
<file path=[Content_Types].xml><?xml version="1.0" encoding="utf-8"?>
<Types xmlns="http://schemas.openxmlformats.org/package/2006/content-types">
  <Default Extension="emf" ContentType="image/x-emf"/>
  <Default Extension="fntdata" ContentType="application/x-fontdata"/>
  <Default Extension="gif" ContentType="image/gif"/>
  <Default Extension="mp4" ContentType="video/mp4"/>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ink/ink1.xml" ContentType="application/inkml+xml"/>
  <Override PartName="/ppt/notesSlides/notesSlide2.xml" ContentType="application/vnd.openxmlformats-officedocument.presentationml.notesSlide+xml"/>
  <Override PartName="/ppt/ink/ink2.xml" ContentType="application/inkml+xml"/>
  <Override PartName="/ppt/ink/ink3.xml" ContentType="application/inkml+xml"/>
  <Override PartName="/ppt/notesSlides/notesSlide3.xml" ContentType="application/vnd.openxmlformats-officedocument.presentationml.notesSlide+xml"/>
  <Override PartName="/ppt/ink/ink4.xml" ContentType="application/inkml+xml"/>
  <Override PartName="/ppt/ink/ink5.xml" ContentType="application/inkml+xml"/>
  <Override PartName="/ppt/ink/ink6.xml" ContentType="application/inkml+xml"/>
  <Override PartName="/ppt/ink/ink7.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8.xml" ContentType="application/inkml+xml"/>
  <Override PartName="/ppt/ink/ink9.xml" ContentType="application/inkml+xml"/>
  <Override PartName="/ppt/notesSlides/notesSlide8.xml" ContentType="application/vnd.openxmlformats-officedocument.presentationml.notesSlide+xml"/>
  <Override PartName="/ppt/ink/ink10.xml" ContentType="application/inkml+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ink/ink11.xml" ContentType="application/inkml+xml"/>
  <Override PartName="/ppt/notesSlides/notesSlide12.xml" ContentType="application/vnd.openxmlformats-officedocument.presentationml.notesSlide+xml"/>
  <Override PartName="/ppt/ink/ink12.xml" ContentType="application/inkml+xml"/>
  <Override PartName="/ppt/notesSlides/notesSlide13.xml" ContentType="application/vnd.openxmlformats-officedocument.presentationml.notesSlide+xml"/>
  <Override PartName="/ppt/ink/ink13.xml" ContentType="application/inkml+xml"/>
  <Override PartName="/ppt/notesSlides/notesSlide14.xml" ContentType="application/vnd.openxmlformats-officedocument.presentationml.notesSlide+xml"/>
  <Override PartName="/ppt/ink/ink14.xml" ContentType="application/inkml+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71" r:id="rId1"/>
  </p:sldMasterIdLst>
  <p:notesMasterIdLst>
    <p:notesMasterId r:id="rId128"/>
  </p:notesMasterIdLst>
  <p:handoutMasterIdLst>
    <p:handoutMasterId r:id="rId129"/>
  </p:handoutMasterIdLst>
  <p:sldIdLst>
    <p:sldId id="256" r:id="rId2"/>
    <p:sldId id="508" r:id="rId3"/>
    <p:sldId id="382" r:id="rId4"/>
    <p:sldId id="404" r:id="rId5"/>
    <p:sldId id="405" r:id="rId6"/>
    <p:sldId id="406" r:id="rId7"/>
    <p:sldId id="407" r:id="rId8"/>
    <p:sldId id="509" r:id="rId9"/>
    <p:sldId id="510" r:id="rId10"/>
    <p:sldId id="511" r:id="rId11"/>
    <p:sldId id="512" r:id="rId12"/>
    <p:sldId id="513" r:id="rId13"/>
    <p:sldId id="514" r:id="rId14"/>
    <p:sldId id="515" r:id="rId15"/>
    <p:sldId id="516" r:id="rId16"/>
    <p:sldId id="517" r:id="rId17"/>
    <p:sldId id="518" r:id="rId18"/>
    <p:sldId id="519" r:id="rId19"/>
    <p:sldId id="520" r:id="rId20"/>
    <p:sldId id="521" r:id="rId21"/>
    <p:sldId id="522" r:id="rId22"/>
    <p:sldId id="523" r:id="rId23"/>
    <p:sldId id="524" r:id="rId24"/>
    <p:sldId id="525" r:id="rId25"/>
    <p:sldId id="526" r:id="rId26"/>
    <p:sldId id="527" r:id="rId27"/>
    <p:sldId id="430" r:id="rId28"/>
    <p:sldId id="528" r:id="rId29"/>
    <p:sldId id="529" r:id="rId30"/>
    <p:sldId id="507" r:id="rId31"/>
    <p:sldId id="472" r:id="rId32"/>
    <p:sldId id="536" r:id="rId33"/>
    <p:sldId id="530" r:id="rId34"/>
    <p:sldId id="442" r:id="rId35"/>
    <p:sldId id="537" r:id="rId36"/>
    <p:sldId id="426" r:id="rId37"/>
    <p:sldId id="428" r:id="rId38"/>
    <p:sldId id="409" r:id="rId39"/>
    <p:sldId id="431" r:id="rId40"/>
    <p:sldId id="460" r:id="rId41"/>
    <p:sldId id="432" r:id="rId42"/>
    <p:sldId id="457" r:id="rId43"/>
    <p:sldId id="461" r:id="rId44"/>
    <p:sldId id="462" r:id="rId45"/>
    <p:sldId id="481" r:id="rId46"/>
    <p:sldId id="502" r:id="rId47"/>
    <p:sldId id="531" r:id="rId48"/>
    <p:sldId id="414" r:id="rId49"/>
    <p:sldId id="436" r:id="rId50"/>
    <p:sldId id="473" r:id="rId51"/>
    <p:sldId id="438" r:id="rId52"/>
    <p:sldId id="439" r:id="rId53"/>
    <p:sldId id="534" r:id="rId54"/>
    <p:sldId id="440" r:id="rId55"/>
    <p:sldId id="441" r:id="rId56"/>
    <p:sldId id="443" r:id="rId57"/>
    <p:sldId id="444" r:id="rId58"/>
    <p:sldId id="463" r:id="rId59"/>
    <p:sldId id="469" r:id="rId60"/>
    <p:sldId id="466" r:id="rId61"/>
    <p:sldId id="467" r:id="rId62"/>
    <p:sldId id="446" r:id="rId63"/>
    <p:sldId id="447" r:id="rId64"/>
    <p:sldId id="468" r:id="rId65"/>
    <p:sldId id="464" r:id="rId66"/>
    <p:sldId id="448" r:id="rId67"/>
    <p:sldId id="470" r:id="rId68"/>
    <p:sldId id="532" r:id="rId69"/>
    <p:sldId id="449" r:id="rId70"/>
    <p:sldId id="505" r:id="rId71"/>
    <p:sldId id="504" r:id="rId72"/>
    <p:sldId id="450" r:id="rId73"/>
    <p:sldId id="451" r:id="rId74"/>
    <p:sldId id="478" r:id="rId75"/>
    <p:sldId id="399" r:id="rId76"/>
    <p:sldId id="533" r:id="rId77"/>
    <p:sldId id="1482" r:id="rId78"/>
    <p:sldId id="458" r:id="rId79"/>
    <p:sldId id="1484" r:id="rId80"/>
    <p:sldId id="459" r:id="rId81"/>
    <p:sldId id="1485" r:id="rId82"/>
    <p:sldId id="1486" r:id="rId83"/>
    <p:sldId id="1487" r:id="rId84"/>
    <p:sldId id="1488" r:id="rId85"/>
    <p:sldId id="1489" r:id="rId86"/>
    <p:sldId id="1490" r:id="rId87"/>
    <p:sldId id="1491" r:id="rId88"/>
    <p:sldId id="1492" r:id="rId89"/>
    <p:sldId id="1493" r:id="rId90"/>
    <p:sldId id="1494" r:id="rId91"/>
    <p:sldId id="465" r:id="rId92"/>
    <p:sldId id="1495" r:id="rId93"/>
    <p:sldId id="1496" r:id="rId94"/>
    <p:sldId id="1497" r:id="rId95"/>
    <p:sldId id="1498" r:id="rId96"/>
    <p:sldId id="498" r:id="rId97"/>
    <p:sldId id="1499" r:id="rId98"/>
    <p:sldId id="1500" r:id="rId99"/>
    <p:sldId id="1501" r:id="rId100"/>
    <p:sldId id="1502" r:id="rId101"/>
    <p:sldId id="1503" r:id="rId102"/>
    <p:sldId id="1504" r:id="rId103"/>
    <p:sldId id="1505" r:id="rId104"/>
    <p:sldId id="1506" r:id="rId105"/>
    <p:sldId id="1507" r:id="rId106"/>
    <p:sldId id="1508" r:id="rId107"/>
    <p:sldId id="1509" r:id="rId108"/>
    <p:sldId id="1510" r:id="rId109"/>
    <p:sldId id="1511" r:id="rId110"/>
    <p:sldId id="1512" r:id="rId111"/>
    <p:sldId id="1513" r:id="rId112"/>
    <p:sldId id="497" r:id="rId113"/>
    <p:sldId id="1514" r:id="rId114"/>
    <p:sldId id="1515" r:id="rId115"/>
    <p:sldId id="1516" r:id="rId116"/>
    <p:sldId id="1517" r:id="rId117"/>
    <p:sldId id="1518" r:id="rId118"/>
    <p:sldId id="1519" r:id="rId119"/>
    <p:sldId id="1520" r:id="rId120"/>
    <p:sldId id="1521" r:id="rId121"/>
    <p:sldId id="488" r:id="rId122"/>
    <p:sldId id="489" r:id="rId123"/>
    <p:sldId id="490" r:id="rId124"/>
    <p:sldId id="491" r:id="rId125"/>
    <p:sldId id="1522" r:id="rId126"/>
    <p:sldId id="1523" r:id="rId127"/>
  </p:sldIdLst>
  <p:sldSz cx="9144000" cy="5143500" type="screen16x9"/>
  <p:notesSz cx="6858000" cy="9144000"/>
  <p:embeddedFontLst>
    <p:embeddedFont>
      <p:font typeface="Calibri" panose="020F0502020204030204" pitchFamily="34" charset="0"/>
      <p:regular r:id="rId130"/>
      <p:bold r:id="rId131"/>
      <p:italic r:id="rId132"/>
      <p:boldItalic r:id="rId133"/>
    </p:embeddedFont>
    <p:embeddedFont>
      <p:font typeface="Cambria Math" panose="02040503050406030204" pitchFamily="18" charset="0"/>
      <p:regular r:id="rId134"/>
    </p:embeddedFont>
    <p:embeddedFont>
      <p:font typeface="Georgia" panose="02040502050405020303" pitchFamily="18" charset="0"/>
      <p:regular r:id="rId135"/>
      <p:bold r:id="rId136"/>
      <p:italic r:id="rId137"/>
      <p:boldItalic r:id="rId138"/>
    </p:embeddedFont>
    <p:embeddedFont>
      <p:font typeface="Nunito Sans" pitchFamily="2" charset="0"/>
      <p:regular r:id="rId139"/>
      <p:bold r:id="rId140"/>
      <p:italic r:id="rId141"/>
      <p:boldItalic r:id="rId142"/>
    </p:embeddedFont>
    <p:embeddedFont>
      <p:font typeface="Open Sans" panose="020B0606030504020204" pitchFamily="34" charset="0"/>
      <p:regular r:id="rId143"/>
      <p:bold r:id="rId144"/>
      <p:italic r:id="rId145"/>
      <p:boldItalic r:id="rId146"/>
    </p:embeddedFont>
    <p:embeddedFont>
      <p:font typeface="Roboto Mono for Powerline" charset="0"/>
      <p:regular r:id="rId147"/>
      <p:bold r:id="rId148"/>
      <p:italic r:id="rId149"/>
      <p:boldItalic r:id="rId1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093C5"/>
    <a:srgbClr val="4E77A4"/>
    <a:srgbClr val="EC2C1D"/>
    <a:srgbClr val="6FFBFE"/>
    <a:srgbClr val="95698A"/>
    <a:srgbClr val="B57BA6"/>
    <a:srgbClr val="FFAEEF"/>
    <a:srgbClr val="942093"/>
    <a:srgbClr val="D89F3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B23F696-D533-4BE0-B1DA-8B15BD142E95}">
  <a:tblStyle styleId="{CB23F696-D533-4BE0-B1DA-8B15BD142E95}"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110"/>
    <p:restoredTop sz="81138" autoAdjust="0"/>
  </p:normalViewPr>
  <p:slideViewPr>
    <p:cSldViewPr snapToGrid="0" snapToObjects="1">
      <p:cViewPr varScale="1">
        <p:scale>
          <a:sx n="102" d="100"/>
          <a:sy n="102" d="100"/>
        </p:scale>
        <p:origin x="51" y="25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font" Target="fonts/font9.fntdata"/><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notesMaster" Target="notesMasters/notesMaster1.xml"/><Relationship Id="rId149" Type="http://schemas.openxmlformats.org/officeDocument/2006/relationships/font" Target="fonts/font20.fntdata"/><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font" Target="fonts/font5.fntdata"/><Relationship Id="rId139" Type="http://schemas.openxmlformats.org/officeDocument/2006/relationships/font" Target="fonts/font10.fntdata"/><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font" Target="fonts/font21.fntdata"/><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handoutMaster" Target="handoutMasters/handoutMaster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font" Target="fonts/font11.fntdata"/><Relationship Id="rId145"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font" Target="fonts/font1.fntdata"/><Relationship Id="rId135" Type="http://schemas.openxmlformats.org/officeDocument/2006/relationships/font" Target="fonts/font6.fntdata"/><Relationship Id="rId151"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font" Target="fonts/font12.fntdata"/><Relationship Id="rId146" Type="http://schemas.openxmlformats.org/officeDocument/2006/relationships/font" Target="fonts/font17.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font" Target="fonts/font2.fntdata"/><Relationship Id="rId136" Type="http://schemas.openxmlformats.org/officeDocument/2006/relationships/font" Target="fonts/font7.fntdata"/><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font" Target="fonts/font18.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font" Target="fonts/font13.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font" Target="fonts/font3.fntdata"/><Relationship Id="rId153"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font" Target="fonts/font14.fntdata"/><Relationship Id="rId148" Type="http://schemas.openxmlformats.org/officeDocument/2006/relationships/font" Target="fonts/font19.fntdata"/><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font" Target="fonts/font4.fntdata"/><Relationship Id="rId154" Type="http://schemas.openxmlformats.org/officeDocument/2006/relationships/tableStyles" Target="tableStyle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font" Target="fonts/font15.fntdata"/><Relationship Id="rId90" Type="http://schemas.openxmlformats.org/officeDocument/2006/relationships/slide" Target="slides/slide8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3514F16-DD08-9D45-99E8-6100C70A186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E11782F-D7B4-1D4E-8BD0-59CD4216F54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B252ED9-18B6-0749-BB32-82EB97D0DB13}" type="datetimeFigureOut">
              <a:rPr lang="en-US" smtClean="0"/>
              <a:t>6/30/2024</a:t>
            </a:fld>
            <a:endParaRPr lang="en-US"/>
          </a:p>
        </p:txBody>
      </p:sp>
      <p:sp>
        <p:nvSpPr>
          <p:cNvPr id="4" name="Footer Placeholder 3">
            <a:extLst>
              <a:ext uri="{FF2B5EF4-FFF2-40B4-BE49-F238E27FC236}">
                <a16:creationId xmlns:a16="http://schemas.microsoft.com/office/drawing/2014/main" id="{8A5A43E5-3862-3D44-8EAD-E8BE6FE12C8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4A427D9-1E89-AB4D-AAE9-7A179DD01E8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94D49D8-58CC-5E4D-9921-5892B6C294B1}" type="slidenum">
              <a:rPr lang="en-US" smtClean="0"/>
              <a:t>‹#›</a:t>
            </a:fld>
            <a:endParaRPr lang="en-US"/>
          </a:p>
        </p:txBody>
      </p:sp>
    </p:spTree>
    <p:extLst>
      <p:ext uri="{BB962C8B-B14F-4D97-AF65-F5344CB8AC3E}">
        <p14:creationId xmlns:p14="http://schemas.microsoft.com/office/powerpoint/2010/main" val="851376196"/>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9600" units="cm"/>
          <inkml:channel name="Y" type="integer" max="7200" units="cm"/>
          <inkml:channel name="T" type="integer" max="2.14748E9" units="dev"/>
        </inkml:traceFormat>
        <inkml:channelProperties>
          <inkml:channelProperty channel="X" name="resolution" value="377.95276" units="1/cm"/>
          <inkml:channelProperty channel="Y" name="resolution" value="425.28058" units="1/cm"/>
          <inkml:channelProperty channel="T" name="resolution" value="1" units="1/dev"/>
        </inkml:channelProperties>
      </inkml:inkSource>
      <inkml:timestamp xml:id="ts0" timeString="2019-07-03T19:06:30.248"/>
    </inkml:context>
    <inkml:brush xml:id="br0">
      <inkml:brushProperty name="width" value="0.05292" units="cm"/>
      <inkml:brushProperty name="height" value="0.05292" units="cm"/>
      <inkml:brushProperty name="color" value="#FF0000"/>
    </inkml:brush>
    <inkml:context xml:id="ctx1">
      <inkml:inkSource xml:id="inkSrc1">
        <inkml:traceFormat>
          <inkml:channel name="X" type="integer" max="9600" units="cm"/>
          <inkml:channel name="Y" type="integer" max="7200" units="cm"/>
          <inkml:channel name="F" type="integer" max="256" units="dev"/>
          <inkml:channel name="T" type="integer" max="2.14748E9" units="dev"/>
        </inkml:traceFormat>
        <inkml:channelProperties>
          <inkml:channelProperty channel="X" name="resolution" value="377.95276" units="1/cm"/>
          <inkml:channelProperty channel="Y" name="resolution" value="425.28058" units="1/cm"/>
          <inkml:channelProperty channel="F" name="resolution" value="0" units="1/dev"/>
          <inkml:channelProperty channel="T" name="resolution" value="1" units="1/dev"/>
        </inkml:channelProperties>
      </inkml:inkSource>
      <inkml:timestamp xml:id="ts1" timeString="2019-07-03T19:06:39.508"/>
    </inkml:context>
    <inkml:brush xml:id="br1">
      <inkml:brushProperty name="width" value="0.05292" units="cm"/>
      <inkml:brushProperty name="height" value="0.05292" units="cm"/>
      <inkml:brushProperty name="color" value="#0070C0"/>
    </inkml:brush>
  </inkml:definitions>
  <inkml:trace contextRef="#ctx0" brushRef="#br0">10880 943 0,'0'0'0,"0"0"16,0 0-16,0 0 16,0 0-16,0 0 15,0 0-15,0 0 16,0 0-16,0 0 15,0 0-15</inkml:trace>
  <inkml:trace contextRef="#ctx1" brushRef="#br1">9409 7359 18 0,'2'-5'9'0,"1"5"-4"0,-3 0 10 15,5 0-14-15,0 5 1 16,1 2 2-16,-1 12 0 16,0 4-3-16,1 10 0 15,-1 7 3-15,0-5 1 16,1 8-1-16,-1 13 1 16,-3 10-2-16,1 2 1 15,0-2-2-15,-3-14 0 16,0-1-1-16,2-4 0 15,-2-2 0-15,0-3 0 0,0-4-1 16,0-5 1-16,0-7-1 16,-2-5 1-16,-1-2-1 15,0-5 0-15,1-2-3 16,-1-8 1-16,1-4-4 16,-1-4 1-16,0-3-4 15,3-3 1-15,0 1-4 16,3-5 1-16</inkml:trace>
  <inkml:trace contextRef="#ctx1" brushRef="#br1" timeOffset="771.07">9673 7681 20 0,'0'-10'10'0,"3"3"-9"0,-3 10 15 16,2 4-15-16,1 2 1 16,0 10 0-16,2 7 1 15,-2 7-3-15,-1 7 0 16,1 4 1-16,0 1 1 15,2-5-1-15,0-7 1 16,3-16-1-16,0-3 0 16,3-3-1-16,-1-1 1 15,1 2-1-15,-1-8 0 0,1-8 1 16,-3-8 0-16,0-9-1 16,0-3 0-16,0-6 0 15,0-1 0-15,-3 3 0 16,3 9 1-16,-3 7-1 15,-2 15 0-15,0 8 0 16,-1 13 0-16,1 6 1 16,2 1 0-16,0 0 0 15,3-15 0-15,0 3 0 16,0-3 1-16,0-4-1 16,0-7 0-16,3-1 0 15,-1 1 0-15,1-7 1 16,-1-8 0-16,1-11 0 15,0-2 1-15,-1-6 0 16,-2-3 1-16,0-6-2 16,-3 3 1-16,1-3-2 15,-4 0 1-15,-2 3-1 0,0 19 0 16,0-1-1-16,-2 3 0 16,-1 2-1-16,0 1 0 15,1 1-3-15,2 3 0 16,0 7-5-16,0 0 1 15,2-9-5-15,4 4 0 16</inkml:trace>
  <inkml:trace contextRef="#ctx1" brushRef="#br1" timeOffset="1036.66">10112 7975 24 0,'-5'-5'12'0,"8"-4"-10"16,-3 4 18-1,0 0-21 1,0 5 0-16,0 0-13 16,0 0 1-16</inkml:trace>
  <inkml:trace contextRef="#ctx1" brushRef="#br1" timeOffset="1427.3">10136 8090 28 0,'-13'19'14'0,"13"7"-8"0,3-19 21 0,-1 7-26 16,4 5 0-16,-1 4 1 15,3 1 0-15,0 4-3 16,-3 5 1-16,3 0 2 15,-3 0 0-15,-5-7 0 16,0-8 0-16,-2 4 0 16,-1-4 1-16,-5-1 0 15,-3-3 0-15,1-5 0 16,-3-6 0-16,-1-6-1 16,-1 8 0-16,-1-5-2 15,2-5 1-15,1-4-3 16,3-3 1-16,2-4-3 15,2-5 0-15,4-1-3 16,2 4 0-16,2-6-5 16,4-2 1-16,2-2-1 15,0-3 0-15</inkml:trace>
  <inkml:trace contextRef="#ctx1" brushRef="#br1" timeOffset="1854.53">10327 7512 12 0,'2'-10'6'0,"6"8"2"16,-5 4 7-16,0 3-13 15,-1 4 1-15,4 5 2 16,-4 8 0-16,3 1-4 16,1-7 0-16,-4 13 4 15,1 8 1-15,-3 10-1 16,-3-2 0-16,3 4-1 15,-2 3 0-15,-1-7-2 0,0-10 0 16,3-4-1 0,0-3 0-16,0-5-2 0,0-1 1 15,0-1-4-15,0-12 1 16,0-2-3-16,0-7 0 16,3 3-4-16,2-6 1 0,1-8-2 15,2-13 0-15</inkml:trace>
  <inkml:trace contextRef="#ctx1" brushRef="#br1" timeOffset="2666.92">10702 7620 18 0,'3'-7'9'0,"-3"2"-5"0,0 5 17 16,0 0-17-16,0 0 1 15,5 2 4-15,-5 3 0 16,3 2-10-16,0 0 0 15,2 3 8-15,0-10 0 16,3 7-2-16,3 2 0 16,-1 5-2-16,1 3 0 15,2-1-1-15,0-2 0 16,1 0-2-16,1 3 0 16,-1-6 0-16,-1 1 1 0,-2-2-1 15,-1-3 0-15,-2 0-2 16,-3-3 0-16,1 1-4 15,-4-2 0-15,1-1-5 16,-3 3 0-16,-3 2-3 16,3-3 1-16</inkml:trace>
  <inkml:trace contextRef="#ctx1" brushRef="#br1" timeOffset="2957.27">10753 8048 20 0,'-8'9'10'0,"0"10"-5"16,8-24 14-16,0 5-16 16,0 3 0-16,2-1 3 15,4-2 0-15,-1-5-7 0,3-2 1 16,0-5 5-16,2-6 0 16,1-4-2-16,2-1 1 15,1 2-2-15,1-3 1 16,-4-2-2-16,0 3 0 15,-1 2-1-15,-2 2 0 0,-3 5-2 16,1 2 1-16,-4 5-5 31,-2-2 0-31,0 9-6 0,0 0 1 0,0 0-1 16,6 0 1-16</inkml:trace>
  <inkml:trace contextRef="#ctx1" brushRef="#br1" timeOffset="3363.42">11065 7568 22 0,'-5'-2'11'0,"10"-3"-4"0,-5 5 21 0,0 0-24 16,0 2 1-16,3 3 4 15,-1 2 1-15,1 2-12 16,2 6 0-16,0-1 8 16,3-7 0-16,0 4-3 15,0 4 1-15,3 3-3 16,-1-1 1-16,1-1-2 15,2 1 1-15,0 2-1 16,1-3 1-16,2-4-1 16,-6 0 1-16,1-1-3 15,-3-4 1-15,-3-2-3 16,0 0 0-16,-2 0-4 16,-3-1 0-16,-3 6-5 15,-2-1 1-15,0 0-1 16,-1 3 0-16</inkml:trace>
  <inkml:trace contextRef="#ctx1" brushRef="#br1" timeOffset="3602.49">11097 8048 27 0,'-8'9'13'0,"8"-6"-9"0,0-3 25 16,0 0-27-16,0 0 1 15,0 0 1-15,2-5 1 16,1-5-6-16,2-4 0 15,3-2 3-15,-2-5 1 16,1-3-2-16,1-4 0 16,3 0-1-16,2-3 1 0,0 3-2 15,1 4 1-15,-4 1-3 16,1 6 1-16,-3 3-7 16,-3 5 0-16,3 2-3 15,0 2 1-15</inkml:trace>
  <inkml:trace contextRef="#ctx1" brushRef="#br1" timeOffset="4077.92">11560 7662 30 0,'5'-9'15'0,"3"-8"-15"0,-8 17 27 0,0 0-25 15,0 0 0-15,3 5 0 16,-3-10 1-16,0 19-4 16,-6 7 1-16,-2 10 3 15,3 7 0-15,2 4 0 16,1 5 1-16,2-2-1 0,2-5 0 15,6-7-1-15,8-8 1 16,0-6-2-16,5-5 1 16,3-11-2-16,0-8 0 15,0-9 0-15,-3-3 0 16,-3-8 1-16,1-8 0 16,-3-7 1-16,-6-3 1 15,-2-1 0-15,-8 18 1 16,-5 2 1-16,-6 3 1 15,-7 5-1-15,-9 2 0 16,-2 4-2-16,0 5 0 16,-10 3-19-1,9-3 1-15,1-2-4 16,0-9 1-16</inkml:trace>
  <inkml:trace contextRef="#ctx1" brushRef="#br1" timeOffset="7791.15">17857 7591 17 0,'5'-14'8'0,"3"3"-2"0,-5 8 8 16,2 3-12-16,0 3 0 15,3 4 2-15,-3 7 0 16,1 5-4-16,-4 9 1 16,-2 17 3-16,-2 9 1 15,-1 9-2-15,3-4 1 0,0-3-1 16,3 3 0-16,-1 0-1 16,4 0 0-16,-1-10-2 15,0-9 1-15,1-7-1 16,-1-7 0-16,0-7-3 15,0-3 0-15,-2-9-5 16,0-11 1-16,-3-4-4 16,2-10 1-16</inkml:trace>
  <inkml:trace contextRef="#ctx1" brushRef="#br1" timeOffset="8400.5">18182 7857 21 0,'-2'-7'10'0,"-4"33"-9"0,4-19 16 0,-1 10-16 16,0 8 0-16,1 6 1 16,-1-10 1-16,3 7-3 15,0 5 0-15,3 3 2 16,2-8 1-16,3-2-1 16,2-7 1-16,6-10-2 15,3-7 1-15,2-11-1 16,0-10 1-16,0 7-2 15,1-4 1-15,1-8-1 16,1 1 1-16,-8-1-1 16,-5 8 0-16,-3 6 0 15,-8 10 1-15,0 7-1 16,-3 5 0-16,3 2 0 16,0-4 1-16,3-1-1 15,4 3 1-15,4 0-1 16,2-1 1-16,3-4-1 0,0-2 1 15,3-2-1-15,-4-8 1 16,-1-2-1-16,-4 0 0 16,1 0 1-16,-1-7 0 15,1-10 0-15,0-9 1 16,2 0-1-16,-3-2 1 16,-2-3-1-16,0 3 1 15,-5 2-2-15,-3 3 1 16,0 8-1-16,-3 6 1 15,1 6-6-15,-1 6 1 0,-2 8-8 16,2 1 1-16</inkml:trace>
  <inkml:trace contextRef="#ctx1" brushRef="#br1" timeOffset="8713.84">18725 8015 21 0,'0'-12'10'0,"5"-2"-1"0,-5 9 7 15,3 1-13-15,-3-1 0 16,0 5 0-16,0 0 0 16,0 0-5-16,0 2 1 15,2 3-4-15,-2 2 1 16,3 0-4-16,2 2 0 16</inkml:trace>
  <inkml:trace contextRef="#ctx1" brushRef="#br1" timeOffset="9045.23">18756 8095 23 0,'-13'12'11'0,"5"11"-6"16,8-16 17-16,0 3-20 16,0 4 1-16,0 4 0 15,0 8 0-15,3 0-4 16,-1 0 0-16,-2 7 3 15,3-2 1-15,-3-3-2 0,0-2 0 16,-3-3 1-16,1-2 0 16,-3-4 0-16,-3-3 1 15,-3-2-1-15,-5-3 0 16,3-2-1-16,0-2 1 16,-1-3-2-16,1-4 1 15,0-3-1-15,2-4 0 16,1-5-1-16,-1-5 0 15,3-2-4-15,0-1 0 16,3-1-6-16,2-1 0 16,6-4-1-16,5 2 1 15</inkml:trace>
  <inkml:trace contextRef="#ctx1" brushRef="#br1" timeOffset="9513.94">18973 7568 28 0,'0'16'14'0,"0"20"-15"0,0-36 28 16,3 11-25-16,2 13 1 15,-2 4 1-15,0 12 0 16,-3 3-5-16,2 4 0 16,-2 4 4-16,3-4 0 0,-1-9-2 15,1 0 1 1,-3-3-1-16,0 5 0 16,-3-5-1-16,1-7 0 0,-1-4-3 15,1-5 1-15,2-10-7 16,0-9 0-16,5-5-3 15,5-6 1-15</inkml:trace>
  <inkml:trace contextRef="#ctx1" brushRef="#br1" timeOffset="14481.67">19378 7940 24 0,'-3'0'12'0,"3"-12"-7"16,3 7 13-16,0-2-16 15,2-5 0 1,3-2 1-16,3-5 0 15,2 1-4-15,0 1 1 16,3 3 2-16,-3 2 1 0,3 8-2 16,-5 11 0-16,-1 9 0 0,-2 0 0 15,3 1 0-15,2-1 0 16,3 1-1-16,2-1 1 16,3-2 0-16,6-2 1 15,2-5-2-15,0-2 1 16,-5-5 0-16,-3-5 0 15,-2-2 0-15,-3 0 0 16,-1 0-1-16,-1-5 1 16,-4-2 0-16,-2 5 0 15,-5-1-3-15,-1 1 1 16,-4 0-4-16,-1 4 0 0,0 5-5 16,1 2 0-16,-6-4-1 15,-3 4 0-15</inkml:trace>
  <inkml:trace contextRef="#ctx1" brushRef="#br1" timeOffset="14902.99">19394 8231 35 0,'-13'-16'17'0,"13"-3"-24"0,2 12 36 15,6-5-29-15,0-4 1 16,5-1 0-16,6-4 1 16,2 7-3-16,3 2 1 15,0 5 0-15,-3 2 1 16,0 8-1-16,-5 6 0 0,0 3 0 15,0 4 1-15,-3 3-1 16,0 2 1-16,3 1 0 31,0-8 0-31,5-3 0 16,3-6 0-16,-6-3 0 16,1-4 0-16,2-7-1 15,0-1 1-15,-2-1-1 16,-1-1 1-16,-4 0-1 15,-4 0 0-15,1 3-5 0,-9 2 1 16,-2 2-7-16,-2-2 1 16</inkml:trace>
  <inkml:trace contextRef="#ctx1" brushRef="#br1" timeOffset="15426.75">20227 7900 24 0,'-5'-15'12'0,"5"11"-11"0,0 6 14 16,3 3-15-16,-3 2 1 15,0 5 1-15,0 6 1 16,0 8-3-16,0-7 1 0,0 5 1 16,0 6 0-16,-3 1 0 31,0-3 0-31,3-4-1 15,-5-6 0-15,5-4-1 0,0-4 1 16,0-3 0-16,0-7 0 16,5-7 0-16,-5-7 1 15,3-3 0-15,0 8 0 16,2-5 0-16,3-7 0 16,3-3-1-16,4-6 1 15,1 6-2-15,0 5 1 16,0-2-1-16,0 7 1 15,-3 2-1-15,0 3 1 16,1 6-3-16,-4 1 1 16,-2 2-7-16,0 2 0 0,0 3-3 15,-3 0 0-15</inkml:trace>
  <inkml:trace contextRef="#ctx1" brushRef="#br1" timeOffset="15795.62">20397 8064 25 0,'-6'10'12'0,"14"-8"-12"16,-2-2 19-16,2 0-19 15,2-5 0-15,6 1 0 16,3 6 0-16,2-7 0 16,3-2 0-16,-3-2 0 15,-5-5 0-15,-1 0 0 16,-1-3 0-16,-4-2 0 15,-2 3 1-15,3 4 0 0,-6-4 1 16,-2 4 0-16,-1 0 0 16,-2 12 1-16,0 0 1 15,-13 2-1-15,-8 8 1 16,0 6-1-16,0 10 0 16,0-9-2-16,5 6 1 0,2 3-1 15,9 2 0-15,8-7-2 16,7-4 1-16,6-3-4 15,5-5 0-15,1-9-6 16,1-4 1-16,4-6-2 16,-1 3 1-16</inkml:trace>
  <inkml:trace contextRef="#ctx1" brushRef="#br1" timeOffset="16149.04">20807 7928 23 0,'2'-12'11'0,"-12"10"-9"0,5 4 19 16,-3 3-19-1,-3 4 1-15,-5 5 1 0,-2 7 1 0,-3 3-6 16,2-8 0-16,3 6 4 31,3 6 0-31,5-7-2 16,3-2 1-16,5-3-2 16,5-4 1-16,6-10-1 15,4-4 0-15,4-7 0 16,-1-3 0-16,4 2-1 0,-6-1 1 15,-1-8-1-15,-1-5 1 16,-4 3 0-16,-2 2 0 16,-3 5 0-16,-2 5 1 15,-3 4 0-15,-3 10 1 16,-2 7-1-16,0 4 1 16,0-9-1-16,2 7 1 0,3 7-1 15,3-4 0-15,4-3-2 16,4-5 0-16,10-6-6 15,0-10 1-15,6 2-5 16,-1-4 0-16</inkml:trace>
  <inkml:trace contextRef="#ctx1" brushRef="#br1" timeOffset="16824.25">21331 7935 16 0,'0'-2'8'0,"5"-1"3"15,-8 3 3-15,1 3-11 16,-4-1 0-16,-4 3 5 15,-1 4 0-15,-5 3-9 16,3 4 1-16,-5-2 7 16,2 0 0-16,0 3-2 15,5 6 1-15,6-1-3 0,5-4 0 16,5-4-1-16,6-4 0 16,7-5-3-16,6-5 0 15,-3-7 0-15,6-3 0 16,-6 3-1-16,0-2 1 15,-10-3 0-15,-3-2 0 0,-6-3 0 16,-4 3 0-16,-6 0-2 16,-8 0 0-16,-5 0-6 15,0 0 0-15,-1-3-3 16,-4 1 0-16</inkml:trace>
  <inkml:trace contextRef="#ctx1" brushRef="#br1" timeOffset="18270.46">21032 7975 16 0,'2'-10'8'0,"6"-4"2"0,-5 10 1 15,0-3-10-15,-1-3 1 16,1 3 1-16,0 2 1 16,-3 3-5-16,-3 0 0 15,-2-1 3-15,-1 6 1 16,-2 4 0-16,-5 5 0 0,-5 2 1 16,4 0 0-16,6 0-1 15,8-2 1-15,8-3-1 16,0-2 0-16,3 0-2 15,2 0 1-15,0 0-2 16,3 3 1-16,-3-8-1 16,-2 7 1-16,-6 6 0 15,-5-1 0-15,-5 2-1 16,-6 1 1-16,-2-3-1 16,-11 2 1-16,-2-2-1 15,-3-4 0-15,0-3 0 16,10-5 0-16,9-7-5 15,10 1 0-15,10-3-7 16,14-10 1-16</inkml:trace>
  <inkml:trace contextRef="#ctx1" brushRef="#br1" timeOffset="19404.54">21439 7970 28 0,'-2'-9'14'0,"-1"2"-7"0,3 7 17 16,0 2-23-16,0 3 1 15,0 4 0-15,-3 5 1 0,3 0-4 16,0-4 1-16,0 4 1 15,0 2 1-15,3 3-2 16,0-2 1-16,-1-6-1 16,1-4 1-16,2-2-2 15,0-7 1-15,3-8 0 16,0 8 1-16,0-5 0 16,3-5 1-16,-1-2 0 15,6-5 0-15,-2 0 0 0,-1 3 1 16,0 2-1-16,0 2 0 15,0 5-1-15,-2 2 0 16,0 5 0-16,-3 5 0 16,-1 4-1-16,-1 6 1 15,-4-1-1-15,-2-5 1 16,0 5-1-16,0-2 1 16,8 2-2-16,-2-7 1 15,2-4-5-15,2-6 1 16,3 3-4-16,3-5 0 0,5-2-2 15,6-4 0-15,-3-1 0 16,-6-5 0-16,-5 1 5 16,3-1 1-16,-2 3 4 31,-7-2 1-31,1 2 4 0,0 4 1 0,-5 1 1 16,-3 4 0-16,0 5 0 15,-5 3 1-15,-3 4-2 16,-5 4 1-16,-3 8-3 15,0 2 1-15,3-4-2 16,2-3 0-16,6 0-1 16,5 0 0-1,5 0-2-15,6-7 1 16,2-2-2-16,-3-3 1 16,1-4-2-16,0-5 1 15,-4-7-1-15,7-3 0 16,-4 1 1-16,-2 0 0 0,0 1 0 15,-3 4 0-15,-5 1 2 16,0 3 0-16,0 10 0 16,0 6 1-16,0 5-1 15,0 5 1-15,0-5-1 16,0 5 1-16,8 2-2 16,3-5 0-16,2 8-4 15,0-17 1-15,9-7-5 16,-7-7 1-16,9 2-5 15,-3-6 0-15,-2-11-1 16,0-1 0-16</inkml:trace>
  <inkml:trace contextRef="#ctx1" brushRef="#br1" timeOffset="19833.66">22185 7714 21 0,'6'-31'10'0,"-9"29"-7"16,3 2 20-16,-3 5-21 15,-5 4 1-15,6 3 2 16,-6 7 1-16,-3 4-7 15,1 10 1-15,-4-2 4 16,6 4 1-16,1 0-2 16,-1 0 1-16,2-6-2 0,1-8 1 15,-6-2-1-15,11-3 1 16,-2-4-1-16,2-5 0 16,2 0-1-16,4-7 1 15,2-9-2-15,0-6 1 16,5-3-1-16,3-1 1 15,2-5-2-15,3 1 1 16,-2 2 0-16,-3 4 0 16,-3 5 0-16,-2 8 0 15,-3 6 0-15,-1 3 1 16,1 4-1-16,-8 8 0 16,0 6 1-16,0 3 0 0,-8-5 1 15,1 10 0-15,-7-3 0 16,-2 3 1-16,3-6-2 15,-5 1 1-15,4-5-1 16,4-9 1-16,5-7-6 31,2-12 1-31,6-12-8 16,2 3 1-16,5-6-6 16,9-13 1-16</inkml:trace>
  <inkml:trace contextRef="#ctx1" brushRef="#br1" timeOffset="20335.56">22460 7721 33 0,'0'12'16'0,"-21"63"-8"0,13-54 24 16,0 3-32-16,1 6 1 0,-1 1-1 15,0-1 1-15,2-11-2 16,4 2 1-16,2-2-1 15,2-7 1-15,4 0-1 16,2-8 0-16,0 1 0 16,-1-3 1-16,9-2-1 15,-2 7 1-15,-1-2-1 16,3-7 1-16,-3 2 0 0,-3-3 1 16,9 6-1-16,-3-6 0 15,0 6 0-15,0-3 1 16,-1-3-1-16,4-6 0 15,-6-3 0-15,-2 0 1 16,-1-2-1-16,-2 0 0 16,0 0 0-16,-2 0 1 15,-6 2-1-15,0 5 1 0,0-2 1 16,-3 6 1-16,-8 3 1 16,-12 5 1-16,1 5 0 15,-1 6 0-15,7 3 1 16,0-3 1-16,5 3-3 15,6 0 1-15,16 2-3 16,4 0 1 0,12-2-3-16,-1-7 1 15,3-7-4-15,8-3 0 16,-2-7-7-16,-6-4 1 16,-3-3-8-16,-4 0 0 0</inkml:trace>
</inkml:ink>
</file>

<file path=ppt/ink/ink10.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3-04-05T03:38:22.076"/>
    </inkml:context>
    <inkml:brush xml:id="br0">
      <inkml:brushProperty name="width" value="0.05292" units="cm"/>
      <inkml:brushProperty name="height" value="0.05292" units="cm"/>
      <inkml:brushProperty name="color" value="#FF0000"/>
    </inkml:brush>
  </inkml:definitions>
  <inkml:trace contextRef="#ctx0" brushRef="#br0">10088 611 14735 0,'0'0'1312'0,"0"0"-1056"0,1-7-256 0,4 9 0 15,-4-7 2992-15,0-1 528 0,1-2 128 0,-1 1 0 0,0 0-1440 0,0 2-288 16,-1 2-64-16,0 3-16 0,0 0-528 0,0 0-96 16,0 0-32-16,0 0 0 0,2 5-256 0,-2 4-48 15,0 5-16-15,0 3 0 0,-1-2-256 0,-1 4-48 16,-1 6-16-16,0 3 0 0,-2 4-96 0,0 13-32 16,-1 2 336-16,0-7-240 0,0-1-64 15,-1-1 0-15,1-2 0 0,-1-2-48 0,1-3-16 0,-2 7 0 16,3-4 0-16,0-1-112 0,-1 2-16 0,4-13 176 15,-1-1-240-15,1-4-32 16,0-2-16-16,0-1 0 0,1-4 32 0,-1 0 0 0,0-3 0 0,0 1 0 16,1-2 16-16,1-6 0 0,0 0 144 15,0 0-96-15,0 0-32 16,0 0 0-16,0 0 0 0,0 0-80 0,0 0 0 0,0 0-128 0,0 0 192 16,3-5-192-16,1 0 0 0,1 2 0 15,1 0 0-15,1 0 0 0,2 1 0 0,2-3 0 0,2 2 0 16,0 1 0-16,2 0 0 0,1 0 0 0,0 2 0 15,1 0 0-15,-1 0 0 0,0 2 0 0,1 0 0 16,0 1 0-16,0-2 0 0,-2 1 0 0,-2 2 0 16,0-1 0-16,-1 1 0 0,-1 0 0 0,-2 0 0 15,-1 1 0-15,-3 3 0 0,-1-3 0 0,-1 0-336 0,-3-5-16 16,0 0 0-16,0 0 0 16,0 0-1264-16,0 0-256 0,0 0-48 0,0 0-11984 0,0 0-2400 0</inkml:trace>
  <inkml:trace contextRef="#ctx0" brushRef="#br0" timeOffset="428.72">10452 711 20271 0,'0'0'1792'0,"0"0"-1424"0,0-5-368 0,-1 1 0 16,0 2 2352-16,1 2 400 0,0 0 2352 0,0 0-2960 0,0 0-592 15,3 9-112-15,-1 7-32 0,-2 9-288 0,1-1-64 32,0 4-16-32,0 1 0 0,0 0-96 0,0 1-32 0,-1 2 0 0,-1-2 0 15,0-2-64-15,1 1-16 0,0-2 0 16,0 1 0-16,0-2-384 0,0 12-96 0,1-10 256 0,0-2-432 16,0-4-176-16,0-1 128 0,1-3-128 0,1 0 0 0,1-5 0 15,-1 1 128-15,1-1-128 16,0-2-128-16,0-3-64 0,-1-1-16 0,1-2 0 31,-4-5-1648-31,0 0-336 0,0 0-11984 0,6-2-576 0</inkml:trace>
  <inkml:trace contextRef="#ctx0" brushRef="#br0" timeOffset="1284.08">10893 1019 11055 0,'0'0'480'0,"0"0"112"0,0 0-464 0,0 0-128 0,0 0 0 16,0 0 4288-16,0 5 832 0,0 1 160 0,0 1 32 0,0 2-3520 0,0 0-704 15,0 1-128-15,0 2-48 16,0 3-352-16,1-1-80 0,0 1-16 0,-1 1 0 0,1-4-16 0,0 1-16 15,1-1 0-15,0-1 0 0,0-2-64 0,1 0-16 16,-1-1 288 0,1-4-304-16,0-1-48 0,-3-3-16 0,0 0 0 0,7-5 176 0,-1-2 16 15,-1-5 16-15,1-2 0 0,-2-4-32 0,3-1 0 0,0 0 0 0,1-1 0 32,-1 1-256-32,3-5-48 0,-3 9 96 0,0 3-240 0,1 1 0 15,-1 0 128-15,0 1-128 16,-1 0 128-16,1 5-128 0,0 2 256 0,-1 2 16 0,1 2 16 15,0 2 0-15,-1 2 0 0,0 3 16 0,-1-1 0 16,0 2 0-16,0 3 0 0,-1 2-128 0,0 0-32 16,1 3 112-16,0 2-256 0,0-2 0 0,1 4 0 0,-1-2 0 15,2-1 0-15,-1-3 0 0,0-4-192 0,1-2 48 16,0-3-624-16,1-3-128 0,0-3-32 0,0-3 0 16,1-4-1488-16,-1-2-288 0,1-2-64 0,-2-1-16 15,2-3 96-15,0 1 32 0,0-1 0 16,0 0 0-16,-3 3-944 0,1 1-192 0,0-2-48 0,0 1 0 15,-1 2 2544-15,0 0 496 0,-1 1 96 16,-1 1 32-16,-1 2 3232 0,-1 1 656 0,-1 1 128 0,-1 1 32 16,0 3-224-16,0 0-32 0,0 0 2464 0,-4 0-3200 0,1 2-640 15,-2 1-128-15,0 2-16 0,1 2-864 0,-1 2-160 16,0 1-48-16,1 0 0 16,1 1-128-16,1 0-16 0,0 2-16 0,2-1 0 0,1 0-128 0,2 3-32 15,2 0 176-15,1 0-384 0,1-1 0 0,0-2 0 0,0-4 128 16,1-1-128-16,1-2 0 15,0-2 0-15,0-3 0 0,0-4 0 0,0-1 0 0,1-2 0 16,1-1-128-16,0-3-192 0,-3-1-48 16,-1-1 0-16,-1-1 0 0,-2 1 0 0,-1 0 0 0,-1 2 0 0,-2 1 0 15,-1 1 368-15,-1 1 0 16,-2 0 0-16,-1 2 0 0,-2-2 0 16,-1 2 0-16,2 1 0 0,-1 2 0 0,2 0 128 0,0 2-128 0,0 1 0 0,1-1 128 31,-1-2-320-31,1 1-80 0,0 0-16 0,2 0-15840 15</inkml:trace>
  <inkml:trace contextRef="#ctx0" brushRef="#br0" timeOffset="1518.63">11505 1162 5519 0,'-5'8'240'0,"5"-8"64"0,-2 5-304 0,-1 0 0 0,3-5 0 15,0 0 6768-15,0 0 1296 0,0 0 256 0,0 0 48 0,0 0-5904 0,1-6-1184 16,1-4-224-16,1-2-48 16,1 0-592-16,2-8-112 0,2-1 192 15,-1 4-496-15,1-1 128 0,1 1-128 0,-1 0 0 0,-1 2 0 0,1 2 0 16,0 1 0-16,0-1 0 16,-1 3 0-16,-1 0-192 0,-1 1 48 0,-2 2 0 31,1 3-448-31,-4 4-96 0,0 0-16 0,0 0-10656 0,6 0-2144 0</inkml:trace>
  <inkml:trace contextRef="#ctx0" brushRef="#br0" timeOffset="1982.38">11712 1162 34607 0,'0'0'1536'0,"0"0"320"0,0 0-1488 0,-5-2-368 0,0 0 0 0,5 2 0 0,-4-4 1216 0,4 4 160 0,-2-5 32 0,1-2 16 15,1-2-688-15,1-2-144 16,1-1-16-16,1 0-16 0,1 1-400 0,1-1-160 16,0 1 128-16,1 1-128 0,-2 1 0 0,2 0 0 0,-1 1-192 0,2 2 192 31,-1-1-480-31,-1 2 32 0,1 3 0 0,0 0 0 0,2 2 96 0,-3 3 32 16,0 0 0-16,0 3 0 0,-1 3 176 0,-1 2 144 0,-2 2-192 0,0 0 192 15,-1 2 0-15,-1 1 0 0,0-1 0 16,-1 1 144-16,-1 0 112 0,2-3 0 15,0-1 16-15,1 0 0 0,0-5-80 0,1 1 0 16,1-3-16-16,-2-5 0 0,0 0-32 0,0 0 0 0,6-1 0 0,0-1 0 16,-1-5 144-16,0 0 32 0,0-5 0 0,0-1 0 15,1-1-96-15,0 0-16 0,0-1 0 0,1 0 0 16,0 1-208-16,1 0 0 0,0 2 0 0,0 0 0 16,0 1 0-16,0 2 0 0,0-1 0 0,0 3 0 15,1 3 0-15,1 0 0 0,-1 0 0 0,0 2 0 16,-2 2 0-16,5 4 0 0,-1 1 192 15,-1 1 176-15,-2 2 16 0,0 1 16 0,-1 1 0 16,1 0-48-16,0 4-16 0,-1 1 272 0,-2-3-416 0,2-1-64 16,-3 0-128-16,0 0 176 0,0-1-176 0,0 0 0 15,0-4 0-15,0 0 0 16,0-2-1280-16,1-1-272 0,-5-3-64 0,4 2-17184 16</inkml:trace>
  <inkml:trace contextRef="#ctx0" brushRef="#br0" timeOffset="2220.21">12330 1183 28559 0,'0'0'2544'0,"0"5"-2032"16,-1 0-512-16,1-5 0 0,-1 5 3200 0,1-5 528 0,0 0 112 0,0 0 32 0,0 0-2880 0,0 0-576 16,0 0-112-16,0-7-32 15,0-3-1552-15,0-2-304 0,-1-1-64 0</inkml:trace>
  <inkml:trace contextRef="#ctx0" brushRef="#br0" timeOffset="2353.17">12267 918 41631 0,'-8'8'912'0,"3"-3"192"0,-2-1 48 0,-1 2 16 0,0 1-928 0,0 0-240 0,1 1 0 0,-1-2 0 15,0-1 560-15,2 0 64 0,1-1 16 0,2 0 0 16,3-4-1488-16,0 0-304 0</inkml:trace>
  <inkml:trace contextRef="#ctx0" brushRef="#br0" timeOffset="3139.25">13087 508 8287 0,'0'0'368'0,"0"0"80"0,0 0-448 0,1-5 0 0,1 0 0 0,-2 5 0 16,0 0 4992-16,0 0 928 0,0 0 176 0,0 0 48 15,0 0-3200-15,0 0-624 0,0 0 1600 16,0 0-2016-16,0 0-416 0,0 8-80 0,0 3 0 0,0 1-448 15,-1 4-96-15,0 4-16 0,0-2 0 0,0 2-352 0,0 3-80 16,1 4-16-16,-1 3 0 16,0 4-224-16,1 3-48 0,1 2-128 0,0-2 192 0,0-4-192 0,1-3 0 15,1-2 128-15,0-2-128 0,-1-1 0 0,2-2 0 16,1-3 0-16,1-1 0 0,-1-1 0 0,0-3-160 16,0-2 32-16,0-3 0 15,0-2-1600-15,-1-3-304 0,-4-5-64 0,0 0-10768 16,0 0-2176-16</inkml:trace>
  <inkml:trace contextRef="#ctx0" brushRef="#br0" timeOffset="3486.89">13292 500 15663 0,'0'0'1392'0,"0"0"-1120"15,0 0-272-15,0 0 0 0,0 0 3024 0,0 0 560 16,0 0 96-16,0 0 32 0,2 6-1408 0,0 4-256 16,0 2-64-16,0 4-16 0,0 3-384 0,-1-2-80 0,0 3-16 0,0 3 0 0,-1 6-368 0,0 0-80 15,-1 3-16-15,0 2 0 0,-1 1-304 0,2 0-64 16,0-2-16-16,0 6 0 0,0-5-256 0,0 0-48 15,0-3-16-15,0-3 0 0,0-2-192 0,1-2-128 0,0-1 128 0,1-3-128 16,0-1 0-16,1-5 0 16,0-2 0-16,0-3 0 15,-1-3-1552-15,-2-6-240 0,0 0-32 0,0 0-16 16,0 0-1648-16</inkml:trace>
  <inkml:trace contextRef="#ctx0" brushRef="#br0" timeOffset="3975.13">13459 916 26655 0,'0'0'1184'0,"0"0"240"0,0 0-1136 0,0 0-288 16,0 0 0-16,0 0 0 0,0 0 1600 0,0 0 256 16,0 0 48-16,-1 5 16 0,0 0-432 0,0 5-80 15,0 2 0-15,0 1-16 0,1-2-720 0,1 2-144 0,0 2-16 0,1-4-16 0,1 2-304 0,1-1-48 16,0-1-16-16,1 1 0 16,0-1-128-16,1 1 0 0,0-4 144 0,0 0-144 15,1-2 0-15,1-1 0 0,0-2 0 0,1-1 0 16,-2-2 0-16,1-2 0 0,0-3 0 0,0 0 0 15,0 1 0-15,1 0 0 0,-3 2 0 0,0-3 0 16,0 0 0-16,-1 1 0 0,0 1 0 0,-5 3 0 16,0 0 0-16,5 1 0 0,-1 3 0 0,-1 0 0 15,-3-4 0-15,4 6 224 0,-1 1-48 0,1-1-16 16,0 0 240-16,0-1 48 0,0 0 16 0,2-2 0 16,2-3-288-16,1 0-176 0,0-2 192 0,2-2-192 15,2-3 144-15,0-1-144 0,-2-1 0 0,1-1 144 16,0-3 64-16,1-3 16 0,-3-1 176 15,0 3-208-15,-1 1-32 0,-2-1-16 0,-1 0 0 0,-4 1-144 16,1 3 192-16,-2 0-192 0,-2 0 192 0,0-1-192 16,0 2 128-16,0-1-128 0,-1 0 128 0,-2 2-384 0,0 1-64 15,0 1-32-15,-1-1-12944 16,0-1-2576-16</inkml:trace>
  <inkml:trace contextRef="#ctx0" brushRef="#br0" timeOffset="4460.63">13996 523 29023 0,'0'0'1280'0,"0"0"272"0,0 0-1232 0,0 0-320 0,0 0 0 0,0 0 0 16,-3 3 1728-16,1 3 272 0,2 3 64 0,-1 1 16 0,1 0-720 0,0 1-144 15,0 0-16-15,0 3-16 0,0 3-352 0,0 3-64 16,-1 4 0-16,1 2-16 0,0 1-112 0,0 1-32 0,0 2 0 0,1 10 0 16,1-3-208-16,-1-2-32 0,1-1-16 15,0-4 0-15,0-3-208 0,0-1-144 0,0-2 192 16,0 1-192-16,0-3 0 0,1-1 0 0,0-2 0 0,0-4 0 15,-1-2 0-15,1-4-144 0,-1-1-16 0,1-3 0 32,-3-5-1632-32,0 0-336 0,0 0-64 0,6-5-16 15,0-3-1136-15,0-3-240 0</inkml:trace>
  <inkml:trace contextRef="#ctx0" brushRef="#br0" timeOffset="4712.49">14157 576 20271 0,'0'0'1792'0,"0"0"-1424"16,0 0-368-16,0 0 0 0,-2 6 3424 0,2-6 608 0,-1 5 128 0,0 0 32 15,1-1-2240-15,-1 2-448 0,0 2-96 0,1-1 0 16,0 1-400-16,0 4-80 0,1 1-16 0,0 2 0 16,-1 3-288-16,2 1-64 0,0 1-16 0,0 3 0 15,-1-1-160-15,1 7-16 0,0 1-16 0,0-3 0 16,-1-2-160-16,1 0-16 0,-2-1-16 0,2-2 0 15,-1-4-160-15,0-3 0 0,0 0 0 0,0-2 0 16,1 1 0-16,-1-1 0 0,-1 0 0 0,1-4-176 16,0-3-1296-1,1 1-272-15,0-1-48 0,-2-6-11120 0,0 0-2208 0</inkml:trace>
  <inkml:trace contextRef="#ctx0" brushRef="#br0" timeOffset="5032.13">14381 1051 16575 0,'0'0'1472'0,"0"0"-1168"0,0 0-304 0,0 0 0 0,0 0 4528 0,0 0 848 16,1-6 160-16,-1 6 32 0,0 0-3136 0,0 0-640 15,0 0-128-15,0 0-32 0,0 0-512 0,2 5-96 16,0 0-32-16,0 4 0 0,-1-1-592 16,0 2-112-16,0 1-32 0,1 1 0 0,-1 2-256 0,1 0 128 15,-2 1-128-15,1 1 0 16,0 0 0-16,-1-3 0 0,0 0-160 0,0-2-13776 15,0-2-2752-15</inkml:trace>
  <inkml:trace contextRef="#ctx0" brushRef="#br0" timeOffset="5521.12">14886 762 19343 0,'0'0'848'0,"0"0"192"0,0 0-832 0,0 0-208 0,0 0 0 0,0 0 0 0,0 0 4336 0,5-3 816 0,-5 3 160 0,6-2 48 15,-6 2-3440 1,6-1-672-16,1 1-144 0,1 2-16 0,-1 1-656 0,2 2-128 0,0 1-32 16,-1 0 0-16,1 0-272 0,0 0 0 0,-2 2 0 0,1-1 0 15,-1 0-672-15,1-1-240 0,-2 0-48 0,1 0-11360 16,-1-2-2272-16</inkml:trace>
  <inkml:trace contextRef="#ctx0" brushRef="#br0" timeOffset="5693.79">14870 996 26719 0,'-4'4'2368'0,"1"1"-1888"16,-1-3-480 0,2 1 0-16,0-1 3456 0,2-2 608 15,0 0 112-15,0 0 32 0,0 0-2560 0,3 3-512 0,1-1-112 0,2 0 0 0,2-1-512 0,1 1-80 0,1-2-32 0,0 0 0 16,2 0-256-16,0 1-144 0,1 0 160 0,1 0-160 31,2-1-272-31,0 2-160 0,0-1-16 0,0 0-16 16,-3-1-2560-16,-1-1-512 0</inkml:trace>
  <inkml:trace contextRef="#ctx0" brushRef="#br0" timeOffset="6168.82">15347 433 29823 0,'0'0'1328'0,"0"0"272"0,0 0-1280 0,0 0-320 0,0 0 0 0,0 0 0 15,0 0 2096-15,6-4 352 0,1 0 80 0,1 1 16 16,1 0-688-16,1 2-144 16,2-2-32-16,0 2 0 0,3 1-624 0,0 1-128 0,3-1-32 0,0 3 0 15,3-2-432-15,-1 2-80 0,1 0-32 0,0 0 0 16,-1-2-208-16,2 1-144 0,-3 0 192 0,0 1-192 0,-3-2 128 0,0 0-128 16,-1 1 0-16,-2-1 0 0,1-1 0 0,-3 1 0 15,-2 0 0-15,-2 1 0 16,-1 0-576-16,-6-2-32 0,0 0 0 0,0 0 0 15,0 0-1344-15,0 0-272 0,0 0-48 0,-2 5-16592 0</inkml:trace>
  <inkml:trace contextRef="#ctx0" brushRef="#br0" timeOffset="6470.81">15351 478 34847 0,'0'0'1536'0,"0"0"320"0,0 0-1472 0,0 0-384 16,0 0 0-16,0 0 0 0,-4-3 1408 0,4 3 224 15,0 0 32-15,0 0 16 0,0 0-400 0,0 0-64 0,5 7-32 0,1 1 0 16,2-1-464-16,1 2-80 0,1 1-32 16,0 1 0-16,2-1-288 0,1 3-64 0,0 2-16 15,2-4 0-15,-1 0-240 0,1 0 176 0,-3-2-176 0,0 0 160 16,0 1-160-16,0 1 0 0,0 1 0 0,0-1 0 15,0 0 0-15,-2 0 0 0,1 0 0 0,0 0 0 16,-1 4-224-16,-1 0-128 0,1-3-32 0,-3-1 0 16,-2-1-1408-16,0 0-304 0,-1-1-48 0,-1-1-16 31,0 2-1008-31,-2 0-208 0</inkml:trace>
  <inkml:trace contextRef="#ctx0" brushRef="#br0" timeOffset="6747.16">15385 1296 29135 0,'0'0'1280'0,"0"0"288"0,0 0-1248 0,-2-6-320 0,2-1 0 0,0-1 0 0,0 0 1600 0,2-1 272 0,-1-1 48 0,2 0 16 16,1-3-288-16,1 0-64 15,1 0-16-15,1 0 0 0,1-2-448 0,1 0-96 0,0 1 0 0,2-2-16 0,1 1-544 0,1 1-96 16,0-1-32-16,1 0 0 0,0 1-208 0,0-1-128 31,2-1 128-31,-1 1-128 0,-1 0 0 0,1 1 0 16,1 1 0-16,-3 0 0 16,-1-1-1152-16,0 1-256 0,-4 2-64 0,0 1-11504 0,-1 2-2304 15</inkml:trace>
  <inkml:trace contextRef="#ctx0" brushRef="#br0" timeOffset="6986.12">15433 1241 23951 0,'-6'8'1056'0,"6"-8"224"0,-4 5-1024 0,1 2-256 0,1 1 0 0,0-2 0 15,1 0 3792-15,1-6 704 0,2 7 144 0,1-2 32 16,1-2-3136-16,4 1-608 0,2-1 480 0,0-2-816 0,1 0-160 15,2-1-48-15,1 1 0 16,1 0-48-16,0 0-16 0,2 0 0 0,0-1 0 0,-2-1-192 0,2 0-128 16,-1 0 160-16,-1-1-160 0,-2 1 0 15,0 1 0-15,-2 0 0 0,-1 0 0 16,0-1-1888-16,-1 0-272 0,0-1-48 0,-1 1-10128 16,-1-2-2016-16</inkml:trace>
  <inkml:trace contextRef="#ctx0" brushRef="#br0" timeOffset="7251.24">15788 1138 20271 0,'0'0'896'0,"0"0"192"0,0 0-880 0,1-6-208 15,0 1 0-15,-1 5 0 0,0 0 0 0,0 0 0 16,0 0 2992-16,0 0 544 0,0 0 112 0,0 0 32 15,3 4-2624-15,1 4-528 0,-1 1-96 0,-1 4-32 16,-1 2-64-16,0 2-16 0,0 2 0 16,0 0 0-16,-1 1 16 0,0 0 0 0,0-3 0 0,0-1 0 15,0 0 176-15,1 2 48 0,0-3 448 16,0-4-672-16,1-2-128 0,-1-4-16 0,-1-5-16 16,0 0-1984-16</inkml:trace>
  <inkml:trace contextRef="#ctx0" brushRef="#br0" timeOffset="7748.72">15776 384 33919 0,'0'0'1504'0,"0"0"304"0,-1 6-1440 0,0 1-368 0,0 1 0 0,0 2 0 16,0 2 1424-16,0 1 224 0,0 3 32 0,0 1 16 0,1 0-784 0,0-1-144 15,0 1-48-15,0-1 0 0,0 1-464 0,1-1-80 0,0-1-32 0,1-2 0 32,0-2-864-32,1-2-176 0,0 0-48 0,-1-1-17296 15</inkml:trace>
  <inkml:trace contextRef="#ctx0" brushRef="#br0" timeOffset="8287.6">16031 1079 8287 0,'0'0'368'0,"0"0"80"0,0 0-448 0,0 0 0 16,1-5 0-16,-2 0 0 0,0 0 7120 0,1 5 1344 0,0 0 272 16,0 0 48-16,-2-4-6032 0,2 4-1200 0,0 0-240 0,0 0-48 15,0 0-784-15,0 0-160 16,0 0-16-16,0 0-16 15,0 0-1232-15,0 0-240 0,0 0-48 0,0 0-11504 0,0 0-2288 0</inkml:trace>
  <inkml:trace contextRef="#ctx0" brushRef="#br0" timeOffset="8631.77">16055 1186 27647 0,'0'0'2448'0,"0"0"-1952"0,-4 4-496 0,1 2 0 15,1-1 2752-15,-1 2 448 0,0 0 80 0,0 1 32 0,1 2-1904 16,1 4-384-16,0 2 656 0,0-3-1168 0,2 1-224 0,1 0-48 0,1 0-16 31,-1 1-224-31,1 1 144 0,0-1-144 0,1 1 128 0,0-3-128 0,0 1 0 16,0-2 0-16,-1 2 0 0,0 0 0 0,-1-1 0 16,-1 1 0-16,-1 0 0 15,-1-3 256-15,0 0 32 0,-2 1 0 0,-1-2 0 0,-1 0 352 0,-1 2 64 16,0-2 0-16,-1-2 16 0,0 0-192 0,-1-2-32 0,-1-1-16 0,-1-2 0 15,2-1-160-15,-1-1-48 0,0-2 0 16,0-1 0-16,-1-1-272 0,3-2 160 0,0-1-160 0,1-1 128 16,-1-1-128-16,2-2 0 0,0-1 0 0,2 1-176 31,0-1-256-31,3 1-48 0,0 1-16 0,2-1 0 16,0-1-1136-16,1 0-224 0,2-1-64 0,1 2 0 15,1 0-1328-15,1-1-272 0</inkml:trace>
  <inkml:trace contextRef="#ctx0" brushRef="#br0" timeOffset="8850.26">16231 1155 22111 0,'0'0'1968'0,"0"0"-1584"0,0 0-384 0,4-4 0 15,1 2 0-15,1 1 0 0,-1 0 0 16,0 0 4176-16,0-2 752 0,0 2 160 0,2 1 32 0,0-2-3840 0,2 0-752 0,-1-1-144 0,1 1-48 16,-2 0-336-16,1 1 128 15,0 1-128-15,-2 0 0 0,-6 0-1472 0,5 2-352 0,-1 0-80 0</inkml:trace>
  <inkml:trace contextRef="#ctx0" brushRef="#br0" timeOffset="9046.24">16215 1326 35535 0,'0'0'1568'0,"0"0"336"0,-4 5-1520 15,4-5-384-15,0 0 0 16,0 0 0-16,0 0 1856 0,0 0 288 0,0 0 64 0,1 5 16 0,-1-5-1040 16,3 7-208-16,2-2-32 0,-1-3-16 0,2-1-528 0,1 1-96 15,2 0-32-15,1 1 0 0,0-3-272 0,0 0 0 16,3-2 0-16,0 1 0 15,1 0-1536-15,0 0-272 0,-1-1-48 0,-1-1-11168 16,1-1-2224-16</inkml:trace>
  <inkml:trace contextRef="#ctx0" brushRef="#br0" timeOffset="9277.58">16588 1142 15663 0,'0'0'1392'0,"0"0"-1120"0,0 0-272 0,0 0 0 16,0 0 5056-16,0 0 960 0,0 0 192 0,0 0 48 0,0 0-3952 0,0 0-768 16,0 0-176-16,0 0-16 0,-2 4-592 15,0 2-112-15,1 3-32 0,1 2 0 16,0 2-272-16,1-1-48 0,0 2-16 0,0 0 0 0,0 0-272 16,0 1 0-16,0 0 0 0,1-3 0 0,-1 0 0 15,0-2 0-15,0-1-192 0,-1-1 48 16,1 0-1520-16,0-1-288 0,-1-7-64 0,0 0-16288 0</inkml:trace>
  <inkml:trace contextRef="#ctx0" brushRef="#br0" timeOffset="9908.46">16105 305 7359 0,'0'0'656'0,"0"0"-528"15,0 0-128-15,0 0 0 0,0 0 5312 0,0 0 1040 0,0 0 208 0,0 0 32 16,-2 6-4112-16,1 2-832 0,1 0-176 16,0 1-16-16,1 1-336 0,0 0-64 0,0 2-16 0,1 1 0 15,0 0-272-15,0 1-48 0,1-1-16 0,0 2 0 16,0-3-240-16,1 5-48 0,0-1 304 0,0-4-528 16,-2 0-192-16,1-1 144 0,0-1-144 15,0-2 0-15,0 0-192 0,0 0 0 0,-1-3 16 16,-2-5-1792-16,3 5-352 0,-3-5-80 0,0 0-9088 15,0 0-1824-15</inkml:trace>
  <inkml:trace contextRef="#ctx0" brushRef="#br0" timeOffset="10298.68">16123 291 24703 0,'0'0'1088'0,"0"0"240"0,-2-6-1072 0,2 6-256 0,0 0 0 0,0 0 0 16,0 0 1792-16,0 0 288 0,0 0 64 0,2-3 16 0,1-1-560 0,1 0-96 16,1 0-32-16,1 2 0 0,1 0-496 0,2 2-96 15,1 0-32-15,1-2 0 0,-1 1-320 0,3 1-64 0,2 0-16 0,0 3 0 16,2-1-192-16,0 4-64 0,0 2 0 15,1 1 0-15,-3 1 112 0,0 0 16 0,0 3 0 0,-4 2 0 16,2 5 336-16,-3 2 80 0,-3 0 16 16,-2 1 0-16,-3-2-80 0,-2 0-16 0,-2-3 0 0,-2 1 0 15,-2-3-96-15,-1-1-32 0,-2 0 0 0,0-3 0 0,-1-4-144 0,0-1-48 16,-1-1 0-16,0-1 0 16,1-2-192-16,-1-1-144 0,1-1 192 0,-3-4-192 15,3-4 0-15,2 2 0 0,1 0 0 16,0 0-832-16,3 2-256 0,1 1-64 0,0-3-16 31,1 0-1792-31,0 1-368 0</inkml:trace>
  <inkml:trace contextRef="#ctx0" brushRef="#br0" timeOffset="12846.07">17027 442 8287 0,'0'0'736'0,"0"0"-592"0,0 0-144 0,-1-4 0 15,1 4 4608-15,0-5 880 0,-1 0 176 0,1 5 32 0,0-5-2976 16,0 5-608-16,0 0-112 0,0 0-16 0,0 0-496 15,0 0-80-15,0 0-32 0,0 0 0 0,0 0-320 0,0 0-64 16,2 8-16-16,-1 2 0 16,-1 5-208-16,1 2-32 0,0 2-16 0,-1 3 0 0,0 0-144 0,0 3-48 15,1 1 0-15,-1 1 0 0,0 4-144 0,0 3-16 16,-1 0-16-16,1 1 0 0,0 1-80 0,1-1-16 16,-1-3 0-16,3-2 0 0,-1-2-128 0,1-2-128 15,0-4 192-15,0-2-192 0,0 1 128 0,0-3-128 16,-1-1 0-16,0 0 0 0,0-3 128 0,0-1-128 0,-1-1 0 0,0-3 0 15,-1-1 0-15,0 0 0 16,-1-3 0-16,1-5 0 16,0 0-416-16,0 0-32 0,0 0-16 0,0 0 0 15,-4 3-1424-15,4-3-288 0,0 0-48 0,0 0-16 16,0 0-1344-16,0 0-256 0</inkml:trace>
  <inkml:trace contextRef="#ctx0" brushRef="#br0" timeOffset="13449.94">17298 767 15663 0,'0'0'1392'0,"0"0"-1120"15,0 0-272-15,0 0 0 0,0 0 3648 0,0 0 688 0,-2 5 128 0,0 2 16 16,0 3-2496-16,1 0-496 0,0 2-96 0,1 3-32 16,0-2-720-16,1 4-128 15,0 1-48-15,1-1 0 0,0 1-272 0,1-2-48 0,0 1-16 16,1-1 0-16,-1-1-128 0,1-1 0 0,1-1 144 0,-1-4-144 15,2-1 0-15,0 0 0 0,0-1 0 0,1-4 128 16,0-2-128-16,-1-1 0 0,-1-2 0 16,0-2 128-16,1-2 64 0,0-1 0 0,-1 0 16 0,1-2 0 15,-2-2-48-15,2-2-16 16,-1 2 0-16,-1-2 0 0,0 0-144 0,-1-1 0 16,0 3 0-16,0 1 128 0,0 1-128 0,-2 3 0 0,-1 6 0 0,0 0 128 0,0 0-128 0,3 7 160 15,0 4-160-15,0 1 160 0,0 1 32 0,0 1 0 16,0-1 0-16,1-1 0 15,0 1-64-15,2-1 0 0,-1-2 0 16,0-2 0-16,2 0 80 0,0-1 16 0,1-2 0 0,-1-1 0 0,2-1 112 16,0-1 32-16,0-1 0 0,0-2 0 15,0-2 16-15,0-2 0 0,1-1 0 0,-1-1 0 16,1-1-32-16,-1-1 0 0,0-2 0 0,1-3 0 16,-1-3-128-16,-1-2-32 0,-1-1 0 0,1 1 0 0,-2-2-192 0,0 0 176 0,1 0-176 0,-2 1 160 15,-2 2-160 1,0 2 0-16,-2 1 0 0,-1 2 0 15,0 1 0-15,0 3 128 0,-1 0-128 0,-2 3 0 16,3 6-224-16,0 0-128 0,-6-1-32 0,0 2 0 0,1 1-2560 16,1 1-528-16,-1 2-112 0</inkml:trace>
  <inkml:trace contextRef="#ctx0" brushRef="#br0" timeOffset="13778.03">17767 966 13823 0,'0'0'1216'0,"0"0"-960"0,0 0-256 0,0 0 0 15,0 0 3456-15,0 0 640 0,0 0 128 0,0 0 16 16,0 0-2400-16,0 0-496 0,0 0-80 0,0 0-32 16,0 0-464-16,0 0-112 0,0 0-16 0,0 0 0 15,0 0-352-15,0 0-80 0,0 0-16 0,0 0 0 0,0 0-192 16,0 0-128-16,0 0 128 0,0 0-16256 15</inkml:trace>
  <inkml:trace contextRef="#ctx0" brushRef="#br0" timeOffset="14142.36">17762 1142 14735 0,'0'0'1312'0,"-4"4"-1056"16,1-1-256-16,-1 1 0 0,4-4 4464 0,-3 6 832 15,2 0 160-15,0 0 48 0,1 2-3760 0,1-1-736 0,0 1-160 0,2 1-16 16,0 1-512-16,1 1-112 16,0 0-16-16,-1 3 0 0,1 0-192 0,0 0 128 0,0 2-128 0,0-1 0 0,-1 2 240 15,-1-2-48-15,-1-1-16 0,-1 0 0 0,0 3 336 0,0-1 80 16,-1 0 16-16,-1-2 0 0,-2 0 288 0,-1-1 48 15,0 1 16-15,-1-1 0 0,0-2-32 0,-1 0 0 16,-1-1 0-16,1 0 0 16,-2-4-336-16,1 0-64 0,0-3-16 0,-1-2 0 0,-1-2-304 0,0-2-64 15,1-3-16-15,-1-2 0 0,1-2-128 0,0 0 0 16,0-1 0-16,3 1 0 0,1-2-272 0,1-1-48 16,1 1 0-1,1 0 0 1,0 0-1360-16,0 1-288 0,1-2-48 0,2 1-16 0,1 0-1440 0,0 1-304 0</inkml:trace>
  <inkml:trace contextRef="#ctx0" brushRef="#br0" timeOffset="14615.85">18059 542 10127 0,'0'0'896'0,"0"0"-704"15,0 0-192-15,0 0 0 0,0 0 4528 0,0 0 864 16,0 0 176-16,0 0 48 16,-1 5-2960-16,1 1-592 0,1 1-112 0,1 1-32 0,1 1-528 0,1 3-112 15,-2 1-32-15,0 0 0 0,2 2-288 0,0 2-48 0,-1-3-16 0,0 4 0 16,0 1-256-16,1 2-64 15,-1 4-16-15,-1-1 0 0,0 1-272 0,-1 3-48 16,1-3-16-16,-1 2 0 0,-1-3-224 0,0 2 176 16,-1 2-176-16,0-2 160 0,-1-2-160 0,-1-1 0 0,-1 1 0 0,0-2 0 31,1 0-1152-31,1-2-128 0,1 0 0 0,0-3-16 16,0 0-1840-16,0-3-384 0,-2 5-64 0,3-7 0 0</inkml:trace>
  <inkml:trace contextRef="#ctx0" brushRef="#br0" timeOffset="20658.75">9805 6648 12895 0,'0'0'1152'0,"0"0"-928"0,0 0-224 0,0 0 0 0,0 0 2368 0,0 0 416 0,0 0 96 0,0 0 0 16,0 0-1072-16,0 0-208 0,2 8-64 0,-1 1 0 15,1 1-416-15,0 1-96 0,0 2 0 0,0 3-16 16,1 2-368-16,0-4-80 0,1 2-16 0,0 0 0 16,0 1-208-16,1-1-32 0,-1-1-16 0,3 0 0 15,-1-1-48-15,1 1-16 0,0-1 0 0,0-3 0 16,-1-3-224-16,3-3 0 0,1 0 0 0,-2-2 128 0,1-2-128 15,-1-3 0-15,0-1 144 0,2-1-144 0,-2-4 192 16,-1 0-192-16,0-2 192 0,-1-1-192 0,-1-3 128 16,0 0 0-16,0 2-128 0,-1 1 0 15,-1 3 144-15,1 1-144 0,-1 1 0 0,-3 6 128 16,0 0-128-16,0 0 0 0,0 0 128 0,6 10-128 0,0 2 224 16,-1 1-96-16,1 2-128 15,0 0 176-15,0-1-176 0,1 1 192 0,0 0-64 0,1-4 0 0,-1 1-128 16,0-1 128-16,0-2-128 0,1-2 0 0,0-1 0 15,-2-3 128-15,3-3-128 16,3-5 144-16,0-3-144 0,0 1 0 0,-2-3 0 16,2-2 992-16,-2-1 96 15,-1 0 32-15,-2-2 0 0,0 1-496 0,-1-1-112 16,0-1 0-16,-1 2-16 0,-1-2-240 0,-1 1-32 0,-1 0-16 0,0-1 0 16,-1 0-208-16,-1 3 0 0,0 3 0 15,-1 0 0-15,-1 2 0 0,-1 0-192 0,0 2-8736 16,-2 2-1760-1,0 1-336-15</inkml:trace>
  <inkml:trace contextRef="#ctx0" brushRef="#br0" timeOffset="21114.43">9928 6544 31551 0,'0'0'1408'0,"0"0"272"0,0 0-1344 0,0 0-336 0,0 0 0 0,0 0 0 16,5-6 1408-16,1-4 192 0,0-3 1392 0,0 2-1728 0,2-2-352 16,0-2-64-16,-1 1-16 15,1-1-512-15,0 0-128 0,-1 1 0 0,1 2-16 16,0 2-176-16,0 2 0 0,0 2 192 0,0 4-192 0,-1 1 0 15,0 3 0-15,0 2 0 16,-1 5 384-16,1 3-16 0,0 2 0 0,-1 2 0 0,0-1-48 16,0 5 0-16,1 0 256 15,-2-3-320-15,1-2-64 0,1-2 0 0,0 0-16 16,-2-2-176-16,0-2 0 0,-1 0 0 0,0-1 0 16,-1 0-1344-16,2-1-368 0</inkml:trace>
  <inkml:trace contextRef="#ctx0" brushRef="#br0" timeOffset="21605.04">10514 6680 16575 0,'0'0'1472'0,"0"0"-1168"16,0 0-304-16,0 0 0 0,0 0 4416 0,0 0 816 15,0 0 160-15,0 0 48 16,6 0-3216-16,1 1-640 0,-1 0-128 0,2 0-32 0,1 0-656 0,1-1-128 15,0 1-16-15,1-1-16 0,-2-1-464 0,3 0-144 16,0 0 0-16,3-1 0 0,-1 2 0 16,-2-2 0-16,0 2 0 31,-3 2-1088-31,-3 1-320 0,-6-3-64 0</inkml:trace>
  <inkml:trace contextRef="#ctx0" brushRef="#br0" timeOffset="21770.8">10556 6835 20271 0,'-10'16'896'0,"7"-10"192"16,1 0-880-16,-2-1-208 0,0 1 0 0,1 1 0 16,3-7 3520-16,-1 5 640 0,1-5 144 0,1 5 32 0,-1-5-2320 0,4 4-464 0,-4-4-80 0,7 4-32 15,0-1-528-15,7-1-96 0,3-2-32 16,0-2 0-16,-1 1-624 0,0 0-160 16,-1 0 368-16,-1 1 32 0,-1 0 16 15,-2 0 0-15,1 0-1776 0,-3 0-368 0,-2 0-64 16</inkml:trace>
  <inkml:trace contextRef="#ctx0" brushRef="#br0" timeOffset="24211.88">11295 6422 21999 0,'0'0'960'0,"0"0"224"0,0 0-944 0,0 0-240 0,0 0 0 0,0 0 0 15,0 12 1408-15,-4-10 256 16,-1-2 32-16,-1 1 16 0,0 1-624 0,0 2-112 16,-4 1-16-16,2 1-16 0,1 1-64 0,-2 1-16 0,-1-3 0 15,0 4 0-15,-1 2 32 0,-1 1 16 0,-2 0 0 0,2 0 0 16,1 3-160-16,0 0-48 16,0 3 0-16,2-1 0 0,1-2-384 0,1 0-64 0,1-2-32 0,2-3 0 0,3-1-32 15,2-1-16-15,1-2 0 16,2-2 0-16,2-2-176 0,1-1 0 0,3-1 0 0,1-2 0 15,2-4 0-15,-1 1-192 0,-1 2 64 0,2-2 128 32,-1-4-576-32,0 1 0 0,0 0 0 0,5-4 0 15,-4-5-352-15,0 4-64 0,-3 2-16 0,1-1 0 16,-4 2-560-16,-1 2-112 0,-2 1-32 0,-1 2 0 0,-3 5 1456 0,0 0 256 16,1-4 0-16,-1 4 176 15,0 0 592-15,0 0 112 0,0 0 16 0,0 0 16 16,0 0-128-16,2 6-16 0,0 2-16 0,1 3 0 15,1 2-608-15,0-3-144 0,0-1 0 16,0-2 208-16,0-1 16 0,1 1 0 0,0-1 0 16,0 1-224-16,1-1-160 0,-1-3 32 0,2 1 0 15,-1 1-2144-15,-6-5-416 0</inkml:trace>
  <inkml:trace contextRef="#ctx0" brushRef="#br0" timeOffset="24568.67">11464 6406 27519 0,'0'0'1216'0,"-1"6"256"0,0 1-1168 0,0 0-304 16,1 1 0-16,0 0 0 0,0 0 1088 0,1 1 144 0,0 1 48 0,1 1 0 16,0 3-672-16,1-3-128 15,0-3-32-15,0-1 0 0,1 3-256 0,0 1-48 0,0-1-16 0,-1-4 0 16,-1 1-128-16,0 0 0 0,0 0 0 15,0-2 320-15,-1 0 16 0,0-1 16 0,-1-4 0 16,2 6-352-16,-2-6 0 0,0 0 0 16,0 0 512-16,0 0 48 0,0 0 0 0,0 0 0 15,3-6-112-15,0 0-32 0,-1 0 0 0,2-4 0 16,1 0-416-16,2 1 0 0,-1-1 0 16,-1 2 320-16,0-2 0 0,2 2-16 0,-1 0 0 15,0-3-304-15,1 1 0 0,0 0 128 0,0 3-128 16,1 4 0-16,0-4 0 0,-1 1 0 15,1 2 0-15,-2 3 0 0,-1 1 0 16,1 0-2320-16,-6 0-432 0,4 3-64 16</inkml:trace>
  <inkml:trace contextRef="#ctx0" brushRef="#br0" timeOffset="25088.7">11757 6434 13823 0,'0'0'608'0,"0"0"128"0,-3 2-592 0,0 1-144 16,0 1 0-16,-1 1 0 0,0 0 3856 0,0 1 752 0,0 0 128 0,2 0 48 16,-1 2-3184-16,1 2-640 0,0 2-128 0,0-2-32 15,1-3-400-15,0-2-80 16,0 2 0-16,1 0-16 0,0 0-304 0,1 1 0 15,0 0 0-15,2-4 0 0,-3-4 0 0,0 0 0 0,6 3 0 16,-6-3 0-16,6-1 0 0,0-2-176 0,-1 0 176 16,0-1-320-16,0-1 64 0,0-1 0 0,-1 1 0 15,-1-1 80-15,1 0 32 0,-2-2-112 16,0 1 256-16,-2 7 0 0,0 0 0 0,0 0 0 16,0 0 256-16,0 0 96 0,0 0 32 0,0 0 0 0,0 0-384 15,-1 7 0-15,0 3 0 0,1 0 1152 0,0 1 176 16,0 1 16-16,1 3 16 0,1 1-912 15,1 1-176-15,-1 2-32 0,0 2-16 0,1 1-80 16,1-1-16-16,1 0 0 0,0-1 0 0,-1 0 64 0,-1 0 0 16,0-1 0-16,-1-1 0 0,0-1 80 0,-1 0 32 15,0 0 0-15,-1-2 0 16,-2 0 16-16,0-1 0 0,-1-3 0 0,-1 2 0 16,-1-3 0-16,-1-1 0 0,1-3 0 0,0 1 0 15,0-1-128-15,0-2 0 0,-2-2-16 0,0-1 0 16,0 0-176-16,0 0 192 0,0-2-192 0,0 0 192 0,0-1-192 15,1-1 0-15,1-2 0 0,1 0 0 0,0-1-256 16,0 1-96-16,1 0-16 0,1-7 0 0,1-1 368 16,2 2 0-16,2-1 0 0,-1 0-3952 15,1-1-720-15</inkml:trace>
  <inkml:trace contextRef="#ctx0" brushRef="#br0" timeOffset="25620.71">11932 6573 27071 0,'0'0'592'0,"0"0"128"0,0 0 32 0,0 0 0 0,0 0-608 0,0 0-144 32,1 6 0-32,0 0 0 0,0 0 1120 0,0 1 192 15,-1 0 32-15,1 1 16 0,0 1-1088 16,0-1-272-16,0 0 0 0,0-1 896 0,1-1 112 0,-2-6 16 0,6 4 16 15,-2-2-832-15,-4-2-208 0,6 0 0 16,-1 1 192-16,0-4-16 0,-1-4 0 0,1 0 0 0,2-1 32 0,-1-1 16 16,-1 0 0-16,-1-1 0 15,2 0-48-15,0 1-16 0,0 1 0 0,1-1 0 16,-1-4-32-16,0 0-128 0,-2 1 192 0,2 2-64 16,-1 2 112-16,-1 4 16 0,-4 4 0 0,0 0 0 0,6 0 48 15,-1 2 16-15,-1 0 0 0,0 3 0 0,-3 3 64 16,1 0 32-16,-1-1 0 0,1 3 0 15,-1-1-128-15,0 1-32 0,-1 3 0 0,1 1 0 0,0 0-256 16,0-3 0-16,1-1 0 0,0-1 176 0,0-3-32 16,0-1 0-16,-2-5 0 0,5 3-144 0,-5-3 0 15,0 0 0-15,7-2 0 0,0-2 0 16,-2 0 0-16,1-5 0 0,-1 0 0 16,0 3 0-16,4-12 0 31,-2 3-336-31,1 2-112 0,0 1 0 0,-2 3-16 0,0 1 288 0,1 3 176 15,-1 1-192-15,1 4 192 0,-7 0 0 16,7 3 0-16,-1 2 0 0,-1 1 0 0,-3 0 0 16,1 1 0-16,0 4 144 0,0 0-144 0,-1-3 0 0,0-1 0 15,0 2 0-15,0-2 0 0,0-1-160 0,0 1 160 16,-1-2 0-16</inkml:trace>
  <inkml:trace contextRef="#ctx0" brushRef="#br0" timeOffset="25750.22">12313 6542 18431 0,'-2'11'1632'0,"2"-11"-1312"0,-2 7-320 0,1 0 0 0,0 2 2528 0,0 0 432 0,1 0 96 0,1 0 16 0,1 0-2464 16,1-3-480-16,0 0-128 15,1-1 160-15,0-1 16 0,-4-4 0 0</inkml:trace>
  <inkml:trace contextRef="#ctx0" brushRef="#br0" timeOffset="25896.2">12351 6416 21471 0,'0'0'960'0,"0"0"192"0,0 0-928 0,-3 5-224 15,2 0 0-15,0 1 0 0,2 0 0 0,0 1 128 16</inkml:trace>
  <inkml:trace contextRef="#ctx0" brushRef="#br0" timeOffset="26155.31">12451 6605 38127 0,'0'0'832'0,"0"0"192"0,0 0 16 0,0 0 32 0,4-4-864 0,1-4-208 15,-2-2 0-15,3-3 0 0,-1 0 0 0,1 0 0 0,0 2 0 0,1-3 704 16,1 3 112-16,0-1 16 0,1 2 0 0,-3 1-656 0,2 2-176 0,0 3 0 15,-1 0 0-15,0 2 0 0,0 2 128 16,-1 2-128-16,0 1 0 16,0 1 336-16,0 3 0 0,0 1 0 0,0 2 0 0,-1 1 352 15,-1 2 64-15,-2 0 16 16,1 1 0-16,-1-2-176 0,1 1-16 0,-2-4-16 0,0 1 0 0,1 0-368 0,0-1-192 16,-1-1 192-16,0 0-192 0,0-1 0 0,0 0-192 15,0-4 0-15,-1-3 0 16,0 0-2352-16,0 0-464 0,0 0-80 0</inkml:trace>
  <inkml:trace contextRef="#ctx0" brushRef="#br0" timeOffset="26952.66">11740 7213 9215 0,'0'0'400'0,"0"0"96"0,1-4-496 0,-1 4 0 16,0 0 0-16,0 0 0 0,2-4 4160 0,-2 4 752 0,0 0 144 0,0 0 16 15,0 0-2896-15,1 4-592 0,1 1-112 0,-1 0-32 16,0 2-448-16,2 1-96 16,0 1 0-16,1 1-16 0,-2 0-480 0,0 1-80 0,1 0-32 15,2 0 0-15,-1-2-288 0,0 0 0 0,1-2 0 0,2-2 0 16,1 0 0 0,0-2 0-16,-1-1 0 0,0-1 0 0,0-2 0 0,1-2 0 0,0-2 0 15,2-2 0-15,-2-1 0 0,-1 0 0 0,3-3-144 16,-2 1 144-16,-1 1 0 0,-1 2 0 15,0 1 0-15,-2 4-128 16,1 1 128-16,-5 1-128 0,5 4 128 0,-1 2 0 0,1 1 0 16,1-1 400-16,-1 2 112 0,-1 0 32 0,3-1 0 15,-1 0-544-15,1-1 0 0,1-2 0 16,2-2 544-16,0 0 0 0,-1-4 0 0,3-3 0 0,2-1-544 16,-2-1 0-16,-2 0 0 0,0-2 448 0,0-1 0 15,0-1-16-15,-3 1 0 0,0-1-112 0,-1 0-32 16,-1 0 0-16,-1-3 0 0,0-1-288 15,-1 2 0-15,-1 2 0 0,-1-1 272 0,0 1 0 16,-1-2 0-16,-1 3 0 16,0 0-272-16,0 3-224 0,-2-1 32 0,-1 1 16 0</inkml:trace>
  <inkml:trace contextRef="#ctx0" brushRef="#br0" timeOffset="29170.6">13112 6787 17855 0,'0'3'784'0,"2"19"176"0,-2-22-768 0,0 0-192 0,0 0 0 0,0 0 0 0,0 0 1312 0,0 0 224 15,0 0 64-15,0 0 0 16,0 0-480-16,0 0-96 0,0 0 0 0,0 0-16 0,0 0 32 0,6-2 16 16,-1 0 0-16,0-2 0 0,0-1-16 0,0 0 0 15,-1-3 0-15,1-1 0 0,0 0-176 0,1-2-32 16,-1-4-16-16,1 1 0 0,1-2-288 0,-1 1-48 16,-1-2-16-16,1-1 0 0,0 1-240 0,-1 0-48 15,-1 0-16-15,-1 1 0 0,0-1-160 0,-1 1 0 0,0 1 0 0,-1 1 128 16,0-1-128-16,0 4 0 15,0 0 0-15,-1 3 128 0,0 3-128 0,0 5 0 16,0 0 0-16,0 0 128 0,0 0 64 0,0 0 16 16,1 8 0-16,0 3 0 0,1 1 144 0,0 3 32 15,0 2 0-15,0 2 0 0,1 2-192 0,1-2-48 16,0 0 0-16,1 0 0 0,2-3-144 0,0 0 0 16,0-1 0-16,3 0 0 0,1-2 0 0,-2-4 0 0,2-2 0 15,-2-5 0-15,0-3 0 0,0-2 0 16,0-4 0-16,-2-2 128 0,0-2-128 0,0-2 0 15,-1-1 0-15,-1-2 0 0,0 1 128 0,0-1-128 16,-1 0 0-16,-2 2 0 0,-3 1 0 16,2-4 0-16,0 3 0 0,-2 4 0 0,0 3 0 15,1 7 0-15,0 0 0 0,0 0 0 0,0 0 0 16,-2 4 0-16,1 3 0 0,1 0 0 16,-1 5 0-16,3 3 192 0,1 1-192 0,1 1 192 15,0 0-192-15,0-1 0 0,3 1 0 0,1 2 0 0,1-3 0 16,0-2 0-16,0-3 0 15,1-4-3392 1,1-2-720-16</inkml:trace>
  <inkml:trace contextRef="#ctx0" brushRef="#br0" timeOffset="29526.03">13733 6382 36911 0,'-17'12'1632'0,"10"-4"352"0,-3 4-1600 0,-1-1-384 16,0 3 0-16,1 1 0 0,-1 0 1504 0,1 0 224 0,1 0 32 0,2-1 16 0,2 1-800 15,3-3-144-15,1-1-48 0,2-2 0 16,1 0-544-16,4 0-112 0,1-2-128 0,2 0 176 0,2-1-176 16,1-2 0-16,2-1 0 0,3 0 0 15,-1-1 0-15,1 1 0 0,-2 0 0 0,-2 1 0 16,-1 0-176-16,0 2 176 0,-2 2-128 0,-5 4 128 0,-3 5 0 15,-1 0 0-15,-5 6 0 0,-5 2 0 16,1-3 0-16,-2 1 0 0,-1-3 256 0,-1 1 144 16,-3-3 32-16,1 0 0 0,1-3-48 0,1-2-16 15,-2-3 0-15,0 0 0 0,-1-3-368 16,3-3 0 0,2-2 0-16,2-2 0 0,1-2 144 0,2-1-144 0,4-5 0 0,3-2 0 15,2-1 0-15,2-2 0 16,-1 1-3312-16,3 0-768 0,1-3-144 0</inkml:trace>
  <inkml:trace contextRef="#ctx0" brushRef="#br0" timeOffset="29770.53">13906 6436 18431 0,'0'0'1632'0,"0"0"-1312"0,0 0-320 0,0 0 0 15,0 0 4720-15,0 0 864 16,0 0 176-16,0 0 48 0,0 0-3248 0,0 0-656 0,0 0-128 0,0 0-32 16,0 0-752-16,8 1-160 0,0 1-16 0,2 0-16 15,1-1-496-15,3 0-112 16,1-1 0-16,1-1-16 0,1 0-176 0,-1-1 0 0,0 0 0 0,0 1 0 0,-1 2 0 0,1 0-144 16,-2 0 0-16,-1 1 0 15,-2-2-1088-15,-2 0-224 0,-1 0-32 0,-2 1-16 16,-6-1-1152-16,0 0-224 0,0 0-64 0</inkml:trace>
  <inkml:trace contextRef="#ctx0" brushRef="#br0" timeOffset="30135.53">13895 6503 22111 0,'0'0'1968'0,"0"0"-1584"15,0 0-384-15,0 0 0 16,0 0 3120-16,-5 6 528 0,2 3 128 0,0-1 0 15,2 0-1776-15,0 0-352 0,0-1-80 0,1 1-16 16,0 0-608-16,0 2-128 0,1 3-32 0,-1-1 0 16,-1 3-336-16,0 1-80 0,0 1-16 0,0 1 0 15,0 3-176-15,2-1-48 0,-1-1 0 0,0-2 0 16,0 2-128-16,1-4 0 0,-1-1 0 0,1 0 0 16,0-1 0-16,0-2 0 0,0-1 0 0,1 0 0 15,0-2 0-15,0-1 0 0,0 0 0 0,1-2 0 16,-3-5 0-16,0 0 0 15,0 0 304-15,6 5-32 0,-1-3 0 0,1 1 0 16,0 0-16-16,0-1 0 0,0-2 0 0,3 1 0 0,1-1-256 16,-1 0 0-16,1 0 0 0,0-1 192 15,-1 1 0-15,2-1-16 0,3-1 0 0,-2-1-176 16,0 1 0-16,-2 1 0 0,0 0 0 0,-2 1 0 16,-2-3-160-16,1 1 160 15,-1-1-1600-15,-2 1-208 0,-4 2-48 0,4-3-11312 16,-1 0-2256-16</inkml:trace>
  <inkml:trace contextRef="#ctx0" brushRef="#br0" timeOffset="30317.64">13892 6692 19343 0,'0'0'1728'0,"0"0"-1392"0,0 0-336 0,-2-3 0 16,2 3 3984-16,0-5 736 0,2 1 144 0,1-1 16 15,1 0-2784-15,2 1-560 0,1 1-128 0,3 1 0 0,-1 0-496 0,1 2-80 16,2 1-32-16,2 0 0 0,1 0-560 0,2-1-112 15,1 0-128-15,0 0 176 0,0-1-176 16,-1 0-176-16,-2 0 48 0,-1 0-13200 16,-2-1-2640-16</inkml:trace>
  <inkml:trace contextRef="#ctx0" brushRef="#br0" timeOffset="30648.65">14468 6904 29599 0,'0'0'1312'0,"0"0"272"0,0 0-1264 0,-5 1-320 15,1-1 0-15,-1-1 0 0,1-1 1856 0,-1-1 304 0,0 0 64 16,0-2 16-16,0-1-928 0,1-2-176 0,0-2-48 0,0 0 0 15,0-3-384-15,1-2-96 0,1-2-16 16,1-3 0-16,2-1-272 0,0-2-48 0,0 0-16 0,1 0 0 0,1 1-32 0,-1-1-16 16,2 4 0-16,0-2 0 15,0 3-16-15,1 0 0 0,1 1 0 0,0 4 0 16,1-1-192-16,0 2 0 0,1 0 0 16,0 2 0-16,0 1 0 0,0 1 0 0,1 1 0 0,-2 1 0 15,2 2-1616-15,-1-1-368 16,-1 3-80-16,1 1-16336 0</inkml:trace>
  <inkml:trace contextRef="#ctx0" brushRef="#br0" timeOffset="31101.58">14585 6658 23039 0,'0'0'2048'0,"0"0"-1648"0,0 0-400 0,-4 7 0 0,2-2 2816 0,-1 2 496 16,1 0 80-16,0 0 32 0,0 1-2176 0,2 1-432 16,0 1-96-16,1-1-16 0,0 0-544 0,2 0-160 0,0-1 0 0,1 1 0 0,1 0 0 0,0-2 0 15,-1 0 0-15,1-2 0 0,1-1 0 0,1-2 0 16,0 0 0-16,0-2 0 0,0-2 0 0,-1 0 0 16,0-3 0-16,-1 0 0 0,-1-4 0 15,0 1 144-15,1-2-144 0,-1-1 160 0,0 1-160 0,0 2 160 16,0 2-160-16,-2 1 160 0,-2 5 0 0,0 0 0 15,0 0 0-15,3 6 0 0,-1 2 464 0,0 2 80 16,0 3 32 0,-1 1 0-16,0-1-176 0,2 1-48 0,1-1 0 0,1-2 0 0,0-2-240 0,2-1-48 15,0 0-16-15,2-3 0 0,0-4-208 0,1-1 0 32,0 1 0-32,-1-2 0 0,0-2 240 0,1-2-48 0,-1-3-16 0,0 0 0 0,-2-1 176 0,2-2 32 15,-2-1 16 1,0 0 0-16,0-1-80 0,-2-1 0 0,0-2-16 0,0 2 0 0,-1-1-304 0,0-1 160 15,0 0-160-15,-2 1 128 16,0 3-128-16,0 1 0 0,-1-1 0 0,0 1 0 0,-1 0-368 16,-1 3 0-16,1-2 0 0,-1 1 0 15,-2-1-1488 1,1 3-320-16,0 2-48 0,2 5-16112 0</inkml:trace>
  <inkml:trace contextRef="#ctx0" brushRef="#br0" timeOffset="31403.34">14949 6380 5519 0,'0'0'496'0,"0"0"-496"16,0 0 0-16,-4 2 0 0,4-2 8240 0,0 0 1552 15,-2 5 304-15,2 1 64 0,2 0-7216 0,3 0-1456 16,1 1-272-16,3 1-64 0,-1 0-720 0,3 3-144 15,0 2-32-15,2 1 0 0,1 0-96 0,-2 3-32 16,2 0 0-16,-1 2 0 0,-3-4-128 0,-2 1 0 0,1 4-192 0,0 1 192 16,-2 0 0-16,-1 1 0 0,-2 2 0 0,-1 1 0 15,-2 5 0-15,-1-2 0 16,-2-2 0-16,-1-1 0 0,-2-3 0 0,0 0 0 0,-1-1 0 0,0-4 128 0,0-1-128 0,1-6 0 16,1 0 144-16,-2-3-144 15,-1-4 0-15,1-1-160 0,0 0 16 0,0-3 0 16,1-3-1792-16,1-1-368 0,1-2-64 0</inkml:trace>
  <inkml:trace contextRef="#ctx0" brushRef="#br0" timeOffset="33206.78">10456 7855 20271 0,'0'0'896'0,"0"0"192"0,0 0-880 16,0 0-208-16,0 0 0 0,0 0 0 0,0 0 4208 0,13-10 784 15,-13 10 176-15,6 0 16 0,1-1-2832 0,1 1-576 16,-1 0-112-16,0 0-32 0,1-1-736 0,2 1-128 15,0 1-48-15,1 0 0 0,-2 0-480 0,3 1-112 16,1-2 0-16,-2 0-128 0,2 0 0 0,0 0 0 16,-1 0 0-16,2 1 0 0,1 1 0 0,-3 0 0 15</inkml:trace>
  <inkml:trace contextRef="#ctx0" brushRef="#br0" timeOffset="33419.11">10528 8098 41295 0,'0'0'896'0,"-5"1"192"0,5-1 48 0,-5 5 32 0,5-5-928 15,0 0-240-15,0 0 0 0,0 0 0 0,0 0 1136 0,0 0 176 0,0 0 32 0,0 0 16 0,6 0-1088 16,1 1-272-16,1 0 0 16,1 0 640-16,3-1 80 0,1-1 16 0,1 1 0 15,0 0-608-15,1 0-128 0,1 0 0 0,2 3 0 0,-1-1 0 16,-4 1 0-16,1 0-9632 31,-2 0-1936-31,-2 1-384 0</inkml:trace>
  <inkml:trace contextRef="#ctx0" brushRef="#br0" timeOffset="34631.76">11115 7896 20319 0,'0'0'896'0,"0"0"192"0,0 0-864 0,0 0-224 0,0 0 0 0,0 0 0 0,2-5 1712 0,-2 5 288 16,0-5 64-16,0 5 16 0,0 0-352 0,0 0-64 16,0 0 0-16,0 0-16 0,0 0-320 0,0 0-64 15,0 0-16-15,0 0 0 0,-2 7-416 0,0 3-64 16,0 0-32-16,1 1 0 0,1 2-592 15,1 0-144-15,1 0 0 0,0-2 496 0,0 1 64 16,1-1 16-16,1 0 0 0,1-1-384 0,1-1-192 16,2-1 192-16,-1-2-192 0,0-2 0 0,0-1 0 15,1-1 0-15,0-1 0 0,1 0 0 0,1-2 0 0,-3 0 0 0,0-4 0 16,0 0 0-16,0 0 0 0,-1-2 0 0,0 1 0 16,-1-4 0-16,-1 3 0 0,0-2 0 15,-1 1 0-15,-1 0 0 0,0 2 0 0,1 2 0 0,-3 4-144 16,0 0 144-16,0 0 0 0,0 0 0 0,0 0 0 15,0 0 0-15,1 6 0 0,-1 2 0 0,1 3 128 16,0-1-128-16,1 2 144 0,2-1-144 0,0 0 160 16,1 0-32-16,1-2 0 0,-1 0 0 15,2 0 0-15,0-3-128 0,-1-1 0 0,1-1 0 0,1-1 128 0,1-1 0 0,-1-1-128 16,-1-2 192-16,1 0-64 0,0-2 128 0,1-1 0 16,-1-1 16-16,2 0 0 0,-2-1 48 0,-1-1 0 15,0-2 0-15,0 2 0 16,-3-5-320-16,2 1 0 0,-2-2-176 0,0 2 176 0,0-2 304 0,-1 1 160 15,-1 1 48-15,0 0 0 0,-1 1-320 0,0 0-64 16,0 0-128-16,-1 1 192 0,-1 0-192 0,0-2 0 16,0 2 128-16,0 1-128 0,0 1 0 0,0 0 0 15,0-1 0-15,0 1 0 0,0 1 0 16,0 1 0-16,-1 0 0 0,0 1 0 16,0 0-912-16,2 4-240 0,-2-4-32 0,0 0-16 15,-1 1-976-15,3 3-208 0,0 0-48 0</inkml:trace>
  <inkml:trace contextRef="#ctx0" brushRef="#br0" timeOffset="35060.96">11222 7706 16575 0,'0'0'1472'0,"0"0"-1168"0,0 0-304 0,2-5 0 0,0-3 3936 0,1 0 736 0,0 2 128 16,0-3 48-16,1 1-2928 0,0 0-576 0,0-3-112 0,0 0-16 15,0-1-704-15,1 0-144 16,1-1-32-16,0 1 0 0,-1 1-336 0,1 3 144 0,-1 0-144 0,-1 2 0 16,0 1 0-16,-4 5 0 0,0 0 0 0,0 0 0 15,0 0 128-15,5 6-128 0,0 3 0 0,-1 1 0 16,0 3 224 0,0 1-16-16,0 1 0 0,1 2 0 0,0 1-208 0,-2-4 0 0,0 0 0 15,2-3 896-15,0-2 144 16,0-2 32-16,0-1 0 0,-5-6-816 0,4 5-256 15,-4-5 128-15,0 0-128 0,0 0-208 0,0 0-112 0,7 1 0 0,-7-1-12688 32,0 0-2544-32</inkml:trace>
  <inkml:trace contextRef="#ctx0" brushRef="#br0" timeOffset="35827.23">11728 8080 13823 0,'0'0'1216'0,"0"0"-960"15,0 0-256-15,0 0 0 0,2-5 3520 0,-1 0 672 0,0 0 128 0,-1 0 32 16,0-1-1984-16,-1 2-384 0,0-2-64 0,0 1-32 16,-1 0-352-16,2 5-80 0,-5-4-16 0,0 2 0 15,0 1-352-15,-2 2-64 0,0 1 0 0,-1 2-16 16,0 1-208-16,-1 2-32 0,0 1-16 0,1 3 0 0,0 1-176 16,1 0-16-16,-1-1-16 0,1 3 0 0,0 0-160 15,2 0-48-15,1-1 0 0,2 1 0 0,1 0-144 16,2-1-16-16,2-2-16 0,2 1 0 15,1-1-160-15,2-2 0 0,1-1 0 0,1-2 0 16,2-1 0-16,1-2 0 0,0-1 0 0,-1-2 0 0,1-2 0 0,0-2 0 16,-1-1 0-16,1-1 0 15,-2-2-144-15,1 0 144 0,-2 2 0 0,0-4 0 0,-3 2-192 0,-1-2 192 16,0 0-192-16,-2 3 192 0,-3-3-128 0,-1 0 128 16,-2 2 0-16,0 1 0 0,-2 2 0 0,0-2 0 15,-1-1 0-15,-1 1 0 0,0 1 0 0,0 0 0 16,0-1 0-16,1 2 0 0,-1-1 128 0,1 1-128 15,-1 0 0-15,1-1 0 0,1 0 0 0,1 0-208 16,1-1 16-16,1-1 0 16,2 0-1472-16,0 1-304 0,0 2-48 0,-1 5-16 0,3-5-720 0,-3 5-160 15,0 0-32-15</inkml:trace>
  <inkml:trace contextRef="#ctx0" brushRef="#br0" timeOffset="36208.72">11907 8018 10127 0,'0'0'896'0,"0"0"-704"0,0 0-192 0,0 0 0 0,0 0 5088 0,0 0 992 32,0 0 192-32,0 0 32 0,0 0-3712 0,0 0-736 0,-2 5-160 0,1 1-32 0,1 0-832 0,0 1-160 15,0 1-32-15,1 1-16 0,1 0-192 0,-1 1-48 16,0 1 0-16,0 0 0 0,0 1 0 15,0 0 0-15,-1 1 0 0,0-3 0 0,0 2 64 0,0 0 0 0,1-2 0 0,-1-2 0 16,0 0 0-16,1 1 16 16,0-2 0-16,1 0 0 0,0-2-32 0,0 0-16 15,1-2 0-15,-3-3 0 0,5 3-80 0,0 0-16 0,0 0 0 0,0-1 0 16,1-2-112-16,0 0-16 0,0 0-16 0,0 0 0 16,1 0-16-16,0 0 0 0,0 0 0 15,0 0 0-15,0 0-160 0,-1 1 160 16,1 0-160-16,-1-1 160 0,0 0-160 0,1 0 0 15,-1-1 0-15,0-1 0 0,-2-1-128 0,1 0-64 0,-1 1-16 0,-4 2 0 32,0 0-1392-32,5-1-288 0,0 0-48 0,1-1-11888 15,-6 2-2368-15</inkml:trace>
  <inkml:trace contextRef="#ctx0" brushRef="#br0" timeOffset="36613.78">12282 7988 14735 0,'-4'-13'1312'0,"4"13"-1056"0,-4-3-256 0,0-2 0 0,0-1 3472 15,0 1 640-15,0 2 128 0,-1 1 32 16,5 2-1568-16,-6 1-304 0,1 2-64 0,-2 0-16 15,-2 2-480-15,0-1-112 0,2 3 0 0,0 2-16 16,1 3-496-16,0-1-112 0,1 0-16 0,2 2 0 0,1 0-448 0,1-1-112 16,1-1-16-16,1 0 0 0,1 0-272 15,2-1-64-15,2 1-16 0,2-3 0 0,1 0-160 0,0 0 0 16,2-1 0-16,1-1 0 16,4 1 0-16,-1 0 0 0,0 0 0 0,-1 0 0 0,-3-1 0 0,0 0 0 15,-1 1 0-15,-2 1 0 0,-2 1 0 0,-3 0 0 16,0-2 0-16,-2 1 128 0,-1 2 128 0,-1 2 32 15,-3-1 0-15,-1 0 0 0,-2 0 160 0,-2 0 16 16,-2 0 16-16,-4 1 0 0,-1 0-160 0,0-2-48 16,0-2 0-16,0-1 0 0,1-3-272 0,2-2 0 15,0-2 128-15,3-1-128 16,0-1-496-16,3 0-144 0,0-3-48 0,2 0 0 16,3-1-1744-16,1-1-336 0</inkml:trace>
  <inkml:trace contextRef="#ctx0" brushRef="#br0" timeOffset="39857.52">10008 9531 12895 0,'0'0'1152'0,"0"0"-928"0,0 0-224 0,0 0 0 0,0-5 1216 0,2 0 208 0,-1 0 48 0,0-1 0 16,0 2 256-16,-1 4 64 0,0-4 16 0,0 1 0 15,0-2 144-15,0 5 32 0,0-5 0 0,0 5 0 16,0 0-288-16,0 0-48 0,0 0-16 0,0 0 0 15,0 0-240-15,0 10-48 0,-1-1-16 0,2 15 0 0,-1 2-1072 16,1 0-256-16,0 0 0 16,0 1 704-16,2-1 64 0,1-4 32 0,3 5 0 15,1-2-640-15,0-7-160 0,2-3 0 16,-1-3 128-16,2-2 0 0,0-4 0 0,0-2 0 0,-1-3-128 0,1-3 0 16,0-3 0-16,2-1 0 0,-1-2 0 0,1-1 0 15,-1-1 0-15,-1-3 0 0,-3 1 0 0,1 0 128 16,-1-2-128-16,1-3 0 0,-1 3 0 15,-2 1 0-15,0 3 0 0,0 1 0 0,0 1 0 16,-2 3 128-16,-4 5-128 0,0 0 0 16,6 0 0-16,0 4 0 0,-1 5 0 0,0 2 0 0,0-2 0 15,4 2 0-15,1-1 0 0,0 0 0 0,1-3 0 16,1 1 320-16,1 0 16 0,0-4 16 0,2 1 0 16,0-3-80-16,0 1-16 0,-1-2 0 0,2-4 0 15,0-3-256-15,-3-2 0 0,-2-1 0 16,-2-1 560-16,0-1 48 0,-2 0 16 0,-1-8 0 15,0-1-496-15,-1 2-128 0,-1-2 0 16,-1 1 352-16,0-1 48 16,-1 1 16-16,-1-5 0 0,-1 0-416 0,0 4 0 0,-4 0 0 31,0 2-544-31,1 4-192 0,-2 6-32 16</inkml:trace>
  <inkml:trace contextRef="#ctx0" brushRef="#br0" timeOffset="40245.87">10238 9284 12895 0,'0'0'1152'16,"0"0"-928"-16,0 0-224 0,5-3 0 0,-1-3 5552 0,1 1 1056 16,1-2 224-16,0 1 32 0,-2 1-4336 0,1 0-864 15,0 0-192-15,0-1-16 16,1 0-880-16,1 0-160 0,0 0-32 0,1 0-16 15,1-1-368-15,0 2 144 0,3 2-144 0,-1 0 0 0,0 1 176 0,-2 2-176 0,1 2 160 0,-1 1-160 16,0 0 128-16,1 2-128 0,-3-1 0 0,2 1 144 16,-2 0 48-16,0 1 0 15,-1 0 0-15,-1 1 0 0,-1-1-192 0,0 1 0 16,0 0 0-16,-1 1 0 31,0-3-1664-31,-1 2-400 0,-1 0-96 0</inkml:trace>
  <inkml:trace contextRef="#ctx0" brushRef="#br0" timeOffset="41542.81">10831 9479 22287 0,'0'0'976'0,"8"1"224"0,0 1-960 0,0 0-240 16,2-1 0-16,0 0 0 0,1 0 1648 0,-2 1 272 0,0-2 64 0,0 0 16 15,-2 0-1248-15,2 0-256 0,-1 0-48 0,-1 0-16 16,-7 0-432-16,7 3 0 0,-1 0 0 0,-6-3-13760 15</inkml:trace>
  <inkml:trace contextRef="#ctx0" brushRef="#br0" timeOffset="41710.38">10830 9643 21183 0,'0'20'1888'0,"0"-15"-1504"0,0-5-384 16,0 0 0-16,0 0 3056 0,0 0 528 0,6 2 128 15,1-1 0-15,0-1-2112 0,1 0-416 0,2 0-96 0,3 0 0 16,1 0-880-16,-3-1-208 16,1-1 0-16,1-2 1024 0,-1-1 144 15,0 0 48-15,5-1 0 0,-1 0-976 0,-3 2-240 0</inkml:trace>
  <inkml:trace contextRef="#ctx0" brushRef="#br0" timeOffset="42676.9">11647 9284 21759 0,'0'0'960'0,"9"2"208"0,-7-9-928 0,1 1-240 0,0 3 0 0,-1 0 0 16,-1-3 1488-16,-1 6 256 0,0 0 48 0,-2-3 16 0,-1 0-80 0,-1-1 0 15,-2 2-16-15,-2 2 0 0,1 1-400 0,-2 4-80 16,-4 1-16-16,-3 7 0 0,-1 0-960 0,1-2-256 16,2 1 0-16,1 0 976 0,1-1 160 15,0 1 16-15,3 0 16 0,0 1-768 0,1-3-144 16,3 1-48-16,4 0 0 0,3-3-208 0,1 0 0 0,4-1 0 16,1-2 0-16,1-1 0 0,3-3 0 0,20-12 0 46,1-1-384-46,-4-4-112 0,-4 2-16 0,-4 2-16 16,-2-3-4192-16,-5 2-832 0</inkml:trace>
  <inkml:trace contextRef="#ctx0" brushRef="#br0" timeOffset="42793.92">11748 9251 11967 0,'0'0'528'0,"-2"6"112"0,-1 2-512 0,1-3-128 16,2-5 0-16,-2 5 0 0,0 3 4704 0,0-3 912 0,2 2 176 0,0 0 32 16,1 1-4080-16,1-1-816 0,1 2-160 0,2-2-48 15,1 2-576-15,0-2-144 0,1-1 0 0,0-1 0 16,-1-2 0-16,2 0 0 0,0-2-10544 15,0-1-2096-15</inkml:trace>
  <inkml:trace contextRef="#ctx0" brushRef="#br0" timeOffset="43519.21">11902 9239 11967 0,'0'0'1072'0,"0"0"-864"0,-3 3-208 0,0 2 0 15,1 0 3584-15,2-5 688 0,0 0 128 0,0 0 16 0,1 8-2768 0,0 0-560 16,1-1-128-16,2-1 0 0,-1 0-128 16,0 1 0-16,1-1-16 0,0 1 0 0,0-1-304 0,1 1-48 15,0 0-16-15,0-1 0 0,0 1-256 16,-1 1-48-16,0 0-16 0,0-1 0 0,-1-3-128 16,1 0 0-16,-4-4 144 0,4 3-144 15,-4-3 0-15,0 0 144 0,0 0-144 0,0 0 0 0,0 0 128 0,0 0-128 16,0 0 0-16,0 0 0 0,0 0 0 0,0 0 128 15,1-4-128-15,-1-2 0 0,0-1 192 0,0-1-64 16,1-1 0-16,1 0-128 0,0 0 192 0,1-1-64 0,1-1 0 0,1 0-128 16,2 1 160-16,-1-1-160 0,0 0 128 0,2 2-128 15,0 1 128-15,0 0-128 0,-1-2 0 16,0 3 128-16,-1 0-128 0,1 3 0 0,0-1 0 0,1 3 0 16,-1 0-160-16,0 0-64 0,0 1-16 0,1 0-10912 15,-1-2-2192-15</inkml:trace>
  <inkml:trace contextRef="#ctx0" brushRef="#br0" timeOffset="44010.72">12179 9200 19343 0,'0'0'1728'0,"-5"5"-1392"31,0 5-336-31,-2 1 0 0,0 1 2928 0,0-4 512 0,1-1 96 0,2 3 32 16,0 1-1776-16,1 0-336 0,0-1-80 0,2 1-16 0,1-1-784 0,1-1-176 16,0-3-16-16,2 1-16 0,1-1-368 15,1-1 0-15,1-2 0 0,1 0-128 0,1-1-176 0,1-2-16 16,0-1-16-16,6-6 0 0,-1 0 336 16,-4 0 0-16,0 2 0 31,-1-2-2512-31,-2 1-432 0,-1-1-96 0,-6-10-16 31,-2 5 1632-15,-1 2 320-16,0 1 64 0,0 5 16 0,3 4 3648 0,0 0 720 0,0 0 160 0,-3 9 16 0,1 1-2816 15,2 0-560-15,1-1-144 0,1 1 704 0,1 1 96 0,1 2 32 0,1 0 0 0,0 1-576 0,0 1-96 16,0 1-32-16,0 3 0 16,0-2 64-16,0 3 16 15,-1-1 0-15,0 1 0 0,0 1 0 0,-1-1 0 0,0 1 0 0,-1 0 0 16,-2 0 192-16,-1-2 48 15,-1-1 0-15,-1-2 0 0,-1 0 0 0,-1-1 16 0,-1-2 0 0,-1 0 0 0,0-2-80 16,1-1-32-16,-2-2 0 0,-1-2 0 16,-1-3-176-16,0 1-48 0,2-1 0 0,-1-2 0 15,-1-2-128-15,1-1 0 16,1-1 0-16,3-1 0 0,0-2-304 0,0-1-80 16,1-2-32-16,4-12-8336 15,0 1-1664 1,3-5-336-16</inkml:trace>
  <inkml:trace contextRef="#ctx0" brushRef="#br0" timeOffset="44513.6">12374 9223 13823 0,'3'17'1216'0,"-3"-17"-960"0,0 0-256 0,0 0 0 15,0 0 2304-15,0 0 432 0,0 0 80 0,4 4 0 0,0 0-1024 16,0 3-224-16,-1 0-32 0,2 2-16 0,-1-1-432 15,-1-1-96-15,-1 0-16 0,0 2 0 16,1 0-224-16,0 0-48 0,-1 0-16 0,2-1 0 0,0 0-560 16,0-1-128-16,-1-3 0 15,-3-4 576-15,0 0 64 0,0 0 32 0,0 0 0 16,0 0-272-16,0 0-48 0,5-2-16 0,1-2 0 0,-1-2-336 16,0 0 0-16,0-2 0 0,1-1 512 0,-1-2 16 15,0 0 16-15,0 0 0 0,-1 1-384 0,2 0-160 16,-2 0 128-16,1 2-128 0,0 1 0 0,0 3 0 0,-1 1 128 0,0 0-128 15,0 0 0-15,-4 3 0 16,0 0 0-16,0 0 0 0,5 0 0 0,0 3 128 16,-5-3-128-16,5 5 128 0,-1 0 64 0,-1 3 16 15,0 1 0-15,-1 2 0 0,0-1 48 0,0-1 16 0,-1 0 0 0,0 0 0 16,0 0-80-16,0-1-32 16,0-4 0-16,-1-4 0 0,2 5-160 0,-2-5 0 0,0 0 0 0,0 0 0 15,0 0 0-15,0 0 0 0,0 0 0 0,7-4 0 16,-1 1 0-16,1-2-224 0,-1-2 48 0,0-1 16 15,2-2-176-15,-2 1-48 0,-2 1 0 0,0 0 0 16,1-1 16-16,0 3 0 0,-5 6 0 0,0 0 0 16,0 0 368-16,4-4-176 0,-4 4 176 15,0 0-128-15,0 0 128 0,0 0 0 0,0 0 0 0,0 0 0 16,5 5 192-16,-2 2-48 0,0 0 0 0,0 0 0 0,0 0-144 16,-1 0 0-16,1 1 0 0,0-1 128 0,0-2-128 0,0 2-224 15,-1-2 48-15,2 0 16 16,-4-5-2672-16,5 3-544 0</inkml:trace>
  <inkml:trace contextRef="#ctx0" brushRef="#br0" timeOffset="44712.17">12804 9252 6447 0,'-1'19'576'0,"0"-12"-576"16,-1-1 0-16,0 2 0 0,1 1 6144 0,0 0 1104 15,0-2 240-15,2 1 32 0,-1-2-5280 0,0 0-1072 16,0-1-208-16,0-5-32 0,0 0-608 0,3 5-112 0,0 0-16 0,-3-5-16 0,0 0-352 0,0 0-64 31,0 0-16-31,6-4-10688 0,-1-2-2160 16</inkml:trace>
  <inkml:trace contextRef="#ctx0" brushRef="#br0" timeOffset="45061.68">12880 9312 13823 0,'0'0'1216'0,"0"0"-960"0,0 0-256 0,0 0 0 0,0 0 4240 0,0 0 816 15,0 0 144-15,1-6 48 0,1 2-2896 0,0-1-576 0,0-2-112 0,1 0-32 0,0-4-512 0,0 0-96 32,0 0-32-32,1 0 0 15,3 1-624-15,0 0-128 0,-1 0-32 0,1 1 0 0,1 2-208 0,0 1 0 16,-1 2 0-16,0 1 0 0,-1 2 0 0,2 2 144 16,-1 1-144-16,0 3 128 0,-2 2 112 0,2 1 16 0,0 2 0 0,-2 1 0 15,0 1 0-15,0 0 16 0,-2 1 0 0,1 1 0 0,-2-3-128 0,0 0-16 31,0-1-128-31,0 0 192 16,-1-1-880-16,0-1-176 0,0 1-32 0,0-3-12032 16,-1-6-2384-16</inkml:trace>
  <inkml:trace contextRef="#ctx0" brushRef="#br0" timeOffset="45515.4">12860 9156 20271 0,'-2'2'1792'0,"-1"0"-1424"0,-2 1-368 0,1-1 0 16,0 1 3712-16,0 0 688 15,1-1 128-15,3-2 16 0,0 0-3632 0,0 0-720 0,0 0-192 0</inkml:trace>
  <inkml:trace contextRef="#ctx0" brushRef="#br0" timeOffset="46588.46">11975 9944 9215 0,'3'2'816'0,"-2"0"-656"0,-1 1-160 0,7 17 0 0,-7-20 3968 0,0 0 768 16,0 0 160-16,0 0 32 0,0 0-2928 0,0 0-576 0,0 0-112 0,0 0-32 16,5 4-256-16,-1 2-48 0,-2 2-16 0,2-1 0 15,1 1-48-15,0 1-16 0,-1 0 0 0,2 0 0 16,-1-2-352-16,1 3-80 0,-1-4-16 0,1 1 0 16,1 0-304-16,0 1-144 0,1-4 128 0,1 1-128 15,0 0 0-15,-1-3 0 0,2-1 0 0,-1-1 0 16,-1-2 0-16,0-2 0 0,-2-1 0 0,0 0 0 15,1-1 0-15,-1 0-176 0,-1 0 176 0,-1 1-192 16,-1-1 192-16,-3 6 0 0,0 0 0 0,0 0 0 16,0 0 0-16,0 0 0 0,4 5 0 15,0 3 144-15,-1 1 16 0,0 1 0 0,1 1 0 0,1 1-160 16,1-2 0-16,1-2 0 16,1-1 608-16,1 0 96 0,-1-4 0 0,7-1 16 0,0-4-576 15,-2-1-144-15,1-3 0 0,-3 0 384 0,0-3 32 16,0-1 16-16,3-4 0 0,-1 0-432 15,-3-1 0-15,1 0 0 0,-3 0 384 0,-1 0-16 16,-1 0 0-16,0 4 0 0,-3-2-240 0,-1 2-128 0,-2 1 128 0,-1 0-128 16,0 3-192-16,-1 0-128 15,-1 1 0-15,0 0-16 16,-1 1-2784-16,-1 1-544 0</inkml:trace>
  <inkml:trace contextRef="#ctx0" brushRef="#br0" timeOffset="49189.69">13760 8968 28159 0,'0'0'1248'0,"0"0"256"0,0 0-1200 0,0 0-304 0,0 0 0 0,0 0 0 0,0 0 1408 0,0 4 208 0,-1 5 48 0,1 4 16 16,1 3-400-16,2 2-64 0,1 3-32 0,5 8 0 15,1 2-944 1,-1-3-240-16,0-1 0 16,2 0 1264-16,0-1 208 0,1-1 32 0,-1 0 16 0,1-5-1008 0,-1 1-192 15,0-1-32-15,-1-1-16 0,1-3-272 0,-1 0 128 16,-1 0-128-16,0-1 0 0,-2 0 128 15,2 0-128-15,-2-1 0 0,0-1 0 16,-1 0-960-16,0 1-256 0,-3-4-64 0,1-1-11328 16,-1 0-2256-16</inkml:trace>
  <inkml:trace contextRef="#ctx0" brushRef="#br0" timeOffset="49426.97">13691 9668 32191 0,'0'0'704'0,"1"5"160"0,2 4 32 0,0-5 0 0,-3-4-720 0,7-4-176 16,0-2 0-16,0-2 0 0,0-4 1600 0,1 1 304 0,-1-3 48 0,2-1 16 16,0 0-624-16,1 0-112 0,0-1-16 15,1 0-16-15,-1 2-576 0,0-2-112 0,0 0-32 0,-1 2 0 16,0-2-336-16,-1 2-144 0,0 2 128 0,-2 0-128 31,-1 2-720-31,-2 1-240 0,0 3-32 0,-2 1-18256 0</inkml:trace>
  <inkml:trace contextRef="#ctx0" brushRef="#br0" timeOffset="49894.95">14133 8977 34207 0,'-2'10'1520'0,"2"-10"304"0,0 0-1456 0,0 0-368 0,0 0 0 0,-2 8 0 0,0 1 1584 0,1 2 240 15,1 1 48-15,0 4 16 16,0 2-848-16,1 2-160 0,1 1-48 0,1 2 0 15,0 3-304-15,1 1-64 0,-1 1-16 0,1 1 0 0,0 1-192 16,-1-2-32-16,-2 0-16 0,2-1 0 0,0 0-80 0,-1 0-128 16,0-2 176-16,-1 0-176 0,1-2 128 0,0-1-128 15,0-2 0-15,0 0 0 0,-1-2 0 0,1-1-224 16,0-3 32-16,0-3 16 16,-1 0-1312-16,0-5-272 0,-1-6-48 0,0 0-16 15,0 0-992-15,0 0-192 0,3-4-32 0,0-3-16 0</inkml:trace>
  <inkml:trace contextRef="#ctx0" brushRef="#br0" timeOffset="50176.84">14286 8979 19343 0,'0'0'1728'0,"0"0"-1392"15,0 0-336-15,0 0 0 0,0 0 3584 0,0 0 640 0,0 0 128 0,0 0 16 0,0 0-2560 16,0 0-512-16,-1 6-96 0,1 3-32 16,0-1-480-16,0 4-112 0,2 1 0 15,1 3-16-15,1 2-128 0,0 2-32 0,0 1 0 0,0 1 0 0,0 2 96 0,-1 1 16 16,1-1 0-16,-1 0 0 0,0 1-80 0,0 1-16 16,-1-4 0-16,-1 1 0 0,1-2-176 0,0 0-48 15,0-1 0-15,-1-1 0 0,0 1-192 0,0-2 0 16,0 0 128-16,0-1-128 15,0-4-176-15,1-1-80 0,-1-2 0 0,1-2-16 16,0-1-2480-16,0-2-480 0,-2-5-96 0</inkml:trace>
  <inkml:trace contextRef="#ctx0" brushRef="#br0" timeOffset="50691.16">14475 9334 8287 0,'0'0'736'0,"0"0"-592"0,-1 8-144 0,0-3 0 0,1-5 5056 0,0 0 992 16,0 0 192-16,-1 6 32 0,0 0-4000 0,1 0-800 15,1 1-176-15,0 0-16 0,-1 0-752 16,2 2-144-16,1 1-16 0,0 0-16 0,0 0-224 0,1 1-128 15,1 0 128-15,-1 0-128 0,0-2 0 0,0 1 128 16,0-1-128-16,2-1 0 0,-1-3 0 0,0-1 0 16,0-2 0-16,0-1 0 0,-5-1 0 0,0 0 0 15,6-3 0-15,-1-1 0 0,-1-1 0 0,0 0 0 16,-1-4 0-16,0 1 0 0,0-1 224 0,0 0-32 0,-1-1 0 0,0 0 0 16,-1 2 0-16,1 1-16 15,0 3 0-15,-2 4 0 0,0 0 256 0,0 0 48 0,0 0 16 0,0 0 0 16,0 0 208-16,4 5 64 0,0 4 0 0,0-1 0 15,-1 1-416-15,0 0-80 0,1-1-16 0,1 0 0 0,0-1-256 0,0-1 0 16,0-1 0-16,0 0 0 16,1-3 256-16,1 1-64 0,-2-3-16 0,1 0 0 15,1-2 80-15,0-1 0 0,-1-2 16 0,1-1 0 16,0-1 160-16,0-1 16 0,1 0 16 0,-1-3 0 16,0 1-112-16,0-2-32 0,-1 2 0 0,-1 0 0 0,0-2-176 0,-1 1-144 15,-1 0 192-15,0-1-192 0,0 0 160 0,-1 0-160 16,0 1 128-16,-1 0-128 0,0-1 0 0,-1 2 0 15,-2 2 0-15,1 0 0 16,0 0-1520-16,0 0-224 0,-1 2-48 0,-1-1-18096 16</inkml:trace>
  <inkml:trace contextRef="#ctx0" brushRef="#br0" timeOffset="51028.66">14893 8940 17503 0,'0'0'1552'0,"0"0"-1232"0,0 0-320 0,0 0 0 16,0 0 3808-16,0 0 704 0,0 0 144 0,-2 7 16 0,0 3-2304 0,0 1-448 15,1 1-112-15,0 3-16 16,-1 3-640-16,0 1-128 0,1 3-16 0,-1 10-16 16,1 0-800-16,0-3-192 0,1 0 0 15,0 0 816-15,0 1 112 0,-1-4 32 0,0 6 0 0,1 0-768 16,0-9-192-16,2 0 0 0,-2-2 128 0,1-1-128 16,0-3 192-16,2 0-64 15,1-1-128-15,-1-5 0 0,1-1-9568 16,1-3-1856-16,-2-2-368 15</inkml:trace>
  <inkml:trace contextRef="#ctx0" brushRef="#br0" timeOffset="51283.78">15027 8987 40255 0,'0'0'1792'0,"0"0"352"0,0 0-1712 0,0 0-432 0,0 0 0 0,0 0 0 16,0 0 1488-16,-2 5 224 16,1 2 32-16,1 1 16 0,0 3-880 0,2 2-176 0,1 5-48 0,1-1 0 15,-1 3-368-15,2 3-80 0,1 1-16 0,-1 1 0 0,-1 2-192 0,0 0 0 16,-1 2 128 0,0-1-128-16,-1-2 0 0,0 0 0 0,-1-2 0 0,0 1 0 15,-1-1-128-15,0 0-128 0,-1 0-32 0,0-2 0 16,0-1-1888-16,-1-1-384 15,0-3-80-15</inkml:trace>
  <inkml:trace contextRef="#ctx0" brushRef="#br0" timeOffset="51958.47">15325 9491 24575 0,'-1'-2'0'0,"-2"-1"0"0,1-1 0 0,0 1 0 0,-1-1 3056 0,0 1 608 15,2 2 128-15,0-2 32 0,0 1-1840 0,1 2-352 16,0 0-80-16,0 0-16 0,0 0-560 0,0 10-112 15,0 3-32-15,1 3 0 0,-1 0-432 0,2 0-80 16,1 2-32-16,0 0 0 0,0 1-288 0,0-3 128 0,0 2-128 0,2-3 0 31,-1 1-1232-31,1-2-368 0,-2-1-64 0</inkml:trace>
  <inkml:trace contextRef="#ctx0" brushRef="#br0" timeOffset="52569.25">15689 9197 27647 0,'0'0'2448'0,"0"0"-1952"15,0 0-496-15,0 0 0 0,0 0 3152 16,2 4 544-16,-2-4 96 0,4 5 32 0,1-2-2368 0,2 0-480 15,1 0-80-15,2-2-32 0,1-1-608 0,-1-1-128 0,1-1-128 0,2 0 176 32,-1 0-176-32,1 0-224 0,0 0 48 0,-1 2-13024 15,-1-2-2608-15</inkml:trace>
  <inkml:trace contextRef="#ctx0" brushRef="#br0" timeOffset="52750.27">15752 9356 27647 0,'-4'2'2448'0,"4"-2"-1952"16,0 0-496-16,0 0 0 0,0 0 3392 0,0 0 592 16,0 6 112-16,0-6 32 0,4 3-2656 0,2 0-544 15,2 0-96-15,1-2-32 0,1-1-464 0,3-2-80 16,2 0-32-16,0-2 0 0,2 0-224 0,0 0-160 16,-1-1 32-16,1 0-20288 0</inkml:trace>
  <inkml:trace contextRef="#ctx0" brushRef="#br0" timeOffset="55402.22">16592 9086 11967 0,'0'0'1072'0,"0"0"-864"0,0 0-208 0,0 0 0 0,4-7 1008 0,0 0 144 15,-1-1 48-15,0 3 0 0,-3 5-432 0,0 0-64 0,0 0-32 16,0 0 0-16,5-7-464 0,-1 0-80 15,-1 0-128-15,-1 0 176 0,1 2-176 0,0 1 0 0,0-3 0 16,-1 1 0-16,-2-1 512 0,0 2 80 0,0 5 16 0,0 0 0 0,-2-5 1168 16,2 5 224-1,-3-5 48-15,0 1 16 0,3 4-336 0,-5-3-80 16,1 1-16-16,0-1 0 0,-1 0-448 0,5 3-96 0,-6-2 0 16,1 2-16-16,-1 0-32 0,0 2 0 0,-1-1 0 0,1 3 0 0,-2-1-32 15,-1 3-16 1,-1 2 0-16,0 1 0 0,-1 1-352 0,-1 0-64 0,1 2 0 0,1 2-16 15,3 2-256-15,-1 1-48 0,0 2-16 0,3 1 0 16,2 3-48-16,2 1-16 0,4 0 0 0,1 0 0 16,2 1-176-16,3-1 128 0,0-2-128 0,4-2 128 15,3-2-128-15,0-5 0 0,1 2 0 0,0-1 128 16,1-2-128-16,3-3 0 0,1-2 0 0,2 0 0 16,0-4 0-16,2-1 0 0,-1-2 0 0,0-4 0 15,1-4 0-15,-3-2 0 0,1-2-176 0,-5-3 176 0,-1-1-176 0,-3 0 176 16,-4-2-208-16,-1 0 80 0,-2 0 128 0,-2-3 0 15,-4 1 0-15,-3-1 0 0,-2 1 0 0,-1-2 144 16,-2 1-16-16,-3-1-128 0,0 2 384 0,-4 1-48 16,1 5 0-16,-2 2 0 0,1-1 0 0,-2 3 0 15,-1 0 0-15,1 2 0 0,-1 0-144 0,0 1-16 16,2 0-16-16,-5 0 0 0,5 2-160 0,-1 1 0 16,2-1 0-16,2 1 128 0,3-1-256 0,0 3-64 0,1 1-16 15,2 1 0 1,3 3-1712-16,-1-3-352 0,3 0-64 0,0 0-18272 0</inkml:trace>
  <inkml:trace contextRef="#ctx0" brushRef="#br0" timeOffset="55766.62">16488 8703 25791 0,'0'0'2304'0,"0"0"-1856"15,0 0-448-15,0 0 0 0,0 0 3200 0,0 0 528 16,7-1 112-16,0 1 32 0,0 0-1536 0,0 1-304 0,1 2-64 0,0-2-16 16,1 1-864-16,2 0-192 15,1 0-16-15,-1-1-16 0,2-1-448 0,2 0-96 0,1 0 0 0,2 0-16 16,0-1-176-16,0 0-128 16,0 0 144-16,4-1-144 0,0 0 0 0,-3-1 0 15,-1 0-208-15,-1 0 64 16,-3-1-2288-16,-1 0-464 0,-2 0-96 0</inkml:trace>
  <inkml:trace contextRef="#ctx0" brushRef="#br0" timeOffset="56018.15">16711 8486 20271 0,'0'0'896'0,"0"0"192"0,0 0-880 0,0 0-208 16,0 0 0-16,0 0 0 16,-2 6 4864-16,1-1 944 0,2 1 176 0,2 0 32 15,1 0-3728-15,2 1-752 0,1 3-160 0,2-2-32 16,1 1-704-16,2 1-160 0,1 0-32 0,4 3 0 0,0-3-304 0,1 2-144 16,-4-2 128-16,1-2-128 15,1-1-672-15,-3 0-224 0,0-2-32 0,-1-2-19760 16</inkml:trace>
  <inkml:trace contextRef="#ctx0" brushRef="#br0" timeOffset="56542.93">17403 9031 40191 0,'0'0'1792'0,"0"0"352"0,2 6-1712 0,0-2-432 16,1-1 0-16,1-1 0 0,1-1 1152 0,2 1 128 15,-1-2 48-15,1 0 0 0,1-2-768 0,0 2-160 16,1 0-16-16,1-1-16 15,0 0-688-15,2 0-128 0,-4 0-16 0,1 0-12976 0,-1 0-2576 16</inkml:trace>
  <inkml:trace contextRef="#ctx0" brushRef="#br0" timeOffset="56699.59">17421 9239 30399 0,'-11'21'2704'0,"6"-14"-2160"0,-1-6-544 0,1 0 0 0,-1 1 3824 15,6-2 656-15,0 0 128 0,0 0 16 16,0 0-2896-16,0 0-576 0,0 0-112 0,6-1-16 15,2-2-496-15,0-1-80 0,3 1-32 0,2-1 0 16,1 0-416-16,-1 0 128 0,1 0-128 0,0 0 0 31,0-1-1648-31,1 0-400 0,0-2-96 0</inkml:trace>
  <inkml:trace contextRef="#ctx0" brushRef="#br0" timeOffset="57196.45">18075 8651 5519 0,'0'0'496'0,"0"0"-496"16,0 0 0-16,0 0 0 16,0 0 7872-16,6 3 1488 0,3-1 304 0,-1 1 48 0,1-1-6576 0,0 1-1296 0,1-3-272 15,1 1-48 1,1 0-688-16,-1 0-128 0,0 1-16 0,1-4-16 0,-2 1-432 0,1 0-96 0,1 1-16 0,1 0 0 15,0 0-128-15,-1 1 0 16,-1 2 0-16,0-2 0 0,-1 0-2432 0,-2 3-400 0,-1 1-96 0</inkml:trace>
  <inkml:trace contextRef="#ctx0" brushRef="#br0" timeOffset="57605.49">17965 8756 21183 0,'0'0'1888'0,"-2"-5"-1504"16,0-1-384-16,1 1 0 0,1 0 2512 0,0 0 432 15,1 0 96-15,0 1 16 0,-1 4-1216 0,0 0-240 0,0 0-64 0,0 0 0 16,7 0-256-16,0 5-64 16,-2 4-16-16,0 1 0 0,1 1-384 0,-1-1-80 15,2 5-16-15,-1 1 0 0,-1-2-208 0,0 2-64 16,0 1 0-16,-2 3 0 0,-1 4-96 0,-1-2-32 0,0-2 0 0,-1 0 0 15,0 3-64-15,-2 1-32 16,1 1 0-16,-1 2 0 0,0 5-32 0,-1-3-16 0,1 0 0 0,0-5 0 16,0-3-48-16,0-2 0 0,1 1 0 0,1-2 0 15,0-6 16-15,2 1 0 0,0-2 0 0,0-1 0 16,0-4 32-16,0-1 0 0,-2-5 0 0,3 5 0 16,0-1-16-16,-3-4 0 0,6-1 0 0,2 1 0 15,0 1 112-15,0 0 32 0,0 1 0 0,0-4 0 16,0 0-16-16,2 1 0 0,0-1 0 0,1 1 0 0,-1 2-80 0,2 0-16 15,0 1 0-15,-1-1 0 0,-1-1-192 0,1 1 144 16,0 2-144-16,0 1 128 0,-2-3-128 0,1 1 0 16,0 0 0-16,-1-2 0 15,-2 1-640-15,0-2-176 0,0-2-16 0,-2 1-16 16,-1-1-1776 0,0-1-368-16,-1-1-64 0</inkml:trace>
  <inkml:trace contextRef="#ctx0" brushRef="#br0" timeOffset="58032.53">18687 8937 27231 0,'-2'-20'1216'0,"1"12"240"15,-1 1-1168-15,-1-1-288 0,-1 3 0 0,-1 1 0 16,0 1 1568-16,0 1 256 0,-2-3 48 0,1 6 16 16,1 3-288-16,-1-1-48 0,-1-3-16 0,-1 3 0 0,-1 1-208 0,0 2-48 15,1-2-16-15,-2 3 0 0,-1 4-416 0,-1 2-80 16,5-1 0-16,-2 3-16 0,0 2-352 0,3 0-64 16,0 5-16-16,3 0 0 15,1 2-64-15,2-3 0 0,3 0-16 0,4 1 0 0,3-3-240 16,3-6 176-16,1 0-176 0,3-3 160 15,0-2-160-15,3-3 0 0,1-3 0 0,1-3 0 0,0-2 0 0,0-2 128 0,1-4-128 0,-2-1 0 16,0-2 144 0,-3 0-144-16,-1-1 160 0,-3-2-160 0,-5 5 0 0,-2-1 0 15,-2 0-128-15,-1-3 128 0,-1 0 0 0,-3-3 0 16,-2 2 0-16,-2 1 0 0,-5-5 0 0,-1 0 0 16,-1 0 0-16,-2 3 0 0,-1 2 0 0,2 0-128 15,-1 2 128-15,0 3-160 0,3 1-1216 0,1 2-240 0,2 4-48 0,1-1-11872 16,-1-1-2368-16</inkml:trace>
  <inkml:trace contextRef="#ctx0" brushRef="#br0" timeOffset="58244.68">18920 9330 28559 0,'1'12'2544'0,"-1"-12"-2032"0,0-6-512 0,1 0 0 16,0-3 3952-16,1-1 688 0,1-1 144 0,2-1 16 0,0 0-3152 0,1-3-640 16,0-1-128-16,1 0-32 0,0 1-592 15,1-1-128-15,1-4-128 0,0 0 176 16,-1 3-1568 0,1-2-304-16,0 2-64 0,-1 0-18384 0</inkml:trace>
  <inkml:trace contextRef="#ctx0" brushRef="#br0" timeOffset="58924.14">19461 8871 15663 0,'-8'-15'1392'0,"4"11"-1120"0,-2-1-272 0,0 1 0 0,1-1 5200 0,-1 2 992 16,-1 3 192-16,0 1 32 0,-2 0-3856 0,1 0-784 16,0 0-160-16,-1 3-16 0,-2 0-608 0,0 2-112 0,2 3-32 0,0 4 0 15,2 1-432-15,0 4-96 0,2 3 0 16,1 3-16-16,1 3-160 0,3 2-16 0,2 0-128 16,3 0 192-16,2-3-192 0,1 0 0 0,2-5 128 0,0-2-128 15,2-1 0 1,2-4 0-16,-2-4 0 0,1 0 0 0,0-2 0 0,0-2 0 15,-2-2 0-15,2-3-160 0,0-2-32 0,-2-4 0 16,0-1 0-16,-2-2 0 0,1-1 32 0,0-2 0 0,-3-3 0 0,0-2 0 16,1-1 160-16,-2-2 0 0,-2 0 0 0,-1-4 0 15,0 2 0-15,-1-1 0 0,-1 2 0 16,-1-2 176-16,-1 1-16 0,0-1 0 0,-1 2 0 0,-1 0 0 0,1 1-160 16,0 2 0-16,0 1 0 15,0 1 0-15,0 0 0 0,0 2 0 0,-1 3 0 0,0 4 0 16,0 1-576-16,0 2-208 0,3 3-48 0,0 0-13056 31,-3 3-2608-31</inkml:trace>
  <inkml:trace contextRef="#ctx0" brushRef="#br0" timeOffset="59145.53">19625 9403 15663 0,'5'-13'688'0,"-2"7"144"0,1-4-656 0,1-2-176 0,1-1 0 0,1 0 0 0,0 2 6144 0,2-4 1216 0,0-1 224 0,2-2 48 16,-1-1-5584-16,1 2-1104 16,-1 0-240-16,0 0-32 0,-2 3-544 0,-1 0-128 15,3-1 0-15,-2 1 0 16,-1 1-2112-16,0 0-448 0</inkml:trace>
  <inkml:trace contextRef="#ctx0" brushRef="#br0" timeOffset="59416.47">20000 9173 43711 0,'-4'11'1936'0,"4"-11"400"0,0 0-1872 0,0 0-464 0,0 0 0 0,0 0 0 15,-5-1 1024-15,5 1 128 0,-5-1 0 0,5 1 16 0,0 0-848 16,0 0-192-16,0 0-128 0,0 0 192 15,0 0-1344 1,0 0-272-16,0 0-48 0,0 0-18496 0</inkml:trace>
  <inkml:trace contextRef="#ctx0" brushRef="#br0" timeOffset="59573.9">20261 9164 42207 0,'0'0'1872'0,"-3"4"384"0,0-1-1808 0,0 0-448 0,3-3 0 0,0 0 0 15,0 0 736-15,0 0 48 16,-5 2 16-16,5-2 0 0,0 0-656 0,0 0-144 16,0 0 0-16,-3-3 0 15,1-2-2880-15,1-2-560 0</inkml:trace>
  <inkml:trace contextRef="#ctx0" brushRef="#br0" timeOffset="59720.56">20343 9156 4607 0,'0'0'400'0,"0"0"-400"0,0 0 0 0,0 0 0 0,0 0 8608 0,0 0 1632 15,0 0 336-15,0 0 64 16,0 0-7696-16,0 0-1552 0,4 5-304 0,-4-5-64 16,5 4-768-16,-1 0-256 0,-4-4 144 0,4 4-144 15,-4-4-1904-15,5 1-464 0</inkml:trace>
  <inkml:trace contextRef="#ctx0" brushRef="#br0" timeOffset="60220.98">20696 9301 11055 0,'3'9'976'0,"-1"-4"-784"15,1-9-192-15,0 1 0 0,2 2 5984 0,-2 0 1152 16,1 0 224-16,1-1 64 15,1-2-4464-15,1-1-880 0,0-1-176 0,0 1-48 0,0-2-816 0,1-1-160 0,1-2-48 0,0-2 0 16,0-3-576-16,-1-1-112 16,1-1-16-16,0 1-128 15,0-1-800-15,1 2-272 0,-4-1-48 0,2 0-19024 0</inkml:trace>
  <inkml:trace contextRef="#ctx0" brushRef="#br0" timeOffset="60944.19">21233 8733 11967 0,'-12'9'528'0,"7"-6"112"0,-2 1-512 0,0 1-128 16,-2 1 0-16,-1 1 0 0,0 4 5056 0,-1 1 992 0,1 1 192 0,-1 2 32 16,1 2-3920-16,2 0-800 0,0 1-144 0,1 1-48 15,4 0-336-15,0 3-64 16,1-2 0-16,3 2-16 0,2 1-400 0,2 0-80 0,1-8-16 0,3 1 0 15,3-3-272-15,2-4-176 0,1-1 192 0,3-3-192 16,1-2 0-16,2-2 0 16,-1-3 0-16,1-3 0 0,5-6-208 0,-2 2-112 0,-2-2 0 0,-2-2-16 31,-3-2-272-31,0 0-48 0,-4-2-16 0,-2 1 0 0,-2-1 352 0,-2 0 80 0,-1 1 16 0,-2-1 0 16,-2-1 224-16,-2 0 0 0,0 0 0 0,-3 1 0 15,-1 1 480-15,-1-2-16 0,0 0 0 16,-1 1 0-16,0 4-32 0,-2-1-16 0,-1 0 0 0,1 2 0 15,0 4-256-15,0-2-160 0,-1 1 192 0,1 2-192 16,2 2-896 0,1 1-304-16,1 2-48 0,4 2-17072 0</inkml:trace>
  <inkml:trace contextRef="#ctx0" brushRef="#br0" timeOffset="61472.94">21565 8577 15663 0,'6'2'1392'0,"0"-1"-1120"15,0-4-272-15,3-1 0 0,-1 2 4000 0,2 0 736 0,1 1 160 0,0 2 32 16,0 0-2592-16,2 1-512 0,1 0-96 0,1 1-32 15,0-2-896-15,0 0-176 16,0 0-48-16,0-1 0 0,0-1-432 0,-1 0-144 0,0 0 0 0,0 1 0 16,-2-2 0-16,1 0 0 0,-2 1 0 0,-2 0 0 0,0 1 144 15,-2 1-144-15,0 2 0 0,0 0 144 0,-7-3 192 0,6 4 48 16,-1 1 0-16,0 1 0 16,-1 1 240-16,0 0 48 0,0 1 16 0,-1 1 0 15,0 3-240-15,1-1-64 0,0 1 0 0,0 2 0 16,0 3-16-16,0 1-16 15,-1-1 0-15,2 3 0 0,-1 0-32 0,-1 1-16 0,2 0 0 0,-2 0 0 0,0-1-128 0,0 2-32 16,1-2 0-16,-1-2 0 0,-1 0-144 0,2-1 0 16,0 0 144-16,0-1-144 0,-1-2 0 0,0 0 128 15,-1 0-128-15,1-3 0 0,-2 0 0 0,-1 0 0 16,0 0 0-16,-2-1 0 0,-1 1 0 0,0 0 0 16,-2-1 128-16,1-4-128 0,-2 2 368 15,-1 0 0-15,0 0 0 0,-3-1 0 0,0 0 144 0,-2-1 48 16,-2 1 0-16,1 0 0 0,-2-1-112 15,-2 0-32-15,0 1 0 0,-1-1 0 0,0-1-128 16,1-2-32-16,0 1 0 0,2-1 0 16,1 0-256-16,3 0 0 0,1-3 0 0,2-1 0 0,1 1-320 0,3-1 0 0,4 1-16 0,0 0 0 15,0 0-1888-15,0 0-368 0,6-5-80 16</inkml:trace>
  <inkml:trace contextRef="#ctx0" brushRef="#br0" timeOffset="64727.52">13767 13003 16575 0,'1'-4'736'0,"-1"1"160"0,0 3-720 0,1-8-176 0,0-1 0 0,0 0 0 0,0 1 3760 0,-1 0 720 15,0 0 128-15,0 1 48 16,-1 0-2416-16,0-1-464 0,-1 1-112 0,-1 1 0 0,0-1-336 16,-1 2-64-16,4 5-16 0,-5-2 0 0,-3 2-176 0,-1 3-48 15,-2 3 0-15,0 3 0 0,-1 3-288 0,-3 2-64 0,-1 4-16 0,2 4 0 16,-2 3-144-16,1 3-48 16,0 4 0-16,1 1 0 15,1 2-16-15,4 1-16 0,1-2 0 0,4 0 0 0,3 0-144 0,3-1-32 0,2 1 0 0,4-3 0 16,2-2-80-16,4-4-32 15,2-1 0-15,2-4 0 0,3-2-144 0,2-2 0 0,1-5 0 0,0-1 0 0,2-5 0 0,0-2 0 32,2-4 0-32,2-4 0 0,-1-2 0 0,-1-2 0 15,1-4 0-15,-3-3 128 0,0 0-128 0,-5-4 0 16,-2 0 0-16,-2 0 0 0,-3-2 0 0,-2 0 0 16,-3-2 0-16,-2 0 0 0,-3-1 0 0,-3-3 0 15,-1 0 0-15,-2-2 0 0,-1-1 192 0,-1-1-32 16,-2 1-16-16,-3 2 0 0,-2 2 48 0,-2 1 0 15,-1 1 0-15,-2 4 0 0,-1 1-48 0,0 2 0 16,-1 4 0-16,1-1 0 0,-1 4-144 0,0 2 0 0,3-1 144 0,0 1-144 31,1 3-336-31,3 0-144 0,0 1-32 0,3 2 0 16,2 2-1200-16,1 0-240 0,5 1-48 0,0 0-20304 0</inkml:trace>
  <inkml:trace contextRef="#ctx0" brushRef="#br0" timeOffset="65327.39">14425 13116 19343 0,'0'0'848'0,"0"0"192"0,0 0-832 0,0 0-208 15,-4 2 0-15,4-2 0 16,0 0 4224-16,0 0 816 0,0 0 144 0,0 0 48 16,0 0-2800-16,0 0-576 0,0 0-96 0,7 1-32 0,0-2-448 0,1-1-80 15,1-2-32-15,2-1 0 0,1-1-144 0,2-1-16 16,1-2-16-16,1 0 0 0,-1 2-240 0,-1 0-48 16,1 1-16-16,0-1 0 0,-1 1-320 0,2 1-64 15,-1 0-16-15,-1 0 0 0,2 2-160 0,1-2-128 16,-1 0 144-16,0-1-144 0,-1-1 0 0,-1 1 0 15,0 1 0-15,0-2 0 16,-1 2-480-16,-2-1-192 0,-2 0-32 0,-2 0-16 16,0 1-912-16,-3 1-176 0,-4 4-48 0,0 0-12848 15,0 0-2576-15</inkml:trace>
  <inkml:trace contextRef="#ctx0" brushRef="#br0" timeOffset="65619.49">14380 13185 37375 0,'-12'8'1664'0,"6"-5"320"0,0 1-1584 0,0-1-400 0,1-2 0 0,1 1 0 16,4-2 1648-16,0 0 240 0,0 0 48 0,0 0 16 0,0 0-624 0,10 1-128 16,3 0-32-16,2 0 0 15,5 0-400-15,0 0-64 0,2 0-32 0,0 0 0 0,-1-1-208 16,-1 2-32-16,0 1-16 0,-1 1 0 15,-2 1-224-15,0 0-64 0,-1 1 0 0,-1 0 0 16,-1-1-128-16,0 3 160 0,-2-3-160 0,-1 2 160 0,-1 0-160 0,-1 0 0 16,-2 0 0-16,0-3 0 0,0 1 0 0,-2-1-224 15,0 0 48-15,-5-4 16 16,5 5-896-16,-5-5-176 0,0 0-48 0,0 0 0 16,0 0-1360-16,0 0-288 15,0 0-48-15</inkml:trace>
  <inkml:trace contextRef="#ctx0" brushRef="#br0" timeOffset="65910.19">14436 13514 23951 0,'0'0'2128'0,"0"0"-1696"16,0 0-432-16,0 0 0 0,0 0 4384 0,0 0 800 0,0 0 144 0,7-2 48 0,1 0-2800 0,2 0-544 15,1 0-112-15,5 0-32 16,1 1-624-16,2 0-128 0,0 0-32 0,1 0 0 16,3 1-352-16,-1 0-80 15,1 0-16-15,0 0 0 0,1 1-304 0,-2 0-64 0,1 0-16 0,-2 0 0 16,-1 0-272-16,-2 0 160 0,1 0-160 0,-3 0 128 16,-1 0-128-16,-1 0 0 0,-3-1 0 15,-3 1 0-15,1 0 0 0,-2-1-176 0,-1 0 48 0,-2 0 0 31,-4 0-960-31,0 0-192 0,0 0-48 0,0 0-14816 0,0 0-2976 0</inkml:trace>
  <inkml:trace contextRef="#ctx0" brushRef="#br0" timeOffset="66788.91">15428 12912 5519 0,'-1'-3'496'0,"0"-2"-496"0,0-3 0 0,-3-16 0 0,2 14 4832 0,1 3 864 15,1 7 192-15,-1-5 16 0,0-3-3376 0,1 0-672 0,0 1-144 0,0 0-32 0,0 0-336 16,0 2-80 0,1 0-16-16,-1 5 0 0,0 0-160 0,0 0-16 0,0 0-16 0,0 0 0 15,0 0-80-15,0 0-16 0,0 0 0 0,3 7 0 16,0 2-96-16,1 3-32 0,-1 2 0 0,0 1 0 0,-2 7-160 0,0 0-32 15,0 6-16-15,0 1 0 16,-2 2-176-16,1 3-48 0,2 1 0 0,-2 1 0 0,-1 1-112 16,1-1-32-16,0-3 0 0,1-1 0 0,-1-1-256 0,2-1 0 15,0 1 128-15,1-2-128 0,0-2 0 0,0-1 0 16,-1-3 0-16,1-2 0 0,0-5 0 0,0-2 0 16,1-3-208-16,-1-1 80 15,-1-4-480-15,-2-6-96 0,0 0 0 0,0 0-16 16,0 0-1376-16,2-9-272 0,0-3-48 0,0-2-10752 15,-1 0-2144-15</inkml:trace>
  <inkml:trace contextRef="#ctx0" brushRef="#br0" timeOffset="67085.7">15690 12815 24879 0,'0'0'2208'0,"0"0"-1760"32,0 0-448-32,0 0 0 0,0 0 2496 0,0 0 400 0,0 0 96 0,0 0 16 15,-1 5-1408-15,1 3-256 0,1 2-64 0,1 2-16 16,-1 2-304-16,1 4-48 0,0 2-16 0,0 5 0 0,-1 0-192 0,0 4-32 16,0 2-16-16,0 1 0 0,0 2-16 0,0-1-16 15,0-1 0-15,-1 0 0 0,0-2-240 0,0 0-32 16,-1-3-16-16,0 1 0 0,0-5-208 0,1 0-128 15,-1-1 160-15,1-1-160 0,0-3 0 0,1-1 0 16,2-3 0-16,-1-1 0 16,-1-5-768-16,1-1-208 0,-2-7-48 0,0 0 0 15,0 0-1456-15,6-2-288 16,0-2-64-16</inkml:trace>
  <inkml:trace contextRef="#ctx0" brushRef="#br0" timeOffset="67619.33">15961 13158 30575 0,'0'0'1344'0,"0"0"304"0,0 0-1328 0,0 0-320 0,0 0 0 16,0 0 0-16,-3 4 1472 0,2 4 240 0,0 2 32 0,0 4 16 16,0 1-816-16,0 3-176 15,1 1-16-15,0-1-16 0,-1 3-416 0,1-3-64 0,1 2-32 0,3-1 0 16,-1 0-64-16,1-1-16 0,1-3 0 0,2 0 0 0,1-5-144 0,1-1 128 0,0-1-128 0,1-2 128 16,1-3-128-16,0-3 160 15,0-3-160-15,-2-2 160 0,2-1 16 0,0-3 0 16,0-1 0-16,-2-2 0 0,0-2 80 15,1 1 0-15,-2 0 16 0,-1 2 0 0,-2-1-144 0,-1 5-128 0,-1 1 144 0,0 1-144 32,-3 5 448-32,0 0 0 0,0 0 0 0,0 0 0 15,2 6 224-15,0 2 32 0,1 1 16 0,1 1 0 16,0 0-336-16,2 0-80 0,0-2-16 0,0 0 0 16,0 0-144-16,2 0-16 0,1-3-128 0,1 0 192 15,1-3-16-15,0-2-16 0,1-2 0 0,0-1 0 0,0-2 112 16,1-2 32-16,1-2 0 0,-1 0 0 15,-2-2 32-15,1 0 16 0,-1 1 0 0,-1-3 0 0,-2 2-128 0,-1-1-32 16,-1-1 0-16,0 1 0 16,-1 0-192-16,-1-1 176 0,-1-1-176 0,-2 1 160 0,-1 0-160 0,-1 0 0 15,-1 1 0-15,-1 0 0 16,-1 1-736-16,-1 1-224 0,0-1-64 0,-1 1 0 16,-1 1-2016-16,0 1-416 0</inkml:trace>
  <inkml:trace contextRef="#ctx0" brushRef="#br0" timeOffset="68043.7">16114 13028 23951 0,'0'0'2128'0,"0"0"-1696"0,0 0-432 0,0 0 0 16,0 0 3152-16,0 0 560 0,0 0 96 0,0 0 32 0,2-4-1856 16,0-4-352-16,0 0-80 0,2-2-16 0,2-1-464 15,-1 0-112-15,2-1 0 0,0-2-16 0,0 1-352 0,-1-1-64 16,0 0-16-16,-1 1 0 0,0 2-240 0,-2 0-48 15,1 0-16-15,0 2 0 0,-1 1-48 0,0 0-16 16,-1 1 0-16,0 1 0 0,-2 6 32 0,0 0 0 16,0 0 0-16,0 0 0 0,0 0 16 0,6 6 16 15,-1 3 0-15,-1-1 0 0,1 0-16 0,-1 3-16 16,1-1 0-16,1 2 0 0,0 0 0 0,1 1 0 16,0 1 0-16,-1-1 0 0,-1 0-176 0,-1-1 0 15,1 0 0-15,0-2 128 0,-1 1-128 0,1-2 0 16,-1-2 0-16,0-1 0 15,-4-6-1600-15,0 0-240 0,0 0-48 0,0 0-19536 0</inkml:trace>
  <inkml:trace contextRef="#ctx0" brushRef="#br0" timeOffset="70209.76">16423 13475 21647 0,'0'0'960'0,"0"0"192"0,1-4-912 0,-1 1-240 15,0-1 0-15,1-1 0 0,1 0 912 0,1 0 144 0,0 0 32 0,0 0 0 0,0 0 176 0,0 0 32 32,-1 0 16-32,1 0 0 0,-1 0-128 0,1 1-32 0,1 0 0 15,-1 2 0-15,-3 2-128 0,0 0-16 0,0 0-16 0,0 0 0 16,0 0-160-16,0 0-48 0,0 0 0 0,1 5 0 0,0 3-272 0,-2 1-48 31,-1 4-16-31,0 2 0 0,-2 0-192 0,-1 3-64 0,-1 3 0 0,-1-1 0 16,0 0-64-16,0 0-128 0,1 0 176 0,1-3-176 15,1 0 240-15,1-1-64 16,1-4-16-16,1 0 0 0,0-1 0 0,1-1 0 16,1-3 0-16,1 0 0 0,1-2-160 0,1 0 128 15,0 0-128-15,1-2 128 0,-5-3-128 0,6 2 0 0,0-1 144 0,0-1-144 0,-6 0 208 0,6-1-16 16,-2 0-16-16,2 0 0 0,0 0 16 0,0 1 0 0,2 0 0 0,-2 0 0 16,0 0 0-16,-1-1 16 15,2 0 0-15,0 0 0 0,-1 1-80 16,1 0-128-16,0 0 176 0,0 0-176 0,-2-1 128 0,1 0-128 0,0 0 0 0,-6 1 0 15,6-2 0-15,-6 2 0 0,6-1 0 0,-6 1 0 32,0 0-272-32,0 0-112 0,0 0-32 0,7-1 0 15,-7 1-2432-15,7-1-480 0,-7 1-112 0</inkml:trace>
  <inkml:trace contextRef="#ctx0" brushRef="#br0" timeOffset="70553.79">16672 13695 15663 0,'0'0'1392'0,"0"0"-1120"15,0 0-272-15,-2-3 0 0,0-2 4320 0,2 5 800 16,0-5 176-16,1 0 16 0,1-1-3504 0,1 0-704 16,2-4-144-16,1 0-16 0,0 0-656 0,1-3-128 0,1-1-32 15,0 0 0-15,2-1-128 0,0-1 0 16,-2 1 0-16,0-1 0 0,-2 0 0 0,1 1-144 15,-2 0 144-15,0 0-208 0,1 3 208 0,-2 1-176 16,-2 2 176-16,0 2-160 0,-1 2 160 0,-1 5 0 0,0 0 0 0,0 0 128 16,0 0 320-16,0 0 64 0,0 0 0 0,-2 9 16 15,2 0 64-15,0 3 16 0,2 0 0 0,1 3 0 16,0 2-256-16,0 0-48 0,3 0-16 0,1 1 0 16,2-2-144-16,-1 0-16 0,0-1-128 0,1-2 192 15,0 0-192-15,0-1 0 0,0-2 0 0,-1 0 0 16,0-1 0-16,-1-1 0 0,-1-2 0 0,-1 0 0 15,-1-1-1232-15,-4-5-192 16,0 0-48-16,0 0-16400 0</inkml:trace>
  <inkml:trace contextRef="#ctx0" brushRef="#br0" timeOffset="70715.14">16715 13638 31679 0,'-1'-12'1408'0,"1"12"272"0,0 0-1344 0,0 0-336 15,0 0 0-15,0 0 0 0,0 0 1008 0,6-1 128 16,1-1 16-16,1 2 16 0,2 0-784 0,-2 0-144 16,0-2-48-16,2 0 0 15,2-1-832-15,1 0-160 0,0 0-32 0,0-2-14592 0</inkml:trace>
  <inkml:trace contextRef="#ctx0" brushRef="#br0" timeOffset="71054.68">17072 13428 23039 0,'-10'3'1024'0,"6"-1"192"0,-3 1-960 0,-1 0-256 0,0 0 0 0,-1 2 0 16,0 1 3296-16,1 0 608 0,-1 0 128 0,1-1 32 0,1-1-2400 0,0 1-496 16,0 0-80-16,4 0-32 0,3-5-608 0,0 0-112 15,-2 5-16-15,2-5-16 0,1 7-304 16,1-2 0-16,-2-5 0 0,4 5 0 0,3-2 0 0,1 1 0 15,0 1 0-15,0 0 0 0,0-1 0 0,-2 2 0 16,2-1 0-16,0 3 0 0,-1-2 0 0,-1 3 0 16,-1-1 0-16,-1 2 0 0,-2 1 128 0,-2-1 64 15,-1 0 0-15,-2 0 16 0,-2 0 352 0,-1 0 64 16,0 1 16-16,-1-1 0 0,-1-1-160 0,0-1-32 16,2-2 0-16,0-1 0 0,0-2-240 0,0 0-48 0,0-1-16 0,6-2 0 15,-5 0-144-15,5 0 0 0,-3-5-192 16,3 5 192-1,-1-5-1696-15,1-2-224 0,1-1-32 0,1 1-16 16,2-2-1264-16,0 1-256 0</inkml:trace>
  <inkml:trace contextRef="#ctx0" brushRef="#br0" timeOffset="71394.27">17212 13465 17503 0,'0'0'768'0,"0"0"176"31,0 0-752-31,0 0-192 0,-7-3 0 0,1 1 0 0,-2 1 4832 0,1 1 928 0,-1 0 192 0,0 1 48 0,-1 1-3600 0,0 1-720 16,1 0-144-16,0-1-16 0,0 2-736 16,1 0-144-16,0 0-16 0,1 0-16 0,2-1-352 0,1 1-64 15,1 2 0-15,2-6-16 0,2 6-176 0,1 0 0 16,1-1 0-16,2 2 0 0,1-1 0 0,1 1 0 16,1 1 0-16,1 0 0 0,-1-2-128 0,1 2 128 15,0-1 0-15,0 1 0 0,-4 0 0 0,0 1 0 16,-2-1 0-16,-1 1 0 0,0 0 0 0,-1 0 0 15,-2 1 176-15,-1-3-176 0,-2 1 256 0,-1 1-64 0,-1 0 0 0,-1 0 0 16,0-2 16-16,0 1 0 16,-3 0 0-16,0-1 0 0,-1 0-208 0,2-1 176 15,-1-2-176-15,0 0 160 0,0-1-160 0,1-1 0 16,2-1 0-16,-1 0 0 16,1-1-256-16,1-1-128 0,1-1-16 0,1-1-16 0,1 0-1840 0,2 3-368 0,0-4-80 0,1-1-15792 15</inkml:trace>
  <inkml:trace contextRef="#ctx0" brushRef="#br0" timeOffset="71773.66">17427 13509 16575 0,'0'0'1472'0,"-4"-1"-1168"16,-1 1-304-16,-1 1 0 16,1 0 3984-16,-1 1 752 15,-1 0 128-15,-1 3 48 0,1 1-2640 0,-2 1-528 0,1 1-96 0,0 1-32 0,0 1-656 0,0 2-128 16,0 0-16-16,3 0-16 0,1-1-240 0,0 1-48 16,1 0-16-16,4-1 0 0,1-3-256 0,2 1-48 15,1-1-16-15,3-1 0 0,2-2-176 0,0-2 0 0,0-1 0 0,-1-1 0 16,2-2 0-16,0-1 0 0,0-1 0 0,-1-2 0 15,0-3 0-15,1 0 0 0,-2 0 0 0,-1 0 0 16,0-3 0-16,-4 1 0 16,-1 1 0-16,-2 0 128 0,-1 1 16 0,-1 0 0 0,-2 1 0 0,-1 1 0 15,-2-1 176-15,1 1 48 0,-2 2 0 0,-1-1 0 16,2 1-208 0,-1 0-32-16,1 1-128 15,1 0 192-15,1 0-336 0,0 0-80 0,1 0-16 0,3 3 0 0,-1-5-2816 0,1 0-560 16,0 5-112-16</inkml:trace>
  <inkml:trace contextRef="#ctx0" brushRef="#br0" timeOffset="72354.45">17587 12710 22799 0,'0'0'1008'0,"0"0"208"0,0 0-960 0,0 0-256 16,0 0 0-16,0 0 0 0,0 0 1664 0,0 0 272 16,0 0 64-16,0 0 16 0,0 8-592 0,0 1-112 15,0 4-32-15,1 2 0 0,0 1-48 0,0 4-16 0,0 1 0 16,0 1 0-16,0 1-176 0,0 2-32 15,-1 2-16-15,0 1 0 0,0 1-352 0,-1 2-64 0,-1 2 0 0,0 2-16 16,0 0-288-16,1-2-48 0,-2-1-16 16,1-4 0-16,0-1-208 0,1-4 0 0,2-4 0 0,0-1 0 15,1-6-752 1,0-1-240-16,0-2-48 0,1-4-16 16,-3-5-2128-16,0 0-416 0</inkml:trace>
  <inkml:trace contextRef="#ctx0" brushRef="#br0" timeOffset="72639.11">17788 12817 16575 0,'0'0'1472'0,"0"0"-1168"16,0 0-304-16,0 0 0 0,0 0 4160 0,0 0 768 0,0 0 144 0,0 0 48 15,0 0-3088-15,0 0-624 0,0 0-112 0,0 0-16 16,-1 6-608-16,0 2-112 15,1 2-32-15,0 1 0 16,-1 2-144-16,1 2-48 0,0 1 0 0,0 3 0 0,-1 1-16 0,0 1-16 0,0 4 0 0,-1 6 0 0,1 0-80 0,-1-1-16 16,0-1 0-16,0-3 0 0,0 0-208 0,1-3 0 15,1-2 0-15,-1-2 0 0,0 0 0 0,1-7 0 32,0 0-176-32,1-1 176 0,1-2-1440 0,0-1-160 0,0-2-48 0,0-1-10448 15,0 0-2112-15</inkml:trace>
  <inkml:trace contextRef="#ctx0" brushRef="#br0" timeOffset="72914.05">17917 13379 28671 0,'0'0'1280'0,"0"0"256"0,0 0-1232 0,0 0-304 0,0 0 0 0,0 0 0 15,0 0 1728-15,0 0 272 0,0 0 64 0,0 0 16 16,0 0-864-16,0 0-160 0,-2 3-32 0,0 4-16 16,0 1-464-16,0 1-96 0,0 0 0 0,0 0-16 15,1 3-112-15,0-2 0 0,-1 3-16 0,1-3 0 16,0 2-176-16,1-1-128 0,0 1 192 0,0-3-192 15,0 1-736-15,0-3-256 0,0-1-48 0,0-6-11008 16,0 0-2208-16</inkml:trace>
  <inkml:trace contextRef="#ctx0" brushRef="#br0" timeOffset="73518.42">18381 13024 11967 0,'0'0'1072'0,"0"0"-864"16,0 0-208-16,0 0 0 0,0 0 4640 0,0 0 880 16,0 0 176-16,0 0 48 0,8 0-3360 0,-1-2-656 15,1 1-144-15,0 0-32 0,1 0-400 0,1-1-96 16,2-1-16-16,2-1 0 0,-1 0-272 0,3 0-64 15,-1-2-16-15,1 1 0 0,0-2-240 0,0-1-32 16,-2 1-16-16,2-2 0 0,-2 1-160 0,0 0-48 16,0 1 0-16,0 0 0 0,0 0-192 0,0 1 176 0,-2 0-176 0,-2 0 160 15,0 0-160-15,1 2 0 0,-1 0 0 0,-1 0 0 16,-2 0 0-16,-1 1 0 0,-1 1 0 0,-5 2 0 31,0 0-640-31,0 0-16 0,0 0 0 0,0 0 0 16,0 0-2544-16,0 0-496 0</inkml:trace>
  <inkml:trace contextRef="#ctx0" brushRef="#br0" timeOffset="73810.76">18420 13049 35711 0,'0'0'1584'0,"0"0"320"16,0 0-1520-16,0 0-384 0,0 0 0 0,0 0 0 0,0 0 1616 0,0 0 256 15,0 0 48-15,4-2 16 16,4 1-544-16,1 1-112 0,2-2-32 0,1 4 0 16,0-1-416-16,1 3-64 0,0-2-32 0,0 3 0 0,-1 1-288 0,0 0-64 15,1-2-16-15,-3 3 0 0,0 1-96 16,0 0-16-16,-1 1 0 0,0-2 0 0,-1 1-256 0,0 0 128 0,-2 1-128 16,1-2 0-16,-1 2 128 0,0-2-128 0,-1 0 0 0,1-2 0 15,-6-5 0-15,7 3-272 0,1-1 48 0,0 0 16 31,-8-2-336-31,7 2-64 0,-7-2-16 0,0 0 0 16,5 0-1680-16,-5 0-320 0,0 0-80 0,0 0-10272 0,0 0-2048 0</inkml:trace>
  <inkml:trace contextRef="#ctx0" brushRef="#br0" timeOffset="74060.78">18463 13328 15663 0,'0'0'1392'0,"0"0"-1120"0,0 0-272 0,0 0 0 15,-1 5 5952-15,1-5 1120 0,0 0 224 0,5 0 64 16,1 1-4624-16,3 0-928 0,1 0-176 0,2-1-32 0,1-1-480 0,1 1-96 16,1 1 0-16,1 0-16 0,-1 1-416 0,1 0-80 15,-1 1 0-15,1-2-16 0,0 1-288 0,-1 1-48 16,-2 2-16-16,1 1 0 0,-1 0-144 0,1-1 0 15,-2-3 0-15,-2 2 0 16,0-1-800-16,-1 0-192 0,-1 0-32 0,-2 0-14288 16,-6-3-2864-16</inkml:trace>
  <inkml:trace contextRef="#ctx0" brushRef="#br0" timeOffset="75751.13">19387 12797 13823 0,'0'0'1216'15,"0"0"-960"-15,0 0-256 0,1 15 0 0,-1-15 3152 0,0 0 592 16,0 0 112-16,1 7 32 0,-1 1-2064 0,0 0-416 16,-1 0-64-16,1 1-32 0,0 6-272 0,0 0-48 15,0-1-16-15,0-1 0 0,0 0-208 0,0 3-32 16,0 5-16-16,0 1 0 0,-1 1-144 0,0 5-48 15,0-1 0-15,0-1 0 0,0-2-256 0,0 0-48 16,0-2-16-16,0 1 0 0,0 2-208 0,1-3 0 16,0-2 0-16,0 4 0 0,-2-1 0 0,2-5-192 15,1-3 16-15,1-1 0 16,0-2-464-16,-1-1-112 0,-1-4-16 0,1-1 0 16,0 0-1088-16,-1-6-240 0,0 0-32 0,0 0-7840 15,0 0-1552-15</inkml:trace>
  <inkml:trace contextRef="#ctx0" brushRef="#br0" timeOffset="76080.91">19573 12778 27359 0,'0'12'1216'0,"0"-12"240"0,0 0-1168 0,0 0-288 0,0 0 0 0,0 0 0 16,0 0 1152-16,0 0 192 0,0 0 16 0,2 5 16 0,0 0-432 0,0 2-96 15,0 1-16-15,-1 3 0 0,0 3-208 0,0 0-48 0,1 2-16 0,-2 3 0 16,0 1-80-16,1 3-16 16,-1-2 0-16,0 5 0 0,-2 3 32 0,1 0 0 15,0 0 0-15,0-1 0 0,-1 1-112 0,0-2-32 16,-1-2 0-16,0-4 0 0,0-3-144 0,1 1-16 15,0 0-16-15,0-2 0 0,0-4-176 0,1-1 0 16,0-1 0-16,1-2 128 0,0-3-320 0,0 0-80 16,0 1-16-16,0-3 0 15,0-4-2288-15,0 0-464 0,0 0-96 0</inkml:trace>
  <inkml:trace contextRef="#ctx0" brushRef="#br0" timeOffset="77348.15">19895 13051 6447 0,'0'0'576'0,"2"-5"-576"0,-2 5 0 0,0-7 0 16,0 1 3920-16,1 1 688 0,-1 5 128 0,1-4 16 0,-1 4-2640 16,0 0-512-16,0-5-128 0,0 5 0 0,0 0-144 15,0 0-32 1,0 0 0-16,0 0 0 0,0 0-336 0,0 0-64 0,0 7 0 0,0 1-16 0,0 4-384 0,1 2-80 31,0 0-16-31,1 3 0 0,0 1-256 0,1-2-144 0,1-1 160 0,1 0-160 0,-1 0 0 16,1-3 0-16,2-1 0 0,0-1 0 0,0-2 0 15,1 1 0-15,0-4 0 0,0 0 0 0,0-3 0 0,-1 1 0 16,0-3 0-16,0 0 0 0,-1-5 0 0,-1 0 0 16,2 0 0-16,-1-2 0 0,1-2 0 0,-1 1 0 15,-1 0 0-15,1 0 0 0,-3 1 0 0,0 0 0 16,0 1 128-16,0 1-128 0,1 1 0 0,-4 4 0 15,0 0 128-15,0 0-128 0,0 0 208 0,0 0 0 0,3 6 0 0,1 2 0 16,1 0 112-16,1 1 0 16,-1-2 16-16,0 2 0 0,0-1-32 0,1 0-16 0,2-2 0 0,0 0 0 15,0 0-80-15,1-1-16 0,-1-2 0 0,2-1 0 16,0-2 16-16,0-1 0 16,0-1 0-16,-1-1 0 0,0-2-16 0,0-1 0 15,0-1 0-15,-1-2 0 0,0-1 96 0,0-2 16 0,-2 0 0 0,1-3 0 16,-1-2 48-16,-1-1 16 0,-1 1 0 15,-2-1 0-15,0 1-128 0,0 1-32 0,-2-1 0 0,-1 2 0 0,-1 1-208 16,0 1 128-16,1-1-128 16,-1 3 0-16,-1 2 0 0,0-1-192 0,-1 1 16 0,0 3 0 15,0 2-2016 1,-1 1-416-16,2-2-80 0</inkml:trace>
  <inkml:trace contextRef="#ctx0" brushRef="#br0" timeOffset="77775.19">19961 12838 28559 0,'0'0'1264'0,"0"0"272"0,0 0-1232 0,0 0-304 16,2-6 0-16,0 1 0 0,1 1 1312 0,1 0 208 15,0-2 32-15,1 0 16 0,0-2-336 0,1 0-64 16,0 0-16-16,1-1 0 0,1-2-592 0,2 1-128 15,0 2-32-15,0 1 0 0,0 0-160 0,0 2-48 16,-2 2 0-16,0 2 0 0,1 1-16 0,-2 3-16 0,-2 2 0 0,1 0 0 16,1 2 32-16,-1 1 0 15,1 0 0-15,-1 0 0 0,-1 0 0 0,-1-1 0 16,2-2 0-16,-1 1 0 0,0 2-192 0,0-2 128 16,0-3-128-16,0 2 128 0,0 0-128 0,-1 0 0 0,-1-2 0 0,-3-3 128 31,4 3-1264-31,-4-3-256 0,0 0-48 0,5 1-16128 0</inkml:trace>
  <inkml:trace contextRef="#ctx0" brushRef="#br0" timeOffset="78530.39">20421 13286 10127 0,'-2'11'448'0,"2"-11"96"0,0 0-544 0,0 0 0 0,0 0 0 0,0 0 0 0,0 0 4096 0,-2-3 720 0,-1-1 144 0,3 4 32 15,-5 0-2832-15,0 1-560 16,-1-1-128-16,-1 3 0 0,-1 1-192 0,-1 2-48 15,-1 2 0-15,1-1 0 0,-1 3-288 0,0 1-64 16,0 2-16-16,1 2 0 0,0 1-96 0,1 2 0 16,1 1-16-16,2-1 0 0,1 2-176 0,2-4-48 0,2 2 0 0,2 0 0 15,1-4-288-15,1-3-64 16,2-1-16-16,2-3 0 0,2-1-160 0,1-1 0 0,3-3 0 0,3-1 0 16,-1-3-496-1,1-1-128-15,-1-2-16 0,3-1-16 0,-1-2 1040 0,-1-2 224 0,1-2 32 0,-3 0 16 0,-2-1-528 16,3-5-128-16,-1 2 0 0,-5 0 0 15,-1 1 0-15,-2 1 0 0,-1-1 0 0,-1 1 0 0,-3 3 0 16,-2-2 0 0,-1 1 0-16,-1 0 0 0,-1 0 0 0,-2 1 128 0,0 0-128 0,-2 1 128 0,0 1 0 0,-1 2 0 15,1 0 0-15,-3 2 0 0,0 1-128 0,0 2 128 16,1 2-128-16,-1-2 128 0,1 2-128 16,1 2-192-1,0-1 32-15,3 1 16 16,5-2-1392-16,0 0-256 0,0 0-64 0,-1 5-10800 0,1 2-2144 15</inkml:trace>
  <inkml:trace contextRef="#ctx0" brushRef="#br0" timeOffset="78906.08">20667 13313 27647 0,'0'0'1216'0,"0"0"256"0,0 0-1168 0,0 0-304 0,1-5 0 0,-1 5 0 0,0 0 1072 0,0 0 144 0,0 0 48 16,0 0 0-16,0 0-304 0,0 0-64 15,0 0-16-15,0 6 0 0,0 0-144 0,0 2-32 0,-2 1 0 0,0 3 0 16,0-3-144-16,-1 3-48 0,0 0 0 0,0 3 0 16,0 1 112-16,1-1 16 0,-1 1 0 0,0 0 0 15,1-1 48-15,0 1 16 0,1-2 0 0,1-4 0 0,0 0-192 0,0-1-16 31,0-1-16-31,1 1 0 0,0-4-224 0,1 0-32 0,1-1-16 16,0-1 0-16,-3-3-208 0,5 2 128 16,-5-2-128-16,7 0 0 0,0 0 0 0,-1 0 128 0,0 0-128 0,1 0 0 15,0-1 0-15,-1 1 0 0,-6 0 0 16,7 0 0-16,0 0 0 0,-1 1 0 16,0 2 0-16,0-3 0 0,1 1 0 0,0 0 0 0,-1 0 0 0,0 1 0 31,1-2-912-31,0 0-240 0,-1-2-32 0,0 1-16 15,-1-1-1888-15,0 0-384 0</inkml:trace>
  <inkml:trace contextRef="#ctx0" brushRef="#br0" timeOffset="79263.08">21052 13290 21183 0,'-1'-5'1888'0,"-1"1"-1504"15,-1 1-384-15,-1 0 0 16,4 3 3648-16,-6-3 640 0,-2-1 144 0,1 3 32 0,-2 2-1952 0,-1 0-384 16,0 0-80-16,-2 3 0 0,2 3-768 0,-2 0-160 15,0-1-32-15,0 1 0 0,1 2-448 0,1 0-80 16,1-1-32-16,2 0 0 0,2-1-288 0,2 1-64 0,2 0-16 0,3 1 0 16,3-2-160-16,2 0 0 15,2 1 0-15,1 0 0 0,1-1-144 0,1 0 144 16,2 0 0-16,0-1 0 0,-2 1-256 0,1 0 48 0,-2 0 16 0,-1 1 0 15,-2 0-96-15,-2 0-16 16,0 2 0-16,-2 0 0 0,-1 2 304 0,-2-1 0 16,-2 0-128-16,-1-1 128 0,-2 1 0 0,-1-1 128 15,-2-1-128-15,0 1 192 0,-2-4 64 0,-1 1 16 16,-2-1 0-16,1-1 0 0,1-2-112 0,-1-2-32 16,0 1 0-16,0-2 0 0,1-1-128 0,-1-1 0 0,1 0 0 0,1-3 0 15,1 0-1152-15,2-2-176 16,1-1-16-16,1-2-12800 0,1-1-2560 0</inkml:trace>
  <inkml:trace contextRef="#ctx0" brushRef="#br0" timeOffset="79697.03">21282 12656 17503 0,'0'0'1552'0,"0"0"-1232"15,0 0-320-15,0 0 0 0,2-3 3216 0,-2 3 592 0,3-4 112 0,-3 4 32 16,3-3-1744-16,-3 3-352 0,0 0-64 0,0 0 0 16,0 0-384-16,3 6-64 0,-1 3 0 15,0 1-16-15,0 0-480 0,-1 2-80 16,0 4-32-16,0 1 0 0,-1 3-224 0,0-1-32 16,1 2-16-16,-1 1 0 0,-1 1-80 0,0 6 0 0,-1-1-16 0,-1 0 0 15,-1 1-176-15,0 2-48 16,0-1 0-16,1 0 0 0,-2-1-144 0,2-3 0 0,1-1 0 0,1-6 0 0,0-1 0 0,1-3-144 15,1-1 0-15,0-3 0 16,0-5-1760-16,-1-6-336 16,3 5-80-16,-3-5-10672 0,6-1-2144 0</inkml:trace>
  <inkml:trace contextRef="#ctx0" brushRef="#br0" timeOffset="79942.72">21459 12788 16575 0,'0'0'1472'0,"0"0"-1168"16,0-5-304-16,0 5 0 16,0-5 3840-16,0 5 704 0,0 0 128 0,0 0 48 0,0 0-2192 0,0 0-432 15,0 0-96-15,0 0-16 0,-2 7-928 0,0 0-192 0,-1 3-32 0,2 1-16 16,-1 2-336-16,1 2-64 0,-1 0-16 16,1 3 0-16,-1 1-128 0,0 0-16 0,1 1-16 15,-1 1 0-15,0 2-48 0,0 0 0 16,0 2 0-16,0-2 0 0,0 0-192 0,1-2 144 0,1-1-144 0,1-3 128 15,0-1-128-15,0-2-144 16,0-2 144-16,1-3-208 0,0-1-2176 0,1-2-432 16,0-1-96-16</inkml:trace>
  <inkml:trace contextRef="#ctx0" brushRef="#br0" timeOffset="80419.84">21565 13285 11055 0,'0'0'976'0,"0"0"-784"15,0 0-192-15,0 0 0 0,0 0 4896 0,0 0 928 16,0 0 192-16,0 0 48 0,0 0-2896 0,0 0-576 16,0 0-112-16,2 6-32 0,-1-1-960 0,-1 3-192 0,-1 2-32 0,0 1-16 15,0 0-800-15,0 2-144 0,0-1-48 16,0 2 0-16,0 0-256 0,1 1 0 0,-1 0 0 0,0-1 0 15,0 0-1552-15,1-1-368 0,-1-2-80 0,1-1-16928 16</inkml:trace>
</inkml:ink>
</file>

<file path=ppt/ink/ink1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4-07-01T03:51:05.165"/>
    </inkml:context>
    <inkml:brush xml:id="br0">
      <inkml:brushProperty name="width" value="0.05292" units="cm"/>
      <inkml:brushProperty name="height" value="0.05292" units="cm"/>
      <inkml:brushProperty name="color" value="#FF0000"/>
    </inkml:brush>
  </inkml:definitions>
  <inkml:trace contextRef="#ctx0" brushRef="#br0">7773 7280 1706 0,'22'-7'76'0,"-17"0"15"0,0 4-73 0,-5 3-18 0,-5-4 0 0,5-3 0 15,11-1 100-15,-9 4 17 0,-7 1 3 0,2-1 1 16,6-3-39-16,-3 7-8 0,0 0-2 0,-3-7 0 16,1 4-31-16,2 3-6 0,0 0-2 0,0 0 0 15,-8-4-15-15,8 4-3 16,8-3-1-16,-3-1 0 0,-5 4-14 0,0 0 9 16,0 0-9-16,3 7 8 0,4 0-8 0,-4 0 0 15,-6 0 0-15,6 4 8 0,8 4-8 0,-3-4 0 16,-8-1 9-16,0 9-9 0,5-5 9 0,-2 5-9 15,-6-1 12-15,0-1-12 0,1 2 0 0,2 2 0 16,5-2 0-16,-5 2-12 0,-5 2 33 0,2-6 7 0,6 6 2 16,-1-6 0-16,-2 6-30 0,0-6 0 0,-2 2 0 0,4-1 0 15,6-1 0-15,-5-5 12 0,-8 2-1 0,7-3-1 16,6-1 3-16,-5 2 1 0,-6-5 0 0,0 4 0 0,3-4-1 16,0 1 0-16,0-6 0 0,-2 3 0 0,-6-5 14 0,8 0 2 15,0 0 1-15,0 0 0 0,-3 0-22 0,3 0-8 16,8 0 0-16,3 0 0 0,-6-5 26 0,3 3-1 15,0-6 0-15,5 1 0 16,6 0-9-16,-3-4-3 0,-6-1 0 0,6-2 0 16,5 0-13-16,-2-1 11 0,-3 4-11 0,-1-6 10 15,1 1-10-15,8 2 0 0,-3-7 0 0,3 6 8 16,-8-3-8-16,5-1 0 0,16-2 0 0,-5-1 0 16,-3 4 0-16,3-4 0 0,2 4 0 0,6-4 0 15,-3 1 0-15,0 3 0 0,-3-4 0 0,9-1 0 16,2 2 20-16,-3 4-2 0,-5 1 0 0,-3-1 0 0,4-2-18 0,-7 5-16 15,1 0 4-15,-3 2 0 0,0 1 12 0,0-3 13 16,-5 7-2-16,3-8-1 0,-1 4-18 0,-2 4-4 0,-3 0-1 16,0-3 0-16,0 1 13 0,3 2 15 0,-5 0-3 15,-1 0-1-15,-2 4-1 0,3-4 0 0,-6 2 0 0,0-2 0 16,-2 7-10-16,-1-4 8 0,1 1-8 0,-1-1 8 31,-2 4-8-31,-2-3 0 0,2 3 0 0,-8 0 0 16,5 0-68-16,0 0-7 0,-5 0-1 0,8 3 0 15,-3-3-181-15,6 0-37 0</inkml:trace>
  <inkml:trace contextRef="#ctx0" brushRef="#br0" timeOffset="6014.46">16828 10619 345 0,'-11'5'31'0,"11"-5"-31"0,0 0 0 0,0 0 0 16,-8 0 280-16,8 0 51 0,0 0 9 0,0 0 3 0,0 0-219 0,0 0-43 16,0 0-9-16,5 0-1 0,3 0-47 0,-8 0-8 15,0 0-3-15,0 0 0 0,11 0 3 0,-3-5 1 16,-8 5 0-16,0 0 0 0,0 0 17 0,5 5 3 16,0-5 1-16,-5 0 0 0,0 0 10 0,0 0 1 15,11 7 1-15,-3-2 0 0,-8-5-31 0,5 2-7 16,6 5 0-16,-1-2-1 15,-2-3 4-15,3 5 1 0,2-2 0 0,0 2 0 16,8-5 8-16,-5 3 1 0,0 2 1 0,3 0 0 16,7-7-6-16,-2 7 0 0,-5-2-1 0,-1-3 0 15,8-2-3-15,1 5 0 0,2-3 0 0,0 3 0 16,3 0-7-16,-3-3-1 0,5 3-8 0,-2-3 12 16,0-2 16-16,2 5 4 0,1-5 0 0,2 2 0 15,0-2-32-15,0 5 0 0,0-3 0 0,0-2 0 0,0 5 12 0,-3-5-1 0,3-5 0 0,0 5 0 16,0 0 1-16,3 0 0 0,-3-2 0 0,3 2 0 15,0-5-12-15,-3 5 10 0,0 0-10 0,0 0 10 16,-3-2-10-16,3-3 12 0,3 5-12 0,-3-2 12 16,3-3-12-16,-3 5 0 0,2 0 0 0,1-7 0 15,-3 7 0-15,0 0 0 0,-3-7 0 0,3 2 0 16,-2 5 11-16,2-2 0 16,0-3 0-16,0 3 0 0,-3 2-3 0,3 0-8 15,-2 0 12-15,-1-5-4 0,1 5-8 0,-1 0 0 16,-5 0 0-16,3 0 0 0,-3 0 0 0,3 0 0 15,2-2 0-15,-2 2 0 0,-3 0 0 0,3 0 0 16,-3-5 0-16,0 5 0 0,0 0 0 0,0 5 0 16,-2-3 0-16,-4-2 0 0,4 0 8 0,-1 0 7 15,1 0 1-15,2 0 0 0,-3 5-16 0,1-5 0 0,5 0 0 0,-6 2 0 16,0 3 0-16,1-5-18 0,-3 2 4 0,2-2 1 16,-2 5 13-16,2-5 0 0,-4 0 0 0,-1 7-9 15,0-7 9-15,0 5 0 0,3-5 0 0,-6 2 0 16,4-2 0-16,-1 0 0 0,0 0 0 0,0 0 8 15,-2 0 3-15,-1 0 1 0,3 5 0 0,-2-3 0 0,-1-2-20 16,1 0-4-16,-1 0-1 0,1 0 0 0,-1 5 13 0,4-5 0 0,-6 2 0 0,2-2 0 16,1 0 10-16,-1 5 2 0,-2-3 0 0,2-2 0 15,1 0-12-15,2 5 0 0,-2-5 0 0,2 2 0 16,-5-2 0-16,2 5 0 0,3-5 0 0,-2 7 0 16,-1-7 0-16,-2 0-17 0,0 7 4 0,3-7 1 15,-1 5 12-15,1-3 0 0,-3-2 0 0,2 5 0 16,1-3 0-16,-3-2 0 15,-3 5 0-15,3-3 0 0,0-2 14 0,-1 0-4 16,1 5-1-16,0-5 0 0,0-5-9 0,3 10 0 16,-1-5 0-16,1 0 0 0,-4 0 0 0,4 0 0 15,2 0-11-15,-2 0 11 0,-1 0 0 0,1 2 0 16,-3 3 0-16,2-5 8 0,3 0-8 0,-5 0 0 16,-3 5-8-16,1-3 8 0,-1-2 0 0,-3 0 0 15,1 5 0-15,-3-5 0 0,0 2 0 0,0-2 14 0,-8 0-2 0,5 0 0 16,-5 0-12-16,8 0 0 0,0-2 0 0,-3-3 0 15,-5 5 0-15,0 0 0 0,6 0 0 0,-6 0 0 16,5-2 0-16,0-3 0 0,0 5 0 0,1-7 0 16,-6 7 0-16,5 0 0 0,0-5 0 0,-5 5 0 15,6-2 0-15,-1-3 0 0,-2 3 0 0,-3 2 0 0,5-5 0 0,-2-2 0 16,2 7 0-16,-5 0 0 16,0 0 0-16,5-7 0 0,0 0 0 0,-2 2 0 15,-3 5 0-15,3-2 0 0,2-3 0 0,-5 5 0 16,0 0 0-16,0 0 0 0,3-2 0 0,-1-5 0 15,4 2 0-15,-6 5 0 0,2-7 0 0,1 5 0 16,-1-3 0-16,1-2 0 0,2 2 0 0,-5 5 0 16,0 0 0-16,0 0 0 0,3-2 0 0,-3-5 0 15,0 0 0-15,3 2 0 0,-3 5 0 0,2-7 0 0,-2 0 0 0,0 2 0 16,3-2 0-16,-3 5 0 0,3-5 0 0,-1 2 0 16,-4-2 0-16,2 5 0 0,2-3 0 0,-2-2 0 15,-2 2 0-15,2-2 0 0,2 5 0 0,-2-3 0 16,0-2 0-16,0 0 0 0,-2 2 0 0,2 3 0 15,2-3 0-15,-2-2 0 0,3 5 0 0,-3-3 0 16,0 3 0-16,3-3 0 0,-3-2 0 0,0 5 0 0,0-3 0 0,0-2 0 16,0 2 0-16,2 3 0 0,1-5 0 0,-3 2 0 31,3 3 0-31,-3-3 0 0,0-2 0 0,0 7 0 0,0-7 0 0,0 2 0 0,0 3 0 0,0-3 0 16,0-2 0-16,0 5 0 0,0-3 0 0,2-2 0 0,-4 5 0 15,2-3 0-15,0-2 0 0,0 2 0 0,0 3 0 0,0-3 0 16,0 3 0-16,-3-3 0 15,3-2 0-15,0 0 0 0,0 2 0 0,0 5 0 16,0-2 0-16,0-3 0 0,3-2 0 0,-3 7 0 16,0-2 0-16,2-5 0 0,-2 7 0 0,0-5 0 15,3-2 0-15,-1 0 0 0,1 0 0 0,-3 2 0 16,5 3 0-16,-2-5 0 0,0 2 0 0,-3 5 0 16,0 0 0-16,5-7 0 0,-5 7 0 0,3-7 0 15,2 2 0-15,-5 5 0 0,0 0 0 0,0-7 0 0,0 5 0 0,0-3 0 16,0-2 0-16,-3 0 0 0,3 0 0 0,0 5 0 15,-2-3 0-15,2-2 0 0,-3 2 0 0,3-2 0 16,3 5 0-16,-3-3 0 0,0-2 0 0,0 5 0 16,2-3 0-16,1-2 0 0,-3 2 0 0,3-2 0 15,-3 5 0-15,0-3 0 0,2-2 0 0,-2 0 0 16,0 0 0-16,0 2 0 16,0 3 0-16,0-3 0 0,0-2 0 0,-2 0 0 15,2 0 0-15,-3 0 0 0,0 0 0 0,1 2 0 16,-1-2 0-16,0 0 0 0,1 5 0 0,-1-5 0 15,0 0 0-15,1-3 0 0,-1 3 0 0,0 0 0 16,1 5 0-16,-1-5 0 0,1-5 0 0,2 5 0 0,-3 2 0 0,3-2 0 16,-3 0 0-16,1 0 0 0,2 0 0 0,-3 5 0 15,3-8 0-15,-3 3 0 0,1 5 0 0,2-5 0 0,0 2 0 0,0-2 0 16,0 0 8-16,0 0-8 0,0 7 0 0,2-5 9 16,1-2-9-16,0 0 0 0,-3 0 0 0,2 5 8 15,1-5-8-15,0 2 0 0,-3-7 9 0,2 10-9 16,1-5 0-16,-1 2 8 0,1-2-8 0,0 0 0 15,-1 0 0-15,-2 2 0 0,0-2 0 0,3 0 0 16,-3 0 0-16,3 0 0 16,-3 0 0-16,2 2 0 0,1-2 0 0,-3 5 0 15,3-5 0-15,-1-5 0 0,1 5 8 0,-3 0-8 16,0 2 8-16,3-2-8 0,-3 0 8 0,5 0-8 16,-2 0 8-16,-3-5-8 0,2 5 0 0,1 0 9 15,-1 0-9-15,1 0 0 0,-3 0 9 0,0-5-9 16,3 5 0-16,-1 0 9 0,-2 0-9 0,0 0 0 15,3 0 0-15,0 0 0 0,-1 2 0 0,1-2 0 0,-6 0 0 0,1 0 0 16,4 0 0-16,-2 2 0 0,-2 3 0 0,2-5 0 16,0 2 0-16,-3-2 0 0,3 5 0 0,0 2 0 15,-3-5 0-15,1 3 0 0,-4-3 0 0,1 3 0 16,3-3 0-16,-1 0 0 0,0 3 0 0,-2 2 0 0,-3-5 0 16,3 5-14-16,-1 0 3 0,1-2 1 0,-5-3 10 0,2 5-8 15,0-2 8-15,-3-3-8 0,0 5 8 0,1 0-10 0,-3 0 10 16,-1 0-10-16,-1 0 10 0,-1-2-8 0,0-3 8 0,-3 5-8 15,1-2 8-15,-3-3 0 0,-3 5 0 0,0 0-8 16,-2 0 8-16,-1-5 0 0,3 3 0 0,-2 2 0 16,-1 0 0-16,1 0 0 0,2-5 0 0,0 5 0 15,-2 0 0-15,-1 0 0 0,-2-2 0 0,0-3 0 16,-3 5 0-16,3-2 0 16,-5 2 0-16,2 0-8 0,-2-5 8 0,-1 5 0 15,1 0 0-15,-3 0 8 0,5 0-8 0,-2 0 0 16,2-2 0-16,-2 2 0 0,-1 2 0 0,3-2 0 15,-2 0 0-15,2 0 0 0,-5 0 0 0,0 0 0 16,3 0 0-16,-1 0 0 0,-2 5 0 0,3-5 0 16,2 0 0-16,-2 0 0 0,-1 0 0 0,1 0 0 15,-3 2 0-15,0-2 0 0,-3 0 0 0,3 0 0 0,-2 0 0 0,-1 7 0 16,3-7 0-16,0 0 0 0,-6 5 0 0,4-5 0 16,-4 0 0-16,6 2 0 0,-2-2 0 0,-1 5-8 15,3-5 8-15,0 5 0 0,3-3 0 0,-3-2 0 16,2 0 0-16,-5 5 0 0,-2-5 0 0,5 2 0 0,0-2 0 15,0 5 0-15,0-3 0 0,3 5 0 0,-4-7 0 0,1 5-13 16,0 2 5-16,-2-2 8 16,-4-3 0-16,1 5 0 0,2 0 0 0,1-2 0 15,-4 2-16-15,1 0 0 0,2-5 1 0,3 3 0 16,-2 2 15-16,2 0 0 0,-6-2 0 0,6 2-9 16,0-5 9-16,3 3 0 0,-3-3 0 0,0 3 0 15,2 0 0-15,4-3 0 0,-1 5 0 0,0-7 0 16,3 7 0-16,-3-7 0 0,0 5 0 0,-2-3 0 15,-3 3 0-15,3-3 0 0,2 3 0 0,0-5 0 0,0 7 0 0,1-7 0 16,1 7 0-16,1-7 0 0,3 7 0 0,-1-7 0 16,-4 5 0-16,2-5 0 0,-1 2 0 0,4 3 0 15,2-5 0-15,-2 2 0 0,-3-2 0 0,5 0 0 16,11 0 0-16,-3 0 8 0,-3 0-8 0,3 0 0 16,0 0 0-16,6 0 0 0,-1 0 0 0,1 0 0 15,-4 0 0-15,4 0 0 0,5 0 0 0,-3 0 0 0,-3 0 0 0,-2 0 0 16,5 0 0-16,-3 0 0 0,1 0 0 0,-3-2-8 15,-3 2 8-15,2 0-10 0,6-5 10 0,-2 5-10 16,-6 0 10-16,3 0 0 0,10 0 0 0,-5 0 0 0,0 0 0 0,3-2 0 16,0 2 0-16,5 0-8 0,0 0 8 0,-6 0 0 15,-7-5-9-15,8 5 9 0,5 0-9 0,0 0 9 16,-11 0-12-16,1 0 12 16,2 0-8-16,5 0 8 0,3 0 0 0,-8-2 0 15,-8 2-9-15,6 0 9 0,10 0 0 0,-6 2-9 16,-9-2 9-16,7 0 0 0,2 0 0 0,1 5-8 15,0-5 8-15,-1 2 0 0,1-2 0 0,5 0-8 16,0 0 8-16,0 0 0 0,-8 5 0 0,6-3-8 16,2-2 8-16,0 0 0 0,-6 5 0 0,4-5 0 15,-4 2 0-15,4 3 0 0,2-5 0 0,-6 5 0 0,-2-3 0 0,3-2 0 16,5 0 0-16,0 0-8 0,-5 5 8 0,0-3 0 16,5-2 0-16,0 0 0 0,0 0 0 0,0 0 0 15,0 0 0-15,0 0 8 0,0 0-8 0,0 0 8 16,-3 5-8-16,3-5 8 0,0 0-8 0,0 0 0 15,0 0 0-15,0 0 0 0,0 0 0 0,0 0 0 16,0 0 0-16,0 0 0 16,-3 2 0-16,3-2 11 0,3 7-11 0,-3-7 12 15,0 0-12-15,0 0 0 0,3 5 0 0,-3-5 8 16,5 2-8-16,-5-2 0 0,0 5 0 0,3 2 0 0,4-2 0 16,-7-5 0-16,0 0 0 0,0 7 0 0,6-5 0 0,-4 5 0 15,-2-7 0-15,0 0 0 0,0 7 0 0,0 0 0 16,6 3 0-16,-6-3 0 0,-6 0 0 0,6-5 0 15,3 5 0-15,0 0 0 0,-3-2 0 0,0 2 0 0,0-7 0 0,2 12 0 16,4-5 0-16,-4 2 0 0,-4-2 0 0,4 5 0 16,6-5 0-16,-5 5 0 0,-6-5 0 0,1 0 0 15,2 0 0-15,2 0 0 0,-2 5 0 0,0-3 0 16,-8-2 0-16,8 5 0 0,3-5 0 0,-3 5 0 16,-5-5 0-16,-1 0 0 0,9 5 0 0,0-3 0 15,-6-2 0-15,3 5 0 0,-3 0 0 0,6-3 0 0,2-2 0 0,-2 5 0 16,-6-5 0-16,3 7 0 0,6-7 0 0,-4 5 0 15,-4-5 0-15,-1 5 0 0,0-3 0 0,3 3 0 16,3-3 0-16,-6 3 0 0,-2 0 0 0,5-3 0 16,5-2 0-16,-5 0 0 0,-5 5 0 0,2-5 0 15,3 0 0-15,0 5 0 0,0-5 0 0,0 0 0 0,-2 5 0 16,4-5 0 0,4 0 0-16,-4 0 0 0,-4 0 0 0,2 0 0 15,2 0 0-15,1 5 0 0,-6-10 0 0,3 5 0 16,-2 5 28-16,4-5 3 0,1 0 1 0,-3 0 0 0,-5 0-32 15,2 5 0-15,8-5 0 0,-2 0 0 0,-8-2 0 0,5 2 0 16,2 0 0-16,4-5 0 0,-4 5-9 0,1 3-5 16,-3-3-1-16,5-5 0 0,0 5 23 0,1 0 4 15,-9-2 0-15,3-5 1 0,3 7-13 0,-1 0 0 0,-4 0 0 0,-1-2 0 16,0 2 0-16,1 0 0 0,4 0 0 0,-2 0 0 16,-5 0 0-16,3-2-13 0,7-3 2 0,-5 5 1 15,0 0 18-15,0-7 3 0,0 5 1 0,2-3 0 16,6 3-12-16,-8-5-17 0,0 0 4 0,0 0 1 15,11 5 12-15,-6-3 0 0,-5-2 0 0,0 0 0 16,0 0 9-16,0 0-1 16,3 7-8-16,-3-7 12 0,0 0-1 0,0 0-1 15,0 0 0-15,0 0 0 0,0 0-10 0,0 0 0 16,11 0 0-16,-6 5 0 0,-5-5 0 0,0 0 0 16,0 0 0-16,5 2 0 0,8 3 0 0,-5-3 0 15,-8-2 0-15,8 0 0 0,11 0 0 0,-9 0 0 0,-2 0 0 0,0 0 0 16,3 0 9-16,2 0-9 0,0 0 10 0,0-2-10 15,-5 2 8-15,8-5-8 0,3 3 0 0,-3 2 9 0,-6 0-9 16,1 0 0-16,5 0 9 0,-3 0-9 0,0 0 0 16,-2 0 0-16,-1 0 0 0,4 2 0 0,1-2 0 15,-4 0 0-15,-6 5 0 0,3-3 8 0,5-2-8 0,-2 5 9 16,-3-5-9-16,0 2 10 0,-3 3-2 0,3-3 0 16,0 3 0-16,-8-5 0 0,0 0-8 0,0 0 10 15,11 0-10-15,-9 7 10 16,-2-7-10-16,0 0 0 0,8 0 0 0,0 0 0 31,0 0-81-31,-3 0-15 0,-5 0-4 0,6 0-1168 0</inkml:trace>
  <inkml:trace contextRef="#ctx0" brushRef="#br0" timeOffset="7952.76">16756 10565 230 0,'-5'0'20'0,"5"0"-20"0,0 0 0 0,0 0 0 32,0 0 296-32,0 0 56 0,0 0 10 0,0 0 2 0,8 0-256 0,-8 0-52 15,-3 0-11-15,3 0-1 0,0 0-27 0,0 0-5 16,0 0 0-16,0 0-1 0,-5-2 12 0,5 2 2 16,0 0 1-16,0 0 0 0,-8 0 18 0,0 0 4 15,8 0 1-15,0 0 0 0,-3 2-16 0,3-2-3 16,0 0-1-16,0 0 0 0,0 0-11 0,0 0-2 15,-8 5-1-15,6-3 0 0,2-2-15 0,0 5 9 0,-8 2-9 0,0-5 8 16,5 3-8-16,-5 2 0 0,0 0 0 0,0-2 0 16,-2 2 0-16,-1 0 0 0,6-5 0 0,-3 3 0 15,-3 2 0-15,1 0 0 0,2-2 0 0,3 2 0 16,-6-5 11-16,3 5 0 0,0-2 0 0,3 2 0 16,0-2 3-16,-1 2 1 0,-4-5 0 0,2 5 0 0,5-2-4 15,-2-3-1-15,-3 3 0 0,0-3 0 16,-3 3-10-16,3 0 10 0,-2-3-10 0,-1 5 10 15,-7 0-10-15,4-2 0 0,7 2 0 0,-9-5 0 16,-6 10 0-16,4-5 8 0,2 0-8 0,-2 0 0 16,-9 5 0-16,1 2 0 0,-3 0 0 0,-1-2 0 15,4 2 10-15,-3 0-10 0,-6 0 12 0,6 5-12 16,-2-5 18-16,2 0-3 0,-3-2-1 0,0 7 0 16,3-10 2-16,2 10 1 0,4-7 0 0,-1 2 0 0,3-2-6 0,-1-3-2 15,1 5 0-15,3-2 0 0,2 0-9 0,0-3 8 16,0 5-8-16,0-6 8 0,0 3-8 0,1 3 0 15,1-7 0-15,1 5 0 0,0-5 0 0,2 0 0 16,-2 5 9-16,0-5-9 0,0 0 16 0,-1 0 0 16,1 0-1-16,3 0 0 0,2-2 4 0,-3 2 1 15,3-5 0-15,0 6 0 16,3-4 2-16,0-4 1 0,-6 3 0 0,6 1 0 16,5-4-23-16,0 0 9 0,-6 5-9 0,6-5 0 15,0 0 11-15,0 0-11 0,0 0 10 0,0 0-10 16,0 0 0-16,0 0 8 0,0 0-8 0,-2 2 0 15,2-2 0-15,0 0 0 0,0 7 0 0,0-7 0 0,0 0 0 0,0 7 0 16,0-2 0-16,0-5 0 0,5 7 0 0,0-4 0 16,1 1 0-16,-1 3 0 0,6 0 0 0,-4-2-8 0,1-3 8 0,3 5 0 15,0 1 0-15,4-4 0 0,-1 3 0 0,2 0 0 16,-1 0 0-16,4-2 0 0,2 2 0 0,0-4 0 16,3 4 0-16,0 2 0 0,2-7 0 0,1 5 0 15,-3-2 0-15,2-3 0 0,1 6 0 0,-1-8 0 16,-5 7 0-16,6-3 0 0,-4-4 0 0,-1 3 0 15,-4 1 0-15,1-4 0 0,-1 5 0 0,-2-3 0 0,3-2 0 0,-6 7 8 16,0-7-8-16,0 0 9 0,0 5 0 0,-2-3 0 16,-3-2 0-16,0 5 0 0,0-5-9 0,2 0 0 15,-2 3 0-15,-5-3 0 0,-3 0 0 0,0 0 8 16,8-3-8-16,-8 3 8 0,0 0-8 0,0 0 0 16,5 0 0-16,-5 0 8 0,0 0-8 0,-2-7 0 0,-1 2 0 15,0-2 0 1,3 5 0-16,-5-3 0 0,0-2 0 0,-3 3-11 15,3-3 11-15,-3-1 0 0,0 1 0 0,0 0-8 16,-3 5 8-16,3-7 0 0,3 2 0 0,-3-1 0 0,0 6 0 16,0-5 0-16,3 2 0 0,-1-2 0 0,1 3 0 0,0 1 0 15,2-1 0-15,3 4 0 0,-2-3 0 0,-1-2 0 16,-2 3 0-16,5 2-8 0,0-5 8 0,-3 3 0 16,0-3 0-16,3 5 0 0,0 0 0 0,0 0 0 0,-5-2 0 0,5-3 0 15,0 5 0-15,0 0 0 0,-3 0 0 0,3 0 0 16,-5-7 0-16,5 7 8 0,-2-4-8 0,2 4 0 15,0-7 9-15,-3 4-9 0,3-2 12 0,-3-2-12 16,3 7 13-16,0 0-4 0,-2-7-1 0,-1 5 0 16,3-3 12-16,0-2 1 0,-3 7 1 0,1-4 0 15,2-4-22-15,0 8 0 16,-3 0 0-16,0-7 0 0,1 5 11 0,-1-3-3 16,3 5 0-16,0 0 0 0,0 0-8 0,0 0 0 15,0 0 0-15,0 0 0 0,0 0 0 0,0 0 0 16,0 0 0-16,0 0 0 0,0 0 0 0,0 0-12 15,0 0 4-15,5 0 8 0,3 7 0 0,3 0 0 0,-3 1 0 0,2-4 0 16,1 8-16-16,2-5 4 0,0 2 0 0,1-1 1 16,-1-1 11-16,0 2 0 0,6-2 0 0,-6 0-8 15,-3 0 8-15,4 0 0 0,-1-4 0 0,-3 4 0 0,1-3 11 16,0 3 1-16,-3-2 0 0,0-3 0 0,2 3-12 0,-5-3-12 16,-5-2 2-16,0 8 1 0,8-4 9 0,-5 3 0 15,-6-2 0-15,-2 2 0 0,0 0 0 0,-1 3 8 16,1-3-8-16,-5 4 0 0,-1-4 0 0,0 7 0 15,3-2 0-15,-2 0 0 16,-3-3 11-16,-1 6-3 0,4-4 0 0,-3 1 0 16,-1 2-8-16,1 0 10 0,0-2-10 0,2-3 10 15,1 6-10-15,-1-8 0 0,3 4 0 0,0 1 0 16,0-5 0-16,3 3-9 0,0-6 9 0,2-1-13 31,-2 1-78-31,5-4-15 0,0 0-3 0,0 0-1093 0</inkml:trace>
  <inkml:trace contextRef="#ctx0" brushRef="#br0" timeOffset="9194.12">16611 11113 172 0,'0'0'16'0,"0"0"-16"0,-3-2 0 0,3 2 0 16,0 0 312-16,0 0 60 15,0-5 12-15,0 1 3 0,5 1-215 0,-5 3-42 0,0 0-9 0,-2-5-1 16,2 5-42-16,0 0-8 0,0 0-2 0,0 0 0 16,-3-2-33-16,3 2-7 0,0 0-2 0,0 0 0 15,0 0-10-15,0 0-3 0,0 0 0 0,0 7 0 16,3-4-2-16,-1 6-1 0,-4-2 0 0,4 0 0 0,3 0-1 0,1 0 0 16,-9 0 0-16,3 5 0 0,3-3-9 0,-1 5 0 15,1-2 0-15,-6 2 0 0,1 0 0 0,4 1 0 16,6 1 0-16,-2-2 0 0,-9-4 0 0,3 6 0 15,8-2 8-15,-3-4-8 0,-2 1 11 0,0 3 0 16,2-2 0-16,3-2 0 0,2 1 6 0,-2 1 2 16,-8-2 0-16,8 1 0 0,5 1-3 0,-5-3-1 0,-8-2 0 0,6 1 0 15,-1 3-3-15,0-4-1 0,-2 0 0 0,-3-7 0 16,-3 5 1-16,3-5 0 0,11 2 0 0,-6 6 0 16,-8-1 3-16,6-7 1 0,2 4 0 0,3 3 0 15,-8-7 4-15,6 0 0 0,-1 0 1 0,3 0 0 16,5 5 2-16,-2-5 0 0,-11 0 0 0,5 0 0 0,3-5-7 15,0 5 0 1,0-4-1-16,0 1 0 0,0-1-4 0,0 4-1 16,2-7 0-16,-5 4 0 0,-2-2-10 0,5-2 10 0,0 5-10 15,0-3 10-15,-3-2-10 0,1 3 0 0,1-3 9 0,1 4-9 16,0-4 0-16,-2 2 8 0,-1-2-8 0,3 0 0 16,2 0 0-16,-2 3 9 0,-5-3-9 0,2-1 0 15,6 1 10-15,-6-2-10 0,-2 0 8 0,-1 2-8 16,4-1 0-16,-1 1 0 0,-2 0 8 0,-3 0-8 0,-6-4 0 0,6 3 0 15,6 1 0-15,-1-2 8 0,-10-3-8 0,5 5 0 16,2 0 0-16,6 0 8 0,0-5-8 0,-2 5 0 16,-12 0-12-16,6 3 12 0,0-6 0 0,0 3 0 15,-5 0 0-15,0 0 0 0,5-2 0 0,0 1 0 16,-8 1 0-16,0 0 0 0,2 0 0 0,1 0 0 16,3 0 0-16,-1 3 0 15,-5-4 0-15,5 1 0 0,3 5 0 0,0-5 0 16,-5 2 0-16,2-2 0 0,3 0 0 0,0 2 0 15,3-2 0-15,-6 0 0 0,-2 5 0 0,5-3 0 16,3 3 0-16,-3 2 0 0,-3-5 12 0,3 5-4 16,0 0-8-16,0 0-11 0,0 0 3 0,0 0 0 15,0 0 0-15,0 0 0 0,0 0 0 0,0 0 0 16,-5 7-106-16,5 0-21 0,5 0-4 0,-2 5-1069 0</inkml:trace>
  <inkml:trace contextRef="#ctx0" brushRef="#br0" timeOffset="10683.7">17333 11189 172 0,'0'0'16'0,"0"0"-16"0,0 0 0 0,0 0 0 15,0 0 232-15,0 0 44 0,0 0 9 0,0 0 2 16,0 0-196-16,0 0-39 0,0 0-8 0,0 0-2 16,0 0-13-16,0 0-2 0,0 0-1 0,0 0 0 15,0 0 13-15,0 0 2 0,0 0 1 0,0 0 0 16,0 0-2-16,0 0 0 0,0 0 0 0,0 0 0 0,0 0 0 0,0 0-1 16,0 0 0-16,0 0 0 0,-5 4-15 0,-1 1-4 15,6-5 0-15,-5 2 0 0,-3 5-20 0,3-2 9 16,-1-3-9-16,1 5 0 0,0-2 0 0,-3-2 0 0,-3 1 0 0,3 3 0 15,6 0 0-15,-6-2 0 0,-5 2 0 0,2-5 0 16,3 6 0-16,3-4 0 0,-3-1 0 0,0 6 0 31,-3-7 18-31,3 5-3 0,3-2-1 0,-3 2 0 0,-5-5-14 16,5 3 0-16,8 2 0 0,0-7 0 0,0 3 15 0,-5 1-3 16,5-4-1-16,2 7 0 0,6-2 4 0,-8-5 1 15,0 0 0-15,0 0 0 0,8 7 1 0,0-5 1 16,-8-2 0-16,0 0 0 0,5 8 1 0,1-8 0 15,-6 0 0-15,0 0 0 0,0 0 0 0,5 4 0 16,6-4 0-16,-11 0 0 0,0 0-1 0,0 0 0 0,8 0 0 0,2 0 0 16,-2-4 8-16,0 4 2 0,0-3 0 0,0 3 0 15,2-5-28-15,-2 5-12 0,-8 0 0 0,8-2 1 16,3-3 11-16,-6 5 0 0,-5 0 0 0,8-2 0 16,0 2 9-16,0-5 1 0,-3 5 0 0,1 0 0 15,-1 0-18-15,0 0-4 0,1 0-1 0,1 5 0 16,-7-5 21-16,8 2 4 15,-2 3 0-15,2-3 1 0,-3-2-13 0,0 8-18 16,-2-8 4-16,2 4 1 0,0 3 13 0,3-7 0 16,-5 7 0-16,2-2 0 0,1-3 8 0,-1 5-8 0,-2-2 0 15,-3-5 0-15,2 3 0 0,3 4 0 0,-2-3 8 0,0 3-8 16,-3-7 0-16,2 7 0 0,-2 0 0 0,0 0 0 16,3 1 0-16,-3-4 8 0,-3 3-8 0,3 0 0 15,0-7 20-15,-5 7-4 0,0 0 0 0,2 1 0 0,1 3 4 0,-4-4 0 16,1 0 0-16,-3 0 0 0,0 1 19 0,3-1 4 15,-3 0 1-15,0 2 0 0,0-2-26 0,0 0-5 16,0 0-1-16,0-4 0 0,-2 4-12 0,-1-3 0 16,6-1 0-16,-3 1 0 15,-3-4-128-15,3 0-29 0</inkml:trace>
  <inkml:trace contextRef="#ctx0" brushRef="#br0" timeOffset="12418.15">17584 11334 748 0,'0'0'67'16,"0"0"-54"-16,-5 0-13 0,5 0 0 15,0 0 264-15,0 0 51 0,-3 0 9 0,3 0 3 0,0 0-257 0,0 0-51 0,0 0-11 16,0 0-8-16,0 0 0 0,0 0-9 0,0 0-1 0,0 0 0 15,0 0 10-15,0 0 16 0,0 0-4 0,6 0-1 16,-6 0 13-16,8 5 2 0,-1-3 1 0,-1-2 0 16,2 0-6-16,-3 0-1 0,-5 0 0 0,8 5 0 15,-8-5 4-15,10 2 1 0,-10-2 0 0,8 0 0 16,0 5-3-16,0-5-1 0,0 0 0 0,0 0 0 0,-8 0-6 0,8 0-2 16,3 0 0-16,-3-5 0 0,-8 5-4 0,5 0-1 15,3 0 0-15,0-2 0 0,-8 2-8 0,5-5 0 16,0 5 9-16,3-7-9 0,-5 7 0 0,2-2 8 15,1-3-8-15,-1 1 0 0,-3 1 0 0,-2 3 0 16,0 0 0-16,0 0 0 0,3-4-9 0,0-4 9 16,-1 6-10-16,-2 2 10 15,0 0-12-15,0 0 3 0,0-7 1 0,0 2 0 16,0 5 8-16,-2-7-12 0,2 7 12 0,-3-2-12 16,-2-3 12-16,2 1-10 0,3 4 10 0,-5-3-10 15,5 3 10-15,-5-4 0 0,-3 1-9 0,0-2 9 16,2 5 0-16,1 0 0 0,-3 0-9 0,3-2 9 15,-3 2 0-15,0 0 0 0,3-5 0 0,-3 5 0 0,0 0 0 0,5 0 0 16,3 0 0-16,-8 0 0 0,0 0-8 0,3 0 8 0,-3 0 0 0,3 0 0 16,-3 0 0-16,0 0-8 0,3 5 8 0,-3-3 0 15,2-2 0-15,-1 5 0 0,-1-2-8 0,2 1 8 16,-2-1 0-16,3 1 0 0,2 3 0 0,1 0 0 16,-4-2 0-16,1 2 0 0,0-5 0 0,2 6 0 15,1-4 0-15,-1 3 0 0,-2 0 0 0,-1 0 0 16,1 0 0-16,2 1 12 15,1-1-1-15,-1 4-1 0,0-4-10 0,3 0-9 16,0 1 9-16,0-1-13 0,0 4 13 0,0-4 10 16,0 5-2-16,0-2 0 0,3-3-8 0,0 4 0 15,-1-4 0-15,1 0 0 0,0 5 0 0,2-5 0 16,0 5 0-16,1-3 0 0,-1-1 0 0,3 3 0 16,-6-4 0-16,6 0 0 0,0 0-9 0,0 0 9 15,0 1 0-15,3-1 0 0,-1-7-12 0,4 4 4 0,-6-4 8 0,5 3-13 16,0-3 1-16,-2 0 1 0,2-3 0 0,-3 3 0 15,1-4 11-15,2-3 0 0,0-1 0 0,-2 1-8 16,2 0 8-16,0 0 0 0,1-4-9 0,-1 4 9 16,0-1-13-16,0-1 1 0,3-3 1 0,-2 1 0 15,-1 3 11-15,-3-1-12 0,4-3 12 0,-1 5-12 16,3 0 12-16,-6-5 0 0,1 5 8 0,-3-4-8 0,-3 4 14 0,3 0-2 0,0-3 0 0,0 5 0 16,0-2 5-16,-3 0 1 0,3 0 0 0,-3 0 0 15,1 2-2-15,-1-2-1 0,-2 5 0 0,2-3 0 16,-5 5-3-16,0 0 0 0,0-7 0 0,0 7 0 31,0 0-12-31,-3 0 9 0,-2-7-9 0,0 7 8 0,-1 0-8 0,-2-4 0 0,0 8 0 0,3-4-11 16,0 3 11-16,-3 1-10 15,0 1 10-15,-3-3-10 0,-2 5 10 0,0-2 0 16,2-3-9-16,-2 6 9 0,3-4 0 0,-1 3 0 16,3 0 0-16,-3 0 0 0,4 0 0 0,1 1 0 15,1-1 0-15,0-3 0 0,-1 3 0 0,4 5 0 16,-1-5 0-16,0 0 0 0,1 0-9 0,2 0 9 15,-6 0 0-15,6 0 0 0,-2 0 0 0,2 1-8 16,-3-1 8-16,3 0 0 0,-2 4 0 0,2-4 0 0,0 1 0 0,2-1 0 16,-2 0 0-16,3-3 0 0,-1 3 0 0,1 0 0 15,2-2 8-15,-2-3-8 0,2 6 0 0,-2-8 9 16,5 4 4-16,-3-1 1 0,1-3 0 0,1 4 0 16,4-4-1-16,-3 0 0 0,0 0 0 0,0 0 0 15,0 0-13-15,0 0 9 0,0 0-9 0,-3-4 8 16,-5 4-8-16,8 0 10 15,0-7-10-15,-3 4 10 0,-5 3-2 0,5-5 0 0,1-2 0 0,-4 0 0 16,1 0-8-16,-3 0 0 0,0 0 0 0,3 0 0 16,-1-5 11-16,1 5-3 0,2-4-8 0,-2 1 12 15,2-2-12-15,0-2 0 0,1 0 8 0,-4 0-8 16,1-2 0-16,2 2 0 0,1-1 0 0,-4 1 0 16,1 3 0-16,0-4 0 0,-1 1 0 0,-2 0 0 15,3 2-8-15,-3-2 8 0,0 0 0 0,0 2 0 0,2-2 0 0,-2 0 0 16,0 0 0-16,3 2 0 0,-3-2 0 0,3 0-8 15,-3 2 8-15,0-2 0 0,0 3 0 0,0-4 8 16,0 1-8-16,0 3 12 0,2 1-12 0,-2-2-15 16,0-2 3-16,0 7 1 0,0-5 11 0,0 5 0 15,0 0 0-15,0 0 0 0,0 5 0 0,0-3 0 16,-2-2 0-16,-1 2 11 16,6 3-1-16,-3-3 0 0,-3 3 0 0,3-3 0 15,0-2 0-15,0 7 0 0,0-7 0 0,-3 7 0 16,3-7-2-16,-2 2-8 0,2 3 12 0,-3-3-4 15,3 3-8-15,0 2 0 0,-2-5 0 0,2 5 0 16,0 0 0-16,0 0 0 0,0 0 0 0,0 0 0 16,0 0 0-16,0 0 8 0,0 0-8 0,-3 7 0 0,0 0 0 15,1 1 0-15,-4 3 0 0,4 1 0 0,-4-3 0 0,1 8 0 0,0-1 0 0,0-2 0 16,2 5 0-16,-2 0 0 0,-1-5 0 0,4 7 0 16,2-2 0-16,2 7 8 0,1-5-8 0,-3 5 0 15,-3 0 9-15,3-2-9 0,0-1 10 0,3-2-10 16,5 0 32-16,0 1 1 0,2-4 0 0,4 4 0 15,-1-4-6-15,3 3-2 0,0-6 0 0,-1 3 0 16,4-3-25-16,0-4 0 0,-1 1 0 0,3-3 0 16,3-4-116-16,5-2-24 0</inkml:trace>
  <inkml:trace contextRef="#ctx0" brushRef="#br0" timeOffset="15176.82">19031 11292 576 0,'0'0'25'0,"0"0"6"16,0 0-31-16,-2-5 0 0,-1 5 0 0,1 0 0 16,-4-2 173-16,6 2 29 0,-2-5 6 0,-1 5 0 15,-2 0-151-15,2-4-30 16,3 4-7-16,-3-3 0 0,1 3-20 0,-4-4 0 15,4 4 0-15,2 0-9 0,0 0 9 0,-5 0-10 0,2-3 10 0,3 3-10 16,-3-5 10-16,3 5 12 0,-5-2-2 0,0 2-1 16,2-5 47-16,3 5 8 0,0 0 3 0,0 0 0 15,-5 0 24-15,5 0 5 0,0 0 0 0,-3-2 1 16,3 2-18-16,0 0-4 0,-5-5-1 0,5 5 0 16,0 0-18-16,0 0-4 0,-6 0-1 0,6 0 0 0,0 0-18 0,0 0-3 15,-2 0-1-15,-3 0 0 0,2 0-18 0,3 0-11 16,-5 0 12-16,-1 5-12 0,1-3 12 0,2-2-4 15,3 0 0-15,-5 7-8 0,0-2 15 0,-1-2-4 16,-1 1-1-16,1-1 0 0,-2 1 13 0,3 3 2 16,0 0 1-16,-1-2 0 0,-1 2-26 0,-1-5 0 15,-3 6 0-15,3-4 0 16,0 3 0-16,3 5 0 0,-8-5-14 0,2 0 5 16,0 0 9-16,3 5 9 0,1-3-1 0,-1 3-8 15,0-2 0-15,2-3 0 0,4 4 0 0,-4 1 0 16,-1-2 0-16,1 1 0 0,4-4 0 0,-1 5 0 15,-2-2 0-15,-1 1 0 0,4 1-9 0,-1-3 9 16,0 3 0-16,3-5 0 0,0 5 0 0,0-3 8 16,3-2-8-16,2 1 0 0,-5-1 0 0,3 0 0 0,2-3 0 0,1 3 0 15,2 0 0-15,-3-2 0 0,-3-2 0 0,1 4 0 0,2-3 0 16,1-4 0-16,2 3 0 0,0 1 9 0,2-4-9 0,-2-4 10 16,3 4-10-16,-1 0 0 0,1-3 9 0,-1 3-9 15,1-4 0-15,0 4 9 0,-1-3-9 0,-2-1 0 16,3 1 10-16,-1-2-10 0,-2-2 8 0,0 5-8 15,0-3 8-15,0-2-8 0,0 0 0 0,0 0 8 0,0 0-8 0,0 0 10 16,0-5-10-16,0 5 10 0,0 0-10 0,0-5 8 31,-1 5-8-31,1 0 8 0,0 0-8 0,0 3 12 16,-2-3-12-16,-1-3 12 0,0 3-4 0,0 0-8 16,-2-2 12-16,0 2-4 0,-1-1 1 0,4 1 0 15,-4 0 0-15,-2 0 0 0,3 0 2 0,-3 0 0 0,0 0 0 0,-3 0 0 16,1 0-2-16,-4 0 0 0,1-2 0 0,0 2 0 15,-3 4-9-15,0-4 0 0,0 2 9 0,0-2-9 16,-3 0 0-16,4 0 0 0,-4 3 0 0,0 1-12 16,3-2-16-16,0-2-3 0,-2 5-1 0,-1-3 0 15,-2 3-46-15,5-3-10 0,0-2-1 0,0 7-696 16,0-7-139-16</inkml:trace>
  <inkml:trace contextRef="#ctx0" brushRef="#br0" timeOffset="16164.35">19209 11348 2023 0,'0'0'89'0,"0"0"19"0,0 0-86 0,0 0-22 0,0 0 0 0,0 0 0 16,0 0 76-16,0 0 12 0,0 0 1 0,0 0 1 0,0 0-63 0,0 0-13 15,0 0-2-15,0 8-1 0,0-8-3 0,0 4-8 16,0 3 12-16,0 0-4 0,0 0 11 0,0 0 1 16,2 1 1-16,-2 3 0 0,6-4-10 0,-4 7-3 15,-2-2 0-15,3-5 0 0,0 7-8 0,-1-7 8 16,1 8-8-16,0-4 8 0,-1 1 4 0,4-3 0 16,-4 6 0-16,-2-4 0 0,3 1-4 0,-3-3 0 0,2-1 0 0,1-1 0 15,0 4 20-15,-3-4 3 0,2 0 1 0,-2-2 0 16,0 2-20-16,0-7-3 0,0 0-1 0,0 0 0 15,3 3 4-15,-3-3 0 0,0 0 0 0,0 0 0 0,0 0 0 16,0 0 0-16,0 0 0 0,0 0 0 0,0 0-12 0,0 0 0 16,0 0 0-16,-3-3 0 0,1-1 28 0,2-4 3 15,-3 1 1-15,0 0 0 16,1 0-32-16,2 3 0 0,0-6 0 0,0-2 0 16,0-2 0-16,-3 3 0 0,3 1 0 0,0-2 0 15,3-2 0-15,-1 3 0 0,-2-4 0 0,0 1 0 16,3 3 0-16,0-4 0 0,-3 6 0 0,0-3 0 15,0 1 0-15,2 3 0 0,4 1 0 0,-4 0 0 16,1 0-9-16,0 0-5 0,-1 3-1 0,1-4 0 16,0 6 15-16,-1-3-9 0,3-2 9 0,1 7-8 0,-4 0 8 0,6-2 0 15,-5-3-9-15,2 5 9 0,1 0 0 0,-1 0-9 16,-5 0 9-16,0 0 0 0,8 0-10 0,-3 5 10 16,3-3-8-16,-3 3 8 0,1-3-10 0,2 3 10 15,-3-3-12-15,0 3 12 0,0 2-8 0,1 0 8 0,-1 0 0 16,0 0 0-16,1 0-8 0,-1 1 8 0,-2-1 0 0,2 4 0 31,0 1 0-31,0-3 0 0,1 3 0 0,-4-5 0 16,4 0 0-16,-4 5 0 0,6-2 0 0,-5 1 0 15,0-4 0-15,-1 7 0 0,1-2 0 0,-1-2 0 0,-2 1 0 16,3 1 0-16,0-2 0 0,-1 1 0 0,-2 1 0 0,3-3 0 16,0-1 0-16,-1 3 0 0,-2-4 8 0,3 0-8 15,0-2 0-15,-1 2 9 0,4-4-9 0,-1 1 10 16,-5-4-10-16,0 0 10 0,5 3-10 0,-5-3 0 0,5 0 0 0,-5 0 0 31,0 0-28-31,3-3-5 0,0-4-1 0,-1 0 0 16,-4 0-119-16,2-5-24 0,2 1-5 0,-2-4-514 0,-2 1-104 0</inkml:trace>
  <inkml:trace contextRef="#ctx0" brushRef="#br0" timeOffset="17067.13">19471 11193 518 0,'0'0'46'0,"0"0"-37"0,0 0-9 16,0 0 0-16,-3-7 337 0,3 7 66 0,0 0 13 0,-3-5 2 15,1-2-267-15,2 7-54 0,0 0-10 0,0-2-3 16,0-3-48-16,0 5-11 0,0 0-1 0,0 0-1 0,0 0-2 16,0 0 0-16,8-7 0 0,-8 7 0 0,0 0-7 0,5 5-2 15,0-3 0-15,3 3 0 0,0 2-12 0,-3 0 11 16,1 0-11-16,2 7 10 0,0-2-10 0,0-2 0 15,-3 1 0-15,3 3 8 0,-3 1-8 0,0 1 0 16,1-2 0-16,-1 0 0 0,-5 0 9 0,3 0-9 16,2 1 10-16,0-4-10 0,0 3 9 0,1 1-9 0,-1-4 8 0,3 3-8 15,-5-2 8-15,5-2-8 0,-3-3 0 0,0 4 8 16,0-4-8-16,-2-2 8 0,0 5-8 0,2-6 8 16,3-1 15-16,-8-3 2 0,3 4 1 0,-3-4 0 15,0 0-5-15,0 0-1 0,8-4 0 0,-8 4 0 16,5 0 12-16,0-7 1 0,0-1 1 0,-2 6 0 15,0-10-6-15,2 5 0 16,3 0-1-16,-5 0 0 0,2-5-14 0,0 5-2 16,0 0-1-16,-2-4 0 0,2 4-10 0,1-1 8 15,-4 6-8-15,1-3 8 0,0 3-8 0,2-3 0 0,-5 5 0 16,0 0 0-16,0 0-8 0,5 0 8 0,1 0-10 0,-6 0 10 16,5 0-11-16,-3 7 11 0,4-2-12 0,-1 2 12 15,0 0-11-15,1 0 11 0,-1 7-10 0,-2-2 10 16,2-2-8-16,0 6 8 0,0-7 0 0,1 6-9 0,-1-4 9 0,-2 3 0 15,2 1 0-15,-2-4 0 0,5 3 0 0,-6-2 0 16,3-2 0-16,1 1 8 0,-1-4-8 0,0 5 0 16,1-5 0-16,2 0-8 0,-3-4 8 0,0 1 0 15,0-1 0-15,1-3 0 0,-6 0 8 0,5-3-8 16,0 3 10-16,1-4-10 0,2-3 16 0,-3-1-4 16,0 1 0-16,0-7 0 15,-2 3 5-15,0 3 1 0,-1-6 0 0,-2 0 0 16,3 3-5-16,-3 3-1 0,0-6 0 0,0 7 0 15,-3-4-12-15,3 3 9 0,0 1-9 0,-2-2 8 16,-1 0-8-16,0 6 0 0,6-1 0 0,-3 4 0 16,-3-8 0-16,3 8-9 0,0 0 9 0,0 0-10 15,0 0 1-15,0 0 0 0,0 0 0 0,0 8 0 16,3 3-1-16,-3 3 0 0,5-7 0 0,-5 5 0 0,0 2 1 0,0 5 0 16,3-2 0-16,-6 6 0 0,1-2 9 0,-1 0-12 0,3 1 12 15,0 1-12-15,-3 1 4 0,-2 2 0 0,5-1 0 16,-3 4 0-16,-2 1-4 0,0-2-1 0,0 1 0 0,-3-3 0 15,2-5 13-15,-2 5 0 0,-2-5 0 0,2 2 0 16,-5-2-17-16,2-2-1 0,1-2 0 0,-4 2 0 16,1-1 18-16,0-4 0 0,-3 1-8 0,0-1 8 0,-2-3 0 0,-1 1 0 15,1-2 0-15,-1-3 0 0,0 0 19 0,4-3-3 32,1-4 0-32,1 0 0 0,0 0-8 0,2 0-8 15,1-4 12-15,4 1-12 0,4-8 20 0,-1 4-4 0,1-5 0 0,-1 5 0 0,6-7-16 0,2 4 0 16,3-2 8-16,0 1-8 0,2 1 0 0,1-1 0 15,2-1 0-15,0 5 0 16,1 0-13-16,1 4 3 0,4-4 1 0,-1 3 0 16,4 4-2-16,1-3 0 0,4-2 0 0,2 5 0 15,5-7-126 1,-4 3-26-16,-1 1-5 0,2-1-973 0</inkml:trace>
  <inkml:trace contextRef="#ctx0" brushRef="#br0" timeOffset="19803.66">20833 11393 230 0,'0'0'20'15,"0"0"-20"-15,0 0 0 0,0 0 0 16,-5 0 310-16,5 0 58 0,-5-5 11 0,5 5 2 15,-6-2-262-15,1-3-53 0,-3 3-10 0,0-3-3 0,0 5-29 0,6-2-5 16,-6-3-2-16,2 5 0 0,1-4 30 0,0 4 5 0,-3-3 2 0,-3 3 0 16,6 0-12-16,-6 0-2 0,1 0-1 0,-3 0 0 15,-1 0-23-15,1 0-4 0,0 0 0 0,-3 0-1 16,3 7-11-16,-3-7 0 0,0 7 0 0,0-2 0 16,3-3 0-16,-3 5 0 0,0 1 0 0,3-1 0 15,0 0 8-15,0 4 0 0,-1-4 0 0,4 0 0 16,-1 1 2-16,1 3 0 0,-1-4 0 0,0 5 0 0,3-2-2 0,1 1-8 15,1-4 12-15,-2 7-4 0,6-2-8 0,-4-2 0 16,4 6 0-16,-4-7 8 0,4 6-8 0,2-4 0 16,0 3 0-16,0-2 0 0,-3-2 0 0,6 1 0 15,-1 4 0-15,1-4 0 0,2-4 0 0,1 5 0 16,-4-3 0-16,6-1 0 0,0-1 0 0,0-3 0 16,0-1 0-16,-3 1 0 15,3 3 0-15,0-7 8 0,3 0-8 0,-3 0 0 16,0 0 0-16,0 0 0 0,0 0 8 0,2-2-8 15,-2-3 0-15,0 1 0 0,0-3 0 0,0 4-11 16,0-4 11-16,0 0 0 0,0-5 0 0,0 5 0 16,2 0 0-16,-2 0 0 0,0-5 0 0,0 5 0 15,3-7 0-15,-3 7 8 0,2-5-8 0,-2-2 11 0,-3 3-11 0,6 1 10 16,0-2-10-16,-6-2 10 0,3 3 2 0,-3-4 0 0,6 1 0 0,-3 3 0 16,0-4 4-16,-3 1 2 0,0 0 0 0,0 2 0 15,1-2 4-15,-1 0 1 0,0 0 0 0,3 2 0 16,-2-2-15-16,-1 0-8 0,0 2 8 0,-2-2-8 15,-1 3 14-15,1-4-2 0,-3 1 0 0,3 3 0 16,-3 1-4-16,0-2-8 0,2-2 11 0,1 3-11 16,0 1 10-16,-3-2-10 15,0-2 8-15,0 7-8 0,2-5 9 0,-2 3-9 16,0-3 10-16,0 5-10 0,3-5 16 0,-3 3-2 16,-3-3-1-16,1 5 0 0,2 3-13 0,0-4 0 15,0 1-9-15,-3 0 9 0,0 0 0 0,3 0 0 16,0 0 0-16,0 2 0 0,-2-2 0 0,2 5 0 15,0-5-10-15,0 0 10 0,0 2 0 0,0-2 8 16,0 3 0-16,0 4 0 0,0 0-8 0,0 0 0 0,0-3 0 0,0 3 0 16,5-5 0-16,-5 5 0 0,0 0 9 0,0 0-9 15,0 0 0-15,0 0-10 0,0 0 1 0,5 8 0 16,-2 3 9-16,2 3-13 0,-2-2 5 0,-3-2 8 16,2 6-8-16,1-2 8 0,-3 0 0 0,3 0 0 15,-3 5 0-15,0-5 13 0,2 5-1 0,1-2-1 0,-3 1-11 0,3 1 0 16,-3 0 0-16,2-3 0 15,1 3 0-15,-3 0 0 0,0-2 0 0,0 1 0 16,0 4 0-16,0 3-17 0,3-3 4 0,-3 3 1 16,0-6 12-16,0 7 16 0,2-5-3 0,-2 5-1 15,0-5-12-15,3 0-16 0,-3-2 3 0,3 2 1 16,-3-2 12-16,2 0 0 0,1-2 0 0,0-6 0 16,-1 3 8-16,-2 1 5 0,3-1 1 0,-1-3 0 15,1 1-14-15,0-5 0 0,2 3 0 0,-5-6 0 0,3 3 0 0,2 0 0 16,-2-7 0-16,-3 0 0 0,0 0 0 0,2 8 0 15,4-8 0-15,-6 0 0 0,0 0 9 0,0 0-1 16,5 0 0-16,-5 0 0 0,5 0-8 0,-2-3 0 16,2-2 0-16,0-2 0 0,1 0 0 0,-4 3 0 15,1-6 0-15,0 3 0 0,2-5 0 0,0 1 12 16,-2 1-12-16,-1-2 12 0,1-2-12 0,0 0 0 0,-1 3 0 0,1-4 0 16,0 1 0-16,2 0 0 0,-2 0 0 0,-1-2 0 15,1 1 0-15,2 1 0 0,-5 0 0 0,3 0 0 16,0 2 13-16,-1-2-2 0,1 3-1 0,-1 1 0 0,-2-2-10 15,3 5 0-15,-3 0-12 0,3 0 12 0,-3 0-8 0,0 2 8 16,0-2 0-16,0 7 0 0,0 0-9 0,0 0 9 16,0 0-12-16,0 0 12 15,0 0 0-15,0 0 0 0,0 0 0 0,2 7 0 16,-2 5-16-16,3-5 3 0,-3 0 1 0,0 7 0 16,3-2 12-16,-3 2 0 0,0 0 0 0,0 5 0 15,0-5-12-15,0 5 0 0,0-2 0 0,2-1 0 16,-2 1-2-16,3-3 0 0,-3 2 0 0,0-2 0 15,0 0-4-15,0 0-1 0,3-2 0 0,-1 2 0 16,1-2 7-16,-3-3 0 0,3-1 1 0,2-1 0 0,-2 0 11 0,-1-3 0 16,3 3 0-16,-2-2 8 0,-3-5-8 0,0 0 0 15,0 0 0-15,5 2 0 0,3-4 14 0,-2-3-2 16,-1 5 0-16,0-4 0 0,-2 1 8 0,2-4 0 16,0 3 1-16,1-3 0 0,-1-1 4 0,-2-1 1 15,2-3 0-15,-2 1 0 0,2 3-6 0,-2-6 0 16,-1 3-1-16,3 4 0 15,-2-8-6-15,2 6-1 0,-2-7 0 0,0 6 0 16,2-2-4-16,0-2-8 0,1 3 11 0,-1 1-11 16,-2-2 0-16,2 1 0 0,0 1 0 0,0-2 0 15,1 5 0-15,-1 0 0 0,0 3 0 0,-5 4 0 16,0 0-13-16,0 0 3 0,0 0 1 0,0 0 0 0,-2-7 9 0,2 7 0 16,0 0 0-16,0 0 0 0,0 0-14 0,5 4 2 15,-5-4 1-15,5 7 0 0,3 0 0 0,0 0 0 0,-5 5 0 0,-1-5 0 31,4 7-25-31,-1-2-4 0,-2-2-2 0,-1 1 0 0,4 3 32 0,-4 1 10 0,3-4 0 0,-2 3 0 16,2-2-10-16,-2-2 10 0,5 1-8 0,-3 3 8 16,1-2 0-16,-1-2 0 0,-2-3 0 0,4 4-8 15,-1-4 8-15,-1-2 0 0,3 2 0 0,-3-4 0 16,1 1 0-16,1-1 0 0,-1-3 10 0,-1 0-10 0,-5 0 13 0,8-3-3 16,-3-1-1-16,1 1 0 0,-1-4 14 0,3 2 2 15,-3-4 1-15,0-3 0 0,1 5-26 0,-1-5 0 16,0 3 0-16,1-3 0 0,-1 1 0 0,0-4 10 15,0 1-1-15,1 3 0 0,-1-4 5 0,0 1 1 16,-2 3 0-16,0-4 0 0,-1-1-15 0,1 0 9 0,-3 6-9 16,3-4 8-1,-3-2-8-15,0 6 0 0,-3-2 0 0,3-2 0 16,-3 3 0-16,-2 3 0 0,2 1 0 0,1-2-11 16,-4 0-5-16,4 6-2 0,-4-4 0 0,4 3 0 15,-3 4-6-15,2-3 0 0,-2 3-1 0,5 0 0 0,0 0 2 0,0 0 1 16,0 0 0-16,-3 0 0 15,3 0-4-15,0 0-1 0,-3 3 0 0,3-3 0 16,0 7-13-16,3 0-4 0,0 2 0 0,-1-2 0 0,4 0 29 0,-1 0 6 0,3-4 1 0,0 1 0 16,-3 3 8-16,6 0 9 0,-4-2-1 0,4-3-8 15,2 3 21-15,1-3-2 0,-4-2-1 0,1 0 0 16,2 0 13-16,3 0 2 0,-6 0 1 0,4-2 0 16,-1 2-25-16,-3-5-9 0,-2 5 0 0,0-2 9 15,0 2 4-15,-2-5 1 0,1 5 0 0,-1-2 0 16,-6 2-14-16,5 0 11 15,0-5-11-15,-5 5 10 0,0 0-10 0,0 0 0 16,0 0 0-16,0 0 0 0,0 0 0 0,0 0 0 16,0 0 0-16,0 0 0 0,0 0-11 0,0 0 3 15,0 7 0-15,0 5 0 0,0-5 8 0,-2 3-8 16,-4-6 8-16,4 10-8 0,-1-7 8 0,0 5 0 0,1-2-9 16,-1 1 9-16,-2 3 0 0,2 1 0 0,3-4 0 0,0 3 0 15,3 1 0-15,-3 1-12 0,0-2 4 0,0 3 8 16,0-6 0-16,-3 3 0 0,3 1 0 0,0-4 0 0,6-4 0 15,1 5 0-15,-1-2 11 0,2-3-11 0,2-3 16 0,1 3-4 16,-3-2 0-16,2-3 0 0,1-2-12 0,-3 0 0 16,2-2 0-16,-2-3 0 15,-2 1-123-15,-4 1-24 0,4-4-5 0</inkml:trace>
  <inkml:trace contextRef="#ctx0" brushRef="#br0" timeOffset="20126.58">21833 11443 1555 0,'0'0'138'0,"0"0"-110"0,0 0-28 0,0 0 0 0,0 0 160 0,-2 4 26 16,2-4 6-16,-3 3 0 0,-2 1-148 0,2 1-31 15,3-3-5-15,-2 5-8 0,-1 5 8 0,3-2-8 16,-3 6 0-16,3-7 9 0,0 6-9 0,-2 1 0 16,2-2-10-16,0 0 10 0,2 0 0 0,-2-2 0 15,0-2 0-15,0-3 10 0,0 4-23 0,0-4-5 16,0 0-1-16,0-7 0 31,0 0-173-31,0 0-36 0</inkml:trace>
  <inkml:trace contextRef="#ctx0" brushRef="#br0" timeOffset="20290.07">21802 11276 2527 0,'0'0'112'0,"0"0"23"0,0 0-108 0,0 0-27 16,0 0 0-16,0-7 0 0,0 7 48 0,0 0 4 15,0-3 0-15,0 3 1 16,0 0-144-16,0 0-29 0,0 0-5 0,0 0-2 16,0 0 51-16,0 0 9 0,0 0 3 0,2 3 0 15,-2-3-118-15,0 0-23 0</inkml:trace>
  <inkml:trace contextRef="#ctx0" brushRef="#br0" timeOffset="21315.2">21942 11428 1209 0,'3'15'53'0,"-3"-15"12"16,2 11-52-16,1-4-13 0,-1 0 0 0,4 0 0 0,-4 5 212 0,1-5 39 15,-3 7 8-15,3 1 1 0,-3-4-199 0,0 8-40 0,0-5-8 0,0 0-1 16,0 7-12-16,-3-6 0 0,0 3 9 0,1 1-9 16,-1-5 36-16,3 5 4 0,0-5 0 0,0 0 0 15,-5 0 0-15,5-2 0 0,0-2 0 0,-3 1 0 16,3 4-23-16,0-8-4 0,0 0-1 0,0-3 0 15,0-4-2-15,0 0-1 0,0 0 0 0,0 0 0 16,0 0 27-16,0 0 6 0,8 3 1 0,-3-6 0 0,1 3-19 0,-4-4-4 16,4-3-1-16,-4 0 0 0,4-1-6 0,2-3-1 15,-3 4 0-15,-3-3 0 0,-2-2-12 0,3-2 8 0,0 3-8 0,2-4 0 16,0 1 0-16,1 3 0 0,2-6 0 0,2 3 0 16,-2-2 20-16,3 1 10 0,-3 1 2 0,5-4 1 15,-3 8-25-15,4-4-8 0,-4-2 0 0,1 6 0 16,2-2 0-16,-2 5 0 15,-1 0 0-15,1 3 0 16,-1-3-22-16,1 7-8 0,-6 0-2 0,3 0 0 0,0 0 32 0,3 0 0 16,-3 4 0-16,-3-1 0 0,0 1 0 0,3 3 0 15,0 0 0-15,0 0 0 0,0 5-12 0,-3-5 3 16,1 5 1-16,-4-3 0 0,6 6 8 0,0-4-8 16,-5 3 8-16,2-2-8 0,-2-2-12 0,2 1-1 15,-2 1-1-15,2-2 0 16,-2-3-45-16,-1 0-9 0,1 0-1 0,-1 2-1 0,1-2 5 0,0-5 1 15,5 3 0-15,-3-2 0 0,0-3 22 0,3 0 5 0,0 0 1 16,0-3 0-16,3-2 44 0,-3-2 0 0,0 0 8 0,2 0-8 16,3-4 38-16,1-4 1 0,-4 1 0 0,3 0 0 15,-2-5-2-15,2 5 0 0,-2-5 0 0,-1-2 0 16,-2 10-9-16,3-6-1 16,-3-2-1-16,2 8 0 0,-4-4 8 0,-1 6 2 0,3-3 0 15,-3 5 0-15,-2 0 12 0,0 2 2 0,-1-2 1 0,-2 7 0 16,0 0-31-16,0 0-7 0,0 0-1 0,0 0 0 15,0 0-12-15,-2 5 0 0,-4 2 0 0,1 3 0 16,-3-3 0-16,0 4-16 0,0 8 3 0,-2-5 1 16,2 7-2-16,-3 1 0 0,3-4 0 0,0 4 0 15,-2-4-16-15,2 4-3 0,2-6-1 0,1 1 0 16,0-3-2-16,-1-3 0 0,4 3 0 0,-1-2 0 0,3-5 19 0,0-7 3 16,0 0 1-16,0 0 0 0,5 7 13 0,-5-7 13 15,0 0-2-15,8-7-1 0,0 3 24 0,3 1 5 16,-3-9 1-16,-3 5 0 0,3-7 5 0,3 3 2 15,-3-4 0-15,2 1 0 0,1 0-22 0,-1 0-4 16,1-5-1-16,-3 8 0 16,2-4-12-16,1 1-8 0,0 0 8 0,-3 2-8 15,5 3 11-15,-5-3-3 0,0 5 0 0,0 0 0 16,0 0-8-16,-3 2 0 0,3 3 0 0,-3 2 0 16,-5 0 0-16,5 2-17 0,1-2 4 0,-4 5 1 15,1 2-7-15,0 3-1 0,2 1 0 0,-2 3 0 16,-3 8-11-16,2 1-2 0,-2-2-1 0,3 5 0 0,-6 2 26 0,3 1 8 15,-2 1 0-15,-1 5 0 0,0-2-16 0,-2 7 4 0,2-4 1 0,-2 4 0 16,0-3 11-16,-1-1 0 0,-1-4 0 0,-1 1-8 16,0 0 8-16,2-7 0 0,-2-2 0 0,0-1 0 15,-2-2 0-15,2-6 0 0,0 3 8 0,0-8-8 16,0 1 11-16,0-3-3 0,-2-1 0 0,2-7 0 16,-3 0 24-16,3 0 4 0,-5-7 0 0,2-5 1 15,3 2-2-15,-2-4-1 0,-3 0 0 0,5-2 0 0,2-1 6 0,-2-2 2 16,6 5 0-16,-1-5 0 0,3 5-22 0,3 0-5 15,2 0-1-15,0-2 0 0,3 6-24 0,3-1-5 16,-1-4-1-16,6 8 0 0,0 3 16 0,5-3 0 16,-2 7 0-16,5-3-9 0,0 3 9 0,2 0 0 15,0 0 0-15,-2 0 0 32,0-4-87-32,0 4-15 0,-3-3-3 0</inkml:trace>
  <inkml:trace contextRef="#ctx0" brushRef="#br0" timeOffset="33647.42">14893 12049 172 0,'0'0'8'0,"-2"-4"1"0,-4 4-9 0,1 0 0 16,0 0 0-16,2 0 0 0,-2 0 251 0,2 0 48 15,-2 0 9-15,5 0 3 0,0 0-163 0,0 0-32 16,0 0-6-16,0 0-2 0,0 0-6 0,0 0-2 0,0 0 0 0,0 0 0 15,0 0-36-15,0 0-7 0,0 0-1 0,0 0-1 16,0 0-19-16,0 0-3 0,0 0-1 0,0 0 0 16,0 0 1-16,8 0 0 0,3 0 0 0,-4 0 0 15,1 0-6-15,3 4-2 0,0-4 0 0,2 0 0 16,3 0-3-16,2 0-1 0,1 0 0 0,5 0 0 16,-1 0 3-16,6-4 1 15,1 4 0-15,1-3 0 0,1 3 0 0,5-4 0 16,-3 1 0-16,4-1 0 0,-1-4-9 0,0 1-1 15,5 3-1-15,-5-3 0 0,-3 4 11 0,1-1 3 16,4-3 0-16,1-1 0 0,-5 1-4 0,-1 3 0 0,0-3 0 16,-2 0 0-16,0 0-1 0,-3 4-1 0,0-2 0 0,0-2 0 15,-5 0-5-15,2 3-1 0,4 1 0 0,-4-1 0 16,-2 4-8-16,-3 0-8 0,-3-3 12 0,1 3-12 0,-3 0 8 0,0 0-8 16,-3 0 0-16,-2 0 0 0,-1 3 9 0,1-3-9 15,-3 0 0-15,-3 0 9 0,-5 0-9 0,5 0 0 16,-5 0 0-16,0 0 0 15,0 0-23-15,0 0-3 0,0 0-1 0,0 0 0 16,0 0-120-16,0 0-24 0,-2-3-5 0,-6-8-1039 0</inkml:trace>
  <inkml:trace contextRef="#ctx0" brushRef="#br0" timeOffset="34355.9">15436 12070 1562 0,'0'0'69'0,"0"0"15"0,0 0-68 0,0 0-16 0,0 0 0 0,0 0 0 16,0 0 88-16,0 0 13 0,0 0 3 0,0 0 1 15,0 0-46-15,0 0-10 0,0 0-1 0,0 0-1 16,0 0-15-16,2-7-2 0,1 3-1 0,0 1 0 16,-1-1-8-16,1-3-1 0,0 4-1 0,-1-1 0 15,-2 4-11-15,3-7-8 0,0-1 9 0,-3 8-9 16,0 0 16-16,0 0-4 0,0 0 0 0,0 0 0 0,0 0 24 0,0 0 4 16,0 0 0-16,0 0 1 0,0 0-7 0,0 0-2 0,0 0 0 0,0 0 0 15,0 0 0-15,0 0-1 0,0 0 0 0,0 0 0 16,0 0-31-16,2 8 0 0,-2-1 0 0,3 0 0 15,-3 0 0-15,3 4 14 0,-3-4-2 0,2 5-1 16,-2 2-11-16,0 0 0 0,0 5 0 0,0-2 0 16,0 6 0-16,0-2 0 15,0 1 9-15,0-1-1 0,0 9-8 0,3-8 0 16,-1 6 0-16,1-2 0 0,-3-1 12 0,3 1-1 16,2 0-1-16,0-2 0 0,-2 2-10 0,0-5 12 15,2 5-12-15,0-5 12 0,-2 5 17 0,-3-5 4 16,0 5 1-16,0 0 0 0,8-5-22 0,-3 2-4 15,-2-2 0-15,-1 1-8 0,6-1 14 0,-2-2-4 16,-4-1-1-16,1-1 0 0,0 2 7 0,2-1 2 0,-2-3 0 0,-1 3 0 16,-2-3 0-16,0-1 0 0,3 0 0 0,2 0 0 15,-5-2 0-15,3-1 0 0,-1-1 0 0,-2-3 0 16,6 0-6-16,-6 2 0 0,0-9-1 0,0 0 0 16,0 0-11-16,0 0 0 0,0 0 0 0,0 0 0 15,0 0-49-15,0 0-15 0,0 0-4 0,0 0 0 16,-3-4-120-16,3-8-25 0,0 2-5 0</inkml:trace>
  <inkml:trace contextRef="#ctx0" brushRef="#br0" timeOffset="35777.78">15862 12614 1584 0,'0'0'70'0,"0"0"14"0,0 0-67 16,0 0-17-16,0 0 0 0,0 0 0 0,0 0 60 0,0 0 9 15,0 0 2-15,0 0 0 0,0 0-51 0,0 0-9 16,0 0-3-16,0 4 0 0,0 4 12 0,0-1 1 0,0 0 1 0,0 0 0 16,0-3 1-16,0 3 0 0,0 1 0 0,0-1 0 15,2 0-7-15,-2 4-2 0,3-1 0 0,-3 2 0 16,3-1 6-16,-1-1 2 0,1 4 0 0,-3-2 0 16,0 2 5-16,0 0 1 0,3-2 0 0,-3 2 0 15,2 0-10-15,-2-2-2 0,0 2 0 0,3-7 0 16,0 4 6-16,-1-1 1 15,-2-1 0-15,0 1 0 0,3-3 1 0,0 0 0 16,-3 0 0-16,0-2 0 0,0-5-4 0,-3 7 0 16,3-7 0-16,-3 7 0 0,1-3 0 0,2-4 0 0,0 0 0 15,0 0 0-15,-3 3-4 0,3-3 0 0,0 0-1 0,0 0 0 16,0 0-3-16,0 0-1 0,0 0 0 0,0 0 0 16,0 0-2-16,-5 0 0 0,-1 0 0 0,4-7 0 15,2 4-1-15,-3-1-8 0,0-3 12 0,1 2-4 0,-1-2-8 0,0 0 10 16,3 0-10-16,-2 0 10 0,-1-5-10 0,1 5 0 15,2 0 0-15,-3 0 0 0,3-3 0 0,-3-1 0 16,3 3 0-16,0-3 0 0,0 4 0 0,0-3 8 16,-2-1-8-16,2 3 0 0,2-3 0 0,-2-3 0 15,0 7 8-15,0-5-8 0,3-2 0 0,0 0 0 16,-3 6 0-16,2-3 0 16,1 1 0-16,-1-1 0 0,4 4 0 0,-4-5 0 15,1 5 0-15,0-3 0 0,2-1-11 0,-2 3 11 16,2 1 0-16,-2 0 0 0,5 0 0 0,-6 3 11 15,3-3-11-15,1-1 0 0,-1 4 9 0,-2-3-9 16,2 4 0-16,-2-1 0 0,2-3 0 0,0 7 0 16,1-7 0-16,1 7 0 0,-1-7 0 0,-1 7 0 15,-5 0 0-15,0 0-10 0,0 0 10 0,11 0 0 0,-11 0 0 0,10-5 0 16,-10 5 0-16,8 0 0 0,-8 0 0 0,11 5-8 16,-11-5 8-16,8 0 0 0,-8 0 0 0,10 2 0 0,-2 3 0 0,-3-1 0 15,-5-4 0-15,8 3 0 0,-2 4 0 0,-1-3 0 16,-2 3 0-16,2-4 0 0,-2 4-10 0,-1-2 10 15,1 2 0-15,0 0-10 0,-3-7 10 0,0 0 0 16,5 4-76-16,-5-4-9 0,0 0-2 0,0 0-684 16,0 0-137-16</inkml:trace>
  <inkml:trace contextRef="#ctx0" brushRef="#br0" timeOffset="37968.3">16354 12727 0 0,'0'0'0'0,"0"0"0"0,5 0 0 0,-5 0 0 15,-5 0 296-15,5 0-60 0,8 0 48 0,-8 0 10 16,0 0-191-16,0 0-39 0,5-3-7 0,0-1-1 16,-5 4-20-16,0 0-4 0,0 0-1 0,0 0 0 15,8 0 17-15,-8 0 4 0,0 0 1 0,0 0 0 16,8-7-11-16,-8 7-2 15,0 0-1-15,0 0 0 0,-5-5 3 0,5 5 1 16,0 0 0-16,0 0 0 0,-8-3-3 0,3-1-1 16,5 4 0-16,0 0 0 0,0 0-7 0,0 0 0 15,0 0-1-15,0 0 0 0,0 0-19 0,0 0-3 16,0 0-1-16,0 0 0 0,5-3-8 0,-5 3 0 16,-8-4 0-16,3 4 0 0,5 0 0 0,0 0 0 15,-11 0 0-15,1 0 0 0,-4 4 0 0,4-1 0 0,2-3-9 0,-3 0 9 16,-5 7 0-16,6-2 0 0,5 2-8 0,-3-3 8 15,-3-1 0-15,0 4 0 0,1-3 0 0,-1 3 0 16,3-4 0-16,0 4 0 0,1-2 0 0,-1 2 0 0,5 0 0 16,-2-3 0-16,-1 3 0 0,4-4 0 0,-1 4 0 0,0-2 0 15,1 2 11-15,-1 0-11 0,-2 0 13 0,2 0-4 16,3-3-1-16,0 4 0 16,-2-1 3-16,2 0 0 0,2 0 0 0,1 0 0 15,-3 5-3-15,0-5 0 0,2 0 0 0,1 0 0 16,2 0-8-16,1 0 0 0,-4 5 9 0,1-5-9 15,5 0 10-15,-3 0-2 0,1 0-8 0,-1 0 12 16,3 0 4-16,2-2 0 0,-2 2 0 0,-2-7 0 16,-6 0 8-16,5 7 1 0,5-7 1 0,-2 4 0 15,-8-4 0-15,8 0 0 0,3 0 0 0,-1 0 0 0,1 0-8 0,-3-4-2 16,-3 4 0-16,3-3 0 0,3-1-16 0,-6-3 10 16,-5 2-10-16,5-2 8 0,6 4 20 0,-6-4 4 15,-5 0 1-15,0 0 0 0,3-2-16 0,0 2-3 16,2 0-1-16,-5 0 0 0,-5 0 0 0,5-3 0 15,5-1 0-15,0 3 0 0,-10-3-13 0,5 4 11 0,0-7-11 16,2 2 10 0,4 5-10-16,-6-3 0 0,-3-1 9 0,6 4-9 15,2-5 0-15,0 5-8 0,-10 0 0 0,2 0 0 16,6-5 8-16,-3 9 0 0,-3-4 0 0,1 3 0 0,-6 1 0 16,3-1 0-16,5 4-9 0,0-3 9 0,-8-1 0 0,2 1 0 15,12-1-9-15,-6 4 9 0,-6-5-9 0,6 5 9 16,3-3-13-16,0-1 5 0,2-3 8 0,-5 4-13 15,-8-1 5-15,8 4 8 0,8-7-15 0,-8 4 5 0,-8-1 1 0,5-1 0 16,6 3 9-16,-3 2 0 0,0 0 8 0,-3-5-8 16,-5 5 0-16,8 0 0 0,6 0 0 0,-6 0 0 15,-8-3 0-15,8 3-15 0,0 0 3 0,0 0 0 16,0 0 3-16,0 0 1 0,0 0 0 0,5 8 0 16,0-6 8-16,1 3 0 0,-9 2 0 0,8 0 0 15,6-3 0-15,-6 3 0 0,-8 0 0 0,3 1 0 0,6-1 0 0,-4 0 0 16,-2 4 0-16,0-4 0 0,-2 1 14 0,2-1 5 15,5 7 1-15,0-7 0 0,-7 5-20 0,4-5-12 16,6 4 1-16,-2-1 1 0,-1-3 22 0,-2 0 5 16,-3-2 1-16,7 6 0 0,4-4-18 0,-3 0 0 0,-5 0 8 0,2-4-8 15,3 2 0-15,0 2 0 0,-8 0 8 0,0 0-8 32,2-3 0-32,4-1 0 0,-6-3 0 0,0 7 0 15,-3 0 0-15,3-2 0 0,5 2 0 0,-2 0 0 0,-3-7 0 0,0 7 0 16,0-7 0-16,5 4 0 0,1-1 10 0,-6-3-2 15,0 0 0-15,5 7 0 0,3-7-8 0,-8 0 0 16,0 0 0-16,0 0 0 0,5 5 0 0,-5-5 0 16,0 0 0-16,0 0 0 0,0 0 0 0,0 0 0 15,5 2 0-15,-5-2 0 0,0 0 0 0,0 0 0 0,0 0 0 0,0 0 0 16,0 0 0-16,0 0 0 0,0 0 9 0,0 0-9 16,6 5 13-16,-6-5-1 0,0 0-1 0,5-5 0 15,3 5-11-15,-8 0 0 0,0 0 0 0,0 0 0 16,8-2 0-16,-3-3 0 0,0 5-9 0,-5 0 9 15,0 0 8-15,0 0 4 0,6-3 2 0,-4-1 0 16,-2 4-14-16,3-7 0 16,2 4 8-16,1-1-8 0,-6-3 0 0,2 2 0 15,1 3 0-15,2-3 0 0,1-2 20 0,-4 7-3 16,-2 0 0-16,5-7 0 0,1 0-17 0,-1 4 0 0,-5 3 0 16,-3-4 0-16,6-3 0 0,-3 0 0 0,3-1 0 15,-6 4 0-15,0-3 0 0,1 0 0 0,7 0 0 0,-2 0 0 16,-9 2 0-16,4-2 0 0,4 0 0 0,4 0 0 15,-6 0 10-15,0 0-2 0,2 0 0 0,1-1 0 0,2 1-8 16,-5 3 0-16,-2-3 0 0,4 0 0 0,1 2 0 0,2 3 0 16,-7-3 0-16,-1-2 0 0,3 4 0 0,0 3 0 15,0-4 0-15,0 1 0 0,-5-1 0 0,5 4 0 16,0 0 0-16,0 0 0 0,-3 0 0 0,3 0-11 16,0 0 3-16,0 0 0 0,0 0 8 0,0 0 0 15,0 0 0-15,0 0 0 16,5-3 0-16,-5 3 0 0,0 0 0 0,0 0 0 15,0 0 0-15,0 0 0 0,0 0 0 0,0 0 0 16,0 0 0-16,0 0-8 0,0 0 8 0,-5-4 0 16,0 1 0-16,5 3 0 0,0 0 0 0,0 0 0 15,-6-4 0-15,6 4 0 0,0 0 0 0,0 0 0 16,0 0 0-16,0 0 0 0,0 0 0 0,0 0 0 16,6-5 0-16,-6 5 0 0,-6-3 0 0,6 3 0 0,0 0 0 0,0 0 0 15,0 0 0-15,-2 0 0 0,-4-4-14 0,6 4-4 16,0 0-1-16,0 0 0 0,-5-3 19 0,3-1 0 15,2 4 0-15,0 0 0 0,-6-3-13 0,6 3 1 16,0 0 0-16,0 0 0 0,3-4 12 0,-3 4 16 0,-3-3-3 0,3 3-1 16,0 0 7-16,0 0 1 0,-2-4 0 0,2 4 0 15,0 0-20-15,-3-7 0 0,3 2 0 0,-3 3 0 0,-2-3 0 16,5 2 0-16,0-1 0 0,0 4 0 0,-5-7 0 0,5 7 0 16,2-7 0-16,-2 0 0 0,-2 7 0 0,2 0 0 15,0 0 0-15,0 0 0 0,0 0 0 0,0 0 0 16,0 0 0-16,0 0 0 0,5-7 0 0,-5 7 0 15,0 0 0-15,0 0 0 0,0 0 0 0,0 0 0 16,0 0 0-16,0 7 0 16,-3 0 0-16,3-7 0 0,3 7 0 0,-3-3 0 15,-3 3 0-15,3 1 0 0,3-1 0 0,0 0 0 16,-1 4 0-16,-2-4 0 0,3 0 0 0,0 1 0 16,5 3 0-16,-6-1 0 0,-2-3 0 0,3 5 0 15,5-5 0-15,0 7 0 0,-8-7 0 0,2 5 0 16,1-1 0-16,2-1 13 0,3 1-4 0,-3-1-1 15,-5 2-8-15,6-5 0 0,4 4 0 0,-2-1 0 0,-2 2 0 0,-1-5 0 16,5 0 0-16,1 0 8 0,0 0-8 0,-3 0 8 16,-3-2-8-16,0-5 8 0,3 7-8 0,0-7 0 15,0 0 0-15,3 0-11 16,4-7-69-16,-4 2-13 0,0 3-3 0,-3-6-1 16,2-3-124-16,1-3-25 0,18-22-5 0,-13 6-1 0</inkml:trace>
  <inkml:trace contextRef="#ctx0" brushRef="#br0" timeOffset="38648.85">16544 12393 115 0,'-8'0'10'0,"6"0"-10"16,2 0 0-16,0 0 0 0,0 0 350 0,0 0 68 15,-3-7 14-15,3 7 2 0,5 0-347 0,-5 0-70 16,-2-7-17-16,-3 7 0 0,-1-3 0 0,6 3 0 15,0 0 0-15,0 0 0 0,0 0 0 0,0 0 0 0,0 0 0 0,0 0 0 16,-5 0 0-16,5 0 0 0,0 0 0 0,0 0 0 16,0 0 36-16,0 0 3 0,0 0 1 0,0 0 0 15,0 0 17-15,0 0 4 0,0 0 1 0,0 0 0 16,0 0-11-16,0 0-3 0,0 0 0 0,0 0 0 16,0 0-24-16,0 0-4 0,0 0-2 0,0 0 0 0,-3 0-10 15,3 0-8 1,0 0 12-16,0 0-12 0,0 0 14 0,0 0-4 15,0 0-1-15,0 0 0 0,3-4 1 0,2-4 0 0,-2 8 0 0,5-4 0 16,2 1 0-16,-2-1 0 0,-8 4 0 0,0 0 0 16,6-7-10-16,-6 7 0 0,0 0 9 0,0 0-9 15,2-3 0-15,-2 3 0 0,0 0 0 0,0 0 0 16,0 0 0-16,0 0-10 0,8-4 10 0,-8 4 0 16,0 0-9-16,0 0 9 0,0 0 0 0,0 0-9 0,0 0 9 0,0 0-12 15,0 0 12-15,0 0-12 0,0 0 33 0,0 0 7 16,-5 4 0-16,5-4 1 0,0 0-4 0,0 0-1 15,-8 3 0-15,3 1 0 0,-1-1-16 0,6-3-8 16,0 0 8-16,-8-3-8 16,-5 3-109-16,8-4-27 0</inkml:trace>
  <inkml:trace contextRef="#ctx0" brushRef="#br0" timeOffset="39403.5">16820 12698 172 0,'0'0'16'0,"0"0"-16"15,2 0 0-15,-2 0 0 0,0 0 136 0,0 0 24 16,6-4 4-16,-6 4 2 0,-6-7-127 0,6 7-26 16,3 0-5-16,-3 0 0 0,0 0 27 0,0 0 5 0,0 0 2 0,0 0 0 15,5-3 30-15,-5 3 7 0,0 0 1 0,0 0 0 16,0 0-10-16,0 0-2 0,0 0 0 0,0 0 0 0,0 0-25 16,0 0-6-16,0 0-1 0,0 0 0 0,-8 3-15 0,8-3-3 15,0 0-1-15,0 0 0 0,0 0-8 0,0 0-1 16,0 0-8-16,0 0 12 0,0 0-12 0,0 0 0 15,0 0 0-15,0 0 0 0,8 0 0 0,-8 0-10 0,0 0 0 0,0 0 0 32,0 0-93-32,0 0-18 0,0 0-4 0,0 0-1 0</inkml:trace>
  <inkml:trace contextRef="#ctx0" brushRef="#br0" timeOffset="40468.31">16806 12593 288 0,'8'0'25'0,"-8"0"-25"16,0 0 0-16,0 0 0 0,0 0 108 0,0 0 16 15,0 0 3-15,0 0 1 16,-10 0-69-16,7 0-14 0,3 0-2 0,0 0-1 16,-5 7 30-16,5-7 7 0,0 0 1 0,0 0 0 15,0 0-6-15,0 4-1 0,2 3 0 0,4-4 0 16,2 1-24-16,-6-1-5 0,-4 6 0 0,2-6-1 15,5 4-1-15,-5-7 0 0,0 7 0 0,0-7 0 16,0 0-1-16,3 7 0 0,-3 0 0 0,0-2 0 16,-8 2-1-16,8 0 0 0,2 0 0 0,1 0 0 0,-8 0 7 0,5-3 1 15,2 4 0-15,1-1 0 0,0 0-9 0,-1 0-2 16,-4 0 0-16,4 0 0 0,6 0-17 0,-3 2-3 16,-7-2-1-16,2 0 0 0,2 3 0 0,1-5-1 15,0 2 0-15,-3 0 0 0,0 0 3 0,0 0 1 0,5 0 0 16,-5 0 0-16,-5-2 3 0,2 6 1 0,6-4 0 0,-1 0 0 31,-4 0-4-31,2-4-1 0,2 4 0 0,1-2 0 0,0 2-5 16,-1 0-1-16,-4-3 0 0,2-4 0 0,8 3 0 15,-8-3-1-15,0 0 0 0,0 0 0 0,0 0 2 0,0 7 1 16,0-7 0-16,0 7 0 0,-6-2-1 0,6-5 0 16,0 0 0-16,0 0 0 0,-5 7-5 0,5-7 0 15,0 0-8-15,0 0 12 0,0 0 1 0,0 0 0 16,0 0 0-16,0 0 0 0,5-5 1 0,-5 5 0 0,-2-2 0 0,2-5 0 15,5-1-6-15,-2 1 0 0,-6 3-8 0,3-3 12 16,5-5-12-16,1 5 11 0,-9-3-11 0,-2-1 10 16,-1 4-10-16,4-5 0 0,4 2 0 0,-2-1 0 15,-2 1 0-15,-1-1 0 0,6-1 0 0,-1-2 0 16,1 2 0-16,-3 2 0 0,-3-1 0 0,6-3 0 16,2-1 0-16,1 4 0 0,-12-3 0 0,9 0 0 0,2 2-11 0,0-2 11 15,-5 4-8-15,0-2 8 0,0 1 0 0,3-3-10 16,2 7 10-16,-2-5 0 0,-6 2 0 0,6-1 0 15,2 4 0-15,1 0 0 0,-6-5 0 0,2 5 0 16,6 0 0-16,0 0 0 0,0 0-9 0,-3-1 9 0,1 4 0 16,-1 1-9-16,6-1 9 0,-6-3 0 0,3 7 0 0,0-3-8 31,2-1 8-31,-2 1 0 0,0 3-9 0,-3 0 9 0,-5 0-10 0,8 3 10 16,3 1-13-16,-6-1 5 0,-5-3 8 0,6 7 0 15,2 0 0-15,-1-3 0 0,-4 8 0 0,0-2-16 16,5-3 2-16,0 0 1 0,2 5 13 0,-4-5 0 15,-4 7 0-15,6-7 0 0,3 4 0 0,-3-3 16 16,-14 6-1-16,9 0-1 0,2-2-22 0,3-1-5 16,-8-1-1-16,-2 1 0 0,-6 4 22 0,10-4 5 0,6 3 1 0,-8-4 0 15,-10 6-14-15,4-2 0 0,12 1 0 0,-6-1 0 16,-11-3 0-16,6 4-15 0,7-4 2 0,4 3 0 16,2-4 13-16,-6 2 0 0,-7-5 0 0,8 7 0 15,7-7 9-15,-5 0 2 0,-7 5 0 0,-1-5 0 16,6 0-11-16,-1 0 0 0,-2-3-10 0,-2 4 10 15,-6-6 0-15,8-2 0 16,5 7 0-16,-5-7 0 0,-5 5 14 0,5-5-4 16,5 7-1-16,-5-7 0 0,0 0-1 0,0 0-8 15,-2 4 12-15,2-4-4 0,7 3-8 0,-7-3 0 16,0 0 9-16,0 0-9 0,8 0 0 0,-8 0-10 0,0 0 1 0,0 0 0 31,-2-7-120-31,2 4-24 0,0-8-5 0</inkml:trace>
  <inkml:trace contextRef="#ctx0" brushRef="#br0" timeOffset="41781.1">17314 12705 115 0,'0'0'10'0,"0"0"-10"0,0 0 0 0,-2-4 0 31,2 1 83-31</inkml:trace>
  <inkml:trace contextRef="#ctx0" brushRef="#br0" timeOffset="42082.06">17328 12626 460 0,'0'0'41'0,"0"0"-33"16,5 0-8-16,-5 0 0 0,0 0 152 0,3-5 29 15,-1 5 6-15,-2 0 1 0,0 0-107 0,5-3-21 16,1 3-4-16,-4 0 0 0,1-4 24 0,-3 4 6 0,0 0 1 0,0 0 0 16,5 0 13-16,-5 0 4 0,0 0 0 0,0 0 0 15,0 0-33-15,0 0-7 0,0 0 0 0,0 0-1 16,0 0-1-16,0 0 0 0,0 0 0 0,0 0 0 16,0 0-18-16,0 0-3 0,0 0-1 0,0 0 0 15,0 0-28-15,0 0-12 0,0 0 8 0,6 0-8 16,-1 4 0-16,-2-1 0 0,-1 2 8 0,3 2-8 0,-2 4 0 0,0-4 0 15,-1 3 9-15,-2-3-9 0,3 5 0 0,0-1 0 16,-1-1 0-16,-2 2 0 0,3 2 20 0,0-3-1 0,-3-1 0 16,2 2 0-16,1 2-19 0,0-3 0 0,-3-3 0 0,2 3 0 15,1-1-8-15,0-3-3 0,-3 0 0 0,2-3 0 16,3-1 11-16,-5-3-13 0,0 0 5 0,0 0 8 31,0 0-145-31,0 0-22 0,0 0-4 0</inkml:trace>
  <inkml:trace contextRef="#ctx0" brushRef="#br0" timeOffset="42862.6">17333 12317 1688 0,'0'0'75'0,"0"0"15"0,0 0-72 0,0 0-18 16,0 0 0-16,0 0 0 15,0 0 49-15,0 0 7 0,0 0 0 0,0 0 1 16,0 0-57-16,0 0-12 0,0 0-3 0,0 0 0 16,0 0 15-16,0 0-9 0,0 0 9 0,0 7-8 15,0 1 16-15,0-8 3 0,0 4 1 0,-3-1 0 16,-2 4-4-16,5-7-8 0,0 4 12 0,-5-1-4 16,2 1 11-16,3-4 1 0,0 0 1 0,-3 3 0 15,3-3 19-15,-2 4 3 0,-4-1 1 0,6-3 0 0,0 0-8 0,0 0 0 0,-5 5-1 0,5-5 0 16,0 0-13-16,0 0-2 0,-8 0-1 0,3 0 0 15,0 0-11-15,5 0-8 0,0 0 9 0,0 0-9 16,-3 4 8-16,3-4-8 0,0 0 0 0,0 0 9 16,0 0-9-16,0 0 0 0,0 0 9 0,0 0-9 15,0 0 13-15,0 0-1 0,0 0-1 0,0 0 0 16,0 0 3-16,0 0 1 0,0 0 0 0,5-4 0 0,3 4 1 0,-3-5 1 16,-5 5 0-16,0 0 0 0,0 0-17 0,8-3 0 15,-2 3-11-15,-6 0 11 0,0 0 0 0,8 0 0 16,0 0 8-16,-3 0-8 0,-5 0 0 0,0 0 0 15,5 3 0-15,3 2 0 0,-3-5 0 0,-5 0 0 16,0 0 0-16,6 7 0 0,-1 0 0 0,0 0-12 16,-5-7 1-16,3 7 0 15,0-3 11-15,-1 4 11 0,-2-8-3 0,0 7 0 16,0-3 16-16,0 3 2 0,0-4 1 0,0-3 0 16,0 0 10-16,0 0 3 0,0 0 0 0,0 0 0 15,0 0-32-15,-2 7-8 0,-6-7 0 0,8 0 0 16,0 0-24-16,0 0-7 0,-3-3-1 0,-2-8-762 15,2 4-153-15</inkml:trace>
  <inkml:trace contextRef="#ctx0" brushRef="#br0" timeOffset="44519.77">17661 12586 864 0,'0'0'76'0,"0"0"-60"0,0 0-16 0,0 0 0 15,0 0 222-15,0 0 42 0,0 0 8 0,0 0 1 16,0 0-176-16,0 0-35 0,0 0-7 0,0 0-2 16,0 0-27-16,0 0-6 15,0 0 0-15,0 0-1 0,0 0-3 0,3 7 0 16,2 0 0-16,-2 0 0 0,-1 0-2 0,1 0-1 16,-3 5 0-16,2-5 0 0,4 4 3 0,-4-4 0 15,-2 1 0-15,0 6 0 0,0-3 5 0,3-1 2 16,-3 2 0-16,0 2 0 0,0-3-6 0,0-1-1 15,3 2 0-15,-3-5 0 0,0 4-1 0,0-1-1 0,0-3 0 0,0 2 0 16,0-2 4-16,0 0 1 0,0 0 0 0,0-7 0 16,0 0 5-16,0 0 0 0,0 0 1 0,0 3 0 15,0-3 8-15,0 7 2 0,0-7 0 0,0 0 0 16,-6 5-25-16,6-5-10 0,0 0 8 0,0 0-8 0,-5 0 12 0,5 0-4 16,0 0 0-16,0 0 0 0,-5-5-8 0,0 5 8 15,5 0-8-15,-3-7 8 0,0 4-8 0,-2-4 0 16,5 3 0-16,-3-3 0 15,6 0 8-15,-3 0 0 0,-3-5 0 0,3 5 0 16,3 0-8-16,0-7 0 0,-3 6 0 0,0-3 0 16,2 1 0-16,-2-1-11 0,3 3 3 0,0-3 0 15,-3 1 8-15,2-1 0 0,1 4 0 0,-1-5 0 16,1 5 0-16,2 0 0 0,1 0 8 0,-1 0-8 16,0-1 0-16,1 4 0 0,-1-3 0 0,3 0-8 15,0 7 8-15,-3-7 0 0,3 7 0 0,-3-7 0 0,6 7 0 0,-3 0 0 16,0 0-9-16,0 0 9 0,-3 0 0 0,3 0-9 15,0 0 9-15,0 7 0 0,0-7-12 0,-3 4 4 16,0 3 8-16,-2-4-13 0,2 4 2 0,1-3 1 16,-1 4 0-16,0-1 0 0,-2 0 10 0,-1 4 0 15,4-4 0-15,-6 1 0 0,0-1 0 0,0 0-10 0,2 4 10 0,-2-1 0 32,3-3-30-32,-3 5 1 0,0-1 0 0,0-1 0 15,0-3 29-15,3 5 0 0,-1-5 8 0,-2 4-8 16,0-4 0-16,0 1-16 0,3-1 2 0,2 0 0 15,-5 0-10-15,3-3-1 0,-1-1-1 0,-2-3 0 0,6 7 8 0,-6-7 2 16,5 0 0-16,0 4 0 0,3-4 4 0,-2-4 2 16,-6 4 0-16,5 0 0 0,3-3 1 0,-3-1 0 15,3-3 0-15,0 0 0 0,-3-5 9 0,1 5-13 0,2-7 5 0,-1 7 8 16,1-7 0-16,0 2 0 0,0 5 0 0,0-7 0 16,0 2 0-16,-3 5 13 0,1-3 0 0,-1-1 0 15,0 4 19-15,1-5 4 0,-4 5 1 0,1 0 0 16,2 0-11-16,-2 4-2 0,-3-1-1 0,0 4 0 15,0 0-7-15,0 0 0 0,0-7-1 0,0 7 0 16,0 0-15-16,0 0 0 0,0 0 0 0,-5 7 0 0,-1-3 0 0,4-1-12 16,-4 4 12-16,1 0-10 0,5-7 2 0,-5 7 0 15,-1 5 0-15,1-5 0 0,2 4 8 0,1-1 0 16,-1-3 0-16,1 2 8 0,-1 1-8 0,0-3 0 16,3 0 0-16,0-3 0 0,0 4 0 0,0-6 0 0,0-2 0 15,0 0 0-15,0 0 0 0,3 9 0 0,0-6 0 0,-3-3 0 31,0 0 0-31,5 4 11 0,3-1-11 0,-3-3 12 16,3 4 8-16,0-8 3 0,0 4 0 0,0 0 0 16,2 0-10-16,-2-3-1 0,-2-1-1 0,2-3 0 0,-3 7 4 0,0-7 1 15,3 2 0-15,-3 2 0 0,1-4 19 0,-1 3 4 16,0-3 1-16,1 0 0 0,-1 0-27 0,0-1-5 16,0 1 0-16,1 0-8 0,-4 0 20 0,4-4-4 15,-4 4 0-15,1 2 0 0,0 2-8 0,-1-1-8 0,4-3 12 0,-4 4-12 16,-2-1 9-16,0 1-9 0,3-1 0 0,-3 4 9 15,0 0-9-15,0 0 0 0,0 0 0 0,0 0 0 16,0 0-12-16,0 0 12 0,0 0-12 0,0 7 12 16,0-7-8-16,-3 7 8 0,3 0 0 0,0 5 0 15,0 2-9-15,0-3 9 0,0 3-12 0,-2 1 12 16,2 6-11-16,-3-7 11 16,3 5-10-16,-3 0 10 0,1-1-11 0,2-1 11 15,-3-3-12-15,3 5 12 0,-3 0 0 0,3-1 0 16,3-1 0-16,-3 2 0 0,0-1 0 0,0-3-12 15,0 6 12-15,0-7-13 0,0 5 13 0,0-1 0 16,0-3 0-16,-3 6 0 0,3-7 0 0,-2 5 0 0,2-5 0 16,-3 5 0-16,0-1 0 0,1-3 0 0,-1-1 0 0,0-3 0 15,1 3 0-15,-1-4 0 0,-2 2 0 0,0 2 0 16,-1-7 0-16,1 5 0 0,0-5 0 0,-1 4 0 0,-2-4 0 16,-2 1 0-16,2-1 12 0,-3-5-12 0,1 5 0 0,-1-2 0 15,1-1 0-15,-4-1-9 0,1 4 9 0,3-7 12 16,-1 4-2-16,0-4-1 0,-2 0 1 0,0-4 0 15,0 4 0-15,2-7 0 0,1 7 2 0,-1-3 0 16,3-1 0-16,-3-3 0 0,3 2 3 0,1-2 1 0,1 0 0 0,-2 0 0 16,6 0 0-16,-4 0 0 0,4 2 0 0,-1-2 0 31,0 0-34-31,3 4-6 0,0 3-2 0,3-4 0 0,0-3 7 0,-1 0 2 0,4 0 0 0,-1 2 0 16,3 3 17-16,2-3 14 0,1-2-2 0,0 7-1 15,-1-7-11-15,6 7 0 0,8-7 0 0,0 2 0 16,2 3-20-16,1 2 1 15,-1-5 0-15,1-2 0 16,-4 5-204-16,1-3-41 0</inkml:trace>
  <inkml:trace contextRef="#ctx0" brushRef="#br0" timeOffset="47644.06">19095 12767 1922 0,'0'0'85'0,"0"0"18"0,0 0-83 0,0 0-20 16,0 0 0-16,0 0 0 0,0 0 62 0,0 0 8 0,0 0 2 0,0 0 0 15,-3 0-72-15,1 0 0 0,-4 0 0 0,4 4-15 16,-4-1 15-16,4-3 0 0,2 0-10 0,-3 7 10 16,1-3 0-16,-4-1 18 0,4 4-3 0,-1-2-1 15,-2 2 1-15,2 0 0 0,0 0 0 0,1 0 0 16,-4 0 1-16,4 5 0 0,2-5 0 0,-3 4 0 15,0-1-1-15,1 2 0 0,2 2 0 0,0-3 0 0,0 4 1 0,-3-1 0 16,3 4 0-16,-2-3 0 0,2 3 7 0,0-1 1 16,0-1 1-16,0 1 0 0,2-3-7 0,-2 5-2 0,0-8 0 15,3 4 0-15,-6-4-3 0,3-1-1 0,3 2 0 0,-3-5 0 16,0 4 16-16,0-4 4 0,0 0 0 0,0-7 0 16,0 0-32-16,0 8 0 0,-3-6 0 0,3-2 0 15,0 0 12-15,0 7-3 16,0-2-1-16,0-5 0 0,0 0 4 0,0 0 0 15,0 0 0-15,0 0 0 0,0 0 3 0,0 0 1 16,0 0 0-16,0 0 0 0,0 0 9 0,0 0 3 16,0 0 0-16,0 0 0 0,0 0-28 0,0 0 0 15,0 0 0-15,0 0 0 0,0 0 0 0,0 0 0 16,0 0 0-16,0 0 0 0,-5 0 0 0,5 0 0 16,-3-5 0-16,3 5 0 0,-5-2 0 0,2-3 0 0,1-2 0 0,-1 4 0 15,3 3 0-15,0 0 0 0,-3-11 0 0,3 4 0 16,0 0 0-16,0 0 0 0,0-5 0 0,-2-2 0 15,2 7 9-15,0-5 0 0,2-2 0 0,1 0 0 16,-3 0-9-16,3-1-12 0,-1-1 2 0,1 2 1 16,2 0 9-16,-2-5 0 0,0 5 0 0,-1 0 0 15,3 0 0-15,-2 2 0 16,2-2 0-16,-2 4 0 0,2-1 0 0,-2-1 0 16,5 2 0-16,0-1 0 0,-3-1 0 0,3 5 0 0,3-3 0 0,-6-1 8 15,3-1-8-15,0 5 0 0,0-3 0 0,0-1 0 16,0 4 0-16,0 0 0 0,5-1 0 0,-3 1-8 15,-2 0 8-15,3 0 0 0,0 0 0 0,-1 3 0 16,1-4 0-16,-1 1-8 0,4 3 8 0,-1-3 0 16,-3 4 0-16,1-1 0 0,-1 1 0 0,1-1 8 0,0 4-8 0,-1 0 0 15,-2-7 0-15,3 7 0 0,-3 0 0 0,2 0 0 16,1 0 0-16,-3 0 0 0,2 0 0 0,-2 0 0 16,0 2 0-16,0 3 0 0,0-5-18 0,0 7-5 15,0-7-1-15,-3 7 0 0,1-3 4 0,-1 3 0 16,0 0 0-16,0 1 0 0,1-1 4 0,-4 0 2 15,1 0 0-15,-3 0 0 0,0 0 5 0,0 5 1 0,0-5 0 0,-3 4 0 16,-2-4 8-16,0 1 0 0,0-1 0 0,-1 4 0 16,-2-1 0-16,0-3 0 0,0 0 0 0,0 5 0 15,-2-5 0-15,-1 0 0 0,-2 4 0 0,0-3-12 16,0-1 20-16,-1 0 3 0,-4 0 1 0,5 0 0 16,-3 0-12-16,0 0 12 0,-3-2-12 0,-2-5 12 15,5 2-12-15,0 3 8 16,3-5-8-16,0 0 8 0,-3-7 0 0,3 7 0 15,5-5 0-15,-3 3 0 16,-2-3-30-16,3-2-6 0,-1 4-2 0,0-4-784 0,-2 0-157 0</inkml:trace>
  <inkml:trace contextRef="#ctx0" brushRef="#br0" timeOffset="48532.94">19622 12774 1209 0,'0'0'108'16,"0"0"-87"-16,0 0-21 0,0 0 0 16,-8 0 124-16,5 0 21 0,3 0 4 0,0 0 1 0,0 0-115 0,0 0-23 15,0 0-12-15,0 0 12 16,3 7 12-16,-3-7 2 0,0 7 1 0,0-7 0 0,2 7 28 16,4 5 5-16,-4-5 2 0,1 0 0 0,-1 0-25 0,1 0-5 0,-3-2 0 0,0-5-1 15,3 7-21-15,-3 0-10 0,5 0 10 0,-5 4-10 16,3-3 11-16,-3-1-11 0,0 0 12 0,0 0-12 15,0 4 21-15,0-8-2 0,2 9-1 0,-2-5 0 16,-2 0-1-16,2 0 0 0,0-7 0 0,-3 4 0 16,0 3 19-16,3-7 3 0,-2 3 1 0,2-3 0 15,0 0-12-15,0 0-3 16,0 0 0-16,0 0 0 0,0 0-5 0,0 0 0 16,0 0-1-16,0 0 0 0,0 0 1 0,0 0 0 15,-3 0 0-15,3 0 0 0,0 0-2 0,-5 0 0 16,2-7 0-16,1 4 0 0,2-1-3 0,0-3-1 15,0 0 0-15,-3 0 0 0,0 0 2 0,3-5 0 16,0 5 0-16,0 0 0 0,0-5-5 0,-2 2-1 16,4-1 0-16,-2-3 0 0,6 2-10 0,-4 2 0 0,1-1 0 0,-1 1 0 15,1-1 0-15,0-1 0 0,2 2 0 0,0-1 0 16,1-1 0-16,-4 2 0 0,4-1 0 0,-1 1 0 16,3-2 0-16,-3 5 0 0,3-4 0 0,-3 1 0 0,1-1 0 0,2 3 0 15,2-3 0-15,-2 4 0 0,-3-3 0 0,1 1-11 16,2 2 11-16,-3 4-12 0,0-1 0 0,0 4 0 15,1 0 0-15,-1 4 0 32,-2-1-20-32,5 4-4 0,-3 5 0 0,-2-1-1 15,2 3-91-15,0 1-17 0,0-1-4 0,1 0-923 0</inkml:trace>
  <inkml:trace contextRef="#ctx0" brushRef="#br0" timeOffset="50223.44">20008 12793 0 0,'0'0'0'0,"0"0"0"0,0 0 0 0,0 0 0 0,5 0 244 0,-5 0-49 0,0 0 39 0,8-5 8 16,0 5-134-16,-3 0-26 0,-5 0-6 0,0 0 0 15,0 0-11-15,6 0-1 0,-6 0-1 0,0 0 0 16,0 0 8-16,0 0 1 0,5-3 1 0,-5 3 0 15,0 0-19-15,5-4-4 0,0 1-1 0,-5 3 0 16,0 0-9-16,0 0-3 0,0 0 0 0,0 0 0 16,0 0 0-16,0 0 0 15,-2-4 0-15,2 4 0 0,0 0-25 0,-6 0-12 16,4 0 10-16,-6 0-10 0,3 0 0 0,-1 0 0 16,1 0 0-16,2 4 0 0,-5-1 0 0,6-3-8 15,2 0 8-15,-5 7 0 0,-3-2 0 0,2-3 0 16,4 7 0-16,-1-6 0 0,-2 4-8 0,-1 0 8 15,1 0 0-15,2 0 0 0,1 5 0 0,-1-5 0 16,-2 0 0-16,2 4 0 0,1-1 0 0,-1 2 0 0,0-5 0 0,1 0 0 16,-1 0 0-16,3 0 0 0,-3 5 0 0,3-5 0 15,0-7-10-15,0 7 10 0,3 0-8 0,0 0 8 16,-3-7 0-16,2 5 0 0,4 2 0 0,2 0 0 0,-1-7 0 16,1 7 8-16,0-7 0 0,-2 4 0 0,-1-4 6 0,3 3 2 15,-3-3 0-15,3 0 0 0,3 0 12 0,-3 0 2 16,0-3 1-16,2-1 0 0,-2 4-1 0,0-3 0 0,3-1 0 0,-3 1 0 15,-3-1 1-15,3-3 0 0,-3 2 0 0,3 2 0 16,-3-1 5-16,1-3 2 0,-1 0 0 0,3 0 0 16,-6 0 3-16,4 0 1 0,-4-5 0 0,4 5 0 15,-4 0-30-15,1-5-12 0,-3 5 11 0,-3-3-11 16,3 3 0-16,0-4 0 0,-2 4 0 0,-1-5-10 31,-5 5-23-31,3-7-5 0,-6 7-1 0,-2-5-756 16,-6 2-151-16</inkml:trace>
  <inkml:trace contextRef="#ctx0" brushRef="#br0" timeOffset="61950.22">20608 12720 403 0,'0'0'36'0,"0"0"-36"0,0 0 0 0,6-3 0 15,-6-1 104-15,2-4 13 0,1 4 3 0,0 1 1 16,-3-4-105-16,0 3-16 0,2-3-12 0,-2 0 1 16,3 0 11-16,0 2 0 0,-3 5 0 0,0-7 0 15,0 7 30-15,0-3 2 0,0 3 0 0,0-4 0 0,0 4 29 0,0 0 7 16,0 0 0-16,0 0 1 0,0 0-25 0,0 0-6 15,2-3-1-15,-2-1 0 0,3-3 27 0,-3 7 4 16,3-7 2-16,-3 7 0 0,2-5-3 0,-2 5-1 16,3-3 0-16,-3 3 0 0,0 0-10 0,2-4-3 15,-2 4 0-15,0 0 0 16,0 0 6-16,0 0 1 0,0 0 0 0,0 0 0 16,6 0-1-16,-6 0 0 0,0 0 0 0,0 0 0 15,0 0-13-15,0 0-2 0,0 0-1 0,0 0 0 16,0 0-11-16,0 0-3 0,0 0 0 0,0 0 0 15,0 0-4-15,0 0-1 0,0 0 0 0,0 0 0 16,0 0-6-16,0 0-2 0,0 0 0 0,0 0 0 16,0 0-16-16,0 0 10 0,0 0-10 0,0 0 8 0,0 0 0 0,-3 0 0 15,-2 4 0-15,2-4 0 0,1 8 0 0,-4-8 0 16,4 4 0-16,-4-1 0 0,1 4 0 0,0-7-8 16,-1 4 12-16,-2-1-4 0,3-3-8 0,0 4 0 0,-3-1 0 0,3 4 0 15,-3-7 8-15,0 5-8 0,-3-3 8 0,3 3-8 16,-2-1 0-16,2-1 0 0,0 4 0 0,-3 0 0 15,3 0 0 1,0-3 0-16,-2-1 12 0,2 2-4 0,-3 2 0 16,3 0 0-16,-2 0 0 0,-1 0 0 0,3-3-8 0,0 4 0 15,-2-1 0-15,2 0 0 0,0 0 0 0,3 0 0 16,5 0 0-16,-6 5 0 0,-2-5 0 0,3 4 0 16,2-4 8-16,1 3-8 0,-4-3 8 0,4 5 0 15,-1-5 0-15,0 4 0 0,3-3 2 0,0 3 0 16,0-1 0-16,3 1 0 0,2-1 1 0,1 2 0 0,-4-5 0 0,-2 4 0 15,0-1 0-15,3 2 0 0,2-5 0 0,3 4 0 16,0-1-3-16,3 2-8 0,-3-1 12 0,2-1-4 16,1-3-8-16,-1 0 10 0,4 5-10 0,-4-5 10 15,3-7-10-15,-2 7 10 0,2-3-10 0,-2-1 10 16,-3-3-44-16,0 0-9 0,0-7-1 0,0 0-874 16,2-5-174-16</inkml:trace>
  <inkml:trace contextRef="#ctx0" brushRef="#br0" timeOffset="62915.99">20992 12847 748 0,'0'0'67'0,"0"0"-54"16,0 0-13-16,0 0 0 0,0 0 203 0,0 0 37 15,0 0 8-15,0 0 2 0,-3-7-136 0,3 7-27 16,0 0-6-16,0 0-1 0,0 0 0 0,0 0-1 16,0 0 0-16,0 0 0 15,0 0-24-15,0 0-5 0,0-5-1 0,0 5 0 16,0 0-24-16,6 0-5 0,-4-7 0 0,-2 7-1 15,0 0-4-15,6 0-1 0,-1 0 0 0,-5 0 0 16,5-3-14-16,1-1 0 0,-6 4 0 0,5 0 0 16,-5 0 0-16,5 0 9 0,3-3-9 0,-3 3 8 15,1-4 1-15,-1 4 0 0,-5 0 0 0,8 0 0 0,-3-3-9 0,3-1 0 16,-3 4 9-16,1-3-9 0,2-1 0 0,-3 4 0 0,0-5 0 0,0 3 0 16,3-3 0-16,-5 5 0 0,2-3 0 0,-5 3 0 15,3-4 0-15,2-3 0 0,1 7 0 0,-1-7 0 16,-2 7 0-16,-3 0 0 0,2-7 0 0,1 2 0 15,-1 3 0-15,-2 2 9 0,3-5-9 0,-3 5 0 16,0-3 10-16,0 3-10 0,0-4 8 0,0-3-8 16,-3 4 0-16,1-1 0 0,2 4 8 0,-5-7-8 0,-1 4 0 0,1-1 8 15,-3-4-8-15,3 4 8 0,-1 4-8 0,-2-3 0 16,3-1 0-16,0 1-11 0,-3-1 11 0,-3 1 0 16,3 3 0-16,0-4 8 0,-2 4-8 0,2 0-10 15,-3 0 10-15,1 0-13 0,-1 0 13 0,3 4-9 16,-2-1 9-16,-4 1-8 0,1-1 8 0,3 1 0 15,-1 3-9-15,-2 1 9 16,-3-4 0-16,0 6 0 0,3-3 0 0,-3 0 0 16,0 5 0-16,3-1 0 0,0-1 0 0,-1 1 0 15,1-1 0-15,5 2 8 0,-2 2-8 0,4 0 8 16,1-2 0-16,0-1-8 0,0-1 12 0,2 2-4 16,0 2 7-16,3 0 1 0,-2-2 0 0,4-3 0 15,4 7 5-15,-1-2 2 0,5-4 0 0,1 2 0 0,0 2-7 0,4-2 0 16,1 2-1-16,5-3 0 0,1-4-4 0,-1 1-1 0,0-1 0 0,3 0 0 15,0 0-10-15,2-7 0 0,1 4 0 0,-1-1 0 16,6-3 0-16,-8 4 0 0,-3-4 0 0,3-4 0 31,2 4-177-31,-2-7-31 0,-3 4-7 0</inkml:trace>
  <inkml:trace contextRef="#ctx0" brushRef="#br0" timeOffset="63954.6">20788 12854 115 0,'0'0'10'0,"0"0"-10"0,0 0 0 0,0 0 0 15,0 0 141-15,0 0 27 0,-5 0 4 0,5 0 2 16,0 0-90-16,0 0-19 0,-3 0-3 0,-2-3-1 16,0-1-30-16,5 4-7 0,0 0 0 0,0 0-1 15,-3 0 56-15,3 0 11 0,0 0 2 0,0 0 1 0,0 0-1 0,0 0-1 16,0 0 0-16,0 0 0 0,0 0-35 0,0 0-6 15,0 0-2-15,0 0 0 16,0 0-6-16,0 0-2 0,0 0 0 0,0 0 0 16,0 0-8-16,0 0-1 0,0 0-1 0,0 0 0 15,0 0 8-15,0 0 2 0,8 0 0 0,-8 0 0 16,0 0-9-16,0 0-2 0,8 4 0 0,-8-4 0 16,0 0-6-16,8 3-2 0,-3 1 0 0,-5-4 0 15,8 3-6-15,-8-3-2 0,8 0 0 0,0 4 0 16,3-1 0-16,-11-3 0 0,0 0 0 0,8 0 0 0,2 0 1 0,1 4 0 15,-3-1 0-15,0-3 0 0,0 0 13 0,0 5 2 16,-1-5 1-16,-7 0 0 0,11 2-30 0,-3 3 0 16,3-1 0-16,-4-1 0 0,4-3 12 0,-11 0 0 15,8 0 0-15,0 0 0 16,-8 0-80-16,5-3-17 0,1-6-3 0</inkml:trace>
  <inkml:trace contextRef="#ctx0" brushRef="#br0" timeOffset="65920.17">21606 12713 230 0,'0'0'20'0,"0"0"-20"0,0 0 0 0,0 0 0 15,0 0 211-15,0 0 37 0,0 0 8 0,0 0 2 16,0 0-145-16,0 0-29 0,-3 4-5 0,-2-1-2 16,0-3-17-16,-1 0-3 15,4 0-1-15,-4 7 0 0,1-7-5 0,0 0-2 16,-3 0 0-16,3 4 0 0,-1-1-11 0,1-3-2 15,-3 0-1-15,3 4 0 0,-3-1 1 0,3 1 0 16,-3-1 0-16,0-3 0 0,2 5-14 0,-2 2-2 16,1-3-1-16,-4-1 0 0,3 1-7 0,0-1 0 15,0 1-1-15,0-1 0 0,0 4-11 0,0-2 0 16,0-3 0-16,0 3 0 0,3 2 0 0,0 0 0 0,0-3 0 0,2-1 0 16,0 4 12-16,-2-3-2 0,2 4-1 0,1-6 0 15,2 3 2-15,-3 2 0 0,0 0 0 0,3-3 0 16,0-4-1-16,0 7 0 0,0-4 0 0,0 2 0 15,0-5-10-15,3 7 12 0,0-3-12 0,-1-1 12 16,-2-3-12-16,6 7 0 0,-4-3 0 0,-2-4 8 16,8 3-8-16,-2 1 8 15,1-1-8-15,1-3 8 0,0 5 4 0,0-5 1 16,0 2 0-16,3-2 0 0,-3 0 1 0,0 0 0 16,2 0 0-16,-2 0 0 0,0 0-6 0,3 0-8 0,-1 5 11 15,-2-5-11-15,3 0 14 0,-1 0-4 0,-2 2-1 0,3-2 0 16,-1 0-9-16,1 5 0 0,-3-5-10 0,0 0 10 15,0 4 0-15,0-4 0 0,0 3 0 0,0-3 0 16,0 0 0-16,0 4 0 0,-3-4 0 0,3 3 0 0,-3-3 0 0,3 4 0 16,-8-4 0-16,0 0 0 0,0 0 0 0,5 7 0 15,-5-7 0-15,8 3 0 0,-8-3 0 0,3 12 0 16,2-5 0-16,0 0 0 0,-2 0 12 0,-3-7-4 16,3 7 0-16,-3 0-8 0,2 5 0 0,-2-5 0 15,-2 0 0-15,2 0-9 0,0 0 17 0,0-2 3 16,-6 2 1-16,1-3 0 15,0-1 0-15,0 4 1 0,-1-3 0 0,-2-1 0 16,0-3-13-16,1 7 9 0,-7-7-9 0,4 5 8 16,-4-10-25-16,1 5-6 0,-5 0-1 0,-1 0-729 15,-5-3-147-15</inkml:trace>
  <inkml:trace contextRef="#ctx0" brushRef="#br0" timeOffset="66822">21955 12774 1753 0,'0'0'77'0,"0"0"17"0,0 0-75 0,0 0-19 16,0 0 0-16,0 0 0 0,0 0 74 0,0 0 11 15,3 0 3-15,-3 0 0 0,0 0-51 0,0 0-9 0,0 0-3 16,0 0 0-16,0 0 7 0,0 0 2 0,0 0 0 0,0 0 0 16,0 0-16-16,0 0-3 0,0 0-1 0,0 0 0 15,0 0-14-15,0 0 11 0,0 0-11 0,0 0 10 16,0 0 2-16,0 0 0 15,-8-3 0-15,8 3 0 0,0 0 9 0,-5-4 3 16,5 4 0-16,-6 0 0 0,1 0-24 0,5 0 0 16,0 0 0-16,0 0 8 0,-8 0-8 0,8 0-15 15,0 0 4-15,-5-3 1 0,5 3 10 0,-6 0 14 16,1 3-3-16,5-3-1 0,-5 0-10 0,2 7 0 16,-5-7 0-16,6 4 0 0,-4-1 0 0,6-3 0 15,-5 0 8-15,2 4-8 0,-2-1 13 0,5-3-2 0,-3 5-1 0,-2-5 0 16,3 2-10-16,2-2 0 0,-3 5 9 0,0 2-9 15,-2 0 0-15,2 0 0 0,3-3 0 0,-2 3 8 16,2-4-8-16,-3 4 0 0,0-2 0 0,3 2 0 16,0 0 0-16,0 0 0 0,0 0 8 0,0 0-8 15,0 2 9-15,0-6-9 0,3 4 12 0,0 0-12 16,-1 0 17-16,1-2-3 0,-3-5-1 0,5 7 0 0,-2-5 5 0,5 3 1 16,-3 2 0-16,3-3 0 0,-3-1 0 0,3-3 0 0,3 4 0 0,-3-1 0 15,2-3-3-15,4 0 0 0,-4 0 0 16,3 0 0-16,1 0 0 0,-4 0 0 0,-2 0 0 0,0-3 0 15,5 3-16-15,1 0 0 0,-6 0 0 0,2 0 0 16,3 0 0-16,1 0 0 0,-4 0 0 0,1 0 0 16,-1 0 0-16,1 0 0 15,2 0 0-15,-2 0 0 0,-3 0 0 0,2 0 0 16,1 0 0-16,-3 0 0 0,2 3 0 0,-2-3 0 16,0 0 0-16,0 4 0 0,0-4 0 0,0 3 0 15,-3 2 0-15,1-3 0 0,2 3-13 0,-6 2 3 16,6 0 1-16,-5-3 0 0,2 3 9 0,-2 1 0 15,-3-1 0-15,2 4 0 0,-4-1 0 0,4-3 0 16,-2 5 0-16,0-5 0 0,-2 0 29 0,-1 4 8 0,0-1 2 0,1-3 0 16,-1 5-28-16,0-5-11 0,-4 0 8 0,-1 0-8 15,-3 0 0-15,-5-7-16 0,-2 0 3 0,-9 0-865 16,-7-2-173-16</inkml:trace>
</inkml:ink>
</file>

<file path=ppt/ink/ink12.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3-04-05T03:29:32.775"/>
    </inkml:context>
    <inkml:brush xml:id="br0">
      <inkml:brushProperty name="width" value="0.05292" units="cm"/>
      <inkml:brushProperty name="height" value="0.05292" units="cm"/>
      <inkml:brushProperty name="color" value="#FF0000"/>
    </inkml:brush>
  </inkml:definitions>
  <inkml:trace contextRef="#ctx0" brushRef="#br0">9503 2781 9215 0,'0'0'2992'0,"0"0"592"0,0 0 128 0,11 12 32 0,-11-12-1840 0,0 0-368 0,0 0-80 0,0 0-16 16,0 0-560-16,2 5-112 0,-2-5-32 0,2 5 0 16,-2-5-336-16,3 6-64 15,-3-6 240-15,4 6-144 0,0-4-48 16,-4-2 0-16,3 4 0 0,-3-4 128 0,0 0 0 0,4 5 16 0,0-1 0 16,0 0 96-16,1 1 16 0,-1 0 0 0,0 0 0 15,0-1 32-15,0 1 16 16,-1 0 0-16,1 0 0 0,-1 1-176 0,0-1-16 0,0 2-16 0,0 0 0 0,1-1-144 0,0-1-16 15,-1 2-16-15,0-1 0 16,1 1-112-16,0 0 0 16,-1-1-16-16,0 1 0 0,1-4-176 0,0 2 192 0,0 0-192 0,0 1 192 0,-1 0-192 0,1-1 160 15,-1 0-160-15,0 0 160 0,0 1-32 0,1 0-128 16,0 1 192-16,0-1-64 16,0-1 0-16,-1 0-128 0,-2 0 192 0,2 2-64 0,0-3-128 0,0 3 160 15,-1 0-160-15,0 0 160 16,0 0-32-16,0-1-128 0,0 2 192 0,1-2-64 15,0 1-128-15,0-1 192 0,-1 0-192 0,0 1 192 16,0 2-192-16,0-3 128 0,0 2-128 0,0 0 128 16,0 2-128-16,-1-2 0 0,0 1 0 0,1 1 128 0,0-2-128 0,0 2 128 0,1-4-128 0,0 3 128 15,-1-2-128-15,0 3 192 0,1-2-192 0,0 1 192 16,0 0-192-16,-1-2 192 16,0 2-192-16,1-2 192 0,0 0-192 0,0 0 128 15,0 0-128-15,-1-1 128 16,0 2-128-16,1 0 128 0,-1-2-128 0,1 2 128 0,1 1-128 0,0-3 128 15,-1 2-128-15,1-1 128 16,-1 0-128-16,1 2 0 16,-1-2 128-16,0-1-128 0,0 3 0 0,0-3 0 0,-1 1 0 0,1 0 0 15,0-1 0-15,0 0 0 0,0 1 128 0,-1 1-128 0,1 0 128 16,0 0-128-16,0-1 128 0,0 0-128 16,0 2 0-16,0 0 128 0,0 2-128 0,1-1 160 15,-1-1-160-15,0 1 160 0,0 2-160 0,0-2 128 0,0 0-128 16,1 2 128-16,0-2-128 0,0 1 0 15,-1 0 0-15,1-1 128 0,-1-2-128 0,0 2 0 0,1-2 144 16,-1 0-144-16,-1 1 0 0,2 3 0 0,1-3 0 16,-1 0 0-16,1 1 0 0,0 1 128 15,0-2-128-15,-1 0 0 0,0-1 0 0,0 0 128 16,-1 1-128-16,2-1 128 0,-1 1 0 16,0 1-128-16,2 1 0 0,0 2 128 15,0 1-128-15,-2-3 0 0,0 1 128 0,0-1-128 16,-1-1 0-16,3 1 128 0,-2 1-128 15,-1-1 0-15,0 0 0 0,0-2 0 0,1 2 128 16,-1-1-128-16,0-1 0 0,0 0 128 0,0 2-128 16,-1 0 192-16,1 1-16 0,-1-1 112 15,1 3-288-15,0-3 0 0,2 1 0 0,-1-1 0 16,-1 1 0-16,1 2 0 0,-1-2 0 0,1-1 0 16,-1 0 0-16,2 0 0 0,-1-1 0 0,-1-1 0 0,0 2 128 0,0-1-128 15,0-1 0-15,0-1 0 0,0 1 0 16,1 1 0-16,0 1 0 0,0-1 0 0,-1-1 0 15,1 4 0-15,0 2 0 16,-1-4 0-16,-1 3 0 0,1 1 0 0,0-1 128 0,1 3-128 16,0 0 0-16,0-2 0 0,0 1 0 15,-1-3 0-15,1 1 0 0,0 1 128 0,0-1-128 16,0-2 0-16,-1 0 0 0,1 1 0 0,0-1 0 16,0-2 0-16,0 1 0 0,-1 1 128 0,1 0-128 15,0 0 0-15,1 2 0 0,0-1 0 0,0-1 0 0,0-1 0 16,1 1 0-16,-2 1 0 0,-1-2 0 0,1 2 0 15,-1-3 0-15,1 3 0 16,0 1 0-16,0-1 128 0,0 2-128 0,0-3 0 16,-1 1 0-16,0-1 0 0,1 0 0 0,0 1 128 0,0 0-128 15,0-1 0-15,1 1 0 0,1 6 0 16,0-1 0-16,-1-3 0 0,-1 0 0 16,0-2 128-16,0 1-128 0,0-1 0 15,0-2 0-15,0-1 0 0,1 0 0 0,-1 1 0 0,0 1 0 16,0-5 0-16,0 1 0 0,-2 1 0 0,3 0 0 15,-2 0 0-15,1 1 0 0,1 6 0 0,0-1 0 16,1-2 0-16,-2-2 0 0,0-2 0 16,0 0 0-16,-1 0 0 0,1 0 0 0,-1 0 0 0,1 0 0 15,-1 0 0-15,0 0 0 0,0-2 0 0,0 5 0 16,0 1 160-16,0-2-160 0,1 0 0 16,0-1 0-16,0 4 0 0,0 1 0 15,-1 1 0-15,1-4 0 0,0 0 0 16,0-1 0-16,-1 0 0 0,1 0 0 0,-2-1 0 0,1-2 0 0,0 0 0 0,1 1 0 15,-2-2 0-15,0 1 0 0,0 0 0 16,0-1 0-16,0 0 0 0,0-1 0 16,0 1 0-16,1 0 0 0,0 1 0 0,-1-3 0 15,0 2 0-15,1 1 0 0,-1 2 0 0,0 0 0 0,0-1 0 0,0-1 0 0,2 0 0 16,-1 1 0-16,-1 0 0 0,1 0 0 0,0 0 0 16,0 0 0-16,0 1 0 15,0 0 0-15,0 1 0 0,0-1 0 0,0-1 0 0,-1 0 0 0,0 0 0 0,1 0 0 16,0 3 0-16,0 0 0 0,0-3 0 0,0 0 0 15,0 1 0-15,1 0 0 0,-1 2 0 0,0-2 0 16,0 1 0-16,0 0 0 0,1-1 0 0,0 0 0 16,0 2 0-16,0-3 0 0,-1 0 0 0,0-1 0 15,0-1 0-15,0 2 0 0,0 0 0 0,-1 0 0 16,-1-2 0 0,2 0 0-16,0 2 0 0,0 0 0 0,0 0 0 0,1 0 0 0,-2-3 0 0,1 0 0 15,1 1 0 1,0 1 0-16,-1-2 0 0,0 3 0 0,1-1 0 0,-1 1 0 0,-1 1 0 0,1 0 0 15,0 1 0-15,0 0 0 16,0-1 0-16,1 0 0 0,-1 0 0 0,0 0 0 0,0 0 0 16,0-2 0-16,0 1 128 0,0 2-128 0,-1-4 0 15,1 3 0-15,0 1 0 0,-1-2 0 0,1-3 0 0,0 0 0 16,1 1 0-16,-1 1 128 0,0 1-128 16,0 1 0-16,0-1 0 0,0-2 0 0,1 0 0 0,0 1 0 15,-1-2 0-15,1 1 0 0,0-1 0 0,-2-1 0 16,1 1 0-16,0 1 0 0,1-2 0 0,0 2 0 15,0 1 128-15,-1 0-128 0,0-4 0 0,0 2 0 0,0 1 0 0,0 1 0 16,1 0 0-16,-1-1 0 0,-1-1 0 0,2 0 0 16,0 2 0-16,0 0 0 0,-1 1 0 0,0-1 0 0,0-2 0 0,0 1 0 15,1 1 0-15,-1 0 0 0,1 0 0 0,-1 0 0 32,0 0 0-32,0 1 0 0,-1 0 0 0,1-1 0 0,-1-1 0 0,0 0 0 0,0-1 0 0,0 0 0 15,1 0 0-15,-1-1 0 0,1 0 0 0,-1 1 0 16,0 0 0-16,0-1 0 0,0 0 0 0,0 1 0 15,1 0 0-15,-1 0 0 0,0 0 0 0,0 1 0 32,1 0 0-32,0-3 0 0,0 2 0 0,0 0 0 0,0 0 0 0,0 0 0 0,0-1 0 0,0 0 0 15,1 0 0-15,0 1 0 16,0 0 0-16,1 3 0 0,-2-1 0 0,0-1 0 0,0 1 0 0,0-4 0 0,1 1 128 0,-1 1-128 16,0 1 0-16,0-1 0 0,1 1 0 0,-1-1 0 15,1-1 0-15,-1 0 0 16,-1 0 0-16,1 1 0 0,-1 0 0 0,2 1 0 15,-2 0 0-15,1 0 0 0,0 0 0 0,0 2 0 0,1 0 0 0,-1-1 0 16,0 0 0-16,1 0 0 0,0 1 0 0,0 1 0 16,2 2 0-16,-2-3 0 15,-1 1 0-15,1 0 0 0,1-2 0 0,0 0 0 0,-1-1 0 0,3 6 0 32,0-1 0-32,-1 0 0 0,-2 0 0 0,1-3 0 0,3 0 0 0,-2 1 0 0,-2-2 0 0,0 1 0 15,0-2 0-15,0 0 0 16,0 0 0-16,0 0 0 0,-1-1 0 15,3 0 0-15,-2 2 0 0,1 1 0 0,0-1 0 16,0 1 0-16,0-2 0 0,0 0 0 0,0 2 0 0,-1 0 0 0,2-1 0 0,0-1 0 0,-1-1 0 0,0 0 0 31,-5-6 0-31,7 10 0 0,-1 1 0 0,0-1 0 16,-1-1 0-16,2 2 0 0,-1-3 0 0,0 0 0 16,-1-1 0-16,0 0 0 0,-1-1 0 0,2 3 0 0,-2 1 0 15,1 0 0-15,0-4 0 0,0 0 0 0,-1 2 0 0,1 1 0 16,-1-1 0-16,1 2 0 0,0-2 0 0,-1 1 0 0,1-1 0 15,0 0 0 1,-1 1 0-16,1 0 0 0,0 2 0 0,0 1 0 16,0-1 0-16,0-2 0 0,0-1 0 0,0 1 0 0,1-1 0 0,-1 1 0 15,-1 1 0-15,2-2 0 0,-1 1 0 0,0-1 0 16,0 0 0-16,-1 0 0 0,1-1 0 0,0 2 0 16,0 0 0-16,2 1 0 0,-2-2 0 0,2 1 0 15,1-2 0-15,-3 2 0 0,0 1 0 0,1 0 0 16,2-2 0-16,-2 0 0 0,-2 1 0 0,1 0 0 15,1-1 0-15,0-1 0 0,0 2 0 0,0-1 0 16,-1 0 0-16,-1-1 0 0,0 1 0 0,1-1 0 0,1 2 0 0,-2 0 0 16,1-2 0-16,0 0 0 0,-1-1 0 0,1 0 0 15,0 2 0-15,0-1 0 0,1 2 0 0,1 1 0 16,-2-1 0-16,1 2 0 0,0-1 0 0,1 1 0 16,-1-1 0-16,1 0 0 0,-1 0 0 0,0-1 0 15,1 0 0-15,0 0 0 0,1 0 0 0,-1 0 0 16,0-1 0-16,-1 0 0 0,0-1 0 0,1 2 0 15,-1-3 0-15,0 1 0 0,0-1 0 0,-1 0 0 0,1 0 0 16,-1 0 0-16,1-1 0 0,0 2 0 16,0 1 0-16,0 0 0 0,-1 0 0 0,2 0 0 0,-2 1 0 0,1-1 0 15,-1 0 0-15,1 1 0 0,2-2 0 16,-2 0 0-16,-1-1 0 0,1 1 0 0,-2 0 0 16,1 1 0-16,0 0 0 0,0-1 0 0,-1 1 0 15,1 0 0-15,0 0 0 0,1 1 0 0,-1-1 0 16,0 0 0-16,3-1 0 0,-2 1 0 0,-1 0 0 15,1 1 0-15,1-1 0 0,-1 2 0 0,-2-3 0 0,1 1 0 0,1 0 0 0,0-1 0 16,1 0 0-16,-2-2 0 16,0 1 0-16,0 1 0 15,0-1 0-15,1 0 0 0,0 0 0 0,0 1 0 16,0 1 0-16,0-1 0 0,1 0 0 0,-1 1 0 0,1-3 0 0,0 2 0 0,0 0 0 0,1 1 0 16,-1-3 0-16,-1 2 0 0,1-1 0 15,0 0 0-15,0 0 0 0,0 1 0 0,1 0 0 0,-1 0 0 16,-1 0 0-1,1 0 0-15,-1-2 0 0,0 1 0 0,0 0 0 0,0 0 0 0,0 0 0 0,-2-1 0 16,0 0 0-16,0 0 0 16,0-1 0-16,0 2 0 0,0-3 0 0,0 2 0 0,1 0 0 0,-1 0 0 15,0 0 0-15,1 1 0 0,-1 0 0 0,2 1 0 16,1 0 0-16,0 1 0 0,0 1 0 0,0 0 0 16,-1-1 0-16,1 1 0 0,0-2 0 0,1 1 0 0,-1 0 0 0,-1-1 0 15,0 0 0-15,-1-1 0 0,0 0 0 0,0 0 0 16,0 0 0-16,0 0 0 15,-1 0 0-15,1-1 0 0,0 0 0 0,0 0 0 16,0 1 0-16,0 0 0 0,0 0 0 0,1 0 0 16,0 0 0-16,0 0 0 0,-1-1 0 0,1 1 0 0,-1 1 0 0,1-2 0 15,0 0 0-15,0 0 0 16,0-1 0-16,1 0 0 0,-2 1 0 0,0 0 0 16,-1 0 0-16,2 0 0 0,-1 0 0 0,1 0 0 15,0 0 0-15,0 0 0 0,1-1 0 0,-2 1 0 16,1 0 0-16,0 0 0 0,-1 0 0 0,0 0 0 0,1 0 0 0,0 0 0 0,-1 0 0 0,1 0 0 15,-1 0 0-15,1 2 0 0,0-2 0 0,0-1 0 16,0 1 0 0,0 1 0-16,-1-1 0 0,0-1 0 0,2 1 0 0,-1 0 0 0,-1 1 0 0,0 0 0 15,1 0 0-15,0 0 0 0,-1 0 0 0,0-1 0 16,1 1 0-16,0 1 0 0,0-1 0 0,-1 0 0 16,2 1 0-16,-1-1 0 15,-2-1 0-15,0 2 0 0,2-2 0 0,0 0 0 0,0-1 0 16,0 1 0-16,-1 2 0 0,1 0 0 15,0-2 0-15,-1 2 0 0,3 0 0 16,-1 1 0-16,0-2 0 0,1 2 0 0,-1 0 0 0,0-1 0 0,2-1 0 0,0 1 0 16,-1 1 0-16,0-1 0 15,-1 0 0-15,1-2 0 0,-1 1 0 0,1 1 0 16,1-2 0-16,-1 2 0 0,-2-1 0 0,2 0 0 0,0-2 0 0,1 1 0 0,-1 0 0 0,0 0 0 16,1 0 0-16,0 2 0 15,0-2 0-15,1 0 0 0,-2-1 0 0,1 0 0 16,0 0 0-16,1 1 0 15,0 0 0-15,-1 0 0 0,0-1-128 0,0 2 128 0,-1-1 0 0,1 1-144 16,-2 0 144-16,1-1 0 0,0 1-128 0,0 0 128 16,-1 0 0-16,0 1 0 0,0-1 0 0,0-1 0 15,0 1 0-15,1 0 0 0,-1 1 0 0,0-3-128 16,-1 1 128-16,1 0 0 0,0 0 0 0,0 0 0 0,-1-1 0 16,1 2 0-16,0 0 0 0,0-1 0 0,2 0 0 15,0 0 0-15,0 0 0 0,0 0 0 0,0-1 0 0,1 2 0 16,0 1-128-16,0 0 128 15,-1 0 0-15,1 1 0 0,0 0 0 0,0 0-128 0,0-1 128 0,-1 0 0 16,1 1 0-16,0-2 0 0,-1 2-128 0,-1-2 128 16,-2-1 0-16,1 0 0 0,0 0-128 0,1 2 128 15,0-3 0-15,-1 0 0 0,-1 1 0 0,1-1 0 16,1 1 0-16,-1-1 0 0,-1 0 0 0,1 1 0 16,-1 0 0-16,0 0 0 0,0 0 0 15,0 0 0-15,0-1 0 0,1 0 0 0,0 1 0 0,-1-1 0 16,0 1 0-16,0-2-128 0,0 1 128 0,1 0 0 15,0 0 0-15,0 0 0 0,-1 0 0 0,1 0 0 0,0-1 0 0,-1 0 0 16,0-1 0-16,0 2 0 0,0 0 0 0,-1 0 0 16,1 0 0-16,1 0 0 0,0-1 0 0,0 1 0 15,1 0 0-15,-1-1 0 0,2 0 0 0,1 2 0 16,-1 0 0-16,1 0 0 0,-1 0 0 0,1 0 0 16,0-1 0-16,-1 0 0 0,0-1 0 0,-2 0 0 15,2 1 0-15,0-3 0 0,-1 0 0 16,0 2 0-16,-1-1 0 0,1 1 0 0,0-1 0 0,-1 1 0 0,0 0 0 15,1 0 0-15,1 0 0 16,0 1 0-16,-1 0 0 0,1 1 0 0,1-3 0 0,-1 2 0 16,0-2 0-16,0 2 0 0,-1 1 0 0,0-2 0 15,-1 0 0-15,1 1 0 0,1-2 0 0,0 1 0 0,0 0 0 0,-1 1 0 16,2-1 0-16,-1 0 0 0,-1 0 0 16,0 0 0-16,1 0 0 0,0-1 0 15,0 1 0-15,0-1 0 0,0 1 0 0,0 1 0 0,1 0 0 0,1 1 0 16,0 0 0-16,0 0 0 0,-1-1 0 0,1 0 0 15,-3 0 0-15,2 1 0 16,-2-2 0-16,2 0 0 0,1 1 0 0,-1-1 0 0,0 0 0 16,-2 0 0-16,3 0 0 0,-1 0 0 0,-2-1 0 0,-1 0 0 0,0 0 0 0,1 0 0 15,-1 0 0-15,0 0 0 0,0 0 0 16,0 1 0-16,0 0 0 0,1 0 0 0,-1 0 0 0,1 1 0 16,1-1 0-16,-1 0 0 15,1 1 0-15,0-1 0 0,1 0 0 0,0 1 0 0,-2 0 0 0,1-1 0 16,1 0 0-16,-1 1 0 0,-1 0 0 0,-1 0 0 15,2-1 0-15,-1 0 0 16,0 1 0-16,1 1 0 0,-1-1 0 0,1 1 0 16,-1 0 0-16,1 0 0 0,0-1 0 0,-1 1 0 0,0-1 0 0,-1-1 0 15,-1 2 0-15,0-3 0 0,0 1 0 0,0 0 0 16,-1 0 0-16,-1 0 0 0,-4-3 0 0,5 2 0 16,0 0 0-16,0 0 0 15,1 1 0-15,0 1 0 0,0-3 0 0,1 3 0 0,-1-3 0 0,2 3 0 16,-1-3 0-16,3 2 0 0,-2 0 0 0,-1 0 0 15,1 0 0-15,0 2 0 0,-1-2 0 16,1 1 0-16,0 0 0 0,-1 0 0 0,1 0 0 0,0 0 0 0,0-1 0 0,1 1 0 16,0 0 0-16,1-1 0 0,-2 0 0 0,1 0 0 15,1 0 0-15,0 0 0 0,0 1 0 0,1 0 0 16,1 0 0-16,-2 0 0 0,1 0 0 0,0 1 0 0,0-2 0 16,-2 0 0-16,1 0 0 0,-1 0 0 15,0 1 0-15,1-2 0 0,-2 0 0 0,1 0 0 0,-1 0 0 0,0 1 0 16,1-2 0-16,-1 0 0 0,1 0 0 0,0 0 0 15,-1-1 0-15,0 1 0 16,0-1 0-16,-1 0 0 16,3 0 0-16,-1 1 0 0,0 0 0 0,0 0 0 15,0 1 0-15,1 0 0 0,-1-1 0 0,1 1 0 16,-1 1 0-16,0-2 0 0,1 1 0 0,-2 0 0 16,-1 0 0-16,0 1 0 0,-2-3 0 0,1 2 0 15,0-1 0-15,1 1 0 0,0 0 0 0,0-1 0 16,0 1 0-16,0 0 0 0,1 0 0 0,1 2 0 0,1-2 0 0,0 1 0 15,1-1 0-15,0 1 0 0,1-1 0 16,-2 1 0-16,1 0 0 0,0 0 0 16,-1 0 0-16,-1 0 0 0,-2 0 0 0,1 0 0 0,-1 0 0 0,0-1 0 15,-1 1 0-15,-1-2 0 0,0 1 0 0,-1 1 0 0,-4-3 0 0,6 4 0 16,1 0 0-16,0 0 0 0,0-1 0 0,0 1 0 16,0 0 0-16,2 0 0 0,-2-1 0 0,1 0 0 15,0 1 0-15,0 0 0 0,-1 0 0 0,1 0 0 16,0 1 0-16,0-3 0 0,0 1 0 0,0 1 0 15,0-2 0-15,0 0 0 16,0 0 0-16,1 1 0 0,0-2 0 0,-1 1 0 0,0-1 0 0,0-1 0 16,0 1 0-16,0 0 0 0,0 0 0 0,0 1 0 0,0-2 0 15,1 0 0-15,0 0 0 0,0 0 0 16,1 0 0-16,0 1 0 0,0-1 0 0,0 1 0 16,-2-1 0-16,2 0 0 0,1-1 0 0,-1 0 0 15,0-1 0-15,2 1 0 0,1 0 0 0,1 0 0 16,0 1 0-16,1 0 0 0,0 0 0 0,-1 0 0 0,1 0 0 0,-1-1 0 15,-3 1 0-15,1 1 0 16,-2-1 0-16,-1 1 0 0,-2 0-256 0,-2 0 64 0,-5-1 16 0,0 0 0 31,0 0-1808-31,0 0-352 0,0 0-80 0</inkml:trace>
  <inkml:trace contextRef="#ctx0" brushRef="#br0" timeOffset="2530.4">15630 10130 11055 0,'0'0'976'0,"14"-3"-784"0,-14-2-192 0,0-1 0 0,1 1 3024 0,-1 5 560 16,0 0 128-16,0 0 0 15,3-5-2160-15,-1-1-432 0,1 0-96 0,0 0 0 0,0 1-640 0,-3 5-128 16,5-2-32-16,-5 2 0 0,6-3 176 0,0 2 48 16,0 2 0-16,0 0 0 0,-6-1 256 0,6 1 64 15,0 1 16-15,0 1 0 0,0-2-16 0,0 0 0 16,-2-1 0-16,2 0 0 0,-1 0-192 0,0 0-32 16,0-1-16-16,0 0 0 0,0 1-128 0,0 0-16 15,1 0-16-15,1 0 0 0,0 0-96 0,-1 0-16 16,1 0 0-16,0 2 0 0,-1 1 0 0,2-3 0 15,0 1 0-15,-1 0 0 0,2-1 16 0,-1 0 0 16,1-1 0-16,0 1 0 0,-1 0-80 0,0 0 0 16,0 0-16-16,0 0 0 0,1 0-176 0,0 1 192 0,-1-1-192 0,1 0 192 15,1 0-48-15,0 0 0 16,-1-1 0-16,2 1 0 0,0-1 48 0,0 1 16 16,0-3 0-16,3 1 0 0,0-2-16 0,-1 2-16 0,-3-1 0 0,0-1 0 15,0 1 32-15,-1 0 16 16,-1-1 0-16,0 1 0 0,0-1-96 0,1 0 0 15,1 1-128-15,-1-1 192 0,0 2 32 0,0 0 0 0,-1 0 0 0,1 1 0 0,-1 0-80 16,0 0-16-16,0-2 0 0,0 0 0 16,-1 1-128-16,2 1 0 0,-1-2 0 0,1 1 0 15,-1-1 0-15,1 1 0 0,-1-3 128 0,-1 1-128 16,1 0 0-16,0 0 0 0,0 0 0 0,0 0 0 0,0 2 144 16,-2-3-144-16,1 1 160 0,0-1-160 0,0-1 128 0,0 0-128 15,0 0 0-15,0 1 144 0,1 1-144 0,0 1 0 16,0-1 0-16,0 0 0 0,0 1 0 0,0-2 0 15,1 0 0-15,1 2 0 0,-1 0 0 16,0 0 0-16,-1 0 0 0,1-1 0 0,-1 0 0 16,0 0 0-16,0-1 0 0,-1 0 0 0,1-1 0 0,1 1 0 15,0-3 0-15,0 2 0 0,-1 1 0 0,1 1 0 16,0-2 0-16,0 0 128 0,-2 0-128 0,1-1 128 0,-1 0-128 0,1 0 128 16,-1 1-128-16,0 0 0 15,-1 0 0-15,1 1 0 0,-2 0 0 0,2 0 0 16,0 1 0-16,0 0 0 0,-1 0 0 0,1 1 0 0,0-1 0 0,-1-1 0 15,0-2 0-15,-1 1 0 16,1 0 0-16,0 0 0 0,1 1 0 0,0 0 0 0,1-1 0 0,0 0 0 0,0 0 0 0,0-1 0 31,-1-1 0-31,1 1 0 0,-1 0 0 0,2 0 0 16,1-1 0-16,2 0 0 0,0-1 128 0,2 1-128 16,1-2 128-16,-3 0-128 0,0 0 320 0,0 0 0 0,-2 0-16 0,-2 0 0 0,0 1-304 0,0 0 160 15,0 0-160-15,0 1 128 0,-1-1-128 0,0 1 0 16,0-1 0-16,0 1 0 0,0 1 0 0,-1-1 0 15,-1 0 128-15,0 0-128 16,-1 1 0-16,1 0 0 0,0 0 0 0,1-1 0 16,0 0 0-16,0 1 0 0,0 0 0 0,0 0 0 0,-1 1 0 0,0-1 0 15,1 0 0 1,1-1 0-16,0 0 0 0,1 0 0 0,-1 2 0 0,-2-3 0 0,2 1 0 0,2-1 0 16,3 0 0-1,2 0 0-15,1-1 336 0,0-1-16 0,-1-1 0 0,-1 2 0 0,1-5 64 16,0 2 0-16,-3 0 0 0,3 1 0 0,-1-2-384 15,-1 0 128-15,0 1-128 0,3-1 0 0,-1-1 0 0,1 1 0 16,-1-4 0-16,1 1 0 0,-4 2 0 0,0 0 0 16,-1 1 0-16,-1 3 0 0,-3 0 0 0,1 2 144 0,-1 2-144 0,0 0 0 15,-1-2 128-15,0 1-128 0,-1 2 0 16,1-1 0-16,-2-1 0 0,1 2 0 16,0 0 0-16,0 1 0 0,0-2 0 0,0 1 0 15,1 0 0-15,-1 0 0 0,0-1 0 0,0 0 0 0,2-1 0 0,-1 0 0 0,1 0 0 0,0 0 0 16,0 2 0-16,0-2 0 15,1 1 0-15,0-2 0 0,-1 0 0 0,1 0 0 16,1 1 0-16,1-1 0 16,-1-1 0-16,0 0 0 0,0 1 0 0,0 0 0 0,-1-3 0 0,0 2 0 15,0 0 128-15,0 1-128 0,-2-1 0 0,1 1 0 0,0 0 208 0,1 0-64 16,-1 0-16-16,1-1 0 0,0-1-128 0,0-1 0 31,2 0 144-31,0-2-144 0,-1 0 0 0,0 2 0 0,-1 0 0 0,0 1 128 0,0-1-128 0,0 3 0 31,1-3 0-31,-2 2 0 0,-1 0 0 0,2 2 0 16,0-1 0-16,-1 0 128 0,-1-1-128 0,0 2 176 0,1 1-176 0,0 3 192 16,-2-2-192-16,1 0 160 0,0 0-160 0,0-3 160 15,0 1-160-15,1 1 0 0,0-1 144 0,0 0-144 16,-1 0 0-16,1 0 0 0,-1-1 0 0,2 1 128 16,0-1-128-16,-1 1 0 0,-1 1 0 0,0 0 0 0,-2 0 0 15,3 0 0-15,-1 1 0 0,0-2 128 0,0 2-128 16,0 0 0-16,0 0 128 0,-1 2-128 0,0-1 0 15,0 0 128-15,-2 0-128 0,1 1 0 0,1 0 0 16,0 0 0-16,0-1 0 0,0 0 0 0,-1 0 0 0,-3 5 0 16,4-3 0-16,0 0 0 0,-4 3 0 0,4-4 0 15,-4 4 0-15,0 0 0 0,0 0-160 0,0 0-96 16,0 0-32-16,0 0 0 16,0 0-1376-16,0 0-288 0,0 0-48 0</inkml:trace>
  <inkml:trace contextRef="#ctx0" brushRef="#br0" timeOffset="4192.98">15731 10189 11055 0,'0'-4'976'0,"0"4"-784"0,0 0-192 0,0 0 0 0,0-10 3120 0,0 10 576 15,0 0 112-15,0 0 32 0,0 0-1648 0,0 0-320 0,0 0-64 0,0 0-16 16,0 0-496-16,0 0-96 0,0 0-32 0,0 0 0 16,0 0-624-16,0 0-128 0,0 0-32 0,0 0 0 31,2 4-1424-31,-1 1-304 0</inkml:trace>
  <inkml:trace contextRef="#ctx0" brushRef="#br0" timeOffset="4327.71">15752 10395 10127 0,'0'0'448'0,"0"0"96"0,-3 4-544 0,0 3 0 16,0-1 0-16,0 0 0 0,1-1 2608 0,1 1 400 0,0-2 96 0</inkml:trace>
  <inkml:trace contextRef="#ctx0" brushRef="#br0" timeOffset="4474.19">15756 10607 22975 0,'0'0'1024'0,"0"0"192"0,-3 3-960 0,0 2-256 15,3-5 0-15,-2 6 0 0,1-1 464 0,1 0 48 0,0-5 16 0,0 6 0 16,0-6-336-16,0 0-192 0,1 5 192 15,-1-5-11328 1</inkml:trace>
  <inkml:trace contextRef="#ctx0" brushRef="#br0" timeOffset="4592.27">15757 10737 7359 0,'0'0'656'0,"-1"3"-528"32,-1 3-128-32,0 0 0 0,2-6 3520 0,-2 5 688 0,2-5 128 0,-2 7 16 0,2-7-2880 15,0 0-576-15,-1 5-112 0,1-5-16 16,0 0-528-16,0 6-112 15,0-6 0-15,0 0-7840 16,0 0-1568-16</inkml:trace>
  <inkml:trace contextRef="#ctx0" brushRef="#br0" timeOffset="4720.35">15764 10869 21183 0,'0'0'1888'0,"0"0"-1504"15,0 0-384-15,-4 6 0 0,0 9 2512 0,0-4 432 0,4-11 96 0,-3 5 16 0,0 1-1584 16,1-1-304-16,0 0-64 0,2-5-16 15,1 6-848-15,-1-6-240 0,0 0 0 0</inkml:trace>
  <inkml:trace contextRef="#ctx0" brushRef="#br0" timeOffset="5425.21">15832 12239 20271 0,'-10'-38'896'0,"10"38"192"0,0 0-880 0,0 0-208 0,0 0 0 0,-4-1 0 0,0-1 2816 0,0-1 512 16,0 0 96-16,1-2 32 0,-1 0-2016 15,1-1-400-15,1-1-80 0,0 0 0 0,1 1-672 0,0 0-128 16,1 1-32-16,0-1 0 16,0 1-832-16,0-2-192 15,1 1-16-15</inkml:trace>
  <inkml:trace contextRef="#ctx0" brushRef="#br0" timeOffset="5575.61">15889 12130 19343 0,'0'0'1728'0,"0"0"-1392"0,0 0-336 0,-4 1 0 0,0-1 2960 16,0-1 528-16,-1 0 96 0,1-1 32 0,-1-1-1824 0,1-1-384 16,0 0-64-16,1-3 0 15,0 2-896-15,1-2-192 0,1 0-16 0,1 1-16 16,1-2-1152-16,0 1-224 0,0 1-64 0</inkml:trace>
  <inkml:trace contextRef="#ctx0" brushRef="#br0" timeOffset="6175.29">16164 12125 15663 0,'0'0'1392'0,"-4"3"-1120"16,4-3-272-16,-4 0 0 0,-1-2 4112 0,5 2 768 15,-5 3 160-15,1 0 16 0,4-3-3040 0,0 0-608 0,0 0-128 0,0 0-32 16,0 0-864-16,0 0-192 0,0 0-16 0,0 0-16 31,0 0-1744-31,5 7-336 0</inkml:trace>
  <inkml:trace contextRef="#ctx0" brushRef="#br0" timeOffset="6538.94">16164 12357 21183 0,'-4'13'1888'0,"2"-5"-1504"16,0 1-384-16,1 0 0 0,1 0 2704 0,1-2 480 15,1 3 80-15,1 1 32 0,0 0-1952 0,1 1-384 16,1-1-64-16,0 1-32 0,0 1-528 0,2-2-96 0,1 1-32 0,0 2 0 16,-1 1-208-16,0 0 128 15,-1 2-128-15,0 0 0 0,0 1 192 0,-2 2-48 16,-1 0-16-16,-1 2 0 0,-2-1 400 0,-2 1 80 0,-1 0 16 0,-2 1 0 16,0-2 128-16,-1 0 16 15,-1-2 16-15,-1 0 0 0,0-3-176 0,0-1-32 0,-1-1-16 0,1-4 0 0,-1-2-192 16,-2-2-48-16,0-3 0 0,1-3 0 15,2-2-192-15,-1-2-128 0,0-2 160 0,2 0-160 0,0-2 0 16,1-1 0-16,2-2 0 0,0-1 0 31,2 0-448-31,0-2-144 0,0 0-32 0,1 0 0 0,0-1-1360 16,1 0-288-16,2 2-48 0,1-4-9248 0,1 1-1840 16</inkml:trace>
  <inkml:trace contextRef="#ctx0" brushRef="#br0" timeOffset="6970.65">16367 12272 8287 0,'0'0'736'0,"0"0"-592"15,0 0-144-15,-1 6 0 0,-2 1 4912 0,1 0 944 16,0 1 192-16,1 1 32 0,1 2-4192 0,0 1-848 0,0 2-160 0,1 2-48 16,0 0-400-1,1 2-96-15,-1 0-16 0,1 0 0 0,-1-1-48 16,1-2-16-16,1-3 0 0,0 0 0 0,0-1 16 0,1-2 0 16,1 0 0-16,-1-2 0 0,0-2-112 0,0-2-32 15,2-2 0-15,1-1 0 0,-1-2-128 0,1-3 0 16,0-2 144-16,0-3-144 0,-3 0 128 0,3-2-128 15,-2-4 128-15,0 1-128 0,-1-3 0 0,0 0-128 16,0 1 0-16,0 0 0 0,0 1-208 0,-1 4-48 16,0 1 0-16,-2 2 0 0,1 2 192 0,-1 2 48 15,-1 5 0-15,0 0 0 0,0 0 144 0,0 0 224 0,-2 5-48 0,1 4-16 16,1 1 288-16,0 0 64 16,-1 2 16-16,1 1 0 0,0 2-176 0,1-2-32 15,0 2-16-15,2 0 0 0,1-2-160 0,0 0-16 0,1 0-128 0,1-1 192 16,0-2-336-16,1 0-80 0,0 0-16 0,0-4-11088 31,2-1-2240-31</inkml:trace>
  <inkml:trace contextRef="#ctx0" brushRef="#br0" timeOffset="7333.27">16735 12219 31215 0,'-13'7'1376'0,"7"-2"288"0,-2 0-1328 0,0-1-336 16,-1 3 0-16,0 1 0 0,-1 0 1568 0,1-1 240 16,2 0 48-16,-1-1 16 0,1 1-912 0,2-2-192 15,1-1-48-15,1 0 0 0,1 1-448 0,2-5-80 16,0 0-32-16,4 5 0 0,1 0-160 0,1 0 0 0,2-3 0 16,2 1 0-16,-1 0 0 0,4 0 0 15,2 0 0-15,-2 1 0 0,1 1 0 0,-1 1 0 16,0 1 0-16,-1 2 0 0,0-2 0 0,0 3 192 15,-3 1-192-15,0 1 192 0,-1-1 288 0,0 2 64 16,-3 1 16-16,-2-1 0 0,-1 1 96 0,-2 1 32 16,-1-1 0-16,-3 1 0 0,-1 0-64 0,-1-1-16 15,-1-1 0-15,0 0 0 0,0-1-304 0,-1-2-64 0,-2 0-16 16,-1-1 0-16,0-3-224 0,0-2 144 0,-3-2-144 0,1-2 128 16,2-2-128-16,-1-1-176 15,0-1 48-15,1-4 0 16,2 0-1024-16,0 0-192 0,2 0-32 0,2-4-16 15,2 0-1424-15,2-1-272 0,1-1-64 0</inkml:trace>
  <inkml:trace contextRef="#ctx0" brushRef="#br0" timeOffset="7547.09">16923 12086 17503 0,'0'15'1552'0,"-1"-2"-1232"16,1-3-320-16,0 3 0 0,1 5 3984 0,-1-2 752 15,3-3 128-15,-2 1 48 0,1 2-3248 0,1 3-656 16,0 1-128-16,0 1-32 0,0 1-496 0,1 2-96 0,0 1-32 16,-1-1 0-16,0 1-224 0,-2 0 176 15,1-1-176-15,1-2 160 0,-3 0-160 0,1-3 0 16,-1-1 0-16,0-4 0 16,-1-1-976-16,0-3-240 0,0 0-32 0,-1-2-9648 0,-2-3-1936 0</inkml:trace>
  <inkml:trace contextRef="#ctx0" brushRef="#br0" timeOffset="7677.78">16811 12447 11967 0,'0'0'1072'0,"0"0"-864"0,2-8-208 0,1 1 0 0,1 0 4960 16,2 1 944-16,4 0 192 0,0 3 48 0,1-2-3344 0,1 2-672 15,1 2-128-15,2 1-16 16,0 0-896-16,0 1-192 16,0 2-16-16,1-1-16 0,-2-1-640 0,1 1-224 15,1-4 144-15,0 0-13280 0,1-2-2672 0</inkml:trace>
  <inkml:trace contextRef="#ctx0" brushRef="#br0" timeOffset="8656.89">17530 12253 25791 0,'0'0'1152'0,"0"0"224"0,0 0-1104 0,0 0-272 16,0 0 0-16,0 0 0 0,0 0 1344 0,-1 5 192 16,1 1 64-16,0 2 0 0,1 0-688 0,0 4-128 15,1 2-16-15,0 1-16 0,1 0-512 0,0 2-112 16,-1-1 0-16,1 2-128 0,0 0 224 0,0-3-64 0,-1 2-16 15,1-4 0-15,0-2 48 0,-1 0 0 16,0-2 0-16,0-1 0 0,-1 0 16 0,0-3 16 16,-1 1 0-16,0 0 0 0,0-6 160 0,0 0 48 0,0 0 0 0,0 0 0 15,0 0 144-15,0 0 48 0,0 0 0 0,-2-6 0 16,0 0-48-16,1 1 0 0,0-2 0 0,1-2 0 16,1-2-160-16,1-2-32 0,0-1-16 0,1-2 0 15,1-1-80-15,2-2-16 0,0 0 0 0,2 1 0 16,2-2-32-16,0 2-16 0,1-1 0 0,-1 2 0 15,1 3-80-15,-1 1-16 0,-1 2 0 0,0 5 0 0,-1-1-128 16,-1 4 0-16,0 0 0 0,0 2 128 0,1 1-128 16,-1 4 0-16,-2 1 0 0,1 0 0 15,0 3-320-15,0 1-112 0,0 1-16 0,0 1-12992 16,0-2-2592-16</inkml:trace>
  <inkml:trace contextRef="#ctx0" brushRef="#br0" timeOffset="8847.24">17873 12340 32479 0,'0'0'1440'0,"-2"3"288"0,-1 2-1376 0,0 2-352 0,-1 0 0 0,1 0 0 16,1 2 1424-16,0 1 224 0,0 0 32 15,1 2 16-15,0-4-960 0,1 3-192 0,1 0-32 0,0-1-16 16,0-3-496-16,1 0 0 0,0 0 0 0,0 0 0 31,-1-2-1296-31,-1-5-368 0,0 0-64 0,0 0-14464 0</inkml:trace>
  <inkml:trace contextRef="#ctx0" brushRef="#br0" timeOffset="9005.96">17914 12126 21183 0,'-4'3'1888'0,"-1"2"-1504"0,-1 2-384 0,0-2 0 16,-1-3 2112-16,1 2 368 0,1 0 64 0,1 1 16 0,0-3-1856 0,4-2-352 0,0 0-80 0,0 0-9424 31,0 0-1904-31</inkml:trace>
  <inkml:trace contextRef="#ctx0" brushRef="#br0" timeOffset="9542.67">18121 12209 28159 0,'-8'10'1248'0,"5"-6"256"0,-1 0-1200 0,0 2-304 15,-1 0 0-15,0 4 0 16,-1 1 880-16,0 2 112 0,0 0 32 0,1 2 0 0,-1 2-448 0,1-2-96 16,0 2-16-16,1 1 0 0,1-3-208 0,1 2-32 15,2-5-16-15,0 1 0 0,1-1-208 0,1-4 0 16,1 0 0-16,1-2 0 0,1-1 0 0,0-3 0 15,-5-2 0-15,6-1 0 0,-1-2 0 0,1-2-128 16,0-1 128-16,-1-2 0 0,-1-2 0 0,0-2-192 16,0 1 192-16,0-4-160 0,0 2 16 0,0-1 0 15,-1-1 0-15,0 0 0 0,0 1-16 0,-1 1 0 16,-1 1 0-16,0 3 0 0,0 1 160 0,0 4 0 0,-1 4 0 0,0 0 0 16,0 0 400-16,0 0 112 0,0 0 32 0,0 0 0 15,-2 7 96-15,1 1 0 0,2 1 16 0,0 2 0 16,1 0-192-16,1 3-32 15,1 2-16-15,2 0 0 0,-2 3-96 0,1 2-32 0,0-3 0 0,1 4 0 32,0 2 112-32,-1 2 32 0,-1-5 0 0,0 2 0 0,0 4-16 0,0 0 0 0,-1 3 0 0,1-1 0 15,0 0-112-15,-1 1-32 0,0-1 0 16,0 6 0-16,-1-3-16 0,-2-4-16 0,1-8 0 0,-1 2 0 0,0-3 64 16,-1 0 16-16,-1-2 0 15,0-2 0-15,-1 0-32 0,-1-2 0 0,1-2 0 0,-2-2 0 0,-1-1-80 0,0-2-16 16,-2-1 0-1,-4-2 0-15,-1-1-192 0,-2-4 176 16,5 0-176-16,-1-2 160 0,-3-3-160 0,0-1 0 0,0-2 0 0,1 1-176 16,0-1-128-16,1-2-16 15,3-3-16-15,0 0 0 16,0-1-512-16,2-2-112 0,1 0 0 0,2-2-16 16,0-5-1728-16,2 0-352 0,0 0-64 0</inkml:trace>
  <inkml:trace contextRef="#ctx0" brushRef="#br0" timeOffset="10026.97">18263 12116 16575 0,'0'0'1472'0,"0"0"-1168"0,3 7-304 0,-1 2 0 15,0 0 2688-15,1 1 464 0,0 2 112 0,0 1 0 0,0 0-1680 16,0 1-352-16,0 0-64 0,0 3-16 16,0 0-336-16,0 2-80 0,-1-1-16 0,0 2 0 15,0-3-176-15,-1 1-32 0,0 0-16 0,0-2 0 0,0 0-48 0,-1-1-16 16,0-6 0-16,0 1 0 0,1-3-96 0,0 1-16 16,-1-3 0-16,1-1 0 0,-1-4 0 0,0 0-16 15,0 0 0-15,0 0 0 0,0 0-48 0,0 0 0 16,0-7 0-16,0 0 0 0,0-3-128 0,2-1-128 15,-1 0 144-15,1-2-144 0,0-2 0 0,1-1 128 16,1-3-128-16,1 0 0 0,0-2 0 0,1 0 0 0,2 1 0 0,0 0 0 16,0 1 0-16,-1 1 0 15,1 2 0-15,-3 2 0 0,0 1 0 0,1 4 0 16,-1 3 0-16,1 1 0 0,-1 1 128 0,1 3-128 0,-1 2 0 0,0 2 144 16,1 3 240-16,0 1 32 0,1 3 16 0,-1 3 0 15,1 0 16-15,-1 3 16 0,-1 5 0 0,0-2 0 16,0 2-144-16,0-1-16 0,1 2-16 0,-1-3 0 15,0 1-80-15,-1 1-16 0,0-3 0 0,0 1 0 16,0-2-192-16,-1 0 144 16,0-2-144-16,-1-2 128 0,0 0-128 0,0-1 0 15,0-4 0-15,0-2 0 16,1-1-1312-16,-3-5-288 0,0 0-64 0,0 0-11376 0,5-7-2256 0</inkml:trace>
  <inkml:trace contextRef="#ctx0" brushRef="#br0" timeOffset="10224.02">18640 12016 2751 0,'-2'10'128'0,"2"-4"16"0,0 1-144 0,0 3 0 16,0 1 0-16,2 0 0 0,-1 2 7872 0,1 2 1536 0,-1 0 304 0,2 5 64 31,1-1-7136-31,1 4-1424 0,1 0-272 0,0 1-64 0,0-2-512 0,-1 2-112 16,-1-1 0-16,0 1-16 0,-2-2-240 0,1 0 144 15,-1-2-144-15,0 0 128 16,-1-1-1408-16,0-1-272 0,-1-4-64 0,-1-1-15520 0</inkml:trace>
  <inkml:trace contextRef="#ctx0" brushRef="#br0" timeOffset="10399.05">18603 12319 21183 0,'0'0'1888'0,"0"0"-1504"15,2-6-384-15,1 1 0 0,0-2 4032 0,1 1 752 0,0 1 144 0,0 0 16 0,1 0-2656 0,1 3-544 16,1-1-96-16,0 1-32 16,3 0-1024-16,1 1-208 0,1 0-32 0,0 0-16 0,3 0-336 0,1 1 0 15,-1-1 0-15,1 1 0 16,-1-1-1648-16,0 1-400 0,2-1-64 0</inkml:trace>
  <inkml:trace contextRef="#ctx0" brushRef="#br0" timeOffset="10662.13">18987 12111 20271 0,'0'0'1792'16,"0"0"-1424"-16,0 0-368 0,4-4 0 0,-1 0 4304 0,-1-3 800 16,0 0 144-16,2-3 48 0,0 0-3632 0,1 1-736 15,0-2-144-15,0 1-16 0,0 1-768 0,0 0 0 16,0 3 0-16,-2-1-18656 16</inkml:trace>
  <inkml:trace contextRef="#ctx0" brushRef="#br0" timeOffset="10812.67">19080 12154 42495 0,'0'0'1888'0,"0"0"384"0,0 0-1824 0,0 0-448 0,3-5 0 0,2 0 0 16,1-3 1152-16,1-1 128 0,2-2 16 0,0-1 16 16,0-3-1024-16,1-2-288 0,1 0 0 0,1 0-20928 15</inkml:trace>
  <inkml:trace contextRef="#ctx0" brushRef="#br0" timeOffset="13570.91">9222 805 28671 0,'0'0'1280'0,"0"0"256"0,0 0-1232 0,0 0-304 0,0 0 0 0,0 0 1424 15,0 0 240-15,0 0 32 0,0-5 16 0,1-1-304 0,-1 1-64 16,0-2-16-16,0-2 0 16,1-2-480-16,0-2-80 0,-1-2 560 0,0-4-784 0,0-2-160 31,0-3 256-31,0-1-448 0,-1-1-192 0,-1-5 128 0,2 3-128 0,-1 0 128 0,-1 4-128 0,0 1 0 0,0 3 128 31,0 1-128-31,1 4 0 0,-1 2 0 0,1 3 0 0,0 2 0 0,1 8 0 0,0 0 0 0,0 0 0 16,1 8 0-16,1 3-224 0,2 4 48 0,3 2 16 15,1 5 160-15,2 0-192 0,1 4 192 0,1-1-192 16,-2 0 192-16,1 2 0 0,1-1 0 0,1 0 0 16,-1-2 0-16,0-3 0 15,2-2 0-15,-1-2 0 0,0-3 0 0,-1-3 192 0,1-5 0 0,-1-2-16 16,1-4 80-16,-1-3 32 0,-3-2 0 0,1-5 0 15,-2-3 352-15,-2-3 64 0,1-1 0 0,-3-3 16 16,-1-1-304-16,-1 0-64 0,-2-2-16 0,-1 1 0 16,-1-1-336-16,-1 1 128 0,-1-1-128 0,-1-1 0 15,-1 1 0-15,0-2 128 0,-1 1-128 0,-1 1 0 16,1 3 0-16,-1 0 0 0,0 2 0 0,1 1-192 16,0 3-192-16,1 2-32 0,1 4-16 0,0 0 0 15,0 3-1616-15,5 5-336 0,0 0-64 0,0 0-15904 0</inkml:trace>
  <inkml:trace contextRef="#ctx0" brushRef="#br0" timeOffset="13915.39">9720 560 22111 0,'0'0'976'0,"0"0"208"0,0 0-944 0,-6 0-240 0,1 0 0 0,5 0 3152 0,-5-3 592 0,-1 2 112 15,6 1 32-15,-7-1-2496 0,1 1-496 16,6 0-112-16,-4 2-16 0,-1 1-320 16,1 3-64-1,1 2 288-15,1 3-352 0,2 3-64 16,2 2 192-16,1 2-448 0,3 4 0 0,1-2 0 0,-1-4 0 0,1-3 0 16,1 0 0-16,-1-3 0 0,2-2 0 0,-1-2 0 15,0-1 0-15,0-5 128 0,1 0 64 0,0-3 0 16,-2-1 0-16,-1-4 0 0,0-1 208 0,-3-2 48 0,-1-1 384 0,-2-4-512 15,-1 2-96-15,-1 0-32 0,-2 1 0 16,-2-2-64-16,-1 2 0 0,-1 1-128 0,0 2 192 0,0 0-192 0,-1 1 0 0,0 2 0 0,1 2 0 31,0 1-720-15,1 2-48-16,1-1 0 0,0 1 0 0,0 2-1696 0,6 0-352 0,0 0-64 0</inkml:trace>
  <inkml:trace contextRef="#ctx0" brushRef="#br0" timeOffset="14121.83">9810 307 21183 0,'0'0'1888'0,"0"0"-1504"0,0 0-384 0,-1 6 0 0,0 0 2944 0,1 1 512 16,2 1 96-16,0 2 32 0,1 1-1856 15,1 5-384-15,2 4 960 0,1 2-1440 0,0 1-288 16,2-1-48-16,1 1-16 15,-1-1-352-15,1 1-160 16,1 1 192-16,1-2-192 0,-1 1 0 0,-1-2 0 16,-1 0-2192-16,-2-3-320 0</inkml:trace>
  <inkml:trace contextRef="#ctx0" brushRef="#br0" timeOffset="14590.84">9862 614 17503 0,'0'0'1552'0,"0"0"-1232"15,0 0-320-15,0 0 0 0,0 0 4096 0,0 0 768 16,0 0 160-16,0 0 32 0,0 0-3376 0,0 0-656 0,5 1-144 0,1 0-32 16,1-2-656-16,0 0-192 15,2 0 0-15,1-1 0 0,2-1 0 0,-1 0 0 0,5 0 0 16,1 0-128-16,-3 0-176 0,0 2-16 16,0 0-288-16,-2 0 464 0,2 1 144 15,-2 0 0-15,-1 0 0 0,0 1 0 0,0-1 0 16,-2-1 160-16,0 0 32 15,1-1 192-15,-1-1-208 0,0 1-48 0,-1 0 0 0,0-1 0 16,-1 0 0-16,0 0-128 16,2-1 288-16,0 0-112 0,-1-1-32 0,-1 0 112 0,-1 0-48 15,-2 0-16-15,0 0 0 0,-2 0 0 0,-2-1 0 0,0 1-16 16,1-2 0-16,-3 0 0 0,-3 1-48 0,1-1 0 16,-1 1 0-16,-1 1 0 0,-2 0-128 0,1 2 192 15,-1 0-192-15,1 2 192 16,-1 2 48-16,-1 2 16 0,0 0 0 0,0 2 0 0,0 3 240 0,1 2 48 15,-2 0 16-15,1 2 0 16,1 0 16-16,1 2 0 0,1 0 0 0,2-1 0 16,0 0-144-16,3 1-32 0,2 0 0 0,1 2 0 0,1-3-144 15,3 0-48-15,2 1 176 16,3 0-384-16,1-3 0 0,0-2 0 0,0-2 128 0,1-2-128 0,1-2 0 0,1-2 0 0,1-2 0 16,-2-1 0-16,0-2 0 0,1-1 0 0,0-1 0 31,-2 0-320-31,0 2-96 0,-1-2-16 0,-2 0 0 15,0-1-2464-15,-1 1-496 0,-1 1-112 0</inkml:trace>
  <inkml:trace contextRef="#ctx0" brushRef="#br0" timeOffset="14740.44">10480 649 27647 0,'0'0'2448'0,"0"0"-1952"0,0 0-496 0,0 0 3200 0,0 5 560 0,0-5 96 0,0 0 32 15,0 0-2672-15,0 0-544 16,0 0 336-16,0 0-1856 0,0 0-368 0,0-7-17888 16</inkml:trace>
  <inkml:trace contextRef="#ctx0" brushRef="#br0" timeOffset="14853.77">10368 440 7359 0,'0'0'320'0,"0"0"80"0,0 0-400 0,0 0 0 16,0 0 0-16,0 0 0 0,0 0 7776 0,-2 5 1472 0,-1-1 288 0,3-4 64 15,-1 5-7488 1,1-5-1488-16,0 0-304 0</inkml:trace>
  <inkml:trace contextRef="#ctx0" brushRef="#br0" timeOffset="15998.71">10946 248 29311 0,'0'0'1296'0,"0"0"272"0,0 0-1248 0,0 0-320 15,0 0 0-15,0 0 0 0,0 0 1328 0,4 12 208 0,0 1 1296 0,-2 3-1648 16,1-1-336-16,1 2-64 0,1 3-16 16,1 0-160-16,0 2-32 0,-1 0-16 0,1 1 0 15,-1-2-144-15,1 0-32 0,0-1 0 0,0-2 0 16,0-1 32-16,0-2 0 0,0 0 0 0,1-4 0 16,0-2-144-16,0-1-16 0,-1-1-16 0,0-1 0 15,-1-2-80-15,-1 0-16 0,0 0 0 0,-4-4 0 16,0 0 48-16,6 2 0 0,-6-2 0 0,5-3 0 15,0-1 176-15,-1-2 32 0,0-2 16 0,0-2 0 16,0-1 144-16,-1-2 16 0,0-1 16 0,0 0 0 16,0 0-256-16,0-2-48 0,0 0-16 15,1 0 0-15,1 0-96 0,-2 1-32 0,0-1 0 0,0 1 0 16,0 0-144-16,1-1 0 0,0-2 128 16,0 0-128-16,-1 0 0 0,0 3 0 0,0-1 0 15,1 1 0-15,0 1 0 0,-1 0 128 0,1 1-128 16,1 0 0-16,-1 3 0 0,-1 0 0 0,0 1 0 15,0 1-384-15,0 1 32 0,-1 3 16 0,-2 4 0 16,4-4-1008-16,-4 4-208 0,0 0-48 0,0 0 0 16,4 4-1856-16,-1 1-368 0</inkml:trace>
  <inkml:trace contextRef="#ctx0" brushRef="#br0" timeOffset="16279.32">11309 440 15663 0,'0'0'1392'0,"0"0"-1120"0,0 0-272 0,0 0 0 0,0 0 3200 0,0 0 592 0,0 0 112 0,2 5 32 16,-1 2-1696-16,0 0-352 15,0 0-64-15,0 1-16 16,0 0-624-16,0 0-128 0,-1 0-32 0,1 1 0 16,0 0-640-16,0-1-144 0,0 0-32 0,0-1 0 0,-1 0-208 0,1-1 0 15,-1-6 0-15,0 0 0 32,0 0-2304-32,0 0-368 0,0 0-64 0</inkml:trace>
  <inkml:trace contextRef="#ctx0" brushRef="#br0" timeOffset="16416.95">11351 219 31839 0,'0'0'1408'0,"0"0"304"0,-4 2-1376 0,-1 1-336 15,0-1 0-15,1 2 0 0,0 0 1056 0,0 1 144 0,4-5 16 16,-3 6 16-16,3-6-2432 0,0 5-480 16</inkml:trace>
  <inkml:trace contextRef="#ctx0" brushRef="#br0" timeOffset="16832.2">11499 182 29487 0,'-1'6'2624'0,"1"1"-2112"16,1 2-512-16,1 1 0 0,0 1 2048 0,0 3 320 0,1 1 48 15,0 2 16-15,2 2-976 0,0 1-192 0,1 1-48 0,1 1 0 16,2-1-512-16,-1-1-128 0,-1 1 0 15,2-2-16-15,1-3-368 0,0 0-64 0,-1-2 0 0,0-3-128 16,0-1 0-16,0-1 0 0,-1-2 0 0,0-1 0 16,-2-2 0-16,0-1 0 0,-6-3 0 0,0 0 0 15,0 0 128-15,0 0-128 0,0 0 0 0,0 0 0 16,0 0 144-16,0 0-16 0,0 0-128 0,-6-3 192 16,-1 0-192-16,-2-1 144 0,-1-1-144 15,-1 0 128-15,-1 0-128 0,-1 0 0 0,-1 0 0 0,1 0 0 16,-1 0 0-16,-2 4 0 0,2 2 0 15,3 2 0-15,1 2 0 0,1 2 0 0,2 1 0 0,2 0 0 0,2 2 0 16,2-1 0-16,2 2 0 0,3 0 0 0,1 1 0 16,1-1 0-16,2 1 0 0,2-3-144 0,1 0 144 15,1 0 0-15,2-3 0 0,1-1 0 0,0 0-128 16,1-2 128-16,0-1 0 0,-1-2 0 0,0-1 0 16,0-1 0-16,-2-2 0 0,2-1-224 0,-1-3 64 0,-3 0-96 31,-1-1-1344-31,-1 0-256 0,-2 0-48 0,-1 0-10208 0,-3 1-2048 15</inkml:trace>
  <inkml:trace contextRef="#ctx0" brushRef="#br0" timeOffset="17210.82">11777 523 12895 0,'0'0'1152'0,"0"0"-928"0,0 0-224 0,3 4 0 15,1 1 4288-15,0-1 832 0,0 0 144 0,2 0 48 16,0 0-3296-16,1-1-656 0,1-1-128 15,0 0-16-15,2-2-768 0,0 0-128 0,0 0-48 0,0-3 0 16,1 1-272-16,0-3 128 0,-2-1-128 0,0 0 0 0,-1-1 0 16,1-1 0-16,-2 0 0 0,-1-1 0 15,-2 0-144-15,-1 0-48 0,-2 1 0 0,-2-1 0 16,-1 1 0-16,-1 1-16 0,-2 1 0 0,-1-1 0 16,-2 3 336-16,-1 1 80 0,0 2 16 0,-2 2 0 0,-1 2 800 0,0 1 144 15,1 3 48-15,-1 2 0 0,-1 1-112 0,2 2-16 16,-1-1 0-16,2 3 0 0,1 0-352 0,1 0-80 15,3 0-16-15,1 0 0 0,1-1-208 0,1-1-48 0,2-1-16 16,2 1 0-16,0-3-368 0,5 2 144 0,3-1-144 16,0-3 0-16,2-1 0 0,1-2 0 0,3 0 0 15,1-3 0 1,2-2 0-16,0-1 0 0,1-2-144 0,2-2-16 0,0 1 0 0,-1-1 0 0,-1 0 0 16,5-4-720-16,-3 1-144 0,-3-1-16 0,-3 0-16 31,-3 0-848-31,-2 1-160 0,-2 0-48 0,-2 1-9712 0,-1 1-1936 0</inkml:trace>
  <inkml:trace contextRef="#ctx0" brushRef="#br0" timeOffset="17541.29">12179 479 31327 0,'0'0'1392'0,"0"0"272"0,0 0-1328 15,0 0-336-15,-5 1 0 0,1 0 0 0,-1 0 1936 0,0 0 320 31,0 1 64-31,0 1 16 0,-1 1-912 0,1 1-176 0,1 1-32 0,-2 1-16 0,1 2-480 0,-1 0-80 16,1 2-32-16,1 1 0 0,0 0-224 0,0 0-32 16,1 1-16-16,2 1 0 0,1-1-208 0,5 4-128 0,0-1 224 15,0-5-224-15,2-1 0 32,0 0 0-32,0-3 0 0,2-3 0 0,1-1 0 0,0-2 0 0,0-2 0 0,2-2 0 0,0-2 0 0,0-1 0 0,-2-2 0 31,0-3 0-31,-1 1 0 0,-1-2 0 0,-1-1 0 0,-1 1 0 15,-3-1 0-15,-1 0 0 0,-2-1 0 16,-1 2 0-16,-1 1 0 0,-3-2 0 0,0 3 144 0,-1-1-16 0,-2 1 0 16,-2 1 0-16,0 2 0 0,0 0-128 15,-1 3 128-15,0 0-128 0,1 2 128 16,1-1-976-16,0 1-208 0,-1 2-20304 16</inkml:trace>
  <inkml:trace contextRef="#ctx0" brushRef="#br0" timeOffset="18229.75">13139 304 22111 0,'-5'1'1968'0,"-1"-1"-1584"16,0-1-384-16,-3 1 0 0,0 1 3008 0,1 0 528 0,-1 2 112 0,-1 1 0 15,0 0-1440-15,-1 1-288 16,0 1-64-16,0 0-16 0,-2 2-512 0,2 0-112 0,3 0 0 0,1-1-16 16,2-1-608-16,2 0-112 0,2-1-32 0,2 0 0 15,2 0-448-15,2-1 128 0,4 1-128 0,1 0 0 16,2 2 0-16,0-1 0 0,1 0 0 0,0 2 0 15,2 0 0-15,-1 1 0 0,-2 1 0 0,0 0 0 16,-1 2 0-16,-1 1 0 0,-2-1 0 0,-1 1 0 16,-2 0 128-16,-2 1-128 0,-1-1 176 0,-2-1-176 15,-2 1 320-15,-2 0-64 16,-3 0 208-16,-2-1-144 0,0 2-48 0,-1-4 0 0,-1 0 0 0,-1-3-128 16,1 0-16-16,-1 1-128 0,0-4 192 15,1-1-192-15,-1-2 0 0,0-2 0 16,3-2-384-1,2-1-80-15,2-4-16 0,1-1 0 0,1-1-1776 0,1-2-368 0,2-2-64 0,2 0-10128 16,1-3-2032-16</inkml:trace>
  <inkml:trace contextRef="#ctx0" brushRef="#br0" timeOffset="18844.14">13242 278 20271 0,'0'0'1792'0,"0"0"-1424"0,2 5-368 0,0 2 0 16,0 2 2800-16,0-1 480 0,-1 4 112 0,0 2 0 15,-1 2-1360-15,0 1-288 0,-1 3-48 0,1-2-16 16,0 2-464-16,0-1-80 16,-1 1-32-16,1-1 0 0,0 0-400 0,1-2-64 15,1-3-32-15,0 0 0 0,0-2-368 0,0-1-80 0,0-3-16 0,1-1 0 16,0-2-144-16,-3-5 128 0,5 3-128 0,0-2 128 16,0-2 0-16,1-4 0 15,1-2 0-15,1-2 0 0,0-1 0 0,-1-1-128 0,1-3 192 0,0 2-64 16,-1-2-128-16,1 1 0 0,-1 1 0 15,-1 2 128-15,-1 1-128 0,1 2 0 0,0 2 0 16,-6 5 0-16,0 0 192 0,0 0-192 0,5 4 192 16,-1 3 272-16,-1 5 64 0,0 1 448 15,-2 2-592-15,0-1-112 16,-2 0-16-16,1 3-16 0,0-1-240 0,0 0 128 0,-1-3-128 16,1 2 0-16,0-6 0 0,1 2 0 0,0-1 0 0,1-1 0 15,1-2-160-15,0-2-128 0,0-1-32 0,3-2 0 31,2-3-2000-31,1-3-416 0,1-2-80 0,0-3 0 16,2-4 80-16,-1 0 32 0,1-1 0 0,-1-1 0 0,3 0-1088 0,-2 3-224 0,8-15-32 16,-5 12-16-16,-9 10 1136 15,-1 0 240-15,0 2 32 0,-5 3 16 0,0 0 5200 0,0 0 1024 0,0 0 224 0,0 0 32 0,0 0 160 16,0 0 32-16,1 6 0 0,-2 1 0 0,-1-2-1632 0,0 3-320 16,-1 1-64-16,0 1-16 0,0 0-640 15,0 0-128-15,1 2-16 0,1 1-16 0,1 0-544 16,1-1-96-16,1 1-32 0,2 1 0 0,1-3-336 0,1 2-64 15,0-1 0-15,1-1-128 0,2-2 0 0,1 0 0 16,0-2 0-16,1-2 0 0,1-5 0 0,0 0 0 16,0-5-144-16,-1-2 144 0,0-3-288 0,-1 0 32 0,-1-4 0 15,-1 0 0-15,-2-2 112 0,-1 1 144 0,-3 1-208 16,-1 1 80-16,-1-1 128 0,-6-3 0 0,0 2 0 16,-2 2 0-16,-1 2 0 0,-1 2 0 0,0 1 0 15,0 2 0-15,0 2 0 0,-2 1 0 0,0 1 0 31,2 1-1472-31,0 1-192 0,0 0-64 0,2 0-16576 0</inkml:trace>
  <inkml:trace contextRef="#ctx0" brushRef="#br0" timeOffset="19229">13746 538 23039 0,'-2'17'2048'0,"1"-11"-1648"0,0 0-400 0,1 0 0 15,1 3 2624-15,0 1 432 0,0-2 80 0,1 2 32 0,0-3-1840 0,1 1-368 16,0 0-80-16,0-2-16 0,1-1-544 0,-4-5-96 16,7 3-32-16,0-1 0 15,-1-1-192-15,4-4 0 0,-1-4-256 16,-1-1-272-16,0-1-48 0,0 0-16 0,-1-2 0 16,-1 0 128-16,-1-1 16 0,-2 2 16 0,-1 1 0 0,1 1 288 0,-1 2 144 0,-2 6-160 0,0 0 160 15,0 0 256-15,0 0 128 16,0 0 48-16,0 0 0 0,-3 6 672 0,1 3 144 15,0 1 32-15,1 2 0 0,1-1-448 0,1 1-96 16,0 0-16-16,2-1 0 0,2-2-464 0,1 0-80 16,2-1-32-16,2-3 0 0,0-1-144 0,1-2 0 0,1-2 0 0,0-2-176 15,-1-1 176-15,2-1 0 0,0-2-144 0,-1-2 144 16,-1-1 0-16,0-1-144 0,-1 1 144 0,1 1 0 16,-3-2 0-16,0 0 0 0,-2 1 0 0,1 0 0 15,-2 1 0-15,0 1 0 0,0-2 0 0,-2 2 0 16,-1 0 0-16,-1 1 0 0,2-2-192 0,-2 2 192 15,-2 1-2160 1,0 0-320-16,1 5-64 0</inkml:trace>
  <inkml:trace contextRef="#ctx0" brushRef="#br0" timeOffset="19541.03">14150 565 15663 0,'0'0'1392'0,"2"4"-1120"0,-1 0-272 0,1 1 0 16,-2-5 4320-16,4 4 800 0,-1 1 176 0,1 0 16 0,0-3-3264 0,0 0-640 15,2-1-144-15,-1-1-32 0,-5 0-848 0,7-1-192 16,-1-2-16-16,1-3-16 0,0-2-160 0,-2-1-224 16,0-1 48-16,0-2 16 15,-1 0-816-15,-1 2-176 0,-1-2-16 0,-2 0-16 16,-1 0-352-16,-1 2-64 0,-1 0 0 0,-1 1-16 0,-2 1 1248 0,0 3 368 0,-1 2-144 0,-1 0 144 16,0 2 1088-16,-1 3 304 0,0 3 48 0,-2 2 16 15,0 2 112-15,0 2 32 16,2 0 0-16,0 3 0 0,1 1-320 0,3-1-64 15,1 1-16-15,1 1 0 0,2 0-656 0,2 1-128 16,2 0-32-16,2-2 0 0,1-1-384 0,2-1 0 0,2-4 0 0,2-1 0 16,-1-1 0-1,3-3-224-15,1-1 32 0,0-2 0 0,-2-2-1696 16,2-1-336-16,-1-2-64 0,2-2-16 16,0-1-1648-16</inkml:trace>
  <inkml:trace contextRef="#ctx0" brushRef="#br0" timeOffset="19921.44">14510 144 44399 0,'-1'8'976'0,"1"0"208"0,0 2 32 0,1-1 32 0,0 5-992 0,0 5-256 0,1 0 0 0,-1 4 0 15,0 0 752-15,1 1 96 0,0 1 32 0,1 2 0 16,0-2-480-16,2 0-80 0,0-3-32 0,1-2 0 15,0-2-288-15,-1-2 0 0,1-3 128 0,0-2-128 16,-1-2 0-16,-1-3 0 0,1-1-176 0,-5-5 176 16,0 0-592-16,0 0-16 0,0 0 0 0,2-5 0 15,-2-1 176-15,-1-1 48 0,-2-2 0 0,-2 0 0 16,-2 0 224-16,-1 0 160 0,-1 0-192 0,-3 1 192 16,-1 1-144-16,-2 2 144 0,1 2 0 0,-2 2-144 15,0 2 144-15,2 2 0 0,-1 5 128 0,1 1-128 0,3 2 416 16,1 0 16-16,1 1 0 0,1 2 0 0,4 1 160 15,3-1 48-15,2 2 0 0,3-1 0 0,2-3-160 0,2 0-32 16,3 0 0-16,1-2 0 0,5-2-224 0,5-1-48 16,0-3 112-16,-1-3-144 0,-1-3-16 15,-1-2-128-15,-2-2 192 0,0-3-192 0,-2-2-208 16,-3-1 32-16,-1-2 16 16,-2-2-2576-16,-3-1-512 0</inkml:trace>
  <inkml:trace contextRef="#ctx0" brushRef="#br0" timeOffset="21122.29">15350 571 24415 0,'0'0'1088'0,"0"0"208"0,0 0-1040 0,0 0-256 16,0 0 0-16,2-5 0 0,-1-1 1648 0,1-1 272 0,-1 0 48 0,0-1 16 0,1 0-656 0,-1-1-128 16,0-3-32-16,0-1 0 0,1-1-448 0,-1-2-80 15,0-3-32-15,1 0 0 16,-1 2-336-16,0 0-64 0,0-1-16 0,0-2 0 0,-1 2-192 0,0-1 128 15,0 1-128-15,-1 0 0 0,0 1 0 0,0 3 128 0,0 1-128 0,1 1 0 32,-1 3 0-32,1 1 0 0,0 8 128 0,0 0-128 15,0 0 0-15,0 0 0 0,1 7 0 0,1 1 0 16,0 1 0-16,1 3 0 0,0 2 0 0,1 1 0 0,-1 4 0 0,1-3 0 16,1 3 0-16,1 1 0 0,1-3 0 0,0 0 0 15,1-3 0-15,-1 0 0 0,2-2 0 0,-1-1 0 16,0-3 0-16,0-1 0 0,2-2 0 0,-1-2 0 15,-1-3 0-15,0-2 0 0,0-2 0 16,-1-2 0-16,-2-2 0 0,1-4 0 0,0-2 0 0,0-2 0 16,-1 0 0-16,-1-1 0 0,-1 1 0 0,-1 0 0 15,-1 0 128-15,0 3-128 0,0 1 0 0,0 0 0 16,0 2 0-16,-1 3 0 0,0-2 0 0,0 3 128 16,0 6-128-16,0 0 0 0,0 0 256 0,0 0-64 15,0 0 0-15,0 0 0 0,3 5 192 0,0 3 16 0,-1 0 16 16,2 4 0-16,1 2-208 0,0 1-32 15,1 1-16-15,1 1 0 0,1-1-160 0,0 0 0 0,-1-2 0 0,2-1 0 16,1 1 0-16,-1-3-272 16,0-1 64-16,-1-3 16 15,4 1-2384-15,0-2-480 0</inkml:trace>
  <inkml:trace contextRef="#ctx0" brushRef="#br0" timeOffset="21489.02">15869 161 23951 0,'-12'5'1056'0,"6"-1"224"0,-1-1-1024 0,-1 0-256 0,0 1 0 0,2 0 0 0,-2 0 3488 0,1 1 640 16,0 0 128-16,1 1 32 0,1-1-2640 0,2 0-528 15,0-1-96-15,3-4-32 16,0 6-832-16,3 0-160 0,1-1 0 0,2 1 0 0,1-1 0 0,2 0-160 15,3 1 160-15,-1-1 0 0,3 1-128 0,1 1 128 16,-1 1 0-16,1-1 0 0,-1 2 0 0,-2-1-128 16,0 2 128-16,0 1 0 0,-1 0 0 0,-3 0 0 0,-1 2 0 0,-1 1 0 15,-3 0 160-15,-2-1 32 16,-2 1 16-16,-1-1 0 0,-2 1 464 0,-1-1 96 0,-1 2 0 0,-2-3 16 16,-5 3-304-16,0-1-64 0,0-3-16 0,0-2 0 15,-2 0-240-15,0-1-160 0,1-2 192 16,0-2-192-16,1-4 128 0,2 0-128 0,0-1 0 0,1-2 0 15,2-2-320-15,2-2-192 16,2 0-16-16,1-2-16 0,2-1-2736 0,2-2-560 16</inkml:trace>
  <inkml:trace contextRef="#ctx0" brushRef="#br0" timeOffset="21694.52">16099 234 21183 0,'0'0'1888'0,"0"0"-1504"16,8-2-384-16,0 4 0 0,1-2 3392 0,1 1 592 15,0-1 128-15,1 0 32 0,-1 0-2272 16,2-1-448-16,0 1-80 0,2-2-32 0,0 0-880 0,2 1-176 16,3-3-48-16,1 1 0 0,1 0-208 0,-3 1 0 15,1-1 0-15,-1 1 0 0,-3-1-1376 0,-1 1-368 0,-2 2-80 0</inkml:trace>
  <inkml:trace contextRef="#ctx0" brushRef="#br0" timeOffset="22104.29">16102 257 8287 0,'0'0'736'0,"0"0"-592"31,-3 0-144-31,0 3 0 0,3-3 6288 0,-3 3 1232 16,3-3 240-16,0 5 48 0,-1 2-5312 0,1 2-1088 0,0 1-192 0,1 2-64 15,0 0-496-15,0 3-96 0,0 2-32 0,0-1 0 16,0 2-336-16,0-1-64 0,0 2 0 0,2-2-128 0,-1 0 176 0,0 0-176 16,-1-3 160-16,1 4-160 0,0-3 128 0,0-1-128 31,-1-3 0-31,0 1 0 0,-1-2 240 0,0-3-48 0,-1 1-16 0,0-1 0 15,1-7 128-15,0 0 16 0,0 0 16 0,0 0 0 0,2 5-16 0,-2-5 0 0,4 5 0 16,0-1 0-16,0 0-96 0,0 1-32 0,-4-5 0 16,4 3 0-1,-4-3 128-15,6 3 0 0,0 0 16 0,0-1 0 0,-6-2-16 0,6 1 0 16,-6-1 0 0,7 0 0-16,0-1-160 0,0 1-32 0,1-1-128 0,0 0 192 0,0 1-192 0,1-3 0 0,0 1 0 15,1 0 0-15,-1 0 0 0,1-1 0 16,-1 1 0-16,-2 1 0 15,0 0-320-15,-1 0-128 0,-6 1 0 0,0 0-16 0,0 0-2672 0,0 0-544 0,0 0-96 0</inkml:trace>
  <inkml:trace contextRef="#ctx0" brushRef="#br0" timeOffset="22310.01">16116 455 40543 0,'0'0'1792'0,"0"0"384"0,0 0-1744 0,0 0-432 16,0 0 0-16,6 1 0 0,0-1 1280 0,0 0 192 15,1 0 16-15,2 0 16 0,1 0-800 0,0-1-176 16,1 0-16-16,2-1-16 0,2 0-320 0,-1 0-176 16,0 0 192-16,1 1-192 15,-1-2-800-15,0 1-272 0,0 0-48 0,-1 2-12448 0,-2-1-2480 0</inkml:trace>
  <inkml:trace contextRef="#ctx0" brushRef="#br0" timeOffset="22878.69">16474 662 11967 0,'0'0'1072'0,"0"0"-864"16,0 0-208-16,0 0 0 0,0 0 4560 0,0 0 880 15,0 0 160-15,0 0 32 0,0 0-3200 0,0 0-656 16,0 0-128-16,2 7-32 0,0 1-512 0,0 2-96 16,2 1-32-16,-1 0 0 0,1 3-304 0,1 2-64 15,0-2-16-15,0 4 0 0,0-3-288 0,-1 2-64 16,0 1-16-16,0-2 0 0,0 1-224 0,-1 0 176 0,0-2-176 0,0 4 160 15,0-2-160-15,-1-2 0 16,0-2 0-16,-1-3-176 16,0-3-1616-16,0-2-336 0,-1-5-64 0,0 0-15440 0</inkml:trace>
  <inkml:trace contextRef="#ctx0" brushRef="#br0" timeOffset="23275">16421 804 30927 0,'0'0'1360'0,"0"0"304"0,0 0-1344 0,0 0-320 0,0 0 0 0,0 0 0 15,-3 4 1632-15,3-4 256 16,0 0 48-16,0 0 16 0,0 0-1024 0,0 0-208 0,5 4-32 0,2-2-16 16,2-2-544-16,0-1-128 0,2-2 0 0,1-1 0 15,-2 1-144-15,0-1-16 0,1-2 0 0,1 2 0 16,0-4-752-16,-2 1-160 0,2 0-16 0,-1 1-16 16,0-1-368-16,-2 1-80 0,0 2-16 0,-1 0 0 15,0 0 384-15,-1 2 80 0,-1-1 16 0,-2 3 0 0,1 0 1088 0,-5 0 0 16,5 0 160-16,-5 0 0 0,0 0 960 0,5 3 192 15,-1 2 32-15,0-2 16 0,0 1-48 0,-1 2-16 16,2 3 0-16,0 1 0 16,-2-1-528-16,1 0-96 0,0 1-32 0,0 0 0 0,0-1-208 15,0 1-48-15,0 0-16 0,0 0 0 0,0 0 16 0,0-2 0 0,-1-1 0 16,0 0 0 0,-1-2-48-16,1-1 0 0,-1 1 0 0,-2-5 0 0,0 0-64 0,0 0-16 15,5 0 0-15,0-2 0 0,0-1 128 0,0-1 0 0,-1-3 16 16,1-1 0-16,0-1-176 0,-1-2-32 0,2-2-16 15,0 2 0-15,-2 1-176 0,1-1 192 0,1-1-192 0,-1 0 192 16,0 0-192-16,0 1 0 0,-1 1 0 16,0 2 128-16,0-1-128 0,1 2 0 15,-2 2 0-15,1 0 0 0,-1 0-1216 0,0 2-288 0,-3 3-48 16,5 0-11136-16,1-2-2224 0</inkml:trace>
  <inkml:trace contextRef="#ctx0" brushRef="#br0" timeOffset="23627.02">16985 742 18431 0,'0'0'1632'0,"0"0"-1312"31,-5-2-320-31,-1 1 0 0,2 1 4096 0,-3 1 768 0,-1 0 128 0,0 1 48 0,1 0-2608 0,-1 0-528 16,0 2-112-16,0 1 0 0,0 1-832 0,1 1-144 0,-1 2-48 16,1 0 0-16,2-1-400 0,1 3-96 15,1-1-16-15,2 0 0 0,1-1-256 16,1 0 0-16,2 0 0 0,1-1 0 0,0-1 0 0,2-1-176 0,0-2 32 15,1-2 0 17,1-1-224-32,-1-2-32 0,0-1-16 0,0 0 0 0,0-4-240 0,0 0-48 0,-1 0-16 0,0-3 0 0,0 0 304 0,-1 1 64 0,-1-3 16 0,0 2 0 15,-1 3 192-15,0 1 144 0,0-1-192 0,-1 2 192 16,-2 4 0-16,0 0 0 0,0 0 0 0,0 0 0 31,4 4 144-31,0 2 144 0,0 0 32 0,0 1 0 0,-1 0-112 0,1 0-16 0,-1-1 0 16,2 1 0-16,0 0-192 0,0-1 0 0,0 0 0 0,0-1 0 0,0 0-144 0,1-2-80 31,-6-3-16-31,7 1 0 16,-2-2-2192-1,1-1-432-15,-1-2-80 0</inkml:trace>
  <inkml:trace contextRef="#ctx0" brushRef="#br0" timeOffset="23756.22">17139 831 17503 0,'0'0'1552'0,"0"5"-1232"16,0-5-320-16,1 5 0 0,-1 2 3264 0,0-2 608 15,0-5 112-15,0 5 32 0,0-5-2784 0,1 6-544 16,-1-6-112-16,0 0-32 0,0 0-368 0,0 0-176 16,0 0 160-16,0 0-160 15,0 0-1824-15,5-6-464 0</inkml:trace>
  <inkml:trace contextRef="#ctx0" brushRef="#br0" timeOffset="23858.66">17125 624 26255 0,'0'0'1152'0,"0"0"256"15,0 0-1120-15,0 0-288 0,0 0 0 0,0 0 0 0,-3 5 336 16,2 3 16-16,1-3 0 16</inkml:trace>
  <inkml:trace contextRef="#ctx0" brushRef="#br0" timeOffset="24112.54">17260 855 18431 0,'0'0'1632'0,"2"-6"-1312"0,-1 0-320 0,0-3 0 0,1-1 3360 16,1-2 608-16,0-1 112 0,0 0 16 16,0 3-2416-16,1 0-480 0,2-2-112 0,0 2 0 0,0 0-704 0,0-2-128 15,1 2-16-15,0 2-16 0,0 2-80 0,0 1-16 0,-1 2 0 16,0 2 0-16,0 3 496 0,0 2 80 16,-1 3 32-16,-1 0 0 0,1 3 32 0,0 1 0 15,-1 2 0-15,0 0 0 0,1 0-512 0,-1 1-80 0,-1-2-32 16,0 2 0-16,0-1-144 0,0-1 0 0,0-2 0 0,0 4-176 31,1-4-1040-31,-1 0-192 0,-1-2-64 0,1-2-10688 16,-3-6-2160-16</inkml:trace>
  <inkml:trace contextRef="#ctx0" brushRef="#br0" timeOffset="25353.59">17778 604 31295 0,'0'0'0'0,"0"0"0"0,0 0 0 0,0 0 0 0,-2-4 1760 0,-3 2 352 0,-2 0 80 15,2-1 16-15,0-1-784 0,0-1-144 16,0-2-48-16,2 0 0 0,0-2-400 0,0-2-96 16,1-3-16-16,1 1 0 0,0-2-144 0,1-1-48 15,1 0 0-15,0-2 0 0,1 0-160 0,1-1-48 0,0-1 0 16,1 2 0-16,0 0-320 0,1 2 144 16,0-2-144-16,0 1 0 0,1 2 0 0,1-1 0 0,0 0 0 0,0 3 0 15,1-1 0-15,-1 1 0 0,0 2 0 16,1 0 0-16,2-2-160 0,0 3-144 0,-1 3-16 0,-1 3-16 15,0 1-2160 1,0 2-416-16,-8 1-96 0</inkml:trace>
  <inkml:trace contextRef="#ctx0" brushRef="#br0" timeOffset="25808.3">17998 400 23951 0,'0'0'2128'0,"0"0"-1696"16,-3-2-432-16,0 0 0 16,0 0 2912-16,0 2 496 0,-1-1 112 0,1 2 0 0,-1 1-1584 0,0 2-320 0,1 1-64 0,0 3-16 15,1 1-896-15,1 2-192 16,1-1-48-16,1 2 0 0,1 1-400 0,1-2 0 0,1 0 0 0,1 0 0 15,0 0 0-15,2-2 0 0,1-2 0 16,2 1-176-16,-1-2 176 0,1-2 0 0,-2 0 0 0,1-2-128 16,0-3 128-16,0 0 0 15,0-3 0-15,-3 0-128 0,1-1 128 0,-1 0 0 0,0-2 0 0,1 0 0 0,-2 1 0 16,1 0 0 0,-2 1 0-16,2 2 0 0,-1 1 0 0,0 2 0 0,1 1 0 0,-1 2 0 15,0 2 224-15,0-1 32 0,0-1 0 0,-1 1 0 16,0 0-16-16,1 0 0 0,0-1 0 0,0-1 0 15,0 1-240-15,0 0 128 0,0-1-128 0,1-1 0 0,-1-3 128 0,1-1-128 16,0-2 0-16,0 0 144 16,-1-1-144-16,1-1 160 0,-1-1-160 0,0 1 160 15,2-2-160-15,-1 1 192 0,0-1-192 0,0 0 192 16,0 0-192-16,-2 1 0 0,0 1 0 0,-1-2 0 16,-1 0 0-16,0 0 0 0,0 0 0 0,-1 2 0 31,-1 0-992-31,-1-2-224 0,0 2-64 0,-2 1-17856 0</inkml:trace>
  <inkml:trace contextRef="#ctx0" brushRef="#br0" timeOffset="26158.38">18077 241 30351 0,'0'0'1344'0,"-5"2"272"0,2 1-1296 0,0-2-320 16,3-1 0-16,0 0 0 0,0 0 1312 0,0 0 192 15,0 0 32-15,0 0 16 0,3-4-688 0,0 0-144 16,2-1-16-16,1 0-16 0,1-1-240 0,0 1-64 16,0-1 0-16,0 1 0 0,0-2-240 0,0 1-144 0,0 0 160 0,-1 1-160 15,1 1 160-15,-1-1-160 0,1 2 160 0,-3 2-160 16,-4 1 256-16,7 2-32 0,-1 1-16 0,-1 3 0 15,-1 1 432-15,0 2 64 16,0 1 32-16,0 1 0 0,-2 0-80 0,1-1-16 16,-1 1 0-16,2 1 0 0,0-4-208 0,1 2-48 15,0-1-16-15,0-1 0 0,2-1-368 0,0-3 0 0,-1-1 0 0,-6-3 0 16,0 0-1536-16,5-4-336 16,-2 0-64-16</inkml:trace>
  <inkml:trace contextRef="#ctx0" brushRef="#br0" timeOffset="26520.99">18396 110 23951 0,'0'0'2128'0,"0"0"-1696"0,0 0-432 0,0 0 0 16,0 0 3488-16,0 0 608 0,0 0 128 0,0 0 32 15,6 5-2016-15,0 1-384 0,1 2-96 16,1 1-16-16,1 2-720 0,2 2-160 0,1 0-32 16,0 3 0-16,-1-3-416 0,0 2-96 0,1 3 0 0,0 2-16 15,-1-1-128-15,1 4-32 0,-2-1 0 0,-1 1 0 16,1 0-144-16,-2 1 0 0,-1-1 144 15,0 5-144-15,0-2 0 0,-3-2 128 0,-2-1-128 0,0-2 0 16,-1-1 0-16,-1-2 0 0,-1-3 0 0,-1-1 0 16,0-2-1040-1,-1 0-288-15,-2-1-48 0,0-1-12736 0,0-1-2544 16</inkml:trace>
  <inkml:trace contextRef="#ctx0" brushRef="#br0" timeOffset="29219.72">15254 1175 3679 0,'0'0'160'0,"0"0"32"0,8 7-192 0,-2-8 0 0,2 0 0 0,0 0 0 0,0 1 3856 0,1 0 736 15,2 0 144-15,0 0 16 16,0 0-2848-16,0 0-576 0,2 0-112 0,1 0-32 0,0 0-448 0,3 0-96 15,1 0 0-15,1-2-16 0,4 1-432 0,1 0-64 16,3 0-128-16,3-2 176 0,4 1-176 0,1 2 0 16,1-2 0-16,1 1 0 0,-3-1 0 0,2 1-176 15,2 1 48-15,2 0 0 16,2-1-832-16,2 1-144 0,4-1-48 0,-1-1 0 0,-1-1 720 0,0-1 144 16,0 0 32-16,1-1 0 0,2-1 256 0,4 0 0 15,1 1 0-15,1 0 0 0,-3 0-448 0,-1 0-48 0,0 0 0 0,0 1 0 31,0 4-208-31,1 1-64 0,2 1 0 0,-4-1 0 0,-4-1 896 0,-1 0 160 0,-2 0 32 16,0 0 16-16,2 0 1328 0,1 0 256 0,1 0 48 0,1-1 16 0,-1-2-1024 0,-2 0-192 31,-4 0-32-31,0-1-16 0,-2 1-528 0,0 1-192 0,1-1 0 0,0 2 144 16,1 1-16-16,-2 2-128 0,0 1 192 0,-2 1-64 0,-3-2 224 0,-2 1 32 16,-3-1 16-16,0 0 0 15,-3-2-240-15,0 0-160 0,0 0 192 0,-1 1-192 0,0 1 0 0,-1 0-256 16,0-1 32-16,-1 1 0 15,2-2-2384-15,-3-2-464 16</inkml:trace>
</inkml:ink>
</file>

<file path=ppt/ink/ink13.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3-04-05T03:30:21.128"/>
    </inkml:context>
    <inkml:brush xml:id="br0">
      <inkml:brushProperty name="width" value="0.05292" units="cm"/>
      <inkml:brushProperty name="height" value="0.05292" units="cm"/>
      <inkml:brushProperty name="color" value="#FF0000"/>
    </inkml:brush>
    <inkml:brush xml:id="br1">
      <inkml:brushProperty name="width" value="0.05292" units="cm"/>
      <inkml:brushProperty name="height" value="0.05292" units="cm"/>
      <inkml:brushProperty name="color" value="#0070C0"/>
    </inkml:brush>
  </inkml:definitions>
  <inkml:trace contextRef="#ctx0" brushRef="#br0">13525 3110 11967 0,'0'0'528'0,"0"0"112"0,0 0-512 0,0 0-128 0,0 0 0 0,0 0 0 0,4-10 3520 16,-4 10 656-16,0 0 144 0,0 0 32 0,0 0-2560 0,0 0-496 15,0 0-96-15,0 0-32 0,0 0-96 0,0 0-32 16,0 0 0-16,4-3 0 0,0 0-64 0,0 1-16 16,-4 2 0-16,6 0 0 0,-6 0-128 0,6 0-16 15,0 0-16-15,1 0 0 0,1-1-224 16,-1 1-64-16,0 0 0 0,0 0 0 0,2 0-112 15,-1 0-16-15,0 0-16 0,-1 0 0 0,2 0-48 0,1 0 0 16,0 0 0-16,1 0 0 0,-2 0 0 0,3 0 0 16,0 0 0-16,-1-1 0 0,-1 1-16 0,1-2-16 0,1 1 0 15,0-1 0-15,-1 0-96 0,6-1 0 0,-2-2 128 16,-3 1-112-16,1 1-16 0,0 0 0 0,-2 1 0 16,1-2-64-16,2 3-128 0,-1 1 256 15,-2 0-128-15,0 0-128 0,-1 0 176 16,0 0-176-16,0 0 192 0,0 1-192 0,-1 0 192 0,0 0-192 15,0 1 144-15,0-2-144 0,3 1 0 0,-1 0 144 16,0 0-144-16,-1 0 0 0,2 0 0 0,4-2 128 16,-1 0-128-16,-1 0 0 0,1 0 0 15,-2 0 0-15,1-1 160 0,-2 1-160 0,0 0 160 16,-1 0-160-16,1 1 128 0,-1 0-128 0,-1-2 128 16,1 1-128-16,0 1 0 0,0 0 0 0,0 0 0 15,-1 0 0-15,1 0 0 0,-1 1 128 0,1 1-128 16,-1-2 0-16,1 1 0 0,0 0 0 0,0-1 0 0,-1 0 0 15,1 0 0-15,0 0 0 0,2-1 0 0,-3 0 0 0,2-1 128 16,1 1-128-16,-2 0 0 0,-1 0 0 0,0 1 128 16,0-2-128-16,1 2 0 0,-2 2 128 0,0-2-128 15,0 1 0-15,3 1 128 0,-2 0-128 16,1 0 0-16,-3 1 144 0,1-2-144 16,1 0 0-16,-2 0 0 0,0 0 0 0,-2 0 128 0,0 0-128 0,1-1 0 15,0 0 0-15,0 0 0 0,1 0 0 0,-1 0 0 16,1 0 0-16,5 0 0 0,-2 0 0 15,-2 1 0-15,-9-1 0 0,8 1 128 0,0 0-128 0,0 0 0 0,0 1 128 0,1 0-128 0,1 0 128 0,-1-1-128 16,0-1 128 0,-1 1-128-16,1 0 0 0,0 0 128 0,0 1-128 0,1-2 0 15,-1 0 0-15,1 0 0 16,1 0 0-16,0 0 0 0,-2-2 0 0,1 2 0 16,1 0 0-16,-2 2 0 0,-1-2 0 0,-1 0 0 0,2 1 0 0,-1 1 128 15,0 0-128-15,0-2 0 0,1 0 0 16,-1 1 0-16,1-1 0 0,0 0 0 0,1 0 0 15,-1 0 0-15,2 0 0 0,2 0 0 0,1-1 0 16,2-1 0-16,2-1 176 0,0-2 16 0,3 1 0 0,0 0 0 0,2 1-192 0,-2 0 128 16,2 0-128-16,-2 0 128 0,2 1-128 15,-2-1 0-15,1 1 0 0,-1 2 0 0,-3 1 0 0,0 0 0 16,-2 0 0-16,1 1 0 16,0-1 0-16,0 1 0 0,-1 0 0 0,-1 0 0 0,0-2 0 15,2 0 0-15,1 0 0 0,1 1 0 16,-2-1 0-16,1 0 0 0,2 0 0 0,-1 0 0 0,0 0 0 15,-1 0 0-15,1 0 0 0,-1 0 0 16,-1 0 0-16,0 1 0 0,-1 0 0 0,0 0 0 16,-1 0 0-16,-2 0 0 0,0 0 0 0,0 0 0 15,-2 0 0-15,-1 1 0 0,1-1 0 0,0-1 0 16,0 0 0-16,-1 1 0 0,1 0 0 0,0-1 0 16,0 0 0-16,0-1 0 0,0 0 0 0,2 0 0 0,-1 0 0 0,0 0 0 15,2 0 0-15,0 0 0 0,-1 1 0 0,1 0 0 16,0 0 0-16,0 0 0 0,0 0 0 0,0 0 0 15,0 0 0-15,0 1 0 0,-1 1 0 0,0-1 0 16,-1-1 0-16,2 1 0 0,-2 0 0 0,-1 1 0 16,1-2 0-16,0 0 0 0,1 0 0 0,-1 0 0 0,2 0 0 0,0 0 0 15,-2 0 0-15,2-1 0 16,1-1 0-16,1 0 0 0,1 0 0 0,1 0 0 0,-3 0 0 0,4 0 0 16,0-1 0-16,1 2 0 15,-1-2 0-15,-2 2 0 0,2 0 0 0,-1-2 0 0,0 2 0 0,0 0 0 16,0 1 0-16,-1-2 0 15,-3 1 0-15,3 0 0 0,-1 1 0 0,-1-1 0 0,0 1 0 0,0-2 0 16,-2 0 0-16,1 0 0 0,0 0 128 0,0 0-128 16,0-1 0-16,2 2 0 0,-1-1 0 0,1 1 0 15,3-3 0-15,-1 3 0 0,1-3 0 0,-1 3 0 16,2-2 0-16,-1 2 0 0,0 0 0 0,0 0 0 16,-1 0 0-16,1 0 0 0,-3 0 0 0,1 0 0 15,-1-1 0-15,0 0 0 0,0 1 0 16,-1 0 0-16,-1 0 0 0,1 0 0 0,-3-1 0 0,1 0 0 15,1 1 0-15,0 1 0 0,-1-3 128 0,2 1-128 0,-1 0 0 0,0 2 0 16,1-1 0-16,0 0 0 0,-1 0 0 0,1 0 0 16,0-1 0-16,-1 1 0 0,0 0 0 0,0 1 0 15,0-1 0-15,0 0 0 0,0 0 0 0,-2 1 0 16,1-1 0-16,-1 0 0 0,-1 1 0 0,-1-1 0 16,3 0 0-16,-1 0 0 0,1-1 0 0,0 1 0 15,-1 0 0-15,0 1 0 0,-1-3 0 16,2 2 0-16,0 0 0 0,0-2 128 0,0 2-128 0,1 0 0 15,-1-1 0-15,-1 1 128 0,2 0-128 0,1 0 0 0,-2-1 0 16,2 1 128-16,-1 0-128 0,-1 0 0 0,0-1 0 16,1 1 0-16,0 0 0 0,1 1 128 0,0 0-128 15,1-1 0-15,-2-1 128 0,2 2-128 0,-1-2 0 0,0 1 128 16,3-1-128-16,-3 0 0 0,0 0 0 0,-1 1 0 16,-1-2 0-16,1 1 128 0,0 1-128 0,0 0 0 15,2-1 128-15,-1 1-128 0,-2 0 0 0,3 0 128 16,0 0-128-16,-2 0 128 0,2 0-128 0,0 0 128 0,-1 0-128 15,1 1 0-15,-1 0 144 0,0-1-144 0,1 1 0 0,0-3 128 16,-2 2-128-16,2 0 0 0,-1 1 0 16,-1 0 144-16,1 0-144 0,1 0 0 0,-3 0 128 15,1 0-128-15,-2 0 0 0,-1 0 0 0,0 0 0 16,1 0 0-16,1 1 0 0,0-1 0 0,0-1 0 16,0 1 0-16,-2 0 0 0,1 0 0 0,2 0 128 15,0 0-128-15,-1 0 0 0,0 0 0 0,1-2 0 0,-2 4 0 0,0-2 128 0,0 0-128 16,1-2 0-16,-1 1 0 0,1-1 128 0,0 2-128 15,-2-2 0-15,2 2 0 0,0-1 0 0,-1 1 0 32,-2 0 128-32,2 0-128 0,-2 0 0 0,1-1 0 0,-1 1 0 0,2 0 0 15,-1 0 0-15,-1 0 0 16,0 0 0-16,0 0 0 0,0 0 0 0,1 0 0 0,-1 0 0 0,0 0 0 0,-1 0 0 0,2 0 0 16,1 0 0-16,-1 0 0 15,-1 0 0-15,0 0 0 0,-10 0 128 0,12 0-128 0,-2 0 0 0,1 1 0 16,-1-1 0-16,2 1 0 15,-2-1 128-15,2 2-128 0,1-1 0 0,-1 1 128 16,1 0-128-16,1-2 0 0,2 1 128 0,-1 3-128 0,1-3 0 0,0 1 0 16,1-1 128-16,0 1-128 0,-1 0 0 0,1 0 0 0,1 0 0 15,-2 0 0-15,1-1 0 0,-1 0 0 0,0 1 0 0,0-2 0 16,-1 0 0-16,-1 0 0 16,-3-2 128-16,-1 1-128 0,-10 1 0 0,0 0 0 15,0 0 0-15,0 0 0 0,0 0 0 0,0 0 0 16,0 0-784-16,0 0-64 0,-2-3-16 0,1 1 0 15,-2 3-1984 1,0 0-400-16</inkml:trace>
  <inkml:trace contextRef="#ctx0" brushRef="#br0" timeOffset="538.51">19171 2797 24879 0,'-5'1'1088'0,"2"0"256"0,0-1-1088 0,-1 1-256 16,1 0 0-16,3-1 0 0,0 0 3792 0,0 0 704 0,0 0 144 0,0 0 32 15,0 0-3280-15,0 0-656 0,0 0-128 0,7 5-32 16,1-1-272-16,-1-1-64 0,3 0-16 0,1 1 0 16,1 0-32-16,0 0 0 0,2 0 0 0,2 1 0 15,-1 0-192-15,0 1 144 0,0 0-144 0,-3 0 128 16,1 2-128-16,-2 0 128 0,-2 0-128 16,-2-3 128-16,-1 3 192 0,-2 1 16 0,0 1 16 0,-3-2 0 15,-1 2 304-15,-2-2 64 0,0-1 16 0,-3 1 0 0,-1 1-16 0,-1-3 0 16,-2 1 0-16,-1-1 0 15,-2-1-208-15,0-2-64 0,-1 0 0 0,0-1 0 16,1-1-192-16,-1-1-32 0,-1-1-16 0,2-1 0 16,1-1-336-16,-2 1-80 0,0-1-16 0,1 0 0 31,2 0-2192-31,0-1-432 0,1 1-96 0</inkml:trace>
  <inkml:trace contextRef="#ctx0" brushRef="#br0" timeOffset="2652.09">13580 3827 4607 0,'0'0'400'0,"0"0"-400"16,0 0 0-16,0 0 0 0,0 0 2928 15,0 0 496-15,-4-7 96 0,1 2 32 16,3 5-2784-16,0 0-576 0,0 0-192 0,-4 0 144 0,4 0 544 0,0 0 96 16,-5 1 32-16,5-1 0 0,0 0 1120 0,0 0 240 15,0 0 32-15,0 0 16 0,0 0-480 0,0 0-80 16,0 0-32-16,0 0 0 0,0 0-544 0,0 0-96 0,3 4-32 15,2 0 0-15,-5-4-224 0,5 0-48 16,-1 1-16-16,2-1 0 0,2-1 16 0,1 1 0 16,0-2 0-16,1 1 0 0,0 0 48 0,1 0 16 0,1 1 0 0,2-2 0 15,0 0-144-15,2 1-32 16,-2-1 0-16,2 0 0 0,1 0-144 0,0 0-48 16,2 0 0-16,-1-2 0 0,1-2-80 0,1 1-32 15,0 2 0-15,0 0 0 0,-1 0-80 0,1 1-32 16,-1 0 0-16,3 0 0 0,-2 1-160 0,1 0 192 0,-1 0-192 15,1 1 192-15,-1 0-64 0,0 0 0 16,1 1 0-16,-2 0 0 0,0 0-128 0,0 0 128 16,1 1-128-16,-1-1 128 0,0 0-128 0,0 0 160 0,0 0-160 0,1 0 160 15,0 0-32-15,1 0-128 16,-1-1 192-16,1 2-64 0,0-2-128 0,1 0 160 0,-5 0-160 16,1 0 160-16,0 0-160 0,1 1 128 0,0 1-128 0,0 0 128 15,2-1-128-15,-1 0 0 0,2 0 0 0,4 1 128 0,-1-2 0 0,-1 0-128 16,1 0 192-16,-2 1-64 15,2-1-128-15,-1 0 0 0,1 0 0 0,-1 0 128 16,-1 0-128-16,1 0 128 0,0 0-128 0,0 1 128 0,-1 1-128 0,0-1 192 16,-1-1-192-16,2 0 192 0,-2-1-64 0,3 1-128 15,0 0 192-15,0-1-64 0,1-1-128 0,-1 1 0 16,0 1 0-16,-1-2 128 0,0 2-128 0,-2 0 0 16,0 0 0-16,-1 0 0 0,0 0 0 0,-1 0 0 0,0 0 0 0,-1 0 0 31,1 0 0-31,0 0 0 0,1 2 128 0,-1-2-128 0,1-2 0 0,0 1 0 15,0 0 0-15,0 1 0 0,0-1 0 0,0 1 0 16,-2 0 0-16,2 0 0 0,-2 0 0 0,1 0 0 16,-3 0 0-16,2 0 0 0,1 0 0 0,-2 0 0 15,0 0 0-15,-1 1 0 0,0-1 0 0,-1 0 0 16,-1 0 0-16,2 0 0 0,1 0 0 0,-1 0 0 16,0 0 0-16,-2 0 0 0,0-1 0 0,2 1 0 15,-1 0 0-15,1-2 0 0,-1 1 0 0,-1 0 0 0,1 1 0 0,-1 1 0 16,1-1 0-16,1 0 0 0,-3-1 128 0,1 0-128 15,0 1 0-15,0-2 0 0,0 2 0 0,1 0 0 16,-1-1 0-16,0 0 0 16,0 1 0-16,0-1 0 0,-1 0 0 0,3 0 0 15,0 0 0-15,0 0 0 0,-1 0 0 0,1 0 0 0,0-1 0 0,1 1 0 0,1-1 0 0,-1 1 0 16,1-2 0-16,0 1 0 0,0-1 0 16,0 1 0-16,-2-1 0 0,9 1 0 15,-4-1 0-15,-2 2 0 0,-2 0 0 0,-5 1 0 0,1 0 0 0,0-1 0 16,1 0 0-1,0 0 0-15,-1 1 0 0,2 0 0 0,1 0 0 0,-1-1 0 0,3 0 0 0,0 0 0 0,0 0 0 0,1 0 0 32,-1 0 0-32,1 1 0 0,-2-1 0 0,2 0 0 15,-1 0 0-15,0 1 0 0,0-2 0 0,-3 1 0 16,1 0 0-16,-1 1 0 0,1 0 0 0,4 1 0 16,-3 0 0-16,-1 1 0 0,-2-2 0 0,-3 1 0 15,1-1 0-15,1 1 0 0,-1 0 0 0,1 0 0 16,2 0 0-16,0 0 0 0,1 0 0 0,0-1 0 0,0 0 0 0,0 0 0 15,-2 1 0-15,2 0 0 0,1 0 0 0,-2 0 0 16,1-1 0-16,-2 0 0 0,0-1 0 0,0 0 0 16,-1 0 0-16,2-1 0 0,0 0 0 15,-1 1 0-15,1-2 0 0,0 1 0 0,-1 0 0 0,1 1 0 16,2-3 0-16,0 3 0 0,1-2 0 0,0 1 0 16,0 1 0-16,0 0 0 0,1-1 0 0,0 0 0 15,-2 1 0-15,1-1 0 0,-1-1 0 0,1 2 0 0,-3-1 128 0,2 0-128 16,0 1 0-16,0-3 0 15,0 1 0-15,0 1 0 0,0-1 0 0,1 0 128 16,-1 0-128-16,1 1 0 0,-1 0 0 0,1-1 128 0,-2 1-128 0,0-1 0 16,2 1 0-16,-1-1 0 15,1 1 0-15,-1 2 0 0,0 0 0 0,0 0 128 16,-1 0-128-16,1 0 0 0,-1-2 0 0,1 1 0 16,0-1 128-16,0 1-128 0,0 0 0 0,-2 0 0 0,0-1 0 0,0 0 0 15,0 0 0-15,0 1 0 0,-1-1 128 0,0 0-128 16,1 1 0-16,0-1 0 0,-3 0 0 0,2 0 0 15,0 1 0-15,-1-2 0 0,2 2 0 0,-1 0 0 0,-1 0 0 16,1 0 0-16,-1 1 0 0,0 0 0 16,0 0 0-16,0 0 0 0,-1 0 128 0,2 0-128 15,-1 0 0-15,-1 0 0 0,1-1 0 0,1 1 0 0,-3-1 0 0,1 1 0 16,0-1 0-16,0 0 0 16,-2 0 0-16,2 0 0 0,0 0 0 0,0-1 0 15,1 0 192-15,0-1-64 0,0 1 0 0,0-2 0 0,1 0-128 0,6-1 128 16,0 2-128-16,-3-1 128 15,0-1-128-15,0 0 0 0,-2 0 0 0,0 1 0 16,0 0 0-16,-2 0 0 0,1 0 128 0,0 1-128 0,-3 3 0 0,0-3 0 16,0 2 0-16,-1 0 128 0,2-1-128 0,-1 2 128 15,0 2-128-15,-5-2 128 0,1 2-128 0,1 1 0 0,0-3 144 0,0 2-144 16,0 0 0-16,1 0 0 16,-1 0 0-16,1-1 128 0,-1 0-128 0,-1 1 0 0,0 0 0 0,0-1 0 15,-8-1 0-15,6 2 0 0,-6-2 0 0,0 0 128 16,0 0-128-16,0 0 0 15,0 0 0-15,0 0 0 16,0 0-384-16,0 0-112 0,0 0-16 0,0 0 0 16,0 0-832-16,0 0-192 0,-5 0-16 0,1 0-13872 0,-1 0-2784 0</inkml:trace>
  <inkml:trace contextRef="#ctx0" brushRef="#br0" timeOffset="3104.36">19037 3416 30575 0,'0'0'1344'0,"0"0"304"0,0 6-1328 0,0-6-320 15,0 0 0-15,0 0 0 0,0 0 1488 0,3 3 240 0,2 0 32 0,1 0 16 0,0-1-1008 16,3 1-208 0,2 0-48-16,0 1 0 0,2-1-64 0,0 1-32 15,0 0 0-15,0 0 0 0,1 1-112 0,0 1-32 0,-2 0 0 0,0-1 0 16,-1 2-144-16,0 1-128 15,-2 0 192-15,-1 2-192 0,-2 0 528 0,0 3 0 16,-2 0 0-16,-2 1 0 0,-2-2 448 0,-1 1 96 0,-1 0 16 0,-1-1 0 16,-2 1-176-16,0-1-16 0,0 0-16 15,1-5 0-15,-1 1-176 0,1-1-48 0,-1-1 0 0,0-1 0 16,0-1-304-16,0 0-64 0,-2 0-16 0,1 0 0 16,0-1-272-16,1 0 0 0,-1 1 0 0,1-1 0 15,0 0-656-15,0-1-240 0,0-2-64 0,1-1 0 16,4 1-2576-16,-5-2-528 15</inkml:trace>
  <inkml:trace contextRef="#ctx0" brushRef="#br0" timeOffset="5070.28">13537 4605 27983 0,'1'-12'1232'0,"-1"12"272"0,0 0-1200 0,0 0-304 0,1-4 0 0,1 0 0 0,0 0 992 15,-2 4 144-15,0 0 16 0,4-2 16 0,1-2-48 0,0 1-16 32,-1 1 0-32,2-1 0 0,0 0-80 0,1 1 0 0,-1-1-16 0,3 2 0 0,0 0-224 0,1-2-32 15,0 1-16-15,3 2 0 0,2-2-96 0,0 2-32 16,0-1 0-16,3 2 0 0,-1 1-32 0,2-1 0 15,0 0 0-15,0 0 0 0,2-1-128 0,0 0-16 16,2 0-16-16,0 2 0 0,2-2-192 0,-1 1-32 16,-1-2-16-16,2-1 0 15,0 0 0-15,0 1 0 0,-2-3 0 0,2 0 0 16,-2 1-48-16,0 0 0 0,-2 0 0 0,0 1 0 0,-2 1 48 0,1 1 0 16,0-1 0-16,0 0 0 0,-1 1-48 0,1 0-128 15,0 1 192-15,-1 0-64 16,1 1-128-16,-1 0 0 0,1-2 0 0,-1 1 128 15,1 0-128-15,-1-1 128 0,1-1-128 0,0 0 128 0,-1 0-128 16,1-1 160-16,0 1-160 0,0-1 160 0,-1 2-160 0,2-3 0 16,1 1 144-16,1 0-144 0,-2 0 192 0,3 1-16 15,-1-3-16-15,1 1 0 0,0 0-160 16,1 0 128-16,0-1-128 0,-1 1 128 0,0 1-128 0,-1 1 0 0,3-2 0 16,-2 1 0-16,1 2 0 0,-2-2 0 15,1 1 0-15,0 1 0 0,0-1 0 0,1 1 0 0,0 0 128 16,1 0-128-16,-1-1 0 0,2 0 0 15,-1 0 0-15,0 0 0 0,-1 0 0 0,-1 0 0 16,2 0 0-16,-1 1 0 0,-1-1 0 0,-1 0 0 0,2 1 0 0,-1 0 0 0,-1 0 0 0,3 0 0 31,0 1 0-31,2-1 0 0,-1-1 0 0,0 1 0 16,1-1 0-16,-1 1 0 0,1 0 0 0,-2 0 0 16,0-2 0-16,1 2 0 0,-3 0 0 0,1 0 0 15,0-1 0-15,0 1 0 0,-2-2 0 0,2 0 0 16,1 1 0-16,-1-2 0 0,1 1 0 0,-1-1 0 15,0 1 0-15,0-2 0 0,0 0 0 0,0 0 0 0,0 0 0 0,1 1 0 16,-5 0 0-16,1-2 0 16,1 1 0-16,1 0 0 0,-2 0 0 0,3 0 0 15,-1 2 0-15,0-2 0 0,1 1 0 0,-1 0 0 0,0 1 0 0,-2 0 0 16,1 1 0-16,-3 1 0 0,0-1 0 0,4 1 0 16,0 0 0-16,-3 0 0 0,1 0 0 0,-3 0 0 15,1 0 0-15,0 0 0 0,0 0 0 0,1 0 0 16,-3 1 0-16,1-1 0 0,-2 0 0 15,3 0 0-15,-1 0 0 0,0 0 0 0,-1 0 0 0,-1 0 0 16,1-1 0-16,-2 1 0 0,1 0 0 0,-1-1 0 0,-4 0 0 0,1 1 0 16,-1-2 0-16,2 2 0 0,-1-1 0 0,1 1 0 15,-1-1 0-15,-1 1 0 0,5-1 0 0,0 0 0 16,-2 1 0-16,1 0 0 0,0 0 0 0,-1 1 0 16,-1-1 0-16,0 0 0 0,0 0 0 0,8 0 0 15,-3 0 0-15,1 0 0 0,-2-1 0 0,0 1 0 16,0-1 128-16,-1 0-128 0,2 0 0 0,-3-1 0 15,1 0 0-15,0-1 0 0,-1 0 0 0,1 0 0 16,1-1 0-16,-2 1 0 0,-1 0 0 0,-1 1 0 16,1 0 0-16,1 0 0 0,-1 0 0 0,0 1 0 0,-1-1 0 15,0 1 0-15,0 0 0 0,1 0 0 0,0-1 0 0,1 0 0 16,-1 1 0-16,-1-2 0 16,1 1 0-16,0 0 0 0,-1 0 0 0,2 0 0 0,0 1 0 15,-1 0 0-15,1-1 0 0,-2 0 0 0,-1 0 0 0,2 1 0 0,1 0 0 0,-3-1 0 16,1 0 0-16,0 0 0 0,0 1 0 15,0-2 0-15,-2 1 0 0,2 1 0 0,0-2 0 0,0 1 0 16,-1 0 0 0,-1 0 0-16,2 0 0 0,1 0 0 0,0 0 0 0,1 1 0 0,-1 1 0 0,0 0 0 15,1 0 0-15,0 0 0 0,-1 0 0 16,1 0 0-16,-1 0 0 0,0 0 0 16,-1 1 0-16,0 0 0 0,-2-1 0 15,1 0 0-15,0-1 0 0,0 1 0 0,1 0 0 0,-1 0 0 0,-1-1 0 0,-1 1 0 16,3-2 0-16,0 1 0 0,-2 0 0 15,2 0 0-15,0 1 0 0,-2-2 0 0,2 2 0 16,0 0 0-16,-1 0 0 0,0 0 0 0,1-1 0 0,1 1 0 16,-1 0 128-16,2 0-128 0,-2 0 0 0,0-1 128 15,1 0-128-15,1-1 128 0,0 1-128 16,-1 0 0-16,-1 0 0 0,-1-1 0 0,-1 0 0 0,1 0 0 16,-2-1 128-16,2 1-128 0,0 0 0 0,-1 1 0 15,-2-1 0-15,1 1 0 0,0-2 0 0,0 2 0 0,-2 0 0 0,3 1 0 16,-2 0 128-16,2 0-128 0,0 0 0 15,0 0 128-15,-1-2-128 0,0 0 0 0,1-1 0 0,1 1 0 16,-1 0 0-16,0 0 0 0,2 1 128 0,-2 0-128 16,0 1 0-16,0-1 192 0,1-1-192 0,1 0 192 15,-2 0-192-15,2 1 160 0,0-1-160 0,0 1 160 16,0 0-160-16,0 0 0 0,-1-4 144 0,0 3-144 0,1 1 0 0,-1 0 0 16,-2-1 0-16,1 1 128 0,0 0-128 0,-1 0 0 15,-1 0 0 1,1 1 0-16,-1 0 0 0,1 0 128 15,-1 0-128-15,1 1 0 0,-1 1 0 0,0-1 128 16,-10-1-128-16,9 0 0 0,1 0 0 0,0 0 128 0,0 0-128 0,-2 0 0 0,-8 0 0 0,9-1 0 0,-9 1 0 0,9 0 0 16,-9 0 0-16,0 0 0 15,0 0 0 1,0 0 0-16,0 0-240 0,0 0-64 0,-5-2-16 0,-2 0 0 16,-1 0-2560-1,-4 0-512-15</inkml:trace>
  <inkml:trace contextRef="#ctx0" brushRef="#br0" timeOffset="5606.32">19071 4062 20271 0,'0'0'1792'0,"0"0"-1424"0,0 0-368 0,4 4 0 15,-2 3 3248-15,1 0 576 0,0-2 112 0,2 0 32 16,1-3-2320-16,0 3-464 0,-1 0-96 0,2 0 0 16,2 0-368-16,1 0-64 0,1 0-16 0,1 2 0 15,1 3-416-15,-1 0-96 0,4-3 0 0,-1 1-128 16,0 0 128-16,1 0-128 0,-1-2 0 0,-2 2 0 15,1-2 0-15,-2 0 0 0,-2 1 128 0,-1 1-128 0,0 0 320 0,-3 1 0 16,-2 1 0-16,-2 1 0 0,-1-2 784 0,-2 0 176 16,-2 1 16-16,-1-1 16 0,-3 1 80 0,-2-1 16 15,0 2 0-15,-1-1 0 0,-1 0-512 0,0-2-80 16,-1-1-32-16,1 1 0 0,0-1-448 0,1 0-80 16,1 0-32-16,2 1 0 0,0-3-224 0,0 2 0 15,2-2 0-15,2-1 0 16,1 0-1184-16,0 0-224 0,2-4-64 0,1 6-14176 15,1-1-2848-15</inkml:trace>
  <inkml:trace contextRef="#ctx0" brushRef="#br1" timeOffset="19868.8">19195 1885 24191 0,'0'0'1072'0,"0"0"208"0,0 0-1024 0,0 0-256 0,0 0 0 0,0 0 0 0,0 0 1408 0,0 0 208 16,0 0 48-16,5 7 16 0,-5-7-464 0,5 3-112 16,1 0-16-16,-2 1 0 0,-4-4-64 0,5 1-32 15,0 3 0-15,0-1 0 0,1-1-208 0,-1 1-32 16,-1 1-16-16,0-1 0 0,1 0-160 0,-1 0-48 16,-1 1 0-16,2-1 0 0,0 1 96 0,0 1 16 15,2-1 0-15,-1 2 0 0,-1 2-112 0,1-2-16 16,-2 0 0-16,2 0 0 0,0 0-192 0,-1 0-32 15,1 1-16-15,-1-2 0 0,0 1-48 0,1-2-16 0,-2-1 0 0,0 2 0 16,2-3-32-16,-1 3-16 16,-1 0 0-16,0-1 0 0,1 1 112 0,-1 1 32 15,-1-3 0-15,0 2 0 0,1 2 16 0,-2-4 16 0,2 2 0 0,0 1 0 16,-1 0-48-16,2 1-16 0,-2 0 0 0,0 0 0 16,0-2-80-16,0 1-32 15,-1 2 0-15,1-1 0 0,0-2-160 0,0 0 192 0,-1 0-192 0,0 0 192 16,-1-1-192-16,1 1 0 0,0 0 0 0,0 0 128 15,0 0-128-15,0 1 0 0,0 0 0 0,0 0 0 16,0 1 0-16,0 0 0 0,1 2 128 0,0-1-128 16,-1 1 0-16,0-3 0 0,0 0 144 0,0 2-144 0,0 0 144 15,0 1-144-15,0-2 192 0,0 2-192 0,1-2 144 0,-2 2-144 16,1-2 0-16,0 0 144 16,0 0-144-16,0 0 0 0,0-1 0 0,1 1 128 0,0 0-128 0,0 1 0 15,-1 0 0-15,0 1 128 0,1-3-128 0,0 2 0 16,-1-1 144-16,0 1-144 0,0 0 128 0,0-1-128 0,0 1 128 0,1-1-128 15,-1 1 0-15,-1-1 144 16,1-2-144-16,0 0 0 16,-1 0 0-16,0 2 0 0,-1-2 0 0,0 0 0 15,0-1 0-15,1 0 0 0,0 1 0 0,-1-5 0 0,0 0 0 16,0 0 0-16,1 5 0 0,-1 0 0 0,-1-2-304 0,1 3 48 16,-1-2 0-16,1 2 0 15,1 2-256-15,-1-2-32 0,0 0-16 0,0-6 0 0,0 0-1200 0,0 0-240 0,-2 4-48 0,2-4-16 31,0 0-1264-31,0 0-240 0,-7-2-48 0,7 2-16 0</inkml:trace>
  <inkml:trace contextRef="#ctx0" brushRef="#br1" timeOffset="20267.93">19447 2516 7359 0,'0'0'656'0,"0"0"-528"0,0 0-128 0,0 0 0 15,0 0 5120-15,0 0 976 0,0 0 208 0,0 0 32 0,0 0-3472 0,0 0-704 16,0 0-144-16,3 5-32 0,-3-5-448 15,4 6-80-15,0 2-32 0,0 1 0 16,0 0-848-16,0-1-192 0,1 1-16 0,-1 2-16 0,0-1-224 0,1-2-128 16,1 1 128-16,0-1-128 0,0-1 0 0,0-2 128 0,1-3-128 0,-7-2 0 15,5 2 192-15,-5-2-48 16,8-3 0-16,-1 0 0 0,1 0 208 0,0 0 32 16,-1-1 16-16,-1 1 0 0,0-5 144 0,1 0 32 15,0 2 0-15,0-4 0 0,0 0-208 0,0 2-48 16,-1-2 0-16,0 2 0 0,-1-2-128 0,1 1-48 15,0 1 0-15,-1 0 0 0,-1 2-144 0,0 1 0 16,0 0 0-16,-2 0 0 0,0 0 0 0,0 1-320 16,-2 4 48-16,0 0-14368 0,0 0-2864 15</inkml:trace>
  <inkml:trace contextRef="#ctx0" brushRef="#br1" timeOffset="21451.28">17712 714 11055 0,'-1'10'976'0,"1"2"-784"0,0 0-192 0,1 3 0 0,0 2 3232 0,1-3 608 16,1 0 112-16,2-3 16 0,0-2-2384 0,1-2-496 31,0 1-80-31,1-3-32 0,0 0-528 0,0-3-96 0,-1-2-32 0,1-1 0 16,0 0 256-16,-1-3 32 0,0 0 16 0,-1-3 0 0,0-2 144 0,-2-2 16 15,1-1 16-15,-1-1 0 16,-1-1-176-16,-1 1-48 0,1-3 0 0,-1 5 0 0,-1-1-112 0,0 2-16 16,-1 1-16-16,0 3 0 0,0 2 96 0,1 4 32 15,0 0 0-15,0 0 0 0,0 0 16 0,0 0 0 0,0 0 0 0,0 0 0 16,-1 5-96-16,0 3-16 0,1 0 0 0,2 2 0 16,1 0-272-16,1-2-64 0,0 1-128 0,1-2 192 15,1 1-192-15,1-2 0 0,2 1 0 16,1-2 0-16,-1-3 0 0,-1 0 0 15,2-2 0-15,-1-2 0 0,1 0 0 0,0-3 128 16,0-1-128-16,-1 0 0 0,-2 1 336 0,-1-1-16 0,-1-2-16 16,0 1 0-16,0-2-48 0,-1 1-16 0,0-2 0 15,-1 2 0-15,-1-1-240 0,0 2-128 0,-2-1 128 0,0 1-208 16,0-1-1312-16,0 0-256 16,-1 1-48-16,0 0-16 0,0 2-1088 0,0 0-208 0,1-1-64 0</inkml:trace>
  <inkml:trace contextRef="#ctx0" brushRef="#br1" timeOffset="22022.01">18055 536 14735 0,'0'0'1312'0,"0"0"-1056"16,0 0-256-16,0 0 0 0,5 5 3376 0,-1 1 608 15,0 0 128-15,-1 1 32 0,2 0-2048 0,-1 1-416 16,1 4-80-16,0-2 0 0,-1-4-464 0,-1 1-96 0,0 0-16 0,2 3 0 16,-1 1-352-16,0 1-80 15,-1-2-16-15,2 1 0 16,-1 2-256-16,0 0-64 0,1-2-16 0,-1 0 0 0,1-1-240 0,-1-3 128 0,0 0-128 0,1-3 0 15,-2 0 0-15,1-1 0 0,-4-3 0 0,5 2 0 32,0-2 128-32,1-3-128 0,-1-1 0 0,0-1 0 15,-1-3 208-15,1 1-48 0,-1 0-16 0,-1-1 0 16,1 0-144-16,0 2 0 0,-1 0-192 0,0 1 192 16,-1 1 0-16,-2 4 0 0,2-4 0 0,-2 4 128 0,0 0-128 0,0 0 0 15,0 0 144-15,3 5-144 0,-1 1 304 0,1 0-16 16,-1-2 0-16,0 2 0 0,0 1-160 0,0 0-128 15,0 0 192-15,1 0-192 0,-1 0 0 0,1-1 0 16,2-1 0-16,0 0 0 0,1-1 0 0,1 0 0 16,-1 0 0-16,1-1 0 15,-1-1-320-15,1-1-80 0,0-1-16 0,1-1 0 16,1-1-512-16,0 0-96 0,-1 1-32 0,2-3 0 16,0 0-112-16,0 2-32 0,-1 2 0 0,-1 0 0 15,0-3 208-15,0 1 32 0,0-3 16 0,-1 0 0 16,-1 0 368-16,-1-1 80 0,-1 1 16 0,-1-1 0 0,-1-1 480 0,1 1 208 15,-2-2-16-15,-1 3 0 0,-1-1 416 0,-1 0 80 0,0-1 16 0,-1-1 0 16,0 2-80-16,-1 1-16 16,0 2 0-16,-1 0 0 0,0-1 160 0,0 3 48 0,-1 5 0 15,0-2 0-15,0-3 192 0,0 1 32 0,-1 2 16 0,0 2 0 16,0 3-352-16,0 1-80 0,1 1-16 0,1 2 0 16,0 1-96-16,1 2-32 0,2 1 0 0,0-2 0 15,1 1-272-15,2-1-48 0,1 0-16 0,0-2 0 16,1 1-144-16,3-1 0 0,1 0 0 0,2-2 0 0,0-3 0 0,1 0 0 15,0-1 0-15,2 0 0 16,1-1-144-16,-1-1-16 0,2-2 0 0,1-1 0 16,-3-1-1280-16,0-2-256 0,1 0-48 0,-2-1-16 15,0-2-1152-15,-2 0-224 0</inkml:trace>
  <inkml:trace contextRef="#ctx0" brushRef="#br1" timeOffset="22273.08">18611 520 20271 0,'0'0'896'0,"0"0"192"0,-1-5-880 0,1 5-208 16,0 0 0-16,0 0 0 0,0 0 4032 0,0 0 752 15,0 0 144-15,0 0 48 0,1 8-2768 0,1 1-544 0,0-1-128 0,0 3 0 16,0-1-864-16,0 1-160 0,0 4-48 0,1-2 0 15,0 1-320-15,-1 0-144 0,0 1 128 0,0 0-128 16,0 1 0-16,0-2 0 0,-1 0 0 0,0-2 0 16,0 0-1632-16,-1-1-304 0,0-1-64 15,0-1-10256-15,-1-1-2048 0</inkml:trace>
  <inkml:trace contextRef="#ctx0" brushRef="#br1" timeOffset="22994.01">18567 734 6447 0,'0'0'576'0,"0"0"-576"15,0-4 0-15,0 4 0 0,2-4 5824 0,-2 4 1072 16,0 0 208-16,4-2 32 0,0 1-4704 0,1 0-928 16,0 0-192-16,1 0-32 0,0-1-800 0,0 0-160 15,3 0-16-15,-1-1-16 0,-1-2-288 16,2-1 0-16,-1-1 0 0,1-1 0 16,-1-1-352-16,1 2-128 0,0 2-32 0,-2-1 0 15,1-4-640-15,-1 2-128 0,-1 0-16 0,0-1-16 16,-2-1 480-16,0-1 112 0,0 1 16 0,-1 0 0 15,-2 2 16-15,0 2 16 0,0 0 0 0,0 0 0 0,-1 0 960 0,0 1 192 0,0 5 32 0,0 0 16 16,-1-4 480-16,1 4 80 0,0 0 32 0,0 0 0 16,0 0-80-16,0 0-16 0,0 0 0 0,0 0 0 15,1 9-128-15,0 1-16 0,0 0-16 0,1 0 0 16,0 2-416-16,0-1-64 0,1 3-32 0,0 0 0 16,1-2-160-16,0 3-48 0,-1 2 0 0,1-2 0 0,2-3 80 0,-1-2 16 15,-2 2 0 1,2 0 0-16,0-2 80 0,0 0 32 15,0-2 0-15,2-1 0 0,-2-5-128 0,0 0-32 0,0-1 0 0,0-1 0 16,0-2-32-16,0-1-16 0,1-5 0 0,0-1 0 16,1-4-144-16,0-1 0 0,-1 0 144 0,1 0-144 15,-1-1 0-15,0 1 0 0,0 0 0 0,0 2 0 0,-2 5 0 0,-1 1 0 16,0 2 0-16,-3 4 128 16,2-4 96-16,-2 4 32 0,0 0 0 0,0 0 0 0,0 0 144 0,0 0 48 15,3 5 0-15,0 2 0 16,0 1-256-16,-1 1-32 0,0-2-16 0,1-1 0 15,1-4-144-15,0 3 0 0,0 5 0 0,1-1 0 0,1-2 0 0,0-2 0 16,0 3 0-16,1-3-176 16,2 3-48-16,-1-1-16 0,0-2 0 0,-1-1 0 31,0-1-208-31,0-1-64 0,0-1 0 0,0-1 0 0,-1-2-16 16,0-2-16-16,-2-1 0 0,0 0 0 0,0-1 144 0,0-1 16 0,0-1 16 0,-2 1 0 0,0-4 368 0,0 4 0 15,-2 7 0-15,2-5 0 0,-1-5 0 0,0 1 0 16,0 2 0-16,0 1 0 0,-2-1 0 0,1 2 192 15,0 5-32-15,-2-5 0 0,-1-1 304 0,0 1 64 16,3 5 16-16,0 0 0 0,0 0-160 0,-6-2-16 16,2 0-16-16,4 2 0 0,-4 4-176 0,-1 2-48 15,1 0 0-15,1 0 0 0,0 0-128 0,1 3 0 16,0-1 0-16,1 4 128 0,1 0-128 0,1 3 0 16,1 0 0-16,0 0 0 0,1-8-144 0,0 3 144 15,3 1-192-15,0 3 192 0,1-3-352 0,0 0 32 16,1-1 16-16,0-3 0 15,1-1-400-15,0 0-64 0,-1-1-32 0,-1-2 0 16,-7-3-2240-16,9-4-448 0</inkml:trace>
  <inkml:trace contextRef="#ctx0" brushRef="#br1" timeOffset="23364.59">19237 664 5519 0,'0'0'496'0,"0"0"-496"0,0 0 0 0,2 6 0 0,-1 1 5152 16,0 1 928-16,1 0 192 0,1 1 48 0,0-3-3696 0,0 2-720 15,-4 0-160-15,1 2-16 0,0-1-560 0,0-1-96 16,1-2-32-16,1-1 0 0,-2-5-288 0,0 0-64 15,0 0-16-15,0 0 0 0,0 0-192 0,0 0-32 16,0 0-16-16,6-5 0 0,2-1-160 0,0 0-16 16,-1-2-16-16,0-3 0 0,0-4 128 0,-1 2 16 15,-2-2 16-15,1 1 0 0,0-2-32 0,-1 0-16 16,0-1 0-16,0 3 0 0,-1 1-144 0,0 2-16 16,0-1-16-16,1 2 0 0,0 0-176 0,-1 3 0 0,0 1 0 15,1 1 128-15,0 1-128 0,0 2-192 16,-4 2 32-16,5-1 16 15,-5 1-2288-15,7 0-464 0,-1 2-96 0</inkml:trace>
  <inkml:trace contextRef="#ctx0" brushRef="#br1" timeOffset="23777.89">19687 590 12895 0,'0'0'576'0,"0"0"112"16,-4-3-560-16,-1 5-128 15,0 5 0-15,-1-4 0 0,1-6 4912 0,-1 1 944 0,0 2 192 0,-2 2 32 0,0 2-3456 0,-2 0-688 0,1-1-144 0,1 1-16 16,-1 2-544-16,-1 0-96 16,2-2-32-16,1 2 0 0,1 4-480 0,2 0-112 0,0-5 0 15,1 1-16-15,3-1-304 0,0 1-48 16,1 2-16-16,2-2 0 0,1-1-128 0,1-2 0 0,2-1-192 0,1 1 192 16,0-3-176-16,1 0 176 15,1-2-128-15,0-1 128 0,2-1-256 0,0-2 48 0,-1-1 0 0,1 1 0 16,-1-3-16-16,-2 3 0 15,-1 2 0-15,-3-1 0 0,1-1 224 0,-2 0 0 0,-1-1 0 16,-1 1 0-16,-1 2 0 0,-1 4 0 0,0 0 192 0,0 0-192 0,-1-6 0 0,1 6 0 16,0 0 0-16,0 0-13568 15,0 0-2576-15</inkml:trace>
  <inkml:trace contextRef="#ctx0" brushRef="#br1" timeOffset="23983.62">19857 736 23039 0,'0'0'1024'0,"0"0"192"0,-2-9-960 0,0 4-256 32,2 5 0-32,0 0 0 0,-3-5 5344 0,1-1 1024 0,0-3 208 0,1-1 32 0,0-3-4496 15,2 0-912-15,1 1-176 0,1-3-48 0,1-3-496 0,2 2-96 0,1 1-32 0,1-1 0 16,0 0-224-16,3 0-128 0,1 1 128 0,-1 4-128 16,-2 0 0-16,2 1 0 0,0 0 0 0,-2 4 0 31,-1 1-432-31,0 1 0 0,0 2 0 0,-1 2 0 15,-7 0-1904-15,7 0-384 0,-1 2-80 0</inkml:trace>
  <inkml:trace contextRef="#ctx0" brushRef="#br1" timeOffset="24484.39">20183 566 4607 0,'0'0'192'0,"0"0"64"0,0 0-256 0,0 0 0 0,0 4 0 0,0 1 0 0,0-1 7152 0,0-4 1376 0,0 0 288 0,1 6 48 16,-1 2-6016-16,0 0-1200 15,0-1-240-15,2-1-64 16,0 2-544-16,0 0-112 0,0 1-32 0,0-1 0 0,0-3-176 0,0-1-32 0,-1-1-16 0,-1-3 0 16,5 3-160-16,-1-1-16 0,-4-2-16 0,0 0 0 0,6-3-80 15,0-2-16-15,-1-4 0 0,-1 0 0 16,1 2 32-16,0 0 0 0,0-2 0 0,0 1 0 15,1-2-176-15,-2 2 0 0,0 1 144 0,1-1-144 16,-1 0 0-16,1 0 0 0,0 1 0 0,-1 2 128 16,0 1-128-16,-4 4 0 0,0 0 0 0,0 0 0 15,0 0 0-15,0 0 0 0,5 3 0 0,-5-3 0 0,0 0 128 16,4 6-128-16,0 0 160 0,-1 2-160 0,0-1 0 0,1 1 0 31,-1 1-128-31,1-3 128 0,1-1-1920 0,0-1-288 0,0 2-48 0,0-4-10480 16,-5-2-2080-16</inkml:trace>
  <inkml:trace contextRef="#ctx0" brushRef="#br1" timeOffset="24757.55">20449 543 18431 0,'0'0'1632'0,"0"0"-1312"16,0 0-320-16,0-6 0 0,0 1 4224 0,0 5 768 0,0 0 144 0,0 0 48 0,0 0-2272 16,0 0-448-1,-4 0-96-15,-1 3 0 0,0 1-1088 0,1 1-224 0,-1 2-32 0,1 2-16 16,1 0-592-16,2 0-112 0,0 0-32 0,1 2 0 15,1-1-272-15,1 1 0 0,1-1 0 0,0 1 0 16,1-1-208-16,2-2-48 0,1 0-16 0,0 0 0 31,4-2-304-31,0-2-48 0,1-3-16 0,0 0 0 16,1 0-128-16,-1-1-16 0,0-2-16 0,-3-1 0 0,-1 0 400 0,-1 0 80 0,0-2 0 0,-2-1 16 16,0-2 304-16,0-2 0 0,-3 0 0 0,0-1 0 0,-1 1 0 0,-2 0 0 15,-1-3 176-15,1 2-176 0,-1-1 176 0,0 2-176 16,-2-2 160-16,-1 3-160 0,1 2 0 0,-1 0 128 15,0 1-128-15,1 1 0 16,-1 0-896-16,-1 1-208 0,1 1-48 0,0 1-17040 16</inkml:trace>
  <inkml:trace contextRef="#ctx0" brushRef="#br1" timeOffset="24950.74">20669 360 20271 0,'0'0'896'0,"0"0"192"0,-1 5-880 0,-1 1-208 16,1 1 0-16,0 1 0 0,0 0 5456 0,0 2 1056 0,1 1 208 0,0 1 32 16,1-1-4928-16,0 2-992 15,0 1-192-15,1 1-32 0,-1 0-448 0,2-1-160 16,0 1 0-16,0-1 144 16,0 3-576-16,0-2-112 0,-2-1-32 0,1-1 0 15,0-2-1824-15,0-3-368 0,-1-1-80 0</inkml:trace>
  <inkml:trace contextRef="#ctx0" brushRef="#br1" timeOffset="25081.1">20647 505 30399 0,'0'0'1344'0,"4"-3"288"0,-1 2-1312 0,3 0-320 0,-1-1 0 0,1-1 0 16,2 0 2144-16,0-1 352 0,0 0 80 0,1 1 16 0,2 0-1760 0,0-1-336 16,-1 0-80-16,1-1-12432 15,-1-1-2480-15</inkml:trace>
  <inkml:trace contextRef="#ctx0" brushRef="#br1" timeOffset="27953.07">17702 1231 7359 0,'0'0'320'0,"0"0"80"0,0 0-400 0,0 0 0 15,0 0 0-15,0 0 0 0,0 0 4992 0,0 0 896 16,0 0 192-16,0 0 48 0,0 0-4000 0,0 0-784 0,0 0-176 0,13 14-16 0,-13-14-64 0,0 0-16 15,4 6 0-15,0 2 0 0,0 1-320 0,-1 1-64 32,1 2-16-32,0 1 0 0,0 0-112 0,0 0-32 0,0 1 0 0,0 1 0 0,-1-2-16 15,0 2 0-15,-1-1 0 0,1-2 0 0,-1 1-96 0,1 0-32 16,-1-1 0 0,1-2 0-16,0 0-160 0,0-2-32 0,0-2-16 0,-3-6 0 0,0 0-16 0,0 0 0 15,0 0 0-15,0 0 0 16,0 0 144-16,0 0 16 0,0 0 16 0,0 0 0 0,0 0-48 0,0 0-16 15,0 0 0-15,4-5 0 0,-1 0-80 0,-2-1-32 0,1 1 0 16,0 0 0-16,0 1-32 0,0 0-128 16,0 1 192-16,0-1-64 0,0-3-128 15,0 0 0-15,1-1 0 0,0-1 128 0,1-2-128 16,0 1 0-16,0 1 0 0,0 2 0 0,0 1 0 0,0 1 0 16,0 2 0-16,2 0 0 0,-1-2 0 15,1 3 0-15,0 4 0 0,0-1 0 0,-1 3 0 16,0 0 0-16,-1 2 0 0,0 1 128 0,1-2-128 0,-1 1 192 0,0 0-192 15,0 1 192-15,-1 1-192 0,1-2 192 0,-1 2-192 0,0 0 192 0,0 0-192 0,0 0 0 16,0-1 144-16,-1 0-144 0,0-2 0 0,1 0 0 31,-3-5 0-31,3 5 0 0,-1 0-352 16,-2-5-96-16,0 0 0 0,6 2-16 0,0-1-1952 0,0 0-384 0,-1-1-80 0,0 0-9792 31,2-1-1984-31</inkml:trace>
  <inkml:trace contextRef="#ctx0" brushRef="#br1" timeOffset="28334.82">18117 1458 7359 0,'-2'22'320'0,"2"-16"80"0,0-6-400 16,0 0 0-16,0 0 0 0,0 0 0 15,0 0 5424-15,0 0 992 0,0 0 208 0,0 0 32 0,0 0-4560 0,0 0-928 16,0 0-176-16,0 0-32 0,0 0-224 0,0 0-32 15,1 5-16-15,1 1 0 0,0 2 176 0,0 1 32 16,-1 0 16-16,0 2 0 0,0 0-304 0,1 3-64 16,-1-1-16-16,0-2 0 0,-1 1-240 0,0 0-48 15,0 0-16-15,1-4 0 0,-1 1-224 0,1-2 144 16,-1-1-144-16,0-6 128 0,0 0-128 0,0 0 0 16,0 0 0-16,0 0-176 15,0 0-1264-15,0 0-256 0,0 0-48 0,5-3-10016 0,0-1-2000 0</inkml:trace>
  <inkml:trace contextRef="#ctx0" brushRef="#br1" timeOffset="28748.47">18308 1515 26079 0,'0'0'1152'0,"0"0"256"0,0 0-1136 0,0 0-272 0,-2-5 0 0,2 5 0 0,-4-5 1664 0,1 0 288 15,0 0 48-15,0 0 16 16,0-1-928-16,0-1-176 0,1-1-32 0,-1 1-16 0,1-3-352 0,0 1-64 0,0-4 0 0,0 0-16 16,1 0-64-16,0-1-16 0,0 0 0 0,2 0 0 15,0 0 96-15,0 0 32 0,0 0 0 0,1 0 0 16,0-3-96-16,1 2-32 0,0 0 0 0,0-1 0 0,0 2-160 16,0-2-48-16,2 2 0 15,0 1 0-15,0 1-144 0,1 0 0 16,0 1 0-16,0 0-176 0,0 1-144 0,-1 2-16 0,1 5-16 0,-1 0 0 15,0 1-2384-15,-5 2-464 0</inkml:trace>
  <inkml:trace contextRef="#ctx0" brushRef="#br1" timeOffset="29060.49">18413 1305 28911 0,'0'0'1280'0,"0"0"256"0,0 0-1216 0,0 0-320 0,0 0 0 0,0 0 0 16,0 0 1360-16,0 0 224 0,0 0 32 0,0 0 16 0,0 0-544 0,0 0-128 16,6 2 0-16,-2 1-16 0,2 0-432 0,1 2-96 0,0 2-16 0,1-1 0 15,1 1-64-15,-1 1-16 0,2 1 0 0,0-1 0 0,1 0-128 16,-1 1-48-16,-2-1 0 15,1 1 0-15,0-1-144 0,0-1 0 16,0 1 144-16,-1-1-144 0,1-1 0 0,-1-1 0 16,0 2 0-16,-1-3 0 0,-1-1 0 0,-1 0 0 15,-5-3 0-15,0 0 0 16,0 0-336-16,0 0-144 0,3 4-32 0,-3-4-11456 16,0 5-2304-16</inkml:trace>
  <inkml:trace contextRef="#ctx0" brushRef="#br1" timeOffset="29256.38">18423 1513 21183 0,'0'0'1888'0,"0"0"-1504"0,0 0-384 0,0 0 0 15,-2-6 3232-15,0-1 576 0,1 1 112 0,0 0 32 16,0 0-2032-16,0 0-384 0,1 0-96 0,1 0-16 16,0-1-544-16,1 0-112 0,0 2-32 0,2-3 0 0,1 0-480 0,2 0-112 31,1-1-16-31,2 0 0 0,0-4-128 0,1 0 0 0,0-2 0 15,0 1 0-15,1-2-272 0,-3 1-48 0,0 0 0 0,0 2 0 32,1 1-1856-32,-3 2-384 0,-2 1-80 0</inkml:trace>
  <inkml:trace contextRef="#ctx0" brushRef="#br1" timeOffset="29549.01">18616 1140 34271 0,'0'0'1520'0,"0"0"304"0,0 0-1456 0,0 0-368 16,0 0 0-16,0 0 0 0,0-5 1472 0,0 5 240 0,0 0 32 16,0 0 16-16,0 0-768 0,0 0-160 0,0 0-16 0,8 3-16 15,0 1-416-15,-1 0-64 16,1 1-32-16,2 4 0 0,-1 1-288 0,2 2 0 0,-1 0 128 0,-1 2-128 16,0 1 144-16,-1 0-16 0,-2 1-128 0,1 1 192 15,-2 0-64-15,-1 1 0 0,0 1-128 0,-2 0 192 16,0-1 256-16,-1 0 64 0,-3-4 0 0,1 0 0 0,-1 2-128 0,-2 0-32 15,1-3 0-15,1 1 0 0,-2-3-224 0,1-1-128 16,1-3 160 0,0-2-160-16,2-5-672 0,0 0-224 15,-5-1-64-15,2-2 0 0,0-1-1776 16,1-2-352-16</inkml:trace>
  <inkml:trace contextRef="#ctx0" brushRef="#br1" timeOffset="30113.68">19076 1233 17503 0,'0'0'1552'0,"0"0"-1232"0,0 5-320 0,-1 1 0 15,0 1 3776-15,0 1 688 0,0-1 144 0,0 0 16 16,0 0-2624-16,0 1-528 0,-1 2-96 0,1-2-32 16,-1 2-560-16,1-3-112 0,0 2-32 0,0 2 0 0,0-1-416 0,1-1-96 15,0-2 0-15,0 0-128 0,0-2 0 0,0-5-176 16,0 0 0-16,0 0 0 15,0 0-2320-15,3-4-448 0,0-3-112 0</inkml:trace>
  <inkml:trace contextRef="#ctx0" brushRef="#br1" timeOffset="30270.09">19059 1109 17503 0,'0'0'1552'0,"-3"2"-1232"15,-1 3-320-15,4-5 0 0,0 0 1856 0,0 0 304 16,0 0 64-16,0 0-8752 16,0 0-1760-16</inkml:trace>
  <inkml:trace contextRef="#ctx0" brushRef="#br1" timeOffset="30539.49">19161 1151 21183 0,'-6'13'944'0,"3"-6"192"0,0 1-912 0,-1-1-224 16,0 0 0-16,0 1 0 0,0-2 2640 0,2 1 496 0,0-1 80 0,1 0 32 0,1-6-2464 0,1 5-480 16,1 2-112-16,1-3 0 31,2 0-528-31,0 0-112 0,2 0 0 0,1 0-16 16,1-1-80-16,-1 0-16 0,1-1 0 0,0-1 0 0,0 0 48 0,0 2 16 0,-2-2 0 0,0 2 0 0,-1 1 848 0,-2 0 160 15,-1 1 48-15,0 0 0 0,-2 0 1504 0,-2-1 304 16,-2 1 64-16,-1 1 16 0,-2-1-592 0,-1 2-128 15,0 0-32-15,-2 0 0 0,0 0-912 0,0-2-176 16,0 0-32-16,1-1-16 0,1-2-560 0,1 1 0 16,1-1 0-16,5-2 0 15,-5 0-2688-15,5 0-576 0</inkml:trace>
  <inkml:trace contextRef="#ctx0" brushRef="#br1" timeOffset="31086.68">19558 1138 17503 0,'0'0'1552'0,"0"0"-1232"16,0 0-320-16,1 5 0 0,0 1 2992 0,0 1 528 0,0 3 128 16,0 1 0-16,1-1-2176 0,0 0-432 0,-2-1-80 0,1-1-32 15,0 1-288-15,0-1-48 0,1 1-16 0,-1 0 0 0,0-1-240 0,0 1-48 16,0-2-16-16,0-1 0 16,0 0-272-16,1-1 128 0,-2-5-128 15,0 0 0 1,0 0-1520-16,0 0-400 0,0-5-96 0</inkml:trace>
  <inkml:trace contextRef="#ctx0" brushRef="#br1" timeOffset="31193.93">19551 1066 7359 0,'0'0'656'0,"2"5"-528"15,-2-5-128-15</inkml:trace>
  <inkml:trace contextRef="#ctx0" brushRef="#br1" timeOffset="31424.26">19703 1230 32191 0,'0'0'1424'0,"0"0"304"0,-3-4-1392 0,2-2-336 16,0-1 0-16,1 0 0 0,1-3 928 0,1 1 112 15,2 1 32-15,0-2 0 0,1 0-448 0,1 0-96 16,1 1-16-16,1-1 0 0,0 1-352 0,0 2-160 15,2-1 128-15,-2 3-128 0,0 2 144 0,0 2-144 16,-1 2 160-16,0 1-160 0,0 2 304 0,-1 2-48 16,0 3 0-16,0-1 0 0,-1 3 0 0,-1 0 0 15,1 2 0-15,-1 1 0 0,-1 0-256 0,1 0 0 16,-1-1 0-16,0-1 0 16,0-3-1792-16,0 0-480 0</inkml:trace>
  <inkml:trace contextRef="#ctx0" brushRef="#br1" timeOffset="34315.06">20133 1126 24127 0,'-2'6'1072'0,"1"-1"208"0,1 0-1024 0,0 4-256 0,-1-1 0 0,0 2 0 15,1 0 592-15,0-1 64 16,1 1 16-16,0-1 0 0,0-2-16 0,1 0 0 0,0-1 0 0,0-2 0 15,-2-4-224-15,0 0-48 0,4 4-16 0,-4-4 0 16,0 0-192-16,5 1-48 0,0-1 0 0,-5 0 0 16,5-2 224-16,-1 1 32 0,-1-3 16 0,0-2 0 0,1-1 112 0,0-2 32 15,-1-1 0-15,1 0 0 0,-1 2-192 0,2-6-32 16,-1 2-16 0,0 1 0-16,1 0-48 0,-1 3-16 15,-1 1 0-15,0 1 0 0,0 0-48 0,0 1-16 0,0 2 0 0,-3 3 0 16,3-4 48-16,-3 4 16 0,0 0 0 0,0 0 0 15,0 0 240-15,5 2 48 0,0 1 16 16,-2 1 0-16,1 2-32 0,-1 1-16 0,0 1 0 0,-2 1 0 16,1 2-208-16,-1 0-32 15,1 0-16-15,0-1 0 0,0-1-240 0,0-4 128 16,0 1-128-16,-1-1 0 0,-1-5 0 0,0 0 0 0,0 0 0 16,0 0 0-16,0 0 0 0,5-1 0 15,0-1 0-15,-1-4 0 0,0 0 0 0,1-3 0 16,1 0 0-16,0-2-160 0,-1-1 160 0,0-2 0 0,1-1 0 0,-1 1 0 15,0 2 0-15,-1 3 0 0,0 0 0 0,0 1 0 16,0 0 0-16,-2 4 0 0,1-2 0 0,-1 3 0 16,-2 3 0-16,0 0 0 0,0 0 0 0,0 0 0 15,0 0 0-15,3 5 0 0,0 1 0 0,0 1-192 16,0 0-400 0,-1 2-96-16,1 0-16 0,1 1 0 0,0-2-1760 0,2 2-352 0,1-3-80 0</inkml:trace>
  <inkml:trace contextRef="#ctx0" brushRef="#br1" timeOffset="34617.51">20563 1023 17503 0,'0'0'1552'0,"0"0"-1232"15,0 0-320-15,0 0 0 0,-8 1 4176 0,1 2 784 16,1-2 160-16,0 3 16 0,0-1-2944 0,0 1-592 16,0 0-112-16,0 3-16 0,0-2-800 0,1 4-160 0,0-2-16 0,1 4-16 15,3-1-240-15,-2 1-48 0,1 1-16 16,2 1 0-16,2-1-176 0,1-1 0 15,-1 0 0-15,3-1 0 0,2 0 0 0,2-3 0 0,-1 0 0 16,1-2 0-16,1-2-224 0,0-3 80 0,0-1 16 0,0-1 0 16,-1-3-160-16,1-2-32 15,0 0 0-15,-1-1 0 0,-1-3 64 0,-1 0 16 0,-2 1 0 0,0-4 0 16,-2 1 96-16,0 1 16 0,-2 1 0 0,0-1 0 16,-1 0 128-16,-1 1 0 0,0 1 0 0,-2 0 0 15,-1 2 0-15,0 1 0 0,-1 0 0 0,1 2 0 16,-2 0-368-16,1 0 16 0,1 0 0 0,2 0 0 31,0 0-2144-31,1 0-448 0,2-1-64 0</inkml:trace>
  <inkml:trace contextRef="#ctx0" brushRef="#br1" timeOffset="35292.45">20706 865 6447 0,'0'0'576'0,"0"0"-576"15,0 0 0-15,0 0 0 0,0 0 6272 0,2 5 1136 0,-1 1 224 16,0 1 48-16,-1 1-4592 0,1 2-912 0,1 2-192 0,0-2-48 15,-1 4-864-15,-1 1-176 16,1 0-48-16,1-1 0 0,1 1-416 0,2-1-96 16,0-1-16-16,1 0 0 0,1 1-320 0,1-4 144 15,-1 0-144-15,2 0 0 0,-2 0 0 0,0-2 0 0,0 0 0 16,-1-2 0-16,-2-2-192 0,-4-4-112 0,3 4-16 0,-3-4 0 31,0 0-624-31,0 0-128 0,0 0-16 0,0 0-16 16,-5-3 160-16,-2 0 48 0,-1-2 0 0,-2 0 0 15,-1 0 384-15,1 2 64 0,-2-1 32 0,0 1 0 0,0 2 416 0,3 1 0 16,-1 0 144-16,1 1-144 0,2 2 752 0,0-1 32 0,1 1 16 0,2 0 0 16,0 1-144-16,1 1-16 15,2 0-16-15,1-5 0 0,-1 6-384 0,1 0-80 0,0 1-16 16,2 0 0-16,1-1-144 0,0 2 0 0,1 0 0 0,1 0 0 16,1 1-144-16,2-2 144 0,1-1 0 0,0 0 0 15,-1-2-224-15,0 0 64 0,2-4 16 0,1 0 0 16,1-3-496-16,-1 1-112 0,0-3-16 0,1-1 0 15,-2 1-448-15,-2-1-112 0,0-1-16 0,0 1 0 32,-1 0-544-32,0 1-112 0,0 1-32 0,-2 0 0 0,0 1 432 0,0 1 96 0,-5 2 16 0,0 0 0 15,5 0 736-15,1 0 160 0,-6 0 16 0,5 0 16 16,-5 0 928-16,5-2 176 0,0 1 32 0,-5 1 16 0,5-2 384 0,0 0 80 16,0 1 16-16,0 0 0 0,0-1-176 0,0 1-48 15,0 0 0-15,0 0 0 0,0 0 80 16,-1 0 16-16,2 0 0 0,0 1 0 0,0 0-512 0,1 0-112 15,-1-1 0-15,0-1-16 0,0 0-176 0,0-1-128 16,-1 0 144-16,0-2-144 0,1-1 0 0,-2 1 0 16,1 0 0-16,-1-1 0 0,-1-2 0 0,0 1 0 0,-1 0 0 0,-1 1-160 15,-2-3 160-15,-1-2-192 16,-1 1 192-16,-1 1-192 0,0 0 576 0,0 3 96 16,-3-2 32-16,0 2 0 0,-2 1 720 0,4 3 160 15,-1 1 16-15,-1 1 16 0,0 1-96 0,-1 1-32 0,0 2 0 0,2 1 0 16,-1 1-640-16,-1 3-128 0,2 3-16 15,2 0-16-15,2 2-336 0,2 2-160 16,3-2 160-16,3 1-160 0,0-2 0 0,1 2 0 0,0-1 0 0,2-2-160 31,1 0-1056-31,-2-2-224 0,2-3-32 0,-1-1-16 16,1-2-704-16,0-1-144 0,-1-2-32 0</inkml:trace>
  <inkml:trace contextRef="#ctx0" brushRef="#br1" timeOffset="35458.67">21135 812 35647 0,'0'0'1584'16,"-1"6"320"-16,0 2-1520 0,-1 0-384 0,-1 4 0 0,0 4 0 0,-1 2 1792 15,2-4 272-15,-1 3 64 0,2 0 16 0,-1 2-1072 0,0 1-224 16,1 1-32-16,1 1-16 0,0 0-560 0,1 0-112 16,1-2-128-16,1 1 176 15,1-2-1568-15,-1 0-304 0,0-1-64 0</inkml:trace>
  <inkml:trace contextRef="#ctx0" brushRef="#br1" timeOffset="38172.05">22816 1963 3679 0,'0'0'320'0,"0"0"-320"0,0 0 0 0,0 0 0 0,0 0 4768 0,0 0 880 0,0 0 176 0,0 0 48 16,0 0-3280-16,0 0-656 16,0 0-128-16,0 0-16 0,-8 4-384 0,2 1-80 0,0-2-16 0,-1 1 0 15,0 2-224-15,4-1-64 0,-2 1 0 0,-1 2 0 0,0 0-32 16,-2 2-16-16,-1 1 0 0,0 3 0 16,-2 3-240-16,-10 12-48 0,5-2-16 0,-1 1 0 15,1-2-16-15,3 1 0 0,-2 1 0 0,5-9 0 16,0 4-192-16,0-1-32 0,0 2-16 0,0-1 0 15,1 0-192-15,2-2-32 0,0 0-16 0,0-2 0 0,1 1-176 0,2-1 0 16,1-1 0-16,2-3 128 0,0-3-128 0,1 1 0 16,1-5 0-16,1 0 0 15,0-2-416-15,-2-6-16 0,0 0 0 0,0 0 0 16,0 0-2448-16,0 0-480 0,0 0-96 0</inkml:trace>
  <inkml:trace contextRef="#ctx0" brushRef="#br1" timeOffset="38626.78">22428 2521 19343 0,'0'0'1728'0,"0"0"-1392"0,0 0-336 0,0 0 0 16,0 0 3104-16,0 0 544 0,0 0 128 0,0 0 0 0,0 0-1680 0,0 0-352 0,0 0-64 0,-3 5-16 16,1 0-880-16,0-1-176 15,1 2-32-15,0 2-16 16,0-3-352-16,-1 4-64 0,0 0-16 0,0 2 0 0,-1 1-128 0,0 1 160 15,-1 0-160-15,0 2 160 0,0-1 32 0,0 1 0 16,1 0 0-16,1-2 0 0,0 0-32 0,2-1 0 16,0-3 0-16,2-1 0 0,0-2 0 0,2-1 0 15,1-2 0-15,2-2 0 0,1-2 144 0,3-2 16 0,1-3 16 16,5-2 0-16,1-2 160 0,0-1 16 16,3 0 16-16,-1-1 0 0,2 2-176 0,-4-2-32 0,1 2-16 0,-3 1 0 0,-3 2-112 15,1 0 0 1,-2 0-16-16,-2 2 0 0,-1 0-176 0,-1 2 0 15,-2-2 144-15,-1 2-144 0,-5 3 0 0,0 0-240 16,0 0 48-16,0 0 0 16,0 0-2656-16,0 0-528 0</inkml:trace>
  <inkml:trace contextRef="#ctx0" brushRef="#br1" timeOffset="41327.51">23033 674 22111 0,'0'0'1968'0,"0"0"-1584"0,0 0-384 0,0 0 0 0,0 0 4448 0,0 0 800 0,-7 5 176 0,7-5 16 16,-8 3-3072-16,8-3-640 15,-8 5-112-15,8-5-16 0,0 0-1056 0,0 0-208 16,0 0-32-16,0 0-16 0,0 0-288 0,0 0-272 16,0 0 48-16,0 0 16 15,0 0-2288-15,9-2-464 0,1 1-96 0</inkml:trace>
  <inkml:trace contextRef="#ctx0" brushRef="#br1" timeOffset="41480.17">23200 702 35007 0,'0'0'1552'0,"-6"4"320"0,1-3-1488 0,5-1-384 0,-6 4 0 15,6-4 0-15,-6 1 1264 0,6-1 176 0,0 0 32 0,0 0 16 0,0 0-1184 0,0 0-304 16,0 0 0-16,0-6-11904 15,0 6-2448-15</inkml:trace>
  <inkml:trace contextRef="#ctx0" brushRef="#br1" timeOffset="41617.62">23358 679 22111 0,'0'0'976'0,"0"0"208"0,0 0-944 0,0 0-240 16,0 0 0-16,0 0 0 0,0 0 3008 0,0 0 576 0,0 0 96 0,0 0-12464 31,0 0-2496-31</inkml:trace>
  <inkml:trace contextRef="#ctx0" brushRef="#br1" timeOffset="42948.46">22915 1073 4607 0,'0'0'400'0,"0"0"-400"15,0 0 0-15,0 0 0 0,0 0 4496 0,0 0 816 0,0 0 176 0,0 0 16 0,0 0-3056 0,0 0-608 16,1 9-128-16,-1-1-32 0,0 0-560 0,0 3-112 16,0 2-32-16,-1 2 0 0,0-3-320 0,1 3-64 15,1 0-16-15,1-2 0 0,-1 2 48 0,1-1 0 16,0-1 0-16,1 0 0 0,0-1-80 16,0 0-16-16,0-3 0 0,1 1 0 0,-2-2-128 0,1 0-16 15,-1-2-16-15,1-1 0 0,-3-5 80 0,0 0 0 16,0 0 16-16,0 0 0 0,0 0-192 0,0 0-32 15,0 0-16-15,0 0 0 0,0 0 0 0,5-4 0 16,-1-2 0-16,0 0 0 16,0-1-96-16,0 1 0 0,0-2-128 0,0 1 192 15,-1-2-192-15,1 1 0 0,0-2 0 0,0 2 0 0,1 0 0 0,-1 2 0 0,-1-1 0 0,1 1 0 16,0 1 0-16,0 0 0 0,0 2 0 0,-4 3 0 16,0 0 0-16,5-1 0 0,-5 1 0 0,6 2 0 15,-6-2 144-15,5 5-144 16,0 0 128-16,-1 2-128 0,-1 1 256 0,1 1-48 0,-1-1 0 0,0 2 0 0,0 0-16 0,0 0-16 15,0 0 0-15,-1 0 0 0,0 0-176 16,0-1 0-16,-1-1 0 0,0 1 0 0,-1 0 0 0,0-1 128 16,0 1-128-16,0-3 0 0,-1 0 0 0,1 1-272 15,0-1 32-15,0 2 16 16,0-8-656-16,1 8-128 0,-1-8-16 0,0 0-16 16,0 0-1696-1,0 0-336-15,0 0-64 0</inkml:trace>
  <inkml:trace contextRef="#ctx0" brushRef="#br1" timeOffset="43363.97">23184 1395 6447 0,'0'0'272'0,"0"0"80"0,0 0-352 0,0 0 0 16,0 0 0-16,0 0 0 0,0 0 5568 0,0 0 1024 15,0 0 224-15,0 0 32 0,0 0-4000 0,0 0-800 16,0 0-176-16,0 0-16 0,0 0-576 0,0 0-96 16,4 6-32-16,-2 0 0 0,0 2-352 0,-1 1-80 15,0 0-16-15,1 1 0 0,0-1-288 0,1 2-64 16,-1 0-16-16,0 0 0 0,0 0-208 0,0 1-128 16,0-1 128-16,0 0-128 0,0-2 0 0,1-1 0 15,-2-1 0-15,0-1 0 0,0 0-256 0,-1-1-64 0,0-5 0 0,0 0-16 31,0 0-2352-31,0 0-448 0,0 0-112 0</inkml:trace>
  <inkml:trace contextRef="#ctx0" brushRef="#br1" timeOffset="43729.73">23199 1367 20271 0,'0'0'1792'0,"0"0"-1424"0,-4 0-368 0,0 0 0 16,1-1 3680-16,3 1 672 0,0 0 128 0,0 0 16 16,0 0-2704-16,1-4-528 0,3 0-112 0,0-1-32 15,1 0-608-15,2 1-112 0,0 0-16 0,1 1-16 0,2 0-368 0,3 1 144 0,0 2-144 0,1 0 0 16,3 0 0-16,0 1 0 16,-1 1 0-16,0 2 0 0,-1 1 0 0,-1 2 0 15,-1 1 0-15,2 4 0 0,-1 2 0 0,-9-7 0 16,0 2 0-16,-2 0 0 0,-1 2 512 0,0 1 0 0,-2 0 0 0,0 0 0 15,-2 1 256-15,-2 10 32 16,-2-4 16-16,1-1 0 0,-2-3-48 0,1 0 0 0,-1-1 0 16,-2-2 0-16,-1-3-192 0,1 0-64 15,-1-2 0-15,2-1 0 0,-1-2-224 0,1-2-48 0,-1-2-16 0,1-1 0 16,2-1-224-16,-1-1 0 0,0-2 0 0,0 0 0 16,2-1-176-16,0 0-128 0,0 0-16 0,1 1-16 15,3 1-1552 1,1 4-304-16,0-7-64 0,0 7-16 0,1-6-1408 0,-1 6-288 0</inkml:trace>
  <inkml:trace contextRef="#ctx0" brushRef="#br1" timeOffset="44265.37">23579 1372 14735 0,'0'0'1312'0,"0"0"-1056"15,0 0-256-15,0 0 0 0,0 0 3392 0,0 0 640 16,0 0 112-16,-6-2 16 15,6 2-1664-15,0 0-320 0,-5-7-80 0,2 2-16 0,3-2-576 16,-1-1-112-16,0-1-32 0,0 0 0 0,0 0-464 0,0-2-112 0,0-1-16 0,1-1 0 16,-1 0-400-16,0-1-96 0,0 0-16 0,1 0 0 15,2-2-128-15,-1 1-128 0,0 0 144 0,2-1-144 16,1-1 128-16,2-1-128 0,0 0 0 0,2 1 0 16,1 0 128-16,1 1-128 0,0 2 0 0,0 0 144 15,2 0-144-15,0 3 0 0,-1 1 0 0,-1 1 0 16,0 0 0-16,1 2 0 0,-2 2 0 0,-1 1 0 15,1-1-448 1,-2 2 48-16,-1 1 0 0,-6 2 0 0,0 0-1536 0,0 0-304 16,0 0-64-16,4 6-9584 0,-4-6-1904 0</inkml:trace>
  <inkml:trace contextRef="#ctx0" brushRef="#br1" timeOffset="44557.57">23725 1155 18431 0,'0'0'816'0,"0"0"160"0,0 0-784 0,0 0-192 0,6 5 0 0,-1 0 0 15,0 0 4080-15,1 1 768 0,0 0 144 0,1 0 48 16,0 2-3712-16,2-3-752 0,0 0-128 0,0 1-48 15,3 1-400-15,0 1 128 16,0-2-128-16,0 2 0 0,-1 0 0 0,0 1 0 0,0 0 0 0,-3-1 0 16,0 0 0-16,0 0-256 0,-2-1 48 0,0-1 0 15,-6-6-656 1,5 8-128-16,-5-8-32 0,3 8 0 16,-3 0-336-16,0-8-80 0,-3 8-16 0,3-8-12064 0</inkml:trace>
  <inkml:trace contextRef="#ctx0" brushRef="#br1" timeOffset="44741.16">23705 1341 11055 0,'0'0'976'0,"0"0"-784"16,2-7-192-16,1 1 0 0,0-1 5792 0,2 0 1120 16,2-2 208-16,-1 0 48 0,0 1-4544 0,2-2-896 15,-3 3-192-15,3-5-48 0,-2 1-880 0,2 1-176 0,2 1-48 0,-1-1 0 16,0 2-384-16,2-2 0 0,-1 1 0 0,1 1 0 31,-3-1-2128-31,1 1-368 0,1 1-64 0</inkml:trace>
  <inkml:trace contextRef="#ctx0" brushRef="#br1" timeOffset="45049.81">23997 987 16575 0,'0'0'1472'0,"0"0"-1168"0,0 0-304 0,-10 0 0 16,1-1 4080-16,9 1 752 0,-9 0 160 0,9 0 16 16,0 0-2464-16,0 0-496 0,0 0-112 0,0 0-16 0,0 0-976 0,0 0-208 15,0 0-32-15,5 9-16 0,4-2-272 16,3 1-48-16,3 0-16 0,2 3 0 16,2 2-64-16,0 0-16 0,3 2 0 0,-1 2 0 0,1 1-272 15,-3 0 128-15,0 1-128 0,-1-1 0 16,-3 1 0-16,-2-2 0 0,-1 4 0 0,-2 0 0 15,-1-2 144-15,-3 1-144 0,-1 2 0 0,-2-3 144 0,-3 1-144 0,-2 0 128 16,-4-2-128-16,-1 1 128 0,-3-1-128 0,1 0 192 16,-3-2-192-16,-1-1 192 0,0-1-192 0,-1-2 0 0,0-3 0 0,1 0 0 31,2-1-1728-31,-2 0-320 0,-1-2-64 0</inkml:trace>
  <inkml:trace contextRef="#ctx0" brushRef="#br0" timeOffset="60932.5">10047 8765 16575 0,'0'0'736'0,"0"0"160"0,0 0-720 0,0 0-176 16,9-5 0-16,-10-1 0 0,0-2 3840 0,2 0 752 0,1-2 144 0,0-2 16 15,2 2-2896-15,2-2-592 0,0 4-112 0,1-2-32 0,1-1-352 0,1-1-80 16,-1 0-16-16,2 1 0 16,1 2-224-16,1 0-64 0,-1 1 0 0,4-2 0 15,-2 2-96-15,-1 4-32 0,0 0 0 0,-1 3 0 16,-2 2 144-16,0 3 32 0,-2 1 0 0,-1 4 0 0,-2 4 224 16,-1 2 48-16,-1 2 16 0,-2 3 0 15,-3 2 16-15,-2 4 0 0,-2 1 0 0,1 2 0 16,-1 2-224-16,-2 0-32 0,-1-1-16 0,0-1 0 15,0-2-16-15,0-1-16 0,2 2 0 0,-1-5 0 16,-1 1-80-16,2-3-16 0,1-1 0 0,-1-3 0 16,1-1-128-16,0-2-16 0,1-3-16 0,2 2 0 15,1-2-176-15,-1-2 0 0,4-5 0 0,1 1 0 16,-1-5 0-16,5 5 0 16,-1-2 0-16,2 0 0 0,1 0 0 0,4 1 0 0,1-2 0 15,-2 1 0-15,0-2 0 0,2 0 0 0,-1 0 160 16,-2 0-160-16,1 0 160 0,0-1-160 0,0 0 0 0,0 0 0 0,-2 0 128 15,1 0-128-15,-1 1 0 16,0-1 0-16,1 1 0 0,-4 0 0 0,1 1 0 16,-6-2 0-16,6 3 0 15,-1 0-848-15,0 0-160 0,0 0-16 0,0-1-16 16,-5-2-1072-16,7 3-192 0,-2-3-64 0,1 0-11312 0,-1-2-2256 0</inkml:trace>
  <inkml:trace contextRef="#ctx0" brushRef="#br0" timeOffset="61390.49">10415 8410 15663 0,'0'0'1392'0,"0"0"-1120"16,0 0-272-16,1 6 0 0,-1-1 3088 0,0-5 560 15,2 6 128-15,0 0 0 0,0-1-2064 0,1 1-432 0,0 0-64 0,1 2-32 16,0 1-32-16,0 1-16 16,0 1 0-16,0 1 0 0,0 2-208 0,-1 1-32 0,1-1-16 0,1 2 0 0,0-3-240 0,0 1-64 15,0-1 0 1,0 0 0-16,0-1-352 0,1-2-80 0,-2 0-16 0,-2-1 0 0,1-1-256 0,0 0-64 15,-1-2-16-15,-1-1 0 16,-1-5-2000-16,0 0-400 0,0 0-80 0,0 0-13552 0</inkml:trace>
  <inkml:trace contextRef="#ctx0" brushRef="#br0" timeOffset="61727.37">10441 8421 33695 0,'0'0'1488'0,"0"0"304"0,0 0-1424 0,0 0-368 0,0 0 0 0,0 0 0 16,0 0 704-16,0 0 64 0,0 0 0 0,7-4 16 16,0 0-352-16,4-1-80 0,1 0-16 0,2 0 0 15,-1-1-160-15,0 1-48 0,1 0 0 0,1 3 0 0,2-1-128 0,0 3 0 16,-2 3 0-16,1-1 0 0,-2 2 128 0,0 2-128 15,0 2 128-15,-2 0-128 0,-3 2 592 0,0 2 48 16,-2-2 0-16,-1 2 0 0,-2 3 256 0,-1-2 64 16,-3 1 16-16,-1-2 0 0,-2 0-144 0,-2-1-16 15,-1-1-16-15,-1 0 0 0,-1 0-368 0,-1-3-80 16,-1 1-16-16,-1 0 0 0,0-4-208 0,0-1-128 16,0 1 160-16,0-1-160 0,0 0 0 0,3 0 0 15,-1-1 0-15,2 0 0 16,1 1-1408-16,1-1-256 0,5-2-64 0,-3 5-18112 0</inkml:trace>
  <inkml:trace contextRef="#ctx0" brushRef="#br0" timeOffset="62434.82">11269 8815 15663 0,'0'0'1392'0,"0"0"-1120"0,0 0-272 0,0 0 0 0,0 0 4096 0,0 0 768 15,-4 3 160-15,1 2 32 0,0 1-2720 0,1 1-544 0,1 0-96 0,1 3-32 16,0 4-704-16,1 0-128 15,0-1-48-15,1 2 0 0,0 1-400 0,1 0-64 0,1 1-32 0,0 0 0 16,-1-1-288-16,0 1 128 0,-1-3-128 16,1 1 0-16,0 0 0 0,0-1 0 0,-1-3 0 0,1 1-192 15,0 0-1152-15,0-2-208 16,-1 0-48-16,0-2-16 0,0-1-1136 0,0-2-208 0</inkml:trace>
  <inkml:trace contextRef="#ctx0" brushRef="#br0" timeOffset="62737.89">11209 8751 23951 0,'0'0'2128'0,"0"0"-1696"15,0 0-432-15,0 0 0 0,0 0 2304 0,0 0 368 0,6-4 80 0,3 0 0 16,1-1-2000-16,2 0-416 0,-1 0-80 0,2 0 0 15,1 1-64-15,-1 1 0 16,2 1 0-16,0 0 0 0,-2 1-192 0,1 2 144 0,2 0-144 16,-2 1 128-16,-1 3-128 0,0 1 0 0,-2 1 0 0,-1 0 0 15,-1-1 128-15,-1 2-128 0,-2 0 0 0,-1 2 128 16,-2 1-128-16,-1 1 0 0,-3-1 0 0,-1 1 128 0,-3 1-128 0,-1 1 128 16,-2-1-128-16,0 1 128 0,-1 0-128 0,0-4 128 15,-1 1-128-15,0-4 128 0,1-1-128 0,1-1 0 16,2 0 144-16,0-4-144 15,6-1-1792-15,-4-4-448 0</inkml:trace>
  <inkml:trace contextRef="#ctx0" brushRef="#br0" timeOffset="63069.41">11555 8760 18431 0,'-8'14'1632'0,"3"-7"-1312"15,-3 1-320-15,-1 1 0 0,0 0 3952 0,1 2 720 0,-2-1 128 16,1 1 48-16,0-1-2640 0,2 1-528 16,1 1-96-16,3 1-32 0,-1-3-672 0,3 2-144 0,1-1-32 0,3 1 0 15,2-5-464-15,1 2-112 0,3-1 0 0,2-2-128 16,1-3 0-16,1-2 0 16,2-2 0-16,3-3 0 0,0-3-224 0,1-2-48 0,-2 0-16 0,1-3 0 15,-1-2-256-15,-3-1-48 0,-1 3-16 0,-3 1 0 16,-1-2 112-1,-5 3 32-15,-2-1 0 0,-1 1 0 0,-4 1 464 0,-1 2 0 0,-3 1 0 0,-2 2 0 16,-2 0 192-16,-1 1 48 0,-1 1 0 0,-2 1 0 16,0 1-32-16,1 1 0 0,-1 1 0 0,1-2 0 15,1 1-64-15,2 0-16 0,0 0 0 0,3 0 0 16,1 0-128-16,3 0-176 0,4-1 48 0,0 0 0 16,0 0-2688-16,0 0-544 0</inkml:trace>
  <inkml:trace contextRef="#ctx0" brushRef="#br0" timeOffset="63416.22">11822 8731 35471 0,'-15'5'1568'0,"8"-2"336"0,-1 1-1520 0,-1 1-384 15,-1 0 0-15,0 0 0 0,1-2 1728 0,-1 2 288 16,1 0 48-16,0 0 16 0,-1 0-800 0,1 0-144 15,0 0-48-15,2 0 0 0,7-5-640 0,0 0-128 16,0 0-16-16,0 0-16 0,0 5-288 0,0-5 0 0,5 2 0 0,2 1-144 16,2-2 144-16,3-1-192 0,-1 0 192 0,1 0-192 15,-1-1 16-15,0 1 0 0,1 0 0 0,0 1 0 16,-2 2 48-16,-1-1 0 0,-2 3 0 0,-2 1 0 16,-1 1 128-16,-3 2 0 0,-3 0 0 0,-1 2 128 15,-1 1 144-15,-2 2 48 0,-2-4 0 16,-1 3 0-16,-1 2 0 0,-1-1 16 0,2 1 0 0,-2 0 0 0,1-3-96 0,-1 1-32 15,1-1 0-15,1-2 0 16,0-2-208-16,3-3 128 0,0 0-128 0,6-5 0 16,0 0-704-16,0 0-224 0,0 0-48 0,0 0-16 15,0 0-1312-15,5-4-256 0,2-2-48 0,2 1-15264 16</inkml:trace>
  <inkml:trace contextRef="#ctx0" brushRef="#br0" timeOffset="63810.65">12138 8738 11967 0,'0'0'528'0,"-5"2"112"0,-2-2-512 0,-2-1-128 16,-1 0 0-16,-2-2 0 0,0 1 6256 0,-2 2 1216 15,-2-2 240-15,1 2 48 0,-2 2-4896 0,0-1-992 0,0 1-192 0,-2 1-32 16,2 0-624-16,-1 1-128 0,2 1-32 0,4 2 0 0,1-3-352 0,2 1-80 15,0 0-16-15,4-1 0 0,5-4-416 0,0 0 0 16,0 0 128-16,9 1-128 16,3-1 0-16,3-2 0 0,1-1-192 0,3 0 192 0,1-1-320 0,3 1 48 31,-1 2 16-31,0 1 0 16,-4 2-192-16,1 2-48 0,-2 2 0 0,-2 2 0 0,-3 2 240 0,-2 1 32 0,-2 2 16 0,-1 3 0 0,-3 1 208 0,-2 0 0 15,-2-2 0-15,-2 0 0 0,-2 2 256 16,-2-1-64-16,-1 0-16 0,-3 2 0 15,-2-2 80-15,-1 0 32 0,0-3 0 0,-1 2 0 0,0-6-112 0,1 1-32 16,0-2 0-16,0-1 0 0,2-2-144 16,0-2 0-16,0-2 0 0,2-2 128 15,1-2-784-15,3-2-176 0,-1-1-16 0,3-3-16 16,2-1-2400-16,0-2-464 0</inkml:trace>
  <inkml:trace contextRef="#ctx0" brushRef="#br0" timeOffset="64013.78">12275 8794 20271 0,'0'0'1792'0,"-1"6"-1424"15,-2 1-368-15,0 2 0 0,-1 0 3264 0,0 0 576 0,0 1 112 0,0-1 16 16,-1 1-2288-16,2 0-464 0,0-1-80 0,1-1-32 0,1-2-624 0,0 0-128 15,1-6-32-15,0 0 0 32,0 0-1056-32,0 0-224 0,0 0-32 0</inkml:trace>
  <inkml:trace contextRef="#ctx0" brushRef="#br0" timeOffset="64354.5">12393 8506 25791 0,'-1'7'2304'0,"-1"2"-1856"0,0-4-448 0,0 3 0 0,0 3 3072 0,0 0 528 15,1-1 112-15,0 2 0 0,0 1-2240 0,1 4-448 16,0-2-80-16,2 7-32 0,0-1-480 0,1-1-112 16,1-3 0-16,0-1-16 0,2 2-304 0,1-2 0 15,-1-2 0-15,0 1 0 0,-1-4 0 0,0-2-272 16,-1 0 16-16,-1-1 16 15,-1-1-2096-15,-2-7-416 0,0 0-96 0</inkml:trace>
  <inkml:trace contextRef="#ctx0" brushRef="#br0" timeOffset="64802.42">12242 8644 23039 0,'0'0'2048'0,"-2"5"-1648"16,-3-1-400-16,0 2 0 0,2 1 3632 0,0-3 640 0,3-4 128 0,0 0 16 15,0 0-3296-15,0 0-672 16,0 0-128-16,0 0-12032 16,0 0-2432-16</inkml:trace>
  <inkml:trace contextRef="#ctx0" brushRef="#br0" timeOffset="65303.24">12452 8799 20271 0,'0'0'896'0,"0"0"192"0,0 0-880 0,-3-3-208 0,3 3 0 0,-3-5 0 16,1-1 3648-16,0 0 704 0,1 0 128 0,1 0 16 15,1-1-2320-15,0 0-448 0,0 0-112 0,1 1-16 16,1 1-448-16,-3 5-112 0,5-4-16 0,0 1 0 16,0-2-512-16,2 2-96 0,2 0-32 0,0 1 0 15,2 1-384-15,0 0 128 0,2 0-128 16,-2 1 0-16,1 1 0 0,1 0 0 0,-1 2 0 0,0 1 0 0,0 0 0 16,-1 1 0-16,-1 1 0 0,-1 1 0 0,0 1 0 0,-2-1 0 15,-3 3 0-15,-1 1 0 16,-1 0 0-16,-2 1 0 0,-2-1 0 15,-2 1 0-15,-1-2 336 0,-2 1 48 0,-3-1 0 0,0 1 0 16,1 0 64-16,-1-2 32 0,-2-2 0 0,0 1 0 16,0-3-288-16,0 0-48 0,-1-4-16 0,2 0 0 31,0-2-704-31,1 0-128 0,1-4-48 0,1 0-13904 16,2-2-2768-16</inkml:trace>
  <inkml:trace contextRef="#ctx0" brushRef="#br0" timeOffset="65873.78">12776 8507 11055 0,'0'0'480'0,"1"-6"112"0,-1 6-464 0,0 0-128 16,0 0 0-16,0 0 0 0,-1 5 5456 0,1 2 1072 15,-1 2 224-15,1 1 32 0,0-1-4256 0,0 4-864 16,0 2-160-16,0 2-32 0,0 1-544 16,0 1-96-16,0 1-32 0,0 2 0 0,2 0-352 0,-1 0-64 15,0-1 0-15,1 0-16 0,1-3-368 0,1 1 144 16,-1-5-144-16,2 2 0 0,1-1 0 0,0-1 0 0,0 0-160 0,0-2 160 31,1-2-2384-31,-1-2-368 0,-1 0-64 0</inkml:trace>
  <inkml:trace contextRef="#ctx0" brushRef="#br0" timeOffset="66222.35">12966 8867 29951 0,'3'13'1328'0,"-3"-13"272"0,0 0-1280 0,0 0-320 0,0 0 0 0,6-2 0 0,0 0 928 0,0 1 128 16,0-2 32-16,1-1 0 16,1-1-496-16,-2 0-80 0,0-1-32 0,1 0 0 15,0-1-320-15,-1-1-160 0,1 0 160 0,-2 0-160 0,0-2 128 0,-1 2-128 16,-1 0 0-16,0 0 144 0,-2 1-144 16,-1 1 0-16,-2-1 0 0,-1 3 0 0,-2 0 0 15,0 2 0-15,1-1 0 0,-4 3 128 16,-3 0 336-16,0 3 64 0,0 2 16 0,2-1 0 0,-2 5 608 0,0 1 112 15,0 1 16-15,3 1 16 0,-2 2-16 0,2 1 0 16,2 0 0-16,0 1 0 0,2 2-416 0,3-5-96 0,3 1 0 16,2-3-16-1,2 1-496-15,3-3-112 0,3-1-16 0,3-2 0 0,3-2-128 0,2-2 0 16,1-2 0-16,1-2 0 0,3-3 0 0,0-1 0 16,3-1 0-16,-3-2 0 15,0-3-1024-15,-1 1-64 0,-2-2-32 0,-2 4 0 0,-2-1-2304 0,-3 0-464 16</inkml:trace>
  <inkml:trace contextRef="#ctx0" brushRef="#br0" timeOffset="66741.87">13888 8636 32655 0,'0'0'1440'0,"-4"0"304"0,0 1-1392 0,-1 0-352 16,0-2 0-16,-2 1 0 0,-2 0 2096 0,0 1 336 16,1 2 80-16,-2 0 16 0,-4 2-992 0,2 2-192 0,1 1-32 0,-1 1-16 15,1-1-496-15,1 3-96 16,1-1-32-16,1 2 0 0,1-2-336 0,3 4-64 16,1-1-16-16,3-2 0 0,3 2-256 0,1 0 0 15,2-1 0-15,3-2 0 0,0-2-192 0,1-1-64 0,1-1 0 16,1-1 0-16,0-1-1488 15,2-1-304-15,0-2-64 0,1-2-11072 16,-2-1-2192-16</inkml:trace>
  <inkml:trace contextRef="#ctx0" brushRef="#br0" timeOffset="67032.99">14031 8652 17503 0,'-9'-10'1552'0,"6"12"-1232"15,-3 6-320-15,0-1 0 16,-1-2 3872-16,-2-2 720 0,0 1 144 0,1 3 16 0,-1-1-2256 0,0 3-464 15,0 1-96-15,0 0-16 0,2 0-768 0,1 2-144 16,0 0-48-16,2-1 0 0,1 1-416 0,3-1-96 16,1 1 0-16,3-3-16 0,0-1-432 0,3 0 0 15,1-1 0-15,2-2 0 0,2-2-160 16,1-1-16-16,-1-1 0 0,2-1 0 31,2-2-528-31,-2-1-128 0,-1 0 0 0,0 0-16 16,-3-1-48-16,-3-1 0 0,1-1 0 0,-3 0 0 0,-1 1 512 0,-3-1 112 0,-1-1 16 0,-3 0 0 0,-1 1 256 0,-1 0 272 15,-1 0-48-15,0 1-16 0,-4 0 80 0,-1-1 16 16,0 1 0-16,0 0 0 0,1 1-304 0,-1 1 0 0,0-2-208 0,1 1-11744 16,1 1-2336-16</inkml:trace>
  <inkml:trace contextRef="#ctx0" brushRef="#br0" timeOffset="68309.95">14218 8703 13823 0,'0'0'1216'0,"0"0"-960"0,0 0-256 0,0 0 0 16,0 0 3136-16,0 0 576 15,0 0 112-15,0 0 16 0,0 0-1680 0,0 0-352 0,0 0-64 0,0 0-16 16,0 0-576-16,0 0-112 0,5 15-16 0,-7-9-16 16,3 1-464-16,-2 2-96 0,-1 2 0 15,1-1-16-15,2 0-240 0,-1 0-64 0,0 0 0 0,1-2 0 16,1-2-128-16,1 1 0 0,0 1 144 0,0-3-144 16,-3-5 0-16,4 3 0 0,-4-3 0 0,0 0 0 0,0 0 176 0,6-1-48 15,-2-1 0-15,1-3 0 0,0-2 80 0,0-1 16 16,0-1 0-16,0-2 0 0,1-2 48 15,0 1 16-15,-2-1 0 0,2-1 0 0,0 0-32 0,0 1 0 16,0 0 0-16,-1 1 0 0,0 1-48 0,0 0-16 16,-1 1 0-16,-1 2 0 0,0 1-64 0,2 2 0 15,-1 2-128-15,2 2 192 16,0 1-192-16,-1 1 0 0,0 4 0 16,0 1 272-16,-1 3 16 0,-1 0 0 0,1 6 0 15,0 0-288-15,-1-1 0 0,-1 0 0 0,0-3 256 16,1 1-16-16,-2 0 0 0,1-2 0 0,0 0-240 0,0-2 0 15,0-1 128-15,2-1-128 0,-1-1 0 0,-3-5 0 16,0 0 0-16,5 2 0 0,-1-2 0 0,1-2 0 16,1-2 0-16,1-2 0 0,-2-2 0 0,1-1 0 0,0 0 0 15,0-2 0-15,2-1 0 0,-1 0 0 16,-1 0 0-16,1 0 0 0,0 1 0 0,0 1 0 0,-1 1 0 16,2 1 0-16,-2 2 0 0,0 1 0 0,-1 2 0 0,-5 3 0 15,0 0 0-15,6 2 0 16,-1 2 0-16,-2 2 0 0,0 2 160 0,0 1-16 0,0 3 0 15,0 1 0-15,-1 0 0 0,0 1 0 0,0-1 0 16,1 0 0-16,0-2-144 0,0-1 0 16,-1 0 144-16,1 0-144 0,0-3 0 0,1-1 0 15,-4-6 0-15,0 0-128 0,5 3-1536 0,-5-3-288 0,0 0-64 0,9-4-10704 32,1-2-2128-32</inkml:trace>
  <inkml:trace contextRef="#ctx0" brushRef="#br0" timeOffset="68737.3">14705 8485 28671 0,'0'0'1280'0,"0"0"256"0,0 0-1232 0,-3-5-304 0,0 0 0 0,3 5 0 0,0 0 1392 0,0 0 208 0,0 0 64 0,0 0 0 15,0 0-832 1,0 0-144-16,0 0-48 0,1 6 0 0,1 3-256 0,2 0-48 16,0 2-16-16,0 3 0 0,0 0 0 0,0 3 0 0,-1 1 0 15,-1 0 0-15,1 2 64 16,0 0 16-16,1 0 0 0,-1-1 0 0,0 1-80 0,0-2-32 15,0-3 0-15,2 0 0 16,-1-1-80-16,0-3-16 0,0-1 0 0,-1 0 0 0,0-4-64 0,0 0-128 0,-3-6 176 0,0 0-176 16,0 0 208-16,0 0-64 15,0 0-16-15,0 0 0 0,0 0 48 0,4-5 0 0,-1-2 0 0,0-3 0 16,1-1-176-16,1 0 128 0,2-4-128 0,1 0 128 16,0 0-128-16,2-1 0 0,0 0 0 15,1 2 0-15,-1 0 0 0,1 2 0 0,0 3 0 16,1 3 0-16,-3 1 0 0,0 1 0 0,0 3 0 15,-1 2 0-15,0 3 0 0,-2 1 0 16,-1 1 144-16,0 1-144 0,-1 2 192 0,-1 1-16 16,0 3-16-16,-2-2 0 0,-2 2 224 0,0 1 64 15,-1-1 0-15,-1 1 0 0,-1 1-64 0,-1-1 0 0,0 0 0 16,-2 0 0-16,0-1-160 0,1-1-32 16,-2 0-16-16,0 1 0 0,0 0-176 0,0 0 0 15,0 0 0-15,0-3 128 0,0-4-128 0,1 0 0 0,2-1 0 0,1-2 0 16,4-3-928-16,0 0-224 15,0 0-32-15,0 0-16 16,2-8-1392-16,2-2-288 0,2-4-48 0</inkml:trace>
  <inkml:trace contextRef="#ctx0" brushRef="#br0" timeOffset="69087.47">15105 8648 15663 0,'0'0'688'0,"0"0"144"0,-2 5-656 0,-2 1-176 0,-1 0 0 0,0-1 0 0,-1 3 4736 0,0-1 928 15,1 1 176-15,0 1 48 0,-3 0-3520 0,1 0-688 16,0 0-144-16,0 2-16 0,1 1-544 0,1 1-96 16,2 0-32-16,0 2 0 0,0-3-432 0,2 3-96 15,1-1 0-15,3-1-16 0,2 1-304 0,1-2 160 16,0-2-160-16,3-2 128 0,2-1-128 0,2-1 0 16,0-3 0-16,2-2 0 0,0-2 0 0,-1-1-224 15,1-1 80-15,0-4 16 0,-2 2-144 0,0-3-32 16,0-3 0-16,-2-2 0 0,-3 0 48 0,0-1 16 15,-3-1 0-15,-2 1 0 0,-1 0 240 0,-2 0 0 0,-2 0 0 16,-2 2 0-16,-1 0 0 0,-2 0 208 16,0 1-16-16,-1 1 0 0,-4 1 192 0,1 2 16 0,-1 0 16 0,2 2 0 15,-2 1-176-15,1 2-48 0,1 0 0 16,2 1 0-16,0 0-192 0,1 1 0 16,1-1 0-16,6 1 0 15,0 0-1680-15,0 0-288 0,0 0-48 0,0 0-10656 0,9-2-2112 16</inkml:trace>
  <inkml:trace contextRef="#ctx0" brushRef="#br0" timeOffset="69399.12">15418 8589 39967 0,'0'0'1776'0,"-7"5"352"0,-3 2-1696 0,0 1-432 15,1-2 0-15,-2 1 0 16,1-3 1568-16,-1 3 224 0,1-1 64 0,-1 1 0 15,2-2-832-15,1 0-176 0,8-5-16 0,0 0-16 16,0 0-560-16,0 6-96 0,1-1-32 0,4-1 0 0,2 0-128 0,3 0 0 16,-1-1 0-16,2 0 0 0,1 1-192 0,2 1 192 0,-2 0-192 0,2 2 192 15,1-2-240-15,-3 1 80 0,0 3 16 0,-2 1 0 16,-1 1 144-16,-1 0 0 0,-3 1 0 0,-1 2 0 16,-2 1 144-16,-2 1 64 0,-3-2 16 0,-2 2 0 15,-1-1 256-15,-3 1 48 0,-2-2 16 0,-2 1 0 16,0 0-160-16,-1-1-16 0,-1-2-16 0,2 0 0 15,-2-1-224-15,2-4-128 16,0-5 160-16,0 0-160 16,0-1-560-16,2-3-208 0,2-1-32 0,0-3-14512 0,1-2-2912 15</inkml:trace>
  <inkml:trace contextRef="#ctx0" brushRef="#br0" timeOffset="73994.91">19484 8584 22799 0,'0'0'1008'0,"0"0"208"0,0 0-960 0,-5 10-256 15,5-10 0-15,-4 3 0 0,4-3 1840 0,0 0 320 0,0 0 64 0,0 0 16 16,-5-4-464-16,5 4-96 15,0 0-16-15,0 0 0 0,0-6-768 0,0 2-144 16,1 1-48-16,1-2 0 0,1 0-96 0,0 0-32 0,0-1 0 0,1 1 0 16,1-3-224-16,3 0-48 0,0 3-16 0,2 0 0 15,-2 0-288-15,2 2 0 0,1 0 128 0,0 1-128 16,-1 1 0-16,1 2 0 0,0 1 0 16,-1 0 0-16,1 3 0 0,-3 1 0 0,0 1 0 0,0 2 0 15,-1 4 144-15,-2 2-16 0,0 0-128 0,-3 5 192 16,-3-1 144-16,-1 3 32 0,0 1 0 0,-3 0 0 0,-2-3 16 0,-1 2 0 31,0-2 0-31,0 1 0 0,1-1 32 0,-2-3 16 0,0 0 0 0,-1-3 0 0,0 0-64 16,2-2-16-16,-1-2 0 0,1-2 0 0,1 0-32 0,1-2-16 15,0-1 0-15,3-2 0 16,-2 0-96-16,5-3-16 0,0 0 0 0,0 0 0 0,0 0-192 0,0 0 128 16,0 0-128-16,1-6 0 0,1-2 0 15,1 0 0-15,0 1 0 0,4 0 0 0,-1 2 0 0,1-2 128 16,2 2-128-16,0 1 0 0,0 0 0 0,2 1 0 15,3 0 128-15,-1 1-128 0,-1 2 0 0,3 0 0 16,0 1 0-16,-2 1 0 0,1 1 144 0,-2 1-144 0,0 1 128 0,-1 1-128 16,-1 1 192-16,0-1-64 15,-3 2 0-15,-1-1 0 0,-2 1-128 0,0 0 160 0,-1 0-160 0,-1 0 160 16,0-1-160-16,-1 0 0 16,-2-1 144-16,1 0-144 0,0-6 0 0,-1 6 0 15,1-6 0-15,0 0 0 0,0 0-368 0,0 0-32 0,0 0-16 0,0 0 0 16,0 0-1312-16,0 0-256 15,-3-5-48-15,1-1-11632 0,1-2-2336 0</inkml:trace>
  <inkml:trace contextRef="#ctx0" brushRef="#br0" timeOffset="74278.19">19923 8717 12895 0,'0'0'1152'0,"0"0"-928"15,0 0-224-15,0 0 0 0,0 0 5216 0,-1 6 992 0,1-6 208 0,-2 5 48 31,0 0-3872-31,2-5-768 0,0 0-160 0,0 0-16 16,0 0-944-16,0 0-192 0,0 0-48 0,0 0 0 0,0 0-464 0,0 0 0 16,0 0-128-16,0 0 128 15,0 0-2672-15,0 0-416 0</inkml:trace>
  <inkml:trace contextRef="#ctx0" brushRef="#br0" timeOffset="74767.87">20061 8650 19343 0,'0'0'1728'0,"-1"-4"-1392"16,1 4-336-16,0 0 0 0,0 0 3008 0,0 0 512 16,0-8 128-16,1 2 0 0,-1 1-1856 0,2 0-368 0,1-1-80 0,2 0 0 0,-1 0-704 0,1 1-128 0,1 0-16 0,1 1-16 15,1 1-352-15,1 2-128 0,1 1 0 0,0 0 144 32,0 0-144-32,-1 0 0 0,0 2 0 0,-1 1 0 0,0 0 0 0,0 2 0 0,-3 1 0 0,0 0 0 0,0 2 0 15,-2-1 0-15,-2 4 0 0,-1 0 0 16,-2 2 384-16,-1 1 32 0,-2 3 16 0,-1 0 0 0,0 0 512 0,-1 1 96 15,-3 0 32 1,1 1 0-16,0 0-32 0,2-2 0 0,-2-1 0 0,1-2 0 0,0 0-352 0,2-2-80 31,2-2-16-31,1-2 0 0,2-1-288 0,0 0-64 16,1 0-16-16,0-7 0 0,0 0-224 0,5 3 0 16,1 0 0-16,0-1 0 0,1-2 0 0,0-1 0 0,1-1 0 0,-1 0 0 0,2-1 0 0,0 0-128 15,0 1 128-15,1-2 0 0,-1 1 0 0,0 1-128 16,-1 0 128-16,0 1 0 15,-1-1-448-15,-1 0 32 0,-6 2 0 0,0 0 0 16,0 0-1056-16,0 0-192 0,0 0-64 0,0 0-11872 31,0 0-2384-31</inkml:trace>
  <inkml:trace contextRef="#ctx0" brushRef="#br0" timeOffset="74972.88">20329 8741 24879 0,'0'0'2208'0,"0"0"-1760"0,-4 0-448 0,4 0 0 16,0 0 2960-16,0 0 512 0,0 0 112 0,0 0 0 15,0 0-2272-15,0 0-464 0,0 0-80 0,0 0-32 16,0 0-1744-16,0 0-336 0,0 0-80 0</inkml:trace>
  <inkml:trace contextRef="#ctx0" brushRef="#br0" timeOffset="75386.08">20395 8614 23039 0,'0'0'2048'0,"3"-5"-1648"0,0 0-400 0,0-2 0 16,2-1 2416-16,1 1 400 0,0 2 64 0,1-1 32 16,0 2-1808-16,1-1-352 0,-1-1-80 15,3 1-16-15,-1 1-400 0,1 1-64 0,1-1-32 0,-1 3 0 16,-1 3-160-16,1-1 0 0,2 0 0 16,-2 2 0-16,0 2 0 0,-1 3 0 0,-2 1 128 0,-1 1-128 15,0-2 160-15,-3 2 0 16,-1 1 0-16,1 2 0 0,-3 0 800 0,-1 2 144 15,-1 2 48-15,-2 0 0 0,0-1 144 0,-1 0 48 0,0 1 0 0,0-1 0 16,0-1-320-16,0 0-64 0,0-1-16 0,1-3 0 16,0 0-432-16,2-1-64 0,2-1-32 0,0-2 0 15,0-1-240-15,0-2-48 0,0-4-128 0,4 4 192 16,0-1-192-16,2-1 0 0,1-1 0 0,0-1 0 16,1-1 0-16,1 1-128 0,2-2 128 0,-1 0 0 0,-1 0-352 0,0-2 32 15,-1 1 16-15,1 1 0 16,-1-2-352-16,-2 2-80 0,0-2-16 0,-1 1 0 15,-5 3-1120-15,0 0-240 0,5-5-32 0,-5 5-10592 16,0 0-2112-16</inkml:trace>
  <inkml:trace contextRef="#ctx0" brushRef="#br0" timeOffset="75966.63">20807 8699 11055 0,'0'0'976'0,"0"0"-784"16,0 0-192-16,0 0 0 0,0 0 3552 0,0 0 672 0,0 0 128 15,0 0 16-15,0 0-3616 0,0 0-752 0,0 0 0 0</inkml:trace>
  <inkml:trace contextRef="#ctx0" brushRef="#br0" timeOffset="76234.57">20963 8859 26943 0,'0'0'1200'0,"0"0"240"0,0 0-1152 0,0 0-288 16,0 0 0-16,0 0 0 0,0 0 320 0,0 0 16 15,1-5 0-15</inkml:trace>
  <inkml:trace contextRef="#ctx0" brushRef="#br0" timeOffset="76394.02">21030 8862 15663 0,'0'0'1392'0,"0"0"-1120"0,0 0-272 0,-4 3 0 15,4-3 3952-15,0 0 720 0,0 0 160 0,0 0 32 16,0 0-3776-16,0 0-768 0,0 0-128 0,0 0-15088 16</inkml:trace>
  <inkml:trace contextRef="#ctx0" brushRef="#br0" timeOffset="76491.97">21100 8865 19343 0,'0'0'1728'0,"0"0"-1392"0,-2 2-336 0,0 1 0 0,-1-1 2592 0,3-2 448 15,0 0 96-15,0 0-14912 16</inkml:trace>
  <inkml:trace contextRef="#ctx0" brushRef="#br0" timeOffset="76803.35">21325 8656 18431 0,'0'0'1632'0,"0"0"-1312"0,0 0-320 0,0 0 0 16,0 0 4912-16,0 0 912 16,0 0 176-16,0 0 32 0,0 0-3488 0,0 0-704 0,0 0-144 0,0 0-32 15,0 0-1024-15,0 0-192 0,0 0-64 0,0 0 0 16,-4-3-2592-16,0 1-528 0</inkml:trace>
  <inkml:trace contextRef="#ctx0" brushRef="#br0" timeOffset="77335.34">21438 8511 31503 0,'0'0'1392'0,"0"0"288"0,0 0-1344 0,5-4-336 0,-5 4 0 0,5-3 0 15,0-1 1536-15,0 3 256 0,0 1 32 16,1 0 16-16,1 0-1232 0,0 0-240 0,1 0-48 0,1 1-16 0,-1 2-304 0,1 1 0 16,-2 1 0-16,1 2 0 15,0 1-432 1,-3 0 16-16,-2-1 0 0,-1 5 0 0,0-1 288 0,-1 3 128 0,-2 0-128 0,0 3 128 0,-1 0 528 16,-1 7 192-16,-3-1 48 0,0 0 0 15,0-3 576-15,0 1 112 0,-1-3 16 0,1-2 16 0,1 1-352 0,1-3-80 16,0-2-16-16,2-1 0 15,0-1-528-15,1-2-128 0,1-3 0 0,0-5-16 16,0 0-368-16,3 5 0 0,0 0 0 0,-3-5 0 16,6 2 0-16,0-2 0 0,2-1 0 0,0-1 0 0,-1-1-256 0,2 0 16 15,-1-1 16-15,2 1 0 16,1-1-256-16,1-1-48 0,-1 0-16 0,0-1 0 16,-1-1-544-16,0 1-96 0,-1 0-32 0,-2 1-12144 15,-1-1-2432-15</inkml:trace>
  <inkml:trace contextRef="#ctx0" brushRef="#br0" timeOffset="77609.32">21844 8593 13823 0,'0'0'1216'0,"-4"-1"-960"0,-1 2-256 16,1 3 0-16,0 4 5504 0,0-4 1072 0,0-6 208 0,4 2 32 0,-6 5-4400 15,3-1-880-15,3-4-192 0,0 0-16 16,0 0-1584-16,0 0-320 0,0 0-64 0,0 0-17888 0</inkml:trace>
  <inkml:trace contextRef="#ctx0" brushRef="#br0" timeOffset="77971.86">21915 8470 18431 0,'0'0'1632'0,"0"0"-1312"16,4-3-320-16,1-2 0 0,0 1 2912 0,-1 0 512 15,-4 4 96-15,6-2 32 0,-6 2-1952 0,0 0-400 16,7 0-80-16,1 1-16 0,-1 0-576 0,-2 2-112 16,0 0-32-16,0 4 0 0,0-1-176 0,-1 2-32 15,-2 1-16-15,0 0 0 0,-1 3 64 0,-1 1 16 0,-1-3 0 16,-1 0 0-16,-1 3 352 0,-1 0 80 0,0-1 16 15,0 2 0-15,-1 1 416 0,0-1 96 0,-1-1 16 0,1 0 0 16,2 0-112-16,0-2-16 0,2-1 0 16,1-1 0-16,0 0-576 0,2-1-112 0,2-2-16 0,0 0-16 15,0-1-368-15,1 0 0 0,0-3 0 0,0 1 128 16,3-3-128-16,-1 1 0 0,-1-2 0 16,0 1 0-16,1-3-320 0,0 1-48 0,-1 0 0 0,1 0 0 31,0-1-1200-31,1 0-240 0,0-3-48 0,0 3-16 0,-1-2-1232 0,1-1-240 15</inkml:trace>
  <inkml:trace contextRef="#ctx0" brushRef="#br0" timeOffset="78228.02">22137 8642 25791 0,'0'0'1152'0,"0"0"224"0,0 0-1104 0,0 0-272 16,0 0 0-16,0 0 0 0,0 0 3776 0,0 0 704 0,0 0 144 0,0 0 32 0,0 0-3424 0,0 0-672 15,0 0-144-15,7-1-32 31,-2 1-1328-31,0-2-272 0,0 1-48 0</inkml:trace>
  <inkml:trace contextRef="#ctx0" brushRef="#br0" timeOffset="78621.15">22266 8528 18431 0,'0'0'816'0,"1"-5"160"0,1 0-784 0,1-1-192 0,1-2 0 0,0 1 0 16,1 2 4624-16,1-1 880 0,0-1 192 0,1 2 16 15,0 3-3808-15,0 0-768 0,1-1-160 0,1 1-16 0,0 1-576 0,1 0-128 0,-1 1 0 16,1 1-16-16,-1 0-240 0,0 1 128 16,1 1-128-16,1 0 0 0,-2 1 0 0,0 2-128 15,-1 2-16-15,-1 0 0 0,-1 0-160 0,-1 3-16 16,-4 3-16-16,-1 1 0 0,0-1 336 0,-2 0 0 15,-1-2 0-15,-2 3 0 0,-1 2 512 0,-1 0 208 16,0-2 48-16,-2 0 16 0,1 1 240 0,-1 1 64 16,2-2 0-16,-1-1 0 0,2-3-304 0,1 1-48 15,0-2-16-15,2 0 0 0,2-2-320 0,3 1-64 0,0-2-16 16,2 0 0-16,3-2-320 0,2 0 0 16,3-1 0-16,3-2 128 0,1 0-128 0,2-1 0 15,1-1 0-15,-1-1-128 0,1 1-64 0,-2 0-16 16,0 2 0-16,-3-2 0 15,-2 0-384-15,-1 1-80 0,-1-1-16 0,-1 0 0 16,-9 0-1232-16,0 0-240 0,0 0-48 0</inkml:trace>
  <inkml:trace contextRef="#ctx0" brushRef="#br0" timeOffset="80877.16">22809 8547 23039 0,'0'0'2048'0,"0"0"-1648"0,0 0-400 0,0 0 0 0,0 0 3936 0,0 0 704 15,0 0 144-15,12 4 16 0,-12-4-2480 0,7 3-496 0,-7-3-96 0,9 2-32 16,3-1-640-16,0-1-128 0,0-1-32 0,2 0 0 16,1 0-608-16,-1-1-128 0,2-1-32 0,-1 1 0 15,-1 0-128-15,-1 0 0 0,-1-1 144 0,-1 1-144 16,-3 1 0-16,2-1 0 0,-1 1 0 15,-1 1-192-15,-8 0-1536 0,0 0-304 0,8 3-64 0,-8-3-11472 16,0 0-2288-16</inkml:trace>
  <inkml:trace contextRef="#ctx0" brushRef="#br0" timeOffset="81079.78">22913 8678 27647 0,'0'0'2448'0,"-5"4"-1952"0,0 1-496 0,0 0 0 0,0 1 3344 0,1-1 576 31,0 0 112-31,2 0 32 0,2-5-2192 0,0 0-432 0,0 0-96 0,0 0 0 0,0 0-704 16,3 4-128-16,2 0-16 0,2-1-16 15,0-1-352-15,1 0-128 0,0-2 0 0,2 0 0 0,0 0 0 0,2-2 0 0,-3 0 0 0,5-1 0 47,-2 0-704-47,-1 1-224 0,-3 0-48 0,0 1-16 0,-1 0-2304 0,-7 1-464 0</inkml:trace>
  <inkml:trace contextRef="#ctx0" brushRef="#br0" timeOffset="81828.61">23272 8481 15663 0,'0'0'1392'0,"0"0"-1120"0,0 0-272 0,7-4 0 0,-1-1 3872 0,1 0 720 16,0 0 144-16,1 0 16 0,2-2-2448 0,0 0-512 15,0 0-80-15,0 1-32 0,-1-2-720 0,2 1-128 16,1 0-48-16,-1 3 0 15,-2-1-208-15,1 2-64 0,1 0 0 0,0 2 0 0,-1 0-64 16,-2 1 0-16,-8 0-16 0,8 3 0 0,0 1-240 16,-1 1-32-16,-1 2-16 0,0 1 0 0,-3 1 48 15,1 1 16-15,-1 1 0 0,-1 0 0 16,-2 2 48-16,0-2 16 0,-2 1 0 0,-1 1 0 0,1 1 0 0,-2-1 0 0,0 1 0 0,-1-1 0 16,-2 2 96-16,0-3 16 15,-2 3 0-15,-1-3 0 0,2 0 64 0,-3 1 0 16,0-1 16-16,1 0 0 0,-1-1-48 0,1 1-16 0,1-1 0 15,-1-1 0-15,1-3-160 0,2 0-48 16,0-1 0-16,4-2 0 0,0 1-192 0,0-3 0 16,3-2 0-16,0 0 0 0,0 0 0 0,0 0 144 0,0 0-144 0,0 0 128 15,0 0-128-15,5-1-144 0,2-2 144 16,2 0-208-16,-2-1 208 0,1 1 0 16,-1 0 0-16,1-1 0 0,2 1 0 0,-2 1 0 0,-1 2 0 0,1 0 0 0,0 0 192 0,1 1-192 15,-2 1 192-15,-1 1-192 16,1 0 224-16,-2-1-64 0,1 1-16 0,-1-2 0 0,0 3-144 0,1-2 128 15,0 1-128-15,1 1 128 16,-7-4-128-16,6 2 0 0,0 0 0 0,-1 0 0 0,-5-2 0 16,6 3 0-16,-6-3 0 0,6 0 0 0,-6 0 0 0,9 2-192 15,-9-2 32-15,0 0 16 16,0 0-304-16,0 0-64 0,0 0-16 0,0 0 0 16,0 0-1088-16,0 0-224 0,0 0-32 0,5-8-12464 15,-2 1-2480-15</inkml:trace>
  <inkml:trace contextRef="#ctx0" brushRef="#br0" timeOffset="82297.2">23659 8135 11967 0,'0'0'1072'0,"0"0"-864"0,0 0-208 0,0 0 0 0,0 0 3712 0,0 0 688 0,0 0 144 0,0 0 16 16,0 0-2016-16,0 0-416 0,0 0-80 0,0 0 0 16,2 9-464-16,-2 1-96 15,0 0-16-15,0 2 0 0,1-1-400 0,-1 3-96 0,0-1-16 0,0 2 0 16,0-2-320-16,0 1-80 0,0 0-16 0,0-1 0 15,1 2-288-15,0-1-48 16,-1-1-16-16,0-3 0 0,0 0-192 0,2 0 0 0,0-2 0 0,0 0 0 16,-2-8-160-16,0 0-128 15,0 0-32-15,0 0 0 0,0 0-2192 0,0 0-448 0,0 0-96 0</inkml:trace>
  <inkml:trace contextRef="#ctx0" brushRef="#br0" timeOffset="82645.06">23665 8124 11055 0,'0'0'976'0,"0"0"-784"0,0 0-192 0,5-5 0 15,1 0 3664-15,1 0 688 0,-1 1 144 0,1 1 32 16,1 1-2480-16,0 1-512 0,1 0-80 0,3 1-32 15,-1 2-656-15,0 0-128 16,2 1-16-16,0 1-16 0,-1-1-304 0,3 2-64 0,-1 1-16 0,-1 2 0 16,-4 0 96-16,0 1 32 0,-1 1 0 0,-1 1 0 15,-2 1 272-15,0 1 48 0,-2 1 16 0,-1 2 0 0,-1-3 272 0,-2 3 64 16,-1-1 16-16,1 0 0 0,-4 1-96 16,-1-2-32-16,0-2 0 0,-3-1 0 0,0 1-224 0,0-1-48 15,-2-2-16-15,0 1 0 0,0-2-208 0,0 0-32 16,-2-3-16-16,1 0 0 0,1-1-240 15,1 0-128-15,-2-2 160 0,2-2-160 0,2-2 0 0,1-1-240 16,1-1 32-16,2 0 0 16,2-2-2224-16,2-1-448 0,1-1-96 0</inkml:trace>
</inkml:ink>
</file>

<file path=ppt/ink/ink14.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3-04-05T03:31:54.808"/>
    </inkml:context>
    <inkml:brush xml:id="br0">
      <inkml:brushProperty name="width" value="0.05292" units="cm"/>
      <inkml:brushProperty name="height" value="0.05292" units="cm"/>
      <inkml:brushProperty name="color" value="#FF0000"/>
    </inkml:brush>
  </inkml:definitions>
  <inkml:trace contextRef="#ctx0" brushRef="#br0">11159 9483 14735 0,'0'-5'640'0,"1"0"160"0,18 3-640 0,-20-5-160 0,1 7 0 0,-1-4 0 0,1 4 4800 0,0 0 912 0,0-5 192 0,0 5 48 16,0 0-3760-16,0 0-736 0,0 0-160 0,2 8-16 16,-2 3-352-16,0 2-64 0,-2 5-16 0,0 1 0 15,0 1-208-15,-1 1-32 0,0 3-16 0,0 0 0 16,-2 1 64-16,2 1 16 0,-1-1 0 0,-1 2 0 31,0 0-96-31,0 0 0 0,1-1-16 0,0 5 0 16,1 0-560-16,1-3 0 0,0-2 0 15,1-1 512-15,1-3 0 0,0-2 0 0,1 1 0 0,0-2-384 0,0-4-128 16,0-4 0-16,1-1 0 0,-1-3 128 0,0-2-128 0,-1-5 0 0,0 0 0 0,0 0 0 0,0 0 128 31,0 0-128-31,0 0 0 0,6 0 240 0,0-1-64 16,-6 1-16-16,8-2 0 0,0-1 48 0,-1 1 16 16,2 1 0-16,0 1 0 0,1-4 48 0,-1 1 16 15,-2 0 0-15,2-2 0 0,0 1-16 0,1 0 0 16,-1-2 0-16,0 0 0 0,0 1-144 0,2-1-128 15,-2 1 192-15,0 2-192 0,1 1 128 0,-1 1-128 16,-3 1 0-16,1 0 0 0,0-1 128 0,-1 1-128 0,-6 0 0 0,8 2 0 16,-2 1 0-16,0 0-224 15,-6-3 32-15,6 3 16 16,-6-3-928-16,0 0-192 0,6 2-48 0,-6-2 0 0,0 0-1664 0,0 0-352 0,0 0-64 16</inkml:trace>
  <inkml:trace contextRef="#ctx0" brushRef="#br0" timeOffset="605.77">11551 9601 23039 0,'0'0'2048'0,"-5"-2"-1648"0,0 0-400 0,0-1 0 0,0 0 2752 0,1-1 448 16,1 0 112-16,1-2 16 0,1-1-1264 0,2-1-240 0,1-1-48 0,1-1-16 15,4-4-608-15,0-1-128 16,0 1-32-16,1-1 0 0,2 1-352 0,1 2-80 0,-2 3-16 0,0 0 0 16,0 2-128-16,0-1-32 15,0 1 0-15,1 2 0 0,0 1-192 0,-1 1-64 0,0 3 0 0,1 0 0 16,2 0-128-16,-2 3 192 0,0 4-192 15,-1 2 192-15,-1 4 64 0,-2 2 0 0,0 0 16 0,-1 5 0 16,1-1 176-16,-3 4 16 0,-3-3 16 16,-2 5 0-16,0-2-96 0,-1 2 0 0,-2-1-16 0,0 1 0 15,1-6-48-15,-2 3 0 16,-2 1 0-16,0 0 0 0,0 0-48 0,0 2-16 0,-2 0 0 0,0 0 0 0,1 1-48 0,-1-2-16 16,1 0 0-16,-4 3 0 15,3-8-16-15,1-4-16 0,1-2 0 0,1-1 0 16,-2-1-32-16,2-3-128 0,1-1 192 0,1-1-64 15,0 2-128-15,2-4 0 0,3-4 0 0,0 0 128 16,0 0-128-16,0 0 0 0,0 0 0 0,8 0 0 0,1-1 0 0,2-2 0 16,0-1 128-16,2-2-128 0,1 0 0 0,0 0 128 15,-1 1-128-15,3-2 128 0,-1-1 0 0,-1 2-128 16,0 1 192-16,-1 1-64 0,-1 1-128 0,1 1 128 16,-1 0-128-16,0 1 128 0,-2 1-128 0,0 2 0 15,0 1 0-15,-1 2 0 0,-3-2 0 0,-1 1 0 0,0 2 128 0,1-1-128 16,-1-2 0-16,-1 1 0 0,0 0 0 0,0-1 0 31,-4-3-672-31,0 0-64 0,0 0-16 0,0 0 0 16,0 0-688-16,6 0-144 0,0-4-16 0,-2-1-16 15,0 0-1536-15,0 0-304 0,-1-2-64 0</inkml:trace>
  <inkml:trace contextRef="#ctx0" brushRef="#br0" timeOffset="953.92">12032 9654 29487 0,'1'11'1296'0,"-1"-11"288"0,0 0-1264 0,0 0-320 16,0 0 0-16,0 0 0 0,0 0 2240 0,0 0 384 15,0 0 64-15,4 3 32 0,-1-3-688 0,1 0-144 0,-4 0-32 0,5 0 0 32,0 0-528-32,1 0-112 0,0-2-32 0,1 1 0 0,2 0-448 15,-1 0-96-15,1 1 0 0,1-2-16 0,1-1-272 0,-1 1-48 16,1 1-16-16,1 0 0 0,2-1-288 0,0 0 128 0,0 0-128 0,1 0 0 16,-2 1 0-16,1-1 0 15,0 2 0-15,-2 0 0 0,3 0-192 16,-2 0-112-16,-3 0-16 0,-2 0 0 15,-1-1-960-15,-1 0-192 0,-6 1-32 0,0 0-16 16,0 0-1104-16,0 0-240 0,0 0-32 0,0 0-15088 16</inkml:trace>
  <inkml:trace contextRef="#ctx0" brushRef="#br0" timeOffset="1169.51">12090 9906 34847 0,'0'0'1536'0,"-3"5"320"0,0 0-1472 0,0 1-384 0,3-6 0 0,0 0 0 16,-2 5 2240-16,2-5 384 0,0 0 80 0,0 0 16 16,0 0-1120-16,0 0-208 0,0 0-48 0,6 3-16 15,1-1-544-15,0 0-96 0,1-1-32 0,1 0 0 16,-2-1-288-16,0-1-64 0,2 1-16 0,1 0 0 16,0-1-288-16,1 1 0 0,-1-3 128 0,0 1-128 15,1-1 0-15,0-1-144 0,-3 0 16 0,2-1 0 16,0-1-1040-16,0 1-208 0,-1-1-32 15,-3 0-16-15,2 0-1696 0,-2-1-336 0</inkml:trace>
  <inkml:trace contextRef="#ctx0" brushRef="#br0" timeOffset="1515.95">12391 9521 30287 0,'0'0'1344'0,"0"0"272"0,0 0-1296 0,0 0-320 16,0 0 0-16,0 0 0 0,0 0 2080 0,0 0 352 0,0 0 64 0,5 3 0 15,-1-1-672-15,0 3-144 0,1-1-16 16,-1 2-16-16,1-1-640 0,0 2-128 0,1 0-32 0,1 2 0 15,0 3-352-15,2-1-80 0,1 0-16 0,-1-1 0 16,0-2-160-16,2 1-48 16,0-1 0-16,2 1 0 0,-3-1-192 0,2 0 0 0,-2-3 0 15,0-2 0-15,0 1 0 0,-1 0 0 0,0-1-208 0,1 0 64 32,0-1-928-32,-3 1-176 0,0 0-32 0,-1 1-16 15,-1 0-1456-15,-2 1-272 0,-2 2-64 0</inkml:trace>
  <inkml:trace contextRef="#ctx0" brushRef="#br0" timeOffset="1708.81">12479 9976 12895 0,'0'0'1152'0,"0"0"-928"16,-4 3-224-16,1 1 0 0,1 2 5760 0,2-6 1088 16,0 0 240-16,0 0 32 0,3-7-4400 0,0-2-880 0,1-2-176 15,0-1-48-15,2 1-416 0,0-5-96 0,0-1-16 0,1 0 0 16,1-1-528-1,-1 1-112-15,0-2-32 0,0 3 0 0,0 2-416 16,0 1 0-16,-2 4 0 0,-1 1 0 0,1 2-1760 0,-2 0-336 16,0 1-64-16</inkml:trace>
  <inkml:trace contextRef="#ctx0" brushRef="#br0" timeOffset="2493.12">13232 9362 11055 0,'0'0'480'0,"0"0"112"0,0 0-464 0,0 0-128 0,0 0 0 0,0 0 0 16,0 0 4544-16,0 0 880 0,0 0 176 0,0 0 32 16,0 0-3200-16,13 34-640 0,-13-34-128 0,0 0-16 15,6 7-320-15,-1 6-64 0,-1 5-16 0,1 5 0 0,0 2-416 16,-1 3-96-16,1 3-16 0,0 0 0 0,0 0-144 0,0-2-16 15,0-2-16-15,0-1 0 0,-1 1-352 16,-1-2-64-16,0 0 0 0,-1-2-128 16,-1 0 0-16,0-2 0 0,1 0 0 0,0-2 0 15,1-4-768-15,0-1-256 0,-1-4-48 0,0-2-16 16,0-3-2080-16,-2-5-416 0</inkml:trace>
  <inkml:trace contextRef="#ctx0" brushRef="#br0" timeOffset="2893.9">13213 9418 33695 0,'0'0'1488'0,"0"0"304"0,-3-3-1424 0,2 0-368 16,2-4 0-16,2-1 0 0,1-1 896 0,2 0 96 0,1 0 32 0,3-2 0 16,4-1-256-16,3 1-32 0,0 0-16 15,2 1 0-15,-1 0-432 0,2 2-96 16,2 1 0-16,1 3-16 0,-2 1-176 0,0 4 0 0,-2 2 144 0,0 2-144 0,-2 2 128 15,-3 1-128-15,0 0 128 16,-3 3-128-16,-4 0 208 0,-3 4-16 0,-1 0-16 0,-3 3 0 16,-2 4 208-16,-2 1 32 0,-3 2 16 0,-1 0 0 15,-4 7 256-15,-1 0 48 0,1-4 16 0,-2-1 0 0,0-2 16 0,1-4 0 16,-1-2 0-16,2-4 0 0,1-4-128 0,3 0-32 16,-1-1 0-16,2-2 0 0,2-4-256 0,5-4-48 15,0 0-16-15,0 0 0 0,0 0-288 0,0 0 128 16,0 0-128-16,0 0 0 0,0 0 0 15,8 0 0-15,3-2 0 0,1 2 0 0,-1 0 0 0,1 0 0 16,2-1 0-16,0 0 0 0,1 0 0 0,2 1 0 16,-2 0 128-16,1 0-128 0,0 0 0 0,0 2 0 15,1 1 0-15,-2 1 0 0,4 1 128 0,-2 2-128 16,-4 1 0-16,0 0 0 0,0 0 0 0,-4-1-192 16,0 2 16-16,0 0 16 15,-1-1-1584-15,0-1-320 0,0 0-64 0,-2-3-11888 0,0 1-2384 0</inkml:trace>
  <inkml:trace contextRef="#ctx0" brushRef="#br0" timeOffset="3083.54">13761 9652 25791 0,'0'0'2304'0,"-1"5"-1856"0,-1 1-448 0,1 0 0 16,1 0 2816-16,0 0 448 0,0 0 112 0,1 2 16 15,0-1-2208-15,1 0-432 0,2-1-96 0,-1 0-16 0,-1-1-448 0,1-1-192 16,0 0 176-16,-3-4-176 16,0 0-2576-16,0 0-624 0</inkml:trace>
  <inkml:trace contextRef="#ctx0" brushRef="#br0" timeOffset="3240.12">13716 9342 23039 0,'0'0'2048'0,"-4"0"-1648"16,-2 0-400-16,1 0 0 0,1-3 2640 0,4 3 448 0,0 0 96 0,0 0 16 16,0 0-2304-1,0 0-464-15,0 0-96 0,0 0-16 0,0 0-1024 0,8-4-224 0,1 1-32 0</inkml:trace>
  <inkml:trace contextRef="#ctx0" brushRef="#br0" timeOffset="3614.94">14132 9233 23951 0,'-2'14'1056'0,"1"-9"224"0,1-5-1024 0,-1 5-256 0,1 0 0 0,0 3 0 16,0 1 3952-16,0-1 720 16,0 2 160-16,0 1 32 0,0 1-2912 0,0 0-576 15,1 1-112-15,0 2-32 0,1-1-608 0,2 0-128 0,-1 1-32 0,0 0 0 16,0-1-320-16,1 1-144 15,0 0 128-15,1-4-128 0,0 1 0 0,-1 0 0 0,1-3 0 0,-1-2 0 16,-1 1 0-16,-1-3 0 0,-1 0 0 0,-1-5 0 16,0 0-256-16,-2 4 64 0,2-4 0 0,-6 2 16 15,-1-1 32-15,-2 0 0 0,-1-1 0 0,-2 0 0 16,-2 0 144-16,-1 3 0 0,-2 0 0 0,0 1 0 16,-1 0 0-16,-1 3 0 0,1 0 0 0,-2 2 128 15,1 1 160-15,2-2 32 0,1 4 16 0,2 0 0 16,2-2 112-16,3 0 32 0,2 0 0 0,3 1 0 0,1 0-192 0,4-2-32 15,2-4-16-15,4 0 0 0,4-1-240 0,3-1 0 16,1-3 0-16,5 1 0 0,-1 0 0 0,3 1-160 16,-1-4 160-16,3-1-128 15,-3-2-960-15,2 0-176 0,-3 1-32 0,3-3-16 16,-1-1-1760-16,0 0-336 0,-3-1-80 0</inkml:trace>
  <inkml:trace contextRef="#ctx0" brushRef="#br0" timeOffset="3827.6">14379 9521 20095 0,'2'-13'896'0,"0"9"176"0,0-1-864 0,-1 0-208 16,0-2 0-16,1 2 0 0,-1 0 1216 0,-1 5 208 0,-1-5 48 15,1 5 0-15,-2-5-208 0,2 5-48 16,0 0 0-16,0 0 0 0,-5 0-176 0,0 4-32 0,0-1-16 16,0 3 0-16,0 0-512 0,1 2-96 0,-1 1-32 0,1-1 0 15,1 2-112-15,1-2-32 0,1 2 0 0,1 0 0 16,1-1-208-16,1-2 0 0,1 1 0 0,1 0 0 31,1-3-736-31,1-2-192 0,0 0-32 0,0-2-8944 0,1-2-1776 16</inkml:trace>
  <inkml:trace contextRef="#ctx0" brushRef="#br0" timeOffset="4082.83">14454 9494 14735 0,'0'0'1312'0,"-2"-5"-1056"0,2 5-256 0,0 0 0 0,-5-3 3904 0,-1 1 704 16,0 2 160-16,0 2 32 15,-1 1-2176-15,1 2-448 0,-1 1-64 0,1 1-32 0,1 2-768 0,1 2-160 16,0 1-16-16,1 2-16 0,2 1-608 15,1 3-112-15,2-1-16 0,2 1-16 0,0 1-368 0,1 1 128 16,1 1-128-16,0-2 0 0,0 2 0 0,2 0 0 16,-1 2 0-16,-1 1 128 0,1 1-128 0,-2 3 176 15,-1-4-176-15,1 3 192 0,-2-1-192 0,0 1 0 16,-1 0 0-16,0-1 128 0,-2-1-128 0,-1-1 128 16,-1-3-128-16,-2 0 128 0,0-1 16 0,-2-3 0 15,-1-1 0-15,-2-1 0 0,-1-1 48 0,0-1 0 16,1-1 0-16,-1-2 0 0,-2-3-192 0,1-1 128 15,-1-2-128-15,0-1 128 0,-1-5-288 0,1-1-64 0,0-4-16 0,1-1 0 32,0-6-1712-32,3 0-352 0,-1-1-64 0</inkml:trace>
  <inkml:trace contextRef="#ctx0" brushRef="#br0" timeOffset="4478.15">14577 9653 11967 0,'0'0'528'0,"5"5"112"0,1 0-512 0,-1 0-128 0,3-4 0 0,0 0 0 0,3-2 4784 0,1-2 912 16,-1 0 192-16,1-5 48 16,1 1-4464-16,0-1-896 0,-1-2-192 0,1 0-16 0,-1-1-224 0,-2-1-144 0,0 1 192 0,0-3-192 15,-2 1 144-15,-1 1-144 16,-1-2 0-16,-2 0 144 0,-1 1-144 0,-2-1 128 15,0 1-128-15,-2 0 128 0,-1 4 320 0,-1-3 64 16,0 2 16-16,-2 4 0 0,-1 0 496 16,-1 3 80-16,0 1 32 0,-2 2 0 0,-1 2 208 0,0 3 32 0,-3 0 16 15,1 4 0-15,1 2-416 0,0 3-80 16,-2 3 0-16,1 3-16 0,2 0-304 0,1 2-48 16,2 0-16-16,2 1 0 0,2-2-16 0,3 2-16 0,3-1 0 0,4-1 0 15,4-3-224-15,2-1-64 16,4-3 0-16,4-1 0 0,3-4-192 0,2-2 0 15,3-4 0-15,-2-1 0 0,-5-2 0 0,0-1 0 0,-1-3 0 0,-1-1 0 16,2-1-192-16,-4-1-96 0,0-1-16 0,-3 0 0 16,3-5-1040-16,-4 2-224 0,-4 0-32 0,-3 2-13056 31,0-1-2592-31</inkml:trace>
  <inkml:trace contextRef="#ctx0" brushRef="#br0" timeOffset="5391.81">11115 10806 14735 0,'0'0'1312'0,"12"1"-1056"16,-11-8-256-16,0 1 0 15,1-1 4048-15,0 3 752 0,-2 4 160 0,0 0 32 16,0 0-2576-16,0 0-512 0,0 0-112 0,0 0 0 0,0 0-400 0,2 8-80 16,-1 4-16-16,0 2 0 0,-1 0-656 0,0 3-128 15,0 1-16-15,0-1-16 0,-2 2-160 0,1 1-48 0,-1 3 0 0,0 2 0 16,0 1 16-16,1 3 0 15,-2 0 0-15,1 2 0 0,-1-2-64 0,2-1-16 16,-1-2 0-16,1-3 0 0,0-2-48 0,1-4-16 0,0-2 0 0,1-2 0 16,0-2 32-16,1-1 0 15,0-2 0-15,0-3 0 0,-2-5-48 0,0 0-128 16,4 4 192-16,1-1-64 0,0-1 48 0,0 0 0 0,-5-2 0 0,6 1 0 16,1 0 48-16,-1 0 16 0,2 0 0 0,0 0 0 15,1-1-32-15,0-1 0 0,0 0 0 0,3 0 0 0,0-1-80 0,0 1 0 16,-2 0-128-1,3 1 192-15,1 0-192 0,0 0 144 16,-1 0-144-16,1 0 128 0,0 0-128 0,0 1 0 0,0 1 144 16,1 0-144-16,-3 0 0 0,0 0 0 0,-3 0 0 0,-1 0 128 15,0 3-128-15,-2 0 0 0,-1-2-128 0,-1 2 128 16,-2 0-1216-16,-1 0-144 0,-2 0-48 0,0 0 0 16,-1-1-1984-16,-1-1-416 0</inkml:trace>
  <inkml:trace contextRef="#ctx0" brushRef="#br0" timeOffset="5699.23">11528 10829 13823 0,'0'0'1216'0,"0"0"-960"16,3-2-256-16,1-1 0 0,-2-4 3184 0,0 4 592 0,-2 3 112 0,3-3 16 0,-3 3-1792 0,0 0-352 15,5 3-80-15,-1 3-16 0,0 1-64 0,0 4-32 16,0 2 0-16,1 2 0 0,0-2-384 0,1 3-80 16,-1 2-16-16,0 2 0 0,0 1-128 0,-1 2-48 15,-1 2 0-15,0 1 0 0,0 7-160 0,1 0-48 32,-2-1 0-32,0-3 0 0,0-2-256 0,1-1-64 0,-1-8-16 0,0 0 0 0,0-2-368 0,0-3 144 15,1 0-144-15,-1-2 0 0,0-2 0 0,0-2-224 16,1-2 16-16,1-3 0 31,-1-1-2080-31,2-2-400 0,0-1-96 0,1-3-16672 0</inkml:trace>
  <inkml:trace contextRef="#ctx0" brushRef="#br0" timeOffset="6027.27">12046 10895 33743 0,'0'0'1488'0,"0"0"320"0,0 0-1440 0,0 0-368 16,2 7 0-16,1-2 0 0,-3-5 1504 0,6 4 224 16,0-3 64-16,1 1 0 0,0-1-672 0,0-1-128 15,2 0-32-15,0-1 0 0,0 0-576 0,1 0-112 16,-2 0-16-16,3 1-16 0,-2 0-240 0,2 0 0 16,0 0 0-16,-2 0 0 15,1 0-1344-15,-1 0-320 0,-2 2-64 0,0 1-16320 0</inkml:trace>
  <inkml:trace contextRef="#ctx0" brushRef="#br0" timeOffset="6201.97">12084 11165 15663 0,'0'0'1392'0,"0"0"-1120"16,0 7-272-16,0-7 0 0,0 0 4880 0,0 0 928 0,0 0 176 0,0 0 32 15,5 0-3744-15,2 0-752 0,1 0-160 0,1-2-16 0,-1 1-672 0,2-1-128 16,2-1-32-16,2 1 0 15,1-2-384-15,-2 0-128 0,1 0 0 0,0 0 0 32,-1-1-1216-32,0 1-368 0,-1 2-64 0</inkml:trace>
  <inkml:trace contextRef="#ctx0" brushRef="#br0" timeOffset="6469.37">12311 10826 19343 0,'0'0'848'0,"0"0"192"0,1 4-832 0,1 2-208 16,1 1 0-16,1 1 0 0,1 1 4880 0,1 0 944 0,1-2 176 0,2 1 32 15,0 0-4112-15,2 1-816 0,3-4-160 0,-1 2-48 16,1-1-512-16,1 1-96 0,0 0-32 15,1-2 0-15,0 2-256 0,-1 1 0 16,0-1 0-16,0 1 0 16,-2-2-1056-16,1 0-272 0,-2 0-48 0,-1 1-11200 15,0 0-2240-15</inkml:trace>
  <inkml:trace contextRef="#ctx0" brushRef="#br0" timeOffset="6630.5">12511 11291 12895 0,'-12'7'1152'0,"7"-6"-928"0,1-3-224 16,0 0 0 0,1 0 4720-16,1-2 896 0,2-4 176 0,2-2 32 0,2 0-3696 0,1-3-736 15,2-2-160-15,3-4-16 16,1-1-288-16,-1 3-48 0,1 2-16 0,1-2 0 0,2 2-864 0,-1 0 0 0,2 2 0 0</inkml:trace>
  <inkml:trace contextRef="#ctx0" brushRef="#br0" timeOffset="7311.95">13333 10593 31327 0,'0'0'1392'0,"0"0"272"15,3-6-1328-15,-1 0-336 0,0 0 0 0,0 1 0 0,-2 5 1696 0,0 0 272 16,0 0 48-16,0 0 16 0,0 0-496 0,0 0-80 16,0 0-32-16,1 6 0 0,-1 4-576 0,-1 3-112 15,0 2-32-15,-1 4 0 0,-1 0-368 0,0 3-80 16,0 3 0-16,1 1-16 0,-2 1 32 0,0 3 16 16,1 0 0-16,1-1 0 0,-1-1 32 0,0-2 16 15,0-3 0-15,1 1 0 0,1-1-80 0,-1 0 0 0,0-4-16 16,2 0 0-16,-1-1-80 0,1-3-16 15,0-2 0-15,1-2 0 0,0-3-144 0,1-1 128 16,2-3-128-16,-4-4 128 0,5 3-128 0,0-1 0 0,0-2 0 0,1 0 0 16,0 0 0-16,2-2 128 0,0 0-128 0,1 0 128 15,-1 0 32-15,2 0 0 0,3-1 0 0,0 1 0 16,-1 1 64-16,1 0 16 0,-1-1 0 16,0 0 0-16,1 1-80 0,0-2-16 0,0 1 0 0,-1 0 0 15,1 1-144-15,-3-1 128 0,-1 2-128 0,-2 0 128 0,-1 0-128 16,0 0-224-16,-1-3 48 0,-1 0 16 31,-1-1-2144-31,0 0-416 0,0-2-96 0</inkml:trace>
  <inkml:trace contextRef="#ctx0" brushRef="#br0" timeOffset="7668.13">13717 11038 17503 0,'0'0'1552'0,"0"0"-1232"0,0 0-320 0,0 0 0 0,0 0 4416 0,-2-6 816 16,3-1 160-16,0-1 48 0,1-1-3520 0,0 0-688 16,3-4-144-16,1-1-16 0,0 1-432 0,2-3-64 15,0-2-32-15,0-1 0 0,2-6-336 0,0 0-64 0,2-2-16 0,-1 1 0 16,-1-1-128-16,0 1 0 0,-2 8 0 0,-1-2 0 16,0 0 0-16,0 1 128 0,-2 1-128 0,0 3 0 15,-1 1 0-15,-2 2 0 16,0 3 128-16,-1 1-128 0,-2 1 272 0,0 2 32 0,0 2 0 0,1 3 0 0,0 0 400 15,-2 5 64-15,-1 3 32 0,2 4 0 16,0 8-272-16,2 3-48 0,2 1-16 0,2 2 0 16,2 2-112-16,2 0-32 0,0 0 0 15,3 2 0-15,1-5-96 0,0 1-32 0,1-3 0 0,1-2 0 0,0-2-192 0,0-2 0 16,1-1 0-16,-3 0 0 16,1-3 0-16,-1 0 0 0,-1-4 0 0,0 0-160 15,-2-2-1264-15,1-1-256 16,-3-2-48-16,-2-2-16 0,-1 0-2048 15,-5-2-416-15</inkml:trace>
  <inkml:trace contextRef="#ctx0" brushRef="#br0" timeOffset="7848.85">13744 10870 26719 0,'0'0'1184'0,"0"0"240"0,0 0-1136 0,0 0-288 0,0 0 0 0,0 0 0 0,3-3 2704 0,2 1 496 16,0 1 80-16,3 0 32 0,3 1-1904 0,1 0-384 15,0-1-80-15,3 0-16 0,3-2-592 0,2-1-112 0,3-1-32 0,1 0 0 16,1-1-784-16,1-1-176 0,-1 1-16 0,-1-2-11376 16,1 0-2288-16</inkml:trace>
  <inkml:trace contextRef="#ctx0" brushRef="#br0" timeOffset="8203.89">14426 10575 18431 0,'0'0'816'0,"0"0"160"0,0 0-784 0,-2-4-192 16,-1 2 0-16,-1 0 0 0,-1 0 4064 0,-2 1 768 15,-1 0 160-15,-1 1 16 0,0 1-2640 0,0 1-512 16,-2 0-128-16,-5 2 0 0,1 1-416 0,-1 1-80 0,0 1-16 0,0 0 0 16,-1 2-384-16,1 0-96 0,3 1-16 0,-1 1 0 15,1-1-240-15,3-1-48 0,2 0-16 16,1 0 0-16,3-1-192 0,2-1-32 0,4 0-16 0,2-1 0 15,2 1-176-15,3-1 0 16,1 0 0-16,3 1 0 0,1-2 0 0,1 1 0 0,2-1-144 0,0 2 144 16,-2 2 0-16,1-2 0 0,-1 2-128 0,-2 0 128 15,-2 1 0-15,-1 2 0 0,-1 1-128 0,-4-3 128 0,-1 2 0 0,-2 1 0 16,-3 0 0-16,-2-2 0 0,-2 0 0 0,-1 1 144 16,-3 0-144-16,-2-1 128 15,-2-1-128-15,0-1 0 0,-2 0 144 0,0-1-144 0,1 0 0 0,0 0 0 16,0-1 0-16,2-2 0 15,1 0-320-15,0-5-64 0,1-2-32 0,2-1 0 16,2-3-2000-16,1 0-400 0,2-2-64 0,2 0-16560 0</inkml:trace>
  <inkml:trace contextRef="#ctx0" brushRef="#br0" timeOffset="8582.29">14651 10596 32367 0,'-5'-13'1424'0,"5"13"304"0,-3 2-1376 0,-3-2-352 15,1-5 0-15,-1 1 0 0,0 3 2224 0,-1 1 368 0,-1-3 80 0,0 3 16 16,-1 0-944-16,-1 1-176 0,1 2-32 0,-4 2-16 0,1-1-672 0,1 1-128 16,1 0-16-16,1 1-16 15,2 0-336-15,3-3-64 0,4-3-16 0,0 0 0 16,0 7-272-16,3-3 0 0,3 0 0 0,3-1 0 15,2 0 0-15,1 1 0 0,0-2 0 0,2 2-144 16,1 1 144-16,-1 1 0 0,1 2 0 0,-1 1-128 0,-1 0 128 0,-1 2-160 16,-3 1 160-16,-1 2-160 0,-2 0 160 0,-1 2 0 15,-3 1 0-15,0 1 0 0,-2 0 0 0,-2 1 0 16,-2-2 0-16,-3 1 128 0,0-1-128 0,-1-3 128 16,2-6-128-16,-2 2 128 0,0 0-128 15,-2-1 0-15,-1-1 128 0,2 0-128 0,-1-2 0 0,0-1 0 16,-2 0-160-16,-2 1 160 15,2-3-576-15,2-1 0 16,1 0 0-16,2-2 0 0,2-2-2112 0,5 2-416 0,0 0-96 0,0 0-15136 0</inkml:trace>
  <inkml:trace contextRef="#ctx0" brushRef="#br0" timeOffset="12820.31">15012 10572 8287 0,'0'0'736'0,"0"-6"-592"0,0 6-144 0,-11 9 0 0,11-9 3792 0,-2-5 736 16,-2 0 144-16,0 2 16 0,0 1-1808 0,-1 2-384 0,-1 1-64 0,1 2 0 0,-2 3-704 0,0 2-128 16,0 1-16-16,0 4-16 0,0 4-480 0,-2 2-112 15,1 3-16-15,0 4 0 16,1-1-64-16,2 3 0 0,0-1-16 0,4-2 0 16,1 1-304-16,3 5-64 0,2-6-16 0,9-1 0 0,2-4-496 15,-2-4 0-15,4-4 0 16,2-4 160-16,0-3-160 0,3-2 160 0,8-6-160 0,0-3 0 15,-3-1 0-15,-2-5 0 0,-1-4 128 0,-2 0-128 16,-3-3 0 0,-3-6 144-16,-3-2-144 0,-3 3 0 0,-6 2 0 0,-1 2 0 15,-4 1 0-15,-2 3 0 0,-4-3 0 16,-1 3 320-16,-4 1 0 0,-2 1-16 0,-2 2 0 0,-2 3 80 16,-2 2 0-16,0 0 16 0,-1 2 0 15,3 2-176-15,-2 1-32 0,-1 1-16 0,3-1 0 0,2 0-176 0,3 1 0 16,1-2 0-16,2 1 0 15,2 1-1232-15,2-1-240 0,1-1-32 0,4 3-19920 0</inkml:trace>
</inkml:ink>
</file>

<file path=ppt/ink/ink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channel name="T" type="integer" max="2.14748E9" units="dev"/>
        </inkml:traceFormat>
        <inkml:channelProperties>
          <inkml:channelProperty channel="X" name="resolution" value="377.95276" units="1/cm"/>
          <inkml:channelProperty channel="Y" name="resolution" value="425.28058" units="1/cm"/>
          <inkml:channelProperty channel="F" name="resolution" value="0" units="1/dev"/>
          <inkml:channelProperty channel="T" name="resolution" value="1" units="1/dev"/>
        </inkml:channelProperties>
      </inkml:inkSource>
      <inkml:timestamp xml:id="ts0" timeString="2019-07-03T15:50:07.119"/>
    </inkml:context>
    <inkml:brush xml:id="br0">
      <inkml:brushProperty name="width" value="0.05292" units="cm"/>
      <inkml:brushProperty name="height" value="0.05292" units="cm"/>
      <inkml:brushProperty name="color" value="#0070C0"/>
    </inkml:brush>
  </inkml:definitions>
  <inkml:trace contextRef="#ctx0" brushRef="#br0">9866 6448 19 0,'0'-2'9'16,"-2"-19"0"-16,4 14 10 0,-2-3-16 15,0 1 0-15,0 9 1 16,3-2 1-16,-3 2-7 16,5-3 1-16,1 8 4 15,-4 7 1-15,1 4-2 16,-3 5 0-16,2 1-1 15,-2 11 0 1,3-5 0-16,2-5 0 0,1-4-1 16,-1-5 0-16,3-9 1 15,-3-7 0-15,1-8 0 16,-1-4 1-16,0-2-1 16,0-3 1-16,-2 5-1 15,-3 0 0-15,0 2 0 16,0 5 0-16,0 7 0 15,3 7 1-15,-1 5-2 16,4 2 1-16,2 5 0 16,2-1 1-16,3-1 0 15,3 2 0-15,0-8-1 16,0-1 1-16,0-8 1 0,2-4 0 16,4-8-1-16,-1-6 0 15,0-5 1-15,-3 0 0 16,-2-3-1-16,-5 1 0 15,-1-6 0-15,-2 13 0 16,-5-1 0-16,0 10 0 16,-3 0-1-16,-3 3 1 15,0 1-3-15,-2 1 1 16,0 2-6-16,-3 0 1 16,0-7-8-16,3 4 0 15,-1 1-5-15,9 0 0 0</inkml:trace>
  <inkml:trace contextRef="#ctx0" brushRef="#br0" timeOffset="15.62">9940 6291 12 0,'-5'5'6'0,"2"2"7"0,3-5-2 16,0 0-7-16,0 1 1 16,0-3 5-16,0 0 0 15,3-5-10-15,0-2 1 16,2-5 8-16,3 3 0 0,0-8-2 16,0-4 0-16,2 2-3 15,-2-4 1-15,3 4-3 16,-3 3 0-16,0 4-2 15,-3 2 1-15,0 6-1 0,1 8 0 16,-1 8 0-16,0 2 0 16,1 0 0-16,-1-2 0 15,0-2 0-15,-2 1 0 16,-1-1 0-16,1-1 1 0,2 1-4 16,-5 1 0-16,3-4-5 15,0 0 0-15,2 0-7 16,0-2 1-16</inkml:trace>
  <inkml:trace contextRef="#ctx0" brushRef="#br0" timeOffset="16.63">10343 6397 47 0,'-3'2'23'0,"3"3"-24"0,3-3 40 15,-1-2-38-15,4 2 0 16,1-2-1-16,7 0 1 16,2 0-5-16,2-2 1 15,3 0-5-15,3-3 0 0,-8 0-6 16,0 1 0 0</inkml:trace>
  <inkml:trace contextRef="#ctx0" brushRef="#br0" timeOffset="17.63">10311 6545 42 0,'-8'9'21'0,"5"-6"-18"15,6-6 37-15,5-1-37 16,5-3 0-16,6-3 1 16,2 3 0-16,3 2-6 15,-1 1 1-15,-1 1-1 16,-1 3 0-16,-5 3-10 15,-3-1 0-15,8-4-3 16,-5 4 0-16</inkml:trace>
  <inkml:trace contextRef="#ctx0" brushRef="#br0" timeOffset="18.63">10903 6218 35 0,'3'-7'17'0,"-3"0"-16"0,3 9 30 15,-3 3-29-15,0 2 0 16,0 0 1-16,0 7 0 16,0 7-4-16,0 1 0 0,0-1 2 15,0-3 1-15,2 1-1 16,1-9 1-16,0 1-1 15,-1-6 1-15,1 2 0 16,0-4 0-16,2-6 0 16,0-4 0-16,1-7-1 31,-1-2 0-31,5-6 0 0,1 4 0 16,0-4-1-16,2 1 0 15,3-2 0-15,-3 4 0 16,-3 7 1-16,1 5 0 15,-3 5 0-15,-3 11 0 16,1 1 1-16,-4 4 0 16,-2 5 0-16,0 4 1 15,0-2-2-15,0-2 1 0,0-3-1 16,0-4 0-16,6-2-1 16,-1-6 1-16,0-4-1 15,0-4 0-15,1-6-1 16,2-4 1-16,0-2 0 15,-3 4 0-15,3-2 0 16,-3-3 0-16,3 3 0 16,0 2 0-16,-3 5 0 15,1 7 0 1,-4 12 0-16,1 5 1 16,-3 1-1-16,0 4 0 15,0-4 0-15,0-1 0 16,2-3-5-16,1-5 1 15,2-4-7-15,3-5 0 16,3-7-6-16,7-9 1 16</inkml:trace>
  <inkml:trace contextRef="#ctx0" brushRef="#br0" timeOffset="19.63">11298 6237 24 0,'-3'9'12'0,"8"-6"-7"0,-2 4 12 0,0 0-14 16,-1 4 0-16,1 1 0 16,2 0 0-16,-2 0-5 15,2-3 1-15,-2-2-2 16,-1-4 0-16,1-3-6 16,5-10 1-16</inkml:trace>
  <inkml:trace contextRef="#ctx0" brushRef="#br0" timeOffset="20.63">11324 6112 36 0,'-10'5'18'0,"7"0"-26"0,3-5 32 16,5 2-37-16,1 3 1 15,1 2-5-15,9 2 0 16</inkml:trace>
  <inkml:trace contextRef="#ctx0" brushRef="#br0" timeOffset="21.63">11417 6347 41 0,'0'-2'20'0,"8"-22"-26"0,-3 15 40 0,3-5-34 16,3 2 0-16,-1-9 0 15,6 0 0-15,-3 0 0 16,0 7 1-16,-2 4 1 31,-3 5 0-31,0 8 1 16,-3 4 0-16,0 2 0 15,1 5 1-15,-1 3-2 0,0 4 1 16,1 0-5-16,-1-2 1 16,3-3-9-16,-5-1 1 15,2-6-5-15,3-2 0 16</inkml:trace>
  <inkml:trace contextRef="#ctx0" brushRef="#br0" timeOffset="22.63">11052 6653 23 0,'-3'-19'11'0,"11"-4"3"16,-5 13 12-16,2-1-24 15,3 1 1-15,-3 5 2 16,0 5 1-16,-2 8-8 0,0 8 1 16,-3 3 4-16,2 4 0 15,1 3-2-15,0 2 1 16,2-2-2-16,0-7 0 15,1-5 0-15,-1-2 0 16,3-7-1-16,2-5 1 0,1-10 0 16,2-4 0-16,0-5 0 15,1 5 0-15,-1 0 1 16,-5 2 0-16,-3 3 0 16,-2 7 1-16,-1 6-1 15,1 6 1-15,0 6-1 0,2-2 1 16,3 0-1-16,2 1 0 15,1-6 0-15,2-2 1 16,0-5 0-16,3-4 0 0,0-5 1 16,-3-7 0-16,3-3-1 15,0-1 0-15,-5-6 0 16,-3 0 0-16,-3-1-1 16,-5 6 1-16,-3 2-1 15,-5 3 0-15,1 2-1 16,-1 1 0-16,0 1-5 15,2 1 1-15,1-3-11 16,0 3 0-16,2-5-2 16,-5-3 0-16</inkml:trace>
  <inkml:trace contextRef="#ctx0" brushRef="#br0" timeOffset="23.63">11959 6169 29 0,'0'-7'14'0,"0"16"-6"0,3-4 22 0,-3 6-27 15,2 8 1-15,1 7 3 16,0 9 1-16,2-2-10 15,0 7 1-15,-2 3 5 16,0 6 0-16,-1 0-2 16,-2-4 0-16,0-5-4 15,0-5 0-15,0-6-7 16,-2-11 0-16,2-8-5 16,0-10 0-16</inkml:trace>
  <inkml:trace contextRef="#ctx0" brushRef="#br0" timeOffset="24.63">11954 6244 38 0,'-8'-5'19'0,"-5"-9"-18"0,13 7 31 16,2-5-32-16,4-2 1 15,2-2-1-15,5-1 1 16,8 1-2-16,8 2 0 0,3 4 1 15,5 6 0-15,3 6 0 16,-3 7 0-16,-6 8 0 16,-9 2 1-16,-15 4 1 15,-9 8 0-15,-11 2 1 16,-11-3 0-16,-5-2 1 16,-3 1 1-16,3-1-1 15,2-5 1-15,6-4-1 16,5-5 0-16,8-4-1 15,8-3 0-15,11 0 0 16,7-3 0-16,6 4-1 0,5 3 0 16,3 6 0-16,0 4 1 15,-3 5-2-15,-5 0 1 16,-6 2-5-16,-2-2 1 16,-5-5-5-16,-3-2 1 15,-3-8-6-15,0-3 0 0,1-8-6 16,-1-8 0-16,5-15 2 15,12-3 0-15</inkml:trace>
  <inkml:trace contextRef="#ctx0" brushRef="#br0" timeOffset="25.63">12570 6260 18 0,'11'-18'9'0,"-11"18"-2"0,0-5 16 16,-5 0-18-16,-3 3 1 15,-6 2 4-15,-4 0 0 16,-3 0-11-16,-6 4 0 15,4 6 8-15,1 4 1 16,6-2-4-16,6 2 1 0,2 0-3 16,11 0 1-16,10 0-3 15,8 0 0-15,8-4 0 16,3-3 0-16,0 2 0 16,-3 5 1-16,-5 5 0 15,-11 2 0-15,-11 0 0 16,-7 1 1-16,-11 6-1 0,-8-2 1 15,-7 0-2-15,-4-5 1 16,4-10-3-16,-1-1 1 16,3-8-4-16,8-9 0 15,7-2-5-15,6-3 1 16,8-2-7-16,8 0 1 16</inkml:trace>
  <inkml:trace contextRef="#ctx0" brushRef="#br0" timeOffset="26.63">12787 6211 46 0,'-18'-7'23'0,"-30"9"-26"16,35-2 41-16,-8 5-36 15,5 0 0 1,16 2-1-1,10 0 1-15,12 5-3 16,-4 4 0-16,3 0 2 16,1 6 0-16,-4-6-1 15,-2 3 1-15,-6 4 1 16,-7 6 1-16,-8 1 0 16,-8 1 1-16,-9 4 0 15,-12-2 0-15,0-5-2 16,-6-4 1-16,6-10-4 15,4-7 0-15,9-12-6 0,13-7 0 16,8-2-7-16,14 0 1 16,7-5-4-16,8 3 0 15</inkml:trace>
  <inkml:trace contextRef="#ctx0" brushRef="#br0" timeOffset="27.63">12922 6503 35 0,'-16'-3'17'0,"1"-27"-14"0,12 18 29 0,-2-5-32 15,2 1 1-15,0-10 0 16,6-7 0-16,2 0-2 16,6-4 1-16,2 1 0 15,0-1 0-15,0 8-4 16,1 6 0-16,-4 9-7 15,4 4 0-15</inkml:trace>
  <inkml:trace contextRef="#ctx0" brushRef="#br0" timeOffset="28.63">13100 6380 41 0,'-16'10'20'0,"-3"-15"-19"0,16 5 33 15,1 2-32-15,-3 3 0 16,5 2 0-16,2 0 1 16,3 0-4-16,3-2 0 15,6-3 2-15,-1-6 0 16,0-4-1-16,3 1 0 16,-3 5 0-16,-2-3 0 15,-3 3 0-15,0 2 1 16,-3-5-1-16,0 10 0 15,-2 7 1-15,0 4 0 16,2 3 0-16,0-2 1 16,6-3 0-16,2 0 0 15,5-10 0-15,1-1 1 0,2-8-1 16,-2-4 1-16,-1-10-1 16,-2 7 0-16,-3-7-1 15,-2-4 1-15,-6-3-1 16,-2-2 0-16,-3 4-3 15,-3 1 1-15,-5-1-4 16,-2 5 0-16,-4 5-5 16,1 5 0-16,3 2-4 15,2 2 0-15,8-2-1 0,10 0 0 16</inkml:trace>
  <inkml:trace contextRef="#ctx0" brushRef="#br0" timeOffset="29.63">13488 6079 34 0,'-10'-7'17'0,"-14"-5"-11"16,16 12 33-16,5-2-36 31,1 0 0-31,7 4 1 0,6 5 1 16,5 0-6-16,2 7 0 15,3 7 4-15,-2 8 1 16,-1 1-2-16,-2 6 0 15,-3 1 0-15,-2-6 1 16,-3 4-1-16,-3 0 0 16,-5-2 1-16,-2-2 0 15,-6-5-2-15,-3-5 1 16,0-7-5-16,-2-7 0 0,0-2-7 16,-3-5 1-16,3-10-9 15,2-1 0-15</inkml:trace>
  <inkml:trace contextRef="#ctx0" brushRef="#br0" timeOffset="30.63">13039 6401 41 0,'21'-18'20'0,"3"4"-19"0,-19 4 31 0,0-4-30 16,1 0 1-16,-4 2-3 15,-2 0 1-15,0 3-10 16,0 2 0-16,8-2-3 16,0 4 1-16</inkml:trace>
  <inkml:trace contextRef="#ctx0" brushRef="#br0" timeOffset="31.63">15253 6244 10 0,'-8'5'5'0,"3"4"7"16,5-7 5-16,0-2-14 16,0 0 0-16,5 0 3 15,3-2 0-15,5-3-7 16,3-2 0-16,8 3 5 16,5-6 0-16,0-4-2 15,0-2 1-15,3-1-2 16,-5 3 0-16,-4-3-1 15,-7-1 1-15,-5 1 0 16,-11 1 0-16,-8 2-1 16,-8 4 0-16,-8 8 0 0,-5 2 1 15,-5 9 1-15,5 8 0 16,-3 6 1-16,3 3 0 16,8 5 1-16,7 2 0 15,9-3-1-15,5-2 0 0,8-2-1 16,13-5 0-16,11-2-1 15,10-9 0-15,3-6-4 16,3 1 1-16,-6-7-5 16,-7-3 0-16,-6-4-7 15,-5-10 1-15</inkml:trace>
  <inkml:trace contextRef="#ctx0" brushRef="#br0" timeOffset="32.63">15708 6105 27 0,'-8'0'13'0,"16"10"-7"0,-5-6 17 16,2 3-22 0,1 7 1-1,1 5 0-15,7 0 0 16,2 2-3-16,2 5 0 15,1 2 2-15,2-4 0 16,-3-5-1-16,-2-3 0 0,-3-4-2 16,-2-3 1-16,-6 1-6 15,-5-1 1-15,-10-2-4 16,-4-2 1-16</inkml:trace>
  <inkml:trace contextRef="#ctx0" brushRef="#br0" timeOffset="33.63">15642 6406 23 0,'-18'5'11'0,"10"-17"-1"15,10 7 19-15,6-2-25 16,0-2 0-16,3-5 2 16,5-5 0-16,5 0-8 0,8 3 0 15,0-8 6-15,3 1 0 16,2-3-5 0,1 2 1-16,-1 3-8 15,0 5 1-15,-4 2-5 16,-1-1 0-16</inkml:trace>
  <inkml:trace contextRef="#ctx0" brushRef="#br0" timeOffset="34.63">16193 6150 20 0,'-3'9'10'0,"0"-4"-4"15,3-5 11-15,0 0-14 16,0 0 1-16,-2-5 1 15,-1 0 1-15,-5 1-7 16,-5 6 0-16,-3 3 5 16,0 9 1-16,-10 0 0 15,-9 3 0-15,1 4-1 16,2 5 1-16,6 2-1 0,7-5 0 16,8-6-2-16,14-5 1 15,10-3-2-15,11-4 0 16,-3-8-2-16,3-6 1 15,5-8-4-15,6 1 1 16,-9-5-1-16,-2-7 1 16,-6 4 0-16,-7 3 0 15,-6 4 0-15,-7 3 0 16,-4 5 4-16,-4 7 0 16,-1 4 2-16,-2 10 1 15,2-1-1-15,3 8 0 0,3 2 0 16,2 8 0-16,9-3-1 15,4-8 0-15,6-4-2 16,5 1 0-16,6-4-5 16,2-6 1-16,3-7-5 15,-1-5 0-15,-1-8-4 16,-4-1 1-16,-2 2-1 16,2-5 0-16,-5-4 2 31,3 11 11-31,-26-9 1 15,20-10 1 1,-7 8 8 0,-3 4 0-16,-6 5 3 15,-10 7 1-15,-7 4-4 16,-7 8 1-16,-1 4-3 0,-1 12 1 16,5-4-5-1,3 4 0-15,8 0-3 0,8 0 1 16,11 1-1-16,13-6 0 15,0-6-3-15,2-8 0 16,6-4-5-16,5-8 0 16,-5 3-7-16,-3-9 1 15,-3-8-2-15,-2 1 0 16</inkml:trace>
  <inkml:trace contextRef="#ctx0" brushRef="#br0" timeOffset="35.63">16820 5811 39 0,'-14'7'19'0,"1"3"-21"15,10-8 38-15,1 7-32 16,-3 8 0-16,2 2 1 16,3 6 0-16,0 11-7 15,0 1 0-15,-3 8 4 16,-5 2 1-16,3-2-5 15,0-1 1-15,-1-1-6 16,4-6 1-16,-1-6-5 16,0-10 1-16,-2-7-4 15,0-7 0-15</inkml:trace>
  <inkml:trace contextRef="#ctx0" brushRef="#br0" timeOffset="36.63">16637 6164 38 0,'-11'-2'19'0,"9"-10"-20"0,4 9 37 15,4 1-35-15,2 0 1 16,5-1 1-16,3 1 0 16,5 0-5-16,3-1 1 15,2 3-2-15,3 0 1 16,-2-2-8-16,-3 0 0 16,7-8-3-16,-2-4 1 0</inkml:trace>
  <inkml:trace contextRef="#ctx0" brushRef="#br0" timeOffset="37.63">17063 5898 28 0,'-13'-2'14'0,"5"2"-5"16,5 0 24-16,3 2-31 16,-2 5 1-16,-1 0 3 15,0 5 0-15,1 12-7 16,-1 4 0-16,-2 5 4 15,-1 7 1-15,-2 0-6 16,3 0 0-16,2 0-10 16,3 0 0-16,8-5-2 15,3-7 1-15</inkml:trace>
  <inkml:trace contextRef="#ctx0" brushRef="#br0" timeOffset="38.63">17145 6470 37 0,'5'-17'18'0,"22"-23"-18"0,-17 31 35 16,4-3-34-16,9-4 1 15,-4-6-1-15,-1-1 1 0,4-5-4 16,1-8 1-16,1-4-5 15,0 5 0-15,-3 2-6 16,0 0 1-16</inkml:trace>
  <inkml:trace contextRef="#ctx0" brushRef="#br0" timeOffset="39.63">17232 6246 49 0,'-37'-2'24'0,"19"-12"-28"15,12 7 45-15,1-7-42 16,-3-3 1-16,3-2-10 16,-3 0 1-16,0 1 0 15,3-3 1-15</inkml:trace>
  <inkml:trace contextRef="#ctx0" brushRef="#br0" timeOffset="40.63">18164 6143 16 0,'8'-12'8'0,"2"-14"7"0,-7 17-2 15,-3-3-11-15,0-2 1 16,-5 2 4-16,-3 3 0 15,0 9-8-15,-6 4 1 16,-7 8 5-16,-10 2 1 16,-1 10-1-16,3 2 0 15,5 4-2-15,8 3 1 16,11-2-2-16,15-5 1 16,14-3-2-16,3-9 1 15,7-9-1-15,8-7 0 0,3-5-1 16,-2-5 1-1,-9 5-1-15,-8-10 1 0,-10-2-2 16,-10 5 1-16,-12 0-1 16,-10 0 0-16,-7 0-2 15,-1 7 0-15,3 0-1 16,-1 0 0-16,4 0-3 16,7 0 0-16,9 0-4 15,2-3 1-15,8-4-1 16,10 0 0-16</inkml:trace>
  <inkml:trace contextRef="#ctx0" brushRef="#br0" timeOffset="41.63">18465 5828 34 0,'-18'0'17'0,"10"-5"-18"0,8 5 35 15,-3 5-31-15,-2 9 0 16,0 7 3-16,2 2 0 15,0 13-8-15,3 1 1 16,-5 3 4-16,0 10 1 16,-1-8-4-16,4-7 0 15,-1-2-6-15,0-7 1 16,3-7-8-16,3-7 1 16,2-8-2-16,11-6 1 0</inkml:trace>
  <inkml:trace contextRef="#ctx0" brushRef="#br0" timeOffset="42.63">18777 5724 31 0,'0'5'15'0,"-5"25"-12"15,5-18 29-15,-5 5-30 16,0 13 1-16,-1 1 1 15,1 9 0-15,0 2-5 0,-1 5 0 16,4 0 3-16,-1 0 0 16,3-14-1-16,3-5 0 15,-1-4-1-15,1-8 1 16,-3-4 0-16,-5-7 0 16,-3-8-1-16,-8-4 0 15,-8-4 0-15,-2 1 0 16,-1 3 0-16,-2 5 0 15,-5 2 2 1,2 7 0-16,6 5 1 16,7 2 0-16,8-3 0 15,14 4 0-15,10-1-1 16,3 0 1-16,13-2-3 16,14-1 1-16,2-6-9 15,5-5 0-15,3-2-7 16,-6-3 0-16</inkml:trace>
  <inkml:trace contextRef="#ctx0" brushRef="#br0" timeOffset="43.63">19346 6079 36 0,'-10'-9'18'0,"10"9"-12"15,0 2 24-15,0 3-26 16,-3 7 0-16,-2 9 1 0,0 7 0 15,-3 5-7-15,2 7 0 16,1 5 5-16,2-1 0 16,1-1-5-16,2-3 0 15,2-12-5-15,6-2 0 16,0-10-7-16,3-11 1 16</inkml:trace>
  <inkml:trace contextRef="#ctx0" brushRef="#br0" timeOffset="44.63">19328 5992 37 0,'-29'-28'18'0,"15"19"-17"0,17 4 28 0,5 0-27 16,3 0 0-16,2 3 0 15,0 2 0-15,6 2-3 16,4 1 0-16,7 9 2 15,-4 4 0-15,-2 5-1 16,-3 5 1-16,-13 2 0 16,-8 1 1-16,-11 1 0 15,-10-2 0 1,-13-2-1 0,-3-7 1-16,5-7-7 15,11-3 1-15,10-9-9 16,11-7 0-16</inkml:trace>
  <inkml:trace contextRef="#ctx0" brushRef="#br0" timeOffset="45.63">19608 6011 30 0,'-8'-2'15'0,"0"-8"-4"0,8 13 18 16,0-1-28-16,0 5 0 15,0 5 1-15,0 4 1 16,3 3-3-16,0 2 1 0,-1 0 2 16,1 1 1-16,-3-4-1 15,0 1 0-15,0-5 0 16,0-4 1-16,0-6-2 16,0-4 1-16,3-7-1 15,-1-2 0-15,1-5-1 16,5-5 0-16,2 0-1 15,1-2 0-15,5 2-5 16,0-2 0-16,0 7-5 0,2-5 1 16,-2 5-7-16,-3 5 1 15</inkml:trace>
  <inkml:trace contextRef="#ctx0" brushRef="#br0" timeOffset="46.63">19931 5980 38 0,'-3'-2'19'0,"-10"-12"-17"0,8 12 31 0,-3 2-29 15,-5 4 1-15,0 3 2 16,-3 3 0-16,2 6-9 16,-1 1 0-16,1 6 6 15,4 3 1-15,4 2-4 16,6 1 1-16,6-4-2 15,10-8 1-15,7-1-1 16,1-4 0-16,0-10 0 16,0-9 0-16,-3-4 0 15,-5-6 1-15,-6-2 0 16,-4-2 1-16,-9-5-1 16,-10 0 0-16,-8 5-1 15,-6 5 1-15,3 2-4 16,3 9 0-16,3-2-8 15,5 2 1-15,10-2-7 0,11 3 1 16</inkml:trace>
  <inkml:trace contextRef="#ctx0" brushRef="#br0" timeOffset="47.63">20204 5879 9 0,'-14'-21'4'0,"12"5"13"0,2 11-7 0,0 0-6 16,2 1 0-16,-2-1 4 16,3 0 1-16,-3 5-9 15,0 3 0-15,3 6 8 16,-1 10 0-16,1 2-2 16,0 5 1-16,-1 7-2 15,1 0 0-15,-3 0-2 16,-3 2 1-16,1-5-3 15,-1-1 1-15,0-3-1 16,1-10 1-16,2-7-1 16,0-4 0-16,0-5-1 15,2-7 1-15,6-5-1 16,8-7 0-16,5 1-1 0,6-6 1 16,4 5-1-16,4 5 1 15,-3 5-1-15,-1 9 1 16,-2 9 1-16,-7 3 0 15,-12 4 0-15,-7 8 1 0,-8 2-1 16,-11 0 1-16,-5-3 0 16,-9 1 0-16,-1-3-1 15,-1-5 0-15,5-4-2 16,4-5 0-16,7-7-4 0,3-9 1 16,2-8-7-16,8-2 0 15,9-4-6-15,10-12 1 16</inkml:trace>
  <inkml:trace contextRef="#ctx0" brushRef="#br0" timeOffset="48.63">20600 5835 25 0,'3'-5'12'0,"2"3"-4"0,-5 2 14 0,0 2-20 15,0 5 1-15,0 7 1 16,0 7 1-16,0 10-6 15,-5 4 1-15,0 3 3 16,-3 2 0-16,3 4-1 16,2-6 0-16,3-7-2 15,5-6 1-15,3-6-3 16,-3-5 1-16,3-9-2 16,3-3 1-16,0-2 0 15,-1-2 0-15,1-3 0 16,-1 8 0-16,-2-3 2 31,3-3 0-31,-1 3 1 0,1-2 1 16,2 2 0-16,3-9 0 15,3-1-1-15,2-2 1 16,0-6-1-16,3 1 0 0,0-2-1 16,-6 5 1-16,-5-5-1 15,-2 5 1-15,-11 0 0 16,0 0 0-16,-16 5 0 15,3 2 0-15,-16 11 1 16,5 1 1-16,-10 16 0 16,7-7 1-16,1 12-1 15,4-5 1-15,7 10-1 16,1-8 0-16,20 3-2 0,-1-7 1 16,29-5-4-16,-7-2 1 15,28-10-5-15,-12 1 1 16,2-13-6-16,-14 3 1 15,12-12-3-15,-12 5 1 0,-7-12 1 16,-5 8 1-16,-9-13 6 16,1 8 0-16,-8-6 8 15,-1 8 0-15,-4 7 4 16,2 5 1-16,-6 11 1 16,4 0 0-16,2 15-3 15,0-5 1-15,-6 13-4 16,6-3 1-16,-2 8-3 15,2-4 0-15,0-2-2 16,0-6 0-16,2-3 0 16,-2-4 1-16,8-6-1 15,-2 0 1-15,7-19 0 16,-3 4 0-16,12-18-1 16,-7 7 1-16,12-17-1 15,-6 10 1-15,6 0-1 16,-6 4 0-16,0 5 0 0,-5 8 1 15,-3 4-1-15,-2 0 0 16,-6 16 1-16,-2-2 0 16,-6 12 0-16,3-3 0 15,-3 3 0-15,1-5 0 16,-1-4-1-16,0-3 1 16,9-3 0-16,-1 1 0 15,13-12-1-15,1 0 0 16,7-17 0-16,-2 6 1 15,8-13-1-15,-8 10 0 16,10 0 1-16,-5 4 0 0,0 13 1 16,-5-1 1-16,-3 12 1 31,-5 0 0-31,-5 16-1 0,-3-4 1 16,-6 14-2-16,1-9 0 15,-3-1-8-15,0-4 1 16,0 5-11-16,0-6 0 15,8-11-3-15,0-2 1 16</inkml:trace>
  <inkml:trace contextRef="#ctx0" brushRef="#br0" timeOffset="49.63">21923 6124 35 0,'-8'7'17'0,"-5"-14"-9"0,11 5 28 16,4 4-32-16,-2 0 1 15,-2 1 1-15,2-3 0 16,0 4-9-16,0 1 0 16,-3-3-3-16,0 1 0 15,3-3-8-15,0 0 0 16</inkml:trace>
  <inkml:trace contextRef="#ctx0" brushRef="#br0" timeOffset="50.63">21852 5945 39 0,'5'-7'19'0,"1"-7"-9"0,-4 9 28 0,3-9-34 16,1 2 1-16,2-11 5 15,0 6 1-15,0-15-13 16,0 3 1-16,-11-1 7 15,0 6 0-15,-5 1-2 16,3 4 0-16,-6 2-6 16,9 6 1-16,-4 6-6 0,1 0 0 15,3 12-7-15,-1-2 0 16,6 2-6-16,-1-2 1 16</inkml:trace>
  <inkml:trace contextRef="#ctx0" brushRef="#br0" timeOffset="51.63">10036 7763 26 0,'-3'0'13'0,"6"-2"-2"15,2-1 19-15,0 1-26 16,3 0 0-16,5-3 3 16,1 0 1-16,7 1-9 15,3 1 0-15,2 1 6 16,3 4 1-16,0-2-3 0,-2 0 0 15,2-4-1-15,0 1 0 16,0 1-2-16,-2 0 1 16,-4-1-4-16,-4 1 1 15,-6-1-3-15,-5 3 0 16,-5 0-5-16,-6 3 0 16,-2-1-3-16,-3 3 0 15,0 0 0-15,3-3 0 16</inkml:trace>
  <inkml:trace contextRef="#ctx0" brushRef="#br0" timeOffset="52.63">10570 7570 24 0,'-24'10'12'0,"11"-10"0"16,10 0 22-16,1 0-30 15,-1 0 0-15,0 0 4 0,3 0 0 16,0 0-10-16,6 0 1 16,-1 0 6-16,3 2 1 15,5 0-3-15,6 3 0 16,2 2-2-16,3-2 1 16,-3-3-3-16,-5 1 0 15,0-1-5-15,-3 0 0 16,-3 1-7-16,-2 1 1 15,-2-1-3-15,-1-1 0 0</inkml:trace>
  <inkml:trace contextRef="#ctx0" brushRef="#br0" timeOffset="53.63">10470 7893 22 0,'-24'7'11'0,"21"4"-2"0,3-11 16 16,0 0-22-16,5-2 1 15,6-3 4-15,2-2 0 16,3-9-8-16,8-1 0 16,2-4 6-16,1-2 1 15,-1-1-2-15,-2 1 0 16,-5-1-2-16,-1 5 0 0,-5 0-5 15,-5 5 0-15,-2 5-7 16,-4 2 1-16,1 0-7 16,-3 7 0-16</inkml:trace>
  <inkml:trace contextRef="#ctx0" brushRef="#br0" timeOffset="54.63">11176 7570 21 0,'5'-26'10'0,"9"-6"1"0,-9 27 8 0,0 0-16 31,3 0 1-31,0 3 2 0,0 0 0 16,-3 6-7-16,1 8 0 15,-1 7 4-15,0 5 1 16,0-3-2-16,3 7 0 16,0-2-2-16,3 0 1 15,-1-3-1-15,1-6 0 16,0-3 0-16,4-5 0 15,1-7 0-15,0-4 0 16,0-10 0-16,-3-4 0 16,3 7 0-16,-3-3 1 15,-2 0-1-15,0 3 1 16,-3 2-1-16,-3 4 0 16,0 6 0-16,3-6 0 0,0 8 0 15,3 4 0-15,-1 1 0 16,1 1 1-16,2-1-1 15,0-3 1-15,3-5 1 16,0-4 0-16,5-5 1 16,-2-3 0-16,-1 1 0 15,1-5 0-15,-1-7 0 16,-2-3 1-16,-3-2-2 16,-2 5 1-16,-3-2-2 15,-3-1 1-15,-2 5-1 16,-3 3 0-16,0 4-1 15,-3 3 0-15,0 4-4 16,1 7 0-16,-1 3-5 16,3 2 0-16,3-2-7 15,2 0 0-15</inkml:trace>
  <inkml:trace contextRef="#ctx0" brushRef="#br0" timeOffset="55.63">11861 7648 31 0,'0'2'15'0,"3"-9"-8"15,-3 7 21-15,0-4-26 16,-3 4 0-16,1 2 1 0,-1 3 0 16,0 4-4-16,1 5 1 15,-4 0 3-15,1 3 1 16,2-1-1-16,-2 3 0 15,5-7 0-15,0 2 0 16,3-2 0-16,-3-3 1 16,5-2-2-16,0-2 1 15,3-1 0-15,3-4 0 16,0 3 1-16,-1-6 0 16,3 1-1-16,1-3 1 0,-4 3-1 15,3-3 0 1,3 1-1-16,-3 1 0 0,1-1-2 15,-1 4 1-15,0 0-2 16,-2 0 1-16,-3 0-4 16,-3 2 0-16,-5 0-4 15,0 1 0-15,-3-1-6 16,1 0 1-16,2-2-5 16,2-7 0-16</inkml:trace>
  <inkml:trace contextRef="#ctx0" brushRef="#br0" timeOffset="56.63">12271 7646 26 0,'6'-22'13'0,"-9"29"-4"0,0-7 15 16,1 0-21-16,-6 3 0 16,-3-6 1-16,-5 3 1 15,-2 5-6-15,-3 2 1 0,-1 3 4 16,1 1 0-16,5 1-1 15,6-2 0-15,7-3-1 16,9 2 0-16,4-4-1 16,6-1 1-16,5 3-1 15,3 3 0-15,-3-1 0 16,-2 5 0-16,-6 1 0 16,-5 1 1-16,-6 0-1 15,-9 6 1-15,-4-6-1 16,-5-2 1-16,-2-4-1 15,-4-6 1-15,-1 3-3 16,-1-9 0-16,0-5-7 16,3 0 0-16,2 0-7 15,9 2 0-15</inkml:trace>
  <inkml:trace contextRef="#ctx0" brushRef="#br0" timeOffset="57.63">11329 7363 24 0,'-2'0'12'0,"10"-11"-3"16,-3 4 8-16,3-3-14 15,3-6 0-15,4-5 0 0,4 2 1 16,-1-5-5-16,1 1 0 15,0-1 3-15,-4 3 0 16,-1 5-1-16,-4 4 1 16,1 5-1-16,-3 4 1 15,-3 8 0-15,0 4 0 16,1 1 1-16,-1 4 1 16,3 7-1-16,0 0 1 15,2 0-2-15,1 1 1 16,2-6-1-16,0-2 0 15,1-4-8-15,2-6 0 16,-1-1-8-16,1-10 0 0</inkml:trace>
  <inkml:trace contextRef="#ctx0" brushRef="#br0" timeOffset="58.63">14589 7102 17 0,'-3'0'8'0,"9"-4"0"15,-4 1 9-15,4 1-13 16,2 0 1-16,5-1 2 15,5 1 1-15,9-1-10 16,2 1 0-16,0 0 6 16,-5-1 1-16,2-1-3 15,1-1 0-15,-1 3-3 16,-2-1 0-16,0 1-5 0,-3 2 1 16,-5 2-6-16,-3-2 1 15</inkml:trace>
  <inkml:trace contextRef="#ctx0" brushRef="#br0" timeOffset="59.63">14788 7121 23 0,'-8'-5'11'0,"13"-2"-5"15,-2 5 15-15,-3 2-17 16,2 2 0-16,4 5 1 16,-1 5 1-16,0 5-8 0,0 1 0 15,1 6 5-15,-4 2 1 16,-2 2-3-16,0 0 0 31,-2 1-4-31,-1-4 0 0,3-6-5 0,0-2 1 16,3-3-4-16,2-5 1 15</inkml:trace>
  <inkml:trace contextRef="#ctx0" brushRef="#br0" timeOffset="60.63">14994 7123 25 0,'-3'-14'12'0,"6"7"-13"16,-3 7 20-16,3 5-18 15,-1 4 0-15,1 6 0 16,0 3 1-16,-1 1-2 15,1 2 1-15,-3 5 1 16,2-2 1-16,-2-3 0 16,0-2 0-16,3-5-1 0,0-5 1 15,-1-2-2-15,4-4 1 16,2-8-1-16,0-2 0 16,2-7-1-16,3-3 1 15,1 6-1-15,-1 1 1 16,3 3-2-16,-3 0 1 15,0 9 0-15,-2 1 0 16,-1 8 0-16,-2 1 0 16,0 2 0-16,-5 3 1 15,0-3-1-15,-1-2 1 0,3-1-2 16,-5 1 0-16,3-5-5 16,2 0 0-16,1-2-5 15,2-7 1-15</inkml:trace>
  <inkml:trace contextRef="#ctx0" brushRef="#br0" timeOffset="61.63">15288 7203 18 0,'-16'17'9'0,"5"-17"-7"15,11 2 9-15,0 8-17 16,0-1 0-16,0-2-4 15,8-2 1-15</inkml:trace>
  <inkml:trace contextRef="#ctx0" brushRef="#br0" timeOffset="62.63">15301 7131 24 0,'-29'-3'12'0,"16"-2"-16"0,13 1 23 0,0-1-25 16,2 0 0-16,1 1-6 15,5-1 0-15</inkml:trace>
  <inkml:trace contextRef="#ctx0" brushRef="#br0" timeOffset="63.63">15251 7274 21 0,'0'2'10'0,"0"-2"-5"0,0 0 16 15,2 3-20-15,-2 4 0 16,3 2 0-16,0 1 0 16,-3-1-2-16,0 3 1 15,0-1-1-15,0-1 1 16,2-3-7-16,3-5 1 16,1-2-2-16,4-7 1 0</inkml:trace>
  <inkml:trace contextRef="#ctx0" brushRef="#br0" timeOffset="64.62">15433 7178 29 0,'-10'2'14'0,"-4"-4"-19"15,12 2 29-15,-1 2-24 16,-2 3 0-16,-1-1 0 15,4 3 0-15,2-4-1 16,2-1 1-16,4 3 0 16,2 2 0-16,0 0-1 15,0 0 1-15,0 0 0 16,-1 2 0-16,-1 1 1 0,-4 2 1 16,-4 2 0-16,-4 2 0 15,-7 1 0-15,-5-3 1 16,-1 2-1-16,1 1 1 15,2-3-3-15,3-5 0 16,5-4-5-16,8-5 0 16,5-2-5-16,8-8 1 15</inkml:trace>
  <inkml:trace contextRef="#ctx0" brushRef="#br0" timeOffset="65.63">15925 7163 30 0,'-10'10'15'0,"-1"20"-16"16,8-27 24-16,1 6-23 15,-1 5 0-15,1 5-4 0,-1-2 1 16,3-3-4 0,3 0 1-16</inkml:trace>
  <inkml:trace contextRef="#ctx0" brushRef="#br0" timeOffset="66.63">16079 7159 25 0,'-11'9'12'0,"-2"-6"-10"16,10-3 17-16,1 0-20 15,2 0 1-15,5-3-2 16,0 1 1-16,3 2-1 15,3 0 1-15,5 5-1 0,-3-1 0 16,-3 6 0-16,1-3 1 16,-3 2 1-16,-3 3 1 15,-2 7 3-15,-6-5 0 16,-2 2 0 0,-3-4 1-16,0 0-1 15,0 0 0-15,-2-3-2 16,-1-2 0-16,-5-2-9 0,6-8 0 15,2-6-2-15,0-5 0 16</inkml:trace>
  <inkml:trace contextRef="#ctx0" brushRef="#br0" timeOffset="67.63">15920 7079 42 0,'-45'7'21'0,"26"-7"-20"0,19 0 41 15,0 0-43-15,6-5 1 16,2 5-6-16,2-2 1 16,6-5-5-16,8-5 0 15</inkml:trace>
  <inkml:trace contextRef="#ctx0" brushRef="#br0" timeOffset="68.63">16933 7126 18 0,'11'-19'9'0,"-3"3"3"0,-8 16-1 0,-5 0-9 16,-3 2 0-16,0 5 3 15,-6 5 0-15,-7 4-5 16,0 1 0-16,-3 4 4 15,3 5 0-15,13 0-2 16,8-3 1-16,13-2-2 16,3-4 0-1,3-8-1-15,7-2 0 0,9-7-6 0,2-7 1 16,0-5-5-16,0-2 1 16</inkml:trace>
  <inkml:trace contextRef="#ctx0" brushRef="#br0" timeOffset="69.63">17171 7088 23 0,'-23'0'11'0,"-6"17"0"0,21-13 14 0,-3 6-23 15,-2 2 0-15,0 2 0 16,2 2 0-16,3-4-4 16,5 0 1-16,6-3 1 15,5 0 1-15,5-2-2 16,0-7 0-16,6 0 0 15,-1-4 1-15,-2-6-1 16,0-4 0-16,-3-2 0 16,-5-1 1-16,-2 1 0 15,-6 4 1-15,-6 5 0 16,1 5 1-16,0 4 0 16,0 7 1-16,2 8-1 0,3-1 1 15,3 1-1-15,4 2 0 16,7-3-2-16,2 3 1 15,2-5-6-15,-2-5 1 16,0-6-7-16,-3-3 0 16</inkml:trace>
  <inkml:trace contextRef="#ctx0" brushRef="#br0" timeOffset="70.63">17367 6846 29 0,'0'0'14'0,"0"28"-6"16,0-21 19-16,-2 5-26 15,-4 7 1-15,1 11 0 16,0 1 1-16,-1 4-4 16,1 5 0-16,3-5 0 0,2-2 1 15,2-4-6 1,1-3 1-16,5-8-6 0,0-11 1 15</inkml:trace>
  <inkml:trace contextRef="#ctx0" brushRef="#br0" timeOffset="71.63">17531 6790 30 0,'-8'9'15'0,"0"36"-11"0,6-31 24 0,-1 9-26 15,-2 10 0-15,-6 5 1 16,1 6 0-16,-1 6-4 16,3-5 0-16,0-1 1 15,3-1 0-15,2-8-6 16,3-7 0-16,3-7-5 16,2-9 0-16</inkml:trace>
  <inkml:trace contextRef="#ctx0" brushRef="#br0" timeOffset="72.63">17656 7178 31 0,'-16'11'15'0,"18"-1"-16"16,1-10 25-16,2 0-24 0,3-3 0 16,3-1 0-16,-1-3 1 15,-2-3-2-15,0-2 1 16,0-2 0-16,-2-2 1 15,-1 2-1-15,-2 2 1 16,-1-2-1-16,-2 2 1 0,-8 3 0 16,3-1 1-16,-16 13 1 15,-8 4 0-15,0 12 0 16,2 6 0-16,6-3 0 16,10 8 0-16,6 1-1 15,13-5 0-15,11-3-3 16,4-4 1-16,1-7-6 15,0-10 1-15,2-4-7 16,4-12 0-16</inkml:trace>
  <inkml:trace contextRef="#ctx0" brushRef="#br0" timeOffset="73.63">18018 6928 37 0,'-10'19'18'0,"7"19"-17"0,0-27 28 16,1 4-28-16,-1 3 1 16,0 6 1-16,3-1 0 15,3 1-4-15,2-3 0 16,1-4 2-16,-1-3 1 0,0-7-1 16,0-5 0-16,-2-7-1 31,-3-6 0-31,-3-1 1 15,-5-2 0-15,-5 4 0 16,-8 1 0-16,-11 7 0 16,-2 6 0-16,0 10 2 15,2 5 0-15,8 0-1 16,5 5 1-16,9-1 0 16,10-4 1-16,16 0-1 15,10-10 1-15,11-9-3 0,11-7 0 16,0-2-8-16,-11-5 0 15,-6-3-9-15,-2-4 0 16</inkml:trace>
  <inkml:trace contextRef="#ctx0" brushRef="#br0" timeOffset="74.63">18881 6794 20 0,'-6'-14'10'0,"6"2"1"0,0 8 10 0,3-1-16 16,-3 5 1-16,0 0 2 15,-3 5 0-15,1 6-9 16,-4 8 0-16,4 9 7 16,-3 8 0-16,-1 4-3 15,1 2 1-15,2 3-2 16,6 2 0-16,2-7-2 15,1-5 1-15,1-2-4 16,-1-5 1-16,-4-9-5 16,-4-7 1-16,-4-8-5 15,-7-1 0-15,-5-8-3 16,-3-7 1-16,-3-2 5 16,3 0 0-16,2 2 7 15,8-2 0-15,9 2 7 16,7 3 0-16,6 0 4 0,10 2 0 15,8-3-2-15,3-2 1 16,-3 3-4-16,3-3 0 16,-1 3-2-16,1-3 0 15,0-2-3-15,-3 0 1 16,-5 0-4-16,-6 0 1 16,-5-3-1-16,-2-2 1 0,-3-4-1 15,-5 4 0-15,-3 3 1 16,-3-1 0-16,0 8 3 15,-2 6 0-15,2 8 2 16,1 4 0-16,-1 10 1 16,-2 10 0-16,0 3 0 15,-1 6 1-15,1 4-2 16,2-4 0-16,1 0-1 16,4-5 1-16,1 0-3 15,2-10 1-15,3-7-1 0,0-8 0 16,5-8 0-16,-2-3 1 15,0 1-1-15,-1-1 0 16,1-1 0-16,-3 1 0 16,0 3 0-16,2 0 0 15,1 0 0-15,-1 0 0 16,4 0-1-16,1 3 1 16,1-3 0-16,5-3 0 15,3 1 0-15,-5-3 0 16,-1 1 0-16,3-6 0 15,1 1 0-15,-1-5 1 0,0-5-1 16,-3 5 0-16,-2-5 0 16,-5 0 1-16,-8 0 0 15,-9 5 0-15,-2 3-1 16,-5 6 1-16,-3 10 0 16,-8 2 1-16,-2 4 0 15,0 8 0-15,2 7 0 16,10 0 1-16,14 4 1 15,14-1 1-15,4-6-1 0,9-2 0 16,12-7-1-16,6-4 0 16,8-10-1-16,-8-2 0 15,-2-8-1-15,-12 1 1 16,-12-3-6-16,-11-2 0 16,-11 0-7-16,-10 2 1 15,-6 0-10-15,-4 0 1 0</inkml:trace>
  <inkml:trace contextRef="#ctx0" brushRef="#br0" timeOffset="75.63">20484 6757 21 0,'13'-24'10'0,"11"-2"6"16,-16 21 11-16,0-2-23 15,0 7 1-15,-3 7 4 16,0 5 0-16,-2 2-10 16,-3 17 1-16,-3 9 6 15,1 5 0-15,-3 2-2 16,-1 4 0-16,-2-4-2 0,6-2 0 16,-1-10-2-16,0-2 1 15,3-7-3-15,6-5 0 16,-1-9-6-16,3-5 0 15,2-9-6-15,1-8 0 16,0-4-2-16,-3 3 1 16</inkml:trace>
  <inkml:trace contextRef="#ctx0" brushRef="#br0" timeOffset="76.63">20608 7091 22 0,'-2'2'11'0,"12"0"-9"0,-4-4 19 0,4 0-17 15,6-3 0-15,8 0 2 16,2 0 1-16,3-2-9 15,-2 0 0-15,2-4 5 16,-3-1 1-16,-2-2-2 16,-3 2 0-16,-2-5-1 15,-8 1 0-15,-11 0 0 16,-8 1 0-16,-6 4 0 31,-4 4 1-31,-6 7 1 16,-5 4 0-16,-3 6 0 15,0 9 1-15,6 2 0 16,5 2 1-16,5 3-2 16,8 2 0-16,8 1-2 0,8-6 1 15,10-2-2-15,12-4 0 16,1-13-4-16,12-6 0 0,2-10-5 16,-6-4 1-16,-2-1-6 15,-2-4 1-15,-1-5-2 16,-7 3 0-16,-6-1 4 31,37 22 11-31,-108-15 2 16,52 3 0-16,-2 5 6 15,0 2 0-15,-2 5 3 16,-6 4 1-16,-5 7-6 16,-3 8 1-16,0-1-4 15,0 1 1-15,8 2-2 16,5-1 0-16,6-1-2 15,8-3 1-15,2-7-1 16,-3-7 0-16,6-5-1 16,3-4 1-16,2-10 0 0,0 0 0 15,-5 0-1-15,-5 1 1 16,-6 3 0-16,-5 4 0 16,-5 6 0-16,-3 7 0 15,-3 5 0-15,3 8 0 16,0 1 0-16,6-2 0 15,2 3-4-15,5-1 1 0,5-4-7 16,9-5 0-16,7-5-2 16,9-4 1-16</inkml:trace>
  <inkml:trace contextRef="#ctx0" brushRef="#br0" timeOffset="77.63">21392 6869 37 0,'-37'-4'18'0,"-22"-10"-18"15,46 14 36-15,-8 4-35 0,0 1 1 16,2 2-1-16,9 3 1 16,10-1-3-16,8 0 0 15,15 1 1-15,9 4 1 16,0 5-1-16,-6 2 0 16,1 2 0-1,-11 3 0-15,-6 2 2 16,-4 3 0-16,-9-3 1 15,-16-2 0-15,-2-2 0 0,-11-1 0 16,1-6-1-16,2-6 1 16,2-6-5-16,6-3 1 15,8-11-8-15,10-10 0 16,14-4-6-16,13-13 1 16</inkml:trace>
  <inkml:trace contextRef="#ctx0" brushRef="#br0" timeOffset="78.63">21497 6681 45 0,'-13'14'22'0,"0"33"-26"16,10-35 39-16,1 14-33 16,2 7 1-16,-3 0-1 0,0 9 1 15,1 1-8-15,-4-3 0 16,4-3-5-16,-1-6 1 15,0-8-5-15,3-9 1 16</inkml:trace>
  <inkml:trace contextRef="#ctx0" brushRef="#br0" timeOffset="79.63">21392 7051 28 0,'-6'-24'14'0,"17"15"-3"0,-3 4 24 16,0 3-32-16,0-3 0 15,8 0 1-15,-1 3 0 16,12-3-6-16,-3 3 1 15,2-3-4-15,1 5 1 0,-4 0-8 32,7-2 0-32</inkml:trace>
  <inkml:trace contextRef="#ctx0" brushRef="#br0" timeOffset="80.63">22349 6938 21 0,'11'-12'10'0,"-8"-9"-2"0,-3 16 10 16,-6-2-13-16,-4 2 0 15,-4 1 2-15,-1 1 1 0,-7 6-10 16,1 1 1-16,-3 1 7 15,3 4 0-15,5 1-3 16,8 4 1-16,14-2-3 16,4 4 1-16,4 1-1 15,7 4 0-15,3-5-1 16,-1 5 0 0,-1 3 0-16,-7-1 1 15,-7 1 0-15,-10-1 1 0,-12-6-2 16,1 2 1-16,-5-5 0 15,-9-5 0-15,-4-2-4 16,1-2 1-16,9-7-3 16,3-5 1-16,10-3-5 15,8-2 1-15,10 1-6 16,12-6 1-16,4 3 2 0,8-2 0 16</inkml:trace>
  <inkml:trace contextRef="#ctx0" brushRef="#br0" timeOffset="81.63">22667 6999 22 0,'-5'0'11'0,"5"-19"-2"0,-3 14 21 0,-2 1-28 15,-9-1 0-15,-1 0 1 16,-4 3 0-16,-7 4-4 16,-4 5 0-16,4 3 3 15,0 4 0-15,4 2-2 16,4-2 1-16,13 3-1 15,5-3 0-15,13-5-1 16,-3 1 1-16,19-10-1 16,9-3 1-16,-9-6-1 15,0-10 0-15,-5 0 0 16,2-4 0-16,-7 4-1 16,-6-2 1-16,-5 2 0 15,-6 5 1-15,-2 0 2 16,-2 7 0-16,-4 7 0 15,-2 4 1-15,1 6 1 16,-4 6 1-16,-8 8 0 16,4-1 0-16,-7 10-1 0,4 5 1 15,-1 2-2-15,3-2 1 16,1 6-3-16,1-4 1 16,4-2-1-16,4-8 0 15,4-4-1-15,2-5 0 16,8-6-1-16,8-6 1 15,0-4-4-15,7-10 0 16,-2-4-5-16,-2-8 0 16,0-9-6-16,10-7 0 15</inkml:trace>
  <inkml:trace contextRef="#ctx0" brushRef="#br0" timeOffset="82.63">22902 6841 19 0,'3'-14'9'0,"0"7"5"16,-3 7 6-16,0 0-16 15,-6 7 0-15,-2 5 2 16,-2 7 0-16,-6 4-8 16,-5 5 1-16,0 8 4 15,-1-6 1-15,1 3-3 16,5-2 1-16,6-5-2 15,5-3 1-15,5-6-2 16,13-10 1-16,0-7-1 16,6-7 0-16,4-3-1 0,-2-6 0 15,17-8-1-15,-7 1 1 16,-2-1-1-16,-2-2 0 16,-6 8 1-16,-5 3 0 15,-6 6 2-15,-4 4 1 16,-6 8 1-16,-6 4 1 15,-1 4 1-15,-7 8 0 16,4 0-1-16,2 2 0 16,2 0-2-16,6 1 1 15,8-6-2-15,3-4 0 16,5-5-4-16,0-5 1 0,2-4-5 16,3-8 1-16,9-6-4 15,-4-3 0-15</inkml:trace>
  <inkml:trace contextRef="#ctx0" brushRef="#br0" timeOffset="83.63">23273 6829 23 0,'-13'5'11'0,"-19"7"-3"15,19-7 17-15,-1 4-22 16,-2 5 0-16,1 3 1 16,-1 4 0-16,0 5-6 15,3 0 1-15,5-3 3 0,2-2 0 16,4-2-2-16,4-7 0 15,6-5-2-15,6-2 1 16,7-10-2-16,0-5 1 16,-3-4-1-16,4-4 0 15,1-4 1-15,-9-1 0 16,-6 4 2-16,-1 0 1 16,-1 10 2-16,-6 4 0 15,-6 10 0-15,4 4 0 16,-3 10 0-16,2 2 0 0,3 3-3 15,3-3 1-15,4 0-1 16,1-2 1-16,6 0-1 16,-6-5 0-1,5-5 0-15,-3-6 0 0,4-6 0 16,1-2 1-16,7-11 0 16,-6-3 0-16,5-4-1 15,-5-3 1-15,-1-2-1 16,-1-3 0-16,-1 3-5 15,-3 4 0-15,-2 8-5 16,0 4 1-16,-2 7-2 16,-1 8 0-16</inkml:trace>
  <inkml:trace contextRef="#ctx0" brushRef="#br0" timeOffset="84.63">23529 6952 18 0,'6'12'9'0,"7"6"-4"15,-5-15 14-15,2-1-18 0,4-2 1 16,2 0 0-16,-1-5 0 15,7-2-3-15,-7 0 1 16,4-5 1-16,-3-2 0 16,-6-7-1-16,4 2 0 15,-6 1 0-15,-8-1 1 16,0 5 1-16,-14 4 1 16,-1 10 1-16,-9 5 0 15,0 9 1-15,-3 7 1 16,4 5-2-16,9 5 1 15,4-3-3-15,5 0 0 0,12-2-7 16,9-2 1-16,5-8-8 16,9-7 0-16</inkml:trace>
  <inkml:trace contextRef="#ctx0" brushRef="#br0" timeOffset="85.63">23932 6818 38 0,'-24'-17'19'0,"-13"13"-15"16,23 4 29-16,-4 2-31 16,-1 0 1-16,9 5-2 15,2 3 0-15,11 4-3 16,12 2 1-16,7 1 0 16,7 4 1-16,0 5-3 15,0 7 1-15,-5-5-1 16,-8 3 1-16,-3 1 3 15,-18-1 0-15,-11-5 3 0,0-5 1 16,-13-4 0-16,-3-3 1 16,3-5-1-16,0-9 1 15,0-5-8-15,7-9 0 0,-1 2-12 16,9 1 1-16,4 1-3 16,-3-1 1-16</inkml:trace>
  <inkml:trace contextRef="#ctx0" brushRef="#br0" timeOffset="86.63">20415 7368 14 0,'11'-2'7'0,"5"9"4"0,-6-7 5 0,6 0-10 16,13 2 0-16,8-2 6 16,27 2 0-16,31-2-14 15,24-4 1-15,43-3 9 16,39 0 0-16,29-3-3 15,26 1 0-15,22 2-2 16,16 2 0-16,2 5-3 31,-13 5 1-31,-29 9-3 16,8 0 0-16,-39 2-5 0,-17-4 0 0,-23-2-6 16,-30-6 1-16,-39-1-2 15,-32-6 0-15</inkml:trace>
  <inkml:trace contextRef="#ctx0" brushRef="#br0" timeOffset="87.63">15198 7954 26 0,'-19'-3'13'0,"-21"13"-1"0,30-3 13 15,-6 2-23-15,-3 3 0 16,1 0 1-16,7-3 0 16,9-2-4-16,10 0 0 15,10-4 2-15,11-1 1 16,-2 3-2-16,-1 4 1 15,1-2-1-15,-6-5 1 16,-3 8-1-16,-7 6 1 16,-6 1 0-16,-5 2 0 15,-8-3 1-15,-13 3 0 16,-8-3 0-16,-5 1 0 0,-3-3 0 16,5-7 0-16,8-5-3 15,11-6 1-15,8-3-8 16,10-5 1-16,13-2-6 31,14-7 1-31</inkml:trace>
  <inkml:trace contextRef="#ctx0" brushRef="#br0" timeOffset="88.63">15460 8020 40 0,'-6'-15'20'0,"-10"4"-21"0,11 11 32 16,-5 2-30-16,-4 5 0 16,-4 5 1-16,2-3 0 15,0 1-2-15,5 8 0 16,6 1 1-16,8 0 0 16,10-2-1-16,8-6 1 15,11-6 0-15,2-5 0 16,1-7-1-16,2-7 0 15,-5 4 1-15,-9-1 0 0,-4-3 0 16,-6-3 1-16,-8-2-2 16,-10 5 1-16,-11 2-3 15,-5 5 1-15,-5 5-1 16,-3 2 0-16,2 0-4 16,6 0 0-16,10 0-7 15,11-2 1-15,8-8 0 16,11 3 1-16</inkml:trace>
  <inkml:trace contextRef="#ctx0" brushRef="#br0" timeOffset="89.63">15804 7747 23 0,'0'-21'11'16,"5"11"-2"-16,-5 10 19 0,0 2-26 15,-3 6 1-15,-2 3 1 16,-3 10 0-16,0 10-5 16,-3 9 1-16,1 2 2 15,-1 3 1-15,3-10-2 16,3 1 1-16,2-3-6 16,6-3 1-16,2-9-7 15,3-4 0-15,8-13-2 16,3-11 1-16</inkml:trace>
  <inkml:trace contextRef="#ctx0" brushRef="#br0" timeOffset="90.63">15944 7996 40 0,'-35'16'20'0,"9"15"-23"0,21-24 42 16,-1 0-39-16,1-9 0 15,5 2 0-15,5 0 0 16,6 2-2-16,7-7 0 15,4 10-4-15,4-5 1 0,1-7-2 16,-6-9 1-16,0-1 0 16,-5 3 1-16,-3 0 5 15,-5 5 1-15,-3 4 5 16,-5 7 1-16,3 5 2 16,-3 7 0-16,-3 3-1 15,3-8 1-15,3 5-5 16,0 5 0-16,2-5-3 15,3-2 1-15,5-3-3 16,0-4 1-16,3-10-3 16,0-6 0-16,0 8-2 15,0-6 1-15,0-5-5 16,-3-5 1-16,-3 0-6 16,1-2 0-16</inkml:trace>
  <inkml:trace contextRef="#ctx0" brushRef="#br0" timeOffset="91.63">16354 7648 33 0,'3'-21'16'0,"4"30"-12"0,-7-9 26 16,0 0-25-16,0 7 0 15,0 10 4-15,0 6 0 16,-2 8-12-16,-1 9 1 0,-2 0 7 16,2 4 1-16,1-1-4 15,-1-3 0-15,0-7-6 16,3-15 0-16,-2-3-7 16,-1 6 0-16,0-12-4 15,3-4 0-15</inkml:trace>
  <inkml:trace contextRef="#ctx0" brushRef="#br0" timeOffset="92.63">16227 7963 46 0,'10'7'23'0,"22"-12"-31"16,-21 3 42-16,2-3-34 15,3 1 0-15,2-1-2 16,4 0 0-16,1 1-2 15,-1-3 0-15,-4 2-5 0,-2 2 1 16,0 1-1-16,0 0 1 31,-6 4 3-31,-2 3 1 16,0 2 7-16,-3 5 0 16,-2-1 4-16,0 3 0 15,-3 1 0-15,0 1 0 0,0-2-7 16,0-2 1-16,2-7-10 15,1 6 0-15</inkml:trace>
  <inkml:trace contextRef="#ctx0" brushRef="#br0" timeOffset="93.63">16521 7784 27 0,'-22'-2'13'0,"20"2"-16"15,4-2 15-15,4 2-22 16,4 0 0-16,9-3-2 16,5 1 1-16</inkml:trace>
  <inkml:trace contextRef="#ctx0" brushRef="#br0" timeOffset="94.63">16716 7895 37 0,'-15'14'18'0,"-15"-12"-21"15,22 1 39-15,-5 4-34 16,0 2 0-16,0 5 1 16,2 3 0-16,6-3-5 0,5 0 1 15,8-2 1-15,8-3 1 16,5-4-2-16,0-3 0 16,0-4-1-16,3-3 0 15,-3-4 1-15,-5-3 0 16,-3 0-1-16,-2-2 1 15,-3-2 0-15,-3-1 0 16,-2-2-4-16,-3 3 1 0,2 4-7 16,4 5 1-16</inkml:trace>
  <inkml:trace contextRef="#ctx0" brushRef="#br0" timeOffset="95.63">16880 7998 37 0,'-5'10'18'0,"5"-13"-12"15,0-1 31 1,5-3-35-16,-2-5 1 16,2-2-1-16,3 0 1 0,6-3-5 15,1 3 1-15,1 0 2 16,3 5 0-16,2 9-1 16,-3 2 1-16,1 7-1 15,-3 8 0-15,-3 6 0 16,-2 3 1-1,-1 2-8 1,-2-6 1-16,-2-1-8 16,-1-9 1-1</inkml:trace>
  <inkml:trace contextRef="#ctx0" brushRef="#br0" timeOffset="96.63">9713 8965 26 0,'3'2'13'0,"15"1"-2"0,-10-3 14 16,3 0-22-16,2-5 1 0,3 5 1 15,2 0 1-15,3-2-8 16,-5 2 1-16,3 0 4 16,2 0 1-16,0 0-2 15,0-3 0-15,3-1-4 16,-3-1 1-16,-2 3-6 16,-3-1 1-16,-3 1-7 15,-5-3 1-15</inkml:trace>
  <inkml:trace contextRef="#ctx0" brushRef="#br0" timeOffset="97.63">9877 8984 18 0,'-8'2'9'0,"11"-16"-4"0,-1 9 7 15,-2 5-10-15,0 0 0 16,0 5 4-16,3 4 1 16,-3 8-7-16,3 6 1 15,-3 8 5-15,0 7 0 16,0 2-1-16,-3 2 1 15,3-11-4-15,0-6 1 16,0 1-2-16,0-2 0 0,-3-1-5 16,1-4 0-16,-4-5-8 15,1-2 1-15</inkml:trace>
  <inkml:trace contextRef="#ctx0" brushRef="#br0" timeOffset="98.63">9702 9334 29 0,'0'0'14'0,"11"-4"-1"16,-6 1 17-16,6 1-25 15,2-1 0-15,5-1 2 16,1 1 1-16,5-1-11 16,-8 1 1-16,2-1 6 15,1-1 0-15,-1 3-3 0,1-1 0 16,-3 3-6-16,0 0 0 15,-3 0-7-15,-3 3 1 16,1-3-4-16,0-3 1 16</inkml:trace>
  <inkml:trace contextRef="#ctx0" brushRef="#br0" timeOffset="99.63">10247 9327 28 0,'-2'3'14'0,"-1"-20"-9"0,3 22 23 15,0-3-26-15,0 0 0 16,-3-2 2-16,1-2 0 15,-1-3-4-15,-2-2 0 16,0-4 4-16,-6-6 0 0,-5-4-1 16,3 0 0-16,0-10-1 15,-3-2 0-15,2 0-1 16,4 5 0-16,2 2-1 16,3 3 0-16,5 2 0 15,2-1 0-15,9 6 0 16,5 2 0-16,2 2 0 15,3 3 0-15,1 4-1 16,-1 3 1-16,-3 6-5 16,-2 3 1-16,-5 5-6 15,-6 2 0-15,-5 7-4 16,-3 1 1-16</inkml:trace>
  <inkml:trace contextRef="#ctx0" brushRef="#br0" timeOffset="100.63">10099 9242 24 0,'-24'17'12'0,"11"-12"-2"0,13-5 19 15,11-5-26-15,-1 0 1 16,6-2 1-16,8 0 1 16,2-2-8-16,4 2 0 15,-7 0 4-15,1 2 0 16,-3 3-9-16,0 2 0 16,3 2-5-16,0 0 0 15</inkml:trace>
  <inkml:trace contextRef="#ctx0" brushRef="#br0" timeOffset="101.63">11134 9155 14 0,'-3'-4'7'0,"0"1"1"0,3-4 7 15,3-2-12-15,0-3 0 16,-1 0 4-16,1-2 1 15,-3 5-9-15,0 0 1 16,-5 4 6-16,-6 7 0 16,-7 8-1-16,-9 4 0 15,-2 9-1-15,0 8 1 16,5 6-1-16,6-11 0 16,7-2-1-16,8-3 0 15,11 0-1-15,8-9 0 0,5-7-2 16,3 4 1-16,-3-4-1 15,-2-5 0-15,-3-10-1 16,-3-6 1-16,-2-3-1 16,-6-2 0-16,0 2-1 15,-5 5 1-15,3 2 0 16,-3 3 0-16,2 2 1 16,-2 7 0-16,3 4 1 15,0 6 0-15,2 2 0 16,3 2 0-16,2 0-1 15,1 0 1-15,2-2-2 16,6-3 0-16,-3-4-7 16,0-3 1-16,-1-4-7 15,1-5 0-15</inkml:trace>
  <inkml:trace contextRef="#ctx0" brushRef="#br0" timeOffset="102.63">11319 9146 27 0,'-5'-2'13'0,"7"-3"-3"0,-2 5 15 15,0 0-23-15,0 2 0 16,0-2 1-16,3 7 0 16,-3 10-3-16,0 2 0 0,0 4 3 15,0 3 0-15,0-9 0 16,0-8 0-16,0 3-1 15,0-5 1-15,3-3-2 16,2 4 1-16,0-1-1 16,3-7 1-16,3-12-2 15,5-7 1-15,2-2-1 16,3-7 0-16,0-5 0 16,1 2 0-16,-4 8 0 15,-5 4 0-15,1 7 1 16,-4 10 0-16,-2 4 0 15,-3 10 0-15,1 0 0 16,-4 4 1-16,1 8-1 16,-3 1 0-16,3 1-1 15,-3-2 1-15,2-3-2 16,-2-9 0-16,3-8-7 16,2-1 0-16,0 11-7 0,6-9 0 15</inkml:trace>
  <inkml:trace contextRef="#ctx0" brushRef="#br0" timeOffset="103.63">11665 9386 7 0,'-10'26'3'0,"15"-19"9"0,-5-7-11 16,5-2 3-16,3-1 0 15,0-2 4-15,0-2 1 16,0 0-8-16,0-2 0 16,0-5 8-16,0 0 0 15,3 7-2-15,2-5 1 0,8-9-3 16,5-10 1-16,1-2-5 16,2-2 1-16,-5-3-7 15,-3 5 1-15,-5 5-9 16,-3 7 1-16</inkml:trace>
  <inkml:trace contextRef="#ctx0" brushRef="#br0" timeOffset="104.63">11800 9252 42 0,'-34'12'21'0,"2"-22"-15"15,22 3 34-15,-4-2-40 16,1-5 1-16,0 0-2 15,2-1 1-15,3 1-4 16,3-2 1-16,5-3-11 0,5 0 1 16</inkml:trace>
  <inkml:trace contextRef="#ctx0" brushRef="#br0" timeOffset="105.63">12425 9083 27 0,'5'-24'13'0,"6"3"0"0,-9 14 10 0,1 2-19 15,0 0 1-15,-3 5 2 16,0 0 0-16,-3 7-9 15,0 10 0-15,1 2 6 16,2 2 0-16,0 5-2 16,5 0 0-16,0 2-2 15,3-2 1-15,3-5-1 16,5-7 1-16,0-7-1 16,2-5 0-16,1-9 1 31,-4-4 0-31,4-1-1 15,0-5 1-15,-6 1 0 16,-3-1 0-16,-2 10-1 0,-2 5 1 16,-6 4-1-16,0 3 1 15,2 5-1-15,1 1 1 16,2 3 0-16,3-2 0 0,3 0-1 16,5-3 1-16,-1-2 0 15,4-2 0-15,-6-5 0 16,0-5 1-16,1 1 0 15,-1-6 0-15,-3-1-1 0,1-1 1 16,-3-5-1-16,0-4 1 16,2 0-2-16,1-3 1 15,-3-1-1-15,0-1 1 16,0 5-4-16,-3 2 1 16,-2 2-6-16,-1 5 1 0,-2 5-10 15,0 7 0-15</inkml:trace>
  <inkml:trace contextRef="#ctx0" brushRef="#br0" timeOffset="106.63">12943 9163 30 0,'-8'-10'15'0,"8"17"1"0,0-7 13 16,0 0-26-16,0 0 1 15,-2 0 0-15,-1 0 0 16,1-5-7-16,-1 5 0 15,0 8-3-15,3-1 1 16,0 0-8-16,6 2 1 16</inkml:trace>
  <inkml:trace contextRef="#ctx0" brushRef="#br0" timeOffset="107.63">12922 9318 30 0,'-18'-3'15'0,"10"3"-12"16,8 0 20-16,0 0-23 31,0 3 1-31,0-3 0 0,5-5 0 16,3 10-1-16,0 7 0 15,0 4 2-15,0 5 0 16,-6 10 1-16,-2-1 0 15,-5 1 1-15,-5-1 1 16,-6 1 0-16,3-7 1 0,-6 4-2 16,0-7 1-16,4-2-2 15,4-8 0-15,0-11-4 16,3-7 1-16,3-4-6 16,0-3 1-16,2-3-6 15,1-4 0-15,4-3-4 16,6-4 0-16</inkml:trace>
  <inkml:trace contextRef="#ctx0" brushRef="#br0" timeOffset="108.63">13184 9087 36 0,'-5'-2'18'0,"13"7"-14"0,-8-5 31 0,2 0-30 16,4 2 1-16,2 0 2 16,2 1 1-16,4 1-12 15,1-1 1-15,4-1 7 16,-1 3 0-16,4-1-3 15,-1-1 0-15,-3-1-6 16,-2 1 1-16,-3-1-7 16,1-2 1-16,-6 0-7 15,-3 0 0-15</inkml:trace>
  <inkml:trace contextRef="#ctx0" brushRef="#br0" timeOffset="109.63">13208 9226 40 0,'-19'7'20'0,"14"0"-11"0,5-5 32 0,3 1-38 16,-3-1 0-16,2 1 2 16,4-3 1-16,4 0-8 15,6-5 1-15,5 0 4 16,1-2 0-16,1 2-3 16,1 1 1-16,-3 1-7 15,-2 6 0-15,-3-1-10 16,-6 3 1-16,1 2-2 31,-8-3 1-31</inkml:trace>
  <inkml:trace contextRef="#ctx0" brushRef="#br0" timeOffset="110.63">13137 9355 41 0,'-3'-7'20'0,"32"-19"-23"0,-24 29 40 0,3-8-33 16,5-4 0-16,6-8 2 16,2-9 1-16,6 0-9 15,-1 1 1-15,1-1 4 16,-6 0 1-16,-3-2-5 15,1 4 0-15,-1 1-8 16,-2 1 0-16,-3 8-6 0,1-2 0 16</inkml:trace>
  <inkml:trace contextRef="#ctx0" brushRef="#br0" timeOffset="111.63">13716 8991 23 0,'-5'-12'11'0,"-3"7"-2"15,5 5 9-15,-2 3-14 16,-6 4 1-1,-2 7 4-15,0 9 0 0,-3 6-9 0,3 6 1 16,2 3 7-16,6 2 0 16,2-8-2-16,8-3 0 15,6-6-3-15,10-6 1 16,8-8-4-16,3-7 1 16,0-6-2-16,-8-1 1 15,5-14-1-15,-5 0 0 16,-3-6 1-16,-11-4 0 15,-7-6 0-15,-8 7 1 0,-9 0 1 16,-9 4 0-16,-6 8-1 31,-3 4 1-31,3 2-4 16,2 6 0-16,6 1-10 16,8 1 0-16,13 0-5 15,8-1 1-15</inkml:trace>
  <inkml:trace contextRef="#ctx0" brushRef="#br0" timeOffset="112.63">14121 9301 57 0,'16'-19'28'0,"15"-18"-35"0,-23 25 53 0,0 0-46 16,0-2 0-16,3 2-7 15,-6 1 0-15,0-1-5 16,-2-9 0-16</inkml:trace>
  <inkml:trace contextRef="#ctx0" brushRef="#br0" timeOffset="113.63">14843 8906 36 0,'0'-14'18'0,"3"23"-11"0,-1-1 19 16,1 6-24-16,-3 12 0 15,0 2 3-15,0 7 0 16,0 0-6-16,0 5 0 15,3 0 3-15,-1 3 1 16,4-8-5 0,-4-14 1-16,1-7-7 15,0 0 0-15,-3-2-5 16,-3-5 0-16</inkml:trace>
  <inkml:trace contextRef="#ctx0" brushRef="#br0" timeOffset="114.63">14690 9172 26 0,'-11'-9'13'0,"40"9"-7"16,-16-8 18-16,6 1-21 15,-1 0 0-15,4-2 1 16,1-3 1-16,7-2-7 16,4 2 1-16,0-2 3 0,1-2 0 15,-4 2-1-15,-4-5 0 16,-3 0-1-16,-3 3 1 15,-8-6-2-15,-2 8 1 16,-6 5-1-16,-5 2 1 16,-3 7-1-16,-2 7 1 15,0 7-1-15,-3 5 1 16,0 7 0-16,0 2 1 16,3-5-1-16,2 6 1 15,6-1-1-15,2 0 1 16,3-2-1-16,3-7 1 0,2-5-1 15,3-7 0-15,-1-5 0 16,1-6 1-16,0-6-1 16,0-2 0-16,-3-2 0 15,1-5 0-15,-4 3 1 16,-2 4 0-16,-3 5 0 16,-5 7 0-16,0 5 0 15,3 2 1-15,0 0 0 16,-1 5 0-16,4 4-1 15,2-2 1-15,-1 0-1 16,4-2 0-16,5-2-1 16,5-6 0-16,3-4-3 15,2-4 1-15,1-6-2 16,-3 1 1-16,-6-5-1 16,-5-3 0-16,-2-4 0 15,-8 5 1-15,-6 4 2 0,-5 5 0 16,-5 4 2-16,-6 8 1 15,1 5 2-15,-1 1 0 16,1 8-1-16,7 9 1 16,6 1 0-16,5-8 0 15,8-2-2-15,5-1 0 16,8-6-3-16,3-5 0 16,2-2-6-16,4-3 0 15,1-11-5-15,1-8 0 16,-3-4-2-16,-5 0 1 15,-3-2 1 1,-2 44 12-16,-30-68 1 16,16 25 0-16,-2 11 7 15,0 6 0-15,-3 5 1 16,0 5 1-16,0 4-5 16,-3 8 0-16,6-3-1 15,-1 2 0-15,1-2-1 16,2-2 0-16,3-5-1 15,0-5 1-15,3-4-1 16,-1-10 1-16,4-2-2 16,1-5 1-16,4-4-1 15,2-3 1-15,3 2-1 16,-3 6 1-16,-2 6 0 16,-4 10 0-16,-4 11 0 15,-3 0 1-15,-5 10 0 0,-1 9 0 16,-2 5 0-16,0-7 0 15,0-5-2-15,3-2 0 16,2-5-7-16,3-7 0 16,0 5-11-16,3-12 1 15</inkml:trace>
  <inkml:trace contextRef="#ctx0" brushRef="#br0" timeOffset="115.63">16595 8883 28 0,'0'-3'14'0,"8"-4"-5"0,-8 7 15 15,2 5-21-15,4-3 0 16,1 8 1-16,1 9 1 15,0 4-6-15,3 10 0 16,0 2 4-16,-1-2 0 16,-2 2-1-16,0 1 0 15,-3-3-5 1,-2 2 0-16,0-7-6 0,-3-2 0 0,-3-12-3 16,0 0 0-16</inkml:trace>
  <inkml:trace contextRef="#ctx0" brushRef="#br0" timeOffset="116.63">16592 8866 29 0,'-18'-19'14'0,"18"-16"-12"0,5 23 24 15,5-2-27-15,6 5 1 16,5-1 0-16,9 1 0 16,7 4 0-16,2 3 0 15,-4 4 0-15,-4 10 1 16,-4 7 0-16,-6 0 0 16,-8 9 0-16,-7 5 0 15,-12 4 1-15,-15 1 0 16,-11-3 1-16,-5-2 1 0,0-2 1 15,6-8 0-15,7-4-1 16,8-5 1-16,8-2-1 16,8-3 0-16,10-1-3 15,6-4 1-15,13 1-1 16,3 2 0-16,3 2-1 16,-9-2 1-16,-2 5-1 31,0-5 0-31,-6 0-5 15,-5 0 1-15,-2 0-7 16,-3 1 0-16,0-4-4 16,0-1 1-16</inkml:trace>
  <inkml:trace contextRef="#ctx0" brushRef="#br0" timeOffset="117.63">17222 8847 28 0,'-24'-7'14'0,"-5"0"-10"0,24 7 21 16,-3 3-24-16,-6 1 1 15,1 3 0-15,0 0 1 16,5 0-4-16,5 3 0 15,11 2 2-15,8-1 0 16,11 1-1-16,2 2 1 0,0-2-1 16,-3 2 1-16,-2 0 0 15,-5 3 0-15,-6 4-1 16,-8 2 1-16,-5 3 0 16,-13-2 1-16,-11-1-1 15,-8 3 0-15,-7-2 0 16,-4-3 0-16,1-5-1 15,5-6 1-15,8-6-2 16,8-6 0-16,13-5-5 16,13 0 0-16,11-5-6 15,10-7 1-15</inkml:trace>
  <inkml:trace contextRef="#ctx0" brushRef="#br0" timeOffset="118.63">17582 8814 35 0,'-45'-7'17'0,"-8"3"-11"0,34 4 28 16,-2 2-33-16,-3 3 0 16,6-1 0-16,2 4 1 15,5-1-3-15,9 2 0 16,12 0 1-16,11-2 1 15,8 5-2-15,11 5 1 16,0 1 0-16,-3 6 0 16,-8 4 0-16,-8 0 0 15,-13 3 1-15,-13 0 0 16,-8-6 0-16,-14-1 1 0,-5-1-1 16,-2-4 1-16,0-2-1 15,2-5 1-15,8-8-4 16,3-4 1-16,5 0-7 15,8-7 1-15,11-7-7 16,12-2 1-16</inkml:trace>
  <inkml:trace contextRef="#ctx0" brushRef="#br0" timeOffset="119.63">17727 9228 38 0,'-10'-4'19'0,"12"-25"-20"0,-2 20 31 15,0-10-29-15,0-9 1 16,5-3 1-16,-2-6 0 16,2-1-4-16,3-4 0 15,3-3 2-15,2 0 1 16,-2 10-1-16,-1 7 0 15,1 7-3-15,2 4 1 16,0 6-7-16,1-1 0 16,1 5-4-16,-1 9 0 15</inkml:trace>
  <inkml:trace contextRef="#ctx0" brushRef="#br0" timeOffset="120.63">18023 8986 20 0,'-8'-5'10'0,"1"-6"0"15,7 4 10-15,0 2-18 16,-3 0 1-16,-2 8 0 16,2 1 0-16,0 6-4 0,-2 1 0 15,2 6 3-15,1 2 0 16,2 0-1-16,5-1 0 15,3-1-1-15,0-3 1 16,2-5-1-16,4-4 1 16,-1-7-1-16,0-5 1 15,3-3-1-15,-3 3 0 16,-2 2 0-16,-3 5 0 16,0 3 0-16,-6-1 0 15,4 8 1-15,-1-1 1 0,-2-2-1 16,2 0 1-16,3-2-1 15,2-3 1-15,4-4 0 16,2-3 0-16,2-4-1 16,1-5 0-16,-1-3 0 15,1 1 0-15,-4-3 0 16,-1-5 0-16,-4 3 0 16,-4 0 1-16,-6 5-4 15,-3 4 1-15,-2-2-6 0,-1 2 1 16,1 2-6-16,5-4 0 15</inkml:trace>
  <inkml:trace contextRef="#ctx0" brushRef="#br0" timeOffset="121.63">18404 8683 24 0,'-13'4'12'0,"26"6"1"16,-2-5 13-16,2 2-23 31,6 7 0-31,2 2 1 0,-5 8 1 0,0-1-7 15,0 5 1-15,-1 8 3 16,-1 1 1-16,-6 6-3 16,-6-1 1-16,-2-2-2 15,-2-5 0-15,2-2 0 16,-3-5 0-16,-5-6-2 0,0-6 0 16,0-7-8-16,3-1 1 15,5-18-1-15,0 1 1 16</inkml:trace>
  <inkml:trace contextRef="#ctx0" brushRef="#br0" timeOffset="122.63">18875 8880 43 0,'-18'3'21'0,"7"15"-24"16,11-10 45-16,-2 3-42 15,2 10 1-15,-3-2-1 0,6 2 1 16,-1 3-6-16,-2 2 0 16,-2-5-7-16,2 0 1 15,2-7-2-15,-2-4 0 16</inkml:trace>
  <inkml:trace contextRef="#ctx0" brushRef="#br0" timeOffset="123.63">18743 9050 27 0,'-10'-5'13'0,"15"-2"-5"0,0 5 24 16,3-3-30-16,3 0 0 16,4 0 0-16,7 3 1 0,-1 0-6 15,3 2 0-15,-1 0-6 16,-1-3 1-16,1-1-3 15,1-1 0-15</inkml:trace>
  <inkml:trace contextRef="#ctx0" brushRef="#br0" timeOffset="124.63">19196 8683 40 0,'-3'-12'20'0,"11"21"-22"16,-3-2 40-16,3 3-36 0,-3 2 1 31,14 25 1-31,-1 1 1 16,1 0-7-16,-3-3 1 15,0 0 0-15,-3 0 1 16,-3-6-6-16,1-6 0 16,0-4-8-16,-1-7 1 15</inkml:trace>
  <inkml:trace contextRef="#ctx0" brushRef="#br0" timeOffset="125.63">19092 9148 47 0,'-16'-7'23'0,"43"-30"-25"16,-16 23 40-16,4-3-40 16,4-2 0-16,5 1-1 31,-3-1 1-31,3 2-3 15,-3 3 1-15,-5 0-9 0,2-2 1 16</inkml:trace>
  <inkml:trace contextRef="#ctx0" brushRef="#br0" timeOffset="126.63">19545 8742 23 0,'-8'-3'11'0,"5"-16"5"0,3 19 12 0,3-2-26 16,-1-3 1-16,4 5 0 16,-1 5 1-16,0 0-5 15,1 6 1-15,-1 11 3 16,0 4 1-16,1 4-2 15,-4 8 1-15,-2 2-4 16,-2 2 1-16,-1 0-3 16,0-6 0-16,1-8-5 15,2-7 0-15,2-9-5 16,1-7 0-16</inkml:trace>
  <inkml:trace contextRef="#ctx0" brushRef="#br0" timeOffset="127.63">19786 8600 29 0,'2'-9'14'0,"3"0"-8"0,-5 11 22 16,0 5-25-16,0 7 1 16,-5 10 3-16,0 4 1 15,-3 10-9-15,0 4 0 16,0 5 5-16,3 2 1 15,2-4-3-15,1 2 1 16,2-7-3-16,0-5 1 16,0-7-6-16,0-9 0 15,5-9-7-15,0-6 0 16,3-11-2-16,0-9 0 0</inkml:trace>
  <inkml:trace contextRef="#ctx0" brushRef="#br0" timeOffset="128.63">19942 8798 22 0,'-6'-19'11'0,"9"0"0"0,0 17 17 15,-3 2-25-15,2 2 1 16,-2 8 0-16,3 4 1 0,0 7-7 16,-1-4 1-16,4 1 3 15,-1 3 1-15,0 1-2 16,3-1 0-16,0-5-1 15,0-4 0-15,3-3 0 16,2-13 0-16,0-6-1 16,0 1 1-16,-2 0 0 15,-1-1 0-15,-4 3-1 16,-4 2 1-16,-2 5 0 16,-2-2 0-16,-1 7 0 15,3 2 0-15,3 2 0 16,2 5 0-16,8 5 1 15,3-12 0-15,3 3 1 16,-4-6 0-16,1-6 0 16,0 0 1-16,0-5-1 15,0-5 1-15,2-2-1 16,-4 4 1-16,-6 1-2 16,-3-1 0-16,-2 3-3 0,-3-2 0 15,-3 0-5-15,0-3 1 0,3-2-6 16,3 0 0-16,2-3-3 15,8 1 1-15</inkml:trace>
  <inkml:trace contextRef="#ctx0" brushRef="#br0" timeOffset="129.63">20394 8624 30 0,'-3'0'15'0,"1"5"-12"0,2-3 28 15,-3 5-29-15,1 12 1 0,-4-3 0 16,1 8 0-16,2 9-4 16,1 0 0-16,-1 2 2 15,0 0 1-15,1 1-6 16,-1-4 0-16,3-6-6 16,0-2 1-16,5-15-3 15,1-9 1-15</inkml:trace>
  <inkml:trace contextRef="#ctx0" brushRef="#br0" timeOffset="130.63">20574 8565 41 0,'-16'17'20'0,"0"16"-25"15,11-17 43-15,-3 5-36 0,0 10 1 16,0 9-1-16,3-5 1 15,0 7-5-15,2-2 1 16,0-2-1-16,1-3 0 16,-1 1-7-16,0-8 0 31,6-7-4-31,2-7 1 16</inkml:trace>
  <inkml:trace contextRef="#ctx0" brushRef="#br0" timeOffset="131.63">20667 8930 37 0,'-3'-10'18'0,"24"-9"-19"0,-13 17 33 16,5-3-32-16,3 1 1 15,3 1-1-15,-3 3 1 16,-1 0-2-16,-1 0 1 15,-4 7 1-15,-4 3 0 16,-6 4-1-16,-6 5 1 16,-4 0 2-16,-6-1 0 0,-3 1 2 15,1 2 0 1,2-2-1-16,5-2 1 0,6-3-2 31,5-2 1-31,8-5-3 0,3-3 1 0,4-1-4 16,1-6 1-16,0-1-6 15,-3-3 1 1</inkml:trace>
  <inkml:trace contextRef="#ctx0" brushRef="#br0" timeOffset="132.63">20667 8544 34 0,'2'-26'17'0,"41"-7"-9"15,-28 26 4-15,7 2-11 16,1 3 0-16,-1 0 1 15,-1 9 1-15,0 7-3 16,-8 2 1-16,-8 3 2 16,-7 2 0-16,-6 1 2 15,-8 1 0-15,-3 5 1 0,1-4 0 16,2-3-1-16,6-9 1 16,7 2-2-16,8-5 1 15,8-2-3-15,6 3 1 16,-1-6-5-16,4-1 1 15,-1-6-13-15,-3-1 1 16,-4-10-3-16,-12 2 0 16</inkml:trace>
  <inkml:trace contextRef="#ctx0" brushRef="#br0" timeOffset="133.63">21156 8845 40 0,'-5'5'20'0,"44"-5"-14"0,-23-3 33 16,8 1-38-16,8 0 1 0,5-1 0 16,-3-1 0-16,3-1-4 15,6 3 1-15,-4-1-6 16,-7 3 1-16,-5 3-8 15,-6-1 1-15</inkml:trace>
  <inkml:trace contextRef="#ctx0" brushRef="#br0" timeOffset="134.63">21146 8993 42 0,'-22'7'21'0,"36"-4"-16"0,-4-3 33 16,3 2-36-16,6-2 1 15,7 0 0-15,6 2 1 0,5-2-6 16,-2 0 1-16,-6 0-2 16,2 0 0-16,-4-2-9 15,-1 0 0-15,3-5-3 16,-2-1 1-16</inkml:trace>
  <inkml:trace contextRef="#ctx0" brushRef="#br0" timeOffset="135.63">21796 8883 30 0,'-13'-5'15'0,"16"-4"-12"0,-1 1 26 16,6-6-28-16,3-2 0 16,-3-3 0-16,2 0 0 15,-2-2-2-15,8 2 0 16,-2 5 1-16,-1 2 1 15,-3 8-1-15,1 8 0 16,0 3 0-16,-4 8 1 16,9 3 0-16,0 4 0 0,5-4 0 15,3 1 1-15,0 0-1 16,2-5 0-16,4-4 0 31,1-6 0-31,-4-4-1 0,-3-4 1 0,-3-8-1 16,-5-2 1-16,-3-3-1 15,-5 1 1-15,-8 2-1 16,-8 2 1-16,-11 5 0 16,-4 2 1-1,-9 7 0-15,-19 13 1 16,4 6 1-16,2 2 0 16,-5 8 0-16,2-1 1 0,8 1-2 15,6-3 0-15,7-4-7 16,12-1 1-16,4-6-13 15,8-10 1-15</inkml:trace>
  <inkml:trace contextRef="#ctx0" brushRef="#br0" timeOffset="136.63">9710 10059 27 0,'0'-3'13'0,"19"-9"-5"16,-9 8 13-16,6 1-20 0,3 1 1 15,2 0 0-15,-3-1 1 16,4 1-4-16,-1 0 0 16,3-1 2-16,-1 1 0 15,4 0-4-15,-3-1 1 16,-1 1-5-16,-1 0 1 16,-7-1-4-16,-4 1 1 15</inkml:trace>
  <inkml:trace contextRef="#ctx0" brushRef="#br0" timeOffset="137.63">9882 10042 22 0,'-5'2'11'0,"2"-2"-7"16,3 3 17-16,0-1-18 16,0 8 0-16,0 1 1 15,3 1 1-15,-3 12-7 16,3 4 1-16,-3 0 3 16,0 3 1-16,0-1-6 15,0 3 1-15,0-2-4 16,0-5 1-16,-3-5-4 15,-2-2 0-15</inkml:trace>
  <inkml:trace contextRef="#ctx0" brushRef="#br0" timeOffset="138.63">9702 10421 20 0,'6'-3'10'0,"17"-25"-3"0,-12 21 15 16,5-5-19-16,2 3 1 15,4 0 1-15,-4-1 0 16,1 3-7-16,-1 2 0 16,3 1 4-16,0-1 0 0,1 5-7 15,-1 0 0-15,0 0-5 16,0-2 1-16</inkml:trace>
  <inkml:trace contextRef="#ctx0" brushRef="#br0" timeOffset="139.63">10303 10393 13 0,'-3'7'6'0,"9"-10"8"15,-6-1 2-15,0-1-11 0,0-2 0 16,0-3 3-16,0 3 0 31,-3-21-10-31,-5-5 0 16,-5-4 7-16,-3 4 0 16,0 0-3-16,0 0 1 15,0 2-3-15,6 3 1 16,7 4-1-16,6 3 0 15,5 2 0-15,5 5 0 16,0 0 0-16,0 7 0 16,3 2 0-16,0-2 0 0,0 7-4 15,-3 5 1-15,-2 7-6 16,-6 2 0-16,-5 5-2 16,-5 2 1-16</inkml:trace>
  <inkml:trace contextRef="#ctx0" brushRef="#br0" timeOffset="140.63">10202 10233 31 0,'-18'14'15'0,"7"-7"-12"16,17-5 30-16,1-2-31 16,7 0 1-16,2-5 0 15,2 3 0-15,1-3-4 16,2-2 0-16,3 0-3 16,-1 0 1-16,4 3-9 15,-3-4 1-15</inkml:trace>
  <inkml:trace contextRef="#ctx0" brushRef="#br0" timeOffset="141.63">10861 10096 17 0,'0'-19'8'0,"3"3"2"0,-1 11 2 0,1-2-10 16,-3 7 1-16,0 3 1 16,0 8 0-16,0 3-5 15,3 1 1-15,-1 8 2 16,4 8 1-16,-1-3-2 16,3 0 1-16,2-4-2 15,4-3 1-15,4-7-1 31,1-5 1-31,5-9-1 16,-3-4 1-16,3-8 0 16,-3-7 0-16,-5-2 0 15,-1 4 0-15,-4-1-1 0,-3 1 1 0,-3 3 0 16,1 7 0-16,-4 5-1 16,1 2 1-16,0 4-1 15,2 8 1-15,3 2-1 16,0 3 1-16,2-6-1 15,3 1 1-15,1-2 0 16,2-6 0-16,2 1 0 0,-2-7 1 16,0-5 0-16,0-5 0 15,-3-2 0-15,0 2 1 16,0-7-1-16,-2-2 1 16,-3-3-2-16,0 1 1 15,-3-1-1-15,-2 6 1 16,-3 6-3-16,-3 2 1 15,1 1-5-15,-4 2 0 16,1 2-6-16,2 0 0 16,3 3-3-16,0 2 1 0</inkml:trace>
  <inkml:trace contextRef="#ctx0" brushRef="#br0" timeOffset="142.63">11536 10080 22 0,'-3'-3'11'0,"3"1"-3"0,0 2 18 0,0 0-21 16,5-5 0-16,1 3 4 15,2 0 0-15,2-1-12 16,6 3 1-16,-3 0 7 16,3 0 0-16,0 0-3 15,0 0 1-15,0 3-8 16,-3-1 1-16,0 0-8 31,-2 3 1-31,0-3-3 16,-4 1 1-16</inkml:trace>
  <inkml:trace contextRef="#ctx0" brushRef="#br0" timeOffset="143.63">11528 10169 42 0,'-5'0'21'0,"5"5"-27"0,0-5 44 16,2-3-34-16,1 1 0 16,2 0 1-16,3-1 0 15,3-4-7-15,7 5 0 16,1-3 4-16,2 5 1 0,0-2-5 16,-2 0 1-16,-1-1-6 15,-2 1 0-15,0 0-6 16,-3 2 1-16,3 0-2 15,3 0 0-15</inkml:trace>
  <inkml:trace contextRef="#ctx0" brushRef="#br0" timeOffset="144.63">12173 9993 12 0,'3'0'6'0,"-3"-10"4"0,0 8 6 16,0-3-14-16,-3 3 0 0,1-3 2 16,-6 5 0-16,-3 3-4 15,-5 4 1-15,-5 9 4 0,-3 8 0 16,3 4 0-16,0 5 1 15,8 0 0-15,2 2 1 16,6 0-2-16,10-2 0 16,9-7-2-16,9-2 1 15,9-10-2-15,5-7 1 16,3-7-3-16,0-5 1 0,-9-7-2 16,-4-2 1-16,-6-5-1 15,-8-2 1-15,-2 0-1 16,-9-5 1-16,-7-4 0 15,-8-1 0-15,-6 3 1 16,3 7 1-16,-7-1 0 16,1 11 0-16,1-1-1 15,3 2 0-15,5 3-2 16,2 3 0-16,6-1-7 16,5 5 1-16,5-2-8 31,3 4 0-31</inkml:trace>
  <inkml:trace contextRef="#ctx0" brushRef="#br0" timeOffset="145.63">12017 9816 25 0,'-15'5'12'0,"9"2"4"0,6-7 11 0,0 0-23 16,8-2 0-16,0 2 5 15,5-5 0-15,3-2-11 16,3 2 1-16,2-2 6 16,0 5 0-16,-2-3-4 15,-4 5 0-15,-1 3-9 16,-1-3 1-16,0 0-8 16,3-5 1-16</inkml:trace>
  <inkml:trace contextRef="#ctx0" brushRef="#br0" timeOffset="146.63">12189 9727 38 0,'-18'0'19'0,"13"-7"-14"0,5 7 27 0,2 2-30 15,1 3 1-15,2 4 0 16,3 5 1-16,0 3-6 15,3-1 1-15,2 1-3 16,0-8 0-16,0-2-9 16,6-4 0-16</inkml:trace>
  <inkml:trace contextRef="#ctx0" brushRef="#br0" timeOffset="147.63">13145 10289 25 0,'0'-9'12'0,"-3"-15"1"0,0 17 13 16,1-5-22-16,-6-6 1 15,-3 8 3-15,-2-4 0 0,-3-5-10 16,-3-4 1-16,6-8 5 16,3 3 1-16,4-10-3 15,12-6 1-15,7 1-3 16,8-1 0-16,3-1 0 15,-6 12 0-15,4 5-4 16,1 4 1-16,4 8-6 16,2 2 0-16,0 4-5 15,0 1 1-15</inkml:trace>
  <inkml:trace contextRef="#ctx0" brushRef="#br0" timeOffset="148.63">13436 9950 16 0,'-3'-4'8'0,"-10"1"-1"0,10 6 4 0,-5 6-8 15,-8 1 1-15,-5 6 3 16,-3 10 0-16,0 2-8 15,6-7 0-15,5 0 5 16,5 1 1-16,5-1-3 16,8-7 1-16,6-7-2 15,7-7 0-15,6 2-1 16,5-9 1-16,3-9-1 16,-3-5 0-16,0-3 0 15,-7 1 1-15,-7-1 0 16,-7 5 0-16,-2 5 0 15,-12 7 0 1,-4 7-1-16,-1 5 1 16,-2 6-1-16,2 8 1 15,6 5-1-15,2 4 1 0,9-14-1 16,2 5 1-16,2 0-1 16,3 0 1-16,1-8-5 15,2-1 0-15,-3-10-5 16,0-5 1-16,-2 0-3 0,-1-4 0 15</inkml:trace>
  <inkml:trace contextRef="#ctx0" brushRef="#br0" timeOffset="149.63">13629 9720 28 0,'0'2'14'0,"0"15"-13"0,0-10 27 0,0 7-26 15,0 5 0-15,0 7 1 16,-3 14 1-16,0-3-5 16,1 6 0-16,-1 1 3 15,0-6 0-15,3-8-5 16,0 3 1-16,3-9-6 16,0-5 1-16,-1-12-4 15,4 2 1-15</inkml:trace>
  <inkml:trace contextRef="#ctx0" brushRef="#br0" timeOffset="150.63">13811 9685 15 0,'-2'0'7'0,"-6"9"5"0,5-2 9 15,-2 0-18-15,-3 12 0 16,0 7 3-16,-3 7 0 15,1 9-7-15,-1 5 0 16,1 3 4-16,4-1 1 16,4-16-2-16,2 0 0 15,2 0-3-15,4-5 1 16,-1-5-7-16,3-8 1 16,2-6-4-16,4-9 0 15</inkml:trace>
  <inkml:trace contextRef="#ctx0" brushRef="#br0" timeOffset="151.63">14007 10009 34 0,'-3'-12'17'0,"3"8"-19"0,0 4 29 15,3 2-27-15,-3 3 1 16,0 4-1-16,0 8 1 15,0 1-2-15,0 6 1 16,3-8 0-16,-1-1 0 16,4 1-1-16,-1-2 1 15,3-4 0-15,0-8 0 16,0 5 0-16,0-5 1 16,0-6-1-1,-3-3 0-15,0-5 0 0,0-2 1 0,1 2-1 31,-4 5 0-31,-2 7 0 0,3 7 0 0,2 5 0 16,1-5 0-16,4 4 1 16,3 6 0-16,1-1 0 15,2 1 1-15,-1-5 0 16,4-3 0-16,5-7 1 16,-3-6 1-16,0-10-1 15,0 7 0-15,0-10-1 16,-2-6 0-16,-3-6 0 0,0 1 0 15,-6-5-5-15,4-2 0 16,-7 4-5-16,-1 8 1 16,-1-1-7-16,0 8 1 15</inkml:trace>
  <inkml:trace contextRef="#ctx0" brushRef="#br0" timeOffset="152.63">14420 10127 37 0,'-3'0'18'0,"3"2"-22"16,0 3 30-16,0 0-26 15,0-3 0-15,0-2-8 16,0 2 0-16,3 5 2 16,2-2 1-16</inkml:trace>
  <inkml:trace contextRef="#ctx0" brushRef="#br0" timeOffset="153.63">14422 10268 34 0,'0'12'17'0,"0"11"-17"0,0-11 28 0,0 7-28 16,0 2 0-16,0 7 1 16,-2 3 1-16,2 2-2 15,-3-3 0-15,-2-16 2 16,-3 7 0-16,-3-2 1 31,-5-5 0-31,-2-4-1 16,-3-8 1-16,0 5-2 15,-1-7 1-15,4-9-4 16,5-12 0-16,5-5-5 0,5-5 0 16,6-4-6-16,7 2 0 15</inkml:trace>
  <inkml:trace contextRef="#ctx0" brushRef="#br0" timeOffset="154.63">14634 9990 28 0,'-13'-7'14'0,"18"12"-3"16,0-10 20-16,1 1-30 16,2 4 0-16,2 0 0 15,6 0 0-15,0-3-4 16,3 6 1-16,2-1-7 16,0 0 1-16,-5 1-3 15,0-1 1-15</inkml:trace>
  <inkml:trace contextRef="#ctx0" brushRef="#br0" timeOffset="155.63">14600 10164 40 0,'-14'5'20'0,"25"-5"-24"0,-3 0 40 16,3 0-36-16,2-2 1 16,8-1-1-16,3 1 0 15,2-3-6-15,-5 3 0 0,3-3-6 16,3-4 1-16</inkml:trace>
  <inkml:trace contextRef="#ctx0" brushRef="#br0" timeOffset="156.63">15057 9960 35 0,'-13'-5'17'0,"-3"-4"-18"15,11 11 26-15,-6 3-24 16,-4 2 1-16,-7 7 0 16,1 9 1-16,-3 6-3 15,9-8 0-15,4 7 2 16,8 0 1-16,11-4-2 16,11-5 1-16,7-5-1 15,-2-10 0-15,5-4-1 16,0-4 1-16,-2 1 0 0,-6-6 0 15,-3-5 0-15,-4-5 1 16,-6-4-1-16,-3 1 1 16,-8-6-1-16,-5 2 1 15,-5-2-3-15,0 2 0 16,-3 7-4-16,3 3 1 16,5 2-9-16,5 2 1 15,8 0-1-15,11 3 0 16</inkml:trace>
  <inkml:trace contextRef="#ctx0" brushRef="#br0" timeOffset="157.63">15296 9635 42 0,'-22'12'21'0,"22"12"-25"0,3-17 44 15,5 0-39-15,8 14 1 16,5 9-1-16,5 3 1 15,4 5-3-15,-4 7 0 16,-2 2-1-16,-6 4 0 16,-2-8-1-16,-5-1 1 15,-6 3-1-15,-5-3 1 0,-5-2 0 32,-3-7 0-32,-3-2 1 0,-2-8 1 0,3-6-9 15,2-10 1-15,8-14-3 16,0-5 1-16</inkml:trace>
  <inkml:trace contextRef="#ctx0" brushRef="#br0" timeOffset="158.63">15692 10444 22 0,'0'-2'11'0,"6"-17"1"15,2 14 12-15,-3-4-20 16,6 0 1-16,2-6 1 15,3 1 0-15,2-4-8 16,1-4 0-16,-1 6 5 16,-2-3 1-16,-3-2-6 15,1 0 0-15,-4 0-8 16,3-1 0-16,3 6-2 0,-3 0 1 16</inkml:trace>
  <inkml:trace contextRef="#ctx0" brushRef="#br0" timeOffset="159.63">16513 9776 18 0,'-8'-11'9'0,"8"8"-4"16,0 3 12-16,0 3-15 15,0 6 1-15,2 5 2 16,-2 10 1-16,0 6-7 16,0 3 1-16,0 7 3 15,0 2 1-15,0 1-2 16,0-8 0-16,0 3-1 16,3-8 0-16,2-6-2 15,-2-3 0-15,0-9-6 16,-1-8 1-16,-2-8-4 15,0-3 1-15</inkml:trace>
  <inkml:trace contextRef="#ctx0" brushRef="#br0" timeOffset="160.63">16420 10000 20 0,'-24'2'10'0,"0"5"3"0,22-4 13 0,2-1-24 16,5 0 0-16,6 1 1 15,5-1 0-15,-1-2-4 16,4-5 1-16,7 1 1 15,3-1 1-15,3-2-5 16,0-7 1-16,-3-3-4 16,0-2 1-16,-2-2-3 15,-6 0 1-15,-3 2 0 16,-7 0 1-16,0 5 5 16,-6 5 0-16,-5 2 4 15,0 7 1-15,0 5 2 16,0 6 1-16,0 8-2 15,0 5 1-15,0-1-3 16,0 5 1-16,0 5-2 16,0 0 0-16,2-7-2 0,1-2 1 31,0-10-1-31,-1-2 0 16,4-1 0-16,2-1 0 15,2-6 0-15,3-8 0 16,3-8-1-16,3-5 1 0,-1 1 0 15,1 0 0-15,-3 6-1 16,-3 3 1-16,-2 7 1 16,-6 5 1-16,0 7 0 15,0 6 0-15,3 1 0 16,0-9 0-16,3 1 0 16,2-1 0-16,3 1-2 15,0-3 1-15,0-6-1 16,0 0 0-16,-1-2 0 15,1-2 1-15,0-10-2 16,-3-7 1-16,1-4-1 0,-4-3 1 16,1-2-1-16,-6 4 0 15,-2 5 0-15,-6 8 1 16,-2 6 0-16,-6 5 1 16,-5 9 1-16,-2 12 0 15,2 5 0-15,3 0 0 16,5-7-1-16,5 7 1 15,6-7-1-15,5 0 1 16,5-5-5-16,3-7 0 16,2-7-5-16,4-7 0 15,4 4-3-15,-2-6 0 0,0-8 0 16,-3-1 0-16,-3-1 4 16,-2 0 0-16,0 3 7 15,-5 4 1-15,-3 2 4 16,-3 6 1-16,0 6 1 0,-2 5 0 15,-3 5-1-15,2 4 1 16,1-2-3-16,2 3 0 16,1-3-2-16,-1-7 0 15,0-2-2-15,1 2 1 16,2-3-1-16,-3-4 1 16,3-9-1-16,0-5 1 15,2-5-1-15,4-2 0 0,1 5 1 16,4-3 0-16,-1 5 0 15,1 4 1-15,-3 5 1 16,-3 5 0-16,-2 12 1 16,-3 9 1-16,-3 8-2 15,-2-8 1-15,-1 7-1 16,1 0 0-16,-1-2-5 16,4-7 1-16,-1-3-12 15,6-9 0-15,2-16-1 16,-5-5 1-16</inkml:trace>
  <inkml:trace contextRef="#ctx0" brushRef="#br0" timeOffset="161.63">18119 9788 14 0,'-8'-19'7'0,"8"17"3"0,2 0 7 0,4 6-14 15,-1 3 0-15,-2 5 3 16,-1 12 0-16,1 11-8 15,0 0 1-15,2 10 4 16,0 2 0-16,0-9-4 16,1 6 1-16,-4-4-6 15,1-5 1-15,0-6-4 16,-1-13 0-16</inkml:trace>
  <inkml:trace contextRef="#ctx0" brushRef="#br0" timeOffset="162.63">18121 9758 27 0,'-10'7'13'0,"4"-33"-15"0,12 19 23 16,-1 0-21-16,0-3 1 15,9 1-1-15,7-3 0 16,8 3 0-16,5 4 0 15,1 5 0-15,2 5 0 16,-3 2 0-16,-2 7 0 16,-14 9 1-16,-10 8 0 15,-13 4 1-15,-11 8 0 16,-5-8 1-16,-8 2 1 16,2-1 1-16,1-3 0 15,5-5 0-15,8-5 0 16,5-4-2-16,8-2 1 0,8-8-2 15,7 0 0-15,9-1-2 32,5 1 0-32,3-2-3 15,8 0 1-15,-6-2-7 16,-2-1 0-16,-8-1-4 16,2-8 0-16</inkml:trace>
  <inkml:trace contextRef="#ctx0" brushRef="#br0" timeOffset="163.63">18846 9718 21 0,'-26'-3'10'0,"-24"6"-2"0,36-3 12 16,-9 0-18-16,-9 0 1 15,3 0 1-15,2 4 1 16,3 6-7-16,3 1 0 0,8 1 4 15,5 5 0-15,5-3-2 16,9 0 0-16,10 2-1 16,7 6 1-16,6-4-1 15,1 8 1-15,-4-5 0 16,-5 5 1-16,-8 5 0 16,-7-1 0-16,-12 1 1 15,-9-3 0-15,-15-7 0 16,1-2 0-16,0-7 0 15,-2-3 0-15,-1 3-1 16,5-7 0-16,6-5-5 16,11-7 0-16,10-3-5 15,5-1 1-15,8-4-3 16,8-1 0-16</inkml:trace>
  <inkml:trace contextRef="#ctx0" brushRef="#br0" timeOffset="164.63">19066 9706 34 0,'-21'-10'17'0,"-14"8"-20"0,25 2 33 0,-3 2-28 16,-9 3 0-16,-7 0 1 15,-3 9 1-15,1 2-5 16,4 6 0-16,9-4 2 15,7 4 1-15,16-4-1 16,11 4 0-16,11-6-1 16,-3 5 0-16,2 0-1 15,1-2 1-15,-4 0 1 16,-7 2 0-16,-8 0-1 16,-8 3 1-16,-8-3 1 0,-5 2 0 15,-13 1-1-15,-12-5 1 16,-4-3-1-16,0-6 0 15,-1-3-4-15,12-5 1 16,7-4-6-16,16-3 0 16,11-2-5-16,13-2 0 15</inkml:trace>
  <inkml:trace contextRef="#ctx0" brushRef="#br0" timeOffset="165.63">19148 10150 30 0,'-19'14'15'0,"6"-30"-11"15,13 7 23-15,0-13-26 16,3-3 1-16,2-8-1 16,3-7 1-16,3-7-3 15,4-3 1-15,4 5 0 16,0 1 1-16,-1 4-2 0,1 7 0 15,-4 7-7 1,1 7 1-16,-2 7-3 0,1 5 0 16</inkml:trace>
  <inkml:trace contextRef="#ctx0" brushRef="#br0" timeOffset="166.63">19365 9885 24 0,'-13'7'12'0,"-1"30"-13"0,12-32 18 0,4 7-18 16,1-3 0-16,2 3 0 16,1-3 1-16,2-2 0 15,-3-2 0-15,5-5-1 16,1 0 1-16,0-2 0 15,-1-3 0-15,-2 0 0 16,0 1 0-16,-3 4 1 16,-2-3 0-16,0 6 0 15,-1 1 1-15,1-1 0 16,5-1 1-16,2 0 0 0,6 1 1 16,0-3-2-16,3 0 1 15,2 2-1-15,-3-4 1 16,4-8-2-16,-1 3 1 15,-3-5-1-15,-2 1 0 16,-3-3-1-16,-5 2 0 16,-2-2-5-16,-6 2 0 15,0-2-5-15,0 0 1 16</inkml:trace>
  <inkml:trace contextRef="#ctx0" brushRef="#br0" timeOffset="167.63">19749 9640 26 0,'-24'2'13'0,"10"-2"-3"15,14 0 18-15,0 0-28 16,6 0 0-16,4 3 0 16,1 4 0-16,2 7 0 15,6 2 0-15,2 10-1 16,0 7 0-16,-2 5-2 15,-4 6 1-15,-7-4 0 16,-2 0 0-16,-6 0 0 16,-6-2 0-16,-2-5 1 15,-5-5 0-15,5-4-1 16,0-8 1-16,0-9-6 16,3-4 0-16</inkml:trace>
  <inkml:trace contextRef="#ctx0" brushRef="#br0" timeOffset="168.63">20148 9713 37 0,'-18'5'18'0,"12"35"-21"16,1-29 32-16,0 6-29 15,-3 9 1-15,2 7-1 16,1-3 0-16,0-4-8 15,2 0 1-15,8-5-3 16,-2-4 0-16</inkml:trace>
  <inkml:trace contextRef="#ctx0" brushRef="#br0" timeOffset="169.63">19997 9880 43 0,'-16'-3'21'0,"30"8"-21"0,-6-5 41 15,10 0-41-15,3-5 0 0,3 1-6 16,2-3 0-16,-2-3-4 16,5-6 0-16</inkml:trace>
  <inkml:trace contextRef="#ctx0" brushRef="#br0" timeOffset="170.63">20511 9574 26 0,'-11'-7'13'0,"11"5"-1"15,0 4 13-15,0 0-21 16,5 5 1-16,1 8 3 16,4 8 1-16,6 5-11 15,0 5 0-15,0 5 7 16,2 2 0-16,3 5-3 15,1-5 1-15,1-5-3 16,-1-2 0-16,-1-3-5 16,-3-6 1-16,-5-5-5 0,-5-8 1 15,-5-4-7-15,-11-4 1 16</inkml:trace>
  <inkml:trace contextRef="#ctx0" brushRef="#br0" timeOffset="171.63">20444 10019 18 0,'-31'11'9'0,"25"-4"1"0,12-9 7 16,-1 0-12-16,5-3 1 0,6-2 4 16,8 0 0-16,3-3-12 15,-4-4 1-15,-1 0 7 16,-4-2 1-16,-2-1-3 16,-3 6 0-16,0 1-9 15,-2-2 0-15,-3 5-8 16,3-7 0-16</inkml:trace>
  <inkml:trace contextRef="#ctx0" brushRef="#br0" timeOffset="172.63">20981 9487 22 0,'3'-9'11'0,"0"9"-2"0,-3 0 7 15,0 7-13-15,-3 2 0 16,0 8 2-16,-2 8 1 16,0 11-8-16,-3 8 1 0,3 8 4 15,-3 0 1-15,-3 2-3 16,1-7 1-16,-1 0-3 16,0-7 1-16,9-9-6 15,-1-5 1-15,0-10-5 16,6-7 0-16</inkml:trace>
  <inkml:trace contextRef="#ctx0" brushRef="#br0" timeOffset="173.63">21101 9480 21 0,'-8'2'10'0,"-6"-4"3"15,12 4 11-15,-1 3-22 0,-2 4 0 16,-1 6 1-16,1 6 1 16,0 9-5-16,2 6 1 15,1 11 2-15,-1 2 1 16,0 0-2-16,-5 3 1 16,6-2-2-16,-1-8 1 15,0-4-5-15,1-10 1 16,2-5-4-16,-3-6 1 15,3-8-5-15,0-7 0 16</inkml:trace>
  <inkml:trace contextRef="#ctx0" brushRef="#br0" timeOffset="174.63">21265 9696 27 0,'-8'-14'13'0,"2"10"-14"0,6 6 22 16,0 3-21-16,-2-1 0 16,-4 8 0-16,6 12 1 15,0 1-1-15,6 4 0 16,2-1 0-16,2 0 0 15,3-4 0-15,-5-6 0 16,11-3 0-16,-3-6 0 16,0-7 0-16,2-6 0 0,-5-6 0 15,3 1 1-15,-5-3 0 16,-3 3 0-16,0-1 0 16,-6 6 1-16,6 6-1 15,-2 0 0-15,-4 1-1 16,-2-3 1-16,6 2 0 15,-1 3 1-15,0-3-1 16,0 0 1-16,3 3-1 16,0 0 1-16,0-1-1 15,0 4 0-15,0-4-1 16,-3 1 1-16,3-3-1 16,0-2 1-16,0-4-1 15,0-6 0-15,-3-4-4 16,3-5 1-16,3-7-6 15,-3 3 0-15,0 4-2 16,2-9 1-16</inkml:trace>
  <inkml:trace contextRef="#ctx0" brushRef="#br0" timeOffset="175.63">21722 9475 8 0,'3'-14'4'0,"10"-2"1"16,-8 16 2-16,1 0-4 16,2 4 0-16,-3 6 3 15,-2 11 1-15,-6 7-8 16,-2 10 1-16,-1 7 5 16,-2 4 1-16,1-2-3 15,-4 0 1-15,-2 0-4 16,5-9 0-16,2-3-6 15,4-9 1-15,4-12-3 16,12-14 0-16</inkml:trace>
  <inkml:trace contextRef="#ctx0" brushRef="#br0" timeOffset="176.63">21844 9536 26 0,'-11'45'13'16,"3"12"-17"-16,8-41 25 0,0 8-21 16,-2 6 0-16,-1 1 0 15,-2 2 0-15,0 0-5 16,2-3 1-16,3-4-3 16,5-7 0-16</inkml:trace>
  <inkml:trace contextRef="#ctx0" brushRef="#br0" timeOffset="177.63">21915 9814 24 0,'-15'-12'12'0,"25"-18"-11"0,-5 20 21 15,9 1-23-15,-1-1 1 16,3 6-1-16,0 4 0 15,0 4 1-15,-3 6 0 16,-3 2-2-16,-4 4 1 16,-9 3 0-16,-8 2 1 15,-4 3 1-15,-7 1 1 16,4-1 2-16,-1 2 1 16,3-3-1-16,6-1 1 15,5-4 0-15,7-4 0 16,6-2-3-16,5-5 0 15,6-4-2-15,-1-3 0 0,6-3-6 16,-3-1 1-16,-5-1-6 16,-2-2 0-16</inkml:trace>
  <inkml:trace contextRef="#ctx0" brushRef="#br0" timeOffset="178.63">21913 9424 24 0,'0'-19'12'0,"29"0"-12"0,-19 12 15 16,4 5-15-16,-1 2 0 15,3 9 0-15,-6-2 1 16,6 5-1-16,-5 0 0 16,-3 4 2-16,-6 3 1 15,-2 0 1-15,0 2 0 0,-7-5 1 16,1-2 1-16,-2 0 0 31,3-2 0-31,2 0-3 16,6-3 1-16,5-2-2 15,3-2 1-15,2 0-3 16,3-3 0-16,-1 1-6 0,12-3 0 16,-9 0-6-1,1 0 0-15</inkml:trace>
  <inkml:trace contextRef="#ctx0" brushRef="#br0" timeOffset="179.63">22281 9668 48 0,'-8'3'24'0,"29"-6"-28"16,-11 1 41-16,9-1-37 15,5 1 0-15,5 2 0 16,0 0 0-16,-3 2-6 16,3 3 0-16,-2 0-7 15,-9 0 0-15</inkml:trace>
  <inkml:trace contextRef="#ctx0" brushRef="#br0" timeOffset="180.63">22283 9842 49 0,'0'0'24'0,"21"3"-25"0,-7-6 40 15,-1 3-39-15,5-2 1 16,4 4-3-16,-7-4 1 16,9 0-10-16,-5-3 1 15,10-7-4-15,3 3 1 16</inkml:trace>
  <inkml:trace contextRef="#ctx0" brushRef="#br0" timeOffset="181.63">22712 9609 23 0,'0'-18'11'0,"16"1"3"16,-8 10 5-16,2 0-17 15,1 2 1-15,-1 3 1 16,-2 4 1-16,-2 12-6 16,-4 12 1-16,-2 10 3 15,0 6 1-15,-2 5-2 16,-4 7 0-16,-2-5-3 0,6 1 1 15,-4-8-5-15,6-7 0 16,-2-9-6-16,2-7 0 16,2-10-1-16,4-9 1 15</inkml:trace>
  <inkml:trace contextRef="#ctx0" brushRef="#br0" timeOffset="182.63">22826 9548 25 0,'-24'-7'12'0,"-5"0"-3"16,23 5 25-16,-2-1-33 16,8-1 0-16,0-1 0 15,8 0 1-15,11 1-3 16,-1 1 1-16,9 3 0 16,10 0 1-16,-3 5-1 15,-5 4 0-15,1 3 0 16,-4 2 0-16,-10 3 0 15,-13 2 1-15,-6 6 0 16,-13-1 0-16,-10 4 1 16,-6 0 1-16,-3 1 0 0,1-4 1 15,2 1-1-15,8-5 1 16,14-2-1-16,5-2 0 16,5-1-1-16,13-2 0 15,3-4-2-15,5-1 1 16,5 1-5-16,3-1 1 15,1-4-8-15,-1-1 1 16,-6-1-5-16,7-6 1 0</inkml:trace>
  <inkml:trace contextRef="#ctx0" brushRef="#br0" timeOffset="183.63">23413 9532 28 0,'-13'-10'14'0,"-32"6"-3"16,29 4 21-16,-11 0-29 16,-2 4 1-16,-8 3 2 15,-2 0 1-15,10 3-9 16,-1-1 0-16,15 3 5 16,4 2 1-16,8 3-3 15,9 4 0-15,17-2-2 16,4 2 1-16,2 2 0 0,-3 6 0 15,1-1-1-15,-11-2 1 16,-8 2-1-16,-14 0 1 16,-4 0 0-16,-14 0 0 15,-10-4 0-15,10-5 0 16,-3-7-1-16,1-1 1 0,5-11-5 16,7-4 0-16,7-10-6 31,12-5 1-31,11-10-4 15,15-6 1-15</inkml:trace>
  <inkml:trace contextRef="#ctx0" brushRef="#br0" timeOffset="184.63">23548 9508 38 0,'-34'3'19'0,"15"-1"-19"0,8-2 36 15,3 2-35-15,-2 1 0 16,2 1-1-16,5 3 1 16,9 3-2-16,2-1 1 0,5 5 0 15,3 5 0-15,7 5 0 16,4 4 0-16,-9 0 0 16,-2 3 0-16,-5 2 0 15,-8 0 1-15,-11-3 0 16,-6-4 1-16,-4 2-1 15,-9-7 0-15,-4-2 0 16,-6-5 1-16,0-7-2 16,5-2 1-16,5-10-6 15,11-4 0-15,9-3-8 16,7 0 1-16,21-2-1 16,3 3 0-16</inkml:trace>
  <inkml:trace contextRef="#ctx0" brushRef="#br0" timeOffset="185.63">23783 9943 37 0,'-23'-18'18'0,"12"-8"-22"0,8 16 37 0,1-4-31 15,-4-12 0-15,4-4 1 16,-4-10 1-16,6-5-6 16,8-4 1-16,6-1 2 15,-1 3 1-15,3 10-3 16,-3 4 1-16,-2 7-5 16,2 9 1-16,-3 10-6 15,4 10 0-15,-1 4-2 0,5 7 1 16</inkml:trace>
  <inkml:trace contextRef="#ctx0" brushRef="#br0" timeOffset="186.63">23982 9715 19 0,'-16'5'9'0,"-3"21"-2"15,17-19 14-15,-3 0-17 16,5 2 0-16,0 3 0 16,0-3 0-16,7 1-6 15,1-3 0-15,3-2 4 16,5-5 0-16,0-5-3 15,0-2 1-15,-3 2-1 16,-3-2 1-16,4 2 0 16,-6 3 0-16,-3 2 1 15,-2 2 0-15,4 5 1 16,-1-2 0-16,-4 0 1 16,9-3 0-16,0 1 1 15,4-3 1-15,7-3-3 16,7-4 1-16,0-5-1 0,-5 1 1 15,-3-1-2-15,-5 0 0 16,-8 3-1-16,5-1 1 16,-11 1 0-16,-2 0 1 15,-7-1-5-15,-1-2 1 16,-3 1-4-16,0-4 1 16,3 1-6-16,8 0 0 15,8-2-2-15,6-5 0 16</inkml:trace>
  <inkml:trace contextRef="#ctx0" brushRef="#br0" timeOffset="187.63">24347 9426 26 0,'-13'-14'13'0,"13"14"0"15,2 2 23-15,4 1-32 16,7 4 1-16,-3 4 0 15,4 11 1-15,2 3-9 16,-1 8 1-16,4 5 5 16,-8 2 0-16,-3 9-3 15,-3-2 1-15,-10-2-1 16,-6-5 1-16,-8-5-1 16,4 1 1-16,-1-11-1 15,-6-3 0-15,4-6-5 0,5-7 1 16,0-6-10-16,5-3 1 15,16-10-1 1,-3-4 0-16</inkml:trace>
  <inkml:trace contextRef="#ctx0" brushRef="#br0" timeOffset="188.63">24657 9600 18 0,'-8'0'9'0,"0"2"-1"0,8-2 10 0,0 0-15 15,0 0 1-15,0 0 1 16,0 0 0-16,0 3-6 15,0 1 0-15,0-4 5 16,8 0 1-16,0 0-1 16,-1-4 1-16,7-1 0 15,-1-2 1-15,-2 2-1 16,2-2 0-16,3-2-2 16,-3-1 1-16,-3 3-3 15,4 0 1-15,2 3-1 16,-9-1 0-16,7 5-5 15,-6 0 0-15,5 0-5 16,-5 0 1-16,0 0-7 16,0 2 1-16</inkml:trace>
  <inkml:trace contextRef="#ctx0" brushRef="#br0" timeOffset="189.63">24694 9628 25 0,'-11'-9'12'0,"-2"-1"0"0,13 6 13 16,-6 1-22-16,-1 1 1 15,4 2 2-15,-2 0 1 0,10 2-8 16,-2 5 1-16,4 0 6 31,7 3 0-31,-6-1-2 16,0 3 0-16,0 0-1 15,-3 0 1-15,-3 4-3 16,4-2 1-16,2 3-6 16,5-1 1-16,-5 0-7 15,0-6 0-15,-6-1-6 16,4-4 1-16</inkml:trace>
  <inkml:trace contextRef="#ctx0" brushRef="#br0" timeOffset="190.63">24858 9689 19 0,'-8'-4'9'0,"8"-10"-1"16,0 9 7-16,5-2-14 16,-2-3 0-16,5-1 0 15,5-1 0-15,0 2-1 16,3 3 0-16,-6 0 1 16,4 7 1-16,-1 10 0 15,-5 1 1-15,0 4-1 16,0-1 1-16,0 2-1 15,0 1 1-15,7-6 0 16,4 1 0-16,-3-5-2 0,0-4 0 16,0-6 0-16,-3-1 1 15,-5-6-1-15,0-2 0 16,5-2-1-16,-10-5 1 16,5 1-1-16,-3 6 1 15,-3-2-2-15,4 0 1 16,-4 4 0-16,4 6 0 15,-6 1 0-15,0 8 0 16,-8 4 0-16,-13 8 0 16,-8 2 0-16,-9-1 1 0,-1-1 0 15,2 4 0-15,0-2-1 16,5-5 1-16,5-5-3 16,9-4 0-16,5-5-10 15,5-5 1-15</inkml:trace>
  <inkml:trace contextRef="#ctx0" brushRef="#br0" timeOffset="191.63">9623 11242 29 0,'3'4'14'0,"26"-6"-3"0,-19 2 15 0,9-2-25 16,7 2 1-16,3-5-1 16,3-2 1-16,-3 0-3 15,0-3 1-15,3 1-2 16,0 2 1-16,0-3-6 15,-3 3 1-15,-6 3-5 16,-1-6 1-16</inkml:trace>
  <inkml:trace contextRef="#ctx0" brushRef="#br0" timeOffset="192.63">9843 11227 28 0,'-3'3'14'0,"0"13"-9"0,3-4 24 16,-2 7-27-16,-1 7 1 15,0 0 0-15,3 11 1 16,-2 10-5-16,-1 5 0 31,3-3 2-31,-3-2 1 0,3-4-6 16,0-6 1-1,0-8-6-15,0-8 0 0,3-7-3 16,0-14 1 0</inkml:trace>
  <inkml:trace contextRef="#ctx0" brushRef="#br0" timeOffset="193.63">10067 11263 22 0,'3'-17'11'0,"8"15"-10"0,-9 0 19 16,4 4-16-16,-1 10 0 15,0 9 1-15,0 7 0 0,-2-2-7 16,-3 9 1-16,0 10 4 15,0 4 1-15,-3-4-2 0,1 0 0 16,-1-8-1-16,1-4 0 16,2-7-1-16,2-12 1 0,3-9-1 15,3-7 0-15,6-15 0 16,4-9 0-16,6-9 0 16,0-3 0-16,-3 8-1 15,0 4 1-15,-5 5 0 16,-3 4 0-16,-2 8 0 31,-1-1 1-31,1 10 0 16,-3 10 1-16,0 4-1 15,-6 7 1-15,1 5-1 16,0 0 1-16,2 0-1 16,0-5 0-16,3-5-1 15,3-4 0-15,2-5-1 16,0-4 1-16,3-11-2 0,3-3 0 15,-1-1 0-15,3 3 0 16,-5 1 0-16,-2 1 1 16,-1 3-1-16,0 1 1 15,-2-1 1-15,2-1 0 16,0 0 0-16,0-2 1 16,0-5-1-16,3-2 0 15,-2 0 0-15,-1-7 1 0,-3 5-1 16,-4 4 1-16,-4 0-1 15,-2 3 0-15,-5 2 0 16,-3 4 1-16,-5-1-1 16,-6 8 1-16,1 6 0 15,-6 8 1-15,0 8 1 16,0 7 0-16,3 0 0 16,8 0 1-16,8-2-2 15,7-3 1-15,9-7-1 0,7-7 0 16,12-9-4-16,4-5 0 15,0-12-6-15,-5-4 1 16,-2-8-7-16,-6 3 1 16</inkml:trace>
  <inkml:trace contextRef="#ctx0" brushRef="#br0" timeOffset="194.63">10716 11406 27 0,'0'5'13'0,"2"4"-4"0,-2-2 16 0,0 7-24 15,0 5 1-15,0 10 0 16,-2-1 1-16,2 2-4 16,0-1 0-16,0-4 3 15,0-1 0-15,2-10-1 16,1-5 0-16,0-4 0 16,-1-5 1-16,4-9 1 15,1-8 0-15,4-9-1 16,0-2 1-16,-1-2-1 15,1 1 0-15,2 6-1 16,0-1 1-16,3 1-5 16,-3 2 1-16,1 7-6 0,-1 4 1 15,-3 3-6-15,-2 12 0 16</inkml:trace>
  <inkml:trace contextRef="#ctx0" brushRef="#br0" timeOffset="195.63">10941 11507 24 0,'10'12'12'0,"14"5"-7"0,-19-17 13 16,6 0-16-16,2 0 1 16,0-3-1-16,3-2 1 0,-3-2-4 15,3-4 0-15,-3-1 2 16,-2-7 0-16,-3 5-1 16,0 0 1-16,-3 4-1 15,-2-1 1-15,-6-1 1 16,-5 5 0-16,-5 2 1 15,-5 5 0-15,-4-5 2 16,1 10 0-16,0 9 0 16,3 7 1-16,4 3-3 15,9 4 1-15,5 3-2 16,11-3 1-16,10-4-3 16,5-8 1-16,-2-2-4 0,2-4 0 15,4-3 0-15,-1-5 0 16,-6-4 0-16,-1-1 1 15,-4-6-1-15,-5 2 0 16,-2-5 3-16,-6 0 0 16,-2-2 0-16,-3-2 1 15,-3-6-1-15,-2-8 1 16,-3 9-1-16,0-7 0 16,-2-8 0-16,-4-4 0 15,4 5 0-15,-1 0 1 16,6-3-1-16,2 5 1 0,3 3-1 15,3 4 1-15,2 0-1 16,6 12 0-16,2 4-1 16,5 6 1-16,-2 4-1 15,3 9 0-15,-1 7-4 16,-4 1 0-16,-4 9-6 16,-5 2 1-16,-7 3-2 15,-6 2 1-15</inkml:trace>
  <inkml:trace contextRef="#ctx0" brushRef="#br0" timeOffset="196.63">11118 11477 22 0,'-21'16'11'0,"15"-9"-10"16,6-7 20-16,8-2-21 15,0-3 0-15,5-2-1 16,9-2 1-16,4-3-4 0,8 3 0 16,-2 2-3-16,0-1 1 15</inkml:trace>
  <inkml:trace contextRef="#ctx0" brushRef="#br0" timeOffset="197.63">11435 11423 21 0,'-5'-5'10'0,"-19"5"-4"0,19-2 16 16,-3-1-18-16,-3 1 1 15,1 4 1-15,-3 1 1 16,-1 6-8-16,1 7 0 16,3 3 6-16,2 7 0 15,5 5-3-15,8-1 1 0,6-6-2 16,5-3 0-16,5-5-1 15,5-4 0-15,1-9-1 16,-3-10 1-16,-3-8 0 16,-3-3 0-16,-2-6 0 15,-8-9 0-15,0 10 0 16,-3-3 1-16,-7 0-1 16,-6 2 1-16,0 3-2 15,-3 2 0-15,1 5-2 16,2 7 0-16,5 5-3 15,3 4 0-15,5 5-3 16,6 0 0-16,2-4 0 16,0 1 1-16,1 8 2 15,-1-5 0-15,-3 5 6 16,-2 0 0-16,0 4 6 16,0 1 0-16,-5 1 2 0,-3 1 0 15,0-5 1-15,0 0 0 16,0-2-3-16,0-5 0 15,3-4-2-15,2-8 0 16,0-7-1-16,3-4 0 16,-3-5-1-16,3 2 0 15,3 0-1-15,-1-5 1 16,4 1-2-16,-1-3 1 16,3 5-7-16,0 4 0 15,0 6-8-15,-3 4 1 0</inkml:trace>
  <inkml:trace contextRef="#ctx0" brushRef="#br0" timeOffset="198.63">11830 11456 24 0,'-3'25'12'0,"13"-13"-5"16,-4-7 10-16,2-3-17 16,2-2 0-16,-2-2 0 15,5-7 1-15,-2-3-1 16,0-5 1-16,-3 6-1 15,-1-4 0-15,1-1 1 16,-2-3 0-16,-6-2 2 16,-3 2 0-16,-5 5 2 15,-5 5 0-15,-6 6 2 16,-2 8 0-16,-3 7 0 16,3-3 1-16,3 10-2 15,4 9 1-15,7 3-4 16,7 2 1-16,13-3-2 0,5-2 0 15,9-6-2-15,-3-11 1 32,5-6-6-32,0-5 1 15,3-7-6-15,-6-2 0 16,-5-3-7-16,0-2 0 0</inkml:trace>
  <inkml:trace contextRef="#ctx0" brushRef="#br0" timeOffset="199.63">12078 11804 47 0,'0'-12'23'0,"35"-35"-24"15,-25 30 39-15,3-4-38 16,1-2 0-16,2-3-19 15,-1 2 0-15,1 1 15 16,-8 4 1-16</inkml:trace>
  <inkml:trace contextRef="#ctx0" brushRef="#br0" timeOffset="200.63">12840 11409 13 0,'3'2'6'0,"-6"-14"4"16,3 5 6-16,0 2-13 15,0 1 0-15,0-3 4 0,3 0 1 16,0 0-8-16,-1 2 0 16,3 5 6-16,1 7 0 15,-1 0 0-15,0 7 1 16,1 12-3-16,2 2 0 16,0 3-2-16,2 2 1 15,3-3-2-15,1-6 1 16,1-5-2-16,1-3 0 15,0-7 0-15,3-9 0 16,-3-9 0-16,2-7 0 16,-2-8 0-16,0-7 1 15,-6 10-1-15,4-2 1 0,-6 2-1 16,0 4 0-16,-3 5 0 16,0 8 0-16,0-1 0 15,1 10 0-15,-1 9 0 16,3 5 0-16,0 4-1 15,2 1 1-15,-2-3 0 0,0 0 0 16,3-5 0-16,-1-6 1 16,4-5 0-16,-1-5 0 15,3-10 0-15,2-9 0 16,1-9 0-16,-3 5 1 31,0-3-1-31,-3 0 0 16,-5 0 0-16,-3 5 1 0,-2 2-2 15,-3 5 1-15,0 2-5 16,-3 3 0-16,3 2-6 16,0 2 1-16,3 0-7 15,-1 1 1-15</inkml:trace>
  <inkml:trace contextRef="#ctx0" brushRef="#br0" timeOffset="201.63">13033 11239 26 0,'-8'-2'13'0,"11"0"-5"0,-3 2 16 15,8-3-21-15,0-2 1 16,3-6 2-16,2-6 1 0,5-2-7 15,-2-4 0-15,0-1 5 16,-3-4 0-16,-2 0-2 16,-1 9 1-16,-2 3-3 15,-2 2 1-15,-1 6-2 16,-2 4 1-16,-1 8-1 16,1 4 1-16,0 6 0 15,-3 2 1-15,2 3-1 16,1 4 1-16,-1 1 0 15,1-3 0-15,0-4-1 16,-1-1 1-16,4-4-3 16,-1-10 0-16,0-4-8 15,1-8 0-15,2 3-7 16,2-7 1-16</inkml:trace>
  <inkml:trace contextRef="#ctx0" brushRef="#br0" timeOffset="202.63">13631 11293 22 0,'-2'3'11'0,"2"-3"4"16,0 0 11-16,2 2-21 16,1 3 0-16,2-1 4 15,3 1 1-15,5 0-12 16,9-3 0-16,1-2 8 0,7 0 0 15,1-2-2 1,4-1 0-16,-1 1-2 16,-5 2 1-16,-2 0-6 0,-6 2 0 15,-5 3-9-15,-3 0 0 16,-5 2-4-16,-8-5 1 16</inkml:trace>
  <inkml:trace contextRef="#ctx0" brushRef="#br0" timeOffset="203.63">13682 11498 24 0,'-35'12'12'0,"14"-12"3"0,18 0 16 0,1 0-28 16,-1-3 1-16,3-1 3 15,5 4 1-15,3-5-9 16,8 0 0-16,5 3 6 15,6-3 0-15,2 3-2 16,5-1 1-16,1 3-2 16,2 3 0-16,-3-3-2 15,-5 2 1-15,-5 1-3 16,-3-3 1-16,-5 0-2 16,-5 0 0-16,-3 0-4 15,-8 0 0-15,-6-3-4 16,1 3 0-16,0-2-3 0,2-1 1 15</inkml:trace>
  <inkml:trace contextRef="#ctx0" brushRef="#br0" timeOffset="204.63">14478 11235 14 0,'-5'-12'7'0,"10"-14"4"16,0 14 4-16,1 0-13 16,-1-4 0-16,-2 4 2 15,-3 3 1-15,-3 4-6 16,-2 3 1-16,-6 9 3 16,0 7 1-16,-4 9-1 15,-9 8 1-15,0 9-1 0,0-5 1 31,21 22 0-31,11-8 1 16,3-4-1-16,8-15 0 16,10-9-1-16,5-9 0 15,0-9-1-15,1-13 1 16,-1-6-2-16,-10-1 0 16,-8-6 0-16,-8-6 0 15,-6-6 0-15,-7 7 0 16,-8-5-1-16,-3 0 1 15,-2 3-1-15,-4 1 0 0,4 6 0 16,-1-1 1 0,6 5-1-16,3 5 1 0,2 5-4 15,2 4 1-15,6 5-7 16,3 3 1-16,2 4-6 16,6 2 0-16</inkml:trace>
  <inkml:trace contextRef="#ctx0" brushRef="#br0" timeOffset="205.63">14303 10936 17 0,'-10'-3'8'16,"12"-4"7"-16,-2 7 2 0,0 0-11 15,0 0 0-15,6 3 4 16,2-1 0-16,5 3-11 15,3-3 0-15,0 3 9 16,-3-3 0-16,0 3-4 16,3-5 1-16,3 0-2 15,-1-5 0-15,1 3-2 16,-1 0 1-16,-2-3-3 16,-3 2 1-16,-2 1-3 15,-3 0 0-15,-8 2-6 16,0 0 1-16,0 0-7 15,-3 0 0-15,0 0 1 16,3 0 0-16</inkml:trace>
  <inkml:trace contextRef="#ctx0" brushRef="#br0" timeOffset="206.63">14475 10825 24 0,'0'-2'12'0,"6"2"-7"0,-4-2 24 0,4 2-25 16,-1-3 0-16,0 6 1 16,3 4 1-16,-3 7-8 15,3 5 1-15,-2 2 4 16,-1-2 1-16,3-3-2 15,2-4 1-15,4-3-7 16,4-6 0-16,-2-8-8 16,-3-7 0-16</inkml:trace>
  <inkml:trace contextRef="#ctx0" brushRef="#br0" timeOffset="207.63">15468 11326 22 0,'10'-19'11'0,"1"10"1"15,-11 9 12-15,0 2-22 16,0 8 1-16,0 4 0 16,0 5 1-16,0-5-6 15,0 0 1-15,0 5 3 16,2 2 0-16,1-7-2 16,0-2 0-16,2-3-7 15,0-11 1-15,1-8-4 16,1-4 0-16</inkml:trace>
  <inkml:trace contextRef="#ctx0" brushRef="#br0" timeOffset="208.63">15468 11020 17 0,'-14'-4'8'0,"12"-1"-7"0,2 5 8 0,5 0-18 15,3 2 1-15</inkml:trace>
  <inkml:trace contextRef="#ctx0" brushRef="#br0" timeOffset="209.63">15706 11416 20 0,'-11'9'10'0,"14"-11"-8"0,-3-3 20 15,2-2-21-15,4-5 1 16,-4-7 1-16,1-4 1 16,0-1-5-16,-3-9 1 15,0-4 3-15,-3-1 0 0,-2 0-1 16,-3 1 0 0,2-1-1-16,1 12 1 0,3 3-1 15,2 2 0-15,5 2-1 16,5 5 1-16,9 2-1 15,-1 5 1-15,4 7-2 16,1-2 0-16,-1 4-6 16,-4 7 0-16,-5 3-3 31,-2 0 1-31</inkml:trace>
  <inkml:trace contextRef="#ctx0" brushRef="#br0" timeOffset="210.63">15661 11246 37 0,'-16'7'18'0,"21"0"-17"0,-5-7 35 16,5-2-33-16,6-3 0 0,10 1 0 16,8 1 1-16,6 3-9 15,-1-4 1-15,6-3-7 16,5-3 0-16</inkml:trace>
  <inkml:trace contextRef="#ctx0" brushRef="#br0" timeOffset="211.63">16592 10849 40 0,'-11'-5'20'0,"14"17"-17"15,2-3 28-15,6 8-27 16,7 6 1-16,6 3 1 16,11 7 1-16,2 7-10 15,2 5 1-15,-7-3 5 16,-5 0 1-16,2 3-4 16,-8-5 0-16,-3-5-5 15,-4-6 1-15,-6-6-6 16,-6-6 1-16,-4-8-6 15,-6-2 1-15</inkml:trace>
  <inkml:trace contextRef="#ctx0" brushRef="#br0" timeOffset="212.63">16568 11397 24 0,'6'-7'12'0,"20"-10"1"0,-15 10 14 15,4-5-22-15,4-2 0 16,2-4 3-16,6 1 1 15,-1 1-12-15,0-6 1 16,1-1 7-16,-3-1 0 16,-3 1-8-16,0-1 1 15,-8-2-10-15,-2 5 1 16,2 0-3-16,6 2 0 0</inkml:trace>
  <inkml:trace contextRef="#ctx0" brushRef="#br0" timeOffset="213.63">17283 11044 39 0,'0'0'19'0,"18"2"-26"16,-13-4 38-16,3 4-31 15,6-2 0-15,1 0-9 0,4 0 1 16,-1 5 2 0,4 0 0-16</inkml:trace>
  <inkml:trace contextRef="#ctx0" brushRef="#br0" timeOffset="214.63">17261 11211 46 0,'-21'-5'23'0,"42"12"-32"0,-10-9 42 0,-3 0-33 16,5-1 1-16,6 1-10 15,5-3 0-15,5 3 2 16,2 0 0-16</inkml:trace>
  <inkml:trace contextRef="#ctx0" brushRef="#br0" timeOffset="215.63">17714 11206 28 0,'-3'-9'14'0,"-2"-22"-13"0,8 22 16 16,-1-5-17-16,1-7 0 15,0-8 0-15,-1 6 0 16,3 2-1-16,1 2 1 16,2 5 0-16,0 4 1 15,2 3 0-15,1 7 1 16,-1 10 0-16,4 6 1 15,-1 8 0-15,3 2 0 16,5 2 0-16,3 0 0 16,5-7-2-16,0-4 0 0,3-1-1 15,-1-9 1-15,-2-12-1 16,-5-4 0-16,0-7 0 16,-5-3 1-16,-6 0-1 15,-5-2 1-15,0 2 0 16,-11 5 0-16,-7 7-1 15,-14 7 1-15,-8 7 0 16,-5 7 1-16,-11 10 0 16,1 4 1-16,4 2-2 15,1 6 1-15,0-3-1 16,2-5 1-16,3-5-8 0,8-4 0 0,8-10-7 16,10-9 1-16</inkml:trace>
  <inkml:trace contextRef="#ctx0" brushRef="#br0" timeOffset="216.63">13888 13045 21 0,'21'-14'10'0,"0"-12"-4"0,-15 17 11 0,-1 0-14 16,0-3 1 0,-2 0 1-16,-3 0 1 15,-5 5-7-15,-6 7 0 16,-5 7 5-16,-8 12 1 0,-7 14 0 16,-9 7 0-16,0 14 1 15,3 0 0-15,5 10 0 16,11-8 0-16,11-11-1 15,12-5 1-15,17-5-3 0,10-7 1 16,19-14-2-16,4-2 1 16,-1-5-1-16,2-14 0 0,-3-9-1 15,-5-10 0-15,-5 0 0 16,-9-9 1-16,-10-3-2 16,-10-9 1-16,-8 5 0 15,-11-5 0-15,-5 4-1 16,-6 6 1-16,0 6-1 15,1 5 1-15,-3 5-1 16,2 9 0-16,1 1-2 16,5 1 0-16,2 3-4 15,8 2 0-15,3-2-7 16,6 5 1-16,2 0-6 16,7-1 0-16</inkml:trace>
  <inkml:trace contextRef="#ctx0" brushRef="#br0" timeOffset="217.63">14568 13111 22 0,'-11'10'11'0,"9"-8"3"0,2 0 8 16,2 1-18-16,6-3 1 15,6-5 7-15,1-7 0 16,9 5-13-16,8-5 0 15,5-4 9-15,-5-3 1 16,2 0-3-16,1-2 0 16,2 0-4-16,0 2 1 15,0 0-2-15,-6 5 0 16,-1 5-4-16,-7 2 1 0,-7 2-5 16,-3 3 1-16,-7-1-8 15,-6 3 1 1</inkml:trace>
  <inkml:trace contextRef="#ctx0" brushRef="#br0" timeOffset="218.63">14647 13104 21 0,'-23'7'10'0,"-4"-2"3"0,22-3-2 0,-1 3-8 16,1 0 1-16,5-1 4 16,3 1 0-16,5 0-7 15,5-3 1-15,11 3 7 16,8 2 0-16,2 0 1 16,-2 0 0-16,-3 2-2 15,0 3 0-15,-3 2-3 16,-2 0 1-16,-3-2-3 15,-2 2 1-15,-3-4-3 16,-3-1 0-16,0-4-1 16,-2-3 0-16,-3-2-3 15,-3 0 0-15,-5 0-4 16,0 0 1-16,-3-2-5 16,-2 2 0-16,0-2-5 0,0 2 1 15,-3 2-1-15,0 0 1 16</inkml:trace>
  <inkml:trace contextRef="#ctx0" brushRef="#br0" timeOffset="219.63">14610 13401 34 0,'-8'-3'17'0,"11"-1"-12"15,-3 4 31-15,5-3-30 16,3 1 0-16,3-3 4 16,5 0 1-16,8-2-12 15,7 7 0-15,-4-2 9 16,2-3 0-16,3 3-3 16,2-3 0-16,3 5-2 15,-3 0 0-15,-2 0-3 16,0 0 1-16,-8 0 0 15,-6 0 0-15,-5 0-3 16,-5 0 1-16,-8 0-5 16,-5 0 1-16,-3 0-5 0,-2 5 0 15,-1-3-7-15,0-2 0 16,6-2-1-16,5 2 1 16</inkml:trace>
  <inkml:trace contextRef="#ctx0" brushRef="#br0" timeOffset="220.63">15438 12803 17 0,'6'-12'8'0,"4"3"4"15,-7 4 9-15,-3 5-16 16,3-4 0-16,-1 6 5 16,1 5 0-16,0 7-11 0,2 7 1 15,-3 12 8-15,1 7 0 16,-3 0-2-16,0 17 0 15,-3-6-2-15,1 6 0 16,-1-10-3-16,1 0 1 16,2-7-1-16,2-7 1 15,-2-5-2-15,0-7 1 16,0-7-4-16,-2 0 1 16,-1-4-4-1,0-5 1-15,-2-1-5 16,2-4 1-16,1 0-5 15,-1 0 1-15,3 0-1 16,5-7 1-16</inkml:trace>
  <inkml:trace contextRef="#ctx0" brushRef="#br0" timeOffset="221.63">15769 13052 23 0,'8'-14'11'0,"0"0"-4"16,-8 14 19-16,0 0-23 15,0 5 0-15,-3 2 1 16,3 2 1-16,0 10-6 16,3 2 0-16,2 3 4 15,3 2 0-15,0-3-2 16,3 1 0-16,2-1 0 0,0-9 0 16,3-4-1-16,3-10 0 15,2-5 0-15,0-4 1 16,-5-8-1-16,-3-4 1 15,-5 2-1-15,-5-2 1 0,-1 7 0 16,1 2 0-16,-3 10-1 31,-3 4 1-31,1 12-1 0,2 3 1 0,5-1-1 32,3 5 1-32,0 3-1 15,5-3 0-15,3-7 1 16,-5 3 1-16,2-8-1 15,3-6 1-15,2-6 1 16,6-4 0-16,-6-5 1 0,1-4 0 16,-3-3-1-16,-3-2 1 15,-2-3-1-15,-6 3 0 16,-2 5-2-16,-6-3 1 0,-2 2-3 16,-1 1 1-16,1 2-4 15,0 0 0-15,0 0-4 16,-1 2 0-16,1 0-7 15,0 7 1-15,5-2-2 16,5 5 1-16</inkml:trace>
  <inkml:trace contextRef="#ctx0" brushRef="#br0" timeOffset="222.63">15647 12817 23 0,'0'-14'11'0,"6"19"-4"0,-6 0 18 0,-3 4-23 16,0 5 1-16,1 10 1 15,-1 6 0-15,-2 10-5 16,5 7 0-16,0-2 3 16,3 2 1-16,-3 0-2 15,0-5 1-15,0-2-2 16,0-7 0-16,-3-5-5 0,3-9 0 15,0-7-6-15,3-5 1 16</inkml:trace>
  <inkml:trace contextRef="#ctx0" brushRef="#br0" timeOffset="223.63">15883 12897 22 0,'-3'7'11'0,"9"-4"1"16,-1-3 11-16,0-5-20 15,6-7 1-15,2 3 0 16,3-8 1-16,0 1-7 16,-3-1 1-16,0-1 3 15,-2 1 1-15,-3 3-2 16,0 2 0-16,-3 3-1 0,0 2 1 15,1 2-1-15,-1 10 1 16,3-3 0-16,0 10 0 16,0-3-1-16,-6 3 1 15,1 0 0-15,0 0 0 16,-1-1-3-16,1-4 1 16,0-2-8-16,-1 0 0 15,3-5-3-15,9 0 1 16</inkml:trace>
  <inkml:trace contextRef="#ctx0" brushRef="#br0" timeOffset="224.63">16351 12744 22 0,'-5'-2'11'0,"10"0"-11"0,-2 4 16 0,2 3-14 15,0 2 1-15,3 7 3 16,0 5 1-16,0 4-7 16,-2 3 0-16,-4 7 4 15,1 2 1-15,-3-2-1 16,0 7 0-16,-3 0-3 15,-2-2 1-15,2-3-4 16,-2-7 0-16,0-2-6 16,2 0 1-16,0-5-4 15,1-14 0-15</inkml:trace>
  <inkml:trace contextRef="#ctx0" brushRef="#br0" timeOffset="225.63">16518 12704 25 0,'-8'-4'12'0,"8"-6"-4"16,0 13 19-16,0 1-25 16,0 6 1-16,0 4 1 15,0 7 1-15,0 5-6 16,0 7 1-16,3 9 3 15,-1 3 0-15,1-3-2 32,0 5 1-32,-1-7-2 15,1-2 1-15,0-8-4 0,-3-4 0 16,0-2-8-16,2-8 1 16,6-9-2-16,3-7 1 15</inkml:trace>
  <inkml:trace contextRef="#ctx0" brushRef="#br0" timeOffset="226.63">16661 13097 24 0,'-13'12'12'0,"13"-17"-5"15,0 5 21-15,5-7-26 16,0 0 0-16,3 0 1 16,3 0 0-16,2 2-5 15,3-2 1-15,0 5 2 16,0 2 1-16,-1 0-2 16,-4 2 1-16,-6 10 0 0,-2 2 0 15,-3 0 1-15,-8 10 0 16,-3-1 2-16,-2 1 1 15,-3-1-1-15,0 3 1 16,1-5 0-16,1-4 1 16,6-8-1-16,3-2 1 15,5 0-2-15,5 3 1 16,6-6-2-16,2 1 1 0,3-3-2 16,3 1 1-16,-1-1-2 15,1 1 0-15,-3-3-3 16,-6 0 1-16,-2-5-5 15,-3 5 0-15,-2-3-7 16,0-1 1-16,-1-3-7 0,4-5 0 16</inkml:trace>
  <inkml:trace contextRef="#ctx0" brushRef="#br0" timeOffset="227.63">16650 12662 26 0,'-8'5'13'0,"11"-15"0"16,2 8 14-16,6 0-25 15,2-1 1-15,6 3 0 16,4 0 0-16,1 0-4 16,3 0 0-16,-4 5 3 15,-4 2 0-15,-6 0 0 16,0 7 0-16,-7 3 0 16,-6-3 0-16,-11 2 1 15,-2 3 0-15,-6-5 1 16,4 3 0-16,-1-3 0 15,5-5 0-15,3 3 0 16,3 0 0-16,2-3-1 16,8 3 0-16,6 0-2 0,5-3 1 15,5-4-2-15,0-1 0 16,0-4-6-16,-5 3 1 16,-2-3-10-16,-4 0 0 15,6 0-2-15,-3-5 0 16</inkml:trace>
  <inkml:trace contextRef="#ctx0" brushRef="#br0" timeOffset="228.63">17349 12989 26 0,'0'-2'13'0,"10"-1"0"16,-2 1 18-16,5-3-26 15,9 3 1-15,7-8 4 16,8-1 1-16,8 1-13 15,-3-4 0-15,3 2 8 16,-3 1 0-16,-2-1-3 0,-5 5 0 16,-6 0-4-16,-6 2 0 15,-7 5-5-15,-5 2 0 16,-8 3-6-16,-9 0 0 16,-2-3-5-16,-2 5 1 15</inkml:trace>
  <inkml:trace contextRef="#ctx0" brushRef="#br0" timeOffset="229.63">17425 13029 28 0,'-7'-12'14'0,"14"3"-5"0,-1 4 21 0,2 0-23 15,2 1 1-15,4-1 5 16,1 5 0-16,1 5-15 15,0 4 0-15,5 3 11 16,0 4 0-16,3 5-4 16,3 1 0-16,-3-1-3 15,-3 0 1-15,0-2-2 16,0-5 0-16,0-5-5 16,-5-2 1-16,-3-2-5 15,-5-3 1-15,-2-2-7 16,-9 0 0-16,-2 0-5 15,-9-2 0-15</inkml:trace>
  <inkml:trace contextRef="#ctx0" brushRef="#br0" timeOffset="230.63">17367 13255 37 0,'-10'0'18'0,"12"4"-11"16,4-1 30-16,2 2-31 15,2-5 1-15,6 2 5 16,8-2 0-16,5 2-14 16,8-2 0-16,3 0 9 15,-1 5 0-15,-2-5-3 16,-5 2 0-16,-3-2-5 0,-2 7 0 16,-3-2-5-16,-3 2 1 15,-5-2-5-15,-3-3 0 16,-5 0-8-16,-3-4 0 15,0-7 1-15,1-1 0 16</inkml:trace>
  <inkml:trace contextRef="#ctx0" brushRef="#br0" timeOffset="231.63">18140 12679 22 0,'0'-26'11'0,"5"19"-7"0,-5 7 16 16,0 0-16-16,0 0 0 0,3 0 3 15,2 9 0-15,0 5-8 16,3 12 1-16,-2 12 7 16,-1 4 0-16,3 5-2 15,0 5 1-15,-3-3-2 16,0 10 1-16,-2-7-2 16,-6-3 0-16,1-2-2 15,-4-9 1-15,-2-3-6 16,1-9 1-16,1-5-5 15,-2-4 1-15,3-6-6 0,0-4 1 32,2-2-3-32,3-12 0 15</inkml:trace>
  <inkml:trace contextRef="#ctx0" brushRef="#br0" timeOffset="232.63">18399 12660 19 0,'5'-10'9'0,"1"6"-1"16,-6 4 13-16,2 2-16 15,1 0 0-15,0 10 4 16,-1 5 0-16,-2 8-10 15,-2 15 0-15,-1 3 8 16,0 6 1-16,1 3-3 16,-1 7 1-16,0 2-2 15,1-5 0-15,-1 1-3 0,0-15 1 16,3-7-2 0,0-6 0-16,0-11-6 15,0-4 0-15,3-9-8 0,2-12 1 16,3-12-2-16,-2-2 1 15</inkml:trace>
  <inkml:trace contextRef="#ctx0" brushRef="#br0" timeOffset="233.63">18587 12930 10 0,'5'-7'5'0,"-2"14"8"0,-3-2 2 0,0 7-14 16,0 9 0-16,0-2 1 15,0 4 0-15,3 5-3 16,2 3 1-16,0-5 1 16,3-3 1-16,0-1-1 15,3-6 0-15,2-7 0 16,3-2 0-16,0-4-1 15,2-10 1-15,1-5 0 0,-3-2 0 16,-3 0 0 0,-3-3 1-16,-4 10-1 0,-1 5 1 15,-2 4-1-15,-1 5 0 16,1 5 0-16,5 0 0 16,2-3-1-16,6 5 1 15,3 0 0-15,-1-7 0 16,3-2 1-16,1-7 0 15,-1-5 0-15,0-5 1 16,3-7-1-16,0-2 1 0,-1-5-1 16,-1-2 0-16,-4-3 1 15,-5 3 0-15,-2 2-2 16,-6 0 0-16,-2 5-1 16,-3 7 1-16,-3 2-5 15,-2 5 1-15,0 3-7 16,-1 6 0-16,4-2-2 15,4 2 1-15</inkml:trace>
  <inkml:trace contextRef="#ctx0" brushRef="#br0" timeOffset="234.63">19092 13205 4 0,'-10'-7'2'0,"23"0"6"0,-8 7-7 16,3-7 2-16,0 0 0 15,3-2 6-15,-1-1 0 16,1 3-8-16,-3 0 0 15,-3 5 8-15,-2 4 0 16,-6 3-1-16,-2 4 1 16,-3 5-2-16,-5 10 0 0,-3-1-2 15,0-4 1-15,-3 10-3 16,6-4 0-16,5-1-1 16,6-3 1-16,2-4-2 15,2-6 1-15,4-4-1 16,1-2 1-16,4-10 0 15,5 3 1-15,0-5-1 16,0-2 1-16,0 1 0 16,-3 1 1-16,0 0-2 15,0 7 1-15,0-2-1 16,1-3 0-16,-1 5-1 16,-2 0 1-16,-1 5-4 0,-2-3 1 15,0-2-4-15,-3 0 0 16,1 0-6-16,-1 0 1 15,3 0-9-15,2 0 1 16,6-7 1-16,0 0 1 16</inkml:trace>
  <inkml:trace contextRef="#ctx0" brushRef="#br0" timeOffset="235.63">19518 13158 29 0,'-2'-21'14'0,"-6"-5"-11"0,2 24 28 0,-1-3-28 16,-7 5 0-16,-4 0 2 15,2 5 1-15,0 2-7 16,5 2 0-16,1 1 4 16,2-1 1-16,3 10-3 15,5-5 1-15,8 5-2 16,7 0 1-16,7-3-1 15,4 3 1-15,-5-5-1 16,-5 0 0-16,-5 0 1 16,-6 0 0-16,-8-2 0 15,-7 7 1-15,-9-5 0 16,-7-2 0-16,5-5-1 16,-6 0 1-16,-2-5-5 0,0-4 0 31,5-3-7-31,6-2 0 15,10 0-5-15,13 0 1 16</inkml:trace>
  <inkml:trace contextRef="#ctx0" brushRef="#br0" timeOffset="236.63">18688 12742 23 0,'-3'7'11'0,"16"-16"0"0,-8-1 13 15,9 1-21-15,-1-5 1 16,3 0 1-16,0 2 1 16,-1-2-8-16,-1 0 0 15,-1 2 5-15,-2 3 0 16,-4-1-2-16,-4 5 0 15,-3 5-1-15,0 3 1 0,0-1-1 16,3 5 1-16,2 3-1 16,3-1 0-16,3 0 0 15,2 3 1-15,3 0 0 16,0-3 0-16,-3 3-2 16,0-5 0-16,0 0-7 15,0 0 1-15,3-2-5 0,6-3 1 16</inkml:trace>
  <inkml:trace contextRef="#ctx0" brushRef="#br0" timeOffset="237.63">19767 12669 25 0,'-8'-7'12'0,"5"7"-2"15,3 0 16-15,6 5-22 16,-4 4 0-16,1 3 2 0,0 7 0 15,-1 7-8-15,1 9 1 16,0 0 5-16,-1 5 0 16,-4 0-2-16,2 7 0 15,0 0-3-15,0-7 0 16,-3 0-5-16,3-5 0 16,-3-4-6-16,-2-10 1 15,5 0-2-15,5-11 0 16</inkml:trace>
  <inkml:trace contextRef="#ctx0" brushRef="#br0" timeOffset="238.63">19981 12570 26 0,'-21'5'13'0,"13"2"-4"15,8-2 24-15,0 4-31 16,3 3 0-16,0 9 2 16,-1 10 0-16,1 6-5 15,-1 10 0-15,-2 0 4 16,0 5 0-16,0-5-1 16,-2 5 0-16,-3-5-1 15,-1-5 0-15,-2-2-3 16,0-7 0-16,3-7-7 15,0-7 1-15,2-10-5 0,11-9 1 16</inkml:trace>
  <inkml:trace contextRef="#ctx0" brushRef="#br0" timeOffset="239.63">20087 13050 34 0,'-8'-5'17'0,"27"-16"-17"0,-14 14 28 0,6 0-28 15,2 0 0-15,0-2 0 16,0-1 0-16,1 3-1 16,-1 0 1-16,0 7-1 15,-2 7 0-15,-3 3 0 16,-1 4 1-16,-7 0 1 15,-5 5 0-15,3 2 3 16,-6 0 0-16,-3 0 2 16,-5 3 1-16,3-1-1 15,0-4 1-15,5-3-2 16,5 1 0-16,3-5-3 16,5-3 0-16,6-2-2 15,-3-2 1-15,2-3-2 16,1-4 1-16,2 0-4 15,1-3 0-15,1 0-3 16,-4-2 0-16,-3-5-7 0,-3 5 0 16,6-12-1-16,-3 5 0 15</inkml:trace>
  <inkml:trace contextRef="#ctx0" brushRef="#br0" timeOffset="240.63">20114 12589 24 0,'-32'-23'12'16,"35"-13"-11"-16,4 27 20 0,9-5-20 15,0 2 0-15,3 3 2 16,2 2 1-16,3 4-4 15,2 6 1-15,1-1 2 16,-6 5 0-16,-5 12 0 16,-6 7 0-16,-7-3-1 15,-6 3 0-15,-2 7 1 16,-3-5 0-16,0-2 1 16,3-2 0-16,2-8-1 15,6-2 1-15,7-2-1 16,6-3 1-16,5-6-3 15,3-3 1-15,0-3-2 16,0-1 1-16,0-3-2 16,-3 2 0-16,-5 3-7 15,-3-3 1-15,-5 0-7 0,2-2 0 16</inkml:trace>
</inkml:ink>
</file>

<file path=ppt/ink/ink3.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4-07T21:33:10.610"/>
    </inkml:context>
    <inkml:brush xml:id="br0">
      <inkml:brushProperty name="width" value="0.05292" units="cm"/>
      <inkml:brushProperty name="height" value="0.05292" units="cm"/>
      <inkml:brushProperty name="color" value="#0070C0"/>
    </inkml:brush>
  </inkml:definitions>
  <inkml:trace contextRef="#ctx0" brushRef="#br0">17473 3607 17503 0,'0'0'1552'0,"0"0"-1232"0,7-2-320 0,-1 0 0 16,0 0 3168-16,-1 0 576 16,-5 2 112-16,0 0 32 0,5-2-1824 0,2 0-352 15,0 0-80-15,1 1-16 0,0 0-336 0,1 0-80 0,0 1-16 0,2 0 0 16,2 0-336-16,-1 0-64 0,2 0-16 0,1 0 0 16,0 0-80-16,2 0-32 0,0 0 0 0,0 0 0 15,0 2-16-15,1-2 0 0,-2 0 0 0,2 0 0 16,-1-1-80-16,4 0-32 0,1 1 0 0,2-2 0 0,-1 0-80 15,4 1-32-15,0-3 0 0,2 1 0 16,2 1-16-16,-2 0 0 0,0-1 0 0,-2 2 0 0,-3 0-208 16,-1 0-64-16,-2-1 0 0,1 1 0 0,-2 0-128 0,2 1 192 15,1 0-192-15,0 0 192 0,-1-1-192 0,1 1 0 16,-1 1 0-16,3 0 128 0,0 1-128 0,3 0 0 16,0-1 0-16,-2 1 0 0,-1 1-176 0,-1 2-64 15,-2-2-16-15,-2 1 0 0,2 0 416 0,-2 0 80 16,0-1 16-16,0 0 0 0,1-1-112 0,0 0-16 15,1 0 0-15,0-2 0 0,2 0-128 0,-1 0 0 16,2 0 0-16,0 0 0 0,-1-1 0 0,-2 0 128 16,-1 0-128-16,-3 0 128 0,0 0-128 0,-3 0 0 15,-2 0 0-15,0 1 128 0,-3-1 288 0,-2 0 48 16,1 1 16-16,-2 0 0 0,-2-1-480 0,0 1-160 16,-5 0 0-16,5 0 0 0,-5 0 160 0,0 0 0 0,5 0 0 0,-5 0 0 15,0 0-352-15,0 0-32 16,0 0-16-16,0 0 0 15,0 0-864-15,0 0-160 0,0 0-48 0,0 0-21632 0</inkml:trace>
  <inkml:trace contextRef="#ctx0" brushRef="#br0" timeOffset="12340.13">16303 767 20271 0,'0'0'1792'0,"0"0"-1424"0,-4-1-368 0,1-3 0 0,0-1 2480 0,0 1 416 16,3 4 96-16,0 0 16 0,-2-4-1152 0,2 4-240 16,0 0-32-16,0 0-16 0,0 0-560 0,-2 5-112 15,0 2-32-15,0 3 0 0,-1 4-352 0,0 3-80 16,0 2-16-16,-1 1 0 0,0 3 32 0,-1 0 16 15,-1 0 0-15,-1 0 0 0,0 2-16 0,0-2 0 16,-1 2 0-16,1 1 0 0,-2 2-64 0,0 1-32 16,0-2 0-16,2-1 0 0,0 1-32 0,-1-3 0 15,1 0 0-15,1-2 0 0,0 0 0 0,1-6 0 16,1 0 0-16,2-3 0 0,-1-1 0 0,1-3-16 16,2-2 0-16,0-2 0 0,0-5-48 0,0 0 0 15,0 0 0-15,0 0 0 0,0 0-32 0,0 0-16 0,5 0 0 0,1 1 0 16,0 0-16-16,1 1 0 15,0-2 0-15,2 0 0 0,-1 0 0 0,2 0 0 0,0 0 0 0,0 0 0 16,0 0-64-16,1 1-128 0,0-1 176 0,1 0-176 16,-1 0 128-16,1 0-128 0,1 0 0 0,0 0 0 15,-2 0 128-15,1 0-128 0,0 0 0 0,1-1 0 16,-2-1 0-16,1-1 0 0,0 0 0 0,-2-1 0 31,1 0-880-31,0-1-176 0,-1-1-32 0,-1-1-16 16,-1-2-2000-16,-1-1-400 0</inkml:trace>
  <inkml:trace contextRef="#ctx0" brushRef="#br0" timeOffset="12924.32">16558 897 13823 0,'-7'-9'608'0,"7"9"128"0,-3-3-592 0,0-4-144 15,1 0 0-15,1-1 0 0,1 0 4736 0,0-1 928 16,0 0 176-16,1 2 48 0,1-2-3216 0,1 0-640 16,1-1-128-16,1 1-32 0,0 2-720 0,2 0-128 15,0-1-48-15,4 0 0 0,2 1-784 16,0 0-192-16,0 3 0 0,-1-1 592 0,2 4 80 16,0 1 16-16,1 2 0 0,-1 0-448 0,-3 2-96 0,-1 3-16 0,-1 3 0 15,0 2-128-15,-3 2 160 0,-2 3-160 0,-3 2 160 16,-2 3-160-16,-3 1 128 0,-3 1-128 15,-2 0 128-15,-2-3-128 0,-4 4 0 0,-5 5 144 16,1-3-144-16,1-6 0 16,1 0 0-16,3 2 160 0,0-5-32 0,2-1-128 0,1-2 192 15,0-3 64-15,1-1 0 0,2-2 0 0,1-1 0 16,1-1-64-16,3-3 0 0,3-4 0 0,-5 5 0 16,5-5-192-16,0 0 0 15,0 0 0-15,0 0 336 0,0 0 32 0,0 0 0 0,0 0 0 16,4-3-176-16,1 1-48 0,3 0 0 0,1 1 0 15,1-1-16-15,3 0 0 0,0 0 0 0,3 0 0 16,1 0 0-16,-1 1 0 0,3-2 0 0,0 2 0 16,1 1 16-16,0 2 0 0,1 1 0 0,-1 1 0 15,-1 0-144-15,-1 0 160 0,-2 1-160 0,-1 1 160 0,-1 2-160 16,-3-2 0-16,-1 1 144 0,-2 0-144 0,-1 1 0 0,-1 0 0 16,-2 0 0-16,-1-1 128 0,1-1-128 15,-1-1 0-15,-3-5 0 0,0 0 0 0,0 0 0 0,0 0 0 16,0 0 0-16,0 0 0 15,0 0-448-15,0 0 0 0,0 0 0 0,0 0 0 16,-2-7-1712-16,0-1-336 0,1-1-80 0,0 0-18384 16</inkml:trace>
  <inkml:trace contextRef="#ctx0" brushRef="#br0" timeOffset="13392.2">17131 1045 16575 0,'0'0'1472'0,"0"0"-1168"0,0 0-304 0,0 0 0 15,2-5 3200-15,-2 5 576 0,0 0 112 0,0 0 16 16,0 0-2048-16,0 0-400 0,0 0-96 0,0 0-16 15,0 0-336-15,0 0-80 0,-1 7-16 0,-1-1 0 16,-1 0-208-16,0 1-32 0,0 2-16 0,0 3 0 16,-1-1-80-16,-1 0-32 0,1 0 0 0,1 0 0 15,2 0-32-15,-1-4-16 0,0 2 0 0,1 0 0 16,0-2-48-16,1-1-16 0,0-6 0 0,0 0 0 16,0 0-96-16,0 0-16 0,0 0 0 0,0 0 0 15,5-3-48-15,-1-2-16 0,1-2 0 0,1-1 0 16,1-1-32-16,1 0-16 0,1-2 0 0,-1 0 0 15,2-3-80-15,0 1-128 0,1 0 176 0,1 0-176 16,0 1 128-16,4-2-128 0,-1 3 0 0,-1 2 0 16,-3 2 0-16,-1 2 0 0,-1 0 0 0,-3 2 0 15,1 1 0-15,-2 3 0 0,1 2 0 0,-2 3 128 16,-1-2-128-16,1 4 0 0,-2 1 192 0,0 1-64 16,-1 0 0-16,1 2-128 0,-2 0 160 0,0 2-160 15,0-1 128-15,1 1-128 0,-1-1 0 0,0-1 0 16,0-2 128-16,1-1-128 0,0 0 0 0,0 0 0 15,0-3 0-15,-1-6 0 0,0 0-160 0,0 0-16 16,0 0 0-16,5-1 0 16,0-2-1600-16,1-2-320 0,0-1-64 0,1-1-11312 0,1-2-2272 0</inkml:trace>
  <inkml:trace contextRef="#ctx0" brushRef="#br0" timeOffset="13724.96">17496 1023 11967 0,'0'0'1072'0,"0"0"-864"0,0 0-208 0,0 0 0 15,0 0 4432-15,0 0 848 0,0 0 160 0,-4 2 48 16,-1 0-3184-16,0 3-640 0,0-2-128 0,0 2-32 16,-1 0-624-16,1 2-128 0,0 0-32 0,2 2 0 15,-1 1-272-15,1 1-64 0,-1 0-16 0,2 1 0 16,1 2-48-16,2-1-16 0,1-1 0 0,0-2 0 16,1-1-128-16,1 0-32 0,1-3 0 0,2-1 0 15,0-1 16-15,1-1 0 0,0-2 0 0,0-1 0 16,0-1 144-16,1 0 16 0,0-5 16 0,0 0 0 0,0-3-16 15,-2-1-16-15,0-1 0 0,0 0 0 0,-1 0-128 0,-1 0-32 16,-2 0 0-16,-1 0 0 0,-1 1-144 0,-1-1 0 16,-2 0 144-16,0 3-144 0,-2 0 0 0,0 2 128 15,0 0-128-15,-1 1 0 0,-1 0 0 0,1 1-208 16,0 1 16-16,0 1 16 16,1 1-1472-16,4 1-288 0,0 0-64 0,0 0-16 15,0 0-1296-15,0 0-256 0</inkml:trace>
  <inkml:trace contextRef="#ctx0" brushRef="#br0" timeOffset="13925.32">17694 1142 30063 0,'0'0'1328'0,"0"0"272"0,0 0-1280 0,0 0-320 0,0 0 0 16,0 0 0-16,0 0 2240 0,0 0 368 0,0 0 80 0,0 0 0 16,0 0-1120-16,0 0-224 0,1-7-64 0,1 0 0 15,-1-2-704-15,2 1-128 0,0-3-48 0,0 3 0 16,1-4-272-16,-1 2-128 0,1-1 128 0,0 2-128 15,1-2 0-15,0 0 0 0,0 1 0 0,0 1 0 16,-1 0 0-16,1 2-144 0,2 0 144 0,-3 1-208 31,1 0-288-31,0 2-48 0,0 1-16 0,0 2 0 0,-5 1-224 0,0 0-48 0,7-2-16 0,-7 2 0 16,7 1-1936-16,-1 1-384 0</inkml:trace>
  <inkml:trace contextRef="#ctx0" brushRef="#br0" timeOffset="14477.69">17861 1143 30575 0,'0'0'1344'0,"0"0"304"0,0 0-1328 0,0 0-320 15,0 0 0-15,0 0 0 0,0 0 1472 0,0-4 208 16,0-1 48-16,1-2 16 0,2-1-720 0,1 0-160 15,0-2-32-15,0 2 0 0,-1-1-464 0,1 0-112 16,2 0 0-16,-1 2-16 0,2-1-240 0,0 1 0 16,0 1 0-16,0 0 0 0,1 1 0 0,-1 1 0 15,0 3 0-15,0-1 0 0,0 1 0 0,-1 1 0 16,0 1 0-16,0 1 0 0,-2 1 144 0,-1 1-144 0,0 1 128 0,0 1-128 16,0 1 256-16,-1 0-48 0,0 1 0 0,-1 0 0 15,-1 0 176-15,1 1 16 0,-1-3 16 0,0 1 0 16,0 2-32-16,1-3-16 0,1 0 0 0,-2-6 0 15,0 0-80-15,0 0-16 0,0 0 0 0,0 0 0 16,0 0-64-16,0 0-16 0,0 0 0 0,0 0 0 16,4-2 0-16,0-2-16 0,1-1 0 0,0-1 0 15,1-1-176-15,0 0 0 0,2 0 144 0,0-1-144 16,1-2 0-16,1 0 0 0,-2 1 0 0,2 1 0 16,-2 2 0-16,0 1 0 0,1 0 0 0,-3 0 0 15,1 0 0-15,1 2 0 0,-2-1 0 0,1 4 0 16,-1 0 0-16,-1 2 0 0,-1 0 0 0,2 0 0 0,-1 2 0 0,-1 0 0 15,-4-4 0-15,4 8 128 0,0 2 128 0,0 1 16 16,-1 0 16-16,-1 2 0 0,-1 0 96 0,1 0 32 16,-1 0 0-16,2 1 0 0,-2-2-224 15,1-2-64-15,0-1 0 0,-1-1 0 0,2-2-128 0,1-2 0 16,-4-4 0-16,0 0 0 0,6 0 0 16,-6 0 0-16,6-2 0 15,-1-1-3200-15,-1-3-656 0</inkml:trace>
  <inkml:trace contextRef="#ctx0" brushRef="#br0" timeOffset="15876.55">19187 627 24415 0,'0'0'1088'0,"0"0"208"0,0 0-1040 0,0 0-256 16,0 0 0-16,0 0 0 0,0 0 1552 0,-1-5 256 16,1 5 48-16,0 0 16 0,0 0-528 0,0 0-96 15,0 0-32-15,0-5 0 0,0 5-224 0,0 0-48 16,2-4-16-16,-2 4 0 0,0 0-160 0,0 0-48 16,0 0 0-16,4 3 0 0,0 1-64 0,-1 2-16 15,-2 5 0-15,-1 0 0 0,0 2-128 0,-1 6-48 0,-1 3 0 0,-1 3 0 16,1 0-32-16,-1 1-16 0,-1 1 0 0,1-1 0 15,0-2-48-15,0 1-16 0,-1-4 0 0,1 0 0 16,-1-2-144-16,1-1-16 0,0-2-16 0,0-1 0 16,0-2-176-16,1-2 128 0,0 0-128 0,1 0 128 15,0 0-128-15,0-2 0 0,0 0 0 16,0-1 0-16,0-1 0 0,0 0 0 0,1-7 0 0,0 0 0 16,0 0 0-16,0 0 0 0,0 0-192 0,0 0 192 15,0 0-576-15,0 0 0 0,0 0 0 16,0 0 0-16,0 0-1136 0,2-7-208 0,0 0-64 15,1 1 0-15,0-2-1232 0,0 1-256 0</inkml:trace>
  <inkml:trace contextRef="#ctx0" brushRef="#br0" timeOffset="16460.54">19402 594 6447 0,'0'0'576'0,"0"0"-576"0,0 0 0 0,0 0 0 15,0 0 4832-15,0 0 864 0,0 0 160 0,0 0 32 16,0 0-3440-16,0 0-688 0,0 0-144 0,0 0-16 15,0 0-320-15,0 0-64 0,0 0-16 0,0 0 0 16,0 0-240-16,0 0-32 0,0 0-16 0,0 7 0 0,-1 0-272 0,1 1-64 16,1 3-16-16,-1 2 0 0,-1 3-112 0,0 2 0 15,-1 2-16-15,0 2 0 0,0 2 64 0,1 0 16 16,0 2 0-16,0 0 0 0,0-1-80 0,-1 0-16 16,0-2 0-16,1 1 0 0,-1-6-128 0,0 0-32 15,0-2 0-15,2-2 0 0,-1 0-128 0,0 0-128 16,1-3 192-16,0 0-192 0,-1-1 128 0,0-1-128 15,0-1 0-15,1 1 0 0,0-2 0 0,0-1 0 16,-1 0 0-16,1-6 0 0,0 0 0 0,0 0 0 16,0 0 0-16,0 0 0 15,0 0-512-15,0 0-16 0,0 0 0 0,0 0 0 16,0 0-944-16,-2-5-176 0,1-1-32 0,1 0-16 16,1-1-944-16,1 1-192 0,0-2-48 0</inkml:trace>
  <inkml:trace contextRef="#ctx0" brushRef="#br0" timeOffset="17231.68">19590 822 12895 0,'0'0'1152'0,"0"0"-928"16,1-6-224-16,0 1 0 0,0-1 4144 0,0 1 784 15,0-1 144-15,-1 6 48 0,0 0-2768 0,0 0-560 16,0 0-96-16,0 0-32 0,1 7-464 0,0 1-112 0,-1 1 0 0,1 2-16 15,0 0-544-15,0 3-96 16,0 0-32-16,1 0 0 0,0 1-160 0,0-1-48 0,0-1 0 0,1 0 0 16,1-2 64-16,0-1 16 0,0-1 0 0,1-2 0 15,1-1 0-15,0-1 0 0,0 0 0 0,0-3 0 16,0 1 0-16,0-2 0 0,1-1 0 0,0 0 0 16,-1-1-16-16,0 1-16 0,1-3 0 0,-2-1 0 15,1-1-112-15,-1-1 0 0,-1-1-128 0,1 2 192 0,-2-1-192 0,0 0 144 16,1 0-144-16,-1 0 128 0,0 0-128 0,-1 2 0 15,-2 4 0-15,0 0 0 0,0 0 0 0,0 0 0 16,0 0 0-16,3 5 0 0,-1 0 0 0,1 0 128 16,-1 1-128-16,0 1 0 0,1 0 128 0,-1 0-128 15,1 0 0-15,0-1 128 0,-3-6-128 0,4 5 128 16,-4-5-128-16,5 5 128 0,-5-5 0 0,6 4 0 16,0-1 0-16,-1-1 0 0,-5-2 32 0,6-4 0 15,1 0 0-15,0 0 0 0,1 1 176 0,-1-3 48 16,-2 0 0-16,0-2 0 0,2-1-192 0,0-2-48 15,-2-2 0-15,1 1 0 0,-1 1-144 0,0 0 0 16,-1-3 0-16,-1 1 0 0,1-3 0 0,0 0 0 16,-1 1 0-16,1-1 0 0,-1-2 0 0,0 3 0 15,-2 1 0-15,0-1 0 0,0 3 0 0,-1 3 0 0,-2 2 0 0,0 1 0 16,-1 1-192-16,0 1 16 16,-1 2 16-16,0 2 0 15,4 0-1312-15,-5 2-256 0,1 2-48 0,-1 1-16 16,3 1-1184-16,0 0-240 0</inkml:trace>
  <inkml:trace contextRef="#ctx0" brushRef="#br0" timeOffset="17729.08">20132 536 33695 0,'0'0'736'0,"0"0"160"0,0 0 16 0,0 0 48 0,0 0-768 0,0 0-192 16,0 0 0-16,0 0 0 0,0 0 1488 0,3 6 272 16,-2 2 48-16,0-1 16 0,-1 1-672 0,1 0-144 15,-1 2-32-15,0 2 0 0,-1 1-352 0,0 1-80 16,-1 3-16-16,0 2 0 0,1 2 16 0,-1 2 0 15,0-1 0-15,0 2 0 0,0 0 32 0,2 0 16 16,-1 2 0-16,0-4 0 0,0 0-592 0,0-5 0 0,1-1-144 0,1-1 144 16,-1-1 0-16,0-1 0 0,0-1 0 0,0-2 0 15,1-3 0-15,0-1 0 0,0-1-128 0,0 0 128 32,1 0-1296-32,-2-5-192 0,1 5-48 0,-1-5 0 15,0 0-960-15,0 0-208 0,0 0-48 0,0 0-13952 0</inkml:trace>
  <inkml:trace contextRef="#ctx0" brushRef="#br0" timeOffset="18079.25">20310 546 15663 0,'0'0'688'0,"0"0"144"0,-1-5-656 0,1 5-176 15,0-5 0-15,0 5 0 0,0 0 4128 0,0 0 800 16,0 0 144-16,1-4 48 0,-1 4-2704 0,0 0-544 16,0 0-96-16,0 0-32 0,0 0-448 0,1 6-80 15,0 3-32-15,-1 0 0 0,0 0-448 0,-1 1-96 16,-1 2 0-16,0 2-16 0,-1 2-176 0,0 4-16 15,-1 0-16-15,0 2 0 0,0 2-32 0,1 2-16 16,-2-3 0-16,1 2 0 0,1-1-64 0,1 1-16 16,0-3 0-16,0-2 0 0,0-3-160 0,1-1-128 15,0-2 144-15,1-3-144 0,0-1 0 0,0-1 0 0,1-4 0 16,-1-5 0 0,0 0-704-16,0 0-224 0,0 0-48 0,0 0-16 15,0 0-1328-15,0 0-272 0,6-3-48 0</inkml:trace>
  <inkml:trace contextRef="#ctx0" brushRef="#br0" timeOffset="19913.5">20401 1000 23039 0,'0'0'1024'0,"0"0"192"0,0 0-960 0,0 0-256 0,0 0 0 0,0 0 0 16,2-4 3536-16,-1-1 672 0,2-1 128 0,2 1 16 15,3 1-2832-15,-1 1-576 0,1-1-112 0,0 1-32 0,1-2-528 0,-1 2-96 16,1-1-32-16,-1 1 0 16,-1 2 144-16,1 0 32 0,-3 1 0 0,0 1 0 15,-1 1-160-15,-1 2-32 0,-3-4 0 0,2 5 0 16,-2-5 112-16,-1 6 16 0,-1-1 0 0,-2 2 0 16,0 1 320-16,-2 0 64 0,0 0 0 0,-2 0 16 15,-1 3-128-15,0-1-16 0,-1-1-16 0,2 1 0 0,-1-1 16 0,1 0 0 16,0-1 0-16,1 2 0 0,0-1-272 0,3-1-48 15,1 0-16-15,0-1 0 0,1 0 16 0,0-1 16 16,1 0 0-16,1-6 0 0,1 5-80 0,-1-5 0 16,2 6-128-16,1-1 192 0,1-1-64 0,0 0-128 15,1-1 176-15,1-1-176 0,1 0 208 0,2-2-64 16,-2 0-16-16,1 0 0 0,-1-2-128 0,2 2 128 16,0-2-128-16,0 0 128 0,1 0-128 0,-2-1 0 15,1-1 0-15,-1 1 0 0,0 3 0 0,-1-4 0 16,-1 0 128-16,-1 3-128 0,2-2 0 0,-2 1 0 15,-1-1 0-15,1 1 0 0,-5 2-368 0,0 0 48 16,0 0 16-16,5-2 0 16,-1 0-1248-16,-4 2-256 0,0 0-48 0,4-3-16 15,-1-1-1632-15,-1 2-320 0</inkml:trace>
  <inkml:trace contextRef="#ctx0" brushRef="#br0" timeOffset="20480.5">20507 523 25103 0,'0'0'1104'0,"0"0"240"0,0 0-1072 15,0 0-272-15,1-6 0 0,-1 1 0 0,0 5 1376 0,1-5 224 16,1 0 32-16,0 0 16 0,1-1-368 0,2 1-80 15,-1 1-16-15,0 0 0 0,1 0-112 0,-1 1-32 16,0 0 0-16,2 1 0 0,-1 0-288 0,0 1-64 16,0 1-16-16,0 1 0 0,-5-1-224 0,5 5-64 15,0 0 0-15,-2 1 0 0,0-2 64 0,-1 2 0 0,0 0 0 0,-1 1 0 16,-1 1 32-16,0 1 16 0,-1 0 0 0,-1 0 0 16,-2-2-112-16,1 0-32 15,-1 1 0-15,-1-2 0 0,1 0 80 0,-2 1 16 16,0 1 0-16,0-2 0 0,0 0 0 0,0 0 16 0,1-1 0 0,-1-1 0 15,0 1-48-15,1-2-16 0,5-3 0 0,-3 4 0 16,3-4-176-16,-1 5-32 0,1-5-16 0,0 0 0 16,5 3-176-16,1 0 0 0,2 0 0 0,0-1 0 15,3-2 160-15,2-2-160 0,0 0 192 0,1 1-192 16,2-1 128-16,1 1-128 0,-1 0 0 0,0-1 0 16,-4-2 0-16,-1 1 0 0,0 0 0 0,-3 1 0 15,-8 2-1968 1,0 0-288-16,0 0-64 0</inkml:trace>
  <inkml:trace contextRef="#ctx0" brushRef="#br0" timeOffset="28694.41">20960 725 8287 0,'0'0'736'0,"0"0"-592"16,0 0-144-16,0 0 0 0,0 0 6000 0,0 0 1168 15,0 0 224-15,0 0 48 0,0 0-4688 0,0 0-960 16,6 2-176-16,0 0-32 0,-1-1-672 0,1 1-128 16,0 0-16-16,2-1-16 0,0-1-544 0,2 0-208 15,-2 1 176-15,3 0-176 0,0-1 128 0,-1-1-128 16,1 2 0-16,0 1 0 0,-2-2 0 0,-1 1-336 0,-8-1 48 0,7 3-12560 31,-7-3-2512-31</inkml:trace>
  <inkml:trace contextRef="#ctx0" brushRef="#br0" timeOffset="28876.04">20917 911 18431 0,'0'0'816'0,"0"0"160"0,0 0-784 0,0 0-192 0,0 0 0 0,6 2 0 16,0-2 3568-16,0 0 656 0,2-2 144 0,1 1 32 16,0 0-2800-16,2 0-576 0,-2 1-96 0,3-2-32 15,0 1-640-15,2 1-256 0,-1 0 176 0,2 0-11312 16,1 0-2272-16</inkml:trace>
  <inkml:trace contextRef="#ctx0" brushRef="#br0" timeOffset="29589.72">21439 406 23727 0,'0'0'1040'0,"0"0"240"0,0 0-1024 0,0 0-256 16,0 0 0-16,0 0 0 0,5-2 1664 0,1 1 304 15,0-2 48-15,0 1 16 0,3 1-416 0,0 0-80 0,0 0 0 0,2 0-16 16,0 1-256-16,0-1-48 16,0 0-16-16,1 0 0 0,0 1-352 0,2 0-64 15,0 0-16-15,-1 1 0 0,1 0-528 0,0 0-112 16,0-1-128-16,1 1 176 0,-1 0-176 0,-1 0 0 16,2 0 0-16,-2 1 0 0,-1-2 0 0,-1 0-256 0,1 0 64 0,-2 0 16 15,-1-1-1664-15,0 0-336 16,-2 1-64-16,-1 0-14752 0</inkml:trace>
  <inkml:trace contextRef="#ctx0" brushRef="#br0" timeOffset="29925.76">21435 433 12895 0,'0'0'576'0,"0"0"112"0,-4 4-560 0,-1-1-128 15,5-3 0-15,-5 2 0 0,1 1 5264 0,4-3 1024 16,-2 5 208-16,0 0 32 0,1 1-3936 0,1 1-800 16,1 0-144-16,1 0-48 0,0 2-544 0,3 0-112 15,0 0-32-15,-1 0 0 0,2-1-336 0,1-1-64 16,2 1 0-16,0-1-16 0,1 0-288 0,1-2-48 15,2 1-16-15,-2-1 0 0,0 1-144 0,0-1 0 0,1 0 0 0,-3 0 128 16,1 0-128-16,-1 1-144 16,0-1 144-16,-2 1-208 15,-1-1-480-15,-3 1-80 0,0 0-32 0,-1 1 0 16,-1 2-1440-16,-1-2-272 0,-2 0-64 0,0 1-16 16,0 0-352-16,0 1-80 0</inkml:trace>
  <inkml:trace contextRef="#ctx0" brushRef="#br0" timeOffset="30217.16">21408 1012 19343 0,'0'0'1728'0,"0"0"-1392"0,0 0-336 0,0 0 0 0,1-4 3632 0,1-3 656 15,1 1 128-15,-1-2 16 0,1-1-2192 0,1 0-448 16,0 1-96-16,1-2-16 0,1-1-816 0,1-3-160 16,0 1-48-16,1-1 0 0,0 0-288 0,1-1-64 15,-1 0-16-15,2 0 0 0,0 1-288 0,1-1 0 16,-1-3 128-16,-1 3-128 0,2 0 0 0,0 1 0 16,0 2 0-16,0 0 0 15,-3 1-320-15,-1 3-112 0,-1 1-16 0,-1 2-16 16,-2 1-2544-16,-3 4-512 0</inkml:trace>
  <inkml:trace contextRef="#ctx0" brushRef="#br0" timeOffset="30462.47">21379 1013 28447 0,'0'0'1264'0,"0"0"256"0,0 0-1216 0,0 0-304 0,0 0 0 0,5 4 0 15,-5-4 1904-15,7 2 320 0,0 1 64 0,1-1 16 16,0 1-752-16,0-2-144 0,1 1-16 0,1 1-16 16,0-1-704-16,0 0-144 0,2 0-16 0,1-1-16 15,-1-1-336-15,0 1-160 0,0-1 160 0,1 0-160 0,-1 0 0 16,1-1 0-16,1-1 0 0,0 0 0 16,-2 1 0-16,1 0-128 0,-1-1-16 0,-1 2 0 15,-1-2-2096-15,-2 1-400 0,-2 0-96 0,-6 1-16 0</inkml:trace>
  <inkml:trace contextRef="#ctx0" brushRef="#br0" timeOffset="30726.21">21768 899 11967 0,'0'0'528'0,"0"0"112"0,0 0-512 0,0 0-128 15,0 0 0-15,0 0 0 0,0 0 5440 0,0 0 1072 16,0 0 208-16,0 0 32 0,0 0-4176 0,0 0-832 16,0 0-160-16,0 6-48 0,-2 2-704 0,-1-2-160 0,0 0-32 0,0 2 0 15,0 0-304-15,0 1-64 16,-1 0-16-16,0-1 0 0,0 0-96 0,1-1-32 0,0 1 0 0,1-3 0 16,2-5-128-16,0 0 0 0,0 0 0 0,0 0 0 31,0 0-384-31,0 0-96 0,0 0-32 0,0 0 0 0,0 0-2192 0,0 0-448 0,0 0-96 0,0 0-16 15</inkml:trace>
  <inkml:trace contextRef="#ctx0" brushRef="#br0" timeOffset="31104.75">21829 296 20271 0,'0'0'896'0,"0"0"192"0,0 0-880 0,0 0-208 16,0 0 0-16,0 0 0 0,-5 3 3472 0,0 0 656 0,1 1 128 0,1 0 32 15,1 2-2512-15,-1 1-496 0,1 2-112 0,-1 1-16 16,0 1-688-16,1 1-144 0,1-1-16 0,1 2-16 16,-2-2-160-16,1 2-128 15,0-2 144-15,1 1-144 0,0-5 144 0,1 1-144 0,0-1 128 0,1-1-128 31,1-1-1264-31,-3-5-336 0,0 0-64 0,4 4 0 0</inkml:trace>
  <inkml:trace contextRef="#ctx0" brushRef="#br0" timeOffset="31634.68">21900 978 23903 0,'0'0'1056'0,"0"0"224"0,0 0-1024 0,0 0-256 0,0 0 0 0,0 0 0 16,0 0 1776-16,0 0 304 0,0 0 64 0,0 0 16 15,0 0-864-15,0 0-160 0,0 0-48 0,-3 3 0 16,-2 0-432-16,0 1-80 0,0 0-32 0,0 1 0 16,0 0-48-16,2 0-16 0,0-1 0 0,1 2 0 0,1 0-160 0,1 0-48 15,0 1 0-15,1-1 0 0,1 0-272 0,1 0 0 16,1-3 128-16,1 1-128 0,0-1 0 0,1-1 0 15,0-2 0-15,1-1 0 16,2 0-1168-16,0-1-240 0,0-3-64 0,-1 1-14976 16</inkml:trace>
  <inkml:trace contextRef="#ctx0" brushRef="#br0" timeOffset="31844.3">21944 821 6447 0,'0'0'576'0,"-4"1"-576"0,-3-1 0 0,1 0 0 16,2 0 5952-16,4 0 1072 16,0 0 208-16,0 0 64 0,0 0-5200 0,0 0-1040 15,0 0-208-15,0 0-32 0,0 0-816 0,0 0 0 16,7-1 0-16,1-2-15808 0</inkml:trace>
  <inkml:trace contextRef="#ctx0" brushRef="#br0" timeOffset="32041.62">22038 954 34271 0,'0'0'1520'0,"0"0"304"0,0 0-1456 0,0 0-368 15,0 0 0-15,0 0 0 0,0 0 1632 0,6 2 256 16,1-2 48-16,2 0 16 0,2-1-1056 0,-2 0-192 15,2 0-64-15,1 1 0 0,0 0-480 0,-1 0-160 16,1-1 0-16,-1 1 0 16,-1 0-784-16,-2 0-272 0,1 0-48 0,-2 1-16 15,-1 0-2000-15,-1 0-400 0,-5-1-64 0,0 0-32 0</inkml:trace>
  <inkml:trace contextRef="#ctx0" brushRef="#br0" timeOffset="32191.43">22051 1023 32127 0,'0'0'1424'0,"0"0"304"0,0 0-1392 0,0 0-336 0,0 0 0 0,0 0 0 16,0 0 1600-16,0 0 240 16,0 0 48-16,0 0 16 0,6 4-992 0,1 1-192 15,1-4-32-15,0 1-16 0,3-1-432 0,0 0-96 0,0 0-16 16,-1 0 0 0,2-1-1376-16,0 1-288 0,-1-1-48 0,-1 0-15424 0</inkml:trace>
  <inkml:trace contextRef="#ctx0" brushRef="#br0" timeOffset="32440.92">22381 874 30575 0,'0'0'1344'0,"0"0"304"0,0 0-1328 0,0 0-320 15,0 0 0-15,0 0 0 16,0 6 2176-16,-1 0 384 0,0 1 64 0,0 3 0 0,0 0-1280 0,-1-1-256 15,0 0-48-15,0 0-16 0,0 0-400 0,1 0-96 16,0 0-16-16,0-1 0 0,-1 1-384 0,0-1-128 16,0 0 0-16,1-2 0 0,1 0 0 0,0 0 0 15,0-6-176-15,1 6 176 16,-1-6-2208-16,0 0-336 0,0 0-64 0</inkml:trace>
  <inkml:trace contextRef="#ctx0" brushRef="#br0" timeOffset="34392.94">22096 289 6447 0,'0'0'576'0,"0"0"-576"0,0 0 0 0,0-5 0 0,1 0 3984 0,-1 5 688 16,1-5 144-16,-1 0 32 0,0 0-2496 0,0 5-496 16,0 0-112-16,1-4-16 0,-1 4-288 0,0 0-64 15,0 0-16-15,0 0 0 0,0 0-272 0,0 0-64 16,0 0-16-16,0 0 0 0,0 0-240 0,0 0-64 16,-1 6 0-16,0 2 0 0,-1 1-432 0,0 2-80 15,1 1-32-15,0-1 0 0,0 2-160 0,1 1 0 16,0 0 144-16,0-2-144 0,0 1 160 0,1-2-32 15,0-2-128-15,2-1 192 0,-2-1-192 0,0 0-160 16,0-2 32-16,-1-5 0 16,0 0-1520-16,0 0-288 0,0 0-64 0,0 0-14592 0</inkml:trace>
  <inkml:trace contextRef="#ctx0" brushRef="#br0" timeOffset="34742.95">22122 207 13823 0,'-4'-3'1216'0,"0"1"-960"0,-1-2-256 0,0 1 0 16,1 0 4544-16,4 3 848 0,-4-2 176 0,4 2 48 15,0 0-3312-15,0 0-640 0,0 0-144 0,0 0-32 16,0 0-944-16,9-1-192 0,3 1-32 0,0 1-16 16,2 1-304-16,1 0 0 0,0 1 0 0,2 2 0 15,1-2 0-15,-1 2 0 0,0 1 0 0,-2 1 0 16,1 4 0-16,-1-1 0 0,-2 1 0 0,-1 0 0 0,-3 2 128 0,-1-1-128 15,-3 1 0-15,-2-1 0 0,-3 1 320 0,-3 0 16 16,-3-1 0-16,-2-1 0 0,-1 0 256 0,-2-3 48 16,0-1 16-16,-2-3 0 0,0 0-240 0,2 0-48 15,0-2-16-15,0-2 0 16,0-2-352-16,2 0 128 0,1 0-128 0,0 1 0 0,1-1 0 0,7 2 0 16,-5-2 0-16,0-1-128 15,5 3-1264-15,0 0-240 0,0 0-48 0,0 0-16768 0</inkml:trace>
  <inkml:trace contextRef="#ctx0" brushRef="#br0" timeOffset="35576.75">21854 1088 5519 0,'0'0'240'0,"0"0"64"0,0 0-304 0,0 0 0 0,0 0 0 0,0 0 0 0,0 0 6064 0,0 0 1152 16,0 0 224-16,0 0 48 0,0 0-4880 0,0 0-992 15,0 0-192-15,0 0-32 0,0 0-656 0,0 0-128 16,0 0-32-16,0 0 0 0,0 0-192 0,1 8-32 16,0 0-16-16,-1 2 0 0,0 1-144 0,0 1-48 15,0-1 0-15,-1 1 0 0,-1 0-144 0,1 0 160 16,-1 0-160-16,-1-1 160 0,-1 1 112 0,0-1 32 15,1-2 0-15,-1 0 0 0,-1-1 160 0,0-1 48 16,1-1 0-16,-1-1 0 0,1-1-64 0,-1-2 0 16,5-2 0-16,0 0 0 0,-7-2-240 0,2-1-48 15,1-1-16-15,0-1 0 0,1-3-144 0,0 0 0 16,1-1-160-16,1 1 160 16,1 1-1424-16,1-2-192 0,1-1-48 0,1 1-17280 0</inkml:trace>
  <inkml:trace contextRef="#ctx0" brushRef="#br0" timeOffset="37027.76">22861 654 9215 0,'0'0'816'0,"0"0"-656"16,0 0-160-16,1-5 0 0,-1 5 3712 0,0 0 720 15,3-5 144-15,-1 0 32 0,-2 5-2096 0,0 0-400 16,0 0-96-16,2-5-16 0,-2 5-464 0,0 0-80 16,0 0-32-16,0 0 0 0,0 0-144 0,0 0-48 15,0 0 0-15,0 0 0 0,0 0-272 0,-7 4-64 16,-1 2-16-16,1 2 0 0,0 0-240 0,2 3-32 16,-1 2-16-16,1 1 0 0,0-1-208 0,1 2-32 15,0 0-16-15,2-2 0 0,1 1-96 0,1-1-32 16,2-1 0-16,1-1 0 0,1-2-208 0,2-1 144 15,1-3-144-15,2 0 128 0,2-2-128 0,0-3 128 16,-1 0-128-16,1-1 128 0,2-2-128 0,-2-1 160 0,0 0-160 0,-1-2 160 16,0-1-160-16,-1-1 128 0,0-2-128 0,-3 2 128 15,2-2-128-15,-2 1 0 16,-1 1 0-16,1 1 0 0,-3 1 0 0,0 2 0 16,-3 4 0-16,0 0 0 0,0 0 0 0,0 0 0 0,0 0 0 0,0 0 0 15,0 0 0-15,1 5 0 16,-2 0 0-16,0 2 0 0,0-1 0 0,2 1 0 0,-1-1 0 0,1 0 0 15,-1-6 0-15,0 0 0 16,2 5 0-16,-2-5 0 0,4 4 176 0,-4-4-48 0,0 0-128 0,4 1 192 0,1-1 128 16,0-1 32-16,-1-3 0 0,1-2 0 0,1-2-352 0,0-1 0 15,1 0 0-15,-1-1-192 0,0-4 192 16,0 1 0-16,1 0 0 0,-1 1 128 0,0-1-128 16,0-1 0-16,1 2 0 0,0 1 0 0,-2-1 0 0,0 1-128 15,-1 2 0-15,-1 1 0 16,0 1-432-16,-1 1-80 15,-2 0 0-15,0 6-16 0,0 0-1648 0,0 0-336 0,0 0-64 0,0 0-16640 16</inkml:trace>
  <inkml:trace contextRef="#ctx0" brushRef="#br0" timeOffset="37199.61">23179 804 17503 0,'0'0'1552'0,"0"0"-1232"16,0 0-320-16,0 0 0 0,-2-3 4240 0,0-2 800 15,-1 2 144-15,3 3 48 0,-3-3-2896 0,3 3-576 16,-2-4-112-16,2 4-32 0,-1-5-1104 0,1 5-208 16,0 0-48-16,0 0-16 15,0 0-1216-15,0 0-240 0,0 0-64 0,0 0-16560 0</inkml:trace>
  <inkml:trace contextRef="#ctx0" brushRef="#br0" timeOffset="37477.82">23165 904 6447 0,'0'0'272'16,"0"0"80"-16,-3 5-352 0,1 1 0 0,0 0 0 0,0-1 0 0,0 1 6544 0,1 0 1248 16,0 1 240-16,0-2 48 0,0 1-5264 0,1 1-1072 15,0 0-208-15,0 1-32 0,0 0-624 0,0 1-128 16,0 1-32-16,0-3 0 0,-1 3-128 0,0 0-16 15,0 0-16-15,-1 1 0 0,0 0-48 0,0 0 0 16,-1 1 0-16,0-3 0 0,0 0-160 0,-1 1-32 16,-1-2-16-16,0 0 0 0,-1-1-112 0,0-3 0 15,0 1-16-15,0-1 0 0,1-2 16 0,0-1 0 16,0-2 0-16,0-1 0 0,0-2-192 0,1-1 128 16,1 0-128-16,0-4 128 0,-1 0-128 0,2 0-176 15,0-1 48-15,1 0 0 16,0-2-1312-16,1 1-256 0,0 0-48 0,2 1-11888 15,0 0-2384-15</inkml:trace>
  <inkml:trace contextRef="#ctx0" brushRef="#br0" timeOffset="38345.06">23301 316 11967 0,'0'0'528'0,"0"0"112"0,-4-3-512 0,4 3-128 0,-3-5 0 0,2 2 0 0,1 3 5440 0,2-4 1040 16,0-2 224-16,0 1 32 15,1 0-4384-15,1 0-880 0,0 1-192 0,2 0-16 0,2-1-704 0,0 1-144 16,0 3-32-16,2-2 0 0,-2 1-128 15,0 2-16-15,-1 1-16 0,-1 0 0 0,0 2-96 0,1-1 0 16,-2 2-128-16,-2 1 192 0,0 0 80 0,0 1 16 16,-1 1 0-16,-1 1 0 0,-1 0 48 0,0 2 16 15,-2 0 0-15,0 1 0 0,-1 1 224 0,0-1 64 16,1 0 0-16,-2 1 0 0,-1-3 48 0,0 1 16 16,0-2 0-16,1 0 0 0,0-1-128 0,1-1-32 15,0-1 0-15,0-1 0 0,3-4-160 0,-3 5-16 16,3-5-16-16,0 0 0 0,0 0-112 0,0 0-32 15,0 0 0-15,4 5 0 0,3-1-208 0,0 0 176 16,0-3-176-16,2 0 160 0,1 1-160 0,1-2 0 16,0 0 144-16,1 0-144 0,-2 0 0 0,1 0 0 15,1 0 0-15,-1 0 128 0,-1 0-128 0,0 0 0 0,-2-2 0 0,-1 1 0 32,0 1-720-32,-7 0-176 0,0 0-16 0,0 0-14832 15,-1-2-2944-15</inkml:trace>
</inkml:ink>
</file>

<file path=ppt/ink/ink4.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4-07T21:38:20.017"/>
    </inkml:context>
    <inkml:brush xml:id="br0">
      <inkml:brushProperty name="width" value="0.05292" units="cm"/>
      <inkml:brushProperty name="height" value="0.05292" units="cm"/>
      <inkml:brushProperty name="color" value="#0070C0"/>
    </inkml:brush>
  </inkml:definitions>
  <inkml:trace contextRef="#ctx0" brushRef="#br0">10513 703 19343 0,'0'0'848'0,"0"0"192"0,0 0-832 0,0 0-208 0,-2-3 0 0,2 3 0 16,0 0 4336-16,0 0 816 0,0 0 160 0,-4 4 48 15,0 4-2928-15,1 4-576 0,0 4-112 0,0 2-16 16,-1 4-832-16,3 2-176 0,0 3-16 0,-1 1-16 16,0 0 16-16,0 1 16 0,0-2 0 0,1 2 0 0,1 0-720 0,-1 2-320 15,0-2 32-15,1 0 0 16,0-3 288-16,1 0 0 0,2-6 0 0,1 0 0 15,0-4 0-15,1-2-160 0,0-3 160 0,8-10-192 32,2-11-1472-32,-2-3-320 0</inkml:trace>
  <inkml:trace contextRef="#ctx0" brushRef="#br0" timeOffset="200.1">10631 772 18431 0,'0'0'1632'16,"0"0"-1312"-16,0 0-320 0,0 0 0 0,0 0 3584 0,0 0 656 15,0 0 3648-15,-1 8-5040 0,1 2-1008 16,0 2-208-16,1 2-32 0,-1 0-704 0,3 2-144 16,1 2-32-16,0 1 0 0,2 2-432 0,-1 0-96 15,-1 0 0-15,1-1-16 0,-1-2 48 0,0 3 16 0,0 1 0 0,-1-2 0 32,0-1-1152-32,1 2-240 0,-2-4-32 0,0 0-16 15,0-3-2256-15</inkml:trace>
  <inkml:trace contextRef="#ctx0" brushRef="#br0" timeOffset="350.09">10503 1077 16575 0,'-3'-10'1472'0,"3"10"-1168"0,-2-3-304 0,0-5 0 15,2 2 0-15,0 1 0 0,1 0 0 16,-1 5 4704-16,3-5 880 0,2 0 176 0,2 2 48 16,0 0-4320-16,2 1-848 0,4-1-192 0,0 2-16 15,2 1-304-15,2 1-128 0,1 2 128 0,2-2-128 16,0 1-432-16,1 1-160 0,-1 1-48 0</inkml:trace>
  <inkml:trace contextRef="#ctx0" brushRef="#br0" timeOffset="538.41">10908 1437 30687 0,'0'0'1360'0,"0"0"288"0,0 0-1328 0,0 0-320 15,0 0 0-15,0 0 0 0,0 0 1664 0,2-5 272 16,0-2 48-16,1-1 16 0,1-3-816 0,4-6-160 16,4-10-48-16,0-3 0 15,0 3-784-15,0 0-192 0,-1 1 320 0,1 0 0 16,1-1 16-16,1 3 0 0,-1 1-336 0,1 3 0 0,-1 2 0 0,-3 2 0 31,0 2-1616-31,-1 3-400 0,-1 3-80 0</inkml:trace>
  <inkml:trace contextRef="#ctx0" brushRef="#br0" timeOffset="706.7">11024 1137 6447 0,'-7'-2'576'16,"-3"0"-576"-16,-4-2 0 0,2-1 0 0,-1-2 6880 0,-1-1 1264 0,1-2 256 0,0-1 48 16,-1-2-5584-16,1 0-1136 0,2 2-208 0,0 0-48 0,3 1-960 0,3 2-192 15,1-1-48-15,1 3 0 0,2-1-272 0,2 0 0 16,1 0 0-16,2 2-144 15,1 3-2240-15,2 1-448 0</inkml:trace>
  <inkml:trace contextRef="#ctx0" brushRef="#br0" timeOffset="949.8">11203 997 19343 0,'1'14'1728'0,"0"-7"-1392"15,0 2-336-15,0 0 0 0,0 2 3344 0,-1 1 608 16,0 2 112-16,0 2 32 0,0 2-1888 0,0 2-368 0,0 0-80 0,1 2-16 16,-1-5-880-16,1 3-176 15,1-3-48-15,0-1 0 0,0 1-432 0,0-2-80 0,-1-3-128 0,1 0 176 16,1-2-176-16,0-2-192 0,0-3 32 0,-3-5 16 31,5 3-2064-31,1-1-416 0,-6-2-64 0</inkml:trace>
  <inkml:trace contextRef="#ctx0" brushRef="#br0" timeOffset="1200.66">11217 1035 22111 0,'-3'-2'1968'0,"-1"-2"-1584"0,-1-1-384 0,1 0 0 16,-1-1 3248-16,1 1 560 0,1-1 112 0,1-1 32 16,1-1-2160-16,2 0-448 0,1 1-64 0,2-2-32 15,1 0-864-15,2 0-192 0,1-1-16 0,2 0-16 0,1 1-160 16,1 1 0-16,-1-2 0 0,3 3 0 0,0 2 0 0,0 2 0 15,-1 2 0-15,0 1 0 0,-3 1 0 0,-1 1 0 16,0 2 0-16,-2 3 0 0,-3 2 144 0,-3 2-144 16,0 1 160-16,-2 1-160 0,-2 0 320 0,-4 0-16 15,-1 2-16-15,-2 0 0 0,1-1-80 0,-2 2-16 16,-1 0 0-16,1-2 0 0,3-1-192 0,-2-1 128 16,0-1-128-16,1-3 0 0,2 0 0 0,4-2-288 15,3-6 32-15,0 0 16 16,0 0-2656-16,0 0-544 0</inkml:trace>
  <inkml:trace contextRef="#ctx0" brushRef="#br0" timeOffset="1500.55">11431 948 31215 0,'0'0'1376'0,"0"0"288"0,0 0-1328 0,7 3-336 0,1-1 0 0,1-1 0 16,1 0 1152-16,0-1 176 0,2 1 16 0,0-3 16 15,1-2-784-15,-1 0-144 0,0-1-48 0,1 0 0 16,-3 0-240-16,0-1-144 0,1 1 160 0,-3-2-160 16,-1-1 128-16,-2 0-128 0,0 0 0 0,-2 1 0 15,-2 2 0-15,-1 0 0 0,0 5 0 0,-4-4 0 16,-1 1 128-16,-2 3-128 0,-1 2 0 0,-1 3 0 16,-1 1 320-16,0 3-48 0,-1 2 0 0,0 2 0 15,0-1 528-15,1 3 96 0,2 1 32 0,2-1 0 16,2 0-240-16,2 1-48 0,2-4-16 0,2 1 0 15,2-1-368-15,2 1-80 0,2-4-16 0,2 0 0 16,2-2-160-16,1-2 0 0,2-3 0 0,0-1 0 16,-1-2-608-16,1-3-48 0,1-1-16 15,1-2-12272-15,-1 0-2464 0</inkml:trace>
  <inkml:trace contextRef="#ctx0" brushRef="#br0" timeOffset="1750.56">11730 1022 32879 0,'0'0'720'0,"2"6"160"0,-1-1 16 0,2 0 32 0,-3-5-736 0,5 5-192 16,0-1 0-16,2-1 0 0,0-3 512 0,0 0 64 15,1-3 0-15,-2 0 16 0,1 0-64 0,-1-1-16 16,-1-1 0-16,0-2 0 0,0 0 128 0,0 0 0 16,-1 1 16-16,-2-4 0 0,1-1 176 0,0 0 16 0,-1 1 16 0,0-3 0 15,-1 1-144-15,1-2-16 0,0 0-16 16,1 0 0-1,1 3-560-15,1 2-128 0,1-2 544 0,0 1 80 0,0 1 16 0,2 1 0 16,2 1-512-16,-1 0-128 0,0 1 0 0,0 1 0 16,1 1 0-16,-1 1-160 0,-1 0 16 0,0 2-13744 15,0 0-2752-15</inkml:trace>
  <inkml:trace contextRef="#ctx0" brushRef="#br0" timeOffset="2059.35">12168 833 13823 0,'0'0'1216'0,"0"0"-960"16,0 0-256-16,0 0 0 0,0 0 4320 0,-3 6 816 16,0 3 176-16,0 3 16 0,0 4-2896 0,2-1-576 15,0 3-112-15,1 0-16 0,0 1-960 0,0 1-176 0,0-1-32 0,1 3-16 16,0 3-304-16,0-1-64 16,1 3-16-16,2 4 0 0,1-1-160 0,-2-5 0 0,1-5 0 31,2-3-848-31,0-4-208 0,0-3-32 0,0-5-10624 0,-1-1-2128 0</inkml:trace>
  <inkml:trace contextRef="#ctx0" brushRef="#br0" timeOffset="2353.09">12160 795 23039 0,'0'0'1024'0,"0"0"192"0,-4-4-960 0,1 2-256 0,3 2 0 0,-1-6 0 16,1 6 3456-16,2-5 640 0,0 1 128 0,2 1 16 15,3-2-2768-15,1 1-576 0,2 1-96 0,1 1-32 16,1 1-480-16,-1 1-96 0,3 2-32 0,-1 1 0 16,0 2-160-16,-2 0 128 0,0 0-128 0,0 3 128 15,-3 1-128-15,-3 2 160 0,1 1-160 0,-4 2 160 0,-3 1-160 16,-3 0 0-16,0 1 0 0,-4-4 416 0,-3 3 48 16,-2-2 16-16,0 0 0 0,-2 0-160 0,-2-2-16 15,2-1-16-15,-4 0 0 0,1-1-288 16,3-1 0-16,3-3 0 0,2 0 0 0,4-4 128 15,6-1-128-15,0 0 0 16,0 0-2032-16,5-3-512 0,0 0-96 0</inkml:trace>
  <inkml:trace contextRef="#ctx0" brushRef="#br0" timeOffset="2751.83">12545 823 34207 0,'0'0'752'0,"0"0"144"0,0 0 48 0,0 0 16 0,0 0-768 0,-6 0-192 0,-2-1 0 0,1 2 0 16,-1 2 1712-16,-1 0 288 0,-1 2 64 0,-1 4 16 16,0 1-1664-16,0 1-416 0,2 1 0 15,0 1 1120-15,2 1 144 0,3 1 16 0,0-4 16 16,1 1-944-16,3-1-192 0,1-2-32 0,2-1-128 16,1 1 0-16,1-2 0 0,2-2 0 0,3-2 0 15,-1-3 0-15,2-2 0 0,-1-3-192 0,2-1 192 16,0-1-432-1,0-1 16-15,-3-3 0 0,2-2 0 0,-1-3-592 0,-1 0-112 0,-4-1-32 0,2 1 0 16,-1-1 48-16,-2 1 0 0,-1 1 0 0,-1 1 0 0,0 1 688 0,-2 2 144 16,-1 4 16-16,-1 2 16 0,-1 1 560 0,3 4 128 15,0 0 0-15,-4 4 16 0,0 3 432 0,0 1 64 16,1 3 32-16,0 1 0 0,2 2-352 0,0 0-80 16,1 2-16-16,0 1 0 0,0-4-368 0,1 0-176 15,0-1 160-15,3-1-160 0,0 1 128 0,2-1-128 16,0-2 0-16,1-3 0 0,0-2 0 0,1 0 0 15,-2-4-208-15,2 0 64 16,1 0-2224-16,0-2-432 0</inkml:trace>
  <inkml:trace contextRef="#ctx0" brushRef="#br0" timeOffset="2902.03">12775 966 22111 0,'0'0'1968'0,"-5"1"-1584"16,-1-1-384-16,1 0 0 0,0-3 3712 0,1-2 672 15,0-1 128-15,2-1 32 0,-1 1-2496 0,1-2-512 0,2 0-80 0,2-1-32 16,1-3-912-16,3 0-192 0,2-1-48 0,1 1 0 16,1-1-272-16,1 0-272 0,2 0 48 0,6-4-8512 31,-2 1-1696-31,1 4-352 0</inkml:trace>
  <inkml:trace contextRef="#ctx0" brushRef="#br0" timeOffset="3251.61">13040 746 31503 0,'0'0'1392'0,"-5"4"288"0,-1 2-1344 0,-2-1-336 15,-2 0 0-15,2 2 0 0,-1 2 1872 0,1-1 304 16,-2 3 64-16,1 0 16 0,1 0-992 0,0 1-208 16,2 2-32-16,1 0-16 0,1 0-512 0,1-1-112 15,2 0 0-15,2-1-16 0,0-3-368 0,3 0 144 16,2-1-144-16,2-2 0 0,1 0 0 0,3-3 0 15,2-2 0-15,1-3-144 0,-1-2-208 0,1-2-32 16,1-2-16-16,-2-1 0 16,1 0-496-16,-2-2-80 0,-1-3-32 0,-1 0 0 15,-1 1-288-15,-2 0-64 0,-2-1-16 0,-1 1 0 16,-1-1 416-16,-1 1 96 0,-1 2 16 0,-1-1 0 0,-1 3 560 0,0 3 112 16,0 6 32-16,0 0 0 0,0 0 656 0,0 0 144 0,-5 1 32 15,1 3 0-15,2 2 400 0,-1 2 96 0,1 1 16 0,1 3 0 16,1 0-448-16,1 1-96 15,0 0-16-15,2 6 0 0,2 0-512 0,0-6-128 0,0-1 0 16,1-2 144-16,0-1 0 0,2-2 0 16,-1 0 0-1,-1-2-1184-15,2-1-240 0,0-1-64 0,1-3-9840 0,-1-3-1968 0</inkml:trace>
  <inkml:trace contextRef="#ctx0" brushRef="#br0" timeOffset="3852.98">13337 699 20271 0,'0'0'1792'0,"-1"5"-1424"15,-2 3-368-15,0 2 0 0,0 2 3184 0,0 0 560 16,0 3 112-16,1 0 32 0,0-1-2128 0,1 2-416 16,0 1-96-16,1-2-16 0,0 1-592 0,0-1-112 15,1-1-16-15,-1-1-16 0,0-1-240 0,1-2-64 16,1-2 0-16,1 1 0 0,0-2 80 0,0 0 16 15,0-2 0-15,-3-5 0 0,0 0 0 0,0 0 0 16,0 0 0-16,6-4 0 0,-1-1-80 0,0-2-16 16,-1 0 0-16,1-3 0 0,-1-3-192 0,2-2-160 0,-1 0 32 0,2-1 0 15,0-1 304-15,-1 1 64 16,-1 0 16-16,1-1 0 0,1 2-256 0,1 0 0 16,0 1 0-16,-1 3 0 0,-3 0 0 0,1 2 0 0,1 2 0 0,-2 2 0 15,-4 5 0-15,5-1 128 0,-5 1-128 16,6 3 0-16,-1 3 208 0,-1 2 0 15,-1 2 0-15,-1 1 0 0,0 2 144 0,-1 1 32 0,-1 0 0 0,0 0 0 16,0 1-96-16,0-2-16 0,0-1 0 0,0 1 0 16,0-1-144-16,0-1-128 0,0-3 192 0,1-1-192 15,0-2 0-15,-1-5 0 0,0 0 0 0,0 0 0 16,0 0 0-16,6 2 0 0,-6-2 0 0,6-3 0 16,1-4 0-16,0-1 0 0,0 0 0 0,1-3-144 15,1-1 144-15,-1 1 0 0,2-1-144 0,-2 1 144 0,0-2-272 0,0 3 16 16,-1 1 0-16,-1 2 0 15,2 1 64-15,-1 1 32 0,-1 1 0 0,1 3 0 16,-2 1 160-16,-1 1 0 0,-1 4 0 0,-1 1-128 16,0 2 128-16,0 1 0 0,-2 1 0 0,-1 1 0 15,1 0 160-15,-1 1-32 0,-1 2-128 0,1-2 192 16,1-1-192-16,0-1 0 0,0 0 0 0,1-1 0 0,1-1 0 0,0-3 0 16,2-2 0-16,-4-3 0 15,6 2-704-15,1-2-48 0,1-2 0 0,1-1 0 16,0-2-2384-16,3-3-464 0,1 0-112 0</inkml:trace>
  <inkml:trace contextRef="#ctx0" brushRef="#br0" timeOffset="4102.1">13798 834 6447 0,'0'0'576'0,"0"0"-576"16,0 0 0-16,0 0 0 0,0 0 4992 0,0 0 896 15,0 0 192-15,3-3 16 0,1-2-2976 0,0-2-608 16,-2-1-112-16,2 0-32 0,0-1-1232 0,0 2-256 16,-2-1-48-16,2-2-16 0,1-1-512 0,-1 0-112 15,-1 3 0-15,-1-6-16 0,0 2-176 0,-1 3 0 0,-1 2 0 16,-1-1 0-16,-1 2 128 15,0 2-128-15,-2-1 128 0,-1 1 32 0,-1 3 0 0,0 1 0 0,-1 0 0 16,-1 3 384-16,0 4 80 16,-2 0 16-16,0 4 0 0,-1 1 256 0,2 4 64 0,-3 2 16 0,1 1 0 15,2 3-80-15,1 0-32 0,3 1 0 0,2-2 0 16,1 0-320-16,2-2-64 0,4 0-16 16,1-5 0-16,4-2-464 0,2-2 0 0,2-1 0 15,1 0 0-15,3-5 0 0,1 1-288 0,-2-2 32 0,4-2 16 31,-1-2-1680-31,0-2-352 0,-1-2-64 0,-1-1-11392 0,-1-3-2272 0</inkml:trace>
  <inkml:trace contextRef="#ctx0" brushRef="#br0" timeOffset="4304.07">14109 570 24879 0,'0'0'2208'15,"0"0"-1760"-15,0 0-448 0,0 0 0 0,-3 6 4112 0,-1 1 752 16,0 2 128-16,1-1 48 0,0 2-2656 0,0-1-528 15,0 5-96-15,0 2-32 0,0 1-832 0,0 4-192 16,1 1-16-16,0 3-16 0,0-2-400 0,1 2-80 16,0 0 0-16,1-2-16 0,0 0-176 0,0-2 0 15,1-2 0-15,-1-2 0 16,1-3-1136-16,0-2-144 0,0-2-48 0,0-2 0 16,0-1-2288-16,-1-1-464 0</inkml:trace>
  <inkml:trace contextRef="#ctx0" brushRef="#br0" timeOffset="4653.42">13998 819 34783 0,'0'0'1536'0,"0"0"320"0,0 0-1472 0,0 0-384 0,4-2 0 0,1 1 0 15,0 1 1936-15,0 0 320 0,0 1 64 0,0 0 16 16,1 0-1120-16,0 1-240 0,1-1-32 0,0 1-16 16,0 0-736-16,1 0-192 0,0-1 0 0,1 0 0 15,2 0 0-15,0 0 0 0,0-1 0 0,2 0 0 31,0 0-560-31,-1 0 16 0,1 1 0 0,0-1 0 16,0 0-480-16,-1 0-112 0,1-1-16 0,-2 1 0 16,-2 1 320-16,-2-1 64 0,1 0 16 0,0 0 0 0,0 0 448 0,-2-1 96 0,1-1 16 0,-1 0 0 15,0 0 192-15,0 0 0 0,0-1-160 0,-1-2 160 16,0 1 0-16,0-1 0 0,0-1 0 0,-1 0 0 16,0 1 272-16,-2 2-16 0,1-2-16 0,-1 0 0 15,-1 0 336-15,-1 5 64 0,1-5 0 0,-1 5 16 16,0 0 48-16,0 0 16 0,0 0 0 0,-5 2 0 0,-1 0 80 0,1 2 16 15,-2 2 0-15,1 2 0 0,0 1-208 0,0 1-32 16,1 1-16-16,1 0 0 0,0-2-256 0,2 2-48 16,1-1-16-16,1 0 0 0,2 0-240 0,1-2 0 0,2 0 0 0,1-1 0 31,1-4-768-31,1-1-192 0,1 0-32 0,0-2-16 16,1-2-1424-16,0-1-272 0,0-2-64 0</inkml:trace>
  <inkml:trace contextRef="#ctx0" brushRef="#br0" timeOffset="4952.81">14475 746 6447 0,'0'0'576'0,"0"-4"-576"0,0-1 0 0,0 5 0 0,0 0 5728 0,0 0 1040 0,0 0 208 0,0 0 32 16,0 0-4000-16,0 0-784 0,-3 6-176 0,2 2-16 15,-1 4-944-15,1 1-192 0,2 1-48 0,-1 2 0 16,1 1-432-16,1 0-96 16,0 1 0-16,0 0-16 0,2-3-304 0,0 0 128 15,0-1-128-15,0-3 0 0,0-1 0 0,1-1 0 0,-1-1 0 0,1-3 0 16,2-5 192-16,-2 0 0 0,0-2-16 0,0-3 0 15,0-2 336-15,-1-2 80 0,0-4 16 0,0 0 0 16,-2-3 64-16,1-1 16 0,2 0 0 0,-1-2 0 16,1 0-96-16,1-1-16 0,3 0 0 0,-1 2 0 15,-1 3-112-15,2 2-16 0,0 2-16 0,0-1 0 16,0 1-432-16,-1 3 0 0,-1 0 128 0,0 3-128 16,-7 5-1664-16,0 0-352 0,6 3-80 0,1-1-16 15</inkml:trace>
  <inkml:trace contextRef="#ctx0" brushRef="#br0" timeOffset="5591.75">15553 532 23951 0,'0'0'2128'0,"0"0"-1696"0,0 0-432 0,0 0 0 16,0 0 2640-16,0 0 448 15,-3 3 96-15,1 4 16 0,1 1-1104 0,1 2-224 0,-1 0-32 0,1 2-16 16,0 0-816-16,0 2-176 0,0 1-16 0,0 4-16 16,0-1-416-16,0 4-96 0,0 2-16 0,-1 9 0 15,-1-1-272-15,1-7 0 0,-2 1 0 16,0-5 0-16,-1-2 0 0,-1-3-208 0,-1-2-8848 31,2-3-1760-31,-1-5-368 0</inkml:trace>
  <inkml:trace contextRef="#ctx0" brushRef="#br0" timeOffset="6090.94">15402 702 23951 0,'0'0'2128'0,"0"0"-1696"0,-2 7-432 0,2-7 0 0,0 5 2800 0,0-5 464 16,4 5 112-16,0 0 16 0,1 0-1552 0,2 0-304 15,1-2-64-15,1 0-16 0,3-2-832 0,2-1-176 16,1-2-16-16,3-1-16 0,2-1-256 0,-1 1-160 16,1 0 192-16,1 1-192 0,-1 1 0 0,-1 0 0 15,0 0 0-15,2-1 0 0,1 1 0 16,-5 0 0-16,1 0 0 0,-2-1 0 16,-4 0 0-16,-2 1 0 15,-3-3-4976-15,-1 1-1104 0,-6 3-208 0,0 0-48 0,0 0 4992 0,0 0 1024 16,0 0 192-16,0 0 128 0,-3-4 1536 0,0-1 384 0,-2 0 96 0,0 3 16 15,0 2-112-15,0 2 0 0,-1 1-16 0,0 1 0 16,0 1-688-16,1 1-144 0,-1 3-32 0,1 4 0 16,0 3-336-16,2 1-80 0,0 3-16 0,0 1 0 15,2-1-176-15,1-1-48 0,1 1 0 0,2-3 0 16,-1 0-192-16,3-1-64 0,2-5 0 0,2 0 0 16,-1-5-128-16,3-2 0 0,0-2 0 0,1-2 0 15,-1-1 0-15,1-2 0 0,-1-3 0 0,3-3 0 31,-1-1-512-31,-2-3 0 0,-1-1 16 0,0 0 0 16,-1-1-1424-16,-1 1-304 0,-2-2-48 0,-1 1-16 16,-1 1 656-16,-1 1 128 0,0 1 32 0,-1 2 0 15,-1 0-64-15,-1 3-16 0,-1 2 0 0,1 5 0 0,0 0 2016 0,-6 1 416 0,1 2 80 0,1 1 0 16,1 0 944-16,2 2 176 0,-1 1 32 0,1 2 16 16,0 1-496-16,1 0-96 0,1 1-32 0,1 0 0 0,-1 0-864 15,3-1-192-15,1-2-16 0,2 1-16 16,0 0-288-16,1-2-128 0,0-2 0 0,-1 0 128 0,2 0-128 0,0-1 0 15,0-2 0-15,-1-1 0 16,-1-2-1488-16,-1-2-336 0,2-1-64 0</inkml:trace>
  <inkml:trace contextRef="#ctx0" brushRef="#br0" timeOffset="6488.48">16052 709 24879 0,'0'0'2208'0,"-4"5"-1760"15,0 0-448-15,-1 3 0 0,1 2 2656 0,0 1 448 16,0 2 96-16,1 0 0 0,1 0-1536 0,1 1-304 16,1 1-64-16,0-1-16 0,1-1-640 0,1 0-128 0,0 0-16 0,1-2-16 15,1-2-208-15,1 0-32 0,-1-2-16 0,0-1 0 16,1-2-80-16,1-1-16 16,-6-3 0-16,7 0 0 0,-1-3-128 0,0-2 192 15,0-2-192-15,0-3 192 0,-2-1-64 0,2 0 0 0,-1-2 0 0,1-2 0 16,0 2 48-16,0-1 0 0,0-2 0 0,-1 2 0 15,-1 2-176-15,0 0 192 0,1 2-192 0,-1 2 192 16,-1 0-192-16,0 2 0 0,-3 6 0 0,0 0 0 16,0 0 144-16,0 0-144 0,3 5 160 0,-2 2-160 15,0 0 256-15,-1 3-32 0,-1 3-16 0,1 0 0 16,0 0-80-16,0 1 0 0,-1 0-128 0,1-1 192 16,1-1-192-16,0 0 0 0,0-1 0 0,1-2 0 0,0 1 0 0,1 0 0 15,0-3 0-15,2-2 0 16,-5-5-1008-16,7 3-192 0,1-3-32 15,0-3-16-15,1-3-1824 0,1-2-384 0</inkml:trace>
  <inkml:trace contextRef="#ctx0" brushRef="#br0" timeOffset="6637.32">16355 717 23039 0,'0'0'2048'0,"-3"6"-1648"16,-2 2-400-16,0 0 0 0,0 0 3584 0,0 2 640 15,0 1 128-15,1 0 32 0,1 0-2592 0,2 0-512 16,0-1-96-16,2 0-32 0,1-2-832 0,1-2-192 15,0 0-128-15,1 1 192 0,1-2-384 0,0-3-80 16,-5-2-16-16,7-1 0 16,-1-3-2592-16,1-2-512 0</inkml:trace>
  <inkml:trace contextRef="#ctx0" brushRef="#br0" timeOffset="6737.76">16398 579 14735 0,'0'0'640'0,"-5"-3"160"0,-1 0-640 0,0 1-160 16,0 1 0-16,1-1 0 0,0 1 5056 0,-1 1 992 0,6 0 192 0,0 0 32 15,0 0-4528-15,0 0-912 0,0 0-176 0,0 5-32 16,2 1-624-16,2 1-320 0,1 1 48 0,2 2-11296 16,0 0-2256-16</inkml:trace>
  <inkml:trace contextRef="#ctx0" brushRef="#br0" timeOffset="6987.65">16460 802 11967 0,'1'14'1072'0,"-1"-7"-864"0,0 0-208 0,-1-1 0 0,0 2 4720 0,1 1 896 15,0-9 176-15,0 0 32 0,0 0-2752 0,0 0-544 16,0 0-112-16,0 0-32 0,0 0-1184 0,3-8-240 15,2-1-64-15,-1-1 0 0,0-5-528 0,1-2-112 16,1 2-32-16,-1-1 0 0,2 0-224 0,1 3 0 16,0-2 0-16,0 3 0 0,0 2 0 0,-1-1 0 15,1 4 0-15,-1 2 0 0,-2 2 0 0,-5 3 0 16,0 0 0-16,6 4 0 0,-1 1 0 0,-2 2 0 16,-1 3 0-16,-1 1 0 0,-1 4 0 0,0 1 0 15,0 1 0-15,0 1 0 0,0-2 0 0,1 0 0 16,1-1 0-16,0-3 0 0,-1 0 0 0,3-2-288 15,0-2 64-15,1-2 16 16,0-1-1856-16,1-3-368 0,0-2-80 0</inkml:trace>
  <inkml:trace contextRef="#ctx0" brushRef="#br0" timeOffset="7138.02">16780 660 29423 0,'-12'11'1296'0,"7"-3"288"0,-1 0-1264 0,-1 4-320 0,1 1 0 0,0 1 0 16,0 0 1216-16,1-1 192 16,2 2 48-16,1 0 0 0,1 0-976 0,1-1-192 0,1 0-32 0,2-3-16 31,1 0-800-31,2-1-144 0,1-4-48 0,1 0-14288 0</inkml:trace>
  <inkml:trace contextRef="#ctx0" brushRef="#br0" timeOffset="7438.09">16883 664 25791 0,'0'0'1152'0,"-3"-1"224"0,-2-1-1104 0,0 1-272 16,0-1 0-16,0 2 0 0,-1 0 1616 0,1 0 272 15,0 0 48-15,-1 2 16 0,1 1-752 0,0 1-160 16,1 1-16-16,0 2-16 0,1 2-544 0,0 3-96 16,2 2-32-16,1 3 0 0,1 2-80 0,1 2-32 15,1 1 0-15,4 9 0 0,1 0-224 16,-2-3 0-16,1-1 0 0,2-2 1008 0,-2 3 144 15,-2-4 48-15,0 2 0 0,-1 2-368 0,-1 1-64 16,-2 1 0-16,0 1-16 0,-1-2 48 0,0-1 16 16,-2 0 0-16,-2-4 0 0,-1-3-16 0,-1-3 0 0,-3-2 0 0,-1-2 0 15,0-1-96-15,-2-2-32 16,-3-1 0-16,0-5 0 0,-3-3-256 0,1-2-48 16,-1-2-16-16,1-5 0 0,0-2-352 0,2-3 0 15,-2-1 0-15,4-3 0 16,1-1-1104-16,4-1-240 0,0-3-64 0,4 4-14016 15,2-2-2816-15</inkml:trace>
</inkml:ink>
</file>

<file path=ppt/ink/ink5.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4-05T20:14:19.347"/>
    </inkml:context>
    <inkml:brush xml:id="br0">
      <inkml:brushProperty name="width" value="0.05292" units="cm"/>
      <inkml:brushProperty name="height" value="0.05292" units="cm"/>
      <inkml:brushProperty name="color" value="#0070C0"/>
    </inkml:brush>
  </inkml:definitions>
  <inkml:trace contextRef="#ctx0" brushRef="#br0">15430 9399 21183 0,'0'0'944'0,"0"0"192"0,0 0-912 16,-4-2-224-16,4 2 0 0,-4-2 0 0,0 1 1712 0,4 1 288 15,-5-2 64-15,0 0 16 0,5 2-608 0,0 0-128 16,-4-3-32-16,4 3 0 0,0 0-528 0,0 0-96 16,0 0-32-16,0 0 0 0,0 0-128 0,0 0-16 15,0 0-16-15,0 0 0 0,0 0 0 0,0 0 0 16,0 0 0-16,0 0 0 0,0 0 16 0,0 0 0 15,0 0 0-15,0 0 0 0,5 0-32 0,-1 1 0 16,0 0 0-16,1 0 0 0,0 0-144 0,-1 1-16 16,1 0-16-16,0 0 0 0,3 0 16 0,0 1 0 15,1-2 0-15,1 3 0 0,0-3 16 0,1 1 16 16,0 0 0-16,-2-2 0 0,1 1 0 0,1-1 0 16,-1 0 0-16,1 0 0 0,-1 0-96 0,0 1 0 15,1-1-16-15,-1 0 0 0,0 1-80 0,0 0-16 16,0 0 0-16,-1 0 0 0,0-1-144 0,1 2 160 15,0 0-160-15,0 0 160 0,0 0-160 0,1 1 192 16,0-2-192-16,0 1 192 0,0 0 0 0,0 0 0 16,0-1 0-16,1 1 0 0,0-1 16 0,-1 0 16 0,0 0 0 0,1 0 0 15,0 0-96-15,-1 0-128 0,1 0 176 0,0 0-176 16,-1 0 176-16,-1 0-176 0,1-1 160 0,1 1-160 16,-1 0 128-16,1 0-128 0,-1 0 0 0,0 0 144 15,0-1-144-15,2 0 0 0,-2 0 0 0,0 0 128 16,0 0-128-16,0 0 0 0,1-1 0 0,-2 2 128 15,-2-2-128-15,2 0 128 0,-1 0-128 0,0 0 128 16,0 0-128-16,0 1 0 0,-1 0 144 0,0 0-144 0,0-1 0 16,1 0 128-16,0 1-128 0,-1 0 0 0,0 0 0 0,1 0 128 15,1-1-128-15,-1 0 0 0,1 0 0 0,0 0 0 16,1 0 0-16,-1 1 0 0,0-1 0 0,1 0 0 16,1 0 0-16,0 1 128 0,-2-2-128 0,0 1 0 15,1 0 0-15,0 0 0 0,0 1 0 0,1-2 0 16,-1 1 0-16,1 0 0 0,0 1 0 0,-1 0 0 15,0-1 128-15,0 1-128 0,-1-2 192 0,2 1-16 16,-2-1-16-16,0 0 0 0,-1 0-32 0,0 1-128 16,0 0 192-16,0 1-64 0,-1-1-128 0,1 0 0 15,-1 0 0-15,0 1 128 0,0 0-128 0,1 0 0 16,-1 1 0-16,1 0 0 0,0 0 128 0,0-1-128 16,1 1 0-16,-1 0 128 0,0 1-128 0,2 0 0 15,0 0 144-15,-1 1-144 0,0-2 128 0,1 1-128 16,-1 0 128-16,0-2-128 0,-1 1 144 0,1 0-144 15,-1 0 192-15,1 1-192 0,-2-2 176 0,3 1-176 16,0-1 160-16,2 0-160 0,-2 0 176 0,1-1-176 16,1 1 192-16,0-2-192 0,-3 1 144 0,1 1-144 0,1 0 0 0,-1 0 144 15,-1-1-144-15,0 0 0 0,-2 1 0 0,0 0 0 16,-1 0 0-16,-2 0 0 0,0 0 0 0,0 0 0 31,-1 0-896-31,0 0-256 0,-4 0-48 0,6 0-14672 0,3 0-2928 0</inkml:trace>
</inkml:ink>
</file>

<file path=ppt/ink/ink6.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4-05T20:19:25.825"/>
    </inkml:context>
    <inkml:brush xml:id="br0">
      <inkml:brushProperty name="width" value="0.05292" units="cm"/>
      <inkml:brushProperty name="height" value="0.05292" units="cm"/>
      <inkml:brushProperty name="color" value="#0070C0"/>
    </inkml:brush>
  </inkml:definitions>
  <inkml:trace contextRef="#ctx0" brushRef="#br0">10543 997 24879 0,'0'0'1088'0,"0"0"256"0,0 0-1088 0,0 0-256 16,0 0 0-16,0 0 0 0,0 0 1632 0,0 0 272 0,0 0 48 0,2-4 16 16,1-2-704-16,0 0-144 0,1 0-32 0,0 0 0 15,1 1-352-15,0-1-80 0,0-2-16 16,1-1 0-16,1-2-144 0,-1 0-48 0,2-3 0 0,0-2 0 15,1-1-192-15,3-7-64 0,-3-3 0 0,3-5 0 16,-1 0-192-16,-1 4 0 0,-3 2 0 16,0 4 0-16,0 2 144 0,-2 3-144 0,-1 0 128 15,-1 1-128-15,0 1 0 0,0 2 0 0,-2 0 0 16,0 1 0-16,-1 4 0 0,0-1 0 16,1 2 0-16,-2 1 128 0,0 2-128 0,1 4 0 15,0 0 192-15,0 0-64 0,0 0 0 0,0 0 0 16,0 0 176-16,2 8 16 0,0 0 16 0,0 3 0 15,1 1-144-15,1 1-16 0,0 3-16 0,2 2 0 0,2-3-160 0,-1 4 128 16,0 2-128-16,0 2 128 0,1 1-128 16,0 1 0-16,0-1 0 0,0-1 128 0,0 0-128 0,0-1 0 15,1-3 0-15,0 0 0 0,0-3 0 0,-1-1 0 16,-3 0 0-16,3-4 0 0,-1 0-304 0,0-3 16 16,-2-1 0-16,-1-1 0 15,-4-6-1568-15,0 0-320 0,0 0-64 0</inkml:trace>
  <inkml:trace contextRef="#ctx0" brushRef="#br0" timeOffset="192.38">10666 849 35135 0,'0'0'1552'0,"0"0"320"0,0 0-1488 0,0 0-384 0,0 0 0 0,4-4 0 16,-4 4 1424-16,5-2 224 0,1 2 32 0,2 0 16 15,0 1-864-15,1 1-160 0,1 0-32 0,0 1-16 16,2 0-624-16,1 1 0 0,-1 0 0 0,-1-1 0 31,1 0-832-31,1-1-176 0,-1-1-32 0,2-1-17184 0</inkml:trace>
  <inkml:trace contextRef="#ctx0" brushRef="#br0" timeOffset="542.95">11048 468 31327 0,'0'0'1392'0,"0"0"272"0,-5 0-1328 0,5 0-336 15,0 0 0-15,0 0 0 0,-4 3 1408 0,2 3 192 16,1 1 64-16,1 2 0 0,1 3-608 0,1 0-112 16,0 1-32-16,0 3 0 0,0 3-464 0,0-2-112 0,-1 1-16 0,0 2 0 15,0 4-128-15,-1 1-48 0,0 3 0 0,1 0 0 16,0-1-144-16,0 0 128 0,0-1-128 0,0-2 128 16,1-4-128-16,0-1 0 15,1-4 0-15,0-1 0 16,0-2-416-16,0-3-112 0,-1-3-32 0,1-1-11696 0,-3-5-2336 0</inkml:trace>
  <inkml:trace contextRef="#ctx0" brushRef="#br0" timeOffset="742.33">11239 492 19343 0,'0'0'1728'0,"0"0"-1392"0,-4 5-336 0,1 1 0 15,0 1 3840-15,1 2 704 0,-1 0 144 0,1 2 32 0,0 0-2768 0,0-1-544 16,1-1-128-16,0 2 0 16,0 3-816-16,0 0-144 0,1-1-48 0,0 3 0 0,1 0-272 0,0 1 0 15,0 1 128-15,1 0-128 0,-1 0 0 0,1 1 0 16,1-1-208-16,0-1 80 16,0-2-1536-16,1-1-288 0,0 0-64 0</inkml:trace>
  <inkml:trace contextRef="#ctx0" brushRef="#br0" timeOffset="1244.57">11929 555 20271 0,'0'0'896'0,"0"0"192"0,0 0-880 0,0 0-208 0,0 0 0 0,1-5 0 16,-1-1 3392-16,-1 1 624 0,-1 1 128 0,-2 1 16 15,-2-2-2448-15,-1 3-496 0,-1 0-112 0,-3 0-16 0,-3 2-608 0,-1 2-128 16,-2 0-32-16,-2 1 0 0,0 1-64 16,0 2-32-16,2 1 0 0,1 1 0 0,0-1 144 0,3 0 16 15,0 0 16-15,2 1 0 16,1 2-16-16,3-2-16 0,2 0 0 0,3-2 0 0,1 1-240 0,3 1-128 16,3 0 128-16,1-1-128 0,3-2 0 0,2 1 0 15,1-1 0-15,2 2 0 0,3 0 0 0,-1-1 0 16,0 2 0-16,1 1 0 0,-1 0 0 0,-3 2 0 15,-1 2 0-15,-2 0 0 0,-3 0 0 0,-3 2 0 16,-2-1 128-16,-2 1-128 0,-2-1 384 0,-4 0 0 16,-3-1 0-16,-2 1 0 0,-2 0 0 0,0-3 0 15,-1-1 0-15,0-1 0 0,1 0-160 0,0-3-32 0,0-2 0 0,1-1 0 16,2-2-192-16,1-1 0 0,0 0 0 0,2-2 0 31,1-3-352-31,3-1-112 0,2 0-32 0,1-3 0 16,4 0-2240-16,1 1-448 0,1-2-80 0</inkml:trace>
  <inkml:trace contextRef="#ctx0" brushRef="#br0" timeOffset="1643.67">12082 697 7359 0,'0'0'656'0,"0"0"-528"0,0 0-128 0,0 0 0 0,0 0 4000 0,0 0 768 0,0 0 160 0,0 0 16 15,0 0-3008-15,0 0-592 0,-6 5-128 0,0-1-32 16,0 2-208-16,0 1-32 0,-1 3-16 0,1 0 0 16,1-1 112-16,1 4 32 0,0-1 0 0,1 0 0 0,2-1-320 0,1 1-64 15,1-1-16-15,1-1 0 0,1-1-416 0,2-1-96 16,0-1-16-16,2-2 0 0,1-2-144 0,2-2 0 16,0-2 0-16,1-2 128 0,2-4-128 0,-1-1 192 15,1-1-192-15,-1-3 192 0,1-3-448 0,0-2-96 16,-2 0-16-16,-1 0 0 0,1 0-16 0,-1 0 0 15,-3 3 0-15,-1 3 0 0,0-2 256 0,-2 3 128 16,-3 2-160-16,0 3 160 0,-1 5 128 0,0 0 128 16,0 0 32-16,0 0 0 0,-4 3 480 0,0 3 80 15,0 3 32-15,0 3 0 0,0 1-208 0,-1 2-32 16,2 0-16-16,2 0 0 0,0 2-368 0,2 0-80 16,2-1-16-16,0-1 0 0,1-2-160 0,0-2 0 0,2-1 0 0,1 0 0 15,2-4 0-15,0-1-144 16,1-1 144-16,0-4-208 15,1-4-1216-15,0-3-240 0,1-2-64 0,-2-1-15968 0</inkml:trace>
  <inkml:trace contextRef="#ctx0" brushRef="#br0" timeOffset="2093.8">12499 485 9215 0,'-4'1'816'0,"-1"1"-656"0,0 1-160 0,1 1 0 0,1 2 6016 0,-1 2 1184 16,0 1 224-16,2 0 64 0,0 1-5120 0,0 1-1024 16,0 1-208-16,1 0-48 0,0 3-752 0,0-1-144 15,0 0-48-15,1 2 0 0,0 0-144 0,0 0 0 16,0 2 0-16,0 0 128 0,-1 0 48 0,1 0 0 16,0-3 0-16,1 1 0 0,-1-4 288 0,1-1 64 15,0-4 16-15,2 0 0 0,-3-7-32 0,0 0 0 16,0 0 0-16,6 0 0 0,-2-4 48 0,2-4 0 15,-1 0 0-15,3-3 0 0,0-4-560 0,1 1 0 16,0 0 0-16,0-1 0 0,1 3 0 0,0 1 160 16,0 1 0-16,-1 3 0 0,0 0-160 0,1 3-144 15,0 2 144-15,-2 0-208 0,-1 1 208 0,-1 2 0 16,0 2 0-16,-1 1 0 0,-1 1 0 0,-1 1 160 16,-1 2-32-16,-1 4 0 0,-2-1 80 0,0 4 16 15,-3 1 0-15,-1-2 0 0,-2 4-224 0,0-2 144 16,0 0-144-16,-2 2 128 0,-1-3-128 0,-1 2 160 15,1-3-160-15,-1-1 160 0,1-2-160 0,2-1 0 0,-1-2 0 0,3-2 128 16,0-2-128-16,6-4-176 16,-6-1 48-16,4-3 0 15,1-2-1664-15,2-4-336 0,2-3-64 0,3-1-17184 0</inkml:trace>
  <inkml:trace contextRef="#ctx0" brushRef="#br0" timeOffset="2394.39">12984 485 19343 0,'-13'8'1728'0,"6"-3"-1392"0,-4 0-336 0,-1 1 0 15,-3 1 5296-15,1 0 976 0,-3 0 208 0,1 2 48 16,0-1-3744-16,1 0-736 0,-1 0-160 0,3-1-32 16,1-2-1024-16,3 2-192 0,1 0-64 0,4-1 0 15,1-1-400-15,3-5-176 0,1 6 128 0,3 0-128 16,-1 1 0-16,3-1 0 0,2 0 0 0,5 0 0 0,1-1 0 15,-2 0 0-15,2 0 0 0,-2 0-400 0,-1 0 32 16,0 2 16-16,-1 0 0 0,-2 0 192 0,-2 1 160 16,-2 3-208-16,-2-1 80 0,-2 3 128 0,-2 3 0 15,0 1 0-15,-3 2 128 0,0-1-128 0,-3 3 192 16,-2-3-64-16,1-1 0 0,0 0 48 0,-1-2 16 16,0-1 0-16,1-2 0 0,0-1-192 0,1-4 0 15,0-1 0-15,1-1 128 0,1-3-320 0,1-2-80 0,1-3-16 16,2-3 0-1,0-3-3136-15,2 0-624 0</inkml:trace>
  <inkml:trace contextRef="#ctx0" brushRef="#br0" timeOffset="2745.15">13052 662 29311 0,'12'2'1296'0,"-6"-2"272"0,2-1-1248 16,1 0-320-16,0 0 0 0,1 0 0 0,2 1 1360 0,-1 0 224 0,0 0 32 0,0-1 16 15,1 0-544-15,-1 0-96 0,0 0-32 0,0 0 0 16,0 0-512-16,0 0-96 0,-2 0-32 0,0-1 0 16,-1-1-320-16,0-2 0 0,1 0 0 0,-2-1 0 15,-3 1 0-15,2 0 0 0,-1 0 0 0,-1 0 0 16,-1-2 128-16,-2 0 16 0,-2 2 0 0,0 0 0 0,-2 0 368 0,3 5 80 16,-5-4 16-16,-1 1 0 0,1 0 192 0,-3 1 32 15,-1 2 16-15,-1 0 0 0,-2 2-16 0,1 2 0 16,-5 2 0-16,0 0 0 0,0 2-48 0,-1 1-16 15,0 1 0-15,1 3 0 0,1 2-176 0,2 2-32 16,1 4-16-16,3 0 0 0,1 2-288 0,4 0-48 16,2 1-16-16,3-2 0 0,4 0-192 0,3-4 0 15,4-2 0-15,0-1 0 0,5-3-208 0,-1-3 16 16,0 0 0-16,1-4 0 16,1-4-960-16,-1-4-192 0,-1-3-48 0,-1-4 0 15,1-2-1280-15,0-5-256 0,0-2-48 0</inkml:trace>
  <inkml:trace contextRef="#ctx0" brushRef="#br0" timeOffset="2943.77">13538 396 9215 0,'7'-4'400'0,"-7"4"96"0,0 0-496 0,0 0 0 0,0 0 0 0,2 5 0 16,-1 4 7248-16,0 3 1360 0,-3 0 272 0,-1 3 48 16,-1 3-5536-16,0 0-1120 0,-1 1-224 0,-2 2-32 15,-1-2-752-15,1 1-160 0,1-1-16 0,0 2-16 16,1-1-592-16,0 2-112 0,0-3-32 0,0 4 0 15,1 0-336-15,1 1 0 0,-1-3 0 0,1-1 0 16,0-2-1344-16,0-3-272 0,1-3-64 0,-1-2-13184 16,-2-3-2640-16</inkml:trace>
  <inkml:trace contextRef="#ctx0" brushRef="#br0" timeOffset="3075.8">13347 650 26719 0,'0'0'1184'0,"0"0"240"0,0 0-1136 0,0 0-288 15,7-1 0-15,0 1 0 0,1 0 3728 0,2 1 688 16,1 1 144-16,0-1 32 0,2 0-3136 0,4 0-624 16,1-1-128-16,2 0-32 0,3 1-672 0,0 0 0 15,0 0 0-15,3-1 0 16,-2-1-2192-16,2 0-432 0,-1 1-64 0</inkml:trace>
  <inkml:trace contextRef="#ctx0" brushRef="#br0" timeOffset="3346.01">13872 584 12895 0,'-6'-5'1152'0,"3"3"-928"15,-3 1-224-15,-2 0 0 0,-2 0 5552 0,-1 0 1056 16,-3 2 224-16,-1-1 32 0,-1 0-3664 0,-1 0-752 16,2 1-144-16,-2 1-16 0,1 3-944 0,1-2-176 0,2 1-32 0,3 0-16 15,1 0-576-15,4-1-112 0,5-3-32 0,0 0 0 16,1 6-400-16,4 1 0 0,2-1 0 0,3-1 0 16,3-1 0-16,0 0 0 0,3 1 0 0,1 0-176 15,-1 0 32-15,1 0 0 0,-1 2 0 0,-3 1 0 16,-1 0 144-16,-2 3-128 0,-3 2 128 0,-2 1-128 15,-4 2 128-15,-3 0 256 0,-4 0-64 0,-2 0-16 16,-1 0 496-16,-3 1 96 0,-1-1 32 0,-1-4 0 0,-2 1-80 0,2-1-16 16,0-3 0-16,1-1 0 0,1-3-576 0,2-2-128 15,1-2 0-15,2-2 0 16,1-2-2048 0,1-4-336-16</inkml:trace>
  <inkml:trace contextRef="#ctx0" brushRef="#br0" timeOffset="23943.29">19736 2149 12895 0,'0'0'576'0,"0"0"112"0,0 0-560 0,0 0-128 0,0 0 0 0,0 0 0 16,0 0 3200-16,0 0 592 0,0 0 128 0,0 0 32 16,0 0-2320-16,3-5-464 0,-1-3-80 0,0-2-32 0,1-3-368 0,1-1-80 15,0-4-16-15,0 1 0 0,0-4 64 0,0 1 16 16,0-3 0-16,-1 2 0 0,0-1 48 0,0 1 16 15,-1 0 0-15,-1 2 0 0,0 3-112 0,0-1-32 16,0 3 0-16,0 2 0 0,-1 0-144 0,0 2-48 16,0-1 0-16,1 5 0 0,-1-2-112 0,0 2-32 15,1 0 0-15,-1 6 0 0,0 0-256 0,0 0 0 16,0 0 0-16,0 0 0 0,4 7 144 0,0 3-144 16,-1 1 0-16,0 3 144 0,-1 2-144 0,1 1 0 15,0 5 0-15,1-2 0 0,-1 3 192 0,2-1-64 16,1 0 0-16,0-2 0 0,0 2-128 0,2-2-176 15,1 0 48-15,1-3 0 0,-1-4 128 0,3 0 0 0,1-2 0 0,0-2 0 16,-1-2 0-16,2-2 0 16,-1-3 0-16,-2 0 0 0,0-2 0 0,-1-3 144 0,0 1-16 0,-2-5-128 15,-2 0 384-15,1-5-48 16,0-3 0-16,-2-2 0 0,-1-5-16 0,-1-1-16 16,-2-7 0-16,0 0 0 0,-2 0-160 0,-1-1-16 15,-1 1-128-15,-1 3 192 0,0 0-192 0,-1 5 0 0,-1-1 0 0,1 5 0 16,0 2 0-16,-1 3 0 15,-1 3 0-15,-1 3 0 0,0 2 0 0,1 1-192 0,1 4 16 0,-1 4 0 32,1 1-1712-32,0 1-352 0,3 2-64 0,1 0-9760 0,1 2-1952 0</inkml:trace>
  <inkml:trace contextRef="#ctx0" brushRef="#br0" timeOffset="24292.77">20223 1983 30111 0,'-2'-10'1344'0,"1"5"256"0,-1 0-1280 0,1-1-320 0,0-1 0 0,0 1 0 0,0-1 1152 0,0 5 144 16,1 2 48-16,0 0 0 0,0 0-736 0,-5 0-144 15,0 0-16-15,-2 6-16 0,0 4-304 0,0 3-128 16,-1 2 0-16,2 1 128 0,0 4 48 0,0-1 0 15,1 2 0-15,2-2 0 0,1-1-16 0,1-1 0 16,1-3 0-16,3 0 0 0,0 0-160 0,2-5 0 16,1 0 0-16,1-2 0 0,1-1 0 0,-1-2 0 15,1-1 0-15,0-2 0 0,0-4 0 0,-1-2 0 16,1-1 0-16,-1-1 0 0,0-2 0 0,0 0 0 16,-1-5 0-16,-2 0 0 0,1 0-224 0,-1-2-80 15,-1-1-16-15,-1 2 0 0,-2 0-64 0,-1 2 0 16,0 2-16-16,-1 0 0 15,-1 1-992-15,0 1-192 0,-1 1-32 0</inkml:trace>
  <inkml:trace contextRef="#ctx0" brushRef="#br0" timeOffset="24443.1">20323 1976 23039 0,'-6'8'2048'0,"4"-3"-1648"0,-1 0-400 0,-1 1 0 15,-1 1 2784-15,1 1 480 0,1 0 80 0,1 1 32 0,-1-1-1840 0,2 1-384 16,1-2-64-16,1 1 0 0,1-2-800 0,0 0-160 16,-2-6-128-16,0 0-11536 15,5 5-2416-15</inkml:trace>
  <inkml:trace contextRef="#ctx0" brushRef="#br0" timeOffset="24642.5">20408 1788 20271 0,'-8'-4'1792'0,"4"3"-1424"15,-2 0-368-15,0 1 0 0,1 0 1776 0,0 0 272 16,0-1 64-16,5 1 16 0,-4 3-1760 0,4-3-368 16,0 0 0-16,0 0-12384 0</inkml:trace>
  <inkml:trace contextRef="#ctx0" brushRef="#br0" timeOffset="24842.94">20442 1844 17503 0,'0'0'1552'0,"0"0"-1232"0,-3 3-320 0,-1 2 0 15,0 1 3264-15,1 1 608 0,1 0 112 0,1 1 32 16,2-2-1648-16,0 0-336 0,1 1-64 0,2 1-16 16,1 0-976-16,2 0-192 0,1-1-32 0,1-1-16 15,0 2-480-15,0-1-80 0,1 1-32 0,-3 2 0 16,1-2-144-16,-1 0 192 0,-1 1-192 0,-1 1 192 15,0 1-192-15,-2 0 0 0,-1-1 144 0,-1 3-144 0,-2-2 192 0,-2 1-48 16,-1 2 0-16,-1-1 0 16,0-2 48-16,-2-3 0 0,-1-1 0 0,0 0 0 0,1-1-32 0,-1-1 0 15,1-2 0-15,1 0 0 0,0-1-160 0,1-2 0 16,1-3 0-16,2-2 0 16,-1-2-2160-16,2-2-352 0,2 0-80 0</inkml:trace>
  <inkml:trace contextRef="#ctx0" brushRef="#br0" timeOffset="25193.14">20595 1986 16575 0,'0'0'1472'15,"0"0"-1168"-15,0 0-304 0,0 0 0 0,6 1 3712 0,1 1 704 16,0-2 128-16,0 0 16 0,-1 0-2512 0,2-2-496 16,0 0-96-16,0 0-32 0,1-1-832 0,-2 1-160 15,1-2-48-15,0-1 0 0,-1-1-208 0,1 0-48 16,-1 0-128-16,-2-1 192 0,-2-2-192 0,0 0 0 15,-2 0 0-15,-1-1 0 0,0 3-160 0,-2 0-80 16,-2 2-16-16,-1-1 0 0,-3-1 128 0,-1 2 128 16,1 1-208-16,-1 2 80 0,-1 2 128 0,-1 2 224 0,0 2-48 0,1 3-16 15,-1 2 688-15,0 1 144 0,1 3 32 0,2 2 0 16,1 0 48-16,3 2 16 0,-1 0 0 0,2 0 0 16,2 3-528-16,1-1-112 0,2 1 0 0,2-3-16 15,0-2-288-15,3-1-144 0,0-2 160 0,2-1-160 16,2-2 0-16,1 0 128 0,2-2-128 0,1-2 0 15,0-2 0-15,1-3 0 0,0 0 0 0,-1-3 0 16,1-1-480-16,-1-1 16 0,-2-2 0 0,0 0 0 16,-1 0-1952-16,-1 0-384 0,-3-2-80 0</inkml:trace>
  <inkml:trace contextRef="#ctx0" brushRef="#br0" timeOffset="25643.3">21389 1891 5519 0,'0'0'240'0,"0"0"64"0,6 0-304 0,0 1 0 15,0 0 0-15,0-1 0 0,-6 0 5648 0,6-2 1072 16,0 1 224-16,-6 1 32 0,7-1-4480 0,-7 1-912 16,7-2-176-16,-1 0-48 0,-1-1-400 0,-5 3-96 15,5-4-16-15,-5 4 0 0,2-3-80 0,-2 3-32 0,0 0 0 0,0 0 0 16,-3-4-224-16,-1 4-32 0,-2 2-16 0,-2 1 0 16,-2 2-144-16,0 2-16 0,0 2-16 0,-2 3 0 15,-1 2 80-15,0 2 16 0,-1 1 0 0,1 1 0 16,1 0 16-16,4 0 16 0,2-1 0 0,3 0 0 15,3-1-48-15,4-2-16 0,3 0 0 0,2-3 0 16,3-1-352-16,2-6 0 0,0-2 0 0,3-2 0 0,2-2 0 16,-1-1 0-16,2-4 0 0,-1-2 0 0,-1-2 0 0,-1-1-160 15,-3 0 160-15,-2-1 0 0,-1-2-128 0,-2 1 128 16,-3-1 0-16,-2 0 0 0,-2 1 0 0,-2 0 0 16,-3 0 0-16,0 2 0 0,-1-1 0 0,-3 2-192 15,-3 1 192-15,-1 2-160 16,1 3-1888-16,1 1-384 0,0 0-80 0</inkml:trace>
  <inkml:trace contextRef="#ctx0" brushRef="#br0" timeOffset="26043.93">21644 1847 23951 0,'-3'3'2128'16,"0"4"-1696"-16,1 0-432 0,-1 2 0 0,0 1 4096 0,0 0 720 15,3 4 160-15,-1-1 16 0,1 2-2944 0,1-3-576 16,1 3-128-16,1-3-32 0,0 0-816 0,-1 1-176 16,2-2-16-16,1 1-16 0,0-3-288 0,1-1 128 0,-1-1-128 0,0-1 0 15,0-1 0-15,2-1 0 0,-2-4 0 0,1-1 0 16,1-2 0-16,1-3 0 0,-2-2 0 0,0 0 0 16,1-3 144-16,-1 0-144 0,0-3 0 0,1 0 144 15,1 1-144-15,-1-3 0 0,1 1 0 0,0 2 0 16,0-2 0-16,1 0 0 0,0 2 0 0,0 1 0 15,-1 3 0-15,1 2 0 0,-1 2 0 0,-1 0 0 16,-1 1 0-16,0 2 0 0,-6 2 0 0,0 0 0 16,0 0 0-16,5 6 0 0,-1 2 0 0,-1 2 0 0,-2 2 288 0,-2 2 32 15,0 2 0-15,-1 1 0 0,1 0-48 0,-2 2 0 16,1 0 0-16,-1-1 0 0,1 0-272 0,0-2 0 16,1-2 128-16,1 0-128 0,1-4 0 0,1 0 0 15,1-2-128-15,0-3 128 16,-3-5-1520-16,8-1-208 0,0-4-32 0,2-3-12000 15,0-3-2416-15</inkml:trace>
  <inkml:trace contextRef="#ctx0" brushRef="#br0" timeOffset="26193.27">22102 1715 26719 0,'0'0'2368'0,"-5"1"-1888"15,-1 2-480-15,0 3 0 0,0 2 3552 0,1 2 608 16,-2 1 128-16,0 0 32 0,-1 1-2496 0,2 2-496 15,0 1-112-15,1 4 0 0,0 3-784 0,1 0-160 16,2 2-16-16,1 2-16 0,1-1-240 0,1 3-160 16,3 0 32-16,0 0-13872 15,2 0-2768-15</inkml:trace>
  <inkml:trace contextRef="#ctx0" brushRef="#br0" timeOffset="26369.73">22167 2325 32303 0,'0'0'1424'0,"2"-5"304"0,0-5-1376 0,1-1-352 0,1-1 0 0,1-2 0 16,1-1 2496-16,1 0 448 0,1-2 64 0,0-2 32 15,2-1-1600-15,1-2-320 0,-1-1-64 0,0-1-16 16,1-1-624-16,1-1-128 0,2 0-32 0,-1 0 0 0,0 0-256 0,2 0 0 16,0 2 0-16,1 2 0 15,2 1-704-15,-2 3-192 0,-1 1-32 0,-2 3-12704 16,-1 5-2528-16</inkml:trace>
  <inkml:trace contextRef="#ctx0" brushRef="#br0" timeOffset="26544.02">22272 2001 19343 0,'-8'-2'1728'0,"-2"-1"-1392"16,1 1-336-16,-1-5 0 0,0-1 5984 0,2-2 1120 15,-1-2 240-15,2-1 32 0,0-2-5264 0,1 0-1072 16,0 0-208-16,1 2-32 15,2-1-1392-15,2 2-288 0,1 1-48 0,3 3-19808 0</inkml:trace>
  <inkml:trace contextRef="#ctx0" brushRef="#br0" timeOffset="27121.94">22649 1979 31327 0,'-8'6'2784'0,"8"-6"-2224"0,-4 2-560 0,-1 1 0 15,0 1 3840-15,0 1 672 0,0-2 128 0,1 1 32 16,4-4-2784-16,-3 5-544 0,3-5-128 0,0 0 0 16,0 0-976-16,0 0-240 0,0 0 0 0,0 0 0 15,0 0-2608-15,5-4-560 0,8-6-112 0,-4-3-32 0</inkml:trace>
  <inkml:trace contextRef="#ctx0" brushRef="#br0" timeOffset="27278.52">22636 1744 41983 0,'-13'0'1856'0,"8"0"384"0,-1 0-1792 0,0-1-448 16,1 0 0-16,5 1 0 0,-4 0 1040 0,4 0 112 15,0 0 32-15,0 0 0 16,0 0-2368-16,0 0-480 0</inkml:trace>
  <inkml:trace contextRef="#ctx0" brushRef="#br0" timeOffset="28829.43">20532 2711 16575 0,'0'0'1472'0,"0"0"-1168"15,0 0-304-15,0 0 0 0,0 0 3424 0,0 0 624 16,-6 3 128-16,1 2 32 0,0 2-2352 0,0 0-448 16,-1 2-112-16,1 2-16 0,0 2-576 0,2 0-112 15,-1 2-16-15,0 1-16 0,1-1-240 0,1 2-64 16,1-2 0-16,2-2 0 0,1 2-48 0,2-1-16 16,1-2 0-16,0-1 0 0,2-3-64 0,2-1-128 15,-1-2 176-15,1-1-176 0,-1-2 256 0,1 0-48 16,0-1-16-16,0-1 0 0,0-2-16 0,-1-1-16 0,-1-2 0 0,0-1 0 15,-2 0-160-15,0 0 160 16,-1-1-160-16,-1-1 160 0,-1-2-160 0,-1-2 160 16,-1 0-160-16,-1-1 160 0,0 1-32 0,-1 0 0 15,0 0 0-15,0 2 0 0,-1 1 128 0,0 1 32 0,0 2 0 0,0 2 0 16,3 4 32-16,0 0 16 16,0 0 0-16,0 0 0 0,2 5-16 0,0 3 0 15,2 2 0-15,0 1 0 0,1 3-112 0,1 2-16 0,0-2-16 0,0 2 0 16,1 1-176-16,0 0 192 0,-1-1-192 0,1 0 192 15,0 2 32-15,-2 0 16 0,-1 1 0 0,0 1 0 16,-1 0-112-16,1 2-128 0,-2 0 176 0,0 1-176 16,0-2 128-16,-1 1-128 0,-1-1 0 0,-1 0 0 15,-1-2 128-15,-1-1-128 0,-1-2 0 0,0 0 0 16,-2-1 128-16,1 0-128 0,-2-2 0 0,-2 0 0 16,-1-2 0-16,-1-2 0 0,0-3 0 0,-1 1 0 0,-2 0-192 15,2 0-32-15,0 0-16 0,1-5 0 16,1-2 240-16,2-2-176 0,3-2 176 0,0 0-160 0,5 4 160 0,-2-7 0 15,2-3 0-15,3-2 0 0,0-5 0 0,1-3 0 16,2 0-192-16,1-4 64 0,2 0 304 0,-1-1 64 16,0-2 16-16,0 1 0 0,1 1-48 0,1 2 0 15,-1 2 0-15,0 2 0 0,-1 2-208 0,1 3 144 16,-1 0-144-16,0 2 128 0,-1 2-128 0,0 2 0 16,0 0 144-16,1 1-144 0,0 0 0 0,-1 0 0 15,1-1 0-15,0 1 128 0,0 1-128 0,1-1 0 16,1 0-176-16,0 1 176 0,-2 1 0 0,1-3 0 15,-1 3 0-15,-1 0 0 16,-2 1-848-16,0 1-240 0,-5 3-32 0,0 0-16 16,0 0-1264-16,0 0-256 0,0 0-48 0</inkml:trace>
  <inkml:trace contextRef="#ctx0" brushRef="#br0" timeOffset="29033.06">20921 2979 17503 0,'0'0'1552'0,"0"0"-1232"0,0 0-320 0,0 0 0 0,0 0 4496 0,0 0 848 0,0 6 160 0,0-6 48 16,0 5-3184-16,0 0-640 0,0 1-128 0,0 0-32 15,0-6-896-15,0 7-176 0,0 1-48 0,0 1 0 16,0-3-320-16,0 2-128 0,-1 0 0 0,1 0 0 0,1-1-192 0,0 0-144 15,0-2-32-15,-1-5 0 16,0 0-2640-16,0 0-544 0</inkml:trace>
  <inkml:trace contextRef="#ctx0" brushRef="#br0" timeOffset="29178.72">20985 2792 10127 0,'0'0'896'0,"-6"-2"-704"16,0 1-192-16,-1 0 0 0,0 0 4560 0,1 1 880 15,0 0 192-15,1 0 16 0,1 1-4080 0,4-1-816 16,0 0-176-16,0 0-9936 16,0 0-2000-16</inkml:trace>
  <inkml:trace contextRef="#ctx0" brushRef="#br0" timeOffset="29703.76">21216 2746 21183 0,'0'0'1888'0,"0"0"-1504"15,0 0-384-15,0 0 0 0,0 0 3856 0,0 0 704 0,7 1 144 0,0-1 32 16,1 1-2336-16,-1 0-464 0,2-1-80 0,1 0-32 16,0 0-1376-16,0-1-288 0,2 0-160 0,-1 0 192 31,0 1-768-31,-1 0-160 0,-2 0-32 0,1 0-18528 0</inkml:trace>
  <inkml:trace contextRef="#ctx0" brushRef="#br0" timeOffset="29880.18">21215 2911 46191 0,'-13'5'2048'0,"9"-3"416"0,4-2-1968 0,0 0-496 0,0 0 0 0,0 0 0 0,0 0 1552 0,5 4 224 15,4-1 32-15,1 0 16 0,2 0-1072 0,0 0-224 16,4-2-32-16,-1-1-16 0,0-1-480 0,1-1 0 16,-1-1 0-16,-1 0 0 15,0 0-2688-15,0-1-496 0</inkml:trace>
  <inkml:trace contextRef="#ctx0" brushRef="#br0" timeOffset="31348.91">21900 2770 8287 0,'0'0'368'0,"0"0"80"0,0 0-448 0,0 0 0 0,0 0 0 0,0 0 0 16,0-5 5824-16,0 0 1072 0,0 5 208 0,0-5 64 0,0 5-4560 0,1-6-912 15,-1 6-176-15,-1-5-48 0,1 5-384 0,0 0-64 16,0 0-32-16,0 0 0 0,-3-3-176 0,3 3-48 16,0 0 0-16,0 0 0 0,-6-2-128 0,6 2-48 15,-6-1 0-15,6 1 0 0,-8 0-128 0,2 0-16 16,-1 1-16-16,1 1 0 0,0 1-48 0,0 0 0 15,-2 0 0-15,1 2 0 0,0 1 112 0,-1 0 16 16,1 0 0-16,-2 4 0 0,0 0 0 0,2 1 16 16,-2 0 0-16,1 1 0 0,1 1-160 0,-1 1-48 15,1-2 0-15,1 1 0 0,1-3-192 0,2-1-128 16,0-1 160-16,2-2-160 0,3 2 0 0,1-3 0 16,1-1 0-16,1-1 0 0,0-1 0 0,2-2-192 15,-1-3 192-15,0 0-160 0,1 0 160 0,-1-1-192 16,0-1 192-16,-1-2-192 0,0 2 192 0,-2 1 0 15,-1 0 0-15,-2 4 0 0,0 0 0 0,0 0 0 0,0 0 0 16,0 0 0-16,-7 3 0 0,-1 2 144 16,-2 2-144-16,0 3 160 0,-3 1 0 0,0 1 0 15,-1-2 0-15,2 2 0 0,0 0 80 0,3 1 16 0,1-1 0 16,5 1 0-16,1 2-128 0,3-3 0 0,2 1-128 0,4-1 192 16,2-1-192-16,2-2 0 0,1 0 0 0,1-2 0 15,0-2 0-15,0-1-192 0,0-3 192 0,1-1-160 16,-1-3-128-16,-1 0-32 0,1-4 0 0,0 1 0 15,-2-1-128 1,-2 0-48-16,-1 1 0 0,-1-1 0 0,-2 0-16 16,-1 1 0-16,-2 0 0 0,-2 1 0 0,-1 0-704 0,1 5-160 15,-2-4-32-15,2 4 0 0,0 0-1280 0,0 0-256 0,0 0-48 0,0 0-14960 16</inkml:trace>
  <inkml:trace contextRef="#ctx0" brushRef="#br0" timeOffset="31525.94">21998 3003 19343 0,'0'0'848'0,"0"0"192"0,0 0-832 0,0 0-208 15,0 0 0-15,0 0 0 0,0 0 5136 0,0 0 992 16,0 0 192-16,0 0 32 0,0 0-4048 0,0 0-832 16,-1 7-144-16,0 0-48 0,0 0-640 0,0 0-144 15,1-2-32-15,0 2 0 0,0-1-288 0,1 0-176 16,1-1 192-16,-2-5-192 15,0 0-1088-15,0 0-336 0,5 1-64 0,1-1-16 16,0-1-1488-16,-1-1-288 0</inkml:trace>
  <inkml:trace contextRef="#ctx0" brushRef="#br0" timeOffset="31647.69">22013 2926 22111 0,'-9'-5'976'0,"9"5"208"0,-6-1-944 0,0 0-240 0,1 0 0 0,-1-1 0 16,1-2 3648-16,1 0 704 0,0-1 128 0,1 2-13760 15,3 3-2736-15</inkml:trace>
</inkml:ink>
</file>

<file path=ppt/ink/ink7.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4-05T20:24:28.528"/>
    </inkml:context>
    <inkml:brush xml:id="br0">
      <inkml:brushProperty name="width" value="0.05292" units="cm"/>
      <inkml:brushProperty name="height" value="0.05292" units="cm"/>
      <inkml:brushProperty name="color" value="#0070C0"/>
    </inkml:brush>
  </inkml:definitions>
  <inkml:trace contextRef="#ctx0" brushRef="#br0">7587 3809 21183 0,'0'0'1888'0,"0"0"-1504"16,0 0-384-16,0 0 0 0,1-7 2944 0,-2 1 512 16,0-1 96-16,1 2 32 0,0-1-1296 0,0-1-256 15,-1 0-48-15,1-3-16 0,1 0-816 0,1 0-144 16,0-2-48-16,0-1 0 0,0-3-256 0,0 2-64 16,-1-2-16-16,1 0 0 0,0-2-272 0,0 1-48 15,1 0-16-15,-1 0 0 0,0 0-288 0,1-5 0 16,0 2 0-16,0 4 0 0,-1 0 0 0,0 4-256 15,0-1 64-15,0 3 0 16,0 3-624-16,1 2-112 0,-3 5-32 0,0 0 0 16,0 0-1600-16,0 0-336 0,0 0-64 0</inkml:trace>
  <inkml:trace contextRef="#ctx0" brushRef="#br0" timeOffset="218.69">7609 3585 23039 0,'0'0'1024'0,"-3"3"192"0,3-3-960 0,0 0-256 0,-4 5 0 0,2 0 0 0,2-5 3888 0,-1 5 720 16,1-1 160-16,1 2 32 0,1-1-3184 0,2 1-624 16,1-1-128-16,1 0-32 0,2-1-608 0,1 0-224 15,1 0 144-15,1 0-144 0,-1-1 0 0,2 2 0 16,-2-1 0-16,3 1 0 0,0-2 0 0,0 1 0 15,1-1 0-15,-2-1 0 0,0-1 0 0,-2 0-224 16,-1 0 32-16,0-1 0 16,0-2-1536-16,-1 1-288 0,-2-1-64 0</inkml:trace>
  <inkml:trace contextRef="#ctx0" brushRef="#br0" timeOffset="600.85">7754 3419 34095 0,'0'0'1504'0,"0"0"320"0,0 0-1456 0,0 0-368 15,0 0 0-15,0 0 0 0,0 0 1184 0,0 0 160 16,0 0 48-16,0 0 0 0,9-1-752 0,-2 2-128 16,0-1-48-16,1 2 0 0,-1 2-464 0,2 0 0 0,0 0 0 0,0 1 0 15,0-2 144-15,-2 2-144 0,2-1 128 0,-1 0-128 16,-2-1 0-16,1 1 0 0,-1-3 0 0,0 1-176 15,-6-2 176-15,0 0 0 0,0 0 0 0,0 0 0 16,0 0 0-16,0 0 0 0,0 0 0 0,0 0 0 16,-1-5 192-16,-2 0-16 0,-1-1-16 0,-1-1 0 15,-1-1 96-15,0 0 0 0,-3-1 16 0,1 0 0 0,0-1 96 16,1 0 16-16,1 2 0 0,1-2 0 16,0 2-144-16,0 1-32 0,0 0 0 0,1 2 0 0,1-2-80 0,0 1-128 15,-1 1 176-15,2 0-176 0,2 5 0 0,0 0 0 16,0 0 0-16,0 0 0 15,0-7-1904-15,2 2-272 0,0 0-64 0</inkml:trace>
  <inkml:trace contextRef="#ctx0" brushRef="#br0" timeOffset="1351.05">7823 3167 34271 0,'0'0'1520'0,"0"0"304"0,0 0-1456 0,0 0-368 16,0 0 0-16,0 0 0 0,3 5 1408 0,-3-5 224 16,6 3 32-16,0 0 16 0,0-1-1136 0,1 0-224 15,0-1-64-15,1-1 0 0,0 0-256 0,0-1 128 16,-1-2-128-16,1 1 0 0,-2-3 0 0,1 0-144 0,0-2-16 0,-2 0 0 16,-1-1 32-16,-1 0 0 15,-1 0 0-15,-1 0 0 0,-1-3 128 0,-1 0 0 0,1-1 0 0,-2 1 0 16,-2 0 0-16,-1 0 0 0,0 0 0 15,-2 2 128-15,1-1-128 0,1 1 144 0,-2 0-144 0,1 1 160 16,0 3 32-16,1 0 16 0,1 1 0 0,0 1 0 16,2-1 112-16,2 4 32 0,0 0 0 0,0 0 0 15,0 0-32-15,0 0 0 0,5 0 0 0,1 1 0 16,0 0 80-16,1 0 16 0,0 0 0 0,1 0 0 0,-3 1-160 16,1 0-16-16,0-1-16 0,0-1 0 0,0-2-224 0,0-1 0 15,0 0 0-15,-2-1 0 0,-1 0 0 0,1-4 0 16,0 0 0-16,-1 0 0 0,-1 1 0 0,-1-2 0 15,-1-1 0-15,0-2 0 0,-1 1-128 0,1 0 128 16,-1 1-192-16,-1 1 192 16,0 0-576-16,0 2 0 0,0-1 0 0,0 2 0 15,1 0-256-15,-1 1-48 0,2 5-16 0,-2-3 0 16,1-2-384-16,1 5-64 0,0 0-32 0,-2-4 0 16,1-1-288-16,0-1-64 0,-1 0-16 0,1 0 0 15,1-3 0-15,1 2 0 0,0 1 0 0,0-3 0 0,-1 1 1136 0,1 0 224 16,0 0 64-16,0-1 0 0,0 3 1408 0,0 0 304 15,2 1 48-15,0-1 16 0,-1-2 496 0,1 0 96 16,0 1 32-16,0 1 0 0,0 0-624 0,0 1-128 16,0-1-32-16,0 0 0 0,0-2-544 0,1 2-112 15,1-2-32-15,-3 0 0 0,-1-1-320 0,1 0-64 16,0-1-16-16,-1 1 0 0,0 0-208 0,-1 1 144 16,0 0-144-16,-1 0 128 0,-1 0 0 0,0-1 0 15,-1 2 0-15,-1 1 0 0,-1 1 256 0,0 1 32 16,0 2 16-16,0 0 0 0,-1 1 208 0,0 2 64 0,0 2 0 15,1 1 0-15,-2 0-320 0,3 1-48 0,1 2-16 0,0 2 0 16,-1 0 112-16,2 3 16 0,1-3 0 0,2 2 0 16,0 1-272-16,2-1-48 0,1 1-128 0,2-3 192 15,2-1-192-15,-2-2 176 0,2-1-176 0,1-1 160 16,0-1-160-16,1-2 0 0,-1-3 0 0,2-2 0 16,2-3 0-16,-2-1 0 0,-2-2 0 0,2-2 0 0,0-1-128 0,0 1 128 15,-2-3-160-15,1 2 160 16,-3-1-432-16,-1 1 16 0,-2-3 0 0,0 2 0 15,-1-1-928-15,-1 1-176 0,-1 1-32 0,-1-1-11888 16,0 0-2384-16</inkml:trace>
  <inkml:trace contextRef="#ctx0" brushRef="#br0" timeOffset="7053.29">9709 1090 27359 0,'0'0'1216'0,"0"0"240"0,0 0-1168 0,0 0-288 0,0 0 0 0,-3 3 0 16,-3-2 1920-16,1 1 336 0,5-2 64 0,-5 1 16 16,5-1-544-16,-5-1-128 0,5 1 0 0,-5-3-16 15,1 0-576-15,4 3-112 0,-3-5-32 0,1-1 0 16,-1-1-240-16,1 1-48 0,0 1-16 0,1 0 0 16,1 0-192-16,-1 0-48 0,1 5 0 0,0-5 0 15,-1 1-176-15,1-1-32 0,1 0-16 0,0 0 0 16,-1 5-160-16,3-4 0 0,1 0 144 0,-4 4-144 0,6-2 176 0,-6 2-48 15,0 0 0-15,6 1 0 0,0 0-128 0,-6-1 0 16,0 0-192-16,5 5 192 0,-2 1 0 0,-1 2 0 16,-2 0 0-16,0 1 0 0,-1-3 128 0,-1 3-128 15,-1 1 0-15,-1-2 128 0,-1-1-128 0,0-1 128 16,1-2-128-16,0 0 128 0,4-4 80 0,0 0 16 16,0 0 0-16,-6 0 0 0,1-1 16 0,0-2 0 15,3-1 0-15,-1 0 0 0,-1-1-48 0,1-2-16 16,1-1 0-16,0 0 0 0,0 1 0 0,1 1 0 15,0 0 0-15,1 0 0 0,0 0-48 0,1 1 0 16,0 0 0-16,-1 5 0 0,4-5-128 0,-1 1 128 0,-3 4-128 0,5-4 128 16,-1 2-128-16,2 0 0 15,-1 1 0-15,1 1 0 0,-1 0 192 0,-5 0 0 0,0 0 0 0,5 3 0 16,-5-3-192-16,0 0 0 0,4 4 0 0,-4-4 0 16,0 0 0-16,-2 6 0 15,0 0 0-15,-2 0 0 0,-2 0 128 0,1 0 112 0,1-2 16 0,-1 1 0 16,-2 0-80-16,1 0-16 15,0-1 0-15,1 0 0 0,5-4 48 0,-4 3 16 0,-2-1 0 0,6-2 0 16,0 0-32-16,0 0-16 0,-5-2 0 0,1-2 0 16,2-2-176-16,3 0 0 0,0 0 0 0,1-2 128 15,2 0-128-15,0 1 0 0,1-3 0 0,1 2 0 32,1-1-1536-32,2-1-256 0,1 2-32 0,-5 1-16 0</inkml:trace>
  <inkml:trace contextRef="#ctx0" brushRef="#br0" timeOffset="36141.82">9711 1111 13983 0,'0'0'304'0,"0"0"64"0,0 0 16 0,0 0 16 0,0 0-400 0,0 0 0 15,0 0 0-15,0 0 0 0,0 0 400 0,0 0 0 16,0 0 0-16,0 0 0 0,0 0-48 0,0 0-16 15,0 0 0-15,0 0 0 0,0 0 80 0,0 0 16 0,0 0 0 0,0 0 0 16,0 0 448-16,0 0 80 0,0 0 32 0,0 0 0 16,0 0-32-16,0 0 0 0,0 0 0 0,0 0 0 15,0 0-384-15,0 0-96 0,0 0-16 0,0 0 0 16,-4-2-464-16,4 2 0 0,-1-3 0 0,1 3 0 16</inkml:trace>
  <inkml:trace contextRef="#ctx0" brushRef="#br0" timeOffset="37693.97">9721 1050 13823 0,'0'0'1216'0,"0"0"-960"16,0 0-256-16,0 0 0 0,0 0 2880 0,0 0 512 15,0 0 128-15,0 0 0 0,0 0-1472 0,0 0-320 16,0 0-48-16,0 0-16 0,0 0-448 0,0 0-80 16,0 0-32-16,0 0 0 0,0 0-160 0,0 0-48 15,0 0 0-15,0 0 0 0,0 0-416 0,0 0-96 16,6 3 0-16,-6-3-16 0,0 0 32 0,4 3 16 15,2 0 0-15,0-1 0 0,-6-2-112 0,6 3-32 16,-6-3 0-16,6 1 0 0,1 2 16 0,-1-1 0 0,0 0 0 0,-6-2 0 16,6 3-80-16,-1 0-16 0,-5-3 0 0,6 4 0 15,-1-2 16-15,0 1 0 0,-5-3 0 0,5 3 0 16,-1 1 48-16,0 0 0 0,-4-4 0 0,5 3 0 16,0 1-80-16,-1 0-16 0,0 1 0 0,1-3 0 15,-1 1-32-15,1 0-128 0,-5-3 192 0,6 4-64 16,1-1 0-16,0 0-128 0,-1-1 192 0,1 1-64 15,-1-2-128-15,1 1 160 0,-1 0-160 0,1 0 160 16,-1 1-160-16,0 1 128 0,1-2-128 0,-2 1 128 16,1 1-128-16,-1-1 160 0,1-1-160 0,-1 2 160 15,0-1-160-15,-1 1 192 0,1 0-192 0,-1 1 192 16,-1-1-192-16,1 0 128 0,1-1-128 0,-1 2 128 16,1-3-128-16,0 2 0 0,-1 0 144 0,1 0-144 0,1 0 0 0,-1-1 0 15,-1 0 0-15,1 1 128 0,-1-3-128 16,1 3 0-16,0 0 128 0,0 0-128 0,-1 1 128 0,1 0-128 15,0 0 128-15,-1 0-128 0,1 0 0 0,0 0 144 16,0-2-144-16,0 2 0 0,-5-5 160 0,5 5-160 16,0-1 128-16,0 0-128 0,-5-4 128 0,5 5-128 15,-5-5 0-15,5 4 128 0,-5-4 0 0,5 3-128 16,-5-3 192-16,5 3-64 0,-5-3 64 0,0 0 0 16,0 0 0-16,7 2 0 0,-7-2 16 0,7 1 16 15,-7-1 0-15,0 0 0 0,0 0-32 0,7 1 0 16,-1-1 0-16,-6 0 0 0,0 0-192 0,0 0 176 0,6 1-176 0,1 0 160 15,-7-1-160-15,7 2 0 16,-1-2 144-16,-6 0-144 0,7 1 0 0,0 0 144 0,-7-1-144 0,6 0 0 16,0 2 128-16,1-2-128 0,-1 1 0 15,1 0 0-15,-1-1 128 0,1 0-128 0,0 0 0 0,-2 3 0 16,1-3 0-16,0 0 128 0,0 0-128 0,0 1 0 16,-1 0 144-16,0 0-144 0,0 0 0 0,-1 0 144 15,1 0-144-15,1 1 0 0,-6-2 0 0,6 2 128 16,0 0-128-16,-1 0 0 0,-5-2 0 0,6 4 128 15,-1-2-128-15,0 1 0 0,-1 0 0 0,0-1 128 16,-4-2-128-16,5 2 0 0,0 1 144 0,1-2-144 16,0 0 0-16,0 0 128 0,-2 0-128 0,3-1 0 15,-2 0 128-15,0 0-128 0,0 0 128 0,1 0-128 16,-1 0 0-16,-5 0 144 0,0 0-144 0,6 1 0 16,-1-1 144-16,0 1-144 0,-5-1 0 0,5 1 144 15,1 0-144-15,0 0 0 0,-6-1 144 0,0 0-144 0,6 1 0 16,-6-1 128-16,6 1-128 0,0 1 0 0,-6-2 0 0,6 2 128 15,0 0-128-15,-1-1 0 16,-5-1 0-16,6 1 128 0,0 0-128 0,0 1 0 0,-6-2 0 16,6 2 0-16,-6-2 0 0,6 3 128 0,-6-3-128 0,6 3 0 15,0-1 0-15,-6-2 0 0,0 0 0 0,7 4 0 16,-2-2 0-16,1 1 128 0,-6-3-128 0,6 4 0 16,-6-4 0-16,6 2 128 0,-6-2-128 0,0 0 0 15,5 3 0-15,-5-3 128 0,6 4-128 0,-6-4 0 16,0 0 0-16,7 5 128 0,-7-5-128 0,6 2-208 15,-6-2 48-15,6 3 16 0,-6-3 272 0,6 3 64 16,-6-3 16-16,7 2 0 0,-2 0-208 0,-5-2 0 0,6 3 0 0,-6-3 0 16,0 0 128-16,7 3-128 0,-1-2 0 0,-6-1 0 15,6 1 0-15,-6-1 0 0,0 0 0 0,6 3 0 16,-6-3 0-16,0 0 0 0,0 0 0 0,0 0 0 16,0 0 128-16,0 0-128 0,0 0 0 0,0 0 0 15,0 0 0-15,-4 6 0 0,-1-1 0 0,-2 1 0 31,-1-1-2112-31,0 1-320 0,-2 1-64 0</inkml:trace>
  <inkml:trace contextRef="#ctx0" brushRef="#br0" timeOffset="39627.25">10424 1427 20271 0,'0'0'1792'0,"0"0"-1424"0,0 0-368 0,0 0 0 16,0 0 1840-16,0 0 288 0,0 0 64 0,0 0 16 16,0 0-880-16,0 0-176 0,0 0-48 0,0 0 0 15,0 0 48-15,0 0 0 0,0 0 0 0,6 2 0 16,-6-2-112-16,7 2-16 0,-2 2 0 0,4 1 0 16,-2 0-816-16,-7-5-208 0,9 4 0 15,-2-1 1136-15,-7-3 176 0,8 4 32 0,-8-4 16 0,9 4-752 0,-1-1-160 16,1-1-16-16,0 0-16 0,-9-2-64 0,11 0-16 15,-2-2 0-15,-1 1 0 0,0 0-128 0,-8 1-16 16,10-1-16-16,0 1 0 0,-1-3-176 0,-2 2 160 16,-7 1-160-16,10-1 160 0,-10 1 32 0,10 0 0 15,-1 1 0-15,-9-1 0 0,9 2 48 0,-9-2 16 16,8 5 0-16,-1-1 0 0,-7-4-96 0,8 5-16 16,-1-1 0-16,0-1 0 0,-7-3-16 0,10 4 0 15,-3 1 0-15,1-3 0 0,-1 0 0 0,1-2-128 16,-8 0 192-16,8 1-64 0,-1 0-128 0,0-1 192 15,-7 0-192-15,9 0 192 0,-1 3-192 0,0-3 192 16,0 0-192-16,0 0 192 0,0 1-64 0,-8-1-128 16,8 0 192-16,0 0-64 0,-8 0-128 0,10 1 192 15,-2 0-192-15,0 1 192 0,-8-2-192 0,8 1 192 16,-8-1-192-16,9 4 192 0,0-1-192 0,-1 1 0 0,-8-4 144 0,8 6-144 16,-8-6 0-16,10 5 144 0,-2-2-144 15,1 1 0-15,-9-4 176 0,9 4-176 0,0-1 160 0,0 0-160 16,-9-3 128-16,10 5-128 0,0-2 0 0,-1 1 0 15,-9-4 128-15,12 4-128 0,-2 0 0 0,0 0 0 16,-1-1 128-16,0 1-128 0,1-1 0 0,-1 1 144 16,0-3-144-16,-2 2 0 0,-7-3 144 0,11 5-144 15,-1-1 128-15,0 1-128 0,0 0 128 0,-1 0-128 0,1-1 128 16,1 1-128-16,-1-3 128 0,-2 2-128 0,0 0 128 0,1 1-128 16,0-1 128-16,1 1-128 0,-1 0 0 0,2 0 144 15,-2 0-144-15,0 0 0 0,-1 1 144 0,0-4-144 16,1 1 0-16,1 1 144 0,-1-2-144 0,1 0 0 15,0 0 0-15,2 0 128 0,1-1-128 0,-1 0 128 16,0-2-128-16,1 1 128 0,0 0-128 0,-2 0 0 16,1 0 0-16,1 1 0 0,1 0 0 0,-1 0 0 15,1 0 0-15,0 1 0 0,0 1 0 0,0-2 0 16,-1 3 128-16,-1-2-128 0,2 1 0 0,-1 2 0 16,-1-2 0-16,0 1 0 0,-1 1 0 0,2 1 0 15,-2-1 0-15,1 0 0 0,-1 0 0 0,0-1 0 16,-2 0 0-16,2 0 0 0,0 0 0 0,0-1 0 15,0 0 0-15,1 1 0 0,0-2 0 0,1 1 0 16,-1 0 0-16,2 0 0 0,-2-1 0 0,-1 0 0 16,0 1 0-16,1-2 0 0,1 1 0 0,-1 0 0 15,0-1 128-15,0 1-128 0,1 0 0 0,-2 0 0 0,0-1 0 16,1 0 0-16,0 0 0 0,0 0 0 16,3 1 0-16,-1 0 0 0,-3 0 176 0,1 0-48 0,0-1-128 0,0 1 192 15,-2-1-192-15,2 1 0 0,-1 0 0 0,-1 0-160 16,-3-1 160-16,1-1 0 0,0 0 128 0,0 2-128 15,-8-2 0-15,9 1 0 0,-2 0 0 0,-7-1 0 16,8 3 0-16,0-1 0 0,0-1 0 0,0 0 0 16,-8-1 176-16,10 2-48 0,-2-2 0 0,1 1 0 15,1 0-128-15,-1 0 0 0,-9-1 0 0,10 0 0 16,1 0 0-16,0 0 0 0,0 0 0 0,-1 1 0 0,-1 0 128 0,1 1 0 16,1-2 0-16,-2 1 0 0,-1-1-128 0,2 1 0 15,2 0 0-15,-1 0 0 0,-1-1 0 0,-1 2 0 16,2-1 0-16,-1 1 0 0,1-2 0 0,-1 2 0 15,0-1 0-15,0 1 0 0,1-2 0 0,-2 1 0 16,0-1 144-16,0 1-144 0,0-1 128 0,1 1-128 16,-2 0 128-16,0 0-128 0,-8-1 0 0,9 0 0 15,-2 0 0-15,1 0 128 0,-1 1-128 0,-7-1 0 16,8 3 0-16,-8-3-128 0,10 2 128 0,-2 1 0 16,-8-3 0-16,8 4 0 0,-8-4 0 0,9 5 0 15,-2-2 0-15,1 1 0 0,-1-1 0 0,0 0 144 16,-1 2-144-16,-6-5 0 0,0 0 128 0,9 6-128 15,1-1 0-15,-1 0 0 0,-2 0 0 0,-7-5 0 16,9 4 128-16,-1-1-128 0,-8-3 0 0,0 0 0 16,8 3 0-16,-8-3 0 0,9 3 128 0,-9-3-128 15,10 3 0-15,-1-3 0 0,-9 0 128 0,9 0-128 16,-9 0 0-16,9 0 0 0,0 0 128 0,-9 0-128 16,9 1 0-16,-9-1 0 0,8 1 128 0,-8-1-128 15,0 0 0-15,9 3 0 0,-9-3 144 0,8 4-144 0,-8-4 0 0,8 2 144 16,-8-2-96-16,0 0-48 0,7 3 0 0,-7-3 0 15,0 0 0-15,0 0 0 0,0 0 0 0,0 0 0 16,0 0 0-16,-1 8 0 0,-2-2 0 0,-1 0 0 16,-1-2-384-1,-2 1-64-15,-2 0 0 0,1 1-16752 0,-4-1-3344 0</inkml:trace>
  <inkml:trace contextRef="#ctx0" brushRef="#br0" timeOffset="41832.64">12515 1882 16175 0,'0'0'704'0,"0"0"176"0,0 0-704 0,0 0-176 16,0 0 0-16,0 0 0 0,0 0 1216 0,0 0 192 15,0 0 64-15,0 0 0 0,0 0 0 0,0 0 16 16,0 0 0-16,0 0 0 0,0 0-528 0,0 0-128 16,0 0 0-16,0 0-16 0,0 0-432 0,0 0-96 15,0 0-16-15,0 0 0 0,0 0-272 0,0 0 128 16,0 0-128-16,0 0 0 0,0 0 160 0,0 0-160 0,0 0 128 15,0 0-128 1,0 0-832-16,0 0-240 0,0 0-48 0,0 0-16 0</inkml:trace>
  <inkml:trace contextRef="#ctx0" brushRef="#br0" timeOffset="42678.45">12500 1922 12895 0,'0'0'576'0,"0"0"112"0,0 0-560 0,0 0-128 0,0 0 0 0,0 0 0 0,0 0 1840 0,0 0 336 15,0 0 64-15,0 0 0 0,0 0-880 0,0 0-176 16,0 0-32-16,0 0-16 0,0 0-64 0,0 0-16 15,0 0 0-15,0 0 0 0,0 0-192 16,0 0-32-16,0 0-16 0,0 0 0 0,0 0-544 0,0 0-96 16,0 0-32-16,0 0 0 0,0 0-144 0,0 0 0 15,0 0 0-15,0 0 0 0,0 0 208 0,0 0 16 16,0 0 0-16,0 0 0 0,0 0 16 0,0 0 0 16,0 0 0-16,0 0 0 0,0 0 192 0,0 0 32 15,0 0 16-15,0 0 0 0,0 0 160 0,0 0 48 16,0 0 0-16,0 0 0 0,0 0-144 0,0 0-32 15,0 0 0-15,0 0 0 0,0 0-192 0,0 0-64 16,0 0 0-16,0 0 0 0,0 0-256 0,0 0 0 0,0 0 128 0,0 0-128 16,0 0 0-16,0 0 0 15,0 0 0-15,0 0 0 0,0 0 0 0,0 0 0 0,0 0 0 0,0 0 0 16,0 0 0-16,0 0 0 16,0 0 0-16,0 0 0 0,0 0 0 0,0 0 0 0,0 0 0 0,0 0 0 15,0 0-400-15,0 0-96 0,0 0-16 0,0 0 0 31,7 5-2496-31,-7-5-512 0</inkml:trace>
  <inkml:trace contextRef="#ctx0" brushRef="#br0" timeOffset="49566.54">12579 1902 14735 0,'0'0'640'0,"0"0"160"0,0 0-640 0,0 0-160 0,-7-4 0 0,7 4 0 16,0 0 2176-16,0 0 416 0,0 0 80 0,0 0 16 0,0 0-1088 0,0 0-224 16,-4-4-32-16,4 4-16 0,0 0-480 0,0 0-80 15,0 0-32-15,0 0 0 0,2-6-16 0,-2 6 0 16,6-3 0-16,-6 3 0 0,6-5-112 0,1 2-32 16,0 1 0-16,0 0 0 0,-7 2 48 0,8-4 0 15,-3 0 0-15,-5 4 0 0,7-2-112 0,-7 2 0 16,0 0-16-16,8-2 0 0,-8 2 0 0,0 0 0 15,0 0 0-15,0 0 0 0,0 0 0 0,0 0 0 16,0 0 0-16,0 0 0 0,0 0-48 0,0 0-16 16,0 0 0-16,1 8 0 0,1 0-128 0,-2-8-32 15,-1 8 0-15,1-8 0 0,0 0-80 0,1 7-32 16,-1-7 0-16,0 0 0 0,0 0-160 0,4 6 192 16,-4-6-192-16,0 0 192 0,7 4-192 0,-7-4 192 15,6 5-192-15,-6-5 192 0,8 0 32 0,0 1 16 16,-8-1 0-16,0 0 0 0,0 0-240 0,0 0 0 15,7 4 0-15,-7-4 0 0,6 3 0 0,-6-3 176 16,6 3-48-16,0 1-128 0,-6-4 144 0,6 5-144 16,-1-2 0-16,-5-3 144 0,6 5-144 0,0-1 0 15,0 1 0-15,0-3 0 0,-6-2 128 0,9 2-128 0,-9-2 128 0,8 3-128 16,0-1 128-16,0 0-128 0,-1 0 128 0,1 0-128 16,0-1 128-16,-2 1-128 0,1 0 128 0,-7-2-128 15,8 1 128-15,-2-1-128 0,-6 0 128 0,8 2-128 16,-8-2 128-16,7 1-128 0,-7-1 128 0,7 2-128 15,-7-2 0-15,8 3 128 0,-8-3-128 0,0 0 0 16,8 3 0-16,-8-3 128 0,0 0-128 0,9 3 0 16,-9-3 0-16,8 2 0 0,-8-2 128 0,9 3-128 0,-9-3 0 15,8 5 0-15,-8-5 0 0,9 2 0 0,-1 1 0 16,-8-3 0-16,9 2 128 0,-1 1-128 0,-8-3 0 0,7 2 0 16,-7-2 0-16,0 0 0 0,10 3 0 0,-1-1 0 15,-9-2 128-15,9 2-128 0,-9-2 0 0,10 1 0 16,-2-1 0-16,-8 0 0 0,9 1 0 0,-9-1 0 15,9 0 0-15,0 0 0 0,-9 0 0 0,9 1 0 16,-9-1 0-16,8 2 0 0,-8-2 0 0,9 0 0 16,-9 0 128-16,10 1-128 0,-2 0 0 0,-8-1 0 15,0 0 0-15,9 2 128 0,-9-2-128 0,7 2 0 16,-7-2 0-16,9 1 0 0,-9-1 0 0,9 2 0 16,-1-2 0-16,-8 0 0 0,9 0 0 0,-2 0 0 15,0 0 0-15,-7 0 0 0,8 0 0 0,-8 0 0 16,9 0 0-16,-1-2 0 0,-8 2 0 0,8-1 128 15,-8 1-128-15,0 0 0 0,7-1 128 0,0 1-128 16,-7 0 0-16,7 0 128 0,-7 0-128 0,7 1 0 16,0 0 0-16,-7-1 0 0,9 2 0 0,-3-2 128 0,-6 0-128 0,0 0 0 15,8 2 0-15,-8-2 128 0,8 5-128 0,-1-2 0 16,-7-3 0-16,0 0 0 0,0 0 0 16,8 3 0-16,-8-3 0 0,7 4 0 0,-7-4 128 0,0 0-128 15,7 4 0-15,-7-4 0 0,6 4 0 0,-6-4 0 16,0 0 0-16,8 3 0 0,-8-3 0 0,0 0 0 15,0 0 0-15,9 4 0 0,-9-4 0 0,9 1 0 16,-9-1 0-16,0 0 0 0,8 0 128 0,-8 0-128 16,0 0 0-16,9 0 0 0,-9 0 0 0,8 0 128 0,-8 0-128 15,0 0 0-15,8 2 0 0,-8-2 0 0,0 0 128 16,0 0-128-16,0 0 128 0,8 2-128 0,-8-2 144 0,0 0-144 16,0 0 160-16,0 0-160 0,8 1 160 0,-8-1-160 15,0 0 160-15,0 0-160 0,0 0 128 0,0 0-128 16,7 4 0-16,-7-4 144 0,0 0-144 0,0 0 0 15,8 1 0-15,-8-1 0 0,0 0 0 0,0 0 0 16,8 2 0-16,-8-2 0 0,0 0 0 0,0 0 0 16,0 0 128-16,9 2-128 0,-9-2 0 0,9 0 0 15,-9 0 0-15,0 0 0 0,0 0 0 0,8 3 0 16,-8-3 0-16,0 0 0 0,0 0 0 0,0 0 0 16,0 0 0-16,0 0 0 0,0 0 0 0,8 2 0 15,-8-2 128-15,0 0-128 0,0 0 0 0,0 0 0 16,0 0 0-16,0 0 0 0,0 0 0 0,0 0 0 15,0 0 0-15,0 0 0 0,0 0 0 0,0 0 128 16,0 0-128-16,0 0 0 0,0 0 0 0,0 0 128 16,0 0-128-16,8 2 0 0,-8-2 0 0,0 0 0 15,0 0 128-15,0 0-128 0,0 0 0 0,0 0 0 16,0 0 0-16,0 0 0 0,0 0 0 0,0 0 128 0,0 0-128 0,0 0 0 16,0 0 0-16,0 0 0 0,0 0 0 0,0 0 0 15,0 0 0-15,0 0 0 0,0 0 0 0,0 0 0 16,0 0 0-16,0 0 0 0,0 0 0 15,0 0 0-15,0 0 0 0,0 0 0 0,0 0 0 0,0 0 0 16,0 0 0-16,0 0 0 0,0 0 0 0,0 0 0 16,0 0 0-16,3 8 0 0,-3-8 0 0,0 0 0 15,0 0 0-15,0 0 0 0,0 0 0 0,0 0 0 16,0 0 0-16,0 0 0 0,0 0 0 0,0 0 0 0,0 0 0 0,4 9 0 16,-4-9 0-16,0 0 0 0,0 0 0 0,0 0 0 15,0 0 0-15,0 0 0 0,0 0 0 0,0 0 0 16,0 0 0-16,0 0 0 0,0 0 0 0,0 0 0 15,0 0 0-15,0 0 0 0,0 0 0 0,0 0 0 16,0 0 128-16,0 0-128 0,0 0 0 0,2 9 0 16,-2-9 0-16,0 0 0 0,0 0 0 0,0 0 0 15,0 0 0-15,0 0 0 0,0 0 0 0,0 0 0 16,0 0 0-16,0 0 0 0,0 0 0 0,0 0 0 16,0 0 0-16,0 0 0 0,0 0 0 0,0 0 0 15,0 0 0-15,0 0 0 0,0 0 0 0,0 0 0 16,0 0 0-16,0 0 0 0,0 0 0 0,0 0 0 15,0 0 0-15,0 0 0 0,0 0 0 0,0 0 0 16,0 0 0-16,0 0 0 0,0 0 0 0,0 0 0 16,0 0 0-16,0 0 0 0,0 0 0 0,0 0 0 15,0 0 0-15,0 0 0 0,0 0 0 0,0 0 0 0,0 0 0 0,0 0 0 16,0 0 0-16,0 0 0 16,0 0 0-16,0 0 0 0,0 0 0 0,0 0 0 0,0 0 0 0,0 0 0 15,0 0 0-15,0 0 0 0,0 0 0 0,0 0 0 16,0 0 0-16,8 3 0 0,-8-3 0 15,0 0 0-15,0 0 0 0,0 0 0 0,0 0 0 0,0 0 0 16,0 0 0-16,0 0 0 0,0 0 0 16,0 0 0-16,0 0 0 0,0 0 0 0,0 0 0 0,0 0 0 15,0 0 0-15,0 0 0 0,0 0 0 0,0 0 0 0,0 0 0 0,0 0 0 16,0 0 0-16,0 0 0 16,0 0 0-16,0 0 0 0,0 0 0 0,0 0 0 0,0 0 0 0,0 0 0 15,0 0 0-15,0 0 0 0,0 0 0 0,0 0 0 16,0 0 0-16,0 0 0 0,0 0 0 0,0 0 0 15,0 0 0-15,0 0 0 0,0 0 0 0,0 0 0 16,0 0 0-16,0 0 0 0,0 0 0 0,0 0 0 16,0 0 0-16,0 0 0 0,0 0 0 0,0 0 0 15,0 0 0-15,0 0 0 0,0 0 0 0,0 0 0 16,0 0 0-16,0 0 0 0,0 0 0 0,0 0 0 16,0 0 0-16,0 0 0 0,0 0 0 0,0 0 0 15,0 0 0-15,0 0 0 0,0 0 0 0,0 0 0 16,0 0 0-16,0 0 0 0,0 0 0 0,0 0 0 15,0 0 0-15,0 0 0 0,0 0 0 0,0 0 0 16,0 0 0-16,0 0 0 0,0 0 0 0,5 6 0 16,-5-6 0-16,0 0 0 0,0 0 0 0,0 0 0 15,0 0 0-15,2 8 0 0,-2-8 0 0,0 0 0 16,0 0 0-16,0 0 0 0,0 0 0 0,1 8 0 16,-1-8 0-16,0 0 0 0,0 0 0 0,0 0 0 15,0 0 0-15,0 0 0 0,0 0 0 0,0 0 0 0,0 0 0 0,0 0 0 16,0 0 0-16,0 0 0 0,0 0 0 0,0 0 0 15,0 0 0-15,0 0 0 0,0 8 0 0,0-8 0 16,0 0 0-16,0 0 0 0,0 0 0 0,0 0 0 16,0 0 0-16,0 0 0 0,0 0 0 0,0 0 0 15,0 0 0-15,0 0 0 0,0 0 0 0,0 0 0 16,0 0 0-16,0 0 0 0,0 0 0 0,0 0 0 16,0 0 0-16,0 0 0 0,0 0 0 0,0 0 0 0,0 0 0 0,0 0 0 15,0 0 0-15,0 0 0 0,0 0 0 0,0 0 0 16,0 0 0-16,0 0 0 0,0 0 0 0,0 0 0 15,0 0 0-15,0 0 0 0,0 0 0 0,0 0 0 16,0 0 0-16,0 0 0 0,0 0 0 0,0 0 0 16,0 0 128-16,0 0-128 0,0 0 0 0,0 0 0 15,0 0 0-15,0 0 0 0,0 0 0 0,0 0 0 16,0 0 0-16,0 0 0 0,0 0 0 0,0 0 0 16,0 0 0-16,0 0 0 0,0 0 0 0,0 0 0 15,0 0 0-15,0 0 0 0,0 0 0 0,0 0 0 16,0 0 0-16,0 0 0 0,0 0 0 0,0 0 0 15,0 0 0-15,0 0 0 0,0 0 0 0,2 8 0 16,-2-8 0-16,0 0 0 0,0 0 0 0,0 0 0 16,0 0 0-16,0 0 0 0,0 0 0 0,0 0 0 15,0 0 0-15,0 0 0 0,0 0 0 0,0 0 0 16,0 0 0-16,0 0 0 0,0 0 0 0,0 0 0 16,0 0 0-16,0 0 0 0,0 0 0 0,0 0 0 0,0 0 0 0,0 0 0 15,0 0 0-15,0 0 0 0,0 0 0 16,0 0 0-16,0 0 0 0,0 0 0 0,0 0 0 0,0 0 0 15,6 6 0-15,-6-6 0 0,0 0 0 0,0 0 0 16,0 0 0-16,0 0 0 0,0 0 0 0,0 0 0 16,7 5 0-16,-7-5 0 0,0 0 0 0,0 0 0 15,0 0 0-15,0 0 0 0,0 0 0 0,0 0 0 16,0 0 0-16,0 0 0 0,7 3 0 0,-7-3 0 16,0 0 0-16,0 0 0 0,0 0 0 0,0 0 0 0,0 0 0 0,8 3 0 15,-8-3 0-15,0 0 0 0,0 0 0 0,0 0 0 16,0 0 0-16,0 0 0 0,0 0 0 15,0 0 0-15,0 0 0 0,0 0 0 0,9 3 0 0,-9-3 0 16,0 0 0-16,0 0 0 0,0 0 0 0,0 0 0 16,0 0 0-16,7 1 0 0,-7-1 0 0,0 0 0 15,0 0 0-15,0 0 0 0,0 0 0 0,8 1 0 16,-8-1 0-16,0 0 0 0,0 0 0 0,0 0 0 16,0 0 0-16,0 0 0 0,8 3 0 0,-8-3 0 15,0 0 0-15,0 0 0 0,0 0 0 0,0 0 0 16,7 5 0-16,-7-5 0 0,0 0 0 0,0 0 0 15,8 1 0-15,-8-1 0 0,7 2 0 0,-7-2 0 16,7 3 0-16,0-1 0 0,-7-2 0 0,0 0 0 16,8 0 0-16,-8 0 0 0,0 0 0 0,8 2 0 15,-8-2 0-15,0 0 0 0,0 0 0 0,0 0 0 16,7 2 0-16,-7-2 0 0,0 0 0 0,0 0 0 16,7 3 0-16,-7-3 0 0,0 0 0 0,6 2 0 15,-6-2 0-15,0 0 0 0,7 2 0 0,-7-2 0 16,0 0 0-16,0 0 0 0,7 1 0 0,-7-1 0 0,8 3 0 15,-8-3 0-15,0 0 0 0,7 0 0 0,-7 0 0 0,0 0 0 16,7 1 0-16,-7-1 0 0,6 1 0 0,-6-1 0 16,6 1 0-16,-6-1 0 0,0 0 0 0,8 1 0 15,-8-1 0-15,8 3 0 0,-8-3 0 0,7 2 0 16,-7-2 0-16,7 0 0 0,-7 0 0 0,7 1 0 16,-7-1 0-16,6 2 0 0,-6-2 0 0,0 0 0 15,7 2 0-15,-7-2 0 0,8 2 0 0,-8-2 0 16,0 0 0-16,0 0 0 0,8 2 0 0,-8-2 0 0,9 3 0 0,-9-3 0 15,0 0 0-15,8 3 0 0,-8-3 0 0,9 1 0 16,-9-1 0-16,9 1 0 0,-9-1 0 0,9 3 0 16,-9-3 0-16,9 3 0 0,-9-3 0 0,8 0 0 15,-8 0 0-15,9 1 0 0,-9-1 0 0,9 4 0 16,-9-4 0-16,8 2 0 0,-8-2 0 0,9 1 0 16,-9-1 0-16,0 0 0 0,0 0 0 0,10 4 0 15,0-1 0-15,-10-3 0 0,0 0 0 0,10 2 0 16,-10-2 0-16,9 2 0 0,-9-2 0 0,10 2 0 15,-10-2 0-15,9 2 0 0,0-1 0 0,-9-1 0 16,10 0 0-16,-1 0 0 0,0 1 0 0,-9-1 0 16,0 0 0-16,9 2 0 0,0-4 0 0,-1 1 0 15,0 0 0-15,-8 1 0 0,9 0 0 0,-2 1 0 16,1 2 0-16,0-3 0 0,0-2 0 0,-1 2 0 16,-7 0 0-16,8 0 0 0,-2 2 0 0,-6-2 0 15,8 2 0-15,-1 1 0 0,-7-3 0 0,9 0 0 0,-9 0 0 0,8 1 0 16,-1 1 0-16,-7-2 0 0,7 4 0 0,-1-1 0 15,-6-3 0-15,8 0 0 0,0 0 0 0,-2 1 0 16,-6-1 0-16,7 3 0 0,-7-3 0 0,7 2 0 16,-7-2 0-16,8 0 0 0,-1-1 0 0,-7 1 0 15,0 0 0-15,9 3 0 0,-1-1 0 0,-1-1 0 16,-7-1 0-16,9-1 0 0,-1 0 0 0,-8 1 0 16,10 1 0-16,-1 1 0 0,-9-2 0 0,9 1 0 15,-1-2 0-15,-8 1 0 0,10 0 0 0,0 0 128 16,-1 0-128-16,-1 0 0 0,1 1 0 0,-1-1 128 15,-8 0-128-15,10-3 0 0,0 0 0 0,-1 2 0 16,0 1 0-16,0 0 0 0,0 0 128 0,0-1-128 0,-1 0 0 0,0 0 0 16,0-1 0-16,-8 2 0 0,10 0 0 0,0-1 128 15,-3 2-128-15,2-1 0 0,0-1 0 0,0 1 0 16,0 0 0-16,-1 0 0 0,0 0 0 0,0 0 0 16,-1 1 0-16,0-1 0 0,0-1 0 0,0-1 0 15,1 1 0-15,0 1 0 0,1 0 0 0,-1 0 0 16,0 1 128-16,-1-1-128 0,0-1 0 0,1-1 0 15,-1 0 0-15,-7 2 0 0,8 0 0 0,-1 2 128 16,2-2-128-16,-1 0 0 0,-8 0 0 0,9-3 128 16,0 1-128-16,-1 2 0 0,-8 0 0 0,11 0 0 15,-1 0 128-15,-1 0-128 0,-9 0 0 0,11-2 0 16,-4 0 0-16,2 1 0 0,-9 1 0 0,10 1 0 16,-10-1 128-16,11 1-128 0,-1-1 0 0,-2 0 0 15,-8 0 0-15,10 1 0 0,-1-1 0 0,0 2 0 16,-9-2 0-16,9 0 0 0,0 0 0 0,-9 0 0 0,11-2 128 15,-2 1-128-15,0 0 0 0,-1 0 0 0,0 1 144 0,1-2-144 16,0 0 0-16,0 1 144 0,0 0-144 16,0 0 0-16,-1 0 144 0,0 0-144 0,-1 0 0 0,0 1 144 15,-1-1-144-15,1 0 0 0,-7 1 144 0,8-1-144 16,-8 1 0-16,9-1 0 0,0 1 0 0,-2 0 128 16,-7 0-128-16,7 1 0 0,0-2 0 0,-7 1 0 15,8 0 0-15,-1 1 0 0,-7-1 0 0,7 1 0 16,-7-1 0-16,7-1 0 0,-7 1 0 0,7 0 128 15,0 0-128-15,-7 0 0 0,9 1 0 0,-9-1 0 0,0 0 0 0,10 0 0 16,0-2 0-16,-2 2 0 16,-8 0 0-16,9 2 0 0,0 0 0 0,-1-1 0 0,-8-1 0 0,9-1 0 15,-2-1 0-15,1 2 128 16,0 0-128-16,-8 0 0 0,8 1 0 0,0-1 128 0,-8 0-128 0,10-1 0 16,-1 0 0-16,-9 1 0 0,10 0 0 0,-2 0 0 15,1 0 0-15,-2 0 0 0,-7 0 0 0,7-2 0 16,0 1 0-16,0 0 0 0,-1 1 0 0,1 0 0 15,-1 0 0-15,0 0 0 0,1-2 0 0,-1 1 0 16,-6 1 0-16,6 0 0 0,0 0 0 0,0 1 0 16,-1-1 0-16,0 0 0 0,-1 0 0 0,1 0 0 15,0 0 0-15,1 2 128 0,-1-2-128 0,0 0 0 16,0 0 0-16,0 0 0 0,0 0 0 0,-1 1 0 16,2 1 0-16,-1-1 0 0,-5-1 0 0,6 0 0 15,-1 0 0-15,0 1 0 0,0-1 0 0,1 0 0 16,-6 0 0-16,5 0 0 0,1 1 0 0,-1-1 0 15,-5 0 0-15,6 0 0 0,-1 1 0 0,1 0 0 0,-6-1 0 0,5 1 0 16,-5-1 0-16,5 0 0 0,-5 0 0 0,4 1 0 16,-4-1 0-16,5 2 0 0,-5-2 0 0,5 1 0 15,0-1 0-15,1 0 0 0,-6 0 0 0,0 0 0 16,0 0 0-16,6 2 0 0,-1 0 0 0,-5-2 0 16,5 0 0-16,-5 0 0 0,0 0 0 0,6 0 128 15,0 1-128-15,-6-1 0 0,6 1 0 0,0 0 0 16,1-1 0-16,-1 0 0 0,-6 0 0 0,9-2 0 0,-9 2 0 15,9 1 0-15,-9-1 0 0,9 0 0 0,-9 0 0 0,9-2 0 16,-9 2 0-16,0 0 0 0,9 0 0 0,-1-2 0 16,-8 2 0-16,7-1 0 0,-7 1 0 0,0 0 0 15,10-1 0-15,-10 1 128 0,0 0-128 0,9-1 0 16,-9 1 0-16,0 0 0 0,9 0 0 0,-9 0 0 16,9-1 0-16,-9 1 0 0,7-1 0 0,-7 1 0 15,8-2 0-15,-8 2 128 0,0 0-128 0,7 0 0 16,-7 0 0-16,7 0 0 0,-1-1 0 0,-6 1 0 15,6-1 0-15,0 1 0 0,-6 0 0 0,5 0 0 16,1 0 0-16,0-1 0 0,-6 1 0 0,7 0 0 16,-1-1 0-16,-6 1 0 0,6-1 0 0,0 1 0 15,-6 0 0-15,6 0 0 0,1-1 0 0,0 0 0 16,-1 0 0-16,0 1 128 0,0 0-128 0,0 0 0 16,-1 0 0-16,1 0 0 0,0 0 0 0,-1 0 0 15,-5 0 0-15,6 0 0 0,-1 0 0 0,-5 0 0 16,6 1 0-16,-1 0 0 0,-1-1 0 0,2 1 0 15,-1-1 0-15,0 1 0 0,-5-1 0 0,6 1 0 16,-1 1 0-16,1-1 0 0,-6-1 0 0,5 0 0 16,-5 0 0-16,5 0 0 0,0 1 0 0,0 0 0 15,0 0 0-15,-5-1 0 0,0 0 0 0,5 0 0 0,-5 0 0 0,6 1 0 16,-6-1 0-16,6 0 0 0,0-1 0 0,0 1 0 16,-6 0 0-16,6 0 0 0,-6 0 0 0,6 0 0 15,-6 0 0-15,6-1 0 0,0 0 0 0,-6 1 0 16,6 0 0-16,-6 0 0 0,6-1 0 0,0 1 0 15,-1-1 0-15,-5 1 0 0,0 0 0 0,7-1 0 16,0 1 0-16,-1 0 0 0,-6 0 0 0,6 0 0 16,-6 0 0-16,7-1 0 0,-1 1 0 0,-1 0 0 15,-5 0 0-15,7 0 0 0,-1 1 0 0,0-1 128 16,-6 0-128-16,7-1 0 0,0 0 0 0,0 1 0 0,-7 0 0 0,6 1 0 16,1-1 0-16,-1 1 0 0,1-1 0 0,0-1 0 15,-1 1 0-15,0 0 0 0,-1 0 0 0,1 0 0 16,0 0 0-16,0 0 0 0,-6 0 0 0,7 0 0 15,0-3 0-15,0 2 0 0,-2 1 0 0,1 0 0 16,0 0 0-16,1 0 0 0,-1-1 0 0,0 1 0 16,0 0 0-16,-1-2 0 0,1 1 0 0,0 1 0 15,0 0 0-15,1 0 0 0,-1-1 0 0,-1 0 0 16,-5 1 0-16,6 0 0 0,-1 0 0 0,1 0 0 16,0 0 0-16,1 0 0 0,1 0 0 0,-2 0 0 15,0 0 0-15,-1 0 0 0,1 0 0 0,0 0 0 16,0-2 0-16,-1 1 0 0,0 1 0 0,1 0 0 15,-1-1 0-15,0 0 0 0,1 1 0 0,0-2 0 16,0 0 0-16,1 0 0 0,1 1 0 0,-2 0 0 0,1 0 0 16,0 0 128-16,1-1-128 0,-1 1 0 0,0-2 0 0,0 2 0 15,-1 0 0-15,0 1 0 0,1 0 0 0,-1 0 0 16,-6 0 0-16,8 0 0 0,0-3 0 0,-1 1 0 16,-1 2 0-16,2 0 0 0,0 0 0 0,0 0 0 15,-1-2 0-15,0 0 0 0,1 1 0 0,1 0 0 16,0 1 0-16,0 0 0 0,-2 0 0 0,2-1 0 15,0-1 0-15,1 2 128 0,-1-3-128 0,-1 2 128 0,1 0-128 0,1 1 0 16,-1 0 0-16,1 0 128 0,-4-1-128 0,2 0 0 16,-1-1 0-16,1 1 0 0,-1 1 0 0,2 0 0 15,-3-2 0-15,1 1 0 0,-1 1 0 0,0 0 0 16,0 0 0-16,0 0-128 0,1-1 128 0,-2-1 0 16,1 0 0-16,0 2 0 0,0 0 0 0,0 0 0 15,0 0 0-15,1-2 0 0,-2 0 0 0,1 1 0 16,2-2 0-16,0 2 0 0,-1 1 0 0,1 0 0 15,-1 0 0-15,1-1 128 0,0 1-128 0,1-3 0 16,-1 1 0-16,0 0 0 0,0 0 0 0,2 1 0 16,1 0 0-16,0 0 0 0,-2 0 0 0,2-1 0 15,1 0 0-15,0-1 128 0,-1 2-128 0,1 0 176 16,1-1-176-16,0 0 192 0,-1-1-192 0,0 0 0 16,0 0 0-16,-1 0 0 0,1 0 0 0,0 1 0 15,-1 1 0-15,-1-2 0 0,0 0 0 0,-1-2 0 0,0 2 0 0,1-1 0 16,-2 0 0-16,1 0 0 15,-1 0 128-15,1 1-128 0,-1-2 208 0,-1 1 16 16,2-1 0-16,0 0 0 0,1 0-224 0,1 2-256 0,-2-2 48 16,2 0 16-16,2 0 192 0,-2-1 256 0,-2 0-48 0,2 2-16 15,0 0-192-15,0 1-256 0,-1 0 48 0,-1 0 16 16,1 0 192-16,0 0 0 0,-1 0 0 0,0 0 0 16,0-1 0-16,1-1 0 0,1 1 0 0,-2 1 0 15,2 0 0-15,0-1 0 0,-1 1 0 0,0 0 0 16,0-1 0-16,1 1 0 0,-1-2 0 0,1 1 0 15,0 0 0-15,-1-1 0 0,-1-1 0 0,1 2 0 16,-2-1 0-16,1 1 0 0,0-1 0 0,1 0 0 0,-2 0 0 16,-1 0 0-16,1 0 0 0,1 0 0 0,0-1 0 0,0 0 0 15,-1 1 0-15,0 0 0 0,2 0 0 0,1 2 0 16,-1-2 0-16,-1 0 0 0,1-1 0 0,0 0 0 16,0 1 0-16,-1 1 0 0,1-2 128 0,1 1-128 15,0 0 0-15,1 0 0 0,0-3 0 0,3 2 0 16,1 0 0-16,-1 2 0 0,3 0 0 0,-3 0 0 15,0-1 0-15,0 2 0 0,-1-1 0 0,0 1 0 16,-1-1 0-16,0 0 0 0,-3-1 0 0,0 1 0 16,-1-1 0-16,1 0 0 0,-2 0 0 0,1 0 0 15,-1 0 0-15,1 0 0 0,0-1 0 0,-1 0 0 16,1 1 0-16,2 0 0 0,-1 0 0 0,1 1 0 16,-1-1 0-16,1 0 0 0,0-1 0 0,0 2 0 15,0-3 0-15,1 3 0 0,0-1 0 0,0 0 0 16,-2-1 0-16,2 1 0 0,0 0 0 0,0 0 0 15,1 0 0-15,0 1 0 0,0 1 0 0,-2-1 0 16,1-1 0-16,0 0 0 0,1 0 128 0,-2 0-128 16,0-1 0-16,0 0 0 0,1 1 128 0,-3-1-128 15,1 0 192-15,0-1-192 0,1 0 0 0,-3 0 0 0,1-1 0 0,0 2 0 16,1-1 0-16,-1 1 0 0,-1 0 0 0,1 0 0 16,0-1 0-16,1 2 0 0,0-1 0 0,-1 1 0 15,2 0 0-15,-1 0 0 0,1 0 0 0,-1-1 0 16,0 1 0-16,0-1 0 0,0 1 0 0,-1 0 0 15,2-1 0-15,0 1 0 0,0-2 0 0,0 1 0 16,1 1 128-16,0 0-128 0,0 0 0 0,-1 2 80 0,0-1-80 16,1 1 0-16,-2 0 0 0,0 1 0 0,1-1 0 0,-1 0 0 15,0 0 0-15,0 1 0 0,-1-1 0 0,2 1 0 16,-3-1 0-16,0 0 0 0,-1 0 0 0,0-1 0 16,-2 1 0-16,1-1 0 0,2 1 0 0,0-2 0 15,-1 0 0-15,0-1 0 0,0 0 0 0,1 0 0 16,2-1 0-16,-1 2 0 0,-1-1 0 0,0 1 0 15,0-2 0-15,-1 1 0 0,1 0 0 0,1 0 0 16,-1 0 0-16,1 1 0 0,-2-2 0 0,2 1 0 16,0 0 0-16,2 0 0 0,0 0 0 0,0 1 0 15,0 1 0-15,-1-2 0 0,0 0 0 0,0 0 0 16,0 0 0-16,0 1 0 0,0 1 0 0,-2 1 0 16,0-1 0-16,0 0 0 0,1-1 0 0,-2 0 0 15,0 0 0-15,0-2 0 0,2 0 0 0,0 0 0 16,-1-1 0-16,1 1 0 0,-1-1 0 0,0 1 0 15,0 0 0-15,-2 1 0 0,-1 1 0 0,1 2 0 16,0-2 0-16,1 0 0 0,-2-1 0 0,1 1 0 16,-1-1 0-16,1 2 0 0,-1-1 0 0,1 1 0 0,1 0 0 0,-1 0 0 15,1 0 0-15,0-1 0 0,-1-1 0 0,-1 1 0 16,1 0 0-16,1 1 0 0,-1 0 0 0,-1 1 0 16,1 0 0-16,0 0 0 0,-2-2 0 0,1 2 0 15,1 1 0-15,0-2 0 0,0 1 0 0,0 0 0 16,1-1 0-16,0 1 0 0,-1 0 0 0,0 0 0 15,0 0 0-15,-1 1 0 0,0 1 0 0,0-1 0 16,0-1 0-16,0 1 0 0,0 0 0 0,1 1 0 0,-1 0 0 16,0-1 0-16,0 0 0 0,0 1 0 0,0-1 0 15,1 0 0-15,-1 1 0 0,2-3 0 0,1 3 0 16,-1-2 0-16,0 1 0 0,0-2 0 0,1 1 0 0,-1 1 0 16,0-2 0-16,0 2 0 0,0 0 0 0,0-1 0 15,-1-1 0-15,0 1 0 0,1 0 0 0,0 1 0 16,0-2 0-16,-2 1 0 0,0 1 0 0,0-1 0 15,-1 0 0-15,1 0 0 0,0 0 0 0,0 1 0 16,0-2 0-16,1 1 0 0,-1 0 0 0,0 0 0 16,-1 0 0-16,0-1 0 0,1 0 0 0,0 1 0 15,0-2 0-15,0 1 0 0,-1-1 0 0,1 0 0 16,0 1 0-16,0-2 0 0,-1 1 0 0,1 2 0 16,-1-2 0-16,2 1 0 0,-2 0 0 0,0 0 0 15,-1-2 0-15,1 3 0 0,-4 3 0 0,4-1 0 16,-1-3 0-16,-3 4 0 0,3-5 0 0,-1 2 0 15,0 0 0-15,-1 0 0 0,-1 3 0 0,0 0 0 16,2-4-160-16,1 3 160 0,0-3 0 0,1 3 0 0,1-2 0 0,0 1 0 16,0 0 0-16,0 1 0 0,0 0 0 0,0 1 128 15,-1 0-128-15,1 0 0 0,-1-2-128 0,0 1 128 32,-4 1-448-32,0 0-16 0,0 0 0 0,0 0 0 15,0 0-1712-15,0 0-320 0,0 0-80 0,-9-1-20208 0</inkml:trace>
  <inkml:trace contextRef="#ctx0" brushRef="#br0" timeOffset="58324.22">15114 2216 29775 0,'0'0'1312'0,"0"0"288"0,0 0-1280 0,0 0-320 15,0 0 0-15,0 0 0 0,0 0 1808 0,0 0 304 16,0 0 64-16,7 2 16 0,-7-2-736 0,5 3-160 16,-1 0-16-16,0 1-16 0,-1 1-496 0,-1 1-80 15,-1-1-32-15,0 3 0 0,0 1-416 0,-1 2-96 16,-1 2-16-16,-1 0 0 0,-2 2-128 0,0 2 0 16,0 0 0-16,0 1 128 0,1-2-128 0,0 1 0 15,0-1 0-15,1-1 0 16,1 0-544-16,0-4-144 0,1-2-16 0,0-2-18656 0</inkml:trace>
</inkml:ink>
</file>

<file path=ppt/ink/ink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channel name="T" type="integer" max="2.14748E9" units="dev"/>
        </inkml:traceFormat>
        <inkml:channelProperties>
          <inkml:channelProperty channel="X" name="resolution" value="377.95276" units="1/cm"/>
          <inkml:channelProperty channel="Y" name="resolution" value="425.28058" units="1/cm"/>
          <inkml:channelProperty channel="F" name="resolution" value="0" units="1/dev"/>
          <inkml:channelProperty channel="T" name="resolution" value="1" units="1/dev"/>
        </inkml:channelProperties>
      </inkml:inkSource>
      <inkml:timestamp xml:id="ts0" timeString="2019-07-03T15:50:07.119"/>
    </inkml:context>
    <inkml:brush xml:id="br0">
      <inkml:brushProperty name="width" value="0.05292" units="cm"/>
      <inkml:brushProperty name="height" value="0.05292" units="cm"/>
      <inkml:brushProperty name="color" value="#0070C0"/>
    </inkml:brush>
  </inkml:definitions>
  <inkml:trace contextRef="#ctx0" brushRef="#br0">9866 6448 19 0,'0'-2'9'16,"-2"-19"0"-16,4 14 10 0,-2-3-16 15,0 1 0-15,0 9 1 16,3-2 1-16,-3 2-7 16,5-3 1-16,1 8 4 15,-4 7 1-15,1 4-2 16,-3 5 0-16,2 1-1 15,-2 11 0 1,3-5 0-16,2-5 0 0,1-4-1 16,-1-5 0-16,3-9 1 15,-3-7 0-15,1-8 0 16,-1-4 1-16,0-2-1 16,0-3 1-16,-2 5-1 15,-3 0 0-15,0 2 0 16,0 5 0-16,0 7 0 15,3 7 1-15,-1 5-2 16,4 2 1-16,2 5 0 16,2-1 1-16,3-1 0 15,3 2 0-15,0-8-1 16,0-1 1-16,0-8 1 0,2-4 0 16,4-8-1-16,-1-6 0 15,0-5 1-15,-3 0 0 16,-2-3-1-16,-5 1 0 15,-1-6 0-15,-2 13 0 16,-5-1 0-16,0 10 0 16,-3 0-1-16,-3 3 1 15,0 1-3-15,-2 1 1 16,0 2-6-16,-3 0 1 16,0-7-8-16,3 4 0 15,-1 1-5-15,9 0 0 0</inkml:trace>
  <inkml:trace contextRef="#ctx0" brushRef="#br0" timeOffset="15.62">9940 6291 12 0,'-5'5'6'0,"2"2"7"0,3-5-2 16,0 0-7-16,0 1 1 16,0-3 5-16,0 0 0 15,3-5-10-15,0-2 1 16,2-5 8-16,3 3 0 0,0-8-2 16,0-4 0-16,2 2-3 15,-2-4 1-15,3 4-3 16,-3 3 0-16,0 4-2 15,-3 2 1-15,0 6-1 0,1 8 0 16,-1 8 0-16,0 2 0 16,1 0 0-16,-1-2 0 15,0-2 0-15,-2 1 0 16,-1-1 0-16,1-1 1 0,2 1-4 16,-5 1 0-16,3-4-5 15,0 0 0-15,2 0-7 16,0-2 1-16</inkml:trace>
  <inkml:trace contextRef="#ctx0" brushRef="#br0" timeOffset="16.63">10343 6397 47 0,'-3'2'23'0,"3"3"-24"0,3-3 40 15,-1-2-38-15,4 2 0 16,1-2-1-16,7 0 1 16,2 0-5-16,2-2 1 15,3 0-5-15,3-3 0 0,-8 0-6 16,0 1 0 0</inkml:trace>
  <inkml:trace contextRef="#ctx0" brushRef="#br0" timeOffset="17.63">10311 6545 42 0,'-8'9'21'0,"5"-6"-18"15,6-6 37-15,5-1-37 16,5-3 0-16,6-3 1 16,2 3 0-16,3 2-6 15,-1 1 1-15,-1 1-1 16,-1 3 0-16,-5 3-10 15,-3-1 0-15,8-4-3 16,-5 4 0-16</inkml:trace>
  <inkml:trace contextRef="#ctx0" brushRef="#br0" timeOffset="18.63">10903 6218 35 0,'3'-7'17'0,"-3"0"-16"0,3 9 30 15,-3 3-29-15,0 2 0 16,0 0 1-16,0 7 0 16,0 7-4-16,0 1 0 0,0-1 2 15,0-3 1-15,2 1-1 16,1-9 1-16,0 1-1 15,-1-6 1-15,1 2 0 16,0-4 0-16,2-6 0 16,0-4 0-16,1-7-1 31,-1-2 0-31,5-6 0 0,1 4 0 16,0-4-1-16,2 1 0 15,3-2 0-15,-3 4 0 16,-3 7 1-16,1 5 0 15,-3 5 0-15,-3 11 0 16,1 1 1-16,-4 4 0 16,-2 5 0-16,0 4 1 15,0-2-2-15,0-2 1 0,0-3-1 16,0-4 0-16,6-2-1 16,-1-6 1-16,0-4-1 15,0-4 0-15,1-6-1 16,2-4 1-16,0-2 0 15,-3 4 0-15,3-2 0 16,-3-3 0-16,3 3 0 16,0 2 0-16,-3 5 0 15,1 7 0 1,-4 12 0-16,1 5 1 16,-3 1-1-16,0 4 0 15,0-4 0-15,0-1 0 16,2-3-5-16,1-5 1 15,2-4-7-15,3-5 0 16,3-7-6-16,7-9 1 16</inkml:trace>
  <inkml:trace contextRef="#ctx0" brushRef="#br0" timeOffset="19.63">11298 6237 24 0,'-3'9'12'0,"8"-6"-7"0,-2 4 12 0,0 0-14 16,-1 4 0-16,1 1 0 16,2 0 0-16,-2 0-5 15,2-3 1-15,-2-2-2 16,-1-4 0-16,1-3-6 16,5-10 1-16</inkml:trace>
  <inkml:trace contextRef="#ctx0" brushRef="#br0" timeOffset="20.63">11324 6112 36 0,'-10'5'18'0,"7"0"-26"0,3-5 32 16,5 2-37-16,1 3 1 15,1 2-5-15,9 2 0 16</inkml:trace>
  <inkml:trace contextRef="#ctx0" brushRef="#br0" timeOffset="21.63">11417 6347 41 0,'0'-2'20'0,"8"-22"-26"0,-3 15 40 0,3-5-34 16,3 2 0-16,-1-9 0 15,6 0 0-15,-3 0 0 16,0 7 1-16,-2 4 1 31,-3 5 0-31,0 8 1 16,-3 4 0-16,0 2 0 15,1 5 1-15,-1 3-2 0,0 4 1 16,1 0-5-16,-1-2 1 16,3-3-9-16,-5-1 1 15,2-6-5-15,3-2 0 16</inkml:trace>
  <inkml:trace contextRef="#ctx0" brushRef="#br0" timeOffset="22.63">11052 6653 23 0,'-3'-19'11'0,"11"-4"3"16,-5 13 12-16,2-1-24 15,3 1 1-15,-3 5 2 16,0 5 1-16,-2 8-8 0,0 8 1 16,-3 3 4-16,2 4 0 15,1 3-2-15,0 2 1 16,2-2-2-16,0-7 0 15,1-5 0-15,-1-2 0 16,3-7-1-16,2-5 1 0,1-10 0 16,2-4 0-16,0-5 0 15,1 5 0-15,-1 0 1 16,-5 2 0-16,-3 3 0 16,-2 7 1-16,-1 6-1 15,1 6 1-15,0 6-1 0,2-2 1 16,3 0-1-16,2 1 0 15,1-6 0-15,2-2 1 16,0-5 0-16,3-4 0 0,0-5 1 16,-3-7 0-16,3-3-1 15,0-1 0-15,-5-6 0 16,-3 0 0-16,-3-1-1 16,-5 6 1-16,-3 2-1 15,-5 3 0-15,1 2-1 16,-1 1 0-16,0 1-5 15,2 1 1-15,1-3-11 16,0 3 0-16,2-5-2 16,-5-3 0-16</inkml:trace>
  <inkml:trace contextRef="#ctx0" brushRef="#br0" timeOffset="23.63">11959 6169 29 0,'0'-7'14'0,"0"16"-6"0,3-4 22 0,-3 6-27 15,2 8 1-15,1 7 3 16,0 9 1-16,2-2-10 15,0 7 1-15,-2 3 5 16,0 6 0-16,-1 0-2 16,-2-4 0-16,0-5-4 15,0-5 0-15,0-6-7 16,-2-11 0-16,2-8-5 16,0-10 0-16</inkml:trace>
  <inkml:trace contextRef="#ctx0" brushRef="#br0" timeOffset="24.63">11954 6244 38 0,'-8'-5'19'0,"-5"-9"-18"0,13 7 31 16,2-5-32-16,4-2 1 15,2-2-1-15,5-1 1 16,8 1-2-16,8 2 0 0,3 4 1 15,5 6 0-15,3 6 0 16,-3 7 0-16,-6 8 0 16,-9 2 1-16,-15 4 1 15,-9 8 0-15,-11 2 1 16,-11-3 0-16,-5-2 1 16,-3 1 1-16,3-1-1 15,2-5 1-15,6-4-1 16,5-5 0-16,8-4-1 15,8-3 0-15,11 0 0 16,7-3 0-16,6 4-1 0,5 3 0 16,3 6 0-16,0 4 1 15,-3 5-2-15,-5 0 1 16,-6 2-5-16,-2-2 1 16,-5-5-5-16,-3-2 1 15,-3-8-6-15,0-3 0 0,1-8-6 16,-1-8 0-16,5-15 2 15,12-3 0-15</inkml:trace>
  <inkml:trace contextRef="#ctx0" brushRef="#br0" timeOffset="25.63">12570 6260 18 0,'11'-18'9'0,"-11"18"-2"0,0-5 16 16,-5 0-18-16,-3 3 1 15,-6 2 4-15,-4 0 0 16,-3 0-11-16,-6 4 0 15,4 6 8-15,1 4 1 16,6-2-4-16,6 2 1 0,2 0-3 16,11 0 1-16,10 0-3 15,8 0 0-15,8-4 0 16,3-3 0-16,0 2 0 16,-3 5 1-16,-5 5 0 15,-11 2 0-15,-11 0 0 16,-7 1 1-16,-11 6-1 0,-8-2 1 15,-7 0-2-15,-4-5 1 16,4-10-3-16,-1-1 1 16,3-8-4-16,8-9 0 15,7-2-5-15,6-3 1 16,8-2-7-16,8 0 1 16</inkml:trace>
  <inkml:trace contextRef="#ctx0" brushRef="#br0" timeOffset="26.63">12787 6211 46 0,'-18'-7'23'0,"-30"9"-26"16,35-2 41-16,-8 5-36 15,5 0 0 1,16 2-1-1,10 0 1-15,12 5-3 16,-4 4 0-16,3 0 2 16,1 6 0-16,-4-6-1 15,-2 3 1-15,-6 4 1 16,-7 6 1-16,-8 1 0 16,-8 1 1-16,-9 4 0 15,-12-2 0-15,0-5-2 16,-6-4 1-16,6-10-4 15,4-7 0-15,9-12-6 0,13-7 0 16,8-2-7-16,14 0 1 16,7-5-4-16,8 3 0 15</inkml:trace>
  <inkml:trace contextRef="#ctx0" brushRef="#br0" timeOffset="27.63">12922 6503 35 0,'-16'-3'17'0,"1"-27"-14"0,12 18 29 0,-2-5-32 15,2 1 1-15,0-10 0 16,6-7 0-16,2 0-2 16,6-4 1-16,2 1 0 15,0-1 0-15,0 8-4 16,1 6 0-16,-4 9-7 15,4 4 0-15</inkml:trace>
  <inkml:trace contextRef="#ctx0" brushRef="#br0" timeOffset="28.63">13100 6380 41 0,'-16'10'20'0,"-3"-15"-19"0,16 5 33 15,1 2-32-15,-3 3 0 16,5 2 0-16,2 0 1 16,3 0-4-16,3-2 0 15,6-3 2-15,-1-6 0 16,0-4-1-16,3 1 0 16,-3 5 0-16,-2-3 0 15,-3 3 0-15,0 2 1 16,-3-5-1-16,0 10 0 15,-2 7 1-15,0 4 0 16,2 3 0-16,0-2 1 16,6-3 0-16,2 0 0 15,5-10 0-15,1-1 1 0,2-8-1 16,-2-4 1-16,-1-10-1 16,-2 7 0-16,-3-7-1 15,-2-4 1-15,-6-3-1 16,-2-2 0-16,-3 4-3 15,-3 1 1-15,-5-1-4 16,-2 5 0-16,-4 5-5 16,1 5 0-16,3 2-4 15,2 2 0-15,8-2-1 0,10 0 0 16</inkml:trace>
  <inkml:trace contextRef="#ctx0" brushRef="#br0" timeOffset="29.63">13488 6079 34 0,'-10'-7'17'0,"-14"-5"-11"16,16 12 33-16,5-2-36 31,1 0 0-31,7 4 1 0,6 5 1 16,5 0-6-16,2 7 0 15,3 7 4-15,-2 8 1 16,-1 1-2-16,-2 6 0 15,-3 1 0-15,-2-6 1 16,-3 4-1-16,-3 0 0 16,-5-2 1-16,-2-2 0 15,-6-5-2-15,-3-5 1 16,0-7-5-16,-2-7 0 0,0-2-7 16,-3-5 1-16,3-10-9 15,2-1 0-15</inkml:trace>
  <inkml:trace contextRef="#ctx0" brushRef="#br0" timeOffset="30.63">13039 6401 41 0,'21'-18'20'0,"3"4"-19"0,-19 4 31 0,0-4-30 16,1 0 1-16,-4 2-3 15,-2 0 1-15,0 3-10 16,0 2 0-16,8-2-3 16,0 4 1-16</inkml:trace>
  <inkml:trace contextRef="#ctx0" brushRef="#br0" timeOffset="31.63">15253 6244 10 0,'-8'5'5'0,"3"4"7"16,5-7 5-16,0-2-14 16,0 0 0-16,5 0 3 15,3-2 0-15,5-3-7 16,3-2 0-16,8 3 5 16,5-6 0-16,0-4-2 15,0-2 1-15,3-1-2 16,-5 3 0-16,-4-3-1 15,-7-1 1-15,-5 1 0 16,-11 1 0-16,-8 2-1 16,-8 4 0-16,-8 8 0 0,-5 2 1 15,-5 9 1-15,5 8 0 16,-3 6 1-16,3 3 0 16,8 5 1-16,7 2 0 15,9-3-1-15,5-2 0 0,8-2-1 16,13-5 0-16,11-2-1 15,10-9 0-15,3-6-4 16,3 1 1-16,-6-7-5 16,-7-3 0-16,-6-4-7 15,-5-10 1-15</inkml:trace>
  <inkml:trace contextRef="#ctx0" brushRef="#br0" timeOffset="32.63">15708 6105 27 0,'-8'0'13'0,"16"10"-7"0,-5-6 17 16,2 3-22 0,1 7 1-1,1 5 0-15,7 0 0 16,2 2-3-16,2 5 0 15,1 2 2-15,2-4 0 16,-3-5-1-16,-2-3 0 0,-3-4-2 16,-2-3 1-16,-6 1-6 15,-5-1 1-15,-10-2-4 16,-4-2 1-16</inkml:trace>
  <inkml:trace contextRef="#ctx0" brushRef="#br0" timeOffset="33.63">15642 6406 23 0,'-18'5'11'0,"10"-17"-1"15,10 7 19-15,6-2-25 16,0-2 0-16,3-5 2 16,5-5 0-16,5 0-8 0,8 3 0 15,0-8 6-15,3 1 0 16,2-3-5 0,1 2 1-16,-1 3-8 15,0 5 1-15,-4 2-5 16,-1-1 0-16</inkml:trace>
  <inkml:trace contextRef="#ctx0" brushRef="#br0" timeOffset="34.63">16193 6150 20 0,'-3'9'10'0,"0"-4"-4"15,3-5 11-15,0 0-14 16,0 0 1-16,-2-5 1 15,-1 0 1-15,-5 1-7 16,-5 6 0-16,-3 3 5 16,0 9 1-16,-10 0 0 15,-9 3 0-15,1 4-1 16,2 5 1-16,6 2-1 0,7-5 0 16,8-6-2-16,14-5 1 15,10-3-2-15,11-4 0 16,-3-8-2-16,3-6 1 15,5-8-4-15,6 1 1 16,-9-5-1-16,-2-7 1 16,-6 4 0-16,-7 3 0 15,-6 4 0-15,-7 3 0 16,-4 5 4-16,-4 7 0 16,-1 4 2-16,-2 10 1 15,2-1-1-15,3 8 0 0,3 2 0 16,2 8 0-16,9-3-1 15,4-8 0-15,6-4-2 16,5 1 0-16,6-4-5 16,2-6 1-16,3-7-5 15,-1-5 0-15,-1-8-4 16,-4-1 1-16,-2 2-1 16,2-5 0-16,-5-4 2 31,3 11 11-31,-26-9 1 15,20-10 1 1,-7 8 8 0,-3 4 0-16,-6 5 3 15,-10 7 1-15,-7 4-4 16,-7 8 1-16,-1 4-3 0,-1 12 1 16,5-4-5-1,3 4 0-15,8 0-3 0,8 0 1 16,11 1-1-16,13-6 0 15,0-6-3-15,2-8 0 16,6-4-5-16,5-8 0 16,-5 3-7-16,-3-9 1 15,-3-8-2-15,-2 1 0 16</inkml:trace>
  <inkml:trace contextRef="#ctx0" brushRef="#br0" timeOffset="35.63">16820 5811 39 0,'-14'7'19'0,"1"3"-21"15,10-8 38-15,1 7-32 16,-3 8 0-16,2 2 1 16,3 6 0-16,0 11-7 15,0 1 0-15,-3 8 4 16,-5 2 1-16,3-2-5 15,0-1 1-15,-1-1-6 16,4-6 1-16,-1-6-5 16,0-10 1-16,-2-7-4 15,0-7 0-15</inkml:trace>
  <inkml:trace contextRef="#ctx0" brushRef="#br0" timeOffset="36.63">16637 6164 38 0,'-11'-2'19'0,"9"-10"-20"0,4 9 37 15,4 1-35-15,2 0 1 16,5-1 1-16,3 1 0 16,5 0-5-16,3-1 1 15,2 3-2-15,3 0 1 16,-2-2-8-16,-3 0 0 16,7-8-3-16,-2-4 1 0</inkml:trace>
  <inkml:trace contextRef="#ctx0" brushRef="#br0" timeOffset="37.63">17063 5898 28 0,'-13'-2'14'0,"5"2"-5"16,5 0 24-16,3 2-31 16,-2 5 1-16,-1 0 3 15,0 5 0-15,1 12-7 16,-1 4 0-16,-2 5 4 15,-1 7 1-15,-2 0-6 16,3 0 0-16,2 0-10 16,3 0 0-16,8-5-2 15,3-7 1-15</inkml:trace>
  <inkml:trace contextRef="#ctx0" brushRef="#br0" timeOffset="38.63">17145 6470 37 0,'5'-17'18'0,"22"-23"-18"0,-17 31 35 16,4-3-34-16,9-4 1 15,-4-6-1-15,-1-1 1 0,4-5-4 16,1-8 1-16,1-4-5 15,0 5 0-15,-3 2-6 16,0 0 1-16</inkml:trace>
  <inkml:trace contextRef="#ctx0" brushRef="#br0" timeOffset="39.63">17232 6246 49 0,'-37'-2'24'0,"19"-12"-28"15,12 7 45-15,1-7-42 16,-3-3 1-16,3-2-10 16,-3 0 1-16,0 1 0 15,3-3 1-15</inkml:trace>
  <inkml:trace contextRef="#ctx0" brushRef="#br0" timeOffset="40.63">18164 6143 16 0,'8'-12'8'0,"2"-14"7"0,-7 17-2 15,-3-3-11-15,0-2 1 16,-5 2 4-16,-3 3 0 15,0 9-8-15,-6 4 1 16,-7 8 5-16,-10 2 1 16,-1 10-1-16,3 2 0 15,5 4-2-15,8 3 1 16,11-2-2-16,15-5 1 16,14-3-2-16,3-9 1 15,7-9-1-15,8-7 0 0,3-5-1 16,-2-5 1-1,-9 5-1-15,-8-10 1 0,-10-2-2 16,-10 5 1-16,-12 0-1 16,-10 0 0-16,-7 0-2 15,-1 7 0-15,3 0-1 16,-1 0 0-16,4 0-3 16,7 0 0-16,9 0-4 15,2-3 1-15,8-4-1 16,10 0 0-16</inkml:trace>
  <inkml:trace contextRef="#ctx0" brushRef="#br0" timeOffset="41.63">18465 5828 34 0,'-18'0'17'0,"10"-5"-18"0,8 5 35 15,-3 5-31-15,-2 9 0 16,0 7 3-16,2 2 0 15,0 13-8-15,3 1 1 16,-5 3 4-16,0 10 1 16,-1-8-4-16,4-7 0 15,-1-2-6-15,0-7 1 16,3-7-8-16,3-7 1 16,2-8-2-16,11-6 1 0</inkml:trace>
  <inkml:trace contextRef="#ctx0" brushRef="#br0" timeOffset="42.63">18777 5724 31 0,'0'5'15'0,"-5"25"-12"15,5-18 29-15,-5 5-30 16,0 13 1-16,-1 1 1 15,1 9 0-15,0 2-5 0,-1 5 0 16,4 0 3-16,-1 0 0 16,3-14-1-16,3-5 0 15,-1-4-1-15,1-8 1 16,-3-4 0-16,-5-7 0 16,-3-8-1-16,-8-4 0 15,-8-4 0-15,-2 1 0 16,-1 3 0-16,-2 5 0 15,-5 2 2 1,2 7 0-16,6 5 1 16,7 2 0-16,8-3 0 15,14 4 0-15,10-1-1 16,3 0 1-16,13-2-3 16,14-1 1-16,2-6-9 15,5-5 0-15,3-2-7 16,-6-3 0-16</inkml:trace>
  <inkml:trace contextRef="#ctx0" brushRef="#br0" timeOffset="43.63">19346 6079 36 0,'-10'-9'18'0,"10"9"-12"15,0 2 24-15,0 3-26 16,-3 7 0-16,-2 9 1 0,0 7 0 15,-3 5-7-15,2 7 0 16,1 5 5-16,2-1 0 16,1-1-5-16,2-3 0 15,2-12-5-15,6-2 0 16,0-10-7-16,3-11 1 16</inkml:trace>
  <inkml:trace contextRef="#ctx0" brushRef="#br0" timeOffset="44.63">19328 5992 37 0,'-29'-28'18'0,"15"19"-17"0,17 4 28 0,5 0-27 16,3 0 0-16,2 3 0 15,0 2 0-15,6 2-3 16,4 1 0-16,7 9 2 15,-4 4 0-15,-2 5-1 16,-3 5 1-16,-13 2 0 16,-8 1 1-16,-11 1 0 15,-10-2 0 1,-13-2-1 0,-3-7 1-16,5-7-7 15,11-3 1-15,10-9-9 16,11-7 0-16</inkml:trace>
  <inkml:trace contextRef="#ctx0" brushRef="#br0" timeOffset="45.63">19608 6011 30 0,'-8'-2'15'0,"0"-8"-4"0,8 13 18 16,0-1-28-16,0 5 0 15,0 5 1-15,0 4 1 16,3 3-3-16,0 2 1 0,-1 0 2 16,1 1 1-16,-3-4-1 15,0 1 0-15,0-5 0 16,0-4 1-16,0-6-2 16,0-4 1-16,3-7-1 15,-1-2 0-15,1-5-1 16,5-5 0-16,2 0-1 15,1-2 0-15,5 2-5 16,0-2 0-16,0 7-5 0,2-5 1 16,-2 5-7-16,-3 5 1 15</inkml:trace>
  <inkml:trace contextRef="#ctx0" brushRef="#br0" timeOffset="46.63">19931 5980 38 0,'-3'-2'19'0,"-10"-12"-17"0,8 12 31 0,-3 2-29 15,-5 4 1-15,0 3 2 16,-3 3 0-16,2 6-9 16,-1 1 0-16,1 6 6 15,4 3 1-15,4 2-4 16,6 1 1-16,6-4-2 15,10-8 1-15,7-1-1 16,1-4 0-16,0-10 0 16,0-9 0-16,-3-4 0 15,-5-6 1-15,-6-2 0 16,-4-2 1-16,-9-5-1 16,-10 0 0-16,-8 5-1 15,-6 5 1-15,3 2-4 16,3 9 0-16,3-2-8 15,5 2 1-15,10-2-7 0,11 3 1 16</inkml:trace>
  <inkml:trace contextRef="#ctx0" brushRef="#br0" timeOffset="47.63">20204 5879 9 0,'-14'-21'4'0,"12"5"13"0,2 11-7 0,0 0-6 16,2 1 0-16,-2-1 4 16,3 0 1-16,-3 5-9 15,0 3 0-15,3 6 8 16,-1 10 0-16,1 2-2 16,0 5 1-16,-1 7-2 15,1 0 0-15,-3 0-2 16,-3 2 1-16,1-5-3 15,-1-1 1-15,0-3-1 16,1-10 1-16,2-7-1 16,0-4 0-16,0-5-1 15,2-7 1-15,6-5-1 16,8-7 0-16,5 1-1 0,6-6 1 16,4 5-1-16,4 5 1 15,-3 5-1-15,-1 9 1 16,-2 9 1-16,-7 3 0 15,-12 4 0-15,-7 8 1 0,-8 2-1 16,-11 0 1-16,-5-3 0 16,-9 1 0-16,-1-3-1 15,-1-5 0-15,5-4-2 16,4-5 0-16,7-7-4 0,3-9 1 16,2-8-7-16,8-2 0 15,9-4-6-15,10-12 1 16</inkml:trace>
  <inkml:trace contextRef="#ctx0" brushRef="#br0" timeOffset="48.63">20600 5835 25 0,'3'-5'12'0,"2"3"-4"0,-5 2 14 0,0 2-20 15,0 5 1-15,0 7 1 16,0 7 1-16,0 10-6 15,-5 4 1-15,0 3 3 16,-3 2 0-16,3 4-1 16,2-6 0-16,3-7-2 15,5-6 1-15,3-6-3 16,-3-5 1-16,3-9-2 16,3-3 1-16,0-2 0 15,-1-2 0-15,1-3 0 16,-1 8 0-16,-2-3 2 31,3-3 0-31,-1 3 1 0,1-2 1 16,2 2 0-16,3-9 0 15,3-1-1-15,2-2 1 16,0-6-1-16,3 1 0 0,0-2-1 16,-6 5 1-16,-5-5-1 15,-2 5 1-15,-11 0 0 16,0 0 0-16,-16 5 0 15,3 2 0-15,-16 11 1 16,5 1 1-16,-10 16 0 16,7-7 1-16,1 12-1 15,4-5 1-15,7 10-1 16,1-8 0-16,20 3-2 0,-1-7 1 16,29-5-4-16,-7-2 1 15,28-10-5-15,-12 1 1 16,2-13-6-16,-14 3 1 15,12-12-3-15,-12 5 1 0,-7-12 1 16,-5 8 1-16,-9-13 6 16,1 8 0-16,-8-6 8 15,-1 8 0-15,-4 7 4 16,2 5 1-16,-6 11 1 16,4 0 0-16,2 15-3 15,0-5 1-15,-6 13-4 16,6-3 1-16,-2 8-3 15,2-4 0-15,0-2-2 16,0-6 0-16,2-3 0 16,-2-4 1-16,8-6-1 15,-2 0 1-15,7-19 0 16,-3 4 0-16,12-18-1 16,-7 7 1-16,12-17-1 15,-6 10 1-15,6 0-1 16,-6 4 0-16,0 5 0 0,-5 8 1 15,-3 4-1-15,-2 0 0 16,-6 16 1-16,-2-2 0 16,-6 12 0-16,3-3 0 15,-3 3 0-15,1-5 0 16,-1-4-1-16,0-3 1 16,9-3 0-16,-1 1 0 15,13-12-1-15,1 0 0 16,7-17 0-16,-2 6 1 15,8-13-1-15,-8 10 0 16,10 0 1-16,-5 4 0 0,0 13 1 16,-5-1 1-16,-3 12 1 31,-5 0 0-31,-5 16-1 0,-3-4 1 16,-6 14-2-16,1-9 0 15,-3-1-8-15,0-4 1 16,0 5-11-16,0-6 0 15,8-11-3-15,0-2 1 16</inkml:trace>
  <inkml:trace contextRef="#ctx0" brushRef="#br0" timeOffset="49.63">21923 6124 35 0,'-8'7'17'0,"-5"-14"-9"0,11 5 28 16,4 4-32-16,-2 0 1 15,-2 1 1-15,2-3 0 16,0 4-9-16,0 1 0 16,-3-3-3-16,0 1 0 15,3-3-8-15,0 0 0 16</inkml:trace>
  <inkml:trace contextRef="#ctx0" brushRef="#br0" timeOffset="50.63">21852 5945 39 0,'5'-7'19'0,"1"-7"-9"0,-4 9 28 0,3-9-34 16,1 2 1-16,2-11 5 15,0 6 1-15,0-15-13 16,0 3 1-16,-11-1 7 15,0 6 0-15,-5 1-2 16,3 4 0-16,-6 2-6 16,9 6 1-16,-4 6-6 0,1 0 0 15,3 12-7-15,-1-2 0 16,6 2-6-16,-1-2 1 16</inkml:trace>
  <inkml:trace contextRef="#ctx0" brushRef="#br0" timeOffset="51.63">10036 7763 26 0,'-3'0'13'0,"6"-2"-2"15,2-1 19-15,0 1-26 16,3 0 0-16,5-3 3 16,1 0 1-16,7 1-9 15,3 1 0-15,2 1 6 16,3 4 1-16,0-2-3 0,-2 0 0 15,2-4-1-15,0 1 0 16,0 1-2-16,-2 0 1 16,-4-1-4-16,-4 1 1 15,-6-1-3-15,-5 3 0 16,-5 0-5-16,-6 3 0 16,-2-1-3-16,-3 3 0 15,0 0 0-15,3-3 0 16</inkml:trace>
  <inkml:trace contextRef="#ctx0" brushRef="#br0" timeOffset="52.63">10570 7570 24 0,'-24'10'12'0,"11"-10"0"16,10 0 22-16,1 0-30 15,-1 0 0-15,0 0 4 0,3 0 0 16,0 0-10-16,6 0 1 16,-1 0 6-16,3 2 1 15,5 0-3-15,6 3 0 16,2 2-2-16,3-2 1 16,-3-3-3-16,-5 1 0 15,0-1-5-15,-3 0 0 16,-3 1-7-16,-2 1 1 15,-2-1-3-15,-1-1 0 0</inkml:trace>
  <inkml:trace contextRef="#ctx0" brushRef="#br0" timeOffset="53.63">10470 7893 22 0,'-24'7'11'0,"21"4"-2"0,3-11 16 16,0 0-22-16,5-2 1 15,6-3 4-15,2-2 0 16,3-9-8-16,8-1 0 16,2-4 6-16,1-2 1 15,-1-1-2-15,-2 1 0 16,-5-1-2-16,-1 5 0 0,-5 0-5 15,-5 5 0-15,-2 5-7 16,-4 2 1-16,1 0-7 16,-3 7 0-16</inkml:trace>
  <inkml:trace contextRef="#ctx0" brushRef="#br0" timeOffset="54.63">11176 7570 21 0,'5'-26'10'0,"9"-6"1"0,-9 27 8 0,0 0-16 31,3 0 1-31,0 3 2 0,0 0 0 16,-3 6-7-16,1 8 0 15,-1 7 4-15,0 5 1 16,0-3-2-16,3 7 0 16,0-2-2-16,3 0 1 15,-1-3-1-15,1-6 0 16,0-3 0-16,4-5 0 15,1-7 0-15,0-4 0 16,0-10 0-16,-3-4 0 16,3 7 0-16,-3-3 1 15,-2 0-1-15,0 3 1 16,-3 2-1-16,-3 4 0 16,0 6 0-16,3-6 0 0,0 8 0 15,3 4 0-15,-1 1 0 16,1 1 1-16,2-1-1 15,0-3 1-15,3-5 1 16,0-4 0-16,5-5 1 16,-2-3 0-16,-1 1 0 15,1-5 0-15,-1-7 0 16,-2-3 1-16,-3-2-2 16,-2 5 1-16,-3-2-2 15,-3-1 1-15,-2 5-1 16,-3 3 0-16,0 4-1 15,-3 3 0-15,0 4-4 16,1 7 0-16,-1 3-5 16,3 2 0-16,3-2-7 15,2 0 0-15</inkml:trace>
  <inkml:trace contextRef="#ctx0" brushRef="#br0" timeOffset="55.63">11861 7648 31 0,'0'2'15'0,"3"-9"-8"15,-3 7 21-15,0-4-26 16,-3 4 0-16,1 2 1 0,-1 3 0 16,0 4-4-16,1 5 1 15,-4 0 3-15,1 3 1 16,2-1-1-16,-2 3 0 15,5-7 0-15,0 2 0 16,3-2 0-16,-3-3 1 16,5-2-2-16,0-2 1 15,3-1 0-15,3-4 0 16,0 3 1-16,-1-6 0 16,3 1-1-16,1-3 1 0,-4 3-1 15,3-3 0 1,3 1-1-16,-3 1 0 0,1-1-2 15,-1 4 1-15,0 0-2 16,-2 0 1-16,-3 0-4 16,-3 2 0-16,-5 0-4 15,0 1 0-15,-3-1-6 16,1 0 1-16,2-2-5 16,2-7 0-16</inkml:trace>
  <inkml:trace contextRef="#ctx0" brushRef="#br0" timeOffset="56.63">12271 7646 26 0,'6'-22'13'0,"-9"29"-4"0,0-7 15 16,1 0-21-16,-6 3 0 16,-3-6 1-16,-5 3 1 15,-2 5-6-15,-3 2 1 0,-1 3 4 16,1 1 0-16,5 1-1 15,6-2 0-15,7-3-1 16,9 2 0-16,4-4-1 16,6-1 1-16,5 3-1 15,3 3 0-15,-3-1 0 16,-2 5 0-16,-6 1 0 16,-5 1 1-16,-6 0-1 15,-9 6 1-15,-4-6-1 16,-5-2 1-16,-2-4-1 15,-4-6 1-15,-1 3-3 16,-1-9 0-16,0-5-7 16,3 0 0-16,2 0-7 15,9 2 0-15</inkml:trace>
  <inkml:trace contextRef="#ctx0" brushRef="#br0" timeOffset="57.63">11329 7363 24 0,'-2'0'12'0,"10"-11"-3"16,-3 4 8-16,3-3-14 15,3-6 0-15,4-5 0 0,4 2 1 16,-1-5-5-16,1 1 0 15,0-1 3-15,-4 3 0 16,-1 5-1-16,-4 4 1 16,1 5-1-16,-3 4 1 15,-3 8 0-15,0 4 0 16,1 1 1-16,-1 4 1 16,3 7-1-16,0 0 1 15,2 0-2-15,1 1 1 16,2-6-1-16,0-2 0 15,1-4-8-15,2-6 0 16,-1-1-8-16,1-10 0 0</inkml:trace>
  <inkml:trace contextRef="#ctx0" brushRef="#br0" timeOffset="58.63">14589 7102 17 0,'-3'0'8'0,"9"-4"0"15,-4 1 9-15,4 1-13 16,2 0 1-16,5-1 2 15,5 1 1-15,9-1-10 16,2 1 0-16,0 0 6 16,-5-1 1-16,2-1-3 15,1-1 0-15,-1 3-3 16,-2-1 0-16,0 1-5 0,-3 2 1 16,-5 2-6-16,-3-2 1 15</inkml:trace>
  <inkml:trace contextRef="#ctx0" brushRef="#br0" timeOffset="59.63">14788 7121 23 0,'-8'-5'11'0,"13"-2"-5"15,-2 5 15-15,-3 2-17 16,2 2 0-16,4 5 1 16,-1 5 1-16,0 5-8 0,0 1 0 15,1 6 5-15,-4 2 1 16,-2 2-3-16,0 0 0 31,-2 1-4-31,-1-4 0 0,3-6-5 0,0-2 1 16,3-3-4-16,2-5 1 15</inkml:trace>
  <inkml:trace contextRef="#ctx0" brushRef="#br0" timeOffset="60.63">14994 7123 25 0,'-3'-14'12'0,"6"7"-13"16,-3 7 20-16,3 5-18 15,-1 4 0-15,1 6 0 16,0 3 1-16,-1 1-2 15,1 2 1-15,-3 5 1 16,2-2 1-16,-2-3 0 16,0-2 0-16,3-5-1 0,0-5 1 15,-1-2-2-15,4-4 1 16,2-8-1-16,0-2 0 16,2-7-1-16,3-3 1 15,1 6-1-15,-1 1 1 16,3 3-2-16,-3 0 1 15,0 9 0-15,-2 1 0 16,-1 8 0-16,-2 1 0 16,0 2 0-16,-5 3 1 15,0-3-1-15,-1-2 1 0,3-1-2 16,-5 1 0-16,3-5-5 16,2 0 0-16,1-2-5 15,2-7 1-15</inkml:trace>
  <inkml:trace contextRef="#ctx0" brushRef="#br0" timeOffset="61.63">15288 7203 18 0,'-16'17'9'0,"5"-17"-7"15,11 2 9-15,0 8-17 16,0-1 0-16,0-2-4 15,8-2 1-15</inkml:trace>
  <inkml:trace contextRef="#ctx0" brushRef="#br0" timeOffset="62.63">15301 7131 24 0,'-29'-3'12'0,"16"-2"-16"0,13 1 23 0,0-1-25 16,2 0 0-16,1 1-6 15,5-1 0-15</inkml:trace>
  <inkml:trace contextRef="#ctx0" brushRef="#br0" timeOffset="63.63">15251 7274 21 0,'0'2'10'0,"0"-2"-5"0,0 0 16 15,2 3-20-15,-2 4 0 16,3 2 0-16,0 1 0 16,-3-1-2-16,0 3 1 15,0-1-1-15,0-1 1 16,2-3-7-16,3-5 1 16,1-2-2-16,4-7 1 0</inkml:trace>
  <inkml:trace contextRef="#ctx0" brushRef="#br0" timeOffset="64.62">15433 7178 29 0,'-10'2'14'0,"-4"-4"-19"15,12 2 29-15,-1 2-24 16,-2 3 0-16,-1-1 0 15,4 3 0-15,2-4-1 16,2-1 1-16,4 3 0 16,2 2 0-16,0 0-1 15,0 0 1-15,0 0 0 16,-1 2 0-16,-1 1 1 0,-4 2 1 16,-4 2 0-16,-4 2 0 15,-7 1 0-15,-5-3 1 16,-1 2-1-16,1 1 1 15,2-3-3-15,3-5 0 16,5-4-5-16,8-5 0 16,5-2-5-16,8-8 1 15</inkml:trace>
  <inkml:trace contextRef="#ctx0" brushRef="#br0" timeOffset="65.63">15925 7163 30 0,'-10'10'15'0,"-1"20"-16"16,8-27 24-16,1 6-23 15,-1 5 0-15,1 5-4 0,-1-2 1 16,3-3-4 0,3 0 1-16</inkml:trace>
  <inkml:trace contextRef="#ctx0" brushRef="#br0" timeOffset="66.63">16079 7159 25 0,'-11'9'12'0,"-2"-6"-10"16,10-3 17-16,1 0-20 15,2 0 1-15,5-3-2 16,0 1 1-16,3 2-1 15,3 0 1-15,5 5-1 0,-3-1 0 16,-3 6 0-16,1-3 1 16,-3 2 1-16,-3 3 1 15,-2 7 3-15,-6-5 0 16,-2 2 0 0,-3-4 1-16,0 0-1 15,0 0 0-15,-2-3-2 16,-1-2 0-16,-5-2-9 0,6-8 0 15,2-6-2-15,0-5 0 16</inkml:trace>
  <inkml:trace contextRef="#ctx0" brushRef="#br0" timeOffset="67.63">15920 7079 42 0,'-45'7'21'0,"26"-7"-20"0,19 0 41 15,0 0-43-15,6-5 1 16,2 5-6-16,2-2 1 16,6-5-5-16,8-5 0 15</inkml:trace>
  <inkml:trace contextRef="#ctx0" brushRef="#br0" timeOffset="68.63">16933 7126 18 0,'11'-19'9'0,"-3"3"3"0,-8 16-1 0,-5 0-9 16,-3 2 0-16,0 5 3 15,-6 5 0-15,-7 4-5 16,0 1 0-16,-3 4 4 15,3 5 0-15,13 0-2 16,8-3 1-16,13-2-2 16,3-4 0-1,3-8-1-15,7-2 0 0,9-7-6 0,2-7 1 16,0-5-5-16,0-2 1 16</inkml:trace>
  <inkml:trace contextRef="#ctx0" brushRef="#br0" timeOffset="69.63">17171 7088 23 0,'-23'0'11'0,"-6"17"0"0,21-13 14 0,-3 6-23 15,-2 2 0-15,0 2 0 16,2 2 0-16,3-4-4 16,5 0 1-16,6-3 1 15,5 0 1-15,5-2-2 16,0-7 0-16,6 0 0 15,-1-4 1-15,-2-6-1 16,0-4 0-16,-3-2 0 16,-5-1 1-16,-2 1 0 15,-6 4 1-15,-6 5 0 16,1 5 1-16,0 4 0 16,0 7 1-16,2 8-1 0,3-1 1 15,3 1-1-15,4 2 0 16,7-3-2-16,2 3 1 15,2-5-6-15,-2-5 1 16,0-6-7-16,-3-3 0 16</inkml:trace>
  <inkml:trace contextRef="#ctx0" brushRef="#br0" timeOffset="70.63">17367 6846 29 0,'0'0'14'0,"0"28"-6"16,0-21 19-16,-2 5-26 15,-4 7 1-15,1 11 0 16,0 1 1-16,-1 4-4 16,1 5 0-16,3-5 0 0,2-2 1 15,2-4-6 1,1-3 1-16,5-8-6 0,0-11 1 15</inkml:trace>
  <inkml:trace contextRef="#ctx0" brushRef="#br0" timeOffset="71.63">17531 6790 30 0,'-8'9'15'0,"0"36"-11"0,6-31 24 0,-1 9-26 15,-2 10 0-15,-6 5 1 16,1 6 0-16,-1 6-4 16,3-5 0-16,0-1 1 15,3-1 0-15,2-8-6 16,3-7 0-16,3-7-5 16,2-9 0-16</inkml:trace>
  <inkml:trace contextRef="#ctx0" brushRef="#br0" timeOffset="72.63">17656 7178 31 0,'-16'11'15'0,"18"-1"-16"16,1-10 25-16,2 0-24 0,3-3 0 16,3-1 0-16,-1-3 1 15,-2-3-2-15,0-2 1 16,0-2 0-16,-2-2 1 15,-1 2-1-15,-2 2 1 16,-1-2-1-16,-2 2 1 0,-8 3 0 16,3-1 1-16,-16 13 1 15,-8 4 0-15,0 12 0 16,2 6 0-16,6-3 0 16,10 8 0-16,6 1-1 15,13-5 0-15,11-3-3 16,4-4 1-16,1-7-6 15,0-10 1-15,2-4-7 16,4-12 0-16</inkml:trace>
  <inkml:trace contextRef="#ctx0" brushRef="#br0" timeOffset="73.63">18018 6928 37 0,'-10'19'18'0,"7"19"-17"0,0-27 28 16,1 4-28-16,-1 3 1 16,0 6 1-16,3-1 0 15,3 1-4-15,2-3 0 16,1-4 2-16,-1-3 1 0,0-7-1 16,0-5 0-16,-2-7-1 31,-3-6 0-31,-3-1 1 15,-5-2 0-15,-5 4 0 16,-8 1 0-16,-11 7 0 16,-2 6 0-16,0 10 2 15,2 5 0-15,8 0-1 16,5 5 1-16,9-1 0 16,10-4 1-16,16 0-1 15,10-10 1-15,11-9-3 0,11-7 0 16,0-2-8-16,-11-5 0 15,-6-3-9-15,-2-4 0 16</inkml:trace>
  <inkml:trace contextRef="#ctx0" brushRef="#br0" timeOffset="74.63">18881 6794 20 0,'-6'-14'10'0,"6"2"1"0,0 8 10 0,3-1-16 16,-3 5 1-16,0 0 2 15,-3 5 0-15,1 6-9 16,-4 8 0-16,4 9 7 16,-3 8 0-16,-1 4-3 15,1 2 1-15,2 3-2 16,6 2 0-16,2-7-2 15,1-5 1-15,1-2-4 16,-1-5 1-16,-4-9-5 16,-4-7 1-16,-4-8-5 15,-7-1 0-15,-5-8-3 16,-3-7 1-16,-3-2 5 16,3 0 0-16,2 2 7 15,8-2 0-15,9 2 7 16,7 3 0-16,6 0 4 0,10 2 0 15,8-3-2-15,3-2 1 16,-3 3-4-16,3-3 0 16,-1 3-2-16,1-3 0 15,0-2-3-15,-3 0 1 16,-5 0-4-16,-6 0 1 16,-5-3-1-16,-2-2 1 0,-3-4-1 15,-5 4 0-15,-3 3 1 16,-3-1 0-16,0 8 3 15,-2 6 0-15,2 8 2 16,1 4 0-16,-1 10 1 16,-2 10 0-16,0 3 0 15,-1 6 1-15,1 4-2 16,2-4 0-16,1 0-1 16,4-5 1-16,1 0-3 15,2-10 1-15,3-7-1 0,0-8 0 16,5-8 0-16,-2-3 1 15,0 1-1-15,-1-1 0 16,1-1 0-16,-3 1 0 16,0 3 0-16,2 0 0 15,1 0 0-15,-1 0 0 16,4 0-1-16,1 3 1 16,1-3 0-16,5-3 0 15,3 1 0-15,-5-3 0 16,-1 1 0-16,3-6 0 15,1 1 0-15,-1-5 1 0,0-5-1 16,-3 5 0-16,-2-5 0 16,-5 0 1-16,-8 0 0 15,-9 5 0-15,-2 3-1 16,-5 6 1-16,-3 10 0 16,-8 2 1-16,-2 4 0 15,0 8 0-15,2 7 0 16,10 0 1-16,14 4 1 15,14-1 1-15,4-6-1 0,9-2 0 16,12-7-1-16,6-4 0 16,8-10-1-16,-8-2 0 15,-2-8-1-15,-12 1 1 16,-12-3-6-16,-11-2 0 16,-11 0-7-16,-10 2 1 15,-6 0-10-15,-4 0 1 0</inkml:trace>
  <inkml:trace contextRef="#ctx0" brushRef="#br0" timeOffset="75.63">20484 6757 21 0,'13'-24'10'0,"11"-2"6"16,-16 21 11-16,0-2-23 15,0 7 1-15,-3 7 4 16,0 5 0-16,-2 2-10 16,-3 17 1-16,-3 9 6 15,1 5 0-15,-3 2-2 16,-1 4 0-16,-2-4-2 0,6-2 0 16,-1-10-2-16,0-2 1 15,3-7-3-15,6-5 0 16,-1-9-6-16,3-5 0 15,2-9-6-15,1-8 0 16,0-4-2-16,-3 3 1 16</inkml:trace>
  <inkml:trace contextRef="#ctx0" brushRef="#br0" timeOffset="76.63">20608 7091 22 0,'-2'2'11'0,"12"0"-9"0,-4-4 19 0,4 0-17 15,6-3 0-15,8 0 2 16,2 0 1-16,3-2-9 15,-2 0 0-15,2-4 5 16,-3-1 1-16,-2-2-2 16,-3 2 0-16,-2-5-1 15,-8 1 0-15,-11 0 0 16,-8 1 0-16,-6 4 0 31,-4 4 1-31,-6 7 1 16,-5 4 0-16,-3 6 0 15,0 9 1-15,6 2 0 16,5 2 1-16,5 3-2 16,8 2 0-16,8 1-2 0,8-6 1 15,10-2-2-15,12-4 0 16,1-13-4-16,12-6 0 0,2-10-5 16,-6-4 1-16,-2-1-6 15,-2-4 1-15,-1-5-2 16,-7 3 0-16,-6-1 4 31,37 22 11-31,-108-15 2 16,52 3 0-16,-2 5 6 15,0 2 0-15,-2 5 3 16,-6 4 1-16,-5 7-6 16,-3 8 1-16,0-1-4 15,0 1 1-15,8 2-2 16,5-1 0-16,6-1-2 15,8-3 1-15,2-7-1 16,-3-7 0-16,6-5-1 16,3-4 1-16,2-10 0 0,0 0 0 15,-5 0-1-15,-5 1 1 16,-6 3 0-16,-5 4 0 16,-5 6 0-16,-3 7 0 15,-3 5 0-15,3 8 0 16,0 1 0-16,6-2 0 15,2 3-4-15,5-1 1 0,5-4-7 16,9-5 0-16,7-5-2 16,9-4 1-16</inkml:trace>
  <inkml:trace contextRef="#ctx0" brushRef="#br0" timeOffset="77.63">21392 6869 37 0,'-37'-4'18'0,"-22"-10"-18"15,46 14 36-15,-8 4-35 0,0 1 1 16,2 2-1-16,9 3 1 16,10-1-3-16,8 0 0 15,15 1 1-15,9 4 1 16,0 5-1-16,-6 2 0 16,1 2 0-1,-11 3 0-15,-6 2 2 16,-4 3 0-16,-9-3 1 15,-16-2 0-15,-2-2 0 0,-11-1 0 16,1-6-1-16,2-6 1 16,2-6-5-16,6-3 1 15,8-11-8-15,10-10 0 16,14-4-6-16,13-13 1 16</inkml:trace>
  <inkml:trace contextRef="#ctx0" brushRef="#br0" timeOffset="78.63">21497 6681 45 0,'-13'14'22'0,"0"33"-26"16,10-35 39-16,1 14-33 16,2 7 1-16,-3 0-1 0,0 9 1 15,1 1-8-15,-4-3 0 16,4-3-5-16,-1-6 1 15,0-8-5-15,3-9 1 16</inkml:trace>
  <inkml:trace contextRef="#ctx0" brushRef="#br0" timeOffset="79.63">21392 7051 28 0,'-6'-24'14'0,"17"15"-3"0,-3 4 24 16,0 3-32-16,0-3 0 15,8 0 1-15,-1 3 0 16,12-3-6-16,-3 3 1 15,2-3-4-15,1 5 1 0,-4 0-8 32,7-2 0-32</inkml:trace>
  <inkml:trace contextRef="#ctx0" brushRef="#br0" timeOffset="80.63">22349 6938 21 0,'11'-12'10'0,"-8"-9"-2"0,-3 16 10 16,-6-2-13-16,-4 2 0 15,-4 1 2-15,-1 1 1 0,-7 6-10 16,1 1 1-16,-3 1 7 15,3 4 0-15,5 1-3 16,8 4 1-16,14-2-3 16,4 4 1-16,4 1-1 15,7 4 0-15,3-5-1 16,-1 5 0 0,-1 3 0-16,-7-1 1 15,-7 1 0-15,-10-1 1 0,-12-6-2 16,1 2 1-16,-5-5 0 15,-9-5 0-15,-4-2-4 16,1-2 1-16,9-7-3 16,3-5 1-16,10-3-5 15,8-2 1-15,10 1-6 16,12-6 1-16,4 3 2 0,8-2 0 16</inkml:trace>
  <inkml:trace contextRef="#ctx0" brushRef="#br0" timeOffset="81.63">22667 6999 22 0,'-5'0'11'0,"5"-19"-2"0,-3 14 21 0,-2 1-28 15,-9-1 0-15,-1 0 1 16,-4 3 0-16,-7 4-4 16,-4 5 0-16,4 3 3 15,0 4 0-15,4 2-2 16,4-2 1-16,13 3-1 15,5-3 0-15,13-5-1 16,-3 1 1-16,19-10-1 16,9-3 1-16,-9-6-1 15,0-10 0-15,-5 0 0 16,2-4 0-16,-7 4-1 16,-6-2 1-16,-5 2 0 15,-6 5 1-15,-2 0 2 16,-2 7 0-16,-4 7 0 15,-2 4 1-15,1 6 1 16,-4 6 1-16,-8 8 0 16,4-1 0-16,-7 10-1 0,4 5 1 15,-1 2-2-15,3-2 1 16,1 6-3-16,1-4 1 16,4-2-1-16,4-8 0 15,4-4-1-15,2-5 0 16,8-6-1-16,8-6 1 15,0-4-4-15,7-10 0 16,-2-4-5-16,-2-8 0 16,0-9-6-16,10-7 0 15</inkml:trace>
  <inkml:trace contextRef="#ctx0" brushRef="#br0" timeOffset="82.63">22902 6841 19 0,'3'-14'9'0,"0"7"5"16,-3 7 6-16,0 0-16 15,-6 7 0-15,-2 5 2 16,-2 7 0-16,-6 4-8 16,-5 5 1-16,0 8 4 15,-1-6 1-15,1 3-3 16,5-2 1-16,6-5-2 15,5-3 1-15,5-6-2 16,13-10 1-16,0-7-1 16,6-7 0-16,4-3-1 0,-2-6 0 15,17-8-1-15,-7 1 1 16,-2-1-1-16,-2-2 0 16,-6 8 1-16,-5 3 0 15,-6 6 2-15,-4 4 1 16,-6 8 1-16,-6 4 1 15,-1 4 1-15,-7 8 0 16,4 0-1-16,2 2 0 16,2 0-2-16,6 1 1 15,8-6-2-15,3-4 0 16,5-5-4-16,0-5 1 0,2-4-5 16,3-8 1-16,9-6-4 15,-4-3 0-15</inkml:trace>
  <inkml:trace contextRef="#ctx0" brushRef="#br0" timeOffset="83.63">23273 6829 23 0,'-13'5'11'0,"-19"7"-3"15,19-7 17-15,-1 4-22 16,-2 5 0-16,1 3 1 16,-1 4 0-16,0 5-6 15,3 0 1-15,5-3 3 0,2-2 0 16,4-2-2-16,4-7 0 15,6-5-2-15,6-2 1 16,7-10-2-16,0-5 1 16,-3-4-1-16,4-4 0 15,1-4 1-15,-9-1 0 16,-6 4 2-16,-1 0 1 16,-1 10 2-16,-6 4 0 15,-6 10 0-15,4 4 0 16,-3 10 0-16,2 2 0 0,3 3-3 15,3-3 1-15,4 0-1 16,1-2 1-16,6 0-1 16,-6-5 0-1,5-5 0-15,-3-6 0 0,4-6 0 16,1-2 1-16,7-11 0 16,-6-3 0-16,5-4-1 15,-5-3 1-15,-1-2-1 16,-1-3 0-16,-1 3-5 15,-3 4 0-15,-2 8-5 16,0 4 1-16,-2 7-2 16,-1 8 0-16</inkml:trace>
  <inkml:trace contextRef="#ctx0" brushRef="#br0" timeOffset="84.63">23529 6952 18 0,'6'12'9'0,"7"6"-4"15,-5-15 14-15,2-1-18 0,4-2 1 16,2 0 0-16,-1-5 0 15,7-2-3-15,-7 0 1 16,4-5 1-16,-3-2 0 16,-6-7-1-16,4 2 0 15,-6 1 0-15,-8-1 1 16,0 5 1-16,-14 4 1 16,-1 10 1-16,-9 5 0 15,0 9 1-15,-3 7 1 16,4 5-2-16,9 5 1 15,4-3-3-15,5 0 0 0,12-2-7 16,9-2 1-16,5-8-8 16,9-7 0-16</inkml:trace>
  <inkml:trace contextRef="#ctx0" brushRef="#br0" timeOffset="85.63">23932 6818 38 0,'-24'-17'19'0,"-13"13"-15"16,23 4 29-16,-4 2-31 16,-1 0 1-16,9 5-2 15,2 3 0-15,11 4-3 16,12 2 1-16,7 1 0 16,7 4 1-16,0 5-3 15,0 7 1-15,-5-5-1 16,-8 3 1-16,-3 1 3 15,-18-1 0-15,-11-5 3 0,0-5 1 16,-13-4 0-16,-3-3 1 16,3-5-1-16,0-9 1 15,0-5-8-15,7-9 0 0,-1 2-12 16,9 1 1-16,4 1-3 16,-3-1 1-16</inkml:trace>
  <inkml:trace contextRef="#ctx0" brushRef="#br0" timeOffset="86.63">20415 7368 14 0,'11'-2'7'0,"5"9"4"0,-6-7 5 0,6 0-10 16,13 2 0-16,8-2 6 16,27 2 0-16,31-2-14 15,24-4 1-15,43-3 9 16,39 0 0-16,29-3-3 15,26 1 0-15,22 2-2 16,16 2 0-16,2 5-3 31,-13 5 1-31,-29 9-3 16,8 0 0-16,-39 2-5 0,-17-4 0 0,-23-2-6 16,-30-6 1-16,-39-1-2 15,-32-6 0-15</inkml:trace>
  <inkml:trace contextRef="#ctx0" brushRef="#br0" timeOffset="87.63">15198 7954 26 0,'-19'-3'13'0,"-21"13"-1"0,30-3 13 15,-6 2-23-15,-3 3 0 16,1 0 1-16,7-3 0 16,9-2-4-16,10 0 0 15,10-4 2-15,11-1 1 16,-2 3-2-16,-1 4 1 15,1-2-1-15,-6-5 1 16,-3 8-1-16,-7 6 1 16,-6 1 0-16,-5 2 0 15,-8-3 1-15,-13 3 0 16,-8-3 0-16,-5 1 0 0,-3-3 0 16,5-7 0-16,8-5-3 15,11-6 1-15,8-3-8 16,10-5 1-16,13-2-6 31,14-7 1-31</inkml:trace>
  <inkml:trace contextRef="#ctx0" brushRef="#br0" timeOffset="88.63">15460 8020 40 0,'-6'-15'20'0,"-10"4"-21"0,11 11 32 16,-5 2-30-16,-4 5 0 16,-4 5 1-16,2-3 0 15,0 1-2-15,5 8 0 16,6 1 1-16,8 0 0 16,10-2-1-16,8-6 1 15,11-6 0-15,2-5 0 16,1-7-1-16,2-7 0 15,-5 4 1-15,-9-1 0 0,-4-3 0 16,-6-3 1-16,-8-2-2 16,-10 5 1-16,-11 2-3 15,-5 5 1-15,-5 5-1 16,-3 2 0-16,2 0-4 16,6 0 0-16,10 0-7 15,11-2 1-15,8-8 0 16,11 3 1-16</inkml:trace>
  <inkml:trace contextRef="#ctx0" brushRef="#br0" timeOffset="89.63">15804 7747 23 0,'0'-21'11'16,"5"11"-2"-16,-5 10 19 0,0 2-26 15,-3 6 1-15,-2 3 1 16,-3 10 0-16,0 10-5 16,-3 9 1-16,1 2 2 15,-1 3 1-15,3-10-2 16,3 1 1-16,2-3-6 16,6-3 1-16,2-9-7 15,3-4 0-15,8-13-2 16,3-11 1-16</inkml:trace>
  <inkml:trace contextRef="#ctx0" brushRef="#br0" timeOffset="90.63">15944 7996 40 0,'-35'16'20'0,"9"15"-23"0,21-24 42 16,-1 0-39-16,1-9 0 15,5 2 0-15,5 0 0 16,6 2-2-16,7-7 0 15,4 10-4-15,4-5 1 0,1-7-2 16,-6-9 1-16,0-1 0 16,-5 3 1-16,-3 0 5 15,-5 5 1-15,-3 4 5 16,-5 7 1-16,3 5 2 16,-3 7 0-16,-3 3-1 15,3-8 1-15,3 5-5 16,0 5 0-16,2-5-3 15,3-2 1-15,5-3-3 16,0-4 1-16,3-10-3 16,0-6 0-16,0 8-2 15,0-6 1-15,0-5-5 16,-3-5 1-16,-3 0-6 16,1-2 0-16</inkml:trace>
  <inkml:trace contextRef="#ctx0" brushRef="#br0" timeOffset="91.63">16354 7648 33 0,'3'-21'16'0,"4"30"-12"0,-7-9 26 16,0 0-25-16,0 7 0 15,0 10 4-15,0 6 0 16,-2 8-12-16,-1 9 1 0,-2 0 7 16,2 4 1-16,1-1-4 15,-1-3 0-15,0-7-6 16,3-15 0-16,-2-3-7 16,-1 6 0-16,0-12-4 15,3-4 0-15</inkml:trace>
  <inkml:trace contextRef="#ctx0" brushRef="#br0" timeOffset="92.63">16227 7963 46 0,'10'7'23'0,"22"-12"-31"16,-21 3 42-16,2-3-34 15,3 1 0-15,2-1-2 16,4 0 0-16,1 1-2 15,-1-3 0-15,-4 2-5 0,-2 2 1 16,0 1-1-16,0 0 1 31,-6 4 3-31,-2 3 1 16,0 2 7-16,-3 5 0 16,-2-1 4-16,0 3 0 15,-3 1 0-15,0 1 0 0,0-2-7 16,0-2 1-16,2-7-10 15,1 6 0-15</inkml:trace>
  <inkml:trace contextRef="#ctx0" brushRef="#br0" timeOffset="93.63">16521 7784 27 0,'-22'-2'13'0,"20"2"-16"15,4-2 15-15,4 2-22 16,4 0 0-16,9-3-2 16,5 1 1-16</inkml:trace>
  <inkml:trace contextRef="#ctx0" brushRef="#br0" timeOffset="94.63">16716 7895 37 0,'-15'14'18'0,"-15"-12"-21"15,22 1 39-15,-5 4-34 16,0 2 0-16,0 5 1 16,2 3 0-16,6-3-5 0,5 0 1 15,8-2 1-15,8-3 1 16,5-4-2-16,0-3 0 16,0-4-1-16,3-3 0 15,-3-4 1-15,-5-3 0 16,-3 0-1-16,-2-2 1 15,-3-2 0-15,-3-1 0 16,-2-2-4-16,-3 3 1 0,2 4-7 16,4 5 1-16</inkml:trace>
  <inkml:trace contextRef="#ctx0" brushRef="#br0" timeOffset="95.63">16880 7998 37 0,'-5'10'18'0,"5"-13"-12"15,0-1 31 1,5-3-35-16,-2-5 1 16,2-2-1-16,3 0 1 0,6-3-5 15,1 3 1-15,1 0 2 16,3 5 0-16,2 9-1 16,-3 2 1-16,1 7-1 15,-3 8 0-15,-3 6 0 16,-2 3 1-1,-1 2-8 1,-2-6 1-16,-2-1-8 16,-1-9 1-1</inkml:trace>
  <inkml:trace contextRef="#ctx0" brushRef="#br0" timeOffset="96.63">9713 8965 26 0,'3'2'13'0,"15"1"-2"0,-10-3 14 16,3 0-22-16,2-5 1 0,3 5 1 15,2 0 1-15,3-2-8 16,-5 2 1-16,3 0 4 16,2 0 1-16,0 0-2 15,0-3 0-15,3-1-4 16,-3-1 1-16,-2 3-6 16,-3-1 1-16,-3 1-7 15,-5-3 1-15</inkml:trace>
  <inkml:trace contextRef="#ctx0" brushRef="#br0" timeOffset="97.63">9877 8984 18 0,'-8'2'9'0,"11"-16"-4"0,-1 9 7 15,-2 5-10-15,0 0 0 16,0 5 4-16,3 4 1 16,-3 8-7-16,3 6 1 15,-3 8 5-15,0 7 0 16,0 2-1-16,-3 2 1 15,3-11-4-15,0-6 1 16,0 1-2-16,0-2 0 0,-3-1-5 16,1-4 0-16,-4-5-8 15,1-2 1-15</inkml:trace>
  <inkml:trace contextRef="#ctx0" brushRef="#br0" timeOffset="98.63">9702 9334 29 0,'0'0'14'0,"11"-4"-1"16,-6 1 17-16,6 1-25 15,2-1 0-15,5-1 2 16,1 1 1-16,5-1-11 16,-8 1 1-16,2-1 6 15,1-1 0-15,-1 3-3 0,1-1 0 16,-3 3-6-16,0 0 0 15,-3 0-7-15,-3 3 1 16,1-3-4-16,0-3 1 16</inkml:trace>
  <inkml:trace contextRef="#ctx0" brushRef="#br0" timeOffset="99.63">10247 9327 28 0,'-2'3'14'0,"-1"-20"-9"0,3 22 23 15,0-3-26-15,0 0 0 16,-3-2 2-16,1-2 0 15,-1-3-4-15,-2-2 0 16,0-4 4-16,-6-6 0 0,-5-4-1 16,3 0 0-16,0-10-1 15,-3-2 0-15,2 0-1 16,4 5 0-16,2 2-1 16,3 3 0-16,5 2 0 15,2-1 0-15,9 6 0 16,5 2 0-16,2 2 0 15,3 3 0-15,1 4-1 16,-1 3 1-16,-3 6-5 16,-2 3 1-16,-5 5-6 15,-6 2 0-15,-5 7-4 16,-3 1 1-16</inkml:trace>
  <inkml:trace contextRef="#ctx0" brushRef="#br0" timeOffset="100.63">10099 9242 24 0,'-24'17'12'0,"11"-12"-2"0,13-5 19 15,11-5-26-15,-1 0 1 16,6-2 1-16,8 0 1 16,2-2-8-16,4 2 0 15,-7 0 4-15,1 2 0 16,-3 3-9-16,0 2 0 16,3 2-5-16,0 0 0 15</inkml:trace>
  <inkml:trace contextRef="#ctx0" brushRef="#br0" timeOffset="101.63">11134 9155 14 0,'-3'-4'7'0,"0"1"1"0,3-4 7 15,3-2-12-15,0-3 0 16,-1 0 4-16,1-2 1 15,-3 5-9-15,0 0 1 16,-5 4 6-16,-6 7 0 16,-7 8-1-16,-9 4 0 15,-2 9-1-15,0 8 1 16,5 6-1-16,6-11 0 16,7-2-1-16,8-3 0 15,11 0-1-15,8-9 0 0,5-7-2 16,3 4 1-16,-3-4-1 15,-2-5 0-15,-3-10-1 16,-3-6 1-16,-2-3-1 16,-6-2 0-16,0 2-1 15,-5 5 1-15,3 2 0 16,-3 3 0-16,2 2 1 16,-2 7 0-16,3 4 1 15,0 6 0-15,2 2 0 16,3 2 0-16,2 0-1 15,1 0 1-15,2-2-2 16,6-3 0-16,-3-4-7 16,0-3 1-16,-1-4-7 15,1-5 0-15</inkml:trace>
  <inkml:trace contextRef="#ctx0" brushRef="#br0" timeOffset="102.63">11319 9146 27 0,'-5'-2'13'0,"7"-3"-3"0,-2 5 15 15,0 0-23-15,0 2 0 16,0-2 1-16,3 7 0 16,-3 10-3-16,0 2 0 0,0 4 3 15,0 3 0-15,0-9 0 16,0-8 0-16,0 3-1 15,0-5 1-15,3-3-2 16,2 4 1-16,0-1-1 16,3-7 1-16,3-12-2 15,5-7 1-15,2-2-1 16,3-7 0-16,0-5 0 16,1 2 0-16,-4 8 0 15,-5 4 0-15,1 7 1 16,-4 10 0-16,-2 4 0 15,-3 10 0-15,1 0 0 16,-4 4 1-16,1 8-1 16,-3 1 0-16,3 1-1 15,-3-2 1-15,2-3-2 16,-2-9 0-16,3-8-7 16,2-1 0-16,0 11-7 0,6-9 0 15</inkml:trace>
  <inkml:trace contextRef="#ctx0" brushRef="#br0" timeOffset="103.63">11665 9386 7 0,'-10'26'3'0,"15"-19"9"0,-5-7-11 16,5-2 3-16,3-1 0 15,0-2 4-15,0-2 1 16,0 0-8-16,0-2 0 16,0-5 8-16,0 0 0 15,3 7-2-15,2-5 1 0,8-9-3 16,5-10 1-16,1-2-5 16,2-2 1-16,-5-3-7 15,-3 5 1-15,-5 5-9 16,-3 7 1-16</inkml:trace>
  <inkml:trace contextRef="#ctx0" brushRef="#br0" timeOffset="104.63">11800 9252 42 0,'-34'12'21'0,"2"-22"-15"15,22 3 34-15,-4-2-40 16,1-5 1-16,0 0-2 15,2-1 1-15,3 1-4 16,3-2 1-16,5-3-11 0,5 0 1 16</inkml:trace>
  <inkml:trace contextRef="#ctx0" brushRef="#br0" timeOffset="105.63">12425 9083 27 0,'5'-24'13'0,"6"3"0"0,-9 14 10 0,1 2-19 15,0 0 1-15,-3 5 2 16,0 0 0-16,-3 7-9 15,0 10 0-15,1 2 6 16,2 2 0-16,0 5-2 16,5 0 0-16,0 2-2 15,3-2 1-15,3-5-1 16,5-7 1-16,0-7-1 16,2-5 0-16,1-9 1 31,-4-4 0-31,4-1-1 15,0-5 1-15,-6 1 0 16,-3-1 0-16,-2 10-1 0,-2 5 1 16,-6 4-1-16,0 3 1 15,2 5-1-15,1 1 1 16,2 3 0-16,3-2 0 0,3 0-1 16,5-3 1-16,-1-2 0 15,4-2 0-15,-6-5 0 16,0-5 1-16,1 1 0 15,-1-6 0-15,-3-1-1 0,1-1 1 16,-3-5-1-16,0-4 1 16,2 0-2-16,1-3 1 15,-3-1-1-15,0-1 1 16,0 5-4-16,-3 2 1 16,-2 2-6-16,-1 5 1 0,-2 5-10 15,0 7 0-15</inkml:trace>
  <inkml:trace contextRef="#ctx0" brushRef="#br0" timeOffset="106.63">12943 9163 30 0,'-8'-10'15'0,"8"17"1"0,0-7 13 16,0 0-26-16,0 0 1 15,-2 0 0-15,-1 0 0 16,1-5-7-16,-1 5 0 15,0 8-3-15,3-1 1 16,0 0-8-16,6 2 1 16</inkml:trace>
  <inkml:trace contextRef="#ctx0" brushRef="#br0" timeOffset="107.63">12922 9318 30 0,'-18'-3'15'0,"10"3"-12"16,8 0 20-16,0 0-23 31,0 3 1-31,0-3 0 0,5-5 0 16,3 10-1-16,0 7 0 15,0 4 2-15,0 5 0 16,-6 10 1-16,-2-1 0 15,-5 1 1-15,-5-1 1 16,-6 1 0-16,3-7 1 0,-6 4-2 16,0-7 1-16,4-2-2 15,4-8 0-15,0-11-4 16,3-7 1-16,3-4-6 16,0-3 1-16,2-3-6 15,1-4 0-15,4-3-4 16,6-4 0-16</inkml:trace>
  <inkml:trace contextRef="#ctx0" brushRef="#br0" timeOffset="108.63">13184 9087 36 0,'-5'-2'18'0,"13"7"-14"0,-8-5 31 0,2 0-30 16,4 2 1-16,2 0 2 16,2 1 1-16,4 1-12 15,1-1 1-15,4-1 7 16,-1 3 0-16,4-1-3 15,-1-1 0-15,-3-1-6 16,-2 1 1-16,-3-1-7 16,1-2 1-16,-6 0-7 15,-3 0 0-15</inkml:trace>
  <inkml:trace contextRef="#ctx0" brushRef="#br0" timeOffset="109.63">13208 9226 40 0,'-19'7'20'0,"14"0"-11"0,5-5 32 0,3 1-38 16,-3-1 0-16,2 1 2 16,4-3 1-16,4 0-8 15,6-5 1-15,5 0 4 16,1-2 0-16,1 2-3 16,1 1 1-16,-3 1-7 15,-2 6 0-15,-3-1-10 16,-6 3 1-16,1 2-2 31,-8-3 1-31</inkml:trace>
  <inkml:trace contextRef="#ctx0" brushRef="#br0" timeOffset="110.63">13137 9355 41 0,'-3'-7'20'0,"32"-19"-23"0,-24 29 40 0,3-8-33 16,5-4 0-16,6-8 2 16,2-9 1-16,6 0-9 15,-1 1 1-15,1-1 4 16,-6 0 1-16,-3-2-5 15,1 4 0-15,-1 1-8 16,-2 1 0-16,-3 8-6 0,1-2 0 16</inkml:trace>
  <inkml:trace contextRef="#ctx0" brushRef="#br0" timeOffset="111.63">13716 8991 23 0,'-5'-12'11'0,"-3"7"-2"15,5 5 9-15,-2 3-14 16,-6 4 1-1,-2 7 4-15,0 9 0 0,-3 6-9 0,3 6 1 16,2 3 7-16,6 2 0 16,2-8-2-16,8-3 0 15,6-6-3-15,10-6 1 16,8-8-4-16,3-7 1 16,0-6-2-16,-8-1 1 15,5-14-1-15,-5 0 0 16,-3-6 1-16,-11-4 0 15,-7-6 0-15,-8 7 1 0,-9 0 1 16,-9 4 0-16,-6 8-1 31,-3 4 1-31,3 2-4 16,2 6 0-16,6 1-10 16,8 1 0-16,13 0-5 15,8-1 1-15</inkml:trace>
  <inkml:trace contextRef="#ctx0" brushRef="#br0" timeOffset="112.63">14121 9301 57 0,'16'-19'28'0,"15"-18"-35"0,-23 25 53 0,0 0-46 16,0-2 0-16,3 2-7 15,-6 1 0-15,0-1-5 16,-2-9 0-16</inkml:trace>
  <inkml:trace contextRef="#ctx0" brushRef="#br0" timeOffset="113.63">14843 8906 36 0,'0'-14'18'0,"3"23"-11"0,-1-1 19 16,1 6-24-16,-3 12 0 15,0 2 3-15,0 7 0 16,0 0-6-16,0 5 0 15,3 0 3-15,-1 3 1 16,4-8-5 0,-4-14 1-16,1-7-7 15,0 0 0-15,-3-2-5 16,-3-5 0-16</inkml:trace>
  <inkml:trace contextRef="#ctx0" brushRef="#br0" timeOffset="114.63">14690 9172 26 0,'-11'-9'13'0,"40"9"-7"16,-16-8 18-16,6 1-21 15,-1 0 0-15,4-2 1 16,1-3 1-16,7-2-7 16,4 2 1-16,0-2 3 0,1-2 0 15,-4 2-1-15,-4-5 0 16,-3 0-1-16,-3 3 1 15,-8-6-2-15,-2 8 1 16,-6 5-1-16,-5 2 1 16,-3 7-1-16,-2 7 1 15,0 7-1-15,-3 5 1 16,0 7 0-16,0 2 1 16,3-5-1-16,2 6 1 15,6-1-1-15,2 0 1 16,3-2-1-16,3-7 1 0,2-5-1 15,3-7 0-15,-1-5 0 16,1-6 1-16,0-6-1 16,0-2 0-16,-3-2 0 15,1-5 0-15,-4 3 1 16,-2 4 0-16,-3 5 0 16,-5 7 0-16,0 5 0 15,3 2 1-15,0 0 0 16,-1 5 0-16,4 4-1 15,2-2 1-15,-1 0-1 16,4-2 0-16,5-2-1 16,5-6 0-16,3-4-3 15,2-4 1-15,1-6-2 16,-3 1 1-16,-6-5-1 16,-5-3 0-16,-2-4 0 15,-8 5 1-15,-6 4 2 0,-5 5 0 16,-5 4 2-16,-6 8 1 15,1 5 2-15,-1 1 0 16,1 8-1-16,7 9 1 16,6 1 0-16,5-8 0 15,8-2-2-15,5-1 0 16,8-6-3-16,3-5 0 16,2-2-6-16,4-3 0 15,1-11-5-15,1-8 0 16,-3-4-2-16,-5 0 1 15,-3-2 1 1,-2 44 12-16,-30-68 1 16,16 25 0-16,-2 11 7 15,0 6 0-15,-3 5 1 16,0 5 1-16,0 4-5 16,-3 8 0-16,6-3-1 15,-1 2 0-15,1-2-1 16,2-2 0-16,3-5-1 15,0-5 1-15,3-4-1 16,-1-10 1-16,4-2-2 16,1-5 1-16,4-4-1 15,2-3 1-15,3 2-1 16,-3 6 1-16,-2 6 0 16,-4 10 0-16,-4 11 0 15,-3 0 1-15,-5 10 0 0,-1 9 0 16,-2 5 0-16,0-7 0 15,0-5-2-15,3-2 0 16,2-5-7-16,3-7 0 16,0 5-11-16,3-12 1 15</inkml:trace>
  <inkml:trace contextRef="#ctx0" brushRef="#br0" timeOffset="115.63">16595 8883 28 0,'0'-3'14'0,"8"-4"-5"0,-8 7 15 15,2 5-21-15,4-3 0 16,1 8 1-16,1 9 1 15,0 4-6-15,3 10 0 16,0 2 4-16,-1-2 0 16,-2 2-1-16,0 1 0 15,-3-3-5 1,-2 2 0-16,0-7-6 0,-3-2 0 0,-3-12-3 16,0 0 0-16</inkml:trace>
  <inkml:trace contextRef="#ctx0" brushRef="#br0" timeOffset="116.63">16592 8866 29 0,'-18'-19'14'0,"18"-16"-12"0,5 23 24 15,5-2-27-15,6 5 1 16,5-1 0-16,9 1 0 16,7 4 0-16,2 3 0 15,-4 4 0-15,-4 10 1 16,-4 7 0-16,-6 0 0 16,-8 9 0-16,-7 5 0 15,-12 4 1-15,-15 1 0 16,-11-3 1-16,-5-2 1 0,0-2 1 15,6-8 0-15,7-4-1 16,8-5 1-16,8-2-1 16,8-3 0-16,10-1-3 15,6-4 1-15,13 1-1 16,3 2 0-16,3 2-1 16,-9-2 1-16,-2 5-1 31,0-5 0-31,-6 0-5 15,-5 0 1-15,-2 0-7 16,-3 1 0-16,0-4-4 16,0-1 1-16</inkml:trace>
  <inkml:trace contextRef="#ctx0" brushRef="#br0" timeOffset="117.63">17222 8847 28 0,'-24'-7'14'0,"-5"0"-10"0,24 7 21 16,-3 3-24-16,-6 1 1 15,1 3 0-15,0 0 1 16,5 0-4-16,5 3 0 15,11 2 2-15,8-1 0 16,11 1-1-16,2 2 1 0,0-2-1 16,-3 2 1-16,-2 0 0 15,-5 3 0-15,-6 4-1 16,-8 2 1-16,-5 3 0 16,-13-2 1-16,-11-1-1 15,-8 3 0-15,-7-2 0 16,-4-3 0-16,1-5-1 15,5-6 1-15,8-6-2 16,8-6 0-16,13-5-5 16,13 0 0-16,11-5-6 15,10-7 1-15</inkml:trace>
  <inkml:trace contextRef="#ctx0" brushRef="#br0" timeOffset="118.63">17582 8814 35 0,'-45'-7'17'0,"-8"3"-11"0,34 4 28 16,-2 2-33-16,-3 3 0 16,6-1 0-16,2 4 1 15,5-1-3-15,9 2 0 16,12 0 1-16,11-2 1 15,8 5-2-15,11 5 1 16,0 1 0-16,-3 6 0 16,-8 4 0-16,-8 0 0 15,-13 3 1-15,-13 0 0 16,-8-6 0-16,-14-1 1 0,-5-1-1 16,-2-4 1-16,0-2-1 15,2-5 1-15,8-8-4 16,3-4 1-16,5 0-7 15,8-7 1-15,11-7-7 16,12-2 1-16</inkml:trace>
  <inkml:trace contextRef="#ctx0" brushRef="#br0" timeOffset="119.63">17727 9228 38 0,'-10'-4'19'0,"12"-25"-20"0,-2 20 31 15,0-10-29-15,0-9 1 16,5-3 1-16,-2-6 0 16,2-1-4-16,3-4 0 15,3-3 2-15,2 0 1 16,-2 10-1-16,-1 7 0 15,1 7-3-15,2 4 1 16,0 6-7-16,1-1 0 16,1 5-4-16,-1 9 0 15</inkml:trace>
  <inkml:trace contextRef="#ctx0" brushRef="#br0" timeOffset="120.63">18023 8986 20 0,'-8'-5'10'0,"1"-6"0"15,7 4 10-15,0 2-18 16,-3 0 1-16,-2 8 0 16,2 1 0-16,0 6-4 0,-2 1 0 15,2 6 3-15,1 2 0 16,2 0-1-16,5-1 0 15,3-1-1-15,0-3 1 16,2-5-1-16,4-4 1 16,-1-7-1-16,0-5 1 15,3-3-1-15,-3 3 0 16,-2 2 0-16,-3 5 0 16,0 3 0-16,-6-1 0 15,4 8 1-15,-1-1 1 0,-2-2-1 16,2 0 1-16,3-2-1 15,2-3 1-15,4-4 0 16,2-3 0-16,2-4-1 16,1-5 0-16,-1-3 0 15,1 1 0-15,-4-3 0 16,-1-5 0-16,-4 3 0 16,-4 0 1-16,-6 5-4 15,-3 4 1-15,-2-2-6 0,-1 2 1 16,1 2-6-16,5-4 0 15</inkml:trace>
  <inkml:trace contextRef="#ctx0" brushRef="#br0" timeOffset="121.63">18404 8683 24 0,'-13'4'12'0,"26"6"1"16,-2-5 13-16,2 2-23 31,6 7 0-31,2 2 1 0,-5 8 1 0,0-1-7 15,0 5 1-15,-1 8 3 16,-1 1 1-16,-6 6-3 16,-6-1 1-16,-2-2-2 15,-2-5 0-15,2-2 0 16,-3-5 0-16,-5-6-2 0,0-6 0 16,0-7-8-16,3-1 1 15,5-18-1-15,0 1 1 16</inkml:trace>
  <inkml:trace contextRef="#ctx0" brushRef="#br0" timeOffset="122.63">18875 8880 43 0,'-18'3'21'0,"7"15"-24"16,11-10 45-16,-2 3-42 15,2 10 1-15,-3-2-1 0,6 2 1 16,-1 3-6-16,-2 2 0 16,-2-5-7-16,2 0 1 15,2-7-2-15,-2-4 0 16</inkml:trace>
  <inkml:trace contextRef="#ctx0" brushRef="#br0" timeOffset="123.63">18743 9050 27 0,'-10'-5'13'0,"15"-2"-5"0,0 5 24 16,3-3-30-16,3 0 0 16,4 0 0-16,7 3 1 0,-1 0-6 15,3 2 0-15,-1 0-6 16,-1-3 1-16,1-1-3 15,1-1 0-15</inkml:trace>
  <inkml:trace contextRef="#ctx0" brushRef="#br0" timeOffset="124.63">19196 8683 40 0,'-3'-12'20'0,"11"21"-22"16,-3-2 40-16,3 3-36 0,-3 2 1 31,14 25 1-31,-1 1 1 16,1 0-7-16,-3-3 1 15,0 0 0-15,-3 0 1 16,-3-6-6-16,1-6 0 16,0-4-8-16,-1-7 1 15</inkml:trace>
  <inkml:trace contextRef="#ctx0" brushRef="#br0" timeOffset="125.63">19092 9148 47 0,'-16'-7'23'0,"43"-30"-25"16,-16 23 40-16,4-3-40 16,4-2 0-16,5 1-1 31,-3-1 1-31,3 2-3 15,-3 3 1-15,-5 0-9 0,2-2 1 16</inkml:trace>
  <inkml:trace contextRef="#ctx0" brushRef="#br0" timeOffset="126.63">19545 8742 23 0,'-8'-3'11'0,"5"-16"5"0,3 19 12 0,3-2-26 16,-1-3 1-16,4 5 0 16,-1 5 1-16,0 0-5 15,1 6 1-15,-1 11 3 16,0 4 1-16,1 4-2 15,-4 8 1-15,-2 2-4 16,-2 2 1-16,-1 0-3 16,0-6 0-16,1-8-5 15,2-7 0-15,2-9-5 16,1-7 0-16</inkml:trace>
  <inkml:trace contextRef="#ctx0" brushRef="#br0" timeOffset="127.63">19786 8600 29 0,'2'-9'14'0,"3"0"-8"0,-5 11 22 16,0 5-25-16,0 7 1 16,-5 10 3-16,0 4 1 15,-3 10-9-15,0 4 0 16,0 5 5-16,3 2 1 15,2-4-3-15,1 2 1 16,2-7-3-16,0-5 1 16,0-7-6-16,0-9 0 15,5-9-7-15,0-6 0 16,3-11-2-16,0-9 0 0</inkml:trace>
  <inkml:trace contextRef="#ctx0" brushRef="#br0" timeOffset="128.63">19942 8798 22 0,'-6'-19'11'0,"9"0"0"0,0 17 17 15,-3 2-25-15,2 2 1 16,-2 8 0-16,3 4 1 0,0 7-7 16,-1-4 1-16,4 1 3 15,-1 3 1-15,0 1-2 16,3-1 0-16,0-5-1 15,0-4 0-15,3-3 0 16,2-13 0-16,0-6-1 16,0 1 1-16,-2 0 0 15,-1-1 0-15,-4 3-1 16,-4 2 1-16,-2 5 0 16,-2-2 0-16,-1 7 0 15,3 2 0-15,3 2 0 16,2 5 0-16,8 5 1 15,3-12 0-15,3 3 1 16,-4-6 0-16,1-6 0 16,0 0 1-16,0-5-1 15,0-5 1-15,2-2-1 16,-4 4 1-16,-6 1-2 16,-3-1 0-16,-2 3-3 0,-3-2 0 15,-3 0-5-15,0-3 1 0,3-2-6 16,3 0 0-16,2-3-3 15,8 1 1-15</inkml:trace>
  <inkml:trace contextRef="#ctx0" brushRef="#br0" timeOffset="129.63">20394 8624 30 0,'-3'0'15'0,"1"5"-12"0,2-3 28 15,-3 5-29-15,1 12 1 0,-4-3 0 16,1 8 0-16,2 9-4 16,1 0 0-16,-1 2 2 15,0 0 1-15,1 1-6 16,-1-4 0-16,3-6-6 16,0-2 1-16,5-15-3 15,1-9 1-15</inkml:trace>
  <inkml:trace contextRef="#ctx0" brushRef="#br0" timeOffset="130.63">20574 8565 41 0,'-16'17'20'0,"0"16"-25"15,11-17 43-15,-3 5-36 0,0 10 1 16,0 9-1-16,3-5 1 15,0 7-5-15,2-2 1 16,0-2-1-16,1-3 0 16,-1 1-7-16,0-8 0 31,6-7-4-31,2-7 1 16</inkml:trace>
  <inkml:trace contextRef="#ctx0" brushRef="#br0" timeOffset="131.63">20667 8930 37 0,'-3'-10'18'0,"24"-9"-19"0,-13 17 33 16,5-3-32-16,3 1 1 15,3 1-1-15,-3 3 1 16,-1 0-2-16,-1 0 1 15,-4 7 1-15,-4 3 0 16,-6 4-1-16,-6 5 1 16,-4 0 2-16,-6-1 0 0,-3 1 2 15,1 2 0 1,2-2-1-16,5-2 1 0,6-3-2 31,5-2 1-31,8-5-3 0,3-3 1 0,4-1-4 16,1-6 1-16,0-1-6 15,-3-3 1 1</inkml:trace>
  <inkml:trace contextRef="#ctx0" brushRef="#br0" timeOffset="132.63">20667 8544 34 0,'2'-26'17'0,"41"-7"-9"15,-28 26 4-15,7 2-11 16,1 3 0-16,-1 0 1 15,-1 9 1-15,0 7-3 16,-8 2 1-16,-8 3 2 16,-7 2 0-16,-6 1 2 15,-8 1 0-15,-3 5 1 0,1-4 0 16,2-3-1-16,6-9 1 16,7 2-2-16,8-5 1 15,8-2-3-15,6 3 1 16,-1-6-5-16,4-1 1 15,-1-6-13-15,-3-1 1 16,-4-10-3-16,-12 2 0 16</inkml:trace>
  <inkml:trace contextRef="#ctx0" brushRef="#br0" timeOffset="133.63">21156 8845 40 0,'-5'5'20'0,"44"-5"-14"0,-23-3 33 16,8 1-38-16,8 0 1 0,5-1 0 16,-3-1 0-16,3-1-4 15,6 3 1-15,-4-1-6 16,-7 3 1-16,-5 3-8 15,-6-1 1-15</inkml:trace>
  <inkml:trace contextRef="#ctx0" brushRef="#br0" timeOffset="134.63">21146 8993 42 0,'-22'7'21'0,"36"-4"-16"0,-4-3 33 16,3 2-36-16,6-2 1 15,7 0 0-15,6 2 1 0,5-2-6 16,-2 0 1-16,-6 0-2 16,2 0 0-16,-4-2-9 15,-1 0 0-15,3-5-3 16,-2-1 1-16</inkml:trace>
  <inkml:trace contextRef="#ctx0" brushRef="#br0" timeOffset="135.63">21796 8883 30 0,'-13'-5'15'0,"16"-4"-12"0,-1 1 26 16,6-6-28-16,3-2 0 16,-3-3 0-16,2 0 0 15,-2-2-2-15,8 2 0 16,-2 5 1-16,-1 2 1 15,-3 8-1-15,1 8 0 16,0 3 0-16,-4 8 1 16,9 3 0-16,0 4 0 0,5-4 0 15,3 1 1-15,0 0-1 16,2-5 0-16,4-4 0 31,1-6 0-31,-4-4-1 0,-3-4 1 0,-3-8-1 16,-5-2 1-16,-3-3-1 15,-5 1 1-15,-8 2-1 16,-8 2 1-16,-11 5 0 16,-4 2 1-1,-9 7 0-15,-19 13 1 16,4 6 1-16,2 2 0 16,-5 8 0-16,2-1 1 0,8 1-2 15,6-3 0-15,7-4-7 16,12-1 1-16,4-6-13 15,8-10 1-15</inkml:trace>
  <inkml:trace contextRef="#ctx0" brushRef="#br0" timeOffset="136.63">9710 10059 27 0,'0'-3'13'0,"19"-9"-5"16,-9 8 13-16,6 1-20 0,3 1 1 15,2 0 0-15,-3-1 1 16,4 1-4-16,-1 0 0 16,3-1 2-16,-1 1 0 15,4 0-4-15,-3-1 1 16,-1 1-5-16,-1 0 1 16,-7-1-4-16,-4 1 1 15</inkml:trace>
  <inkml:trace contextRef="#ctx0" brushRef="#br0" timeOffset="137.63">9882 10042 22 0,'-5'2'11'0,"2"-2"-7"16,3 3 17-16,0-1-18 16,0 8 0-16,0 1 1 15,3 1 1-15,-3 12-7 16,3 4 1-16,-3 0 3 16,0 3 1-16,0-1-6 15,0 3 1-15,0-2-4 16,0-5 1-16,-3-5-4 15,-2-2 0-15</inkml:trace>
  <inkml:trace contextRef="#ctx0" brushRef="#br0" timeOffset="138.63">9702 10421 20 0,'6'-3'10'0,"17"-25"-3"0,-12 21 15 16,5-5-19-16,2 3 1 15,4 0 1-15,-4-1 0 16,1 3-7-16,-1 2 0 16,3 1 4-16,0-1 0 0,1 5-7 15,-1 0 0-15,0 0-5 16,0-2 1-16</inkml:trace>
  <inkml:trace contextRef="#ctx0" brushRef="#br0" timeOffset="139.63">10303 10393 13 0,'-3'7'6'0,"9"-10"8"15,-6-1 2-15,0-1-11 0,0-2 0 16,0-3 3-16,0 3 0 31,-3-21-10-31,-5-5 0 16,-5-4 7-16,-3 4 0 16,0 0-3-16,0 0 1 15,0 2-3-15,6 3 1 16,7 4-1-16,6 3 0 15,5 2 0-15,5 5 0 16,0 0 0-16,0 7 0 16,3 2 0-16,0-2 0 0,0 7-4 15,-3 5 1-15,-2 7-6 16,-6 2 0-16,-5 5-2 16,-5 2 1-16</inkml:trace>
  <inkml:trace contextRef="#ctx0" brushRef="#br0" timeOffset="140.63">10202 10233 31 0,'-18'14'15'0,"7"-7"-12"16,17-5 30-16,1-2-31 16,7 0 1-16,2-5 0 15,2 3 0-15,1-3-4 16,2-2 0-16,3 0-3 16,-1 0 1-16,4 3-9 15,-3-4 1-15</inkml:trace>
  <inkml:trace contextRef="#ctx0" brushRef="#br0" timeOffset="141.63">10861 10096 17 0,'0'-19'8'0,"3"3"2"0,-1 11 2 0,1-2-10 16,-3 7 1-16,0 3 1 16,0 8 0-16,0 3-5 15,3 1 1-15,-1 8 2 16,4 8 1-16,-1-3-2 16,3 0 1-16,2-4-2 15,4-3 1-15,4-7-1 31,1-5 1-31,5-9-1 16,-3-4 1-16,3-8 0 16,-3-7 0-16,-5-2 0 15,-1 4 0-15,-4-1-1 0,-3 1 1 0,-3 3 0 16,1 7 0-16,-4 5-1 16,1 2 1-16,0 4-1 15,2 8 1-15,3 2-1 16,0 3 1-16,2-6-1 15,3 1 1-15,1-2 0 16,2-6 0-16,2 1 0 0,-2-7 1 16,0-5 0-16,0-5 0 15,-3-2 0-15,0 2 1 16,0-7-1-16,-2-2 1 16,-3-3-2-16,0 1 1 15,-3-1-1-15,-2 6 1 16,-3 6-3-16,-3 2 1 15,1 1-5-15,-4 2 0 16,1 2-6-16,2 0 0 16,3 3-3-16,0 2 1 0</inkml:trace>
  <inkml:trace contextRef="#ctx0" brushRef="#br0" timeOffset="142.63">11536 10080 22 0,'-3'-3'11'0,"3"1"-3"0,0 2 18 0,0 0-21 16,5-5 0-16,1 3 4 15,2 0 0-15,2-1-12 16,6 3 1-16,-3 0 7 16,3 0 0-16,0 0-3 15,0 0 1-15,0 3-8 16,-3-1 1-16,0 0-8 31,-2 3 1-31,0-3-3 16,-4 1 1-16</inkml:trace>
  <inkml:trace contextRef="#ctx0" brushRef="#br0" timeOffset="143.63">11528 10169 42 0,'-5'0'21'0,"5"5"-27"0,0-5 44 16,2-3-34-16,1 1 0 16,2 0 1-16,3-1 0 15,3-4-7-15,7 5 0 16,1-3 4-16,2 5 1 0,0-2-5 16,-2 0 1-16,-1-1-6 15,-2 1 0-15,0 0-6 16,-3 2 1-16,3 0-2 15,3 0 0-15</inkml:trace>
  <inkml:trace contextRef="#ctx0" brushRef="#br0" timeOffset="144.63">12173 9993 12 0,'3'0'6'0,"-3"-10"4"0,0 8 6 16,0-3-14-16,-3 3 0 0,1-3 2 16,-6 5 0-16,-3 3-4 15,-5 4 1-15,-5 9 4 0,-3 8 0 16,3 4 0-16,0 5 1 15,8 0 0-15,2 2 1 16,6 0-2-16,10-2 0 16,9-7-2-16,9-2 1 15,9-10-2-15,5-7 1 16,3-7-3-16,0-5 1 0,-9-7-2 16,-4-2 1-16,-6-5-1 15,-8-2 1-15,-2 0-1 16,-9-5 1-16,-7-4 0 15,-8-1 0-15,-6 3 1 16,3 7 1-16,-7-1 0 16,1 11 0-16,1-1-1 15,3 2 0-15,5 3-2 16,2 3 0-16,6-1-7 16,5 5 1-16,5-2-8 31,3 4 0-31</inkml:trace>
  <inkml:trace contextRef="#ctx0" brushRef="#br0" timeOffset="145.63">12017 9816 25 0,'-15'5'12'0,"9"2"4"0,6-7 11 0,0 0-23 16,8-2 0-16,0 2 5 15,5-5 0-15,3-2-11 16,3 2 1-16,2-2 6 16,0 5 0-16,-2-3-4 15,-4 5 0-15,-1 3-9 16,-1-3 1-16,0 0-8 16,3-5 1-16</inkml:trace>
  <inkml:trace contextRef="#ctx0" brushRef="#br0" timeOffset="146.63">12189 9727 38 0,'-18'0'19'0,"13"-7"-14"0,5 7 27 0,2 2-30 15,1 3 1-15,2 4 0 16,3 5 1-16,0 3-6 15,3-1 1-15,2 1-3 16,0-8 0-16,0-2-9 16,6-4 0-16</inkml:trace>
  <inkml:trace contextRef="#ctx0" brushRef="#br0" timeOffset="147.63">13145 10289 25 0,'0'-9'12'0,"-3"-15"1"0,0 17 13 16,1-5-22-16,-6-6 1 15,-3 8 3-15,-2-4 0 0,-3-5-10 16,-3-4 1-16,6-8 5 16,3 3 1-16,4-10-3 15,12-6 1-15,7 1-3 16,8-1 0-16,3-1 0 15,-6 12 0-15,4 5-4 16,1 4 1-16,4 8-6 16,2 2 0-16,0 4-5 15,0 1 1-15</inkml:trace>
  <inkml:trace contextRef="#ctx0" brushRef="#br0" timeOffset="148.63">13436 9950 16 0,'-3'-4'8'0,"-10"1"-1"0,10 6 4 0,-5 6-8 15,-8 1 1-15,-5 6 3 16,-3 10 0-16,0 2-8 15,6-7 0-15,5 0 5 16,5 1 1-16,5-1-3 16,8-7 1-16,6-7-2 15,7-7 0-15,6 2-1 16,5-9 1-16,3-9-1 16,-3-5 0-16,0-3 0 15,-7 1 1-15,-7-1 0 16,-7 5 0-16,-2 5 0 15,-12 7 0 1,-4 7-1-16,-1 5 1 16,-2 6-1-16,2 8 1 15,6 5-1-15,2 4 1 0,9-14-1 16,2 5 1-16,2 0-1 16,3 0 1-16,1-8-5 15,2-1 0-15,-3-10-5 16,0-5 1-16,-2 0-3 0,-1-4 0 15</inkml:trace>
  <inkml:trace contextRef="#ctx0" brushRef="#br0" timeOffset="149.63">13629 9720 28 0,'0'2'14'0,"0"15"-13"0,0-10 27 0,0 7-26 15,0 5 0-15,0 7 1 16,-3 14 1-16,0-3-5 16,1 6 0-16,-1 1 3 15,0-6 0-15,3-8-5 16,0 3 1-16,3-9-6 16,0-5 1-16,-1-12-4 15,4 2 1-15</inkml:trace>
  <inkml:trace contextRef="#ctx0" brushRef="#br0" timeOffset="150.63">13811 9685 15 0,'-2'0'7'0,"-6"9"5"0,5-2 9 15,-2 0-18-15,-3 12 0 16,0 7 3-16,-3 7 0 15,1 9-7-15,-1 5 0 16,1 3 4-16,4-1 1 16,4-16-2-16,2 0 0 15,2 0-3-15,4-5 1 16,-1-5-7-16,3-8 1 16,2-6-4-16,4-9 0 15</inkml:trace>
  <inkml:trace contextRef="#ctx0" brushRef="#br0" timeOffset="151.63">14007 10009 34 0,'-3'-12'17'0,"3"8"-19"0,0 4 29 15,3 2-27-15,-3 3 1 16,0 4-1-16,0 8 1 15,0 1-2-15,0 6 1 16,3-8 0-16,-1-1 0 16,4 1-1-16,-1-2 1 15,3-4 0-15,0-8 0 16,0 5 0-16,0-5 1 16,0-6-1-1,-3-3 0-15,0-5 0 0,0-2 1 0,1 2-1 31,-4 5 0-31,-2 7 0 0,3 7 0 0,2 5 0 16,1-5 0-16,4 4 1 16,3 6 0-16,1-1 0 15,2 1 1-15,-1-5 0 16,4-3 0-16,5-7 1 16,-3-6 1-16,0-10-1 15,0 7 0-15,0-10-1 16,-2-6 0-16,-3-6 0 0,0 1 0 15,-6-5-5-15,4-2 0 16,-7 4-5-16,-1 8 1 16,-1-1-7-16,0 8 1 15</inkml:trace>
  <inkml:trace contextRef="#ctx0" brushRef="#br0" timeOffset="152.63">14420 10127 37 0,'-3'0'18'0,"3"2"-22"16,0 3 30-16,0 0-26 15,0-3 0-15,0-2-8 16,0 2 0-16,3 5 2 16,2-2 1-16</inkml:trace>
  <inkml:trace contextRef="#ctx0" brushRef="#br0" timeOffset="153.63">14422 10268 34 0,'0'12'17'0,"0"11"-17"0,0-11 28 0,0 7-28 16,0 2 0-16,0 7 1 16,-2 3 1-16,2 2-2 15,-3-3 0-15,-2-16 2 16,-3 7 0-16,-3-2 1 31,-5-5 0-31,-2-4-1 16,-3-8 1-16,0 5-2 15,-1-7 1-15,4-9-4 16,5-12 0-16,5-5-5 0,5-5 0 16,6-4-6-16,7 2 0 15</inkml:trace>
  <inkml:trace contextRef="#ctx0" brushRef="#br0" timeOffset="154.63">14634 9990 28 0,'-13'-7'14'0,"18"12"-3"16,0-10 20-16,1 1-30 16,2 4 0-16,2 0 0 15,6 0 0-15,0-3-4 16,3 6 1-16,2-1-7 16,0 0 1-16,-5 1-3 15,0-1 1-15</inkml:trace>
  <inkml:trace contextRef="#ctx0" brushRef="#br0" timeOffset="155.63">14600 10164 40 0,'-14'5'20'0,"25"-5"-24"0,-3 0 40 16,3 0-36-16,2-2 1 16,8-1-1-16,3 1 0 15,2-3-6-15,-5 3 0 0,3-3-6 16,3-4 1-16</inkml:trace>
  <inkml:trace contextRef="#ctx0" brushRef="#br0" timeOffset="156.63">15057 9960 35 0,'-13'-5'17'0,"-3"-4"-18"15,11 11 26-15,-6 3-24 16,-4 2 1-16,-7 7 0 16,1 9 1-16,-3 6-3 15,9-8 0-15,4 7 2 16,8 0 1-16,11-4-2 16,11-5 1-16,7-5-1 15,-2-10 0-15,5-4-1 16,0-4 1-16,-2 1 0 0,-6-6 0 15,-3-5 0-15,-4-5 1 16,-6-4-1-16,-3 1 1 16,-8-6-1-16,-5 2 1 15,-5-2-3-15,0 2 0 16,-3 7-4-16,3 3 1 16,5 2-9-16,5 2 1 15,8 0-1-15,11 3 0 16</inkml:trace>
  <inkml:trace contextRef="#ctx0" brushRef="#br0" timeOffset="157.63">15296 9635 42 0,'-22'12'21'0,"22"12"-25"0,3-17 44 15,5 0-39-15,8 14 1 16,5 9-1-16,5 3 1 15,4 5-3-15,-4 7 0 16,-2 2-1-16,-6 4 0 16,-2-8-1-16,-5-1 1 15,-6 3-1-15,-5-3 1 0,-5-2 0 32,-3-7 0-32,-3-2 1 0,-2-8 1 0,3-6-9 15,2-10 1-15,8-14-3 16,0-5 1-16</inkml:trace>
  <inkml:trace contextRef="#ctx0" brushRef="#br0" timeOffset="158.63">15692 10444 22 0,'0'-2'11'0,"6"-17"1"15,2 14 12-15,-3-4-20 16,6 0 1-16,2-6 1 15,3 1 0-15,2-4-8 16,1-4 0-16,-1 6 5 16,-2-3 1-16,-3-2-6 15,1 0 0-15,-4 0-8 16,3-1 0-16,3 6-2 0,-3 0 1 16</inkml:trace>
  <inkml:trace contextRef="#ctx0" brushRef="#br0" timeOffset="159.63">16513 9776 18 0,'-8'-11'9'0,"8"8"-4"16,0 3 12-16,0 3-15 15,0 6 1-15,2 5 2 16,-2 10 1-16,0 6-7 16,0 3 1-16,0 7 3 15,0 2 1-15,0 1-2 16,0-8 0-16,0 3-1 16,3-8 0-16,2-6-2 15,-2-3 0-15,0-9-6 16,-1-8 1-16,-2-8-4 15,0-3 1-15</inkml:trace>
  <inkml:trace contextRef="#ctx0" brushRef="#br0" timeOffset="160.63">16420 10000 20 0,'-24'2'10'0,"0"5"3"0,22-4 13 0,2-1-24 16,5 0 0-16,6 1 1 15,5-1 0-15,-1-2-4 16,4-5 1-16,7 1 1 15,3-1 1-15,3-2-5 16,0-7 1-16,-3-3-4 16,0-2 1-16,-2-2-3 15,-6 0 1-15,-3 2 0 16,-7 0 1-16,0 5 5 16,-6 5 0-16,-5 2 4 15,0 7 1-15,0 5 2 16,0 6 1-16,0 8-2 15,0 5 1-15,0-1-3 16,0 5 1-16,0 5-2 16,0 0 0-16,2-7-2 0,1-2 1 31,0-10-1-31,-1-2 0 16,4-1 0-16,2-1 0 15,2-6 0-15,3-8 0 16,3-8-1-16,3-5 1 0,-1 1 0 15,1 0 0-15,-3 6-1 16,-3 3 1-16,-2 7 1 16,-6 5 1-16,0 7 0 15,0 6 0-15,3 1 0 16,0-9 0-16,3 1 0 16,2-1 0-16,3 1-2 15,0-3 1-15,0-6-1 16,0 0 0-16,-1-2 0 15,1-2 1-15,0-10-2 16,-3-7 1-16,1-4-1 0,-4-3 1 16,1-2-1-16,-6 4 0 15,-2 5 0-15,-6 8 1 16,-2 6 0-16,-6 5 1 16,-5 9 1-16,-2 12 0 15,2 5 0-15,3 0 0 16,5-7-1-16,5 7 1 15,6-7-1-15,5 0 1 16,5-5-5-16,3-7 0 16,2-7-5-16,4-7 0 15,4 4-3-15,-2-6 0 0,0-8 0 16,-3-1 0-16,-3-1 4 16,-2 0 0-16,0 3 7 15,-5 4 1-15,-3 2 4 16,-3 6 1-16,0 6 1 0,-2 5 0 15,-3 5-1-15,2 4 1 16,1-2-3-16,2 3 0 16,1-3-2-16,-1-7 0 15,0-2-2-15,1 2 1 16,2-3-1-16,-3-4 1 16,3-9-1-16,0-5 1 15,2-5-1-15,4-2 0 0,1 5 1 16,4-3 0-16,-1 5 0 15,1 4 1-15,-3 5 1 16,-3 5 0-16,-2 12 1 16,-3 9 1-16,-3 8-2 15,-2-8 1-15,-1 7-1 16,1 0 0-16,-1-2-5 16,4-7 1-16,-1-3-12 15,6-9 0-15,2-16-1 16,-5-5 1-16</inkml:trace>
  <inkml:trace contextRef="#ctx0" brushRef="#br0" timeOffset="161.63">18119 9788 14 0,'-8'-19'7'0,"8"17"3"0,2 0 7 0,4 6-14 15,-1 3 0-15,-2 5 3 16,-1 12 0-16,1 11-8 15,0 0 1-15,2 10 4 16,0 2 0-16,0-9-4 16,1 6 1-16,-4-4-6 15,1-5 1-15,0-6-4 16,-1-13 0-16</inkml:trace>
  <inkml:trace contextRef="#ctx0" brushRef="#br0" timeOffset="162.63">18121 9758 27 0,'-10'7'13'0,"4"-33"-15"0,12 19 23 16,-1 0-21-16,0-3 1 15,9 1-1-15,7-3 0 16,8 3 0-16,5 4 0 15,1 5 0-15,2 5 0 16,-3 2 0-16,-2 7 0 16,-14 9 1-16,-10 8 0 15,-13 4 1-15,-11 8 0 16,-5-8 1-16,-8 2 1 16,2-1 1-16,1-3 0 15,5-5 0-15,8-5 0 16,5-4-2-16,8-2 1 0,8-8-2 15,7 0 0-15,9-1-2 32,5 1 0-32,3-2-3 15,8 0 1-15,-6-2-7 16,-2-1 0-16,-8-1-4 16,2-8 0-16</inkml:trace>
  <inkml:trace contextRef="#ctx0" brushRef="#br0" timeOffset="163.63">18846 9718 21 0,'-26'-3'10'0,"-24"6"-2"0,36-3 12 16,-9 0-18-16,-9 0 1 15,3 0 1-15,2 4 1 16,3 6-7-16,3 1 0 0,8 1 4 15,5 5 0-15,5-3-2 16,9 0 0-16,10 2-1 16,7 6 1-16,6-4-1 15,1 8 1-15,-4-5 0 16,-5 5 1-16,-8 5 0 16,-7-1 0-16,-12 1 1 15,-9-3 0-15,-15-7 0 16,1-2 0-16,0-7 0 15,-2-3 0-15,-1 3-1 16,5-7 0-16,6-5-5 16,11-7 0-16,10-3-5 15,5-1 1-15,8-4-3 16,8-1 0-16</inkml:trace>
  <inkml:trace contextRef="#ctx0" brushRef="#br0" timeOffset="164.63">19066 9706 34 0,'-21'-10'17'0,"-14"8"-20"0,25 2 33 0,-3 2-28 16,-9 3 0-16,-7 0 1 15,-3 9 1-15,1 2-5 16,4 6 0-16,9-4 2 15,7 4 1-15,16-4-1 16,11 4 0-16,11-6-1 16,-3 5 0-16,2 0-1 15,1-2 1-15,-4 0 1 16,-7 2 0-16,-8 0-1 16,-8 3 1-16,-8-3 1 0,-5 2 0 15,-13 1-1-15,-12-5 1 16,-4-3-1-16,0-6 0 15,-1-3-4-15,12-5 1 16,7-4-6-16,16-3 0 16,11-2-5-16,13-2 0 15</inkml:trace>
  <inkml:trace contextRef="#ctx0" brushRef="#br0" timeOffset="165.63">19148 10150 30 0,'-19'14'15'0,"6"-30"-11"15,13 7 23-15,0-13-26 16,3-3 1-16,2-8-1 16,3-7 1-16,3-7-3 15,4-3 1-15,4 5 0 16,0 1 1-16,-1 4-2 0,1 7 0 15,-4 7-7 1,1 7 1-16,-2 7-3 0,1 5 0 16</inkml:trace>
  <inkml:trace contextRef="#ctx0" brushRef="#br0" timeOffset="166.63">19365 9885 24 0,'-13'7'12'0,"-1"30"-13"0,12-32 18 0,4 7-18 16,1-3 0-16,2 3 0 16,1-3 1-16,2-2 0 15,-3-2 0-15,5-5-1 16,1 0 1-16,0-2 0 15,-1-3 0-15,-2 0 0 16,0 1 0-16,-3 4 1 16,-2-3 0-16,0 6 0 15,-1 1 1-15,1-1 0 16,5-1 1-16,2 0 0 0,6 1 1 16,0-3-2-16,3 0 1 15,2 2-1-15,-3-4 1 16,4-8-2-16,-1 3 1 15,-3-5-1-15,-2 1 0 16,-3-3-1-16,-5 2 0 16,-2-2-5-16,-6 2 0 15,0-2-5-15,0 0 1 16</inkml:trace>
  <inkml:trace contextRef="#ctx0" brushRef="#br0" timeOffset="167.63">19749 9640 26 0,'-24'2'13'0,"10"-2"-3"15,14 0 18-15,0 0-28 16,6 0 0-16,4 3 0 16,1 4 0-16,2 7 0 15,6 2 0-15,2 10-1 16,0 7 0-16,-2 5-2 15,-4 6 1-15,-7-4 0 16,-2 0 0-16,-6 0 0 16,-6-2 0-16,-2-5 1 15,-5-5 0-15,5-4-1 16,0-8 1-16,0-9-6 16,3-4 0-16</inkml:trace>
  <inkml:trace contextRef="#ctx0" brushRef="#br0" timeOffset="168.63">20148 9713 37 0,'-18'5'18'0,"12"35"-21"16,1-29 32-16,0 6-29 15,-3 9 1-15,2 7-1 16,1-3 0-16,0-4-8 15,2 0 1-15,8-5-3 16,-2-4 0-16</inkml:trace>
  <inkml:trace contextRef="#ctx0" brushRef="#br0" timeOffset="169.63">19997 9880 43 0,'-16'-3'21'0,"30"8"-21"0,-6-5 41 15,10 0-41-15,3-5 0 0,3 1-6 16,2-3 0-16,-2-3-4 16,5-6 0-16</inkml:trace>
  <inkml:trace contextRef="#ctx0" brushRef="#br0" timeOffset="170.63">20511 9574 26 0,'-11'-7'13'0,"11"5"-1"15,0 4 13-15,0 0-21 16,5 5 1-16,1 8 3 16,4 8 1-16,6 5-11 15,0 5 0-15,0 5 7 16,2 2 0-16,3 5-3 15,1-5 1-15,1-5-3 16,-1-2 0-16,-1-3-5 16,-3-6 1-16,-5-5-5 0,-5-8 1 15,-5-4-7-15,-11-4 1 16</inkml:trace>
  <inkml:trace contextRef="#ctx0" brushRef="#br0" timeOffset="171.63">20444 10019 18 0,'-31'11'9'0,"25"-4"1"0,12-9 7 16,-1 0-12-16,5-3 1 0,6-2 4 16,8 0 0-16,3-3-12 15,-4-4 1-15,-1 0 7 16,-4-2 1-16,-2-1-3 16,-3 6 0-16,0 1-9 15,-2-2 0-15,-3 5-8 16,3-7 0-16</inkml:trace>
  <inkml:trace contextRef="#ctx0" brushRef="#br0" timeOffset="172.63">20981 9487 22 0,'3'-9'11'0,"0"9"-2"0,-3 0 7 15,0 7-13-15,-3 2 0 16,0 8 2-16,-2 8 1 16,0 11-8-16,-3 8 1 0,3 8 4 15,-3 0 1-15,-3 2-3 16,1-7 1-16,-1 0-3 16,0-7 1-16,9-9-6 15,-1-5 1-15,0-10-5 16,6-7 0-16</inkml:trace>
  <inkml:trace contextRef="#ctx0" brushRef="#br0" timeOffset="173.63">21101 9480 21 0,'-8'2'10'0,"-6"-4"3"15,12 4 11-15,-1 3-22 0,-2 4 0 16,-1 6 1-16,1 6 1 16,0 9-5-16,2 6 1 15,1 11 2-15,-1 2 1 16,0 0-2-16,-5 3 1 16,6-2-2-16,-1-8 1 15,0-4-5-15,1-10 1 16,2-5-4-16,-3-6 1 15,3-8-5-15,0-7 0 16</inkml:trace>
  <inkml:trace contextRef="#ctx0" brushRef="#br0" timeOffset="174.63">21265 9696 27 0,'-8'-14'13'0,"2"10"-14"0,6 6 22 16,0 3-21-16,-2-1 0 16,-4 8 0-16,6 12 1 15,0 1-1-15,6 4 0 16,2-1 0-16,2 0 0 15,3-4 0-15,-5-6 0 16,11-3 0-16,-3-6 0 16,0-7 0-16,2-6 0 0,-5-6 0 15,3 1 1-15,-5-3 0 16,-3 3 0-16,0-1 0 16,-6 6 1-16,6 6-1 15,-2 0 0-15,-4 1-1 16,-2-3 1-16,6 2 0 15,-1 3 1-15,0-3-1 16,0 0 1-16,3 3-1 16,0 0 1-16,0-1-1 15,0 4 0-15,0-4-1 16,-3 1 1-16,3-3-1 16,0-2 1-16,0-4-1 15,0-6 0-15,-3-4-4 16,3-5 1-16,3-7-6 15,-3 3 0-15,0 4-2 16,2-9 1-16</inkml:trace>
  <inkml:trace contextRef="#ctx0" brushRef="#br0" timeOffset="175.63">21722 9475 8 0,'3'-14'4'0,"10"-2"1"16,-8 16 2-16,1 0-4 16,2 4 0-16,-3 6 3 15,-2 11 1-15,-6 7-8 16,-2 10 1-16,-1 7 5 16,-2 4 1-16,1-2-3 15,-4 0 1-15,-2 0-4 16,5-9 0-16,2-3-6 15,4-9 1-15,4-12-3 16,12-14 0-16</inkml:trace>
  <inkml:trace contextRef="#ctx0" brushRef="#br0" timeOffset="176.63">21844 9536 26 0,'-11'45'13'16,"3"12"-17"-16,8-41 25 0,0 8-21 16,-2 6 0-16,-1 1 0 15,-2 2 0-15,0 0-5 16,2-3 1-16,3-4-3 16,5-7 0-16</inkml:trace>
  <inkml:trace contextRef="#ctx0" brushRef="#br0" timeOffset="177.63">21915 9814 24 0,'-15'-12'12'0,"25"-18"-11"0,-5 20 21 15,9 1-23-15,-1-1 1 16,3 6-1-16,0 4 0 15,0 4 1-15,-3 6 0 16,-3 2-2-16,-4 4 1 16,-9 3 0-16,-8 2 1 15,-4 3 1-15,-7 1 1 16,4-1 2-16,-1 2 1 16,3-3-1-16,6-1 1 15,5-4 0-15,7-4 0 16,6-2-3-16,5-5 0 15,6-4-2-15,-1-3 0 0,6-3-6 16,-3-1 1-16,-5-1-6 16,-2-2 0-16</inkml:trace>
  <inkml:trace contextRef="#ctx0" brushRef="#br0" timeOffset="178.63">21913 9424 24 0,'0'-19'12'0,"29"0"-12"0,-19 12 15 16,4 5-15-16,-1 2 0 15,3 9 0-15,-6-2 1 16,6 5-1-16,-5 0 0 16,-3 4 2-16,-6 3 1 15,-2 0 1-15,0 2 0 0,-7-5 1 16,1-2 1-16,-2 0 0 31,3-2 0-31,2 0-3 16,6-3 1-16,5-2-2 15,3-2 1-15,2 0-3 16,3-3 0-16,-1 1-6 0,12-3 0 16,-9 0-6-1,1 0 0-15</inkml:trace>
  <inkml:trace contextRef="#ctx0" brushRef="#br0" timeOffset="179.63">22281 9668 48 0,'-8'3'24'0,"29"-6"-28"16,-11 1 41-16,9-1-37 15,5 1 0-15,5 2 0 16,0 0 0-16,-3 2-6 16,3 3 0-16,-2 0-7 15,-9 0 0-15</inkml:trace>
  <inkml:trace contextRef="#ctx0" brushRef="#br0" timeOffset="180.63">22283 9842 49 0,'0'0'24'0,"21"3"-25"0,-7-6 40 15,-1 3-39-15,5-2 1 16,4 4-3-16,-7-4 1 16,9 0-10-16,-5-3 1 15,10-7-4-15,3 3 1 16</inkml:trace>
  <inkml:trace contextRef="#ctx0" brushRef="#br0" timeOffset="181.63">22712 9609 23 0,'0'-18'11'0,"16"1"3"16,-8 10 5-16,2 0-17 15,1 2 1-15,-1 3 1 16,-2 4 1-16,-2 12-6 16,-4 12 1-16,-2 10 3 15,0 6 1-15,-2 5-2 16,-4 7 0-16,-2-5-3 0,6 1 1 15,-4-8-5-15,6-7 0 16,-2-9-6-16,2-7 0 16,2-10-1-16,4-9 1 15</inkml:trace>
  <inkml:trace contextRef="#ctx0" brushRef="#br0" timeOffset="182.63">22826 9548 25 0,'-24'-7'12'0,"-5"0"-3"16,23 5 25-16,-2-1-33 16,8-1 0-16,0-1 0 15,8 0 1-15,11 1-3 16,-1 1 1-16,9 3 0 16,10 0 1-16,-3 5-1 15,-5 4 0-15,1 3 0 16,-4 2 0-16,-10 3 0 15,-13 2 1-15,-6 6 0 16,-13-1 0-16,-10 4 1 16,-6 0 1-16,-3 1 0 0,1-4 1 15,2 1-1-15,8-5 1 16,14-2-1-16,5-2 0 16,5-1-1-16,13-2 0 15,3-4-2-15,5-1 1 16,5 1-5-16,3-1 1 15,1-4-8-15,-1-1 1 16,-6-1-5-16,7-6 1 0</inkml:trace>
  <inkml:trace contextRef="#ctx0" brushRef="#br0" timeOffset="183.63">23413 9532 28 0,'-13'-10'14'0,"-32"6"-3"16,29 4 21-16,-11 0-29 16,-2 4 1-16,-8 3 2 15,-2 0 1-15,10 3-9 16,-1-1 0-16,15 3 5 16,4 2 1-16,8 3-3 15,9 4 0-15,17-2-2 16,4 2 1-16,2 2 0 0,-3 6 0 15,1-1-1-15,-11-2 1 16,-8 2-1-16,-14 0 1 16,-4 0 0-16,-14 0 0 15,-10-4 0-15,10-5 0 16,-3-7-1-16,1-1 1 0,5-11-5 16,7-4 0-16,7-10-6 31,12-5 1-31,11-10-4 15,15-6 1-15</inkml:trace>
  <inkml:trace contextRef="#ctx0" brushRef="#br0" timeOffset="184.63">23548 9508 38 0,'-34'3'19'0,"15"-1"-19"0,8-2 36 15,3 2-35-15,-2 1 0 16,2 1-1-16,5 3 1 16,9 3-2-16,2-1 1 0,5 5 0 15,3 5 0-15,7 5 0 16,4 4 0-16,-9 0 0 16,-2 3 0-16,-5 2 0 15,-8 0 1-15,-11-3 0 16,-6-4 1-16,-4 2-1 15,-9-7 0-15,-4-2 0 16,-6-5 1-16,0-7-2 16,5-2 1-16,5-10-6 15,11-4 0-15,9-3-8 16,7 0 1-16,21-2-1 16,3 3 0-16</inkml:trace>
  <inkml:trace contextRef="#ctx0" brushRef="#br0" timeOffset="185.63">23783 9943 37 0,'-23'-18'18'0,"12"-8"-22"0,8 16 37 0,1-4-31 15,-4-12 0-15,4-4 1 16,-4-10 1-16,6-5-6 16,8-4 1-16,6-1 2 15,-1 3 1-15,3 10-3 16,-3 4 1-16,-2 7-5 16,2 9 1-16,-3 10-6 15,4 10 0-15,-1 4-2 0,5 7 1 16</inkml:trace>
  <inkml:trace contextRef="#ctx0" brushRef="#br0" timeOffset="186.63">23982 9715 19 0,'-16'5'9'0,"-3"21"-2"15,17-19 14-15,-3 0-17 16,5 2 0-16,0 3 0 16,0-3 0-16,7 1-6 15,1-3 0-15,3-2 4 16,5-5 0-16,0-5-3 15,0-2 1-15,-3 2-1 16,-3-2 1-16,4 2 0 16,-6 3 0-16,-3 2 1 15,-2 2 0-15,4 5 1 16,-1-2 0-16,-4 0 1 16,9-3 0-16,0 1 1 15,4-3 1-15,7-3-3 16,7-4 1-16,0-5-1 0,-5 1 1 15,-3-1-2-15,-5 0 0 16,-8 3-1-16,5-1 1 16,-11 1 0-16,-2 0 1 15,-7-1-5-15,-1-2 1 16,-3 1-4-16,0-4 1 16,3 1-6-16,8 0 0 15,8-2-2-15,6-5 0 16</inkml:trace>
  <inkml:trace contextRef="#ctx0" brushRef="#br0" timeOffset="187.63">24347 9426 26 0,'-13'-14'13'0,"13"14"0"15,2 2 23-15,4 1-32 16,7 4 1-16,-3 4 0 15,4 11 1-15,2 3-9 16,-1 8 1-16,4 5 5 16,-8 2 0-16,-3 9-3 15,-3-2 1-15,-10-2-1 16,-6-5 1-16,-8-5-1 16,4 1 1-16,-1-11-1 15,-6-3 0-15,4-6-5 0,5-7 1 16,0-6-10-16,5-3 1 15,16-10-1 1,-3-4 0-16</inkml:trace>
  <inkml:trace contextRef="#ctx0" brushRef="#br0" timeOffset="188.63">24657 9600 18 0,'-8'0'9'0,"0"2"-1"0,8-2 10 0,0 0-15 15,0 0 1-15,0 0 1 16,0 0 0-16,0 3-6 15,0 1 0-15,0-4 5 16,8 0 1-16,0 0-1 16,-1-4 1-16,7-1 0 15,-1-2 1-15,-2 2-1 16,2-2 0-16,3-2-2 16,-3-1 1-16,-3 3-3 15,4 0 1-15,2 3-1 16,-9-1 0-16,7 5-5 15,-6 0 0-15,5 0-5 16,-5 0 1-16,0 0-7 16,0 2 1-16</inkml:trace>
  <inkml:trace contextRef="#ctx0" brushRef="#br0" timeOffset="189.63">24694 9628 25 0,'-11'-9'12'0,"-2"-1"0"0,13 6 13 16,-6 1-22-16,-1 1 1 15,4 2 2-15,-2 0 1 0,10 2-8 16,-2 5 1-16,4 0 6 31,7 3 0-31,-6-1-2 16,0 3 0-16,0 0-1 15,-3 0 1-15,-3 4-3 16,4-2 1-16,2 3-6 16,5-1 1-16,-5 0-7 15,0-6 0-15,-6-1-6 16,4-4 1-16</inkml:trace>
  <inkml:trace contextRef="#ctx0" brushRef="#br0" timeOffset="190.63">24858 9689 19 0,'-8'-4'9'0,"8"-10"-1"16,0 9 7-16,5-2-14 16,-2-3 0-16,5-1 0 15,5-1 0-15,0 2-1 16,3 3 0-16,-6 0 1 16,4 7 1-16,-1 10 0 15,-5 1 1-15,0 4-1 16,0-1 1-16,0 2-1 15,0 1 1-15,7-6 0 16,4 1 0-16,-3-5-2 0,0-4 0 16,0-6 0-16,-3-1 1 15,-5-6-1-15,0-2 0 16,5-2-1-16,-10-5 1 16,5 1-1-16,-3 6 1 15,-3-2-2-15,4 0 1 16,-4 4 0-16,4 6 0 15,-6 1 0-15,0 8 0 16,-8 4 0-16,-13 8 0 16,-8 2 0-16,-9-1 1 0,-1-1 0 15,2 4 0-15,0-2-1 16,5-5 1-16,5-5-3 16,9-4 0-16,5-5-10 15,5-5 1-15</inkml:trace>
  <inkml:trace contextRef="#ctx0" brushRef="#br0" timeOffset="191.63">9623 11242 29 0,'3'4'14'0,"26"-6"-3"0,-19 2 15 0,9-2-25 16,7 2 1-16,3-5-1 16,3-2 1-16,-3 0-3 15,0-3 1-15,3 1-2 16,0 2 1-16,0-3-6 15,-3 3 1-15,-6 3-5 16,-1-6 1-16</inkml:trace>
  <inkml:trace contextRef="#ctx0" brushRef="#br0" timeOffset="192.63">9843 11227 28 0,'-3'3'14'0,"0"13"-9"0,3-4 24 16,-2 7-27-16,-1 7 1 15,0 0 0-15,3 11 1 16,-2 10-5-16,-1 5 0 31,3-3 2-31,-3-2 1 0,3-4-6 16,0-6 1-1,0-8-6-15,0-8 0 0,3-7-3 16,0-14 1 0</inkml:trace>
  <inkml:trace contextRef="#ctx0" brushRef="#br0" timeOffset="193.63">10067 11263 22 0,'3'-17'11'0,"8"15"-10"0,-9 0 19 16,4 4-16-16,-1 10 0 15,0 9 1-15,0 7 0 0,-2-2-7 16,-3 9 1-16,0 10 4 15,0 4 1-15,-3-4-2 0,1 0 0 16,-1-8-1-16,1-4 0 16,2-7-1-16,2-12 1 0,3-9-1 15,3-7 0-15,6-15 0 16,4-9 0-16,6-9 0 16,0-3 0-16,-3 8-1 15,0 4 1-15,-5 5 0 16,-3 4 0-16,-2 8 0 31,-1-1 1-31,1 10 0 16,-3 10 1-16,0 4-1 15,-6 7 1-15,1 5-1 16,0 0 1-16,2 0-1 16,0-5 0-16,3-5-1 15,3-4 0-15,2-5-1 16,0-4 1-16,3-11-2 0,3-3 0 15,-1-1 0-15,3 3 0 16,-5 1 0-16,-2 1 1 16,-1 3-1-16,0 1 1 15,-2-1 1-15,2-1 0 16,0 0 0-16,0-2 1 16,0-5-1-16,3-2 0 15,-2 0 0-15,-1-7 1 0,-3 5-1 16,-4 4 1-16,-4 0-1 15,-2 3 0-15,-5 2 0 16,-3 4 1-16,-5-1-1 16,-6 8 1-16,1 6 0 15,-6 8 1-15,0 8 1 16,0 7 0-16,3 0 0 16,8 0 1-16,8-2-2 15,7-3 1-15,9-7-1 0,7-7 0 16,12-9-4-16,4-5 0 15,0-12-6-15,-5-4 1 16,-2-8-7-16,-6 3 1 16</inkml:trace>
  <inkml:trace contextRef="#ctx0" brushRef="#br0" timeOffset="194.63">10716 11406 27 0,'0'5'13'0,"2"4"-4"0,-2-2 16 0,0 7-24 15,0 5 1-15,0 10 0 16,-2-1 1-16,2 2-4 16,0-1 0-16,0-4 3 15,0-1 0-15,2-10-1 16,1-5 0-16,0-4 0 16,-1-5 1-16,4-9 1 15,1-8 0-15,4-9-1 16,0-2 1-16,-1-2-1 15,1 1 0-15,2 6-1 16,0-1 1-16,3 1-5 16,-3 2 1-16,1 7-6 0,-1 4 1 15,-3 3-6-15,-2 12 0 16</inkml:trace>
  <inkml:trace contextRef="#ctx0" brushRef="#br0" timeOffset="195.63">10941 11507 24 0,'10'12'12'0,"14"5"-7"0,-19-17 13 16,6 0-16-16,2 0 1 16,0-3-1-16,3-2 1 0,-3-2-4 15,3-4 0-15,-3-1 2 16,-2-7 0-16,-3 5-1 16,0 0 1-16,-3 4-1 15,-2-1 1-15,-6-1 1 16,-5 5 0-16,-5 2 1 15,-5 5 0-15,-4-5 2 16,1 10 0-16,0 9 0 16,3 7 1-16,4 3-3 15,9 4 1-15,5 3-2 16,11-3 1-16,10-4-3 16,5-8 1-16,-2-2-4 0,2-4 0 15,4-3 0-15,-1-5 0 16,-6-4 0-16,-1-1 1 15,-4-6-1-15,-5 2 0 16,-2-5 3-16,-6 0 0 16,-2-2 0-16,-3-2 1 15,-3-6-1-15,-2-8 1 16,-3 9-1-16,0-7 0 16,-2-8 0-16,-4-4 0 15,4 5 0-15,-1 0 1 16,6-3-1-16,2 5 1 0,3 3-1 15,3 4 1-15,2 0-1 16,6 12 0-16,2 4-1 16,5 6 1-16,-2 4-1 15,3 9 0-15,-1 7-4 16,-4 1 0-16,-4 9-6 16,-5 2 1-16,-7 3-2 15,-6 2 1-15</inkml:trace>
  <inkml:trace contextRef="#ctx0" brushRef="#br0" timeOffset="196.63">11118 11477 22 0,'-21'16'11'0,"15"-9"-10"16,6-7 20-16,8-2-21 15,0-3 0-15,5-2-1 16,9-2 1-16,4-3-4 0,8 3 0 16,-2 2-3-16,0-1 1 15</inkml:trace>
  <inkml:trace contextRef="#ctx0" brushRef="#br0" timeOffset="197.63">11435 11423 21 0,'-5'-5'10'0,"-19"5"-4"0,19-2 16 16,-3-1-18-16,-3 1 1 15,1 4 1-15,-3 1 1 16,-1 6-8-16,1 7 0 16,3 3 6-16,2 7 0 15,5 5-3-15,8-1 1 0,6-6-2 16,5-3 0-16,5-5-1 15,5-4 0-15,1-9-1 16,-3-10 1-16,-3-8 0 16,-3-3 0-16,-2-6 0 15,-8-9 0-15,0 10 0 16,-3-3 1-16,-7 0-1 16,-6 2 1-16,0 3-2 15,-3 2 0-15,1 5-2 16,2 7 0-16,5 5-3 15,3 4 0-15,5 5-3 16,6 0 0-16,2-4 0 16,0 1 1-16,1 8 2 15,-1-5 0-15,-3 5 6 16,-2 0 0-16,0 4 6 16,0 1 0-16,-5 1 2 0,-3 1 0 15,0-5 1-15,0 0 0 16,0-2-3-16,0-5 0 15,3-4-2-15,2-8 0 16,0-7-1-16,3-4 0 16,-3-5-1-16,3 2 0 15,3 0-1-15,-1-5 1 16,4 1-2-16,-1-3 1 16,3 5-7-16,0 4 0 15,0 6-8-15,-3 4 1 0</inkml:trace>
  <inkml:trace contextRef="#ctx0" brushRef="#br0" timeOffset="198.63">11830 11456 24 0,'-3'25'12'0,"13"-13"-5"16,-4-7 10-16,2-3-17 16,2-2 0-16,-2-2 0 15,5-7 1-15,-2-3-1 16,0-5 1-16,-3 6-1 15,-1-4 0-15,1-1 1 16,-2-3 0-16,-6-2 2 16,-3 2 0-16,-5 5 2 15,-5 5 0-15,-6 6 2 16,-2 8 0-16,-3 7 0 16,3-3 1-16,3 10-2 15,4 9 1-15,7 3-4 16,7 2 1-16,13-3-2 0,5-2 0 15,9-6-2-15,-3-11 1 32,5-6-6-32,0-5 1 15,3-7-6-15,-6-2 0 16,-5-3-7-16,0-2 0 0</inkml:trace>
  <inkml:trace contextRef="#ctx0" brushRef="#br0" timeOffset="199.63">12078 11804 47 0,'0'-12'23'0,"35"-35"-24"15,-25 30 39-15,3-4-38 16,1-2 0-16,2-3-19 15,-1 2 0-15,1 1 15 16,-8 4 1-16</inkml:trace>
  <inkml:trace contextRef="#ctx0" brushRef="#br0" timeOffset="200.63">12840 11409 13 0,'3'2'6'0,"-6"-14"4"16,3 5 6-16,0 2-13 15,0 1 0-15,0-3 4 0,3 0 1 16,0 0-8-16,-1 2 0 16,3 5 6-16,1 7 0 15,-1 0 0-15,0 7 1 16,1 12-3-16,2 2 0 16,0 3-2-16,2 2 1 15,3-3-2-15,1-6 1 16,1-5-2-16,1-3 0 15,0-7 0-15,3-9 0 16,-3-9 0-16,2-7 0 16,-2-8 0-16,0-7 1 15,-6 10-1-15,4-2 1 0,-6 2-1 16,0 4 0-16,-3 5 0 16,0 8 0-16,0-1 0 15,1 10 0-15,-1 9 0 16,3 5 0-16,0 4-1 15,2 1 1-15,-2-3 0 0,0 0 0 16,3-5 0-16,-1-6 1 16,4-5 0-16,-1-5 0 15,3-10 0-15,2-9 0 16,1-9 0-16,-3 5 1 31,0-3-1-31,-3 0 0 16,-5 0 0-16,-3 5 1 0,-2 2-2 15,-3 5 1-15,0 2-5 16,-3 3 0-16,3 2-6 16,0 2 1-16,3 0-7 15,-1 1 1-15</inkml:trace>
  <inkml:trace contextRef="#ctx0" brushRef="#br0" timeOffset="201.63">13033 11239 26 0,'-8'-2'13'0,"11"0"-5"0,-3 2 16 15,8-3-21-15,0-2 1 16,3-6 2-16,2-6 1 0,5-2-7 15,-2-4 0-15,0-1 5 16,-3-4 0-16,-2 0-2 16,-1 9 1-16,-2 3-3 15,-2 2 1-15,-1 6-2 16,-2 4 1-16,-1 8-1 16,1 4 1-16,0 6 0 15,-3 2 1-15,2 3-1 16,1 4 1-16,-1 1 0 15,1-3 0-15,0-4-1 16,-1-1 1-16,4-4-3 16,-1-10 0-16,0-4-8 15,1-8 0-15,2 3-7 16,2-7 1-16</inkml:trace>
  <inkml:trace contextRef="#ctx0" brushRef="#br0" timeOffset="202.63">13631 11293 22 0,'-2'3'11'0,"2"-3"4"16,0 0 11-16,2 2-21 16,1 3 0-16,2-1 4 15,3 1 1-15,5 0-12 16,9-3 0-16,1-2 8 0,7 0 0 15,1-2-2 1,4-1 0-16,-1 1-2 16,-5 2 1-16,-2 0-6 0,-6 2 0 15,-5 3-9-15,-3 0 0 16,-5 2-4-16,-8-5 1 16</inkml:trace>
  <inkml:trace contextRef="#ctx0" brushRef="#br0" timeOffset="203.63">13682 11498 24 0,'-35'12'12'0,"14"-12"3"0,18 0 16 0,1 0-28 16,-1-3 1-16,3-1 3 15,5 4 1-15,3-5-9 16,8 0 0-16,5 3 6 15,6-3 0-15,2 3-2 16,5-1 1-16,1 3-2 16,2 3 0-16,-3-3-2 15,-5 2 1-15,-5 1-3 16,-3-3 1-16,-5 0-2 16,-5 0 0-16,-3 0-4 15,-8 0 0-15,-6-3-4 16,1 3 0-16,0-2-3 0,2-1 1 15</inkml:trace>
  <inkml:trace contextRef="#ctx0" brushRef="#br0" timeOffset="204.63">14478 11235 14 0,'-5'-12'7'0,"10"-14"4"16,0 14 4-16,1 0-13 16,-1-4 0-16,-2 4 2 15,-3 3 1-15,-3 4-6 16,-2 3 1-16,-6 9 3 16,0 7 1-16,-4 9-1 15,-9 8 1-15,0 9-1 0,0-5 1 31,21 22 0-31,11-8 1 16,3-4-1-16,8-15 0 16,10-9-1-16,5-9 0 15,0-9-1-15,1-13 1 16,-1-6-2-16,-10-1 0 16,-8-6 0-16,-8-6 0 15,-6-6 0-15,-7 7 0 16,-8-5-1-16,-3 0 1 15,-2 3-1-15,-4 1 0 0,4 6 0 16,-1-1 1 0,6 5-1-16,3 5 1 0,2 5-4 15,2 4 1-15,6 5-7 16,3 3 1-16,2 4-6 16,6 2 0-16</inkml:trace>
  <inkml:trace contextRef="#ctx0" brushRef="#br0" timeOffset="205.63">14303 10936 17 0,'-10'-3'8'16,"12"-4"7"-16,-2 7 2 0,0 0-11 15,0 0 0-15,6 3 4 16,2-1 0-16,5 3-11 15,3-3 0-15,0 3 9 16,-3-3 0-16,0 3-4 16,3-5 1-16,3 0-2 15,-1-5 0-15,1 3-2 16,-1 0 1-16,-2-3-3 16,-3 2 1-16,-2 1-3 15,-3 0 0-15,-8 2-6 16,0 0 1-16,0 0-7 15,-3 0 0-15,0 0 1 16,3 0 0-16</inkml:trace>
  <inkml:trace contextRef="#ctx0" brushRef="#br0" timeOffset="206.63">14475 10825 24 0,'0'-2'12'0,"6"2"-7"0,-4-2 24 0,4 2-25 16,-1-3 0-16,0 6 1 16,3 4 1-16,-3 7-8 15,3 5 1-15,-2 2 4 16,-1-2 1-16,3-3-2 15,2-4 1-15,4-3-7 16,4-6 0-16,-2-8-8 16,-3-7 0-16</inkml:trace>
  <inkml:trace contextRef="#ctx0" brushRef="#br0" timeOffset="207.63">15468 11326 22 0,'10'-19'11'0,"1"10"1"15,-11 9 12-15,0 2-22 16,0 8 1-16,0 4 0 16,0 5 1-16,0-5-6 15,0 0 1-15,0 5 3 16,2 2 0-16,1-7-2 16,0-2 0-16,2-3-7 15,0-11 1-15,1-8-4 16,1-4 0-16</inkml:trace>
  <inkml:trace contextRef="#ctx0" brushRef="#br0" timeOffset="208.63">15468 11020 17 0,'-14'-4'8'0,"12"-1"-7"0,2 5 8 0,5 0-18 15,3 2 1-15</inkml:trace>
  <inkml:trace contextRef="#ctx0" brushRef="#br0" timeOffset="209.63">15706 11416 20 0,'-11'9'10'0,"14"-11"-8"0,-3-3 20 15,2-2-21-15,4-5 1 16,-4-7 1-16,1-4 1 16,0-1-5-16,-3-9 1 15,0-4 3-15,-3-1 0 0,-2 0-1 16,-3 1 0 0,2-1-1-16,1 12 1 0,3 3-1 15,2 2 0-15,5 2-1 16,5 5 1-16,9 2-1 15,-1 5 1-15,4 7-2 16,1-2 0-16,-1 4-6 16,-4 7 0-16,-5 3-3 31,-2 0 1-31</inkml:trace>
  <inkml:trace contextRef="#ctx0" brushRef="#br0" timeOffset="210.63">15661 11246 37 0,'-16'7'18'0,"21"0"-17"0,-5-7 35 16,5-2-33-16,6-3 0 0,10 1 0 16,8 1 1-16,6 3-9 15,-1-4 1-15,6-3-7 16,5-3 0-16</inkml:trace>
  <inkml:trace contextRef="#ctx0" brushRef="#br0" timeOffset="211.63">16592 10849 40 0,'-11'-5'20'0,"14"17"-17"15,2-3 28-15,6 8-27 16,7 6 1-16,6 3 1 16,11 7 1-16,2 7-10 15,2 5 1-15,-7-3 5 16,-5 0 1-16,2 3-4 16,-8-5 0-16,-3-5-5 15,-4-6 1-15,-6-6-6 16,-6-6 1-16,-4-8-6 15,-6-2 1-15</inkml:trace>
  <inkml:trace contextRef="#ctx0" brushRef="#br0" timeOffset="212.63">16568 11397 24 0,'6'-7'12'0,"20"-10"1"0,-15 10 14 15,4-5-22-15,4-2 0 16,2-4 3-16,6 1 1 15,-1 1-12-15,0-6 1 16,1-1 7-16,-3-1 0 16,-3 1-8-16,0-1 1 15,-8-2-10-15,-2 5 1 16,2 0-3-16,6 2 0 0</inkml:trace>
  <inkml:trace contextRef="#ctx0" brushRef="#br0" timeOffset="213.63">17283 11044 39 0,'0'0'19'0,"18"2"-26"16,-13-4 38-16,3 4-31 15,6-2 0-15,1 0-9 0,4 0 1 16,-1 5 2 0,4 0 0-16</inkml:trace>
  <inkml:trace contextRef="#ctx0" brushRef="#br0" timeOffset="214.63">17261 11211 46 0,'-21'-5'23'0,"42"12"-32"0,-10-9 42 0,-3 0-33 16,5-1 1-16,6 1-10 15,5-3 0-15,5 3 2 16,2 0 0-16</inkml:trace>
  <inkml:trace contextRef="#ctx0" brushRef="#br0" timeOffset="215.63">17714 11206 28 0,'-3'-9'14'0,"-2"-22"-13"0,8 22 16 16,-1-5-17-16,1-7 0 15,0-8 0-15,-1 6 0 16,3 2-1-16,1 2 1 16,2 5 0-16,0 4 1 15,2 3 0-15,1 7 1 16,-1 10 0-16,4 6 1 15,-1 8 0-15,3 2 0 16,5 2 0-16,3 0 0 16,5-7-2-16,0-4 0 0,3-1-1 15,-1-9 1-15,-2-12-1 16,-5-4 0-16,0-7 0 16,-5-3 1-16,-6 0-1 15,-5-2 1-15,0 2 0 16,-11 5 0-16,-7 7-1 15,-14 7 1-15,-8 7 0 16,-5 7 1-16,-11 10 0 16,1 4 1-16,4 2-2 15,1 6 1-15,0-3-1 16,2-5 1-16,3-5-8 0,8-4 0 0,8-10-7 16,10-9 1-16</inkml:trace>
  <inkml:trace contextRef="#ctx0" brushRef="#br0" timeOffset="216.63">13888 13045 21 0,'21'-14'10'0,"0"-12"-4"0,-15 17 11 0,-1 0-14 16,0-3 1 0,-2 0 1-16,-3 0 1 15,-5 5-7-15,-6 7 0 16,-5 7 5-16,-8 12 1 0,-7 14 0 16,-9 7 0-16,0 14 1 15,3 0 0-15,5 10 0 16,11-8 0-16,11-11-1 15,12-5 1-15,17-5-3 0,10-7 1 16,19-14-2-16,4-2 1 16,-1-5-1-16,2-14 0 0,-3-9-1 15,-5-10 0-15,-5 0 0 16,-9-9 1-16,-10-3-2 16,-10-9 1-16,-8 5 0 15,-11-5 0-15,-5 4-1 16,-6 6 1-16,0 6-1 15,1 5 1-15,-3 5-1 16,2 9 0-16,1 1-2 16,5 1 0-16,2 3-4 15,8 2 0-15,3-2-7 16,6 5 1-16,2 0-6 16,7-1 0-16</inkml:trace>
  <inkml:trace contextRef="#ctx0" brushRef="#br0" timeOffset="217.63">14568 13111 22 0,'-11'10'11'0,"9"-8"3"0,2 0 8 16,2 1-18-16,6-3 1 15,6-5 7-15,1-7 0 16,9 5-13-16,8-5 0 15,5-4 9-15,-5-3 1 16,2 0-3-16,1-2 0 16,2 0-4-16,0 2 1 15,0 0-2-15,-6 5 0 16,-1 5-4-16,-7 2 1 0,-7 2-5 16,-3 3 1-16,-7-1-8 15,-6 3 1 1</inkml:trace>
  <inkml:trace contextRef="#ctx0" brushRef="#br0" timeOffset="218.63">14647 13104 21 0,'-23'7'10'0,"-4"-2"3"0,22-3-2 0,-1 3-8 16,1 0 1-16,5-1 4 16,3 1 0-16,5 0-7 15,5-3 1-15,11 3 7 16,8 2 0-16,2 0 1 16,-2 0 0-16,-3 2-2 15,0 3 0-15,-3 2-3 16,-2 0 1-16,-3-2-3 15,-2 2 1-15,-3-4-3 16,-3-1 0-16,0-4-1 16,-2-3 0-16,-3-2-3 15,-3 0 0-15,-5 0-4 16,0 0 1-16,-3-2-5 16,-2 2 0-16,0-2-5 0,0 2 1 15,-3 2-1-15,0 0 1 16</inkml:trace>
  <inkml:trace contextRef="#ctx0" brushRef="#br0" timeOffset="219.63">14610 13401 34 0,'-8'-3'17'0,"11"-1"-12"15,-3 4 31-15,5-3-30 16,3 1 0-16,3-3 4 16,5 0 1-16,8-2-12 15,7 7 0-15,-4-2 9 16,2-3 0-16,3 3-3 16,2-3 0-16,3 5-2 15,-3 0 0-15,-2 0-3 16,0 0 1-16,-8 0 0 15,-6 0 0-15,-5 0-3 16,-5 0 1-16,-8 0-5 16,-5 0 1-16,-3 0-5 0,-2 5 0 15,-1-3-7-15,0-2 0 16,6-2-1-16,5 2 1 16</inkml:trace>
  <inkml:trace contextRef="#ctx0" brushRef="#br0" timeOffset="220.63">15438 12803 17 0,'6'-12'8'0,"4"3"4"15,-7 4 9-15,-3 5-16 16,3-4 0-16,-1 6 5 16,1 5 0-16,0 7-11 0,2 7 1 15,-3 12 8-15,1 7 0 16,-3 0-2-16,0 17 0 15,-3-6-2-15,1 6 0 16,-1-10-3-16,1 0 1 16,2-7-1-16,2-7 1 15,-2-5-2-15,0-7 1 16,0-7-4-16,-2 0 1 16,-1-4-4-1,0-5 1-15,-2-1-5 16,2-4 1-16,1 0-5 15,-1 0 1-15,3 0-1 16,5-7 1-16</inkml:trace>
  <inkml:trace contextRef="#ctx0" brushRef="#br0" timeOffset="221.63">15769 13052 23 0,'8'-14'11'0,"0"0"-4"16,-8 14 19-16,0 0-23 15,0 5 0-15,-3 2 1 16,3 2 1-16,0 10-6 16,3 2 0-16,2 3 4 15,3 2 0-15,0-3-2 16,3 1 0-16,2-1 0 0,0-9 0 16,3-4-1-16,3-10 0 15,2-5 0-15,0-4 1 16,-5-8-1-16,-3-4 1 15,-5 2-1-15,-5-2 1 0,-1 7 0 16,1 2 0-16,-3 10-1 31,-3 4 1-31,1 12-1 0,2 3 1 0,5-1-1 32,3 5 1-32,0 3-1 15,5-3 0-15,3-7 1 16,-5 3 1-16,2-8-1 15,3-6 1-15,2-6 1 16,6-4 0-16,-6-5 1 0,1-4 0 16,-3-3-1-16,-3-2 1 15,-2-3-1-15,-6 3 0 16,-2 5-2-16,-6-3 1 0,-2 2-3 16,-1 1 1-16,1 2-4 15,0 0 0-15,0 0-4 16,-1 2 0-16,1 0-7 15,0 7 1-15,5-2-2 16,5 5 1-16</inkml:trace>
  <inkml:trace contextRef="#ctx0" brushRef="#br0" timeOffset="222.63">15647 12817 23 0,'0'-14'11'0,"6"19"-4"0,-6 0 18 0,-3 4-23 16,0 5 1-16,1 10 1 15,-1 6 0-15,-2 10-5 16,5 7 0-16,0-2 3 16,3 2 1-16,-3 0-2 15,0-5 1-15,0-2-2 16,0-7 0-16,-3-5-5 0,3-9 0 15,0-7-6-15,3-5 1 16</inkml:trace>
  <inkml:trace contextRef="#ctx0" brushRef="#br0" timeOffset="223.63">15883 12897 22 0,'-3'7'11'0,"9"-4"1"16,-1-3 11-16,0-5-20 15,6-7 1-15,2 3 0 16,3-8 1-16,0 1-7 16,-3-1 1-16,0-1 3 15,-2 1 1-15,-3 3-2 16,0 2 0-16,-3 3-1 0,0 2 1 15,1 2-1-15,-1 10 1 16,3-3 0-16,0 10 0 16,0-3-1-16,-6 3 1 15,1 0 0-15,0 0 0 16,-1-1-3-16,1-4 1 16,0-2-8-16,-1 0 0 15,3-5-3-15,9 0 1 16</inkml:trace>
  <inkml:trace contextRef="#ctx0" brushRef="#br0" timeOffset="224.63">16351 12744 22 0,'-5'-2'11'0,"10"0"-11"0,-2 4 16 0,2 3-14 15,0 2 1-15,3 7 3 16,0 5 1-16,0 4-7 16,-2 3 0-16,-4 7 4 15,1 2 1-15,-3-2-1 16,0 7 0-16,-3 0-3 15,-2-2 1-15,2-3-4 16,-2-7 0-16,0-2-6 16,2 0 1-16,0-5-4 15,1-14 0-15</inkml:trace>
  <inkml:trace contextRef="#ctx0" brushRef="#br0" timeOffset="225.63">16518 12704 25 0,'-8'-4'12'0,"8"-6"-4"16,0 13 19-16,0 1-25 16,0 6 1-16,0 4 1 15,0 7 1-15,0 5-6 16,0 7 1-16,3 9 3 15,-1 3 0-15,1-3-2 32,0 5 1-32,-1-7-2 15,1-2 1-15,0-8-4 0,-3-4 0 16,0-2-8-16,2-8 1 16,6-9-2-16,3-7 1 15</inkml:trace>
  <inkml:trace contextRef="#ctx0" brushRef="#br0" timeOffset="226.63">16661 13097 24 0,'-13'12'12'0,"13"-17"-5"15,0 5 21-15,5-7-26 16,0 0 0-16,3 0 1 16,3 0 0-16,2 2-5 15,3-2 1-15,0 5 2 16,0 2 1-16,-1 0-2 16,-4 2 1-16,-6 10 0 0,-2 2 0 15,-3 0 1-15,-8 10 0 16,-3-1 2-16,-2 1 1 15,-3-1-1-15,0 3 1 16,1-5 0-16,1-4 1 16,6-8-1-16,3-2 1 15,5 0-2-15,5 3 1 16,6-6-2-16,2 1 1 0,3-3-2 16,3 1 1-16,-1-1-2 15,1 1 0-15,-3-3-3 16,-6 0 1-16,-2-5-5 15,-3 5 0-15,-2-3-7 16,0-1 1-16,-1-3-7 0,4-5 0 16</inkml:trace>
  <inkml:trace contextRef="#ctx0" brushRef="#br0" timeOffset="227.63">16650 12662 26 0,'-8'5'13'0,"11"-15"0"16,2 8 14-16,6 0-25 15,2-1 1-15,6 3 0 16,4 0 0-16,1 0-4 16,3 0 0-16,-4 5 3 15,-4 2 0-15,-6 0 0 16,0 7 0-16,-7 3 0 16,-6-3 0-16,-11 2 1 15,-2 3 0-15,-6-5 1 16,4 3 0-16,-1-3 0 15,5-5 0-15,3 3 0 16,3 0 0-16,2-3-1 16,8 3 0-16,6 0-2 0,5-3 1 15,5-4-2-15,0-1 0 16,0-4-6-16,-5 3 1 16,-2-3-10-16,-4 0 0 15,6 0-2-15,-3-5 0 16</inkml:trace>
  <inkml:trace contextRef="#ctx0" brushRef="#br0" timeOffset="228.63">17349 12989 26 0,'0'-2'13'0,"10"-1"0"16,-2 1 18-16,5-3-26 15,9 3 1-15,7-8 4 16,8-1 1-16,8 1-13 15,-3-4 0-15,3 2 8 16,-3 1 0-16,-2-1-3 0,-5 5 0 16,-6 0-4-16,-6 2 0 15,-7 5-5-15,-5 2 0 16,-8 3-6-16,-9 0 0 16,-2-3-5-16,-2 5 1 15</inkml:trace>
  <inkml:trace contextRef="#ctx0" brushRef="#br0" timeOffset="229.63">17425 13029 28 0,'-7'-12'14'0,"14"3"-5"0,-1 4 21 0,2 0-23 15,2 1 1-15,4-1 5 16,1 5 0-16,1 5-15 15,0 4 0-15,5 3 11 16,0 4 0-16,3 5-4 16,3 1 0-16,-3-1-3 15,-3 0 1-15,0-2-2 16,0-5 0-16,0-5-5 16,-5-2 1-16,-3-2-5 15,-5-3 1-15,-2-2-7 16,-9 0 0-16,-2 0-5 15,-9-2 0-15</inkml:trace>
  <inkml:trace contextRef="#ctx0" brushRef="#br0" timeOffset="230.63">17367 13255 37 0,'-10'0'18'0,"12"4"-11"16,4-1 30-16,2 2-31 15,2-5 1-15,6 2 5 16,8-2 0-16,5 2-14 16,8-2 0-16,3 0 9 15,-1 5 0-15,-2-5-3 16,-5 2 0-16,-3-2-5 0,-2 7 0 16,-3-2-5-16,-3 2 1 15,-5-2-5-15,-3-3 0 16,-5 0-8-16,-3-4 0 15,0-7 1-15,1-1 0 16</inkml:trace>
  <inkml:trace contextRef="#ctx0" brushRef="#br0" timeOffset="231.63">18140 12679 22 0,'0'-26'11'0,"5"19"-7"0,-5 7 16 16,0 0-16-16,0 0 0 0,3 0 3 15,2 9 0-15,0 5-8 16,3 12 1-16,-2 12 7 16,-1 4 0-16,3 5-2 15,0 5 1-15,-3-3-2 16,0 10 1-16,-2-7-2 16,-6-3 0-16,1-2-2 15,-4-9 1-15,-2-3-6 16,1-9 1-16,1-5-5 15,-2-4 1-15,3-6-6 0,0-4 1 32,2-2-3-32,3-12 0 15</inkml:trace>
  <inkml:trace contextRef="#ctx0" brushRef="#br0" timeOffset="232.63">18399 12660 19 0,'5'-10'9'0,"1"6"-1"16,-6 4 13-16,2 2-16 15,1 0 0-15,0 10 4 16,-1 5 0-16,-2 8-10 15,-2 15 0-15,-1 3 8 16,0 6 1-16,1 3-3 16,-1 7 1-16,0 2-2 15,1-5 0-15,-1 1-3 0,0-15 1 16,3-7-2 0,0-6 0-16,0-11-6 15,0-4 0-15,3-9-8 0,2-12 1 16,3-12-2-16,-2-2 1 15</inkml:trace>
  <inkml:trace contextRef="#ctx0" brushRef="#br0" timeOffset="233.63">18587 12930 10 0,'5'-7'5'0,"-2"14"8"0,-3-2 2 0,0 7-14 16,0 9 0-16,0-2 1 15,0 4 0-15,3 5-3 16,2 3 1-16,0-5 1 16,3-3 1-16,0-1-1 15,3-6 0-15,2-7 0 16,3-2 0-16,0-4-1 15,2-10 1-15,1-5 0 0,-3-2 0 16,-3 0 0 0,-3-3 1-16,-4 10-1 0,-1 5 1 15,-2 4-1-15,-1 5 0 16,1 5 0-16,5 0 0 16,2-3-1-16,6 5 1 15,3 0 0-15,-1-7 0 16,3-2 1-16,1-7 0 15,-1-5 0-15,0-5 1 16,3-7-1-16,0-2 1 0,-1-5-1 16,-1-2 0-16,-4-3 1 15,-5 3 0-15,-2 2-2 16,-6 0 0-16,-2 5-1 16,-3 7 1-16,-3 2-5 15,-2 5 1-15,0 3-7 16,-1 6 0-16,4-2-2 15,4 2 1-15</inkml:trace>
  <inkml:trace contextRef="#ctx0" brushRef="#br0" timeOffset="234.63">19092 13205 4 0,'-10'-7'2'0,"23"0"6"0,-8 7-7 16,3-7 2-16,0 0 0 15,3-2 6-15,-1-1 0 16,1 3-8-16,-3 0 0 15,-3 5 8-15,-2 4 0 16,-6 3-1-16,-2 4 1 16,-3 5-2-16,-5 10 0 0,-3-1-2 15,0-4 1-15,-3 10-3 16,6-4 0-16,5-1-1 16,6-3 1-16,2-4-2 15,2-6 1-15,4-4-1 16,1-2 1-16,4-10 0 15,5 3 1-15,0-5-1 16,0-2 1-16,0 1 0 16,-3 1 1-16,0 0-2 15,0 7 1-15,0-2-1 16,1-3 0-16,-1 5-1 16,-2 0 1-16,-1 5-4 0,-2-3 1 15,0-2-4-15,-3 0 0 16,1 0-6-16,-1 0 1 15,3 0-9-15,2 0 1 16,6-7 1-16,0 0 1 16</inkml:trace>
  <inkml:trace contextRef="#ctx0" brushRef="#br0" timeOffset="235.63">19518 13158 29 0,'-2'-21'14'0,"-6"-5"-11"0,2 24 28 0,-1-3-28 16,-7 5 0-16,-4 0 2 15,2 5 1-15,0 2-7 16,5 2 0-16,1 1 4 16,2-1 1-16,3 10-3 15,5-5 1-15,8 5-2 16,7 0 1-16,7-3-1 15,4 3 1-15,-5-5-1 16,-5 0 0-16,-5 0 1 16,-6 0 0-16,-8-2 0 15,-7 7 1-15,-9-5 0 16,-7-2 0-16,5-5-1 16,-6 0 1-16,-2-5-5 0,0-4 0 31,5-3-7-31,6-2 0 15,10 0-5-15,13 0 1 16</inkml:trace>
  <inkml:trace contextRef="#ctx0" brushRef="#br0" timeOffset="236.63">18688 12742 23 0,'-3'7'11'0,"16"-16"0"0,-8-1 13 15,9 1-21-15,-1-5 1 16,3 0 1-16,0 2 1 16,-1-2-8-16,-1 0 0 15,-1 2 5-15,-2 3 0 16,-4-1-2-16,-4 5 0 15,-3 5-1-15,0 3 1 0,0-1-1 16,3 5 1-16,2 3-1 16,3-1 0-16,3 0 0 15,2 3 1-15,3 0 0 16,0-3 0-16,-3 3-2 16,0-5 0-16,0 0-7 15,0 0 1-15,3-2-5 0,6-3 1 16</inkml:trace>
  <inkml:trace contextRef="#ctx0" brushRef="#br0" timeOffset="237.63">19767 12669 25 0,'-8'-7'12'0,"5"7"-2"15,3 0 16-15,6 5-22 16,-4 4 0-16,1 3 2 0,0 7 0 15,-1 7-8-15,1 9 1 16,0 0 5-16,-1 5 0 16,-4 0-2-16,2 7 0 15,0 0-3-15,0-7 0 16,-3 0-5-16,3-5 0 16,-3-4-6-16,-2-10 1 15,5 0-2-15,5-11 0 16</inkml:trace>
  <inkml:trace contextRef="#ctx0" brushRef="#br0" timeOffset="238.63">19981 12570 26 0,'-21'5'13'0,"13"2"-4"15,8-2 24-15,0 4-31 16,3 3 0-16,0 9 2 16,-1 10 0-16,1 6-5 15,-1 10 0-15,-2 0 4 16,0 5 0-16,0-5-1 16,-2 5 0-16,-3-5-1 15,-1-5 0-15,-2-2-3 16,0-7 0-16,3-7-7 15,0-7 1-15,2-10-5 0,11-9 1 16</inkml:trace>
  <inkml:trace contextRef="#ctx0" brushRef="#br0" timeOffset="239.63">20087 13050 34 0,'-8'-5'17'0,"27"-16"-17"0,-14 14 28 0,6 0-28 15,2 0 0-15,0-2 0 16,0-1 0-16,1 3-1 16,-1 0 1-16,0 7-1 15,-2 7 0-15,-3 3 0 16,-1 4 1-16,-7 0 1 15,-5 5 0-15,3 2 3 16,-6 0 0-16,-3 0 2 16,-5 3 1-16,3-1-1 15,0-4 1-15,5-3-2 16,5 1 0-16,3-5-3 16,5-3 0-16,6-2-2 15,-3-2 1-15,2-3-2 16,1-4 1-16,2 0-4 15,1-3 0-15,1 0-3 16,-4-2 0-16,-3-5-7 0,-3 5 0 16,6-12-1-16,-3 5 0 15</inkml:trace>
  <inkml:trace contextRef="#ctx0" brushRef="#br0" timeOffset="240.63">20114 12589 24 0,'-32'-23'12'16,"35"-13"-11"-16,4 27 20 0,9-5-20 15,0 2 0-15,3 3 2 16,2 2 1-16,3 4-4 15,2 6 1-15,1-1 2 16,-6 5 0-16,-5 12 0 16,-6 7 0-16,-7-3-1 15,-6 3 0-15,-2 7 1 16,-3-5 0-16,0-2 1 16,3-2 0-16,2-8-1 15,6-2 1-15,7-2-1 16,6-3 1-16,5-6-3 15,3-3 1-15,0-3-2 16,0-1 1-16,0-3-2 16,-3 2 0-16,-5 3-7 15,-3-3 1-15,-5 0-7 0,2-2 0 16</inkml:trace>
</inkml:ink>
</file>

<file path=ppt/ink/ink9.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4-07T21:33:10.610"/>
    </inkml:context>
    <inkml:brush xml:id="br0">
      <inkml:brushProperty name="width" value="0.05292" units="cm"/>
      <inkml:brushProperty name="height" value="0.05292" units="cm"/>
      <inkml:brushProperty name="color" value="#0070C0"/>
    </inkml:brush>
  </inkml:definitions>
  <inkml:trace contextRef="#ctx0" brushRef="#br0">17473 3607 17503 0,'0'0'1552'0,"0"0"-1232"0,7-2-320 0,-1 0 0 16,0 0 3168-16,-1 0 576 16,-5 2 112-16,0 0 32 0,5-2-1824 0,2 0-352 15,0 0-80-15,1 1-16 0,0 0-336 0,1 0-80 0,0 1-16 0,2 0 0 16,2 0-336-16,-1 0-64 0,2 0-16 0,1 0 0 16,0 0-80-16,2 0-32 0,0 0 0 0,0 0 0 15,0 2-16-15,1-2 0 0,-2 0 0 0,2 0 0 16,-1-1-80-16,4 0-32 0,1 1 0 0,2-2 0 0,-1 0-80 15,4 1-32-15,0-3 0 0,2 1 0 16,2 1-16-16,-2 0 0 0,0-1 0 0,-2 2 0 0,-3 0-208 16,-1 0-64-16,-2-1 0 0,1 1 0 0,-2 0-128 0,2 1 192 15,1 0-192-15,0 0 192 0,-1-1-192 0,1 1 0 16,-1 1 0-16,3 0 128 0,0 1-128 0,3 0 0 16,0-1 0-16,-2 1 0 0,-1 1-176 0,-1 2-64 15,-2-2-16-15,-2 1 0 0,2 0 416 0,-2 0 80 16,0-1 16-16,0 0 0 0,1-1-112 0,0 0-16 15,1 0 0-15,0-2 0 0,2 0-128 0,-1 0 0 16,2 0 0-16,0 0 0 0,-1-1 0 0,-2 0 128 16,-1 0-128-16,-3 0 128 0,0 0-128 0,-3 0 0 15,-2 0 0-15,0 1 128 0,-3-1 288 0,-2 0 48 16,1 1 16-16,-2 0 0 0,-2-1-480 0,0 1-160 16,-5 0 0-16,5 0 0 0,-5 0 160 0,0 0 0 0,5 0 0 0,-5 0 0 15,0 0-352-15,0 0-32 16,0 0-16-16,0 0 0 15,0 0-864-15,0 0-160 0,0 0-48 0,0 0-21632 0</inkml:trace>
  <inkml:trace contextRef="#ctx0" brushRef="#br0" timeOffset="12340.13">16303 767 20271 0,'0'0'1792'0,"0"0"-1424"0,-4-1-368 0,1-3 0 0,0-1 2480 0,0 1 416 16,3 4 96-16,0 0 16 0,-2-4-1152 0,2 4-240 16,0 0-32-16,0 0-16 0,0 0-560 0,-2 5-112 15,0 2-32-15,0 3 0 0,-1 4-352 0,0 3-80 16,0 2-16-16,-1 1 0 0,0 3 32 0,-1 0 16 15,-1 0 0-15,-1 0 0 0,0 2-16 0,0-2 0 16,-1 2 0-16,1 1 0 0,-2 2-64 0,0 1-32 16,0-2 0-16,2-1 0 0,0 1-32 0,-1-3 0 15,1 0 0-15,1-2 0 0,0 0 0 0,1-6 0 16,1 0 0-16,2-3 0 0,-1-1 0 0,1-3-16 16,2-2 0-16,0-2 0 0,0-5-48 0,0 0 0 15,0 0 0-15,0 0 0 0,0 0-32 0,0 0-16 0,5 0 0 0,1 1 0 16,0 0-16-16,1 1 0 15,0-2 0-15,2 0 0 0,-1 0 0 0,2 0 0 0,0 0 0 0,0 0 0 16,0 0-64-16,1 1-128 0,0-1 176 0,1 0-176 16,-1 0 128-16,1 0-128 0,1 0 0 0,0 0 0 15,-2 0 128-15,1 0-128 0,0 0 0 0,1-1 0 16,-2-1 0-16,1-1 0 0,0 0 0 0,-2-1 0 31,1 0-880-31,0-1-176 0,-1-1-32 0,-1-1-16 16,-1-2-2000-16,-1-1-400 0</inkml:trace>
  <inkml:trace contextRef="#ctx0" brushRef="#br0" timeOffset="12924.32">16558 897 13823 0,'-7'-9'608'0,"7"9"128"0,-3-3-592 0,0-4-144 15,1 0 0-15,1-1 0 0,1 0 4736 0,0-1 928 16,0 0 176-16,1 2 48 0,1-2-3216 0,1 0-640 16,1-1-128-16,1 1-32 0,0 2-720 0,2 0-128 15,0-1-48-15,4 0 0 0,2 1-784 16,0 0-192-16,0 3 0 0,-1-1 592 0,2 4 80 16,0 1 16-16,1 2 0 0,-1 0-448 0,-3 2-96 0,-1 3-16 0,-1 3 0 15,0 2-128-15,-3 2 160 0,-2 3-160 0,-3 2 160 16,-2 3-160-16,-3 1 128 0,-3 1-128 15,-2 0 128-15,-2-3-128 0,-4 4 0 0,-5 5 144 16,1-3-144-16,1-6 0 16,1 0 0-16,3 2 160 0,0-5-32 0,2-1-128 0,1-2 192 15,0-3 64-15,1-1 0 0,2-2 0 0,1-1 0 16,1-1-64-16,3-3 0 0,3-4 0 0,-5 5 0 16,5-5-192-16,0 0 0 15,0 0 0-15,0 0 336 0,0 0 32 0,0 0 0 0,0 0 0 16,4-3-176-16,1 1-48 0,3 0 0 0,1 1 0 15,1-1-16-15,3 0 0 0,0 0 0 0,3 0 0 16,1 0 0-16,-1 1 0 0,3-2 0 0,0 2 0 16,1 1 16-16,0 2 0 0,1 1 0 0,-1 1 0 15,-1 0-144-15,-1 0 160 0,-2 1-160 0,-1 1 160 0,-1 2-160 16,-3-2 0-16,-1 1 144 0,-2 0-144 0,-1 1 0 0,-1 0 0 16,-2 0 0-16,-1-1 128 0,1-1-128 15,-1-1 0-15,-3-5 0 0,0 0 0 0,0 0 0 0,0 0 0 16,0 0 0-16,0 0 0 15,0 0-448-15,0 0 0 0,0 0 0 0,0 0 0 16,-2-7-1712-16,0-1-336 0,1-1-80 0,0 0-18384 16</inkml:trace>
  <inkml:trace contextRef="#ctx0" brushRef="#br0" timeOffset="13392.2">17131 1045 16575 0,'0'0'1472'0,"0"0"-1168"0,0 0-304 0,0 0 0 15,2-5 3200-15,-2 5 576 0,0 0 112 0,0 0 16 16,0 0-2048-16,0 0-400 0,0 0-96 0,0 0-16 15,0 0-336-15,0 0-80 0,-1 7-16 0,-1-1 0 16,-1 0-208-16,0 1-32 0,0 2-16 0,0 3 0 16,-1-1-80-16,-1 0-32 0,1 0 0 0,1 0 0 15,2 0-32-15,-1-4-16 0,0 2 0 0,1 0 0 16,0-2-48-16,1-1-16 0,0-6 0 0,0 0 0 16,0 0-96-16,0 0-16 0,0 0 0 0,0 0 0 15,5-3-48-15,-1-2-16 0,1-2 0 0,1-1 0 16,1-1-32-16,1 0-16 0,1-2 0 0,-1 0 0 15,2-3-80-15,0 1-128 0,1 0 176 0,1 0-176 16,0 1 128-16,4-2-128 0,-1 3 0 0,-1 2 0 16,-3 2 0-16,-1 2 0 0,-1 0 0 0,-3 2 0 15,1 1 0-15,-2 3 0 0,1 2 0 0,-2 3 128 16,-1-2-128-16,1 4 0 0,-2 1 192 0,0 1-64 16,-1 0 0-16,1 2-128 0,-2 0 160 0,0 2-160 15,0-1 128-15,1 1-128 0,-1-1 0 0,0-1 0 16,0-2 128-16,1-1-128 0,0 0 0 0,0 0 0 15,0-3 0-15,-1-6 0 0,0 0-160 0,0 0-16 16,0 0 0-16,5-1 0 16,0-2-1600-16,1-2-320 0,0-1-64 0,1-1-11312 0,1-2-2272 0</inkml:trace>
  <inkml:trace contextRef="#ctx0" brushRef="#br0" timeOffset="13724.96">17496 1023 11967 0,'0'0'1072'0,"0"0"-864"0,0 0-208 0,0 0 0 15,0 0 4432-15,0 0 848 0,0 0 160 0,-4 2 48 16,-1 0-3184-16,0 3-640 0,0-2-128 0,0 2-32 16,-1 0-624-16,1 2-128 0,0 0-32 0,2 2 0 15,-1 1-272-15,1 1-64 0,-1 0-16 0,2 1 0 16,1 2-48-16,2-1-16 0,1-1 0 0,0-2 0 16,1-1-128-16,1 0-32 0,1-3 0 0,2-1 0 15,0-1 16-15,1-1 0 0,0-2 0 0,0-1 0 16,0-1 144-16,1 0 16 0,0-5 16 0,0 0 0 0,0-3-16 15,-2-1-16-15,0-1 0 0,0 0 0 0,-1 0-128 0,-1 0-32 16,-2 0 0-16,-1 0 0 0,-1 1-144 0,-1-1 0 16,-2 0 144-16,0 3-144 0,-2 0 0 0,0 2 128 15,0 0-128-15,-1 1 0 0,-1 0 0 0,1 1-208 16,0 1 16-16,0 1 16 16,1 1-1472-16,4 1-288 0,0 0-64 0,0 0-16 15,0 0-1296-15,0 0-256 0</inkml:trace>
  <inkml:trace contextRef="#ctx0" brushRef="#br0" timeOffset="13925.32">17694 1142 30063 0,'0'0'1328'0,"0"0"272"0,0 0-1280 0,0 0-320 0,0 0 0 16,0 0 0-16,0 0 2240 0,0 0 368 0,0 0 80 0,0 0 0 16,0 0-1120-16,0 0-224 0,1-7-64 0,1 0 0 15,-1-2-704-15,2 1-128 0,0-3-48 0,0 3 0 16,1-4-272-16,-1 2-128 0,1-1 128 0,0 2-128 15,1-2 0-15,0 0 0 0,0 1 0 0,0 1 0 16,-1 0 0-16,1 2-144 0,2 0 144 0,-3 1-208 31,1 0-288-31,0 2-48 0,0 1-16 0,0 2 0 0,-5 1-224 0,0 0-48 0,7-2-16 0,-7 2 0 16,7 1-1936-16,-1 1-384 0</inkml:trace>
  <inkml:trace contextRef="#ctx0" brushRef="#br0" timeOffset="14477.69">17861 1143 30575 0,'0'0'1344'0,"0"0"304"0,0 0-1328 0,0 0-320 15,0 0 0-15,0 0 0 0,0 0 1472 0,0-4 208 16,0-1 48-16,1-2 16 0,2-1-720 0,1 0-160 15,0-2-32-15,0 2 0 0,-1-1-464 0,1 0-112 16,2 0 0-16,-1 2-16 0,2-1-240 0,0 1 0 16,0 1 0-16,0 0 0 0,1 1 0 0,-1 1 0 15,0 3 0-15,0-1 0 0,0 1 0 0,-1 1 0 16,0 1 0-16,0 1 0 0,-2 1 144 0,-1 1-144 0,0 1 128 0,0 1-128 16,0 1 256-16,-1 0-48 0,0 1 0 0,-1 0 0 15,-1 0 176-15,1 1 16 0,-1-3 16 0,0 1 0 16,0 2-32-16,1-3-16 0,1 0 0 0,-2-6 0 15,0 0-80-15,0 0-16 0,0 0 0 0,0 0 0 16,0 0-64-16,0 0-16 0,0 0 0 0,0 0 0 16,4-2 0-16,0-2-16 0,1-1 0 0,0-1 0 15,1-1-176-15,0 0 0 0,2 0 144 0,0-1-144 16,1-2 0-16,1 0 0 0,-2 1 0 0,2 1 0 16,-2 2 0-16,0 1 0 0,1 0 0 0,-3 0 0 15,1 0 0-15,1 2 0 0,-2-1 0 0,1 4 0 16,-1 0 0-16,-1 2 0 0,-1 0 0 0,2 0 0 0,-1 2 0 0,-1 0 0 15,-4-4 0-15,4 8 128 0,0 2 128 0,0 1 16 16,-1 0 16-16,-1 2 0 0,-1 0 96 0,1 0 32 16,-1 0 0-16,2 1 0 0,-2-2-224 15,1-2-64-15,0-1 0 0,-1-1 0 0,2-2-128 0,1-2 0 16,-4-4 0-16,0 0 0 0,6 0 0 16,-6 0 0-16,6-2 0 15,-1-1-3200-15,-1-3-656 0</inkml:trace>
  <inkml:trace contextRef="#ctx0" brushRef="#br0" timeOffset="15876.55">19187 627 24415 0,'0'0'1088'0,"0"0"208"0,0 0-1040 0,0 0-256 16,0 0 0-16,0 0 0 0,0 0 1552 0,-1-5 256 16,1 5 48-16,0 0 16 0,0 0-528 0,0 0-96 15,0 0-32-15,0-5 0 0,0 5-224 0,0 0-48 16,2-4-16-16,-2 4 0 0,0 0-160 0,0 0-48 16,0 0 0-16,4 3 0 0,0 1-64 0,-1 2-16 15,-2 5 0-15,-1 0 0 0,0 2-128 0,-1 6-48 0,-1 3 0 0,-1 3 0 16,1 0-32-16,-1 1-16 0,-1 1 0 0,1-1 0 15,0-2-48-15,0 1-16 0,-1-4 0 0,1 0 0 16,-1-2-144-16,1-1-16 0,0-2-16 0,0-1 0 16,0-2-176-16,1-2 128 0,0 0-128 0,1 0 128 15,0 0-128-15,0-2 0 0,0 0 0 16,0-1 0-16,0-1 0 0,0 0 0 0,1-7 0 0,0 0 0 16,0 0 0-16,0 0 0 0,0 0-192 0,0 0 192 15,0 0-576-15,0 0 0 0,0 0 0 16,0 0 0-16,0 0-1136 0,2-7-208 0,0 0-64 15,1 1 0-15,0-2-1232 0,0 1-256 0</inkml:trace>
  <inkml:trace contextRef="#ctx0" brushRef="#br0" timeOffset="16460.54">19402 594 6447 0,'0'0'576'0,"0"0"-576"0,0 0 0 0,0 0 0 15,0 0 4832-15,0 0 864 0,0 0 160 0,0 0 32 16,0 0-3440-16,0 0-688 0,0 0-144 0,0 0-16 15,0 0-320-15,0 0-64 0,0 0-16 0,0 0 0 16,0 0-240-16,0 0-32 0,0 0-16 0,0 7 0 0,-1 0-272 0,1 1-64 16,1 3-16-16,-1 2 0 0,-1 3-112 0,0 2 0 15,-1 2-16-15,0 2 0 0,0 2 64 0,1 0 16 16,0 2 0-16,0 0 0 0,0-1-80 0,-1 0-16 16,0-2 0-16,1 1 0 0,-1-6-128 0,0 0-32 15,0-2 0-15,2-2 0 0,-1 0-128 0,0 0-128 16,1-3 192-16,0 0-192 0,-1-1 128 0,0-1-128 15,0-1 0-15,1 1 0 0,0-2 0 0,0-1 0 16,-1 0 0-16,1-6 0 0,0 0 0 0,0 0 0 16,0 0 0-16,0 0 0 15,0 0-512-15,0 0-16 0,0 0 0 0,0 0 0 16,0 0-944-16,-2-5-176 0,1-1-32 0,1 0-16 16,1-1-944-16,1 1-192 0,0-2-48 0</inkml:trace>
  <inkml:trace contextRef="#ctx0" brushRef="#br0" timeOffset="17231.68">19590 822 12895 0,'0'0'1152'0,"0"0"-928"16,1-6-224-16,0 1 0 0,0-1 4144 0,0 1 784 15,0-1 144-15,-1 6 48 0,0 0-2768 0,0 0-560 16,0 0-96-16,0 0-32 0,1 7-464 0,0 1-112 0,-1 1 0 0,1 2-16 15,0 0-544-15,0 3-96 16,0 0-32-16,1 0 0 0,0 1-160 0,0-1-48 0,0-1 0 0,1 0 0 16,1-2 64-16,0-1 16 0,0-1 0 0,1-2 0 15,1-1 0-15,0-1 0 0,0 0 0 0,0-3 0 16,0 1 0-16,0-2 0 0,1-1 0 0,0 0 0 16,-1-1-16-16,0 1-16 0,1-3 0 0,-2-1 0 15,1-1-112-15,-1-1 0 0,-1-1-128 0,1 2 192 0,-2-1-192 0,0 0 144 16,1 0-144-16,-1 0 128 0,0 0-128 0,-1 2 0 15,-2 4 0-15,0 0 0 0,0 0 0 0,0 0 0 16,0 0 0-16,3 5 0 0,-1 0 0 0,1 0 128 16,-1 1-128-16,0 1 0 0,1 0 128 0,-1 0-128 15,1 0 0-15,0-1 128 0,-3-6-128 0,4 5 128 16,-4-5-128-16,5 5 128 0,-5-5 0 0,6 4 0 16,0-1 0-16,-1-1 0 0,-5-2 32 0,6-4 0 15,1 0 0-15,0 0 0 0,1 1 176 0,-1-3 48 16,-2 0 0-16,0-2 0 0,2-1-192 0,0-2-48 15,-2-2 0-15,1 1 0 0,-1 1-144 0,0 0 0 16,-1-3 0-16,-1 1 0 0,1-3 0 0,0 0 0 16,-1 1 0-16,1-1 0 0,-1-2 0 0,0 3 0 15,-2 1 0-15,0-1 0 0,0 3 0 0,-1 3 0 0,-2 2 0 0,0 1 0 16,-1 1-192-16,0 1 16 16,-1 2 16-16,0 2 0 15,4 0-1312-15,-5 2-256 0,1 2-48 0,-1 1-16 16,3 1-1184-16,0 0-240 0</inkml:trace>
  <inkml:trace contextRef="#ctx0" brushRef="#br0" timeOffset="17729.08">20132 536 33695 0,'0'0'736'0,"0"0"160"0,0 0 16 0,0 0 48 0,0 0-768 0,0 0-192 16,0 0 0-16,0 0 0 0,0 0 1488 0,3 6 272 16,-2 2 48-16,0-1 16 0,-1 1-672 0,1 0-144 15,-1 2-32-15,0 2 0 0,-1 1-352 0,0 1-80 16,-1 3-16-16,0 2 0 0,1 2 16 0,-1 2 0 15,0-1 0-15,0 2 0 0,0 0 32 0,2 0 16 16,-1 2 0-16,0-4 0 0,0 0-592 0,0-5 0 0,1-1-144 0,1-1 144 16,-1-1 0-16,0-1 0 0,0-1 0 0,0-2 0 15,1-3 0-15,0-1 0 0,0-1-128 0,0 0 128 32,1 0-1296-32,-2-5-192 0,1 5-48 0,-1-5 0 15,0 0-960-15,0 0-208 0,0 0-48 0,0 0-13952 0</inkml:trace>
  <inkml:trace contextRef="#ctx0" brushRef="#br0" timeOffset="18079.25">20310 546 15663 0,'0'0'688'0,"0"0"144"0,-1-5-656 0,1 5-176 15,0-5 0-15,0 5 0 0,0 0 4128 0,0 0 800 16,0 0 144-16,1-4 48 0,-1 4-2704 0,0 0-544 16,0 0-96-16,0 0-32 0,0 0-448 0,1 6-80 15,0 3-32-15,-1 0 0 0,0 0-448 0,-1 1-96 16,-1 2 0-16,0 2-16 0,-1 2-176 0,0 4-16 15,-1 0-16-15,0 2 0 0,0 2-32 0,1 2-16 16,-2-3 0-16,1 2 0 0,1-1-64 0,1 1-16 16,0-3 0-16,0-2 0 0,0-3-160 0,1-1-128 15,0-2 144-15,1-3-144 0,0-1 0 0,0-1 0 0,1-4 0 16,-1-5 0 0,0 0-704-16,0 0-224 0,0 0-48 0,0 0-16 15,0 0-1328-15,0 0-272 0,6-3-48 0</inkml:trace>
  <inkml:trace contextRef="#ctx0" brushRef="#br0" timeOffset="19913.5">20401 1000 23039 0,'0'0'1024'0,"0"0"192"0,0 0-960 0,0 0-256 0,0 0 0 0,0 0 0 16,2-4 3536-16,-1-1 672 0,2-1 128 0,2 1 16 15,3 1-2832-15,-1 1-576 0,1-1-112 0,0 1-32 0,1-2-528 0,-1 2-96 16,1-1-32-16,-1 1 0 16,-1 2 144-16,1 0 32 0,-3 1 0 0,0 1 0 15,-1 1-160-15,-1 2-32 0,-3-4 0 0,2 5 0 16,-2-5 112-16,-1 6 16 0,-1-1 0 0,-2 2 0 16,0 1 320-16,-2 0 64 0,0 0 0 0,-2 0 16 15,-1 3-128-15,0-1-16 0,-1-1-16 0,2 1 0 0,-1-1 16 0,1 0 0 16,0-1 0-16,1 2 0 0,0-1-272 0,3-1-48 15,1 0-16-15,0-1 0 0,1 0 16 0,0-1 16 16,1 0 0-16,1-6 0 0,1 5-80 0,-1-5 0 16,2 6-128-16,1-1 192 0,1-1-64 0,0 0-128 15,1-1 176-15,1-1-176 0,1 0 208 0,2-2-64 16,-2 0-16-16,1 0 0 0,-1-2-128 0,2 2 128 16,0-2-128-16,0 0 128 0,1 0-128 0,-2-1 0 15,1-1 0-15,-1 1 0 0,0 3 0 0,-1-4 0 16,-1 0 128-16,-1 3-128 0,2-2 0 0,-2 1 0 15,-1-1 0-15,1 1 0 0,-5 2-368 0,0 0 48 16,0 0 16-16,5-2 0 16,-1 0-1248-16,-4 2-256 0,0 0-48 0,4-3-16 15,-1-1-1632-15,-1 2-320 0</inkml:trace>
  <inkml:trace contextRef="#ctx0" brushRef="#br0" timeOffset="20480.5">20507 523 25103 0,'0'0'1104'0,"0"0"240"0,0 0-1072 15,0 0-272-15,1-6 0 0,-1 1 0 0,0 5 1376 0,1-5 224 16,1 0 32-16,0 0 16 0,1-1-368 0,2 1-80 15,-1 1-16-15,0 0 0 0,1 0-112 0,-1 1-32 16,0 0 0-16,2 1 0 0,-1 0-288 0,0 1-64 16,0 1-16-16,0 1 0 0,-5-1-224 0,5 5-64 15,0 0 0-15,-2 1 0 0,0-2 64 0,-1 2 0 0,0 0 0 0,-1 1 0 16,-1 1 32-16,0 1 16 0,-1 0 0 0,-1 0 0 16,-2-2-112-16,1 0-32 15,-1 1 0-15,-1-2 0 0,1 0 80 0,-2 1 16 16,0 1 0-16,0-2 0 0,0 0 0 0,0 0 16 0,1-1 0 0,-1-1 0 15,0 1-48-15,1-2-16 0,5-3 0 0,-3 4 0 16,3-4-176-16,-1 5-32 0,1-5-16 0,0 0 0 16,5 3-176-16,1 0 0 0,2 0 0 0,0-1 0 15,3-2 160-15,2-2-160 0,0 0 192 0,1 1-192 16,2-1 128-16,1 1-128 0,-1 0 0 0,0-1 0 16,-4-2 0-16,-1 1 0 0,0 0 0 0,-3 1 0 15,-8 2-1968 1,0 0-288-16,0 0-64 0</inkml:trace>
  <inkml:trace contextRef="#ctx0" brushRef="#br0" timeOffset="28694.41">20960 725 8287 0,'0'0'736'0,"0"0"-592"16,0 0-144-16,0 0 0 0,0 0 6000 0,0 0 1168 15,0 0 224-15,0 0 48 0,0 0-4688 0,0 0-960 16,6 2-176-16,0 0-32 0,-1-1-672 0,1 1-128 16,0 0-16-16,2-1-16 0,0-1-544 0,2 0-208 15,-2 1 176-15,3 0-176 0,0-1 128 0,-1-1-128 16,1 2 0-16,0 1 0 0,-2-2 0 0,-1 1-336 0,-8-1 48 0,7 3-12560 31,-7-3-2512-31</inkml:trace>
  <inkml:trace contextRef="#ctx0" brushRef="#br0" timeOffset="28876.04">20917 911 18431 0,'0'0'816'0,"0"0"160"0,0 0-784 0,0 0-192 0,0 0 0 0,6 2 0 16,0-2 3568-16,0 0 656 0,2-2 144 0,1 1 32 16,0 0-2800-16,2 0-576 0,-2 1-96 0,3-2-32 15,0 1-640-15,2 1-256 0,-1 0 176 0,2 0-11312 16,1 0-2272-16</inkml:trace>
  <inkml:trace contextRef="#ctx0" brushRef="#br0" timeOffset="29589.72">21439 406 23727 0,'0'0'1040'0,"0"0"240"0,0 0-1024 0,0 0-256 16,0 0 0-16,0 0 0 0,5-2 1664 0,1 1 304 15,0-2 48-15,0 1 16 0,3 1-416 0,0 0-80 0,0 0 0 0,2 0-16 16,0 1-256-16,0-1-48 16,0 0-16-16,1 0 0 0,0 1-352 0,2 0-64 15,0 0-16-15,-1 1 0 0,1 0-528 0,0 0-112 16,0-1-128-16,1 1 176 0,-1 0-176 0,-1 0 0 16,2 0 0-16,-2 1 0 0,-1-2 0 0,-1 0-256 0,1 0 64 0,-2 0 16 15,-1-1-1664-15,0 0-336 16,-2 1-64-16,-1 0-14752 0</inkml:trace>
  <inkml:trace contextRef="#ctx0" brushRef="#br0" timeOffset="29925.76">21435 433 12895 0,'0'0'576'0,"0"0"112"0,-4 4-560 0,-1-1-128 15,5-3 0-15,-5 2 0 0,1 1 5264 0,4-3 1024 16,-2 5 208-16,0 0 32 0,1 1-3936 0,1 1-800 16,1 0-144-16,1 0-48 0,0 2-544 0,3 0-112 15,0 0-32-15,-1 0 0 0,2-1-336 0,1-1-64 16,2 1 0-16,0-1-16 0,1 0-288 0,1-2-48 15,2 1-16-15,-2-1 0 0,0 1-144 0,0-1 0 0,1 0 0 0,-3 0 128 16,1 0-128-16,-1 1-144 16,0-1 144-16,-2 1-208 15,-1-1-480-15,-3 1-80 0,0 0-32 0,-1 1 0 16,-1 2-1440-16,-1-2-272 0,-2 0-64 0,0 1-16 16,0 0-352-16,0 1-80 0</inkml:trace>
  <inkml:trace contextRef="#ctx0" brushRef="#br0" timeOffset="30217.16">21408 1012 19343 0,'0'0'1728'0,"0"0"-1392"0,0 0-336 0,0 0 0 0,1-4 3632 0,1-3 656 15,1 1 128-15,-1-2 16 0,1-1-2192 0,1 0-448 16,0 1-96-16,1-2-16 0,1-1-816 0,1-3-160 16,0 1-48-16,1-1 0 0,0 0-288 0,1-1-64 15,-1 0-16-15,2 0 0 0,0 1-288 0,1-1 0 16,-1-3 128-16,-1 3-128 0,2 0 0 0,0 1 0 16,0 2 0-16,0 0 0 15,-3 1-320-15,-1 3-112 0,-1 1-16 0,-1 2-16 16,-2 1-2544-16,-3 4-512 0</inkml:trace>
  <inkml:trace contextRef="#ctx0" brushRef="#br0" timeOffset="30462.47">21379 1013 28447 0,'0'0'1264'0,"0"0"256"0,0 0-1216 0,0 0-304 0,0 0 0 0,5 4 0 15,-5-4 1904-15,7 2 320 0,0 1 64 0,1-1 16 16,0 1-752-16,0-2-144 0,1 1-16 0,1 1-16 16,0-1-704-16,0 0-144 0,2 0-16 0,1-1-16 15,-1-1-336-15,0 1-160 0,0-1 160 0,1 0-160 0,-1 0 0 16,1-1 0-16,1-1 0 0,0 0 0 16,-2 1 0-16,1 0-128 0,-1-1-16 0,-1 2 0 15,-1-2-2096-15,-2 1-400 0,-2 0-96 0,-6 1-16 0</inkml:trace>
  <inkml:trace contextRef="#ctx0" brushRef="#br0" timeOffset="30726.21">21768 899 11967 0,'0'0'528'0,"0"0"112"0,0 0-512 0,0 0-128 15,0 0 0-15,0 0 0 0,0 0 5440 0,0 0 1072 16,0 0 208-16,0 0 32 0,0 0-4176 0,0 0-832 16,0 0-160-16,0 6-48 0,-2 2-704 0,-1-2-160 0,0 0-32 0,0 2 0 15,0 0-304-15,0 1-64 16,-1 0-16-16,0-1 0 0,0 0-96 0,1-1-32 0,0 1 0 0,1-3 0 16,2-5-128-16,0 0 0 0,0 0 0 0,0 0 0 31,0 0-384-31,0 0-96 0,0 0-32 0,0 0 0 0,0 0-2192 0,0 0-448 0,0 0-96 0,0 0-16 15</inkml:trace>
  <inkml:trace contextRef="#ctx0" brushRef="#br0" timeOffset="31104.75">21829 296 20271 0,'0'0'896'0,"0"0"192"0,0 0-880 0,0 0-208 16,0 0 0-16,0 0 0 0,-5 3 3472 0,0 0 656 0,1 1 128 0,1 0 32 15,1 2-2512-15,-1 1-496 0,1 2-112 0,-1 1-16 16,0 1-688-16,1 1-144 0,1-1-16 0,1 2-16 16,-2-2-160-16,1 2-128 15,0-2 144-15,1 1-144 0,0-5 144 0,1 1-144 0,0-1 128 0,1-1-128 31,1-1-1264-31,-3-5-336 0,0 0-64 0,4 4 0 0</inkml:trace>
  <inkml:trace contextRef="#ctx0" brushRef="#br0" timeOffset="31634.68">21900 978 23903 0,'0'0'1056'0,"0"0"224"0,0 0-1024 0,0 0-256 0,0 0 0 0,0 0 0 16,0 0 1776-16,0 0 304 0,0 0 64 0,0 0 16 15,0 0-864-15,0 0-160 0,0 0-48 0,-3 3 0 16,-2 0-432-16,0 1-80 0,0 0-32 0,0 1 0 16,0 0-48-16,2 0-16 0,0-1 0 0,1 2 0 0,1 0-160 0,1 0-48 15,0 1 0-15,1-1 0 0,1 0-272 0,1 0 0 16,1-3 128-16,1 1-128 0,0-1 0 0,1-1 0 15,0-2 0-15,1-1 0 16,2 0-1168-16,0-1-240 0,0-3-64 0,-1 1-14976 16</inkml:trace>
  <inkml:trace contextRef="#ctx0" brushRef="#br0" timeOffset="31844.3">21944 821 6447 0,'0'0'576'0,"-4"1"-576"0,-3-1 0 0,1 0 0 16,2 0 5952-16,4 0 1072 16,0 0 208-16,0 0 64 0,0 0-5200 0,0 0-1040 15,0 0-208-15,0 0-32 0,0 0-816 0,0 0 0 16,7-1 0-16,1-2-15808 0</inkml:trace>
  <inkml:trace contextRef="#ctx0" brushRef="#br0" timeOffset="32041.62">22038 954 34271 0,'0'0'1520'0,"0"0"304"0,0 0-1456 0,0 0-368 15,0 0 0-15,0 0 0 0,0 0 1632 0,6 2 256 16,1-2 48-16,2 0 16 0,2-1-1056 0,-2 0-192 15,2 0-64-15,1 1 0 0,0 0-480 0,-1 0-160 16,1-1 0-16,-1 1 0 16,-1 0-784-16,-2 0-272 0,1 0-48 0,-2 1-16 15,-1 0-2000-15,-1 0-400 0,-5-1-64 0,0 0-32 0</inkml:trace>
  <inkml:trace contextRef="#ctx0" brushRef="#br0" timeOffset="32191.43">22051 1023 32127 0,'0'0'1424'0,"0"0"304"0,0 0-1392 0,0 0-336 0,0 0 0 0,0 0 0 16,0 0 1600-16,0 0 240 16,0 0 48-16,0 0 16 0,6 4-992 0,1 1-192 15,1-4-32-15,0 1-16 0,3-1-432 0,0 0-96 0,0 0-16 16,-1 0 0 0,2-1-1376-16,0 1-288 0,-1-1-48 0,-1 0-15424 0</inkml:trace>
  <inkml:trace contextRef="#ctx0" brushRef="#br0" timeOffset="32440.92">22381 874 30575 0,'0'0'1344'0,"0"0"304"0,0 0-1328 0,0 0-320 15,0 0 0-15,0 0 0 16,0 6 2176-16,-1 0 384 0,0 1 64 0,0 3 0 0,0 0-1280 0,-1-1-256 15,0 0-48-15,0 0-16 0,0 0-400 0,1 0-96 16,0 0-16-16,0-1 0 0,-1 1-384 0,0-1-128 16,0 0 0-16,1-2 0 0,1 0 0 0,0 0 0 15,0-6-176-15,1 6 176 16,-1-6-2208-16,0 0-336 0,0 0-64 0</inkml:trace>
  <inkml:trace contextRef="#ctx0" brushRef="#br0" timeOffset="34392.94">22096 289 6447 0,'0'0'576'0,"0"0"-576"0,0 0 0 0,0-5 0 0,1 0 3984 0,-1 5 688 16,1-5 144-16,-1 0 32 0,0 0-2496 0,0 5-496 16,0 0-112-16,1-4-16 0,-1 4-288 0,0 0-64 15,0 0-16-15,0 0 0 0,0 0-272 0,0 0-64 16,0 0-16-16,0 0 0 0,0 0-240 0,0 0-64 16,-1 6 0-16,0 2 0 0,-1 1-432 0,0 2-80 15,1 1-32-15,0-1 0 0,0 2-160 0,1 1 0 16,0 0 144-16,0-2-144 0,0 1 160 0,1-2-32 15,0-2-128-15,2-1 192 0,-2-1-192 0,0 0-160 16,0-2 32-16,-1-5 0 16,0 0-1520-16,0 0-288 0,0 0-64 0,0 0-14592 0</inkml:trace>
  <inkml:trace contextRef="#ctx0" brushRef="#br0" timeOffset="34742.95">22122 207 13823 0,'-4'-3'1216'0,"0"1"-960"0,-1-2-256 0,0 1 0 16,1 0 4544-16,4 3 848 0,-4-2 176 0,4 2 48 15,0 0-3312-15,0 0-640 0,0 0-144 0,0 0-32 16,0 0-944-16,9-1-192 0,3 1-32 0,0 1-16 16,2 1-304-16,1 0 0 0,0 1 0 0,2 2 0 15,1-2 0-15,-1 2 0 0,0 1 0 0,-2 1 0 16,1 4 0-16,-1-1 0 0,-2 1 0 0,-1 0 0 0,-3 2 128 0,-1-1-128 15,-3 1 0-15,-2-1 0 0,-3 1 320 0,-3 0 16 16,-3-1 0-16,-2-1 0 0,-1 0 256 0,-2-3 48 16,0-1 16-16,-2-3 0 0,0 0-240 0,2 0-48 15,0-2-16-15,0-2 0 16,0-2-352-16,2 0 128 0,1 0-128 0,0 1 0 0,1-1 0 0,7 2 0 16,-5-2 0-16,0-1-128 15,5 3-1264-15,0 0-240 0,0 0-48 0,0 0-16768 0</inkml:trace>
  <inkml:trace contextRef="#ctx0" brushRef="#br0" timeOffset="35576.75">21854 1088 5519 0,'0'0'240'0,"0"0"64"0,0 0-304 0,0 0 0 0,0 0 0 0,0 0 0 0,0 0 6064 0,0 0 1152 16,0 0 224-16,0 0 48 0,0 0-4880 0,0 0-992 15,0 0-192-15,0 0-32 0,0 0-656 0,0 0-128 16,0 0-32-16,0 0 0 0,0 0-192 0,1 8-32 16,0 0-16-16,-1 2 0 0,0 1-144 0,0 1-48 15,0-1 0-15,-1 1 0 0,-1 0-144 0,1 0 160 16,-1 0-160-16,-1-1 160 0,-1 1 112 0,0-1 32 15,1-2 0-15,-1 0 0 0,-1-1 160 0,0-1 48 16,1-1 0-16,-1-1 0 0,1-1-64 0,-1-2 0 16,5-2 0-16,0 0 0 0,-7-2-240 0,2-1-48 15,1-1-16-15,0-1 0 0,1-3-144 0,0 0 0 16,1-1-160-16,1 1 160 16,1 1-1424-16,1-2-192 0,1-1-48 0,1 1-17280 0</inkml:trace>
  <inkml:trace contextRef="#ctx0" brushRef="#br0" timeOffset="37027.76">22861 654 9215 0,'0'0'816'0,"0"0"-656"16,0 0-160-16,1-5 0 0,-1 5 3712 0,0 0 720 15,3-5 144-15,-1 0 32 0,-2 5-2096 0,0 0-400 16,0 0-96-16,2-5-16 0,-2 5-464 0,0 0-80 16,0 0-32-16,0 0 0 0,0 0-144 0,0 0-48 15,0 0 0-15,0 0 0 0,0 0-272 0,-7 4-64 16,-1 2-16-16,1 2 0 0,0 0-240 0,2 3-32 16,-1 2-16-16,1 1 0 0,0-1-208 0,1 2-32 15,0 0-16-15,2-2 0 0,1 1-96 0,1-1-32 16,2-1 0-16,1-1 0 0,1-2-208 0,2-1 144 15,1-3-144-15,2 0 128 0,2-2-128 0,0-3 128 16,-1 0-128-16,1-1 128 0,2-2-128 0,-2-1 160 0,0 0-160 0,-1-2 160 16,0-1-160-16,-1-1 128 0,0-2-128 0,-3 2 128 15,2-2-128-15,-2 1 0 16,-1 1 0-16,1 1 0 0,-3 1 0 0,0 2 0 16,-3 4 0-16,0 0 0 0,0 0 0 0,0 0 0 0,0 0 0 0,0 0 0 15,0 0 0-15,1 5 0 16,-2 0 0-16,0 2 0 0,0-1 0 0,2 1 0 0,-1-1 0 0,1 0 0 15,-1-6 0-15,0 0 0 16,2 5 0-16,-2-5 0 0,4 4 176 0,-4-4-48 0,0 0-128 0,4 1 192 0,1-1 128 16,0-1 32-16,-1-3 0 0,1-2 0 0,1-2-352 0,0-1 0 15,1 0 0-15,-1-1-192 0,0-4 192 16,0 1 0-16,1 0 0 0,-1 1 128 0,0-1-128 16,0-1 0-16,1 2 0 0,0 1 0 0,-2-1 0 0,0 1-128 15,-1 2 0-15,-1 1 0 16,0 1-432-16,-1 1-80 15,-2 0 0-15,0 6-16 0,0 0-1648 0,0 0-336 0,0 0-64 0,0 0-16640 16</inkml:trace>
  <inkml:trace contextRef="#ctx0" brushRef="#br0" timeOffset="37199.61">23179 804 17503 0,'0'0'1552'0,"0"0"-1232"16,0 0-320-16,0 0 0 0,-2-3 4240 0,0-2 800 15,-1 2 144-15,3 3 48 0,-3-3-2896 0,3 3-576 16,-2-4-112-16,2 4-32 0,-1-5-1104 0,1 5-208 16,0 0-48-16,0 0-16 15,0 0-1216-15,0 0-240 0,0 0-64 0,0 0-16560 0</inkml:trace>
  <inkml:trace contextRef="#ctx0" brushRef="#br0" timeOffset="37477.82">23165 904 6447 0,'0'0'272'16,"0"0"80"-16,-3 5-352 0,1 1 0 0,0 0 0 0,0-1 0 0,0 1 6544 0,1 0 1248 16,0 1 240-16,0-2 48 0,0 1-5264 0,1 1-1072 15,0 0-208-15,0 1-32 0,0 0-624 0,0 1-128 16,0 1-32-16,0-3 0 0,-1 3-128 0,0 0-16 15,0 0-16-15,-1 1 0 0,0 0-48 0,0 0 0 16,-1 1 0-16,0-3 0 0,0 0-160 0,-1 1-32 16,-1-2-16-16,0 0 0 0,-1-1-112 0,0-3 0 15,0 1-16-15,0-1 0 0,1-2 16 0,0-1 0 16,0-2 0-16,0-1 0 0,0-2-192 0,1-1 128 16,1 0-128-16,0-4 128 0,-1 0-128 0,2 0-176 15,0-1 48-15,1 0 0 16,0-2-1312-16,1 1-256 0,0 0-48 0,2 1-11888 15,0 0-2384-15</inkml:trace>
  <inkml:trace contextRef="#ctx0" brushRef="#br0" timeOffset="38345.06">23301 316 11967 0,'0'0'528'0,"0"0"112"0,-4-3-512 0,4 3-128 0,-3-5 0 0,2 2 0 0,1 3 5440 0,2-4 1040 16,0-2 224-16,0 1 32 15,1 0-4384-15,1 0-880 0,0 1-192 0,2 0-16 0,2-1-704 0,0 1-144 16,0 3-32-16,2-2 0 0,-2 1-128 15,0 2-16-15,-1 1-16 0,-1 0 0 0,0 2-96 0,1-1 0 16,-2 2-128-16,-2 1 192 0,0 0 80 0,0 1 16 16,-1 1 0-16,-1 1 0 0,-1 0 48 0,0 2 16 15,-2 0 0-15,0 1 0 0,-1 1 224 0,0-1 64 16,1 0 0-16,-2 1 0 0,-1-3 48 0,0 1 16 16,0-2 0-16,1 0 0 0,0-1-128 0,1-1-32 15,0-1 0-15,0-1 0 0,3-4-160 0,-3 5-16 16,3-5-16-16,0 0 0 0,0 0-112 0,0 0-32 15,0 0 0-15,4 5 0 0,3-1-208 0,0 0 176 16,0-3-176-16,2 0 160 0,1 1-160 0,1-2 0 16,0 0 144-16,1 0-144 0,-2 0 0 0,1 0 0 15,1 0 0-15,-1 0 128 0,-1 0-128 0,0 0 0 0,-2-2 0 0,-1 1 0 32,0 1-720-32,-7 0-176 0,0 0-16 0,0 0-14832 15,-1-2-2944-15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457456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828446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101866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483268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446671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137142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Greedy algorithms take locally optimal steps. Local optimum is not the same as global optimum</a:t>
            </a:r>
          </a:p>
        </p:txBody>
      </p:sp>
    </p:spTree>
    <p:extLst>
      <p:ext uri="{BB962C8B-B14F-4D97-AF65-F5344CB8AC3E}">
        <p14:creationId xmlns:p14="http://schemas.microsoft.com/office/powerpoint/2010/main" val="31960482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Why are they called greedy? They take the best step at this time, or the best local step, although this may not necessary be the best step globally.</a:t>
            </a:r>
          </a:p>
        </p:txBody>
      </p:sp>
    </p:spTree>
    <p:extLst>
      <p:ext uri="{BB962C8B-B14F-4D97-AF65-F5344CB8AC3E}">
        <p14:creationId xmlns:p14="http://schemas.microsoft.com/office/powerpoint/2010/main" val="205423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Draw: L(w) = RSS(w)</a:t>
            </a:r>
          </a:p>
        </p:txBody>
      </p:sp>
    </p:spTree>
    <p:extLst>
      <p:ext uri="{BB962C8B-B14F-4D97-AF65-F5344CB8AC3E}">
        <p14:creationId xmlns:p14="http://schemas.microsoft.com/office/powerpoint/2010/main" val="1345033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Draw generic w vector</a:t>
            </a:r>
          </a:p>
          <a:p>
            <a:r>
              <a:rPr lang="en-US" dirty="0"/>
              <a:t>Draw why sum doesn’t work with an example of w_1 and w_2</a:t>
            </a:r>
          </a:p>
          <a:p>
            <a:r>
              <a:rPr lang="en-US" dirty="0"/>
              <a:t>Show summation for absolute values and show L1 norm notation</a:t>
            </a:r>
          </a:p>
          <a:p>
            <a:r>
              <a:rPr lang="en-US" dirty="0"/>
              <a:t>Show sum of squares summation and L2 norm notation</a:t>
            </a:r>
          </a:p>
          <a:p>
            <a:r>
              <a:rPr lang="en-US" dirty="0"/>
              <a:t>Both L1 and L2 have specific interpretation and practical importance</a:t>
            </a:r>
          </a:p>
          <a:p>
            <a:r>
              <a:rPr lang="en-US" dirty="0"/>
              <a:t>Talk about norm, notations, </a:t>
            </a:r>
          </a:p>
        </p:txBody>
      </p:sp>
    </p:spTree>
    <p:extLst>
      <p:ext uri="{BB962C8B-B14F-4D97-AF65-F5344CB8AC3E}">
        <p14:creationId xmlns:p14="http://schemas.microsoft.com/office/powerpoint/2010/main" val="13596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102169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TODO, pre-annotate</a:t>
            </a:r>
          </a:p>
        </p:txBody>
      </p:sp>
    </p:spTree>
    <p:extLst>
      <p:ext uri="{BB962C8B-B14F-4D97-AF65-F5344CB8AC3E}">
        <p14:creationId xmlns:p14="http://schemas.microsoft.com/office/powerpoint/2010/main" val="30226702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089876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Think of each epoch as taking one gradient descent step. </a:t>
            </a:r>
          </a:p>
          <a:p>
            <a:r>
              <a:rPr lang="en-US" dirty="0"/>
              <a:t>They don’t specify what the model is, but the concept of regularization is broader than just regression. Is often also applied to neural networks,</a:t>
            </a:r>
          </a:p>
          <a:p>
            <a:r>
              <a:rPr lang="en-US" dirty="0"/>
              <a:t>Key takeaways:</a:t>
            </a:r>
          </a:p>
          <a:p>
            <a:pPr lvl="1"/>
            <a:r>
              <a:rPr lang="en-US" dirty="0"/>
              <a:t>Regularized weights are smaller in magnitude.</a:t>
            </a:r>
          </a:p>
          <a:p>
            <a:pPr lvl="1"/>
            <a:r>
              <a:rPr lang="en-US" dirty="0"/>
              <a:t>L1 zeroes out weights, L2 keeps them around at really low values.</a:t>
            </a:r>
          </a:p>
        </p:txBody>
      </p:sp>
    </p:spTree>
    <p:extLst>
      <p:ext uri="{BB962C8B-B14F-4D97-AF65-F5344CB8AC3E}">
        <p14:creationId xmlns:p14="http://schemas.microsoft.com/office/powerpoint/2010/main" val="40989369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452364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Another way to think about it: assume that instead of regularization being a soft constraint, it was a hard constraint, where we said that we want to pick the weights with the minimum MSE such that the norm of the coefficients have to be less than or equal to some budget.</a:t>
            </a:r>
          </a:p>
          <a:p>
            <a:r>
              <a:rPr lang="en-US" dirty="0"/>
              <a:t>In that case, the budgets will form these shapes, and the selected weights will be the ones with the minimum MSE within that shape. </a:t>
            </a:r>
          </a:p>
          <a:p>
            <a:r>
              <a:rPr lang="en-US" dirty="0"/>
              <a:t>Since L1 norm is diamond-shaped, it ends up being more likely that the minimum point of MSE will be along one of the corners, unlike the L2 which is a circle.</a:t>
            </a:r>
          </a:p>
          <a:p>
            <a:r>
              <a:rPr lang="en-US" dirty="0"/>
              <a:t>This is very informal intuition, not a formal proof.</a:t>
            </a:r>
          </a:p>
        </p:txBody>
      </p:sp>
    </p:spTree>
    <p:extLst>
      <p:ext uri="{BB962C8B-B14F-4D97-AF65-F5344CB8AC3E}">
        <p14:creationId xmlns:p14="http://schemas.microsoft.com/office/powerpoint/2010/main" val="34610646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959784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567558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399416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WOS:</a:t>
            </a:r>
          </a:p>
          <a:p>
            <a:pPr lvl="1"/>
            <a:r>
              <a:rPr lang="en-US" dirty="0"/>
              <a:t>Regression: y \in R, Z, [0,1]</a:t>
            </a:r>
          </a:p>
          <a:p>
            <a:pPr lvl="1"/>
            <a:endParaRPr lang="en-US" dirty="0"/>
          </a:p>
          <a:p>
            <a:pPr lvl="1"/>
            <a:r>
              <a:rPr lang="en-US" dirty="0"/>
              <a:t>Y \in {+1, -1}, y \in {dog, cat}, etc.</a:t>
            </a:r>
          </a:p>
        </p:txBody>
      </p:sp>
    </p:spTree>
    <p:extLst>
      <p:ext uri="{BB962C8B-B14F-4D97-AF65-F5344CB8AC3E}">
        <p14:creationId xmlns:p14="http://schemas.microsoft.com/office/powerpoint/2010/main" val="3882310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Write binary classification</a:t>
            </a:r>
          </a:p>
          <a:p>
            <a:endParaRPr lang="en-US" dirty="0"/>
          </a:p>
        </p:txBody>
      </p:sp>
    </p:spTree>
    <p:extLst>
      <p:ext uri="{BB962C8B-B14F-4D97-AF65-F5344CB8AC3E}">
        <p14:creationId xmlns:p14="http://schemas.microsoft.com/office/powerpoint/2010/main" val="33146867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Write  multiclass classification</a:t>
            </a:r>
          </a:p>
        </p:txBody>
      </p:sp>
    </p:spTree>
    <p:extLst>
      <p:ext uri="{BB962C8B-B14F-4D97-AF65-F5344CB8AC3E}">
        <p14:creationId xmlns:p14="http://schemas.microsoft.com/office/powerpoint/2010/main" val="22744215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Draw visualization of Ridge coefficient path</a:t>
            </a:r>
          </a:p>
        </p:txBody>
      </p:sp>
    </p:spTree>
    <p:extLst>
      <p:ext uri="{BB962C8B-B14F-4D97-AF65-F5344CB8AC3E}">
        <p14:creationId xmlns:p14="http://schemas.microsoft.com/office/powerpoint/2010/main" val="19225082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14525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Where is sentiment analysis used? One example is marketing or analytics, where companies want to get the average sentiment of different content they put out based on the comments.</a:t>
            </a:r>
          </a:p>
        </p:txBody>
      </p:sp>
    </p:spTree>
    <p:extLst>
      <p:ext uri="{BB962C8B-B14F-4D97-AF65-F5344CB8AC3E}">
        <p14:creationId xmlns:p14="http://schemas.microsoft.com/office/powerpoint/2010/main" val="19020135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WOS:</a:t>
            </a:r>
          </a:p>
          <a:p>
            <a:pPr lvl="1"/>
            <a:r>
              <a:rPr lang="en-US" dirty="0"/>
              <a:t>1, 3, 1, 2, 1, 1, 1, 1, 1</a:t>
            </a:r>
          </a:p>
          <a:p>
            <a:pPr lvl="1"/>
            <a:r>
              <a:rPr lang="en-US" dirty="0"/>
              <a:t>$$h_1(x)$$, $$h_2(x)$$, …</a:t>
            </a:r>
          </a:p>
          <a:p>
            <a:pPr lvl="1"/>
            <a:endParaRPr lang="en-US" dirty="0"/>
          </a:p>
        </p:txBody>
      </p:sp>
    </p:spTree>
    <p:extLst>
      <p:ext uri="{BB962C8B-B14F-4D97-AF65-F5344CB8AC3E}">
        <p14:creationId xmlns:p14="http://schemas.microsoft.com/office/powerpoint/2010/main" val="33926146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Labels are provided to us in the dataset, but our goal is to develop a model that can go through new reviews and predict the sentiment without it being provided.</a:t>
            </a:r>
          </a:p>
          <a:p>
            <a:r>
              <a:rPr lang="en-US" dirty="0"/>
              <a:t>WOS: </a:t>
            </a:r>
          </a:p>
          <a:p>
            <a:pPr lvl="1"/>
            <a:r>
              <a:rPr lang="en-US" dirty="0"/>
              <a:t>$$h_1(x)$$, $$h_2(x)$$, …, “label”</a:t>
            </a:r>
          </a:p>
          <a:p>
            <a:pPr lvl="1"/>
            <a:r>
              <a:rPr lang="en-US" dirty="0"/>
              <a:t>“Goal: Given vectorized review, predict sentiment.”</a:t>
            </a:r>
          </a:p>
        </p:txBody>
      </p:sp>
    </p:spTree>
    <p:extLst>
      <p:ext uri="{BB962C8B-B14F-4D97-AF65-F5344CB8AC3E}">
        <p14:creationId xmlns:p14="http://schemas.microsoft.com/office/powerpoint/2010/main" val="27772863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a:t>Write positive # = 2, negative # = 1, predict +1 </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a:t>Note that this approach doesn’t involve any learning.</a:t>
            </a:r>
          </a:p>
          <a:p>
            <a:endParaRPr lang="en-US" dirty="0"/>
          </a:p>
        </p:txBody>
      </p:sp>
    </p:spTree>
    <p:extLst>
      <p:ext uri="{BB962C8B-B14F-4D97-AF65-F5344CB8AC3E}">
        <p14:creationId xmlns:p14="http://schemas.microsoft.com/office/powerpoint/2010/main" val="6875656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106222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WOS:</a:t>
            </a:r>
          </a:p>
          <a:p>
            <a:pPr lvl="1"/>
            <a:r>
              <a:rPr lang="en-US" dirty="0"/>
              <a:t>$$1*1+1*2+1*(-1) = 2$$</a:t>
            </a:r>
          </a:p>
        </p:txBody>
      </p:sp>
    </p:spTree>
    <p:extLst>
      <p:ext uri="{BB962C8B-B14F-4D97-AF65-F5344CB8AC3E}">
        <p14:creationId xmlns:p14="http://schemas.microsoft.com/office/powerpoint/2010/main" val="27196994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Each point represents a sentence</a:t>
            </a:r>
          </a:p>
          <a:p>
            <a:r>
              <a:rPr lang="en-US" dirty="0"/>
              <a:t>WOS:</a:t>
            </a:r>
          </a:p>
          <a:p>
            <a:pPr marL="914400" marR="0" lvl="1"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a:t>Above: Score &lt; 0, predict negative sentiment</a:t>
            </a:r>
          </a:p>
          <a:p>
            <a:pPr lvl="1"/>
            <a:r>
              <a:rPr lang="en-US" dirty="0"/>
              <a:t>Below: Score &gt; 0, predict positive sentiment</a:t>
            </a:r>
          </a:p>
          <a:p>
            <a:endParaRPr lang="en-US" dirty="0"/>
          </a:p>
        </p:txBody>
      </p:sp>
    </p:spTree>
    <p:extLst>
      <p:ext uri="{BB962C8B-B14F-4D97-AF65-F5344CB8AC3E}">
        <p14:creationId xmlns:p14="http://schemas.microsoft.com/office/powerpoint/2010/main" val="42597734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WOS:</a:t>
            </a:r>
          </a:p>
          <a:p>
            <a:pPr lvl="1"/>
            <a:r>
              <a:rPr lang="en-US" dirty="0"/>
              <a:t>0 at the cross-section</a:t>
            </a:r>
          </a:p>
          <a:p>
            <a:pPr lvl="0"/>
            <a:r>
              <a:rPr lang="en-US" dirty="0"/>
              <a:t>When you are taking the sign, you’re fundamentally taking a cross-section at score =0, and seeing if the score is above or below that line.</a:t>
            </a:r>
          </a:p>
        </p:txBody>
      </p:sp>
    </p:spTree>
    <p:extLst>
      <p:ext uri="{BB962C8B-B14F-4D97-AF65-F5344CB8AC3E}">
        <p14:creationId xmlns:p14="http://schemas.microsoft.com/office/powerpoint/2010/main" val="16095747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959784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087936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Where is sentiment analysis used? One example is marketing or analytics, where companies want to get the average sentiment of different content they put out based on the comments.</a:t>
            </a:r>
          </a:p>
        </p:txBody>
      </p:sp>
    </p:spTree>
    <p:extLst>
      <p:ext uri="{BB962C8B-B14F-4D97-AF65-F5344CB8AC3E}">
        <p14:creationId xmlns:p14="http://schemas.microsoft.com/office/powerpoint/2010/main" val="36601058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a:t>Write positive # = 2, negative # = 1, predict +1 </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a:t>Note that this approach doesn’t involve any learning.</a:t>
            </a:r>
          </a:p>
          <a:p>
            <a:endParaRPr lang="en-US" dirty="0"/>
          </a:p>
        </p:txBody>
      </p:sp>
    </p:spTree>
    <p:extLst>
      <p:ext uri="{BB962C8B-B14F-4D97-AF65-F5344CB8AC3E}">
        <p14:creationId xmlns:p14="http://schemas.microsoft.com/office/powerpoint/2010/main" val="9403138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WOS:</a:t>
            </a:r>
          </a:p>
          <a:p>
            <a:pPr lvl="1"/>
            <a:r>
              <a:rPr lang="en-US" dirty="0"/>
              <a:t>$$1*1+1*2+1*(-1) = 2$$</a:t>
            </a:r>
          </a:p>
        </p:txBody>
      </p:sp>
    </p:spTree>
    <p:extLst>
      <p:ext uri="{BB962C8B-B14F-4D97-AF65-F5344CB8AC3E}">
        <p14:creationId xmlns:p14="http://schemas.microsoft.com/office/powerpoint/2010/main" val="10668775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Each point represents a sentence</a:t>
            </a:r>
          </a:p>
          <a:p>
            <a:r>
              <a:rPr lang="en-US" dirty="0"/>
              <a:t>WOS:</a:t>
            </a:r>
          </a:p>
          <a:p>
            <a:pPr marL="914400" marR="0" lvl="1"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a:t>Above: Score &lt; 0, predict negative sentiment</a:t>
            </a:r>
          </a:p>
          <a:p>
            <a:pPr lvl="1"/>
            <a:r>
              <a:rPr lang="en-US" dirty="0"/>
              <a:t>Below: Score &gt; 0, predict positive sentiment</a:t>
            </a:r>
          </a:p>
          <a:p>
            <a:endParaRPr lang="en-US" dirty="0"/>
          </a:p>
        </p:txBody>
      </p:sp>
    </p:spTree>
    <p:extLst>
      <p:ext uri="{BB962C8B-B14F-4D97-AF65-F5344CB8AC3E}">
        <p14:creationId xmlns:p14="http://schemas.microsoft.com/office/powerpoint/2010/main" val="12458487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Two parts:</a:t>
            </a:r>
          </a:p>
          <a:p>
            <a:pPr lvl="1"/>
            <a:r>
              <a:rPr lang="en-US" dirty="0"/>
              <a:t>Decide which one of these graphs represents the new score</a:t>
            </a:r>
          </a:p>
          <a:p>
            <a:pPr lvl="1"/>
            <a:r>
              <a:rPr lang="en-US" dirty="0"/>
              <a:t>Explain in English what you are doing here in terms of the model’s actual predictions</a:t>
            </a:r>
          </a:p>
        </p:txBody>
      </p:sp>
    </p:spTree>
    <p:extLst>
      <p:ext uri="{BB962C8B-B14F-4D97-AF65-F5344CB8AC3E}">
        <p14:creationId xmlns:p14="http://schemas.microsoft.com/office/powerpoint/2010/main" val="90095796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Two parts:</a:t>
            </a:r>
          </a:p>
          <a:p>
            <a:pPr lvl="1"/>
            <a:r>
              <a:rPr lang="en-US" dirty="0"/>
              <a:t>Decide which one of these graphs represents the new score</a:t>
            </a:r>
          </a:p>
          <a:p>
            <a:pPr lvl="1"/>
            <a:r>
              <a:rPr lang="en-US" dirty="0"/>
              <a:t>Explain in English what you are doing here in terms of the model’s actual predictions</a:t>
            </a:r>
          </a:p>
        </p:txBody>
      </p:sp>
    </p:spTree>
    <p:extLst>
      <p:ext uri="{BB962C8B-B14F-4D97-AF65-F5344CB8AC3E}">
        <p14:creationId xmlns:p14="http://schemas.microsoft.com/office/powerpoint/2010/main" val="28694766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WOS:</a:t>
            </a:r>
          </a:p>
          <a:p>
            <a:pPr lvl="1"/>
            <a:r>
              <a:rPr lang="en-US" dirty="0"/>
              <a:t>0 at the cross-section</a:t>
            </a:r>
          </a:p>
          <a:p>
            <a:pPr lvl="0"/>
            <a:r>
              <a:rPr lang="en-US" dirty="0"/>
              <a:t>When you are taking the sign, you’re fundamentally taking a cross-section at score =0, and seeing if the score is above or below that line.</a:t>
            </a:r>
          </a:p>
        </p:txBody>
      </p:sp>
    </p:spTree>
    <p:extLst>
      <p:ext uri="{BB962C8B-B14F-4D97-AF65-F5344CB8AC3E}">
        <p14:creationId xmlns:p14="http://schemas.microsoft.com/office/powerpoint/2010/main" val="15713190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9773776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WOS:</a:t>
            </a:r>
          </a:p>
          <a:p>
            <a:pPr lvl="1"/>
            <a:r>
              <a:rPr lang="en-US" dirty="0"/>
              <a:t>Classification Error: # mistakes / total</a:t>
            </a:r>
          </a:p>
          <a:p>
            <a:pPr lvl="2"/>
            <a:r>
              <a:rPr lang="en-US" dirty="0"/>
              <a:t>$$\sum 1{y-\hat{y}}$$</a:t>
            </a:r>
          </a:p>
          <a:p>
            <a:pPr lvl="1"/>
            <a:r>
              <a:rPr lang="en-US" dirty="0"/>
              <a:t>Classification Accuracy: 1 - error</a:t>
            </a:r>
          </a:p>
          <a:p>
            <a:pPr lvl="2"/>
            <a:r>
              <a:rPr lang="en-US" dirty="0"/>
              <a:t># correct / total</a:t>
            </a:r>
          </a:p>
        </p:txBody>
      </p:sp>
    </p:spTree>
    <p:extLst>
      <p:ext uri="{BB962C8B-B14F-4D97-AF65-F5344CB8AC3E}">
        <p14:creationId xmlns:p14="http://schemas.microsoft.com/office/powerpoint/2010/main" val="307344145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For example, if you’re taking in handwritten digits and classifying what digit they are, you should at least get an accuracy of one-tenth. This is actually an example you’ll be going over in section on Thurs.</a:t>
            </a:r>
          </a:p>
        </p:txBody>
      </p:sp>
    </p:spTree>
    <p:extLst>
      <p:ext uri="{BB962C8B-B14F-4D97-AF65-F5344CB8AC3E}">
        <p14:creationId xmlns:p14="http://schemas.microsoft.com/office/powerpoint/2010/main" val="17722923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131106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 how can we break down the types of errors to think about them in a more detailed fashion? Using a tool called confusion matrices.</a:t>
            </a:r>
          </a:p>
          <a:p>
            <a:r>
              <a:rPr lang="en-US" dirty="0"/>
              <a:t>WOS: y, \hat{y}</a:t>
            </a:r>
          </a:p>
        </p:txBody>
      </p:sp>
    </p:spTree>
    <p:extLst>
      <p:ext uri="{BB962C8B-B14F-4D97-AF65-F5344CB8AC3E}">
        <p14:creationId xmlns:p14="http://schemas.microsoft.com/office/powerpoint/2010/main" val="270088170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Write</a:t>
            </a:r>
          </a:p>
          <a:p>
            <a:pPr lvl="1"/>
            <a:r>
              <a:rPr lang="en-US" dirty="0"/>
              <a:t>100 test examples</a:t>
            </a:r>
          </a:p>
          <a:p>
            <a:pPr lvl="1"/>
            <a:r>
              <a:rPr lang="en-US" dirty="0"/>
              <a:t>60 total positive, 40 total negative </a:t>
            </a:r>
          </a:p>
          <a:p>
            <a:pPr lvl="1"/>
            <a:r>
              <a:rPr lang="en-US" dirty="0"/>
              <a:t>TP 50, 10 FN, 5 FP, 35 TN</a:t>
            </a:r>
          </a:p>
          <a:p>
            <a:pPr lvl="1"/>
            <a:r>
              <a:rPr lang="en-US" dirty="0"/>
              <a:t>Compute accuracy (50 + 35 / 100) = 0.85</a:t>
            </a:r>
          </a:p>
        </p:txBody>
      </p:sp>
    </p:spTree>
    <p:extLst>
      <p:ext uri="{BB962C8B-B14F-4D97-AF65-F5344CB8AC3E}">
        <p14:creationId xmlns:p14="http://schemas.microsoft.com/office/powerpoint/2010/main" val="198267455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Spam is the positive label</a:t>
            </a:r>
          </a:p>
          <a:p>
            <a:r>
              <a:rPr lang="en-US" dirty="0"/>
              <a:t>Mention the COVID example</a:t>
            </a:r>
          </a:p>
          <a:p>
            <a:endParaRPr lang="en-US" dirty="0"/>
          </a:p>
        </p:txBody>
      </p:sp>
    </p:spTree>
    <p:extLst>
      <p:ext uri="{BB962C8B-B14F-4D97-AF65-F5344CB8AC3E}">
        <p14:creationId xmlns:p14="http://schemas.microsoft.com/office/powerpoint/2010/main" val="33072801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3055754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WOS:</a:t>
            </a:r>
          </a:p>
          <a:p>
            <a:pPr lvl="1"/>
            <a:r>
              <a:rPr lang="en-US" dirty="0"/>
              <a:t>Circle the diagonal, label “correct”</a:t>
            </a:r>
          </a:p>
          <a:p>
            <a:pPr lvl="0"/>
            <a:r>
              <a:rPr lang="en-US" dirty="0"/>
              <a:t>Mention that you can’t exactly say false positive or false negative here, since there isn’t just a positive or negative, there are more classes.</a:t>
            </a:r>
          </a:p>
        </p:txBody>
      </p:sp>
    </p:spTree>
    <p:extLst>
      <p:ext uri="{BB962C8B-B14F-4D97-AF65-F5344CB8AC3E}">
        <p14:creationId xmlns:p14="http://schemas.microsoft.com/office/powerpoint/2010/main" val="37864050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Draw in difference at end is bias + noise</a:t>
            </a:r>
          </a:p>
          <a:p>
            <a:endParaRPr lang="en-US" dirty="0"/>
          </a:p>
        </p:txBody>
      </p:sp>
    </p:spTree>
    <p:extLst>
      <p:ext uri="{BB962C8B-B14F-4D97-AF65-F5344CB8AC3E}">
        <p14:creationId xmlns:p14="http://schemas.microsoft.com/office/powerpoint/2010/main" val="5483782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Write in that curve is model using single words</a:t>
            </a:r>
          </a:p>
          <a:p>
            <a:r>
              <a:rPr lang="en-US" dirty="0"/>
              <a:t>Draw in curve for bigrams</a:t>
            </a:r>
          </a:p>
          <a:p>
            <a:r>
              <a:rPr lang="en-US" dirty="0"/>
              <a:t>Smaller bias</a:t>
            </a:r>
          </a:p>
          <a:p>
            <a:endParaRPr lang="en-US" dirty="0"/>
          </a:p>
        </p:txBody>
      </p:sp>
    </p:spTree>
    <p:extLst>
      <p:ext uri="{BB962C8B-B14F-4D97-AF65-F5344CB8AC3E}">
        <p14:creationId xmlns:p14="http://schemas.microsoft.com/office/powerpoint/2010/main" val="22087125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569468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TODO, pre-annotate</a:t>
            </a:r>
          </a:p>
        </p:txBody>
      </p:sp>
    </p:spTree>
    <p:extLst>
      <p:ext uri="{BB962C8B-B14F-4D97-AF65-F5344CB8AC3E}">
        <p14:creationId xmlns:p14="http://schemas.microsoft.com/office/powerpoint/2010/main" val="38339302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TODO, pre-annotate</a:t>
            </a:r>
          </a:p>
        </p:txBody>
      </p:sp>
    </p:spTree>
    <p:extLst>
      <p:ext uri="{BB962C8B-B14F-4D97-AF65-F5344CB8AC3E}">
        <p14:creationId xmlns:p14="http://schemas.microsoft.com/office/powerpoint/2010/main" val="40198025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190118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3"/>
        <p:cNvGrpSpPr/>
        <p:nvPr/>
      </p:nvGrpSpPr>
      <p:grpSpPr>
        <a:xfrm>
          <a:off x="0" y="0"/>
          <a:ext cx="0" cy="0"/>
          <a:chOff x="0" y="0"/>
          <a:chExt cx="0" cy="0"/>
        </a:xfrm>
      </p:grpSpPr>
      <p:sp>
        <p:nvSpPr>
          <p:cNvPr id="14" name="Google Shape;14;p3"/>
          <p:cNvSpPr/>
          <p:nvPr/>
        </p:nvSpPr>
        <p:spPr>
          <a:xfrm flipH="1">
            <a:off x="-7125" y="0"/>
            <a:ext cx="2592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3"/>
          <p:cNvSpPr/>
          <p:nvPr/>
        </p:nvSpPr>
        <p:spPr>
          <a:xfrm>
            <a:off x="2585478"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6" name="Google Shape;16;p3"/>
          <p:cNvSpPr txBox="1">
            <a:spLocks noGrp="1"/>
          </p:cNvSpPr>
          <p:nvPr>
            <p:ph type="ctrTitle"/>
          </p:nvPr>
        </p:nvSpPr>
        <p:spPr>
          <a:xfrm>
            <a:off x="277100" y="284200"/>
            <a:ext cx="2024100" cy="3678000"/>
          </a:xfrm>
          <a:prstGeom prst="rect">
            <a:avLst/>
          </a:prstGeom>
        </p:spPr>
        <p:txBody>
          <a:bodyPr spcFirstLastPara="1" wrap="square" lIns="91425" tIns="91425" rIns="91425" bIns="91425" anchor="b" anchorCtr="0"/>
          <a:lstStyle>
            <a:lvl1pPr lvl="0" rtl="0">
              <a:spcBef>
                <a:spcPts val="0"/>
              </a:spcBef>
              <a:spcAft>
                <a:spcPts val="0"/>
              </a:spcAft>
              <a:buClr>
                <a:srgbClr val="F67031"/>
              </a:buClr>
              <a:buSzPts val="2400"/>
              <a:buNone/>
              <a:defRPr>
                <a:solidFill>
                  <a:srgbClr val="B57BA6"/>
                </a:solidFill>
              </a:defRPr>
            </a:lvl1pPr>
            <a:lvl2pPr lvl="1" rtl="0">
              <a:spcBef>
                <a:spcPts val="0"/>
              </a:spcBef>
              <a:spcAft>
                <a:spcPts val="0"/>
              </a:spcAft>
              <a:buClr>
                <a:srgbClr val="F67031"/>
              </a:buClr>
              <a:buSzPts val="2400"/>
              <a:buNone/>
              <a:defRPr>
                <a:solidFill>
                  <a:srgbClr val="F67031"/>
                </a:solidFill>
              </a:defRPr>
            </a:lvl2pPr>
            <a:lvl3pPr lvl="2" rtl="0">
              <a:spcBef>
                <a:spcPts val="0"/>
              </a:spcBef>
              <a:spcAft>
                <a:spcPts val="0"/>
              </a:spcAft>
              <a:buClr>
                <a:srgbClr val="F67031"/>
              </a:buClr>
              <a:buSzPts val="2400"/>
              <a:buNone/>
              <a:defRPr>
                <a:solidFill>
                  <a:srgbClr val="F67031"/>
                </a:solidFill>
              </a:defRPr>
            </a:lvl3pPr>
            <a:lvl4pPr lvl="3" rtl="0">
              <a:spcBef>
                <a:spcPts val="0"/>
              </a:spcBef>
              <a:spcAft>
                <a:spcPts val="0"/>
              </a:spcAft>
              <a:buClr>
                <a:srgbClr val="F67031"/>
              </a:buClr>
              <a:buSzPts val="2400"/>
              <a:buNone/>
              <a:defRPr>
                <a:solidFill>
                  <a:srgbClr val="F67031"/>
                </a:solidFill>
              </a:defRPr>
            </a:lvl4pPr>
            <a:lvl5pPr lvl="4" rtl="0">
              <a:spcBef>
                <a:spcPts val="0"/>
              </a:spcBef>
              <a:spcAft>
                <a:spcPts val="0"/>
              </a:spcAft>
              <a:buClr>
                <a:srgbClr val="F67031"/>
              </a:buClr>
              <a:buSzPts val="2400"/>
              <a:buNone/>
              <a:defRPr>
                <a:solidFill>
                  <a:srgbClr val="F67031"/>
                </a:solidFill>
              </a:defRPr>
            </a:lvl5pPr>
            <a:lvl6pPr lvl="5" rtl="0">
              <a:spcBef>
                <a:spcPts val="0"/>
              </a:spcBef>
              <a:spcAft>
                <a:spcPts val="0"/>
              </a:spcAft>
              <a:buClr>
                <a:srgbClr val="F67031"/>
              </a:buClr>
              <a:buSzPts val="2400"/>
              <a:buNone/>
              <a:defRPr>
                <a:solidFill>
                  <a:srgbClr val="F67031"/>
                </a:solidFill>
              </a:defRPr>
            </a:lvl6pPr>
            <a:lvl7pPr lvl="6" rtl="0">
              <a:spcBef>
                <a:spcPts val="0"/>
              </a:spcBef>
              <a:spcAft>
                <a:spcPts val="0"/>
              </a:spcAft>
              <a:buClr>
                <a:srgbClr val="F67031"/>
              </a:buClr>
              <a:buSzPts val="2400"/>
              <a:buNone/>
              <a:defRPr>
                <a:solidFill>
                  <a:srgbClr val="F67031"/>
                </a:solidFill>
              </a:defRPr>
            </a:lvl7pPr>
            <a:lvl8pPr lvl="7" rtl="0">
              <a:spcBef>
                <a:spcPts val="0"/>
              </a:spcBef>
              <a:spcAft>
                <a:spcPts val="0"/>
              </a:spcAft>
              <a:buClr>
                <a:srgbClr val="F67031"/>
              </a:buClr>
              <a:buSzPts val="2400"/>
              <a:buNone/>
              <a:defRPr>
                <a:solidFill>
                  <a:srgbClr val="F67031"/>
                </a:solidFill>
              </a:defRPr>
            </a:lvl8pPr>
            <a:lvl9pPr lvl="8" rtl="0">
              <a:spcBef>
                <a:spcPts val="0"/>
              </a:spcBef>
              <a:spcAft>
                <a:spcPts val="0"/>
              </a:spcAft>
              <a:buClr>
                <a:srgbClr val="F67031"/>
              </a:buClr>
              <a:buSzPts val="2400"/>
              <a:buNone/>
              <a:defRPr>
                <a:solidFill>
                  <a:srgbClr val="F67031"/>
                </a:solidFill>
              </a:defRPr>
            </a:lvl9pPr>
          </a:lstStyle>
          <a:p>
            <a:r>
              <a:rPr lang="en-US"/>
              <a:t>Click to edit Master title style</a:t>
            </a:r>
            <a:endParaRPr dirty="0"/>
          </a:p>
        </p:txBody>
      </p:sp>
      <p:sp>
        <p:nvSpPr>
          <p:cNvPr id="17" name="Google Shape;17;p3"/>
          <p:cNvSpPr txBox="1">
            <a:spLocks noGrp="1"/>
          </p:cNvSpPr>
          <p:nvPr>
            <p:ph type="subTitle" idx="1"/>
          </p:nvPr>
        </p:nvSpPr>
        <p:spPr>
          <a:xfrm>
            <a:off x="277100" y="3983050"/>
            <a:ext cx="2024100" cy="784800"/>
          </a:xfrm>
          <a:prstGeom prst="rect">
            <a:avLst/>
          </a:prstGeom>
        </p:spPr>
        <p:txBody>
          <a:bodyPr spcFirstLastPara="1" wrap="square" lIns="91425" tIns="91425" rIns="91425" bIns="91425" anchor="t" anchorCtr="0"/>
          <a:lstStyle>
            <a:lvl1pPr lvl="0" rtl="0">
              <a:spcBef>
                <a:spcPts val="0"/>
              </a:spcBef>
              <a:spcAft>
                <a:spcPts val="0"/>
              </a:spcAft>
              <a:buClr>
                <a:srgbClr val="999999"/>
              </a:buClr>
              <a:buSzPts val="1400"/>
              <a:buFont typeface="Georgia"/>
              <a:buNone/>
              <a:defRPr i="1">
                <a:solidFill>
                  <a:srgbClr val="999999"/>
                </a:solidFill>
                <a:latin typeface="Georgia"/>
                <a:ea typeface="Georgia"/>
                <a:cs typeface="Georgia"/>
                <a:sym typeface="Georgia"/>
              </a:defRPr>
            </a:lvl1pPr>
            <a:lvl2pPr lvl="1"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2pPr>
            <a:lvl3pPr lvl="2"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3pPr>
            <a:lvl4pPr lvl="3"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4pPr>
            <a:lvl5pPr lvl="4"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5pPr>
            <a:lvl6pPr lvl="5"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6pPr>
            <a:lvl7pPr lvl="6"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7pPr>
            <a:lvl8pPr lvl="7"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8pPr>
            <a:lvl9pPr lvl="8"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9pPr>
          </a:lstStyle>
          <a:p>
            <a:r>
              <a:rPr lang="en-US"/>
              <a:t>Click to edit Master subtitle style</a:t>
            </a:r>
            <a:endParaRPr/>
          </a:p>
        </p:txBody>
      </p:sp>
      <p:sp>
        <p:nvSpPr>
          <p:cNvPr id="18" name="Google Shape;18;p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9414826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65"/>
        <p:cNvGrpSpPr/>
        <p:nvPr/>
      </p:nvGrpSpPr>
      <p:grpSpPr>
        <a:xfrm>
          <a:off x="0" y="0"/>
          <a:ext cx="0" cy="0"/>
          <a:chOff x="0" y="0"/>
          <a:chExt cx="0" cy="0"/>
        </a:xfrm>
      </p:grpSpPr>
      <p:pic>
        <p:nvPicPr>
          <p:cNvPr id="8" name="Picture 7">
            <a:extLst>
              <a:ext uri="{FF2B5EF4-FFF2-40B4-BE49-F238E27FC236}">
                <a16:creationId xmlns:a16="http://schemas.microsoft.com/office/drawing/2014/main" id="{C559A83B-C13C-4757-9F87-A8ACFB64DCB1}"/>
              </a:ext>
            </a:extLst>
          </p:cNvPr>
          <p:cNvPicPr>
            <a:picLocks noChangeAspect="1"/>
          </p:cNvPicPr>
          <p:nvPr/>
        </p:nvPicPr>
        <p:blipFill>
          <a:blip r:embed="rId2"/>
          <a:stretch>
            <a:fillRect/>
          </a:stretch>
        </p:blipFill>
        <p:spPr>
          <a:xfrm>
            <a:off x="1" y="4274433"/>
            <a:ext cx="2585474" cy="869067"/>
          </a:xfrm>
          <a:prstGeom prst="rect">
            <a:avLst/>
          </a:prstGeom>
        </p:spPr>
      </p:pic>
      <p:sp>
        <p:nvSpPr>
          <p:cNvPr id="66" name="Google Shape;66;p11"/>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7" name="Google Shape;67;p11"/>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1"/>
          <p:cNvSpPr txBox="1">
            <a:spLocks noGrp="1"/>
          </p:cNvSpPr>
          <p:nvPr>
            <p:ph type="title"/>
          </p:nvPr>
        </p:nvSpPr>
        <p:spPr>
          <a:xfrm>
            <a:off x="234450" y="575500"/>
            <a:ext cx="2046300" cy="3981000"/>
          </a:xfrm>
          <a:prstGeom prst="rect">
            <a:avLst/>
          </a:prstGeom>
        </p:spPr>
        <p:txBody>
          <a:bodyPr spcFirstLastPara="1" wrap="square" lIns="91425" tIns="91425" rIns="91425" bIns="91425" anchor="t" anchorCtr="0"/>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r>
              <a:rPr lang="en-US"/>
              <a:t>Click to edit Master title style</a:t>
            </a:r>
            <a:endParaRPr/>
          </a:p>
        </p:txBody>
      </p:sp>
      <p:sp>
        <p:nvSpPr>
          <p:cNvPr id="69" name="Google Shape;69;p11"/>
          <p:cNvSpPr txBox="1">
            <a:spLocks noGrp="1"/>
          </p:cNvSpPr>
          <p:nvPr>
            <p:ph type="body" idx="1"/>
          </p:nvPr>
        </p:nvSpPr>
        <p:spPr>
          <a:xfrm>
            <a:off x="3062200" y="575500"/>
            <a:ext cx="2730000" cy="3981000"/>
          </a:xfrm>
          <a:prstGeom prst="rect">
            <a:avLst/>
          </a:prstGeom>
        </p:spPr>
        <p:txBody>
          <a:bodyPr spcFirstLastPara="1" wrap="square" lIns="91425" tIns="91425" rIns="91425" bIns="91425" anchor="t" anchorCtr="0"/>
          <a:lstStyle>
            <a:lvl1pPr marL="457200" lvl="0" indent="-298450">
              <a:spcBef>
                <a:spcPts val="60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pPr lvl="0"/>
            <a:r>
              <a:rPr lang="en-US"/>
              <a:t>Edit Master text styles</a:t>
            </a:r>
          </a:p>
        </p:txBody>
      </p:sp>
      <p:sp>
        <p:nvSpPr>
          <p:cNvPr id="70" name="Google Shape;70;p11"/>
          <p:cNvSpPr txBox="1">
            <a:spLocks noGrp="1"/>
          </p:cNvSpPr>
          <p:nvPr>
            <p:ph type="body" idx="2"/>
          </p:nvPr>
        </p:nvSpPr>
        <p:spPr>
          <a:xfrm>
            <a:off x="5956701" y="575500"/>
            <a:ext cx="2730000" cy="3981000"/>
          </a:xfrm>
          <a:prstGeom prst="rect">
            <a:avLst/>
          </a:prstGeom>
        </p:spPr>
        <p:txBody>
          <a:bodyPr spcFirstLastPara="1" wrap="square" lIns="91425" tIns="91425" rIns="91425" bIns="91425" anchor="t" anchorCtr="0"/>
          <a:lstStyle>
            <a:lvl1pPr marL="457200" lvl="0" indent="-298450">
              <a:spcBef>
                <a:spcPts val="60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pPr lvl="0"/>
            <a:r>
              <a:rPr lang="en-US"/>
              <a:t>Edit Master text styles</a:t>
            </a:r>
          </a:p>
        </p:txBody>
      </p:sp>
      <p:sp>
        <p:nvSpPr>
          <p:cNvPr id="71" name="Google Shape;71;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748523559"/>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 1 column" preserve="1" userDrawn="1">
  <p:cSld name="1_Title + 1 column">
    <p:spTree>
      <p:nvGrpSpPr>
        <p:cNvPr id="1" name="Shape 32"/>
        <p:cNvGrpSpPr/>
        <p:nvPr/>
      </p:nvGrpSpPr>
      <p:grpSpPr>
        <a:xfrm>
          <a:off x="0" y="0"/>
          <a:ext cx="0" cy="0"/>
          <a:chOff x="0" y="0"/>
          <a:chExt cx="0" cy="0"/>
        </a:xfrm>
      </p:grpSpPr>
      <p:sp>
        <p:nvSpPr>
          <p:cNvPr id="33" name="Google Shape;33;p6"/>
          <p:cNvSpPr/>
          <p:nvPr userDrawn="1"/>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 name="Google Shape;34;p6"/>
          <p:cNvSpPr/>
          <p:nvPr userDrawn="1"/>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 name="Google Shape;36;p6"/>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a:spcBef>
                <a:spcPts val="60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dirty="0"/>
          </a:p>
        </p:txBody>
      </p:sp>
      <p:sp>
        <p:nvSpPr>
          <p:cNvPr id="37" name="Google Shape;37;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16" name="Google Shape;363;p47">
            <a:extLst>
              <a:ext uri="{FF2B5EF4-FFF2-40B4-BE49-F238E27FC236}">
                <a16:creationId xmlns:a16="http://schemas.microsoft.com/office/drawing/2014/main" id="{3541BDF9-5784-074C-A08C-87376337677D}"/>
              </a:ext>
            </a:extLst>
          </p:cNvPr>
          <p:cNvGrpSpPr/>
          <p:nvPr userDrawn="1"/>
        </p:nvGrpSpPr>
        <p:grpSpPr>
          <a:xfrm>
            <a:off x="234451" y="613658"/>
            <a:ext cx="372594" cy="360301"/>
            <a:chOff x="1247825" y="5001950"/>
            <a:chExt cx="443300" cy="428675"/>
          </a:xfrm>
        </p:grpSpPr>
        <p:sp>
          <p:nvSpPr>
            <p:cNvPr id="17" name="Google Shape;364;p47">
              <a:extLst>
                <a:ext uri="{FF2B5EF4-FFF2-40B4-BE49-F238E27FC236}">
                  <a16:creationId xmlns:a16="http://schemas.microsoft.com/office/drawing/2014/main" id="{572CE08A-2EDE-ED40-8929-A4D030F473E9}"/>
                </a:ext>
              </a:extLst>
            </p:cNvPr>
            <p:cNvSpPr/>
            <p:nvPr/>
          </p:nvSpPr>
          <p:spPr>
            <a:xfrm>
              <a:off x="1247825" y="5168175"/>
              <a:ext cx="373875" cy="221650"/>
            </a:xfrm>
            <a:custGeom>
              <a:avLst/>
              <a:gdLst/>
              <a:ahLst/>
              <a:cxnLst/>
              <a:rect l="l" t="t" r="r" b="b"/>
              <a:pathLst>
                <a:path w="14955" h="8866" fill="none" extrusionOk="0">
                  <a:moveTo>
                    <a:pt x="12178" y="8865"/>
                  </a:moveTo>
                  <a:lnTo>
                    <a:pt x="12178" y="8865"/>
                  </a:lnTo>
                  <a:lnTo>
                    <a:pt x="12325" y="8841"/>
                  </a:lnTo>
                  <a:lnTo>
                    <a:pt x="12471" y="8792"/>
                  </a:lnTo>
                  <a:lnTo>
                    <a:pt x="12592" y="8695"/>
                  </a:lnTo>
                  <a:lnTo>
                    <a:pt x="12666" y="8573"/>
                  </a:lnTo>
                  <a:lnTo>
                    <a:pt x="12666" y="8573"/>
                  </a:lnTo>
                  <a:lnTo>
                    <a:pt x="12958" y="8037"/>
                  </a:lnTo>
                  <a:lnTo>
                    <a:pt x="13323" y="7331"/>
                  </a:lnTo>
                  <a:lnTo>
                    <a:pt x="13688" y="6454"/>
                  </a:lnTo>
                  <a:lnTo>
                    <a:pt x="13883" y="5991"/>
                  </a:lnTo>
                  <a:lnTo>
                    <a:pt x="14078" y="5480"/>
                  </a:lnTo>
                  <a:lnTo>
                    <a:pt x="14249" y="4944"/>
                  </a:lnTo>
                  <a:lnTo>
                    <a:pt x="14419" y="4360"/>
                  </a:lnTo>
                  <a:lnTo>
                    <a:pt x="14565" y="3775"/>
                  </a:lnTo>
                  <a:lnTo>
                    <a:pt x="14711" y="3166"/>
                  </a:lnTo>
                  <a:lnTo>
                    <a:pt x="14809" y="2533"/>
                  </a:lnTo>
                  <a:lnTo>
                    <a:pt x="14882" y="1875"/>
                  </a:lnTo>
                  <a:lnTo>
                    <a:pt x="14931" y="1218"/>
                  </a:lnTo>
                  <a:lnTo>
                    <a:pt x="14955" y="536"/>
                  </a:lnTo>
                  <a:lnTo>
                    <a:pt x="14955" y="536"/>
                  </a:lnTo>
                  <a:lnTo>
                    <a:pt x="14955" y="438"/>
                  </a:lnTo>
                  <a:lnTo>
                    <a:pt x="14906" y="341"/>
                  </a:lnTo>
                  <a:lnTo>
                    <a:pt x="14857" y="244"/>
                  </a:lnTo>
                  <a:lnTo>
                    <a:pt x="14809" y="146"/>
                  </a:lnTo>
                  <a:lnTo>
                    <a:pt x="14711" y="97"/>
                  </a:lnTo>
                  <a:lnTo>
                    <a:pt x="14614" y="24"/>
                  </a:lnTo>
                  <a:lnTo>
                    <a:pt x="14516" y="0"/>
                  </a:lnTo>
                  <a:lnTo>
                    <a:pt x="14395" y="0"/>
                  </a:lnTo>
                  <a:lnTo>
                    <a:pt x="3338" y="0"/>
                  </a:lnTo>
                  <a:lnTo>
                    <a:pt x="3338" y="0"/>
                  </a:lnTo>
                  <a:lnTo>
                    <a:pt x="3216" y="0"/>
                  </a:lnTo>
                  <a:lnTo>
                    <a:pt x="3118" y="24"/>
                  </a:lnTo>
                  <a:lnTo>
                    <a:pt x="3021" y="97"/>
                  </a:lnTo>
                  <a:lnTo>
                    <a:pt x="2924" y="146"/>
                  </a:lnTo>
                  <a:lnTo>
                    <a:pt x="2875" y="244"/>
                  </a:lnTo>
                  <a:lnTo>
                    <a:pt x="2826" y="341"/>
                  </a:lnTo>
                  <a:lnTo>
                    <a:pt x="2777" y="438"/>
                  </a:lnTo>
                  <a:lnTo>
                    <a:pt x="2777" y="536"/>
                  </a:lnTo>
                  <a:lnTo>
                    <a:pt x="2777" y="536"/>
                  </a:lnTo>
                  <a:lnTo>
                    <a:pt x="2777" y="706"/>
                  </a:lnTo>
                  <a:lnTo>
                    <a:pt x="2777" y="706"/>
                  </a:lnTo>
                  <a:lnTo>
                    <a:pt x="2558" y="633"/>
                  </a:lnTo>
                  <a:lnTo>
                    <a:pt x="2363" y="585"/>
                  </a:lnTo>
                  <a:lnTo>
                    <a:pt x="2144" y="560"/>
                  </a:lnTo>
                  <a:lnTo>
                    <a:pt x="1949" y="536"/>
                  </a:lnTo>
                  <a:lnTo>
                    <a:pt x="1949" y="536"/>
                  </a:lnTo>
                  <a:lnTo>
                    <a:pt x="1755" y="560"/>
                  </a:lnTo>
                  <a:lnTo>
                    <a:pt x="1560" y="585"/>
                  </a:lnTo>
                  <a:lnTo>
                    <a:pt x="1365" y="633"/>
                  </a:lnTo>
                  <a:lnTo>
                    <a:pt x="1194" y="706"/>
                  </a:lnTo>
                  <a:lnTo>
                    <a:pt x="1024" y="779"/>
                  </a:lnTo>
                  <a:lnTo>
                    <a:pt x="853" y="877"/>
                  </a:lnTo>
                  <a:lnTo>
                    <a:pt x="707" y="999"/>
                  </a:lnTo>
                  <a:lnTo>
                    <a:pt x="561" y="1120"/>
                  </a:lnTo>
                  <a:lnTo>
                    <a:pt x="439" y="1242"/>
                  </a:lnTo>
                  <a:lnTo>
                    <a:pt x="342" y="1413"/>
                  </a:lnTo>
                  <a:lnTo>
                    <a:pt x="244" y="1559"/>
                  </a:lnTo>
                  <a:lnTo>
                    <a:pt x="147" y="1729"/>
                  </a:lnTo>
                  <a:lnTo>
                    <a:pt x="98" y="1900"/>
                  </a:lnTo>
                  <a:lnTo>
                    <a:pt x="50" y="2095"/>
                  </a:lnTo>
                  <a:lnTo>
                    <a:pt x="1" y="2289"/>
                  </a:lnTo>
                  <a:lnTo>
                    <a:pt x="1" y="2484"/>
                  </a:lnTo>
                  <a:lnTo>
                    <a:pt x="1" y="2484"/>
                  </a:lnTo>
                  <a:lnTo>
                    <a:pt x="25" y="2850"/>
                  </a:lnTo>
                  <a:lnTo>
                    <a:pt x="98" y="3191"/>
                  </a:lnTo>
                  <a:lnTo>
                    <a:pt x="220" y="3556"/>
                  </a:lnTo>
                  <a:lnTo>
                    <a:pt x="366" y="3872"/>
                  </a:lnTo>
                  <a:lnTo>
                    <a:pt x="561" y="4213"/>
                  </a:lnTo>
                  <a:lnTo>
                    <a:pt x="780" y="4530"/>
                  </a:lnTo>
                  <a:lnTo>
                    <a:pt x="1024" y="4822"/>
                  </a:lnTo>
                  <a:lnTo>
                    <a:pt x="1292" y="5090"/>
                  </a:lnTo>
                  <a:lnTo>
                    <a:pt x="1584" y="5334"/>
                  </a:lnTo>
                  <a:lnTo>
                    <a:pt x="1901" y="5577"/>
                  </a:lnTo>
                  <a:lnTo>
                    <a:pt x="2242" y="5772"/>
                  </a:lnTo>
                  <a:lnTo>
                    <a:pt x="2583" y="5943"/>
                  </a:lnTo>
                  <a:lnTo>
                    <a:pt x="2924" y="6089"/>
                  </a:lnTo>
                  <a:lnTo>
                    <a:pt x="3265" y="6186"/>
                  </a:lnTo>
                  <a:lnTo>
                    <a:pt x="3605" y="6259"/>
                  </a:lnTo>
                  <a:lnTo>
                    <a:pt x="3946" y="6284"/>
                  </a:lnTo>
                  <a:lnTo>
                    <a:pt x="3946" y="6284"/>
                  </a:lnTo>
                  <a:lnTo>
                    <a:pt x="4068" y="6625"/>
                  </a:lnTo>
                  <a:lnTo>
                    <a:pt x="4214" y="6941"/>
                  </a:lnTo>
                  <a:lnTo>
                    <a:pt x="4507" y="7574"/>
                  </a:lnTo>
                  <a:lnTo>
                    <a:pt x="4799" y="8110"/>
                  </a:lnTo>
                  <a:lnTo>
                    <a:pt x="5067" y="8573"/>
                  </a:lnTo>
                  <a:lnTo>
                    <a:pt x="5067" y="8573"/>
                  </a:lnTo>
                  <a:lnTo>
                    <a:pt x="5140" y="8695"/>
                  </a:lnTo>
                  <a:lnTo>
                    <a:pt x="5262" y="8792"/>
                  </a:lnTo>
                  <a:lnTo>
                    <a:pt x="5408" y="8841"/>
                  </a:lnTo>
                  <a:lnTo>
                    <a:pt x="5554" y="8865"/>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65;p47">
              <a:extLst>
                <a:ext uri="{FF2B5EF4-FFF2-40B4-BE49-F238E27FC236}">
                  <a16:creationId xmlns:a16="http://schemas.microsoft.com/office/drawing/2014/main" id="{E3272AF4-EF81-B947-99F7-208AC87C7B41}"/>
                </a:ext>
              </a:extLst>
            </p:cNvPr>
            <p:cNvSpPr/>
            <p:nvPr/>
          </p:nvSpPr>
          <p:spPr>
            <a:xfrm>
              <a:off x="1275850" y="5209575"/>
              <a:ext cx="60900" cy="87075"/>
            </a:xfrm>
            <a:custGeom>
              <a:avLst/>
              <a:gdLst/>
              <a:ahLst/>
              <a:cxnLst/>
              <a:rect l="l" t="t" r="r" b="b"/>
              <a:pathLst>
                <a:path w="2436" h="3483" fill="none" extrusionOk="0">
                  <a:moveTo>
                    <a:pt x="0" y="828"/>
                  </a:moveTo>
                  <a:lnTo>
                    <a:pt x="0" y="828"/>
                  </a:lnTo>
                  <a:lnTo>
                    <a:pt x="0" y="658"/>
                  </a:lnTo>
                  <a:lnTo>
                    <a:pt x="49" y="512"/>
                  </a:lnTo>
                  <a:lnTo>
                    <a:pt x="122" y="366"/>
                  </a:lnTo>
                  <a:lnTo>
                    <a:pt x="244" y="244"/>
                  </a:lnTo>
                  <a:lnTo>
                    <a:pt x="366" y="146"/>
                  </a:lnTo>
                  <a:lnTo>
                    <a:pt x="487" y="73"/>
                  </a:lnTo>
                  <a:lnTo>
                    <a:pt x="658" y="25"/>
                  </a:lnTo>
                  <a:lnTo>
                    <a:pt x="828" y="0"/>
                  </a:lnTo>
                  <a:lnTo>
                    <a:pt x="828" y="0"/>
                  </a:lnTo>
                  <a:lnTo>
                    <a:pt x="950" y="0"/>
                  </a:lnTo>
                  <a:lnTo>
                    <a:pt x="1072" y="25"/>
                  </a:lnTo>
                  <a:lnTo>
                    <a:pt x="1340" y="122"/>
                  </a:lnTo>
                  <a:lnTo>
                    <a:pt x="1559" y="268"/>
                  </a:lnTo>
                  <a:lnTo>
                    <a:pt x="1754" y="414"/>
                  </a:lnTo>
                  <a:lnTo>
                    <a:pt x="1754" y="414"/>
                  </a:lnTo>
                  <a:lnTo>
                    <a:pt x="1803" y="780"/>
                  </a:lnTo>
                  <a:lnTo>
                    <a:pt x="1876" y="1169"/>
                  </a:lnTo>
                  <a:lnTo>
                    <a:pt x="2046" y="1997"/>
                  </a:lnTo>
                  <a:lnTo>
                    <a:pt x="2265" y="2801"/>
                  </a:lnTo>
                  <a:lnTo>
                    <a:pt x="2436" y="3483"/>
                  </a:lnTo>
                  <a:lnTo>
                    <a:pt x="2436" y="3483"/>
                  </a:lnTo>
                  <a:lnTo>
                    <a:pt x="2241" y="3434"/>
                  </a:lnTo>
                  <a:lnTo>
                    <a:pt x="2022" y="3361"/>
                  </a:lnTo>
                  <a:lnTo>
                    <a:pt x="1827" y="3264"/>
                  </a:lnTo>
                  <a:lnTo>
                    <a:pt x="1608" y="3142"/>
                  </a:lnTo>
                  <a:lnTo>
                    <a:pt x="1413" y="3020"/>
                  </a:lnTo>
                  <a:lnTo>
                    <a:pt x="1194" y="2874"/>
                  </a:lnTo>
                  <a:lnTo>
                    <a:pt x="999" y="2704"/>
                  </a:lnTo>
                  <a:lnTo>
                    <a:pt x="804" y="2533"/>
                  </a:lnTo>
                  <a:lnTo>
                    <a:pt x="634" y="2338"/>
                  </a:lnTo>
                  <a:lnTo>
                    <a:pt x="487" y="2143"/>
                  </a:lnTo>
                  <a:lnTo>
                    <a:pt x="341" y="1924"/>
                  </a:lnTo>
                  <a:lnTo>
                    <a:pt x="219" y="1729"/>
                  </a:lnTo>
                  <a:lnTo>
                    <a:pt x="122" y="1510"/>
                  </a:lnTo>
                  <a:lnTo>
                    <a:pt x="49" y="1267"/>
                  </a:lnTo>
                  <a:lnTo>
                    <a:pt x="0" y="1047"/>
                  </a:lnTo>
                  <a:lnTo>
                    <a:pt x="0" y="828"/>
                  </a:lnTo>
                  <a:lnTo>
                    <a:pt x="0" y="828"/>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66;p47">
              <a:extLst>
                <a:ext uri="{FF2B5EF4-FFF2-40B4-BE49-F238E27FC236}">
                  <a16:creationId xmlns:a16="http://schemas.microsoft.com/office/drawing/2014/main" id="{584652AF-EDE0-DE40-8E38-1CC1E523A7C4}"/>
                </a:ext>
              </a:extLst>
            </p:cNvPr>
            <p:cNvSpPr/>
            <p:nvPr/>
          </p:nvSpPr>
          <p:spPr>
            <a:xfrm>
              <a:off x="1247825" y="5391625"/>
              <a:ext cx="443300" cy="39000"/>
            </a:xfrm>
            <a:custGeom>
              <a:avLst/>
              <a:gdLst/>
              <a:ahLst/>
              <a:cxnLst/>
              <a:rect l="l" t="t" r="r" b="b"/>
              <a:pathLst>
                <a:path w="17732" h="1560" fill="none" extrusionOk="0">
                  <a:moveTo>
                    <a:pt x="16611" y="1559"/>
                  </a:moveTo>
                  <a:lnTo>
                    <a:pt x="1121" y="1559"/>
                  </a:lnTo>
                  <a:lnTo>
                    <a:pt x="1121" y="1559"/>
                  </a:lnTo>
                  <a:lnTo>
                    <a:pt x="1000" y="1535"/>
                  </a:lnTo>
                  <a:lnTo>
                    <a:pt x="878" y="1510"/>
                  </a:lnTo>
                  <a:lnTo>
                    <a:pt x="780" y="1462"/>
                  </a:lnTo>
                  <a:lnTo>
                    <a:pt x="683" y="1389"/>
                  </a:lnTo>
                  <a:lnTo>
                    <a:pt x="488" y="1218"/>
                  </a:lnTo>
                  <a:lnTo>
                    <a:pt x="318" y="999"/>
                  </a:lnTo>
                  <a:lnTo>
                    <a:pt x="196" y="755"/>
                  </a:lnTo>
                  <a:lnTo>
                    <a:pt x="98" y="487"/>
                  </a:lnTo>
                  <a:lnTo>
                    <a:pt x="25" y="244"/>
                  </a:lnTo>
                  <a:lnTo>
                    <a:pt x="1" y="0"/>
                  </a:lnTo>
                  <a:lnTo>
                    <a:pt x="17731" y="0"/>
                  </a:lnTo>
                  <a:lnTo>
                    <a:pt x="17731" y="0"/>
                  </a:lnTo>
                  <a:lnTo>
                    <a:pt x="17707" y="244"/>
                  </a:lnTo>
                  <a:lnTo>
                    <a:pt x="17634" y="487"/>
                  </a:lnTo>
                  <a:lnTo>
                    <a:pt x="17537" y="755"/>
                  </a:lnTo>
                  <a:lnTo>
                    <a:pt x="17415" y="999"/>
                  </a:lnTo>
                  <a:lnTo>
                    <a:pt x="17244" y="1218"/>
                  </a:lnTo>
                  <a:lnTo>
                    <a:pt x="17049" y="1389"/>
                  </a:lnTo>
                  <a:lnTo>
                    <a:pt x="16952" y="1462"/>
                  </a:lnTo>
                  <a:lnTo>
                    <a:pt x="16855" y="1510"/>
                  </a:lnTo>
                  <a:lnTo>
                    <a:pt x="16733" y="1535"/>
                  </a:lnTo>
                  <a:lnTo>
                    <a:pt x="16611" y="1559"/>
                  </a:lnTo>
                  <a:lnTo>
                    <a:pt x="16611" y="1559"/>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67;p47">
              <a:extLst>
                <a:ext uri="{FF2B5EF4-FFF2-40B4-BE49-F238E27FC236}">
                  <a16:creationId xmlns:a16="http://schemas.microsoft.com/office/drawing/2014/main" id="{C22F9A86-3FF7-6945-90B2-1F66B4E0EEB8}"/>
                </a:ext>
              </a:extLst>
            </p:cNvPr>
            <p:cNvSpPr/>
            <p:nvPr/>
          </p:nvSpPr>
          <p:spPr>
            <a:xfrm>
              <a:off x="1454850" y="5001950"/>
              <a:ext cx="17075" cy="114475"/>
            </a:xfrm>
            <a:custGeom>
              <a:avLst/>
              <a:gdLst/>
              <a:ahLst/>
              <a:cxnLst/>
              <a:rect l="l" t="t" r="r" b="b"/>
              <a:pathLst>
                <a:path w="683" h="4579" fill="none" extrusionOk="0">
                  <a:moveTo>
                    <a:pt x="683" y="0"/>
                  </a:moveTo>
                  <a:lnTo>
                    <a:pt x="683" y="0"/>
                  </a:lnTo>
                  <a:lnTo>
                    <a:pt x="658" y="171"/>
                  </a:lnTo>
                  <a:lnTo>
                    <a:pt x="610" y="317"/>
                  </a:lnTo>
                  <a:lnTo>
                    <a:pt x="512" y="439"/>
                  </a:lnTo>
                  <a:lnTo>
                    <a:pt x="415" y="585"/>
                  </a:lnTo>
                  <a:lnTo>
                    <a:pt x="415" y="585"/>
                  </a:lnTo>
                  <a:lnTo>
                    <a:pt x="269" y="731"/>
                  </a:lnTo>
                  <a:lnTo>
                    <a:pt x="147" y="950"/>
                  </a:lnTo>
                  <a:lnTo>
                    <a:pt x="74" y="1072"/>
                  </a:lnTo>
                  <a:lnTo>
                    <a:pt x="49" y="1194"/>
                  </a:lnTo>
                  <a:lnTo>
                    <a:pt x="1" y="1364"/>
                  </a:lnTo>
                  <a:lnTo>
                    <a:pt x="1" y="1535"/>
                  </a:lnTo>
                  <a:lnTo>
                    <a:pt x="1" y="1535"/>
                  </a:lnTo>
                  <a:lnTo>
                    <a:pt x="1" y="1705"/>
                  </a:lnTo>
                  <a:lnTo>
                    <a:pt x="49" y="1851"/>
                  </a:lnTo>
                  <a:lnTo>
                    <a:pt x="74" y="1997"/>
                  </a:lnTo>
                  <a:lnTo>
                    <a:pt x="147" y="2095"/>
                  </a:lnTo>
                  <a:lnTo>
                    <a:pt x="269" y="2314"/>
                  </a:lnTo>
                  <a:lnTo>
                    <a:pt x="415" y="2484"/>
                  </a:lnTo>
                  <a:lnTo>
                    <a:pt x="415" y="2484"/>
                  </a:lnTo>
                  <a:lnTo>
                    <a:pt x="512" y="2606"/>
                  </a:lnTo>
                  <a:lnTo>
                    <a:pt x="610" y="2728"/>
                  </a:lnTo>
                  <a:lnTo>
                    <a:pt x="658" y="2874"/>
                  </a:lnTo>
                  <a:lnTo>
                    <a:pt x="683" y="3045"/>
                  </a:lnTo>
                  <a:lnTo>
                    <a:pt x="683" y="3045"/>
                  </a:lnTo>
                  <a:lnTo>
                    <a:pt x="658" y="3239"/>
                  </a:lnTo>
                  <a:lnTo>
                    <a:pt x="610" y="3385"/>
                  </a:lnTo>
                  <a:lnTo>
                    <a:pt x="512" y="3507"/>
                  </a:lnTo>
                  <a:lnTo>
                    <a:pt x="415" y="3629"/>
                  </a:lnTo>
                  <a:lnTo>
                    <a:pt x="415" y="3629"/>
                  </a:lnTo>
                  <a:lnTo>
                    <a:pt x="269" y="3800"/>
                  </a:lnTo>
                  <a:lnTo>
                    <a:pt x="147" y="3994"/>
                  </a:lnTo>
                  <a:lnTo>
                    <a:pt x="74" y="4116"/>
                  </a:lnTo>
                  <a:lnTo>
                    <a:pt x="49" y="4262"/>
                  </a:lnTo>
                  <a:lnTo>
                    <a:pt x="1" y="4408"/>
                  </a:lnTo>
                  <a:lnTo>
                    <a:pt x="1"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68;p47">
              <a:extLst>
                <a:ext uri="{FF2B5EF4-FFF2-40B4-BE49-F238E27FC236}">
                  <a16:creationId xmlns:a16="http://schemas.microsoft.com/office/drawing/2014/main" id="{35E00376-99D9-274D-A292-AFECD22C8F81}"/>
                </a:ext>
              </a:extLst>
            </p:cNvPr>
            <p:cNvSpPr/>
            <p:nvPr/>
          </p:nvSpPr>
          <p:spPr>
            <a:xfrm>
              <a:off x="1411025" y="5001950"/>
              <a:ext cx="17075" cy="114475"/>
            </a:xfrm>
            <a:custGeom>
              <a:avLst/>
              <a:gdLst/>
              <a:ahLst/>
              <a:cxnLst/>
              <a:rect l="l" t="t" r="r" b="b"/>
              <a:pathLst>
                <a:path w="683" h="4579" fill="none" extrusionOk="0">
                  <a:moveTo>
                    <a:pt x="682" y="0"/>
                  </a:moveTo>
                  <a:lnTo>
                    <a:pt x="682" y="0"/>
                  </a:lnTo>
                  <a:lnTo>
                    <a:pt x="658" y="171"/>
                  </a:lnTo>
                  <a:lnTo>
                    <a:pt x="609" y="317"/>
                  </a:lnTo>
                  <a:lnTo>
                    <a:pt x="536" y="439"/>
                  </a:lnTo>
                  <a:lnTo>
                    <a:pt x="414" y="585"/>
                  </a:lnTo>
                  <a:lnTo>
                    <a:pt x="414" y="585"/>
                  </a:lnTo>
                  <a:lnTo>
                    <a:pt x="268" y="731"/>
                  </a:lnTo>
                  <a:lnTo>
                    <a:pt x="146" y="950"/>
                  </a:lnTo>
                  <a:lnTo>
                    <a:pt x="97" y="1072"/>
                  </a:lnTo>
                  <a:lnTo>
                    <a:pt x="49" y="1194"/>
                  </a:lnTo>
                  <a:lnTo>
                    <a:pt x="24" y="1364"/>
                  </a:lnTo>
                  <a:lnTo>
                    <a:pt x="0" y="1535"/>
                  </a:lnTo>
                  <a:lnTo>
                    <a:pt x="0" y="1535"/>
                  </a:lnTo>
                  <a:lnTo>
                    <a:pt x="24" y="1705"/>
                  </a:lnTo>
                  <a:lnTo>
                    <a:pt x="49" y="1851"/>
                  </a:lnTo>
                  <a:lnTo>
                    <a:pt x="97" y="1997"/>
                  </a:lnTo>
                  <a:lnTo>
                    <a:pt x="146" y="2095"/>
                  </a:lnTo>
                  <a:lnTo>
                    <a:pt x="268" y="2314"/>
                  </a:lnTo>
                  <a:lnTo>
                    <a:pt x="414" y="2484"/>
                  </a:lnTo>
                  <a:lnTo>
                    <a:pt x="414" y="2484"/>
                  </a:lnTo>
                  <a:lnTo>
                    <a:pt x="536" y="2606"/>
                  </a:lnTo>
                  <a:lnTo>
                    <a:pt x="609" y="2728"/>
                  </a:lnTo>
                  <a:lnTo>
                    <a:pt x="658" y="2874"/>
                  </a:lnTo>
                  <a:lnTo>
                    <a:pt x="682" y="3045"/>
                  </a:lnTo>
                  <a:lnTo>
                    <a:pt x="682" y="3045"/>
                  </a:lnTo>
                  <a:lnTo>
                    <a:pt x="658" y="3239"/>
                  </a:lnTo>
                  <a:lnTo>
                    <a:pt x="609" y="3385"/>
                  </a:lnTo>
                  <a:lnTo>
                    <a:pt x="536" y="3507"/>
                  </a:lnTo>
                  <a:lnTo>
                    <a:pt x="414" y="3629"/>
                  </a:lnTo>
                  <a:lnTo>
                    <a:pt x="414" y="3629"/>
                  </a:lnTo>
                  <a:lnTo>
                    <a:pt x="268" y="3800"/>
                  </a:lnTo>
                  <a:lnTo>
                    <a:pt x="146" y="3994"/>
                  </a:lnTo>
                  <a:lnTo>
                    <a:pt x="97" y="4116"/>
                  </a:lnTo>
                  <a:lnTo>
                    <a:pt x="49" y="4262"/>
                  </a:lnTo>
                  <a:lnTo>
                    <a:pt x="24" y="4408"/>
                  </a:lnTo>
                  <a:lnTo>
                    <a:pt x="0"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69;p47">
              <a:extLst>
                <a:ext uri="{FF2B5EF4-FFF2-40B4-BE49-F238E27FC236}">
                  <a16:creationId xmlns:a16="http://schemas.microsoft.com/office/drawing/2014/main" id="{D11F13E6-7749-5D4B-A7A0-EFE5A88346CC}"/>
                </a:ext>
              </a:extLst>
            </p:cNvPr>
            <p:cNvSpPr/>
            <p:nvPr/>
          </p:nvSpPr>
          <p:spPr>
            <a:xfrm>
              <a:off x="1498700" y="5001950"/>
              <a:ext cx="16450" cy="114475"/>
            </a:xfrm>
            <a:custGeom>
              <a:avLst/>
              <a:gdLst/>
              <a:ahLst/>
              <a:cxnLst/>
              <a:rect l="l" t="t" r="r" b="b"/>
              <a:pathLst>
                <a:path w="658" h="4579" fill="none" extrusionOk="0">
                  <a:moveTo>
                    <a:pt x="658" y="0"/>
                  </a:moveTo>
                  <a:lnTo>
                    <a:pt x="658" y="0"/>
                  </a:lnTo>
                  <a:lnTo>
                    <a:pt x="658" y="171"/>
                  </a:lnTo>
                  <a:lnTo>
                    <a:pt x="585" y="317"/>
                  </a:lnTo>
                  <a:lnTo>
                    <a:pt x="512" y="439"/>
                  </a:lnTo>
                  <a:lnTo>
                    <a:pt x="390" y="585"/>
                  </a:lnTo>
                  <a:lnTo>
                    <a:pt x="390" y="585"/>
                  </a:lnTo>
                  <a:lnTo>
                    <a:pt x="268" y="731"/>
                  </a:lnTo>
                  <a:lnTo>
                    <a:pt x="122" y="950"/>
                  </a:lnTo>
                  <a:lnTo>
                    <a:pt x="73" y="1072"/>
                  </a:lnTo>
                  <a:lnTo>
                    <a:pt x="25" y="1194"/>
                  </a:lnTo>
                  <a:lnTo>
                    <a:pt x="0" y="1364"/>
                  </a:lnTo>
                  <a:lnTo>
                    <a:pt x="0" y="1535"/>
                  </a:lnTo>
                  <a:lnTo>
                    <a:pt x="0" y="1535"/>
                  </a:lnTo>
                  <a:lnTo>
                    <a:pt x="0" y="1705"/>
                  </a:lnTo>
                  <a:lnTo>
                    <a:pt x="25" y="1851"/>
                  </a:lnTo>
                  <a:lnTo>
                    <a:pt x="73" y="1997"/>
                  </a:lnTo>
                  <a:lnTo>
                    <a:pt x="122" y="2095"/>
                  </a:lnTo>
                  <a:lnTo>
                    <a:pt x="268" y="2314"/>
                  </a:lnTo>
                  <a:lnTo>
                    <a:pt x="390" y="2484"/>
                  </a:lnTo>
                  <a:lnTo>
                    <a:pt x="390" y="2484"/>
                  </a:lnTo>
                  <a:lnTo>
                    <a:pt x="512" y="2606"/>
                  </a:lnTo>
                  <a:lnTo>
                    <a:pt x="585" y="2728"/>
                  </a:lnTo>
                  <a:lnTo>
                    <a:pt x="658" y="2874"/>
                  </a:lnTo>
                  <a:lnTo>
                    <a:pt x="658" y="3045"/>
                  </a:lnTo>
                  <a:lnTo>
                    <a:pt x="658" y="3045"/>
                  </a:lnTo>
                  <a:lnTo>
                    <a:pt x="658" y="3239"/>
                  </a:lnTo>
                  <a:lnTo>
                    <a:pt x="585" y="3385"/>
                  </a:lnTo>
                  <a:lnTo>
                    <a:pt x="512" y="3507"/>
                  </a:lnTo>
                  <a:lnTo>
                    <a:pt x="390" y="3629"/>
                  </a:lnTo>
                  <a:lnTo>
                    <a:pt x="390" y="3629"/>
                  </a:lnTo>
                  <a:lnTo>
                    <a:pt x="268" y="3800"/>
                  </a:lnTo>
                  <a:lnTo>
                    <a:pt x="122" y="3994"/>
                  </a:lnTo>
                  <a:lnTo>
                    <a:pt x="73" y="4116"/>
                  </a:lnTo>
                  <a:lnTo>
                    <a:pt x="25" y="4262"/>
                  </a:lnTo>
                  <a:lnTo>
                    <a:pt x="0" y="4408"/>
                  </a:lnTo>
                  <a:lnTo>
                    <a:pt x="0"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F8F7C7F8-C034-EF43-941C-B3BC5BC5855C}"/>
              </a:ext>
            </a:extLst>
          </p:cNvPr>
          <p:cNvSpPr txBox="1"/>
          <p:nvPr userDrawn="1"/>
        </p:nvSpPr>
        <p:spPr>
          <a:xfrm>
            <a:off x="650763" y="624705"/>
            <a:ext cx="1629987" cy="400110"/>
          </a:xfrm>
          <a:prstGeom prst="rect">
            <a:avLst/>
          </a:prstGeom>
          <a:noFill/>
        </p:spPr>
        <p:txBody>
          <a:bodyPr wrap="square" rtlCol="0" anchor="ctr">
            <a:spAutoFit/>
          </a:bodyPr>
          <a:lstStyle/>
          <a:p>
            <a:pPr algn="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Brain Break</a:t>
            </a:r>
          </a:p>
        </p:txBody>
      </p:sp>
    </p:spTree>
    <p:extLst>
      <p:ext uri="{BB962C8B-B14F-4D97-AF65-F5344CB8AC3E}">
        <p14:creationId xmlns:p14="http://schemas.microsoft.com/office/powerpoint/2010/main" val="33408445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Blank">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D40F63F-3C9C-CD48-8D2C-3427CCC7325A}"/>
              </a:ext>
            </a:extLst>
          </p:cNvPr>
          <p:cNvSpPr>
            <a:spLocks noGrp="1"/>
          </p:cNvSpPr>
          <p:nvPr>
            <p:ph type="sldNum" idx="10"/>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939449525"/>
      </p:ext>
    </p:extLst>
  </p:cSld>
  <p:clrMapOvr>
    <a:masterClrMapping/>
  </p:clrMapOvr>
  <p:transition>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bg1"/>
        </a:solidFill>
        <a:effectLst/>
      </p:bgPr>
    </p:bg>
    <p:spTree>
      <p:nvGrpSpPr>
        <p:cNvPr id="1" name="Shape 85"/>
        <p:cNvGrpSpPr/>
        <p:nvPr/>
      </p:nvGrpSpPr>
      <p:grpSpPr>
        <a:xfrm>
          <a:off x="0" y="0"/>
          <a:ext cx="0" cy="0"/>
          <a:chOff x="0" y="0"/>
          <a:chExt cx="0" cy="0"/>
        </a:xfrm>
      </p:grpSpPr>
      <p:sp>
        <p:nvSpPr>
          <p:cNvPr id="86" name="Google Shape;86;p1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928320079"/>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pic>
        <p:nvPicPr>
          <p:cNvPr id="3" name="Picture 2">
            <a:extLst>
              <a:ext uri="{FF2B5EF4-FFF2-40B4-BE49-F238E27FC236}">
                <a16:creationId xmlns:a16="http://schemas.microsoft.com/office/drawing/2014/main" id="{76CD9732-38F6-429A-80B4-0D5E5CCEE5CB}"/>
              </a:ext>
            </a:extLst>
          </p:cNvPr>
          <p:cNvPicPr>
            <a:picLocks noChangeAspect="1"/>
          </p:cNvPicPr>
          <p:nvPr/>
        </p:nvPicPr>
        <p:blipFill>
          <a:blip r:embed="rId2"/>
          <a:stretch>
            <a:fillRect/>
          </a:stretch>
        </p:blipFill>
        <p:spPr>
          <a:xfrm>
            <a:off x="4569101" y="-300"/>
            <a:ext cx="4602079" cy="5143500"/>
          </a:xfrm>
          <a:prstGeom prst="rect">
            <a:avLst/>
          </a:prstGeom>
        </p:spPr>
      </p:pic>
      <p:sp>
        <p:nvSpPr>
          <p:cNvPr id="10" name="Google Shape;10;p2"/>
          <p:cNvSpPr/>
          <p:nvPr/>
        </p:nvSpPr>
        <p:spPr>
          <a:xfrm flipH="1">
            <a:off x="-688" y="0"/>
            <a:ext cx="4575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468925" y="2387250"/>
            <a:ext cx="3636600" cy="2259000"/>
          </a:xfrm>
          <a:prstGeom prst="rect">
            <a:avLst/>
          </a:prstGeom>
        </p:spPr>
        <p:txBody>
          <a:bodyPr spcFirstLastPara="1" wrap="square" lIns="91425" tIns="91425" rIns="91425" bIns="91425" anchor="t" anchorCtr="0"/>
          <a:lstStyle>
            <a:lvl1pPr lvl="0">
              <a:spcBef>
                <a:spcPts val="0"/>
              </a:spcBef>
              <a:spcAft>
                <a:spcPts val="0"/>
              </a:spcAft>
              <a:buClr>
                <a:srgbClr val="F67031"/>
              </a:buClr>
              <a:buSzPts val="3000"/>
              <a:buNone/>
              <a:defRPr sz="3000" b="1">
                <a:solidFill>
                  <a:srgbClr val="B57BA6"/>
                </a:solidFill>
              </a:defRPr>
            </a:lvl1pPr>
            <a:lvl2pPr lvl="1">
              <a:spcBef>
                <a:spcPts val="0"/>
              </a:spcBef>
              <a:spcAft>
                <a:spcPts val="0"/>
              </a:spcAft>
              <a:buClr>
                <a:srgbClr val="F67031"/>
              </a:buClr>
              <a:buSzPts val="3000"/>
              <a:buNone/>
              <a:defRPr sz="3000" b="1">
                <a:solidFill>
                  <a:srgbClr val="F67031"/>
                </a:solidFill>
              </a:defRPr>
            </a:lvl2pPr>
            <a:lvl3pPr lvl="2">
              <a:spcBef>
                <a:spcPts val="0"/>
              </a:spcBef>
              <a:spcAft>
                <a:spcPts val="0"/>
              </a:spcAft>
              <a:buClr>
                <a:srgbClr val="F67031"/>
              </a:buClr>
              <a:buSzPts val="3000"/>
              <a:buNone/>
              <a:defRPr sz="3000" b="1">
                <a:solidFill>
                  <a:srgbClr val="F67031"/>
                </a:solidFill>
              </a:defRPr>
            </a:lvl3pPr>
            <a:lvl4pPr lvl="3">
              <a:spcBef>
                <a:spcPts val="0"/>
              </a:spcBef>
              <a:spcAft>
                <a:spcPts val="0"/>
              </a:spcAft>
              <a:buClr>
                <a:srgbClr val="F67031"/>
              </a:buClr>
              <a:buSzPts val="3000"/>
              <a:buNone/>
              <a:defRPr sz="3000" b="1">
                <a:solidFill>
                  <a:srgbClr val="F67031"/>
                </a:solidFill>
              </a:defRPr>
            </a:lvl4pPr>
            <a:lvl5pPr lvl="4">
              <a:spcBef>
                <a:spcPts val="0"/>
              </a:spcBef>
              <a:spcAft>
                <a:spcPts val="0"/>
              </a:spcAft>
              <a:buClr>
                <a:srgbClr val="F67031"/>
              </a:buClr>
              <a:buSzPts val="3000"/>
              <a:buNone/>
              <a:defRPr sz="3000" b="1">
                <a:solidFill>
                  <a:srgbClr val="F67031"/>
                </a:solidFill>
              </a:defRPr>
            </a:lvl5pPr>
            <a:lvl6pPr lvl="5">
              <a:spcBef>
                <a:spcPts val="0"/>
              </a:spcBef>
              <a:spcAft>
                <a:spcPts val="0"/>
              </a:spcAft>
              <a:buClr>
                <a:srgbClr val="F67031"/>
              </a:buClr>
              <a:buSzPts val="3000"/>
              <a:buNone/>
              <a:defRPr sz="3000" b="1">
                <a:solidFill>
                  <a:srgbClr val="F67031"/>
                </a:solidFill>
              </a:defRPr>
            </a:lvl6pPr>
            <a:lvl7pPr lvl="6">
              <a:spcBef>
                <a:spcPts val="0"/>
              </a:spcBef>
              <a:spcAft>
                <a:spcPts val="0"/>
              </a:spcAft>
              <a:buClr>
                <a:srgbClr val="F67031"/>
              </a:buClr>
              <a:buSzPts val="3000"/>
              <a:buNone/>
              <a:defRPr sz="3000" b="1">
                <a:solidFill>
                  <a:srgbClr val="F67031"/>
                </a:solidFill>
              </a:defRPr>
            </a:lvl7pPr>
            <a:lvl8pPr lvl="7">
              <a:spcBef>
                <a:spcPts val="0"/>
              </a:spcBef>
              <a:spcAft>
                <a:spcPts val="0"/>
              </a:spcAft>
              <a:buClr>
                <a:srgbClr val="F67031"/>
              </a:buClr>
              <a:buSzPts val="3000"/>
              <a:buNone/>
              <a:defRPr sz="3000" b="1">
                <a:solidFill>
                  <a:srgbClr val="F67031"/>
                </a:solidFill>
              </a:defRPr>
            </a:lvl8pPr>
            <a:lvl9pPr lvl="8">
              <a:spcBef>
                <a:spcPts val="0"/>
              </a:spcBef>
              <a:spcAft>
                <a:spcPts val="0"/>
              </a:spcAft>
              <a:buClr>
                <a:srgbClr val="F67031"/>
              </a:buClr>
              <a:buSzPts val="3000"/>
              <a:buNone/>
              <a:defRPr sz="3000" b="1">
                <a:solidFill>
                  <a:srgbClr val="F67031"/>
                </a:solidFill>
              </a:defRPr>
            </a:lvl9pPr>
          </a:lstStyle>
          <a:p>
            <a:r>
              <a:rPr lang="en-US"/>
              <a:t>Click to edit Master title style</a:t>
            </a:r>
            <a:endParaRPr dirty="0"/>
          </a:p>
        </p:txBody>
      </p:sp>
      <p:sp>
        <p:nvSpPr>
          <p:cNvPr id="12" name="Google Shape;12;p2"/>
          <p:cNvSpPr/>
          <p:nvPr/>
        </p:nvSpPr>
        <p:spPr>
          <a:xfrm>
            <a:off x="4574900" y="-150"/>
            <a:ext cx="185400" cy="5143500"/>
          </a:xfrm>
          <a:prstGeom prst="rect">
            <a:avLst/>
          </a:prstGeom>
          <a:gradFill>
            <a:gsLst>
              <a:gs pos="0">
                <a:srgbClr val="000014">
                  <a:alpha val="49803"/>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3109421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32"/>
        <p:cNvGrpSpPr/>
        <p:nvPr/>
      </p:nvGrpSpPr>
      <p:grpSpPr>
        <a:xfrm>
          <a:off x="0" y="0"/>
          <a:ext cx="0" cy="0"/>
          <a:chOff x="0" y="0"/>
          <a:chExt cx="0" cy="0"/>
        </a:xfrm>
      </p:grpSpPr>
      <p:pic>
        <p:nvPicPr>
          <p:cNvPr id="3" name="Picture 2">
            <a:extLst>
              <a:ext uri="{FF2B5EF4-FFF2-40B4-BE49-F238E27FC236}">
                <a16:creationId xmlns:a16="http://schemas.microsoft.com/office/drawing/2014/main" id="{9BF2B598-DA07-4F30-BC18-EBBE2AB51D02}"/>
              </a:ext>
            </a:extLst>
          </p:cNvPr>
          <p:cNvPicPr>
            <a:picLocks noChangeAspect="1"/>
          </p:cNvPicPr>
          <p:nvPr/>
        </p:nvPicPr>
        <p:blipFill>
          <a:blip r:embed="rId2"/>
          <a:stretch>
            <a:fillRect/>
          </a:stretch>
        </p:blipFill>
        <p:spPr>
          <a:xfrm>
            <a:off x="1" y="4274433"/>
            <a:ext cx="2585474" cy="869067"/>
          </a:xfrm>
          <a:prstGeom prst="rect">
            <a:avLst/>
          </a:prstGeom>
        </p:spPr>
      </p:pic>
      <p:sp>
        <p:nvSpPr>
          <p:cNvPr id="33" name="Google Shape;33;p6"/>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 name="Google Shape;34;p6"/>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6"/>
          <p:cNvSpPr txBox="1">
            <a:spLocks noGrp="1"/>
          </p:cNvSpPr>
          <p:nvPr>
            <p:ph type="title"/>
          </p:nvPr>
        </p:nvSpPr>
        <p:spPr>
          <a:xfrm>
            <a:off x="234450" y="575500"/>
            <a:ext cx="2046300" cy="3981000"/>
          </a:xfrm>
          <a:prstGeom prst="rect">
            <a:avLst/>
          </a:prstGeom>
        </p:spPr>
        <p:txBody>
          <a:bodyPr spcFirstLastPara="1" wrap="square" lIns="91425" tIns="91425" rIns="91425" bIns="91425" anchor="t" anchorCtr="0"/>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r>
              <a:rPr lang="en-US"/>
              <a:t>Click to edit Master title style</a:t>
            </a:r>
            <a:endParaRPr dirty="0"/>
          </a:p>
        </p:txBody>
      </p:sp>
      <p:sp>
        <p:nvSpPr>
          <p:cNvPr id="36" name="Google Shape;36;p6"/>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a:spcBef>
                <a:spcPts val="60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pPr lvl="0"/>
            <a:r>
              <a:rPr lang="en-US"/>
              <a:t>Edit Master text styles</a:t>
            </a:r>
          </a:p>
        </p:txBody>
      </p:sp>
      <p:sp>
        <p:nvSpPr>
          <p:cNvPr id="37" name="Google Shape;37;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4460756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type="tx" preserve="1">
  <p:cSld name="1_Title + 1 column">
    <p:bg>
      <p:bgPr>
        <a:solidFill>
          <a:srgbClr val="D89F39"/>
        </a:solidFill>
        <a:effectLst/>
      </p:bgPr>
    </p:bg>
    <p:spTree>
      <p:nvGrpSpPr>
        <p:cNvPr id="1" name="Shape 32"/>
        <p:cNvGrpSpPr/>
        <p:nvPr/>
      </p:nvGrpSpPr>
      <p:grpSpPr>
        <a:xfrm>
          <a:off x="0" y="0"/>
          <a:ext cx="0" cy="0"/>
          <a:chOff x="0" y="0"/>
          <a:chExt cx="0" cy="0"/>
        </a:xfrm>
      </p:grpSpPr>
      <p:sp>
        <p:nvSpPr>
          <p:cNvPr id="33" name="Google Shape;33;p6"/>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 name="Google Shape;34;p6"/>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6"/>
          <p:cNvSpPr txBox="1">
            <a:spLocks noGrp="1"/>
          </p:cNvSpPr>
          <p:nvPr>
            <p:ph type="title"/>
          </p:nvPr>
        </p:nvSpPr>
        <p:spPr>
          <a:xfrm>
            <a:off x="234450" y="575500"/>
            <a:ext cx="2046300" cy="3981000"/>
          </a:xfrm>
          <a:prstGeom prst="rect">
            <a:avLst/>
          </a:prstGeom>
        </p:spPr>
        <p:txBody>
          <a:bodyPr spcFirstLastPara="1" wrap="square" lIns="91425" tIns="91425" rIns="91425" bIns="91425" anchor="t" anchorCtr="0"/>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r>
              <a:rPr lang="en-US"/>
              <a:t>Click to edit Master title style</a:t>
            </a:r>
            <a:endParaRPr/>
          </a:p>
        </p:txBody>
      </p:sp>
      <p:sp>
        <p:nvSpPr>
          <p:cNvPr id="36" name="Google Shape;36;p6"/>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a:spcBef>
                <a:spcPts val="60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pPr lvl="0"/>
            <a:r>
              <a:rPr lang="en-US"/>
              <a:t>Edit Master text styles</a:t>
            </a:r>
          </a:p>
        </p:txBody>
      </p:sp>
      <p:sp>
        <p:nvSpPr>
          <p:cNvPr id="37" name="Google Shape;37;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3104682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PollEverywhere - Pair" preserve="1">
  <p:cSld name="PollEverywhere - Pair">
    <p:bg>
      <p:bgPr>
        <a:solidFill>
          <a:srgbClr val="6093C5"/>
        </a:solidFill>
        <a:effectLst/>
      </p:bgPr>
    </p:bg>
    <p:spTree>
      <p:nvGrpSpPr>
        <p:cNvPr id="1" name="Shape 77"/>
        <p:cNvGrpSpPr/>
        <p:nvPr/>
      </p:nvGrpSpPr>
      <p:grpSpPr>
        <a:xfrm>
          <a:off x="0" y="0"/>
          <a:ext cx="0" cy="0"/>
          <a:chOff x="0" y="0"/>
          <a:chExt cx="0" cy="0"/>
        </a:xfrm>
      </p:grpSpPr>
      <p:pic>
        <p:nvPicPr>
          <p:cNvPr id="80" name="Google Shape;80;p11"/>
          <p:cNvPicPr preferRelativeResize="0"/>
          <p:nvPr/>
        </p:nvPicPr>
        <p:blipFill>
          <a:blip r:embed="rId2">
            <a:alphaModFix/>
          </a:blip>
          <a:stretch>
            <a:fillRect/>
          </a:stretch>
        </p:blipFill>
        <p:spPr>
          <a:xfrm>
            <a:off x="0" y="0"/>
            <a:ext cx="2585475" cy="1357368"/>
          </a:xfrm>
          <a:prstGeom prst="rect">
            <a:avLst/>
          </a:prstGeom>
          <a:noFill/>
          <a:ln>
            <a:noFill/>
          </a:ln>
        </p:spPr>
      </p:pic>
      <p:sp>
        <p:nvSpPr>
          <p:cNvPr id="78" name="Google Shape;78;p11"/>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 name="Google Shape;79;p11"/>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rtl="0">
              <a:spcBef>
                <a:spcPts val="60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pPr lvl="0"/>
            <a:r>
              <a:rPr lang="en-US"/>
              <a:t>Edit Master text styles</a:t>
            </a:r>
          </a:p>
        </p:txBody>
      </p:sp>
      <p:sp>
        <p:nvSpPr>
          <p:cNvPr id="81" name="Google Shape;81;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smtClean="0"/>
              <a:t>‹#›</a:t>
            </a:fld>
            <a:endParaRPr lang="en" dirty="0"/>
          </a:p>
        </p:txBody>
      </p:sp>
      <p:sp>
        <p:nvSpPr>
          <p:cNvPr id="83" name="Google Shape;83;p11"/>
          <p:cNvSpPr txBox="1">
            <a:spLocks noGrp="1"/>
          </p:cNvSpPr>
          <p:nvPr>
            <p:ph type="title"/>
          </p:nvPr>
        </p:nvSpPr>
        <p:spPr>
          <a:xfrm>
            <a:off x="269575" y="1700325"/>
            <a:ext cx="2046300" cy="393600"/>
          </a:xfrm>
          <a:prstGeom prst="rect">
            <a:avLst/>
          </a:prstGeom>
        </p:spPr>
        <p:txBody>
          <a:bodyPr spcFirstLastPara="1" wrap="square" lIns="91425" tIns="91425" rIns="91425" bIns="91425" anchor="t" anchorCtr="0"/>
          <a:lstStyle>
            <a:lvl1pPr lvl="0" rtl="0">
              <a:spcBef>
                <a:spcPts val="0"/>
              </a:spcBef>
              <a:spcAft>
                <a:spcPts val="0"/>
              </a:spcAft>
              <a:buNone/>
              <a:defRPr sz="18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r>
              <a:rPr lang="en-US"/>
              <a:t>Click to edit Master title style</a:t>
            </a:r>
            <a:endParaRPr/>
          </a:p>
        </p:txBody>
      </p:sp>
      <p:sp>
        <p:nvSpPr>
          <p:cNvPr id="84" name="Google Shape;84;p11"/>
          <p:cNvSpPr/>
          <p:nvPr/>
        </p:nvSpPr>
        <p:spPr>
          <a:xfrm>
            <a:off x="1411630" y="1234456"/>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6" name="Google Shape;86;p11"/>
          <p:cNvPicPr preferRelativeResize="0"/>
          <p:nvPr/>
        </p:nvPicPr>
        <p:blipFill rotWithShape="1">
          <a:blip r:embed="rId3">
            <a:alphaModFix/>
          </a:blip>
          <a:srcRect t="5436" b="5436"/>
          <a:stretch/>
        </p:blipFill>
        <p:spPr>
          <a:xfrm>
            <a:off x="1" y="3395354"/>
            <a:ext cx="2585474" cy="1748146"/>
          </a:xfrm>
          <a:prstGeom prst="rect">
            <a:avLst/>
          </a:prstGeom>
          <a:noFill/>
          <a:ln>
            <a:noFill/>
          </a:ln>
        </p:spPr>
      </p:pic>
      <p:sp>
        <p:nvSpPr>
          <p:cNvPr id="87" name="Google Shape;87;p11"/>
          <p:cNvSpPr txBox="1"/>
          <p:nvPr/>
        </p:nvSpPr>
        <p:spPr>
          <a:xfrm>
            <a:off x="25" y="3928800"/>
            <a:ext cx="2585400" cy="505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dirty="0">
                <a:solidFill>
                  <a:srgbClr val="FFFFFF"/>
                </a:solidFill>
                <a:latin typeface="Nunito Sans"/>
                <a:ea typeface="Nunito Sans"/>
                <a:cs typeface="Nunito Sans"/>
                <a:sym typeface="Nunito Sans"/>
              </a:rPr>
              <a:t>pollev.com/cs416</a:t>
            </a:r>
            <a:endParaRPr sz="1700" b="1" dirty="0">
              <a:solidFill>
                <a:srgbClr val="FFFFFF"/>
              </a:solidFill>
              <a:latin typeface="Nunito Sans"/>
              <a:ea typeface="Nunito Sans"/>
              <a:cs typeface="Nunito Sans"/>
              <a:sym typeface="Nunito Sans"/>
            </a:endParaRPr>
          </a:p>
        </p:txBody>
      </p:sp>
      <p:sp>
        <p:nvSpPr>
          <p:cNvPr id="88" name="Google Shape;88;p11"/>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72;p10">
            <a:extLst>
              <a:ext uri="{FF2B5EF4-FFF2-40B4-BE49-F238E27FC236}">
                <a16:creationId xmlns:a16="http://schemas.microsoft.com/office/drawing/2014/main" id="{584BC1AE-CA48-4C7B-8CBC-68108A32BE75}"/>
              </a:ext>
            </a:extLst>
          </p:cNvPr>
          <p:cNvSpPr txBox="1"/>
          <p:nvPr/>
        </p:nvSpPr>
        <p:spPr>
          <a:xfrm>
            <a:off x="231975" y="1052565"/>
            <a:ext cx="2046300" cy="68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rgbClr val="FFFFFF"/>
                </a:solidFill>
              </a:rPr>
              <a:t>Think</a:t>
            </a:r>
            <a:endParaRPr sz="2400" dirty="0">
              <a:solidFill>
                <a:srgbClr val="FFFFFF"/>
              </a:solidFill>
            </a:endParaRPr>
          </a:p>
          <a:p>
            <a:pPr marL="0" lvl="0" indent="0" algn="l" rtl="0">
              <a:spcBef>
                <a:spcPts val="0"/>
              </a:spcBef>
              <a:spcAft>
                <a:spcPts val="0"/>
              </a:spcAft>
              <a:buNone/>
            </a:pPr>
            <a:endParaRPr sz="2400" dirty="0">
              <a:solidFill>
                <a:srgbClr val="FFFFFF"/>
              </a:solidFill>
            </a:endParaRPr>
          </a:p>
        </p:txBody>
      </p:sp>
      <p:sp>
        <p:nvSpPr>
          <p:cNvPr id="12" name="Google Shape;72;p10">
            <a:extLst>
              <a:ext uri="{FF2B5EF4-FFF2-40B4-BE49-F238E27FC236}">
                <a16:creationId xmlns:a16="http://schemas.microsoft.com/office/drawing/2014/main" id="{782E7C6C-1655-4FD1-8408-B6CBD3CA3385}"/>
              </a:ext>
            </a:extLst>
          </p:cNvPr>
          <p:cNvSpPr txBox="1"/>
          <p:nvPr userDrawn="1"/>
        </p:nvSpPr>
        <p:spPr>
          <a:xfrm>
            <a:off x="231975" y="1052565"/>
            <a:ext cx="2046300" cy="68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rgbClr val="FFFFFF"/>
                </a:solidFill>
              </a:rPr>
              <a:t>Think</a:t>
            </a:r>
            <a:endParaRPr sz="2400" dirty="0">
              <a:solidFill>
                <a:srgbClr val="FFFFFF"/>
              </a:solidFill>
            </a:endParaRPr>
          </a:p>
          <a:p>
            <a:pPr marL="0" lvl="0" indent="0" algn="l" rtl="0">
              <a:spcBef>
                <a:spcPts val="0"/>
              </a:spcBef>
              <a:spcAft>
                <a:spcPts val="0"/>
              </a:spcAft>
              <a:buNone/>
            </a:pPr>
            <a:endParaRPr sz="2400" dirty="0">
              <a:solidFill>
                <a:srgbClr val="FFFFFF"/>
              </a:solidFill>
            </a:endParaRPr>
          </a:p>
        </p:txBody>
      </p:sp>
    </p:spTree>
    <p:extLst>
      <p:ext uri="{BB962C8B-B14F-4D97-AF65-F5344CB8AC3E}">
        <p14:creationId xmlns:p14="http://schemas.microsoft.com/office/powerpoint/2010/main" val="3674729902"/>
      </p:ext>
    </p:extLst>
  </p:cSld>
  <p:clrMapOvr>
    <a:masterClrMapping/>
  </p:clrMapOvr>
  <p:transition>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ollEverywhere - Pair" preserve="1">
  <p:cSld name="1_PollEverywhere - Pair">
    <p:bg>
      <p:bgPr>
        <a:solidFill>
          <a:srgbClr val="6093C5"/>
        </a:solidFill>
        <a:effectLst/>
      </p:bgPr>
    </p:bg>
    <p:spTree>
      <p:nvGrpSpPr>
        <p:cNvPr id="1" name="Shape 77"/>
        <p:cNvGrpSpPr/>
        <p:nvPr/>
      </p:nvGrpSpPr>
      <p:grpSpPr>
        <a:xfrm>
          <a:off x="0" y="0"/>
          <a:ext cx="0" cy="0"/>
          <a:chOff x="0" y="0"/>
          <a:chExt cx="0" cy="0"/>
        </a:xfrm>
      </p:grpSpPr>
      <p:sp>
        <p:nvSpPr>
          <p:cNvPr id="78" name="Google Shape;78;p11"/>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 name="Google Shape;79;p11"/>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rtl="0">
              <a:spcBef>
                <a:spcPts val="60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pPr lvl="0"/>
            <a:r>
              <a:rPr lang="en-US"/>
              <a:t>Edit Master text styles</a:t>
            </a:r>
          </a:p>
        </p:txBody>
      </p:sp>
      <p:pic>
        <p:nvPicPr>
          <p:cNvPr id="80" name="Google Shape;80;p11"/>
          <p:cNvPicPr preferRelativeResize="0"/>
          <p:nvPr/>
        </p:nvPicPr>
        <p:blipFill>
          <a:blip r:embed="rId2">
            <a:alphaModFix/>
          </a:blip>
          <a:stretch>
            <a:fillRect/>
          </a:stretch>
        </p:blipFill>
        <p:spPr>
          <a:xfrm>
            <a:off x="0" y="0"/>
            <a:ext cx="2585475" cy="1357368"/>
          </a:xfrm>
          <a:prstGeom prst="rect">
            <a:avLst/>
          </a:prstGeom>
          <a:noFill/>
          <a:ln>
            <a:noFill/>
          </a:ln>
        </p:spPr>
      </p:pic>
      <p:sp>
        <p:nvSpPr>
          <p:cNvPr id="81" name="Google Shape;81;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
        <p:nvSpPr>
          <p:cNvPr id="83" name="Google Shape;83;p11"/>
          <p:cNvSpPr txBox="1">
            <a:spLocks noGrp="1"/>
          </p:cNvSpPr>
          <p:nvPr>
            <p:ph type="title"/>
          </p:nvPr>
        </p:nvSpPr>
        <p:spPr>
          <a:xfrm>
            <a:off x="269575" y="1700325"/>
            <a:ext cx="2046300" cy="393600"/>
          </a:xfrm>
          <a:prstGeom prst="rect">
            <a:avLst/>
          </a:prstGeom>
        </p:spPr>
        <p:txBody>
          <a:bodyPr spcFirstLastPara="1" wrap="square" lIns="91425" tIns="91425" rIns="91425" bIns="91425" anchor="t" anchorCtr="0"/>
          <a:lstStyle>
            <a:lvl1pPr lvl="0" rtl="0">
              <a:spcBef>
                <a:spcPts val="0"/>
              </a:spcBef>
              <a:spcAft>
                <a:spcPts val="0"/>
              </a:spcAft>
              <a:buNone/>
              <a:defRPr sz="18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r>
              <a:rPr lang="en-US"/>
              <a:t>Click to edit Master title style</a:t>
            </a:r>
            <a:endParaRPr/>
          </a:p>
        </p:txBody>
      </p:sp>
      <p:sp>
        <p:nvSpPr>
          <p:cNvPr id="84" name="Google Shape;84;p11"/>
          <p:cNvSpPr/>
          <p:nvPr/>
        </p:nvSpPr>
        <p:spPr>
          <a:xfrm>
            <a:off x="1594518" y="1100842"/>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1"/>
          <p:cNvSpPr/>
          <p:nvPr/>
        </p:nvSpPr>
        <p:spPr>
          <a:xfrm>
            <a:off x="1659574" y="1331991"/>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6" name="Google Shape;86;p11"/>
          <p:cNvPicPr preferRelativeResize="0"/>
          <p:nvPr/>
        </p:nvPicPr>
        <p:blipFill rotWithShape="1">
          <a:blip r:embed="rId3">
            <a:alphaModFix/>
          </a:blip>
          <a:srcRect t="5436" b="5436"/>
          <a:stretch/>
        </p:blipFill>
        <p:spPr>
          <a:xfrm>
            <a:off x="1" y="3395354"/>
            <a:ext cx="2585474" cy="1748146"/>
          </a:xfrm>
          <a:prstGeom prst="rect">
            <a:avLst/>
          </a:prstGeom>
          <a:noFill/>
          <a:ln>
            <a:noFill/>
          </a:ln>
        </p:spPr>
      </p:pic>
      <p:sp>
        <p:nvSpPr>
          <p:cNvPr id="87" name="Google Shape;87;p11"/>
          <p:cNvSpPr txBox="1"/>
          <p:nvPr/>
        </p:nvSpPr>
        <p:spPr>
          <a:xfrm>
            <a:off x="25" y="3928800"/>
            <a:ext cx="2585400" cy="505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dirty="0">
                <a:solidFill>
                  <a:srgbClr val="FFFFFF"/>
                </a:solidFill>
                <a:latin typeface="Nunito Sans"/>
                <a:ea typeface="Nunito Sans"/>
                <a:cs typeface="Nunito Sans"/>
                <a:sym typeface="Nunito Sans"/>
              </a:rPr>
              <a:t>pollev.com/cs416</a:t>
            </a:r>
            <a:endParaRPr sz="1700" b="1" dirty="0">
              <a:solidFill>
                <a:srgbClr val="FFFFFF"/>
              </a:solidFill>
              <a:latin typeface="Nunito Sans"/>
              <a:ea typeface="Nunito Sans"/>
              <a:cs typeface="Nunito Sans"/>
              <a:sym typeface="Nunito Sans"/>
            </a:endParaRPr>
          </a:p>
        </p:txBody>
      </p:sp>
      <p:sp>
        <p:nvSpPr>
          <p:cNvPr id="88" name="Google Shape;88;p11"/>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84;p11">
            <a:extLst>
              <a:ext uri="{FF2B5EF4-FFF2-40B4-BE49-F238E27FC236}">
                <a16:creationId xmlns:a16="http://schemas.microsoft.com/office/drawing/2014/main" id="{5D953DEC-1E95-4367-BB58-B5E94D1B8086}"/>
              </a:ext>
            </a:extLst>
          </p:cNvPr>
          <p:cNvSpPr/>
          <p:nvPr/>
        </p:nvSpPr>
        <p:spPr>
          <a:xfrm>
            <a:off x="1411630" y="1234456"/>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5;p11">
            <a:extLst>
              <a:ext uri="{FF2B5EF4-FFF2-40B4-BE49-F238E27FC236}">
                <a16:creationId xmlns:a16="http://schemas.microsoft.com/office/drawing/2014/main" id="{05A67550-2E3D-49EB-9EB6-FB935C412A8A}"/>
              </a:ext>
            </a:extLst>
          </p:cNvPr>
          <p:cNvSpPr/>
          <p:nvPr/>
        </p:nvSpPr>
        <p:spPr>
          <a:xfrm>
            <a:off x="1842276" y="1147824"/>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2;p11">
            <a:extLst>
              <a:ext uri="{FF2B5EF4-FFF2-40B4-BE49-F238E27FC236}">
                <a16:creationId xmlns:a16="http://schemas.microsoft.com/office/drawing/2014/main" id="{8862DC09-B271-4C5C-A463-62732B63ADF1}"/>
              </a:ext>
            </a:extLst>
          </p:cNvPr>
          <p:cNvSpPr txBox="1"/>
          <p:nvPr/>
        </p:nvSpPr>
        <p:spPr>
          <a:xfrm>
            <a:off x="234450" y="1051100"/>
            <a:ext cx="2046300" cy="70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dirty="0">
                <a:solidFill>
                  <a:srgbClr val="FFFFFF"/>
                </a:solidFill>
              </a:rPr>
              <a:t>Group</a:t>
            </a:r>
            <a:endParaRPr sz="2400" dirty="0">
              <a:solidFill>
                <a:srgbClr val="FFFFFF"/>
              </a:solidFill>
            </a:endParaRPr>
          </a:p>
        </p:txBody>
      </p:sp>
    </p:spTree>
    <p:extLst>
      <p:ext uri="{BB962C8B-B14F-4D97-AF65-F5344CB8AC3E}">
        <p14:creationId xmlns:p14="http://schemas.microsoft.com/office/powerpoint/2010/main" val="2533552554"/>
      </p:ext>
    </p:extLst>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ollEverywhere - Pair" preserve="1">
  <p:cSld name="1_PollEverywhere - Pair">
    <p:bg>
      <p:bgPr>
        <a:solidFill>
          <a:srgbClr val="6093C5"/>
        </a:solidFill>
        <a:effectLst/>
      </p:bgPr>
    </p:bg>
    <p:spTree>
      <p:nvGrpSpPr>
        <p:cNvPr id="1" name="Shape 77"/>
        <p:cNvGrpSpPr/>
        <p:nvPr/>
      </p:nvGrpSpPr>
      <p:grpSpPr>
        <a:xfrm>
          <a:off x="0" y="0"/>
          <a:ext cx="0" cy="0"/>
          <a:chOff x="0" y="0"/>
          <a:chExt cx="0" cy="0"/>
        </a:xfrm>
      </p:grpSpPr>
      <p:pic>
        <p:nvPicPr>
          <p:cNvPr id="80" name="Google Shape;80;p11"/>
          <p:cNvPicPr preferRelativeResize="0"/>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a:stretch/>
        </p:blipFill>
        <p:spPr>
          <a:xfrm>
            <a:off x="348779" y="273120"/>
            <a:ext cx="1887891" cy="688500"/>
          </a:xfrm>
          <a:prstGeom prst="rect">
            <a:avLst/>
          </a:prstGeom>
          <a:noFill/>
          <a:ln>
            <a:noFill/>
          </a:ln>
          <a:effectLst/>
        </p:spPr>
      </p:pic>
      <p:sp>
        <p:nvSpPr>
          <p:cNvPr id="78" name="Google Shape;78;p11"/>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 name="Google Shape;79;p11"/>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rtl="0">
              <a:spcBef>
                <a:spcPts val="60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dirty="0"/>
          </a:p>
        </p:txBody>
      </p:sp>
      <p:sp>
        <p:nvSpPr>
          <p:cNvPr id="81" name="Google Shape;81;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
        <p:nvSpPr>
          <p:cNvPr id="83" name="Google Shape;83;p11"/>
          <p:cNvSpPr txBox="1">
            <a:spLocks noGrp="1"/>
          </p:cNvSpPr>
          <p:nvPr>
            <p:ph type="title"/>
          </p:nvPr>
        </p:nvSpPr>
        <p:spPr>
          <a:xfrm>
            <a:off x="269575" y="1700325"/>
            <a:ext cx="2046300" cy="393600"/>
          </a:xfrm>
          <a:prstGeom prst="rect">
            <a:avLst/>
          </a:prstGeom>
        </p:spPr>
        <p:txBody>
          <a:bodyPr spcFirstLastPara="1" wrap="square" lIns="91425" tIns="91425" rIns="91425" bIns="91425" anchor="t" anchorCtr="0"/>
          <a:lstStyle>
            <a:lvl1pPr lvl="0" rtl="0">
              <a:spcBef>
                <a:spcPts val="0"/>
              </a:spcBef>
              <a:spcAft>
                <a:spcPts val="0"/>
              </a:spcAft>
              <a:buNone/>
              <a:defRPr sz="18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84" name="Google Shape;84;p11"/>
          <p:cNvSpPr/>
          <p:nvPr/>
        </p:nvSpPr>
        <p:spPr>
          <a:xfrm>
            <a:off x="1411630" y="1234456"/>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6" name="Google Shape;86;p11"/>
          <p:cNvPicPr preferRelativeResize="0"/>
          <p:nvPr/>
        </p:nvPicPr>
        <p:blipFill rotWithShape="1">
          <a:blip r:embed="rId4">
            <a:alphaModFix/>
          </a:blip>
          <a:srcRect t="5436" b="5436"/>
          <a:stretch/>
        </p:blipFill>
        <p:spPr>
          <a:xfrm>
            <a:off x="1" y="3395354"/>
            <a:ext cx="2585474" cy="1748146"/>
          </a:xfrm>
          <a:prstGeom prst="rect">
            <a:avLst/>
          </a:prstGeom>
          <a:noFill/>
          <a:ln>
            <a:noFill/>
          </a:ln>
        </p:spPr>
      </p:pic>
      <p:sp>
        <p:nvSpPr>
          <p:cNvPr id="87" name="Google Shape;87;p11"/>
          <p:cNvSpPr txBox="1"/>
          <p:nvPr/>
        </p:nvSpPr>
        <p:spPr>
          <a:xfrm>
            <a:off x="25" y="3928800"/>
            <a:ext cx="2585400" cy="505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dirty="0" err="1">
                <a:solidFill>
                  <a:srgbClr val="FFFFFF"/>
                </a:solidFill>
                <a:latin typeface="Nunito Sans"/>
                <a:ea typeface="Nunito Sans"/>
                <a:cs typeface="Nunito Sans"/>
                <a:sym typeface="Nunito Sans"/>
              </a:rPr>
              <a:t>sli.do</a:t>
            </a:r>
            <a:r>
              <a:rPr lang="en" sz="1700" b="1" dirty="0">
                <a:solidFill>
                  <a:srgbClr val="FFFFFF"/>
                </a:solidFill>
                <a:latin typeface="Nunito Sans"/>
                <a:ea typeface="Nunito Sans"/>
                <a:cs typeface="Nunito Sans"/>
                <a:sym typeface="Nunito Sans"/>
              </a:rPr>
              <a:t> #cs416</a:t>
            </a:r>
            <a:endParaRPr sz="1700" b="1" dirty="0">
              <a:solidFill>
                <a:srgbClr val="FFFFFF"/>
              </a:solidFill>
              <a:latin typeface="Nunito Sans"/>
              <a:ea typeface="Nunito Sans"/>
              <a:cs typeface="Nunito Sans"/>
              <a:sym typeface="Nunito Sans"/>
            </a:endParaRPr>
          </a:p>
        </p:txBody>
      </p:sp>
      <p:sp>
        <p:nvSpPr>
          <p:cNvPr id="88" name="Google Shape;88;p11"/>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72;p10">
            <a:extLst>
              <a:ext uri="{FF2B5EF4-FFF2-40B4-BE49-F238E27FC236}">
                <a16:creationId xmlns:a16="http://schemas.microsoft.com/office/drawing/2014/main" id="{584BC1AE-CA48-4C7B-8CBC-68108A32BE75}"/>
              </a:ext>
            </a:extLst>
          </p:cNvPr>
          <p:cNvSpPr txBox="1"/>
          <p:nvPr userDrawn="1"/>
        </p:nvSpPr>
        <p:spPr>
          <a:xfrm>
            <a:off x="231975" y="1052565"/>
            <a:ext cx="2046300" cy="68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rgbClr val="FFFFFF"/>
                </a:solidFill>
              </a:rPr>
              <a:t>Think</a:t>
            </a:r>
            <a:endParaRPr sz="2400" dirty="0">
              <a:solidFill>
                <a:srgbClr val="FFFFFF"/>
              </a:solidFill>
            </a:endParaRPr>
          </a:p>
          <a:p>
            <a:pPr marL="0" lvl="0" indent="0" algn="l" rtl="0">
              <a:spcBef>
                <a:spcPts val="0"/>
              </a:spcBef>
              <a:spcAft>
                <a:spcPts val="0"/>
              </a:spcAft>
              <a:buNone/>
            </a:pPr>
            <a:endParaRPr sz="2400" dirty="0">
              <a:solidFill>
                <a:srgbClr val="FFFFFF"/>
              </a:solidFill>
            </a:endParaRPr>
          </a:p>
        </p:txBody>
      </p:sp>
    </p:spTree>
    <p:extLst>
      <p:ext uri="{BB962C8B-B14F-4D97-AF65-F5344CB8AC3E}">
        <p14:creationId xmlns:p14="http://schemas.microsoft.com/office/powerpoint/2010/main" val="3706042454"/>
      </p:ext>
    </p:extLst>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ollEverywhere - Pair" preserve="1">
  <p:cSld name="1_PollEverywhere - Pair">
    <p:bg>
      <p:bgPr>
        <a:solidFill>
          <a:srgbClr val="6093C5"/>
        </a:solidFill>
        <a:effectLst/>
      </p:bgPr>
    </p:bg>
    <p:spTree>
      <p:nvGrpSpPr>
        <p:cNvPr id="1" name="Shape 77"/>
        <p:cNvGrpSpPr/>
        <p:nvPr/>
      </p:nvGrpSpPr>
      <p:grpSpPr>
        <a:xfrm>
          <a:off x="0" y="0"/>
          <a:ext cx="0" cy="0"/>
          <a:chOff x="0" y="0"/>
          <a:chExt cx="0" cy="0"/>
        </a:xfrm>
      </p:grpSpPr>
      <p:sp>
        <p:nvSpPr>
          <p:cNvPr id="78" name="Google Shape;78;p11"/>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 name="Google Shape;79;p11"/>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rtl="0">
              <a:spcBef>
                <a:spcPts val="60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dirty="0"/>
          </a:p>
        </p:txBody>
      </p:sp>
      <p:sp>
        <p:nvSpPr>
          <p:cNvPr id="81" name="Google Shape;81;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
        <p:nvSpPr>
          <p:cNvPr id="83" name="Google Shape;83;p11"/>
          <p:cNvSpPr txBox="1">
            <a:spLocks noGrp="1"/>
          </p:cNvSpPr>
          <p:nvPr>
            <p:ph type="title"/>
          </p:nvPr>
        </p:nvSpPr>
        <p:spPr>
          <a:xfrm>
            <a:off x="269575" y="1700325"/>
            <a:ext cx="2046300" cy="393600"/>
          </a:xfrm>
          <a:prstGeom prst="rect">
            <a:avLst/>
          </a:prstGeom>
        </p:spPr>
        <p:txBody>
          <a:bodyPr spcFirstLastPara="1" wrap="square" lIns="91425" tIns="91425" rIns="91425" bIns="91425" anchor="t" anchorCtr="0"/>
          <a:lstStyle>
            <a:lvl1pPr lvl="0" rtl="0">
              <a:spcBef>
                <a:spcPts val="0"/>
              </a:spcBef>
              <a:spcAft>
                <a:spcPts val="0"/>
              </a:spcAft>
              <a:buNone/>
              <a:defRPr sz="18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84" name="Google Shape;84;p11"/>
          <p:cNvSpPr/>
          <p:nvPr/>
        </p:nvSpPr>
        <p:spPr>
          <a:xfrm>
            <a:off x="1594518" y="1100842"/>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1"/>
          <p:cNvSpPr/>
          <p:nvPr/>
        </p:nvSpPr>
        <p:spPr>
          <a:xfrm>
            <a:off x="1659574" y="1331991"/>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6" name="Google Shape;86;p11"/>
          <p:cNvPicPr preferRelativeResize="0"/>
          <p:nvPr/>
        </p:nvPicPr>
        <p:blipFill rotWithShape="1">
          <a:blip r:embed="rId2">
            <a:alphaModFix/>
          </a:blip>
          <a:srcRect t="5436" b="5436"/>
          <a:stretch/>
        </p:blipFill>
        <p:spPr>
          <a:xfrm>
            <a:off x="1" y="3395354"/>
            <a:ext cx="2585474" cy="1748146"/>
          </a:xfrm>
          <a:prstGeom prst="rect">
            <a:avLst/>
          </a:prstGeom>
          <a:noFill/>
          <a:ln>
            <a:noFill/>
          </a:ln>
        </p:spPr>
      </p:pic>
      <p:sp>
        <p:nvSpPr>
          <p:cNvPr id="87" name="Google Shape;87;p11"/>
          <p:cNvSpPr txBox="1"/>
          <p:nvPr/>
        </p:nvSpPr>
        <p:spPr>
          <a:xfrm>
            <a:off x="25" y="3928800"/>
            <a:ext cx="2585400" cy="505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700" b="1" dirty="0" err="1">
                <a:solidFill>
                  <a:srgbClr val="FFFFFF"/>
                </a:solidFill>
                <a:latin typeface="Nunito Sans"/>
                <a:ea typeface="Nunito Sans"/>
                <a:cs typeface="Nunito Sans"/>
                <a:sym typeface="Nunito Sans"/>
              </a:rPr>
              <a:t>sli.do</a:t>
            </a:r>
            <a:r>
              <a:rPr lang="en-US" sz="1700" b="1" dirty="0">
                <a:solidFill>
                  <a:srgbClr val="FFFFFF"/>
                </a:solidFill>
                <a:latin typeface="Nunito Sans"/>
                <a:ea typeface="Nunito Sans"/>
                <a:cs typeface="Nunito Sans"/>
                <a:sym typeface="Nunito Sans"/>
              </a:rPr>
              <a:t> #cs416</a:t>
            </a:r>
          </a:p>
        </p:txBody>
      </p:sp>
      <p:sp>
        <p:nvSpPr>
          <p:cNvPr id="88" name="Google Shape;88;p11"/>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84;p11">
            <a:extLst>
              <a:ext uri="{FF2B5EF4-FFF2-40B4-BE49-F238E27FC236}">
                <a16:creationId xmlns:a16="http://schemas.microsoft.com/office/drawing/2014/main" id="{5D953DEC-1E95-4367-BB58-B5E94D1B8086}"/>
              </a:ext>
            </a:extLst>
          </p:cNvPr>
          <p:cNvSpPr/>
          <p:nvPr userDrawn="1"/>
        </p:nvSpPr>
        <p:spPr>
          <a:xfrm>
            <a:off x="1411630" y="1234456"/>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5;p11">
            <a:extLst>
              <a:ext uri="{FF2B5EF4-FFF2-40B4-BE49-F238E27FC236}">
                <a16:creationId xmlns:a16="http://schemas.microsoft.com/office/drawing/2014/main" id="{05A67550-2E3D-49EB-9EB6-FB935C412A8A}"/>
              </a:ext>
            </a:extLst>
          </p:cNvPr>
          <p:cNvSpPr/>
          <p:nvPr userDrawn="1"/>
        </p:nvSpPr>
        <p:spPr>
          <a:xfrm>
            <a:off x="1842276" y="1147824"/>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2;p11">
            <a:extLst>
              <a:ext uri="{FF2B5EF4-FFF2-40B4-BE49-F238E27FC236}">
                <a16:creationId xmlns:a16="http://schemas.microsoft.com/office/drawing/2014/main" id="{8862DC09-B271-4C5C-A463-62732B63ADF1}"/>
              </a:ext>
            </a:extLst>
          </p:cNvPr>
          <p:cNvSpPr txBox="1"/>
          <p:nvPr userDrawn="1"/>
        </p:nvSpPr>
        <p:spPr>
          <a:xfrm>
            <a:off x="234450" y="1051100"/>
            <a:ext cx="2046300" cy="70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dirty="0">
                <a:solidFill>
                  <a:srgbClr val="FFFFFF"/>
                </a:solidFill>
              </a:rPr>
              <a:t>Group</a:t>
            </a:r>
            <a:endParaRPr sz="2400" dirty="0">
              <a:solidFill>
                <a:srgbClr val="FFFFFF"/>
              </a:solidFill>
            </a:endParaRPr>
          </a:p>
        </p:txBody>
      </p:sp>
      <p:pic>
        <p:nvPicPr>
          <p:cNvPr id="2" name="Google Shape;80;p11">
            <a:extLst>
              <a:ext uri="{FF2B5EF4-FFF2-40B4-BE49-F238E27FC236}">
                <a16:creationId xmlns:a16="http://schemas.microsoft.com/office/drawing/2014/main" id="{E29852E2-E639-A4CD-F82B-65C87660E601}"/>
              </a:ext>
            </a:extLst>
          </p:cNvPr>
          <p:cNvPicPr preferRelativeResize="0"/>
          <p:nvPr userDrawn="1"/>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a:stretch/>
        </p:blipFill>
        <p:spPr>
          <a:xfrm>
            <a:off x="348779" y="273120"/>
            <a:ext cx="1887891" cy="688500"/>
          </a:xfrm>
          <a:prstGeom prst="rect">
            <a:avLst/>
          </a:prstGeom>
          <a:noFill/>
          <a:ln>
            <a:noFill/>
          </a:ln>
          <a:effectLst/>
        </p:spPr>
      </p:pic>
    </p:spTree>
    <p:extLst>
      <p:ext uri="{BB962C8B-B14F-4D97-AF65-F5344CB8AC3E}">
        <p14:creationId xmlns:p14="http://schemas.microsoft.com/office/powerpoint/2010/main" val="309319467"/>
      </p:ext>
    </p:extLst>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 1 column" type="tx" preserve="1">
  <p:cSld name="1_Title + 1 column">
    <p:spTree>
      <p:nvGrpSpPr>
        <p:cNvPr id="1" name="Shape 32"/>
        <p:cNvGrpSpPr/>
        <p:nvPr/>
      </p:nvGrpSpPr>
      <p:grpSpPr>
        <a:xfrm>
          <a:off x="0" y="0"/>
          <a:ext cx="0" cy="0"/>
          <a:chOff x="0" y="0"/>
          <a:chExt cx="0" cy="0"/>
        </a:xfrm>
      </p:grpSpPr>
      <p:pic>
        <p:nvPicPr>
          <p:cNvPr id="16" name="Picture 15">
            <a:extLst>
              <a:ext uri="{FF2B5EF4-FFF2-40B4-BE49-F238E27FC236}">
                <a16:creationId xmlns:a16="http://schemas.microsoft.com/office/drawing/2014/main" id="{9CF693F7-8485-4342-A45C-2880CB1A3855}"/>
              </a:ext>
            </a:extLst>
          </p:cNvPr>
          <p:cNvPicPr>
            <a:picLocks noChangeAspect="1"/>
          </p:cNvPicPr>
          <p:nvPr/>
        </p:nvPicPr>
        <p:blipFill>
          <a:blip r:embed="rId2"/>
          <a:stretch>
            <a:fillRect/>
          </a:stretch>
        </p:blipFill>
        <p:spPr>
          <a:xfrm>
            <a:off x="1" y="4274433"/>
            <a:ext cx="2585474" cy="869067"/>
          </a:xfrm>
          <a:prstGeom prst="rect">
            <a:avLst/>
          </a:prstGeom>
        </p:spPr>
      </p:pic>
      <p:sp>
        <p:nvSpPr>
          <p:cNvPr id="33" name="Google Shape;33;p6"/>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 name="Google Shape;34;p6"/>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 name="Google Shape;35;p6"/>
          <p:cNvSpPr txBox="1">
            <a:spLocks noGrp="1"/>
          </p:cNvSpPr>
          <p:nvPr>
            <p:ph type="title"/>
          </p:nvPr>
        </p:nvSpPr>
        <p:spPr>
          <a:xfrm>
            <a:off x="234450" y="575500"/>
            <a:ext cx="2046300" cy="3643109"/>
          </a:xfrm>
          <a:prstGeom prst="rect">
            <a:avLst/>
          </a:prstGeom>
        </p:spPr>
        <p:txBody>
          <a:bodyPr spcFirstLastPara="1" wrap="square" lIns="91425" tIns="91425" rIns="91425" bIns="91425" anchor="t" anchorCtr="0"/>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r>
              <a:rPr lang="en-US"/>
              <a:t>Click to edit Master title style</a:t>
            </a:r>
            <a:endParaRPr dirty="0"/>
          </a:p>
        </p:txBody>
      </p:sp>
      <p:sp>
        <p:nvSpPr>
          <p:cNvPr id="36" name="Google Shape;36;p6"/>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a:spcBef>
                <a:spcPts val="60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pPr lvl="0"/>
            <a:r>
              <a:rPr lang="en-US"/>
              <a:t>Edit Master text styles</a:t>
            </a:r>
          </a:p>
        </p:txBody>
      </p:sp>
      <p:sp>
        <p:nvSpPr>
          <p:cNvPr id="37" name="Google Shape;37;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25" name="Google Shape;55;p9">
            <a:extLst>
              <a:ext uri="{FF2B5EF4-FFF2-40B4-BE49-F238E27FC236}">
                <a16:creationId xmlns:a16="http://schemas.microsoft.com/office/drawing/2014/main" id="{B37EAD93-95EB-9841-84F5-9921CB1AF447}"/>
              </a:ext>
            </a:extLst>
          </p:cNvPr>
          <p:cNvGrpSpPr/>
          <p:nvPr/>
        </p:nvGrpSpPr>
        <p:grpSpPr>
          <a:xfrm>
            <a:off x="234447" y="3686127"/>
            <a:ext cx="304009" cy="326513"/>
            <a:chOff x="616425" y="2329600"/>
            <a:chExt cx="361700" cy="388475"/>
          </a:xfrm>
        </p:grpSpPr>
        <p:sp>
          <p:nvSpPr>
            <p:cNvPr id="26" name="Google Shape;56;p9">
              <a:extLst>
                <a:ext uri="{FF2B5EF4-FFF2-40B4-BE49-F238E27FC236}">
                  <a16:creationId xmlns:a16="http://schemas.microsoft.com/office/drawing/2014/main" id="{DFA692B1-A617-944F-854B-4334549512DD}"/>
                </a:ext>
              </a:extLst>
            </p:cNvPr>
            <p:cNvSpPr/>
            <p:nvPr/>
          </p:nvSpPr>
          <p:spPr>
            <a:xfrm>
              <a:off x="616425" y="2329600"/>
              <a:ext cx="361700" cy="388475"/>
            </a:xfrm>
            <a:custGeom>
              <a:avLst/>
              <a:gdLst/>
              <a:ahLst/>
              <a:cxnLst/>
              <a:rect l="l" t="t" r="r" b="b"/>
              <a:pathLst>
                <a:path w="14468" h="15539" fill="none" extrusionOk="0">
                  <a:moveTo>
                    <a:pt x="14273" y="13030"/>
                  </a:moveTo>
                  <a:lnTo>
                    <a:pt x="9621" y="6479"/>
                  </a:lnTo>
                  <a:lnTo>
                    <a:pt x="9621" y="2338"/>
                  </a:lnTo>
                  <a:lnTo>
                    <a:pt x="10303" y="1656"/>
                  </a:lnTo>
                  <a:lnTo>
                    <a:pt x="10303" y="1656"/>
                  </a:lnTo>
                  <a:lnTo>
                    <a:pt x="10400" y="1559"/>
                  </a:lnTo>
                  <a:lnTo>
                    <a:pt x="10474" y="1437"/>
                  </a:lnTo>
                  <a:lnTo>
                    <a:pt x="10522" y="1291"/>
                  </a:lnTo>
                  <a:lnTo>
                    <a:pt x="10571" y="1169"/>
                  </a:lnTo>
                  <a:lnTo>
                    <a:pt x="10571" y="1023"/>
                  </a:lnTo>
                  <a:lnTo>
                    <a:pt x="10571" y="877"/>
                  </a:lnTo>
                  <a:lnTo>
                    <a:pt x="10547" y="731"/>
                  </a:lnTo>
                  <a:lnTo>
                    <a:pt x="10498" y="609"/>
                  </a:lnTo>
                  <a:lnTo>
                    <a:pt x="10498" y="609"/>
                  </a:lnTo>
                  <a:lnTo>
                    <a:pt x="10449" y="463"/>
                  </a:lnTo>
                  <a:lnTo>
                    <a:pt x="10352" y="366"/>
                  </a:lnTo>
                  <a:lnTo>
                    <a:pt x="10254" y="244"/>
                  </a:lnTo>
                  <a:lnTo>
                    <a:pt x="10157" y="171"/>
                  </a:lnTo>
                  <a:lnTo>
                    <a:pt x="10035" y="98"/>
                  </a:lnTo>
                  <a:lnTo>
                    <a:pt x="9889" y="49"/>
                  </a:lnTo>
                  <a:lnTo>
                    <a:pt x="9767" y="25"/>
                  </a:lnTo>
                  <a:lnTo>
                    <a:pt x="9621" y="0"/>
                  </a:lnTo>
                  <a:lnTo>
                    <a:pt x="4848" y="0"/>
                  </a:lnTo>
                  <a:lnTo>
                    <a:pt x="4848" y="0"/>
                  </a:lnTo>
                  <a:lnTo>
                    <a:pt x="4701" y="25"/>
                  </a:lnTo>
                  <a:lnTo>
                    <a:pt x="4580" y="49"/>
                  </a:lnTo>
                  <a:lnTo>
                    <a:pt x="4433" y="98"/>
                  </a:lnTo>
                  <a:lnTo>
                    <a:pt x="4312" y="171"/>
                  </a:lnTo>
                  <a:lnTo>
                    <a:pt x="4214" y="244"/>
                  </a:lnTo>
                  <a:lnTo>
                    <a:pt x="4117" y="366"/>
                  </a:lnTo>
                  <a:lnTo>
                    <a:pt x="4019" y="463"/>
                  </a:lnTo>
                  <a:lnTo>
                    <a:pt x="3971" y="609"/>
                  </a:lnTo>
                  <a:lnTo>
                    <a:pt x="3971" y="609"/>
                  </a:lnTo>
                  <a:lnTo>
                    <a:pt x="3922" y="731"/>
                  </a:lnTo>
                  <a:lnTo>
                    <a:pt x="3898" y="877"/>
                  </a:lnTo>
                  <a:lnTo>
                    <a:pt x="3898" y="1023"/>
                  </a:lnTo>
                  <a:lnTo>
                    <a:pt x="3898" y="1169"/>
                  </a:lnTo>
                  <a:lnTo>
                    <a:pt x="3946" y="1291"/>
                  </a:lnTo>
                  <a:lnTo>
                    <a:pt x="3995" y="1437"/>
                  </a:lnTo>
                  <a:lnTo>
                    <a:pt x="4068" y="1559"/>
                  </a:lnTo>
                  <a:lnTo>
                    <a:pt x="4166" y="1656"/>
                  </a:lnTo>
                  <a:lnTo>
                    <a:pt x="4848" y="2338"/>
                  </a:lnTo>
                  <a:lnTo>
                    <a:pt x="4848" y="6479"/>
                  </a:lnTo>
                  <a:lnTo>
                    <a:pt x="196" y="13030"/>
                  </a:lnTo>
                  <a:lnTo>
                    <a:pt x="196" y="13030"/>
                  </a:lnTo>
                  <a:lnTo>
                    <a:pt x="123" y="13152"/>
                  </a:lnTo>
                  <a:lnTo>
                    <a:pt x="50" y="13274"/>
                  </a:lnTo>
                  <a:lnTo>
                    <a:pt x="25" y="13395"/>
                  </a:lnTo>
                  <a:lnTo>
                    <a:pt x="1" y="13517"/>
                  </a:lnTo>
                  <a:lnTo>
                    <a:pt x="1" y="13639"/>
                  </a:lnTo>
                  <a:lnTo>
                    <a:pt x="25" y="13785"/>
                  </a:lnTo>
                  <a:lnTo>
                    <a:pt x="50" y="13907"/>
                  </a:lnTo>
                  <a:lnTo>
                    <a:pt x="98" y="14029"/>
                  </a:lnTo>
                  <a:lnTo>
                    <a:pt x="585" y="15003"/>
                  </a:lnTo>
                  <a:lnTo>
                    <a:pt x="585" y="15003"/>
                  </a:lnTo>
                  <a:lnTo>
                    <a:pt x="658" y="15125"/>
                  </a:lnTo>
                  <a:lnTo>
                    <a:pt x="756" y="15222"/>
                  </a:lnTo>
                  <a:lnTo>
                    <a:pt x="829" y="15320"/>
                  </a:lnTo>
                  <a:lnTo>
                    <a:pt x="951" y="15393"/>
                  </a:lnTo>
                  <a:lnTo>
                    <a:pt x="1073" y="15441"/>
                  </a:lnTo>
                  <a:lnTo>
                    <a:pt x="1194" y="15490"/>
                  </a:lnTo>
                  <a:lnTo>
                    <a:pt x="1316" y="15539"/>
                  </a:lnTo>
                  <a:lnTo>
                    <a:pt x="1462" y="15539"/>
                  </a:lnTo>
                  <a:lnTo>
                    <a:pt x="13006" y="15539"/>
                  </a:lnTo>
                  <a:lnTo>
                    <a:pt x="13006" y="15539"/>
                  </a:lnTo>
                  <a:lnTo>
                    <a:pt x="13153" y="15539"/>
                  </a:lnTo>
                  <a:lnTo>
                    <a:pt x="13274" y="15490"/>
                  </a:lnTo>
                  <a:lnTo>
                    <a:pt x="13396" y="15441"/>
                  </a:lnTo>
                  <a:lnTo>
                    <a:pt x="13518" y="15393"/>
                  </a:lnTo>
                  <a:lnTo>
                    <a:pt x="13640" y="15320"/>
                  </a:lnTo>
                  <a:lnTo>
                    <a:pt x="13713" y="15222"/>
                  </a:lnTo>
                  <a:lnTo>
                    <a:pt x="13810" y="15125"/>
                  </a:lnTo>
                  <a:lnTo>
                    <a:pt x="13883" y="15003"/>
                  </a:lnTo>
                  <a:lnTo>
                    <a:pt x="14370" y="14029"/>
                  </a:lnTo>
                  <a:lnTo>
                    <a:pt x="14370" y="14029"/>
                  </a:lnTo>
                  <a:lnTo>
                    <a:pt x="14419" y="13907"/>
                  </a:lnTo>
                  <a:lnTo>
                    <a:pt x="14443" y="13785"/>
                  </a:lnTo>
                  <a:lnTo>
                    <a:pt x="14468" y="13639"/>
                  </a:lnTo>
                  <a:lnTo>
                    <a:pt x="14468" y="13517"/>
                  </a:lnTo>
                  <a:lnTo>
                    <a:pt x="14443" y="13395"/>
                  </a:lnTo>
                  <a:lnTo>
                    <a:pt x="14419" y="13274"/>
                  </a:lnTo>
                  <a:lnTo>
                    <a:pt x="14346" y="13152"/>
                  </a:lnTo>
                  <a:lnTo>
                    <a:pt x="14273" y="13030"/>
                  </a:lnTo>
                  <a:lnTo>
                    <a:pt x="14273" y="1303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7;p9">
              <a:extLst>
                <a:ext uri="{FF2B5EF4-FFF2-40B4-BE49-F238E27FC236}">
                  <a16:creationId xmlns:a16="http://schemas.microsoft.com/office/drawing/2014/main" id="{819CE10C-5124-9B42-B42E-C453A6058A63}"/>
                </a:ext>
              </a:extLst>
            </p:cNvPr>
            <p:cNvSpPr/>
            <p:nvPr/>
          </p:nvSpPr>
          <p:spPr>
            <a:xfrm>
              <a:off x="704725" y="2545750"/>
              <a:ext cx="185125" cy="25"/>
            </a:xfrm>
            <a:custGeom>
              <a:avLst/>
              <a:gdLst/>
              <a:ahLst/>
              <a:cxnLst/>
              <a:rect l="l" t="t" r="r" b="b"/>
              <a:pathLst>
                <a:path w="7405" h="1" fill="none" extrusionOk="0">
                  <a:moveTo>
                    <a:pt x="7404" y="0"/>
                  </a:moveTo>
                  <a:lnTo>
                    <a:pt x="0"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8;p9">
              <a:extLst>
                <a:ext uri="{FF2B5EF4-FFF2-40B4-BE49-F238E27FC236}">
                  <a16:creationId xmlns:a16="http://schemas.microsoft.com/office/drawing/2014/main" id="{04B3A3EE-6444-0346-A1E0-D3B65F3DA229}"/>
                </a:ext>
              </a:extLst>
            </p:cNvPr>
            <p:cNvSpPr/>
            <p:nvPr/>
          </p:nvSpPr>
          <p:spPr>
            <a:xfrm>
              <a:off x="811875" y="2626125"/>
              <a:ext cx="31075" cy="31075"/>
            </a:xfrm>
            <a:custGeom>
              <a:avLst/>
              <a:gdLst/>
              <a:ahLst/>
              <a:cxnLst/>
              <a:rect l="l" t="t" r="r" b="b"/>
              <a:pathLst>
                <a:path w="1243" h="1243" fill="none" extrusionOk="0">
                  <a:moveTo>
                    <a:pt x="1" y="633"/>
                  </a:moveTo>
                  <a:lnTo>
                    <a:pt x="1" y="633"/>
                  </a:lnTo>
                  <a:lnTo>
                    <a:pt x="25" y="487"/>
                  </a:lnTo>
                  <a:lnTo>
                    <a:pt x="50" y="390"/>
                  </a:lnTo>
                  <a:lnTo>
                    <a:pt x="98" y="268"/>
                  </a:lnTo>
                  <a:lnTo>
                    <a:pt x="171" y="171"/>
                  </a:lnTo>
                  <a:lnTo>
                    <a:pt x="269" y="98"/>
                  </a:lnTo>
                  <a:lnTo>
                    <a:pt x="390" y="49"/>
                  </a:lnTo>
                  <a:lnTo>
                    <a:pt x="488" y="24"/>
                  </a:lnTo>
                  <a:lnTo>
                    <a:pt x="634" y="0"/>
                  </a:lnTo>
                  <a:lnTo>
                    <a:pt x="634" y="0"/>
                  </a:lnTo>
                  <a:lnTo>
                    <a:pt x="756" y="24"/>
                  </a:lnTo>
                  <a:lnTo>
                    <a:pt x="853" y="49"/>
                  </a:lnTo>
                  <a:lnTo>
                    <a:pt x="975" y="98"/>
                  </a:lnTo>
                  <a:lnTo>
                    <a:pt x="1072" y="171"/>
                  </a:lnTo>
                  <a:lnTo>
                    <a:pt x="1146" y="268"/>
                  </a:lnTo>
                  <a:lnTo>
                    <a:pt x="1194" y="390"/>
                  </a:lnTo>
                  <a:lnTo>
                    <a:pt x="1243" y="487"/>
                  </a:lnTo>
                  <a:lnTo>
                    <a:pt x="1243" y="633"/>
                  </a:lnTo>
                  <a:lnTo>
                    <a:pt x="1243" y="633"/>
                  </a:lnTo>
                  <a:lnTo>
                    <a:pt x="1243" y="755"/>
                  </a:lnTo>
                  <a:lnTo>
                    <a:pt x="1194" y="853"/>
                  </a:lnTo>
                  <a:lnTo>
                    <a:pt x="1146" y="974"/>
                  </a:lnTo>
                  <a:lnTo>
                    <a:pt x="1072" y="1072"/>
                  </a:lnTo>
                  <a:lnTo>
                    <a:pt x="975" y="1145"/>
                  </a:lnTo>
                  <a:lnTo>
                    <a:pt x="853" y="1194"/>
                  </a:lnTo>
                  <a:lnTo>
                    <a:pt x="756" y="1242"/>
                  </a:lnTo>
                  <a:lnTo>
                    <a:pt x="634" y="1242"/>
                  </a:lnTo>
                  <a:lnTo>
                    <a:pt x="634" y="1242"/>
                  </a:lnTo>
                  <a:lnTo>
                    <a:pt x="488" y="1242"/>
                  </a:lnTo>
                  <a:lnTo>
                    <a:pt x="390" y="1194"/>
                  </a:lnTo>
                  <a:lnTo>
                    <a:pt x="269" y="1145"/>
                  </a:lnTo>
                  <a:lnTo>
                    <a:pt x="171" y="1072"/>
                  </a:lnTo>
                  <a:lnTo>
                    <a:pt x="98" y="974"/>
                  </a:lnTo>
                  <a:lnTo>
                    <a:pt x="50" y="853"/>
                  </a:lnTo>
                  <a:lnTo>
                    <a:pt x="25" y="755"/>
                  </a:lnTo>
                  <a:lnTo>
                    <a:pt x="1" y="633"/>
                  </a:lnTo>
                  <a:lnTo>
                    <a:pt x="1" y="63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9;p9">
              <a:extLst>
                <a:ext uri="{FF2B5EF4-FFF2-40B4-BE49-F238E27FC236}">
                  <a16:creationId xmlns:a16="http://schemas.microsoft.com/office/drawing/2014/main" id="{74D3972D-6F5C-6042-B46B-62B9642BF4F5}"/>
                </a:ext>
              </a:extLst>
            </p:cNvPr>
            <p:cNvSpPr/>
            <p:nvPr/>
          </p:nvSpPr>
          <p:spPr>
            <a:xfrm>
              <a:off x="751000" y="2568275"/>
              <a:ext cx="54200" cy="53600"/>
            </a:xfrm>
            <a:custGeom>
              <a:avLst/>
              <a:gdLst/>
              <a:ahLst/>
              <a:cxnLst/>
              <a:rect l="l" t="t" r="r" b="b"/>
              <a:pathLst>
                <a:path w="2168" h="2144" fill="none" extrusionOk="0">
                  <a:moveTo>
                    <a:pt x="1096" y="2144"/>
                  </a:moveTo>
                  <a:lnTo>
                    <a:pt x="1096" y="2144"/>
                  </a:lnTo>
                  <a:lnTo>
                    <a:pt x="877" y="2119"/>
                  </a:lnTo>
                  <a:lnTo>
                    <a:pt x="658" y="2071"/>
                  </a:lnTo>
                  <a:lnTo>
                    <a:pt x="487" y="1973"/>
                  </a:lnTo>
                  <a:lnTo>
                    <a:pt x="317" y="1827"/>
                  </a:lnTo>
                  <a:lnTo>
                    <a:pt x="195" y="1681"/>
                  </a:lnTo>
                  <a:lnTo>
                    <a:pt x="98" y="1486"/>
                  </a:lnTo>
                  <a:lnTo>
                    <a:pt x="25" y="1291"/>
                  </a:lnTo>
                  <a:lnTo>
                    <a:pt x="0" y="1072"/>
                  </a:lnTo>
                  <a:lnTo>
                    <a:pt x="0" y="1072"/>
                  </a:lnTo>
                  <a:lnTo>
                    <a:pt x="25" y="853"/>
                  </a:lnTo>
                  <a:lnTo>
                    <a:pt x="98" y="658"/>
                  </a:lnTo>
                  <a:lnTo>
                    <a:pt x="195" y="463"/>
                  </a:lnTo>
                  <a:lnTo>
                    <a:pt x="317" y="317"/>
                  </a:lnTo>
                  <a:lnTo>
                    <a:pt x="487" y="171"/>
                  </a:lnTo>
                  <a:lnTo>
                    <a:pt x="658" y="73"/>
                  </a:lnTo>
                  <a:lnTo>
                    <a:pt x="877" y="0"/>
                  </a:lnTo>
                  <a:lnTo>
                    <a:pt x="1096" y="0"/>
                  </a:lnTo>
                  <a:lnTo>
                    <a:pt x="1096" y="0"/>
                  </a:lnTo>
                  <a:lnTo>
                    <a:pt x="1315" y="0"/>
                  </a:lnTo>
                  <a:lnTo>
                    <a:pt x="1510" y="73"/>
                  </a:lnTo>
                  <a:lnTo>
                    <a:pt x="1681" y="171"/>
                  </a:lnTo>
                  <a:lnTo>
                    <a:pt x="1851" y="317"/>
                  </a:lnTo>
                  <a:lnTo>
                    <a:pt x="1973" y="463"/>
                  </a:lnTo>
                  <a:lnTo>
                    <a:pt x="2070" y="658"/>
                  </a:lnTo>
                  <a:lnTo>
                    <a:pt x="2144" y="853"/>
                  </a:lnTo>
                  <a:lnTo>
                    <a:pt x="2168" y="1072"/>
                  </a:lnTo>
                  <a:lnTo>
                    <a:pt x="2168" y="1072"/>
                  </a:lnTo>
                  <a:lnTo>
                    <a:pt x="2144" y="1291"/>
                  </a:lnTo>
                  <a:lnTo>
                    <a:pt x="2070" y="1486"/>
                  </a:lnTo>
                  <a:lnTo>
                    <a:pt x="1973" y="1681"/>
                  </a:lnTo>
                  <a:lnTo>
                    <a:pt x="1851" y="1827"/>
                  </a:lnTo>
                  <a:lnTo>
                    <a:pt x="1681" y="1973"/>
                  </a:lnTo>
                  <a:lnTo>
                    <a:pt x="1510" y="2071"/>
                  </a:lnTo>
                  <a:lnTo>
                    <a:pt x="1315" y="2119"/>
                  </a:lnTo>
                  <a:lnTo>
                    <a:pt x="1096" y="2144"/>
                  </a:lnTo>
                  <a:lnTo>
                    <a:pt x="1096" y="2144"/>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60;p9">
              <a:extLst>
                <a:ext uri="{FF2B5EF4-FFF2-40B4-BE49-F238E27FC236}">
                  <a16:creationId xmlns:a16="http://schemas.microsoft.com/office/drawing/2014/main" id="{D4D028A4-89DB-2C43-848E-358101808AF1}"/>
                </a:ext>
              </a:extLst>
            </p:cNvPr>
            <p:cNvSpPr/>
            <p:nvPr/>
          </p:nvSpPr>
          <p:spPr>
            <a:xfrm>
              <a:off x="769875" y="2662650"/>
              <a:ext cx="23775" cy="23775"/>
            </a:xfrm>
            <a:custGeom>
              <a:avLst/>
              <a:gdLst/>
              <a:ahLst/>
              <a:cxnLst/>
              <a:rect l="l" t="t" r="r" b="b"/>
              <a:pathLst>
                <a:path w="951" h="951" fill="none" extrusionOk="0">
                  <a:moveTo>
                    <a:pt x="0" y="463"/>
                  </a:moveTo>
                  <a:lnTo>
                    <a:pt x="0" y="463"/>
                  </a:lnTo>
                  <a:lnTo>
                    <a:pt x="0" y="366"/>
                  </a:lnTo>
                  <a:lnTo>
                    <a:pt x="25" y="293"/>
                  </a:lnTo>
                  <a:lnTo>
                    <a:pt x="73" y="195"/>
                  </a:lnTo>
                  <a:lnTo>
                    <a:pt x="146" y="122"/>
                  </a:lnTo>
                  <a:lnTo>
                    <a:pt x="220" y="73"/>
                  </a:lnTo>
                  <a:lnTo>
                    <a:pt x="293" y="25"/>
                  </a:lnTo>
                  <a:lnTo>
                    <a:pt x="390" y="0"/>
                  </a:lnTo>
                  <a:lnTo>
                    <a:pt x="487" y="0"/>
                  </a:lnTo>
                  <a:lnTo>
                    <a:pt x="487" y="0"/>
                  </a:lnTo>
                  <a:lnTo>
                    <a:pt x="585" y="0"/>
                  </a:lnTo>
                  <a:lnTo>
                    <a:pt x="658" y="25"/>
                  </a:lnTo>
                  <a:lnTo>
                    <a:pt x="755" y="73"/>
                  </a:lnTo>
                  <a:lnTo>
                    <a:pt x="828" y="122"/>
                  </a:lnTo>
                  <a:lnTo>
                    <a:pt x="877" y="195"/>
                  </a:lnTo>
                  <a:lnTo>
                    <a:pt x="926" y="293"/>
                  </a:lnTo>
                  <a:lnTo>
                    <a:pt x="950" y="366"/>
                  </a:lnTo>
                  <a:lnTo>
                    <a:pt x="950" y="463"/>
                  </a:lnTo>
                  <a:lnTo>
                    <a:pt x="950" y="463"/>
                  </a:lnTo>
                  <a:lnTo>
                    <a:pt x="950" y="561"/>
                  </a:lnTo>
                  <a:lnTo>
                    <a:pt x="926" y="658"/>
                  </a:lnTo>
                  <a:lnTo>
                    <a:pt x="877" y="755"/>
                  </a:lnTo>
                  <a:lnTo>
                    <a:pt x="828" y="804"/>
                  </a:lnTo>
                  <a:lnTo>
                    <a:pt x="755" y="877"/>
                  </a:lnTo>
                  <a:lnTo>
                    <a:pt x="658" y="926"/>
                  </a:lnTo>
                  <a:lnTo>
                    <a:pt x="585" y="950"/>
                  </a:lnTo>
                  <a:lnTo>
                    <a:pt x="487" y="950"/>
                  </a:lnTo>
                  <a:lnTo>
                    <a:pt x="487" y="950"/>
                  </a:lnTo>
                  <a:lnTo>
                    <a:pt x="390" y="950"/>
                  </a:lnTo>
                  <a:lnTo>
                    <a:pt x="293" y="926"/>
                  </a:lnTo>
                  <a:lnTo>
                    <a:pt x="220" y="877"/>
                  </a:lnTo>
                  <a:lnTo>
                    <a:pt x="146" y="804"/>
                  </a:lnTo>
                  <a:lnTo>
                    <a:pt x="73" y="755"/>
                  </a:lnTo>
                  <a:lnTo>
                    <a:pt x="25" y="658"/>
                  </a:lnTo>
                  <a:lnTo>
                    <a:pt x="0" y="561"/>
                  </a:lnTo>
                  <a:lnTo>
                    <a:pt x="0" y="463"/>
                  </a:lnTo>
                  <a:lnTo>
                    <a:pt x="0" y="46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61;p9">
              <a:extLst>
                <a:ext uri="{FF2B5EF4-FFF2-40B4-BE49-F238E27FC236}">
                  <a16:creationId xmlns:a16="http://schemas.microsoft.com/office/drawing/2014/main" id="{AE6D05E6-CEDE-394C-BE71-260CFAE39A5E}"/>
                </a:ext>
              </a:extLst>
            </p:cNvPr>
            <p:cNvSpPr/>
            <p:nvPr/>
          </p:nvSpPr>
          <p:spPr>
            <a:xfrm>
              <a:off x="799700" y="2503125"/>
              <a:ext cx="24375" cy="23775"/>
            </a:xfrm>
            <a:custGeom>
              <a:avLst/>
              <a:gdLst/>
              <a:ahLst/>
              <a:cxnLst/>
              <a:rect l="l" t="t" r="r" b="b"/>
              <a:pathLst>
                <a:path w="975" h="951" fill="none" extrusionOk="0">
                  <a:moveTo>
                    <a:pt x="1" y="463"/>
                  </a:moveTo>
                  <a:lnTo>
                    <a:pt x="1" y="463"/>
                  </a:lnTo>
                  <a:lnTo>
                    <a:pt x="25" y="366"/>
                  </a:lnTo>
                  <a:lnTo>
                    <a:pt x="49" y="293"/>
                  </a:lnTo>
                  <a:lnTo>
                    <a:pt x="98" y="195"/>
                  </a:lnTo>
                  <a:lnTo>
                    <a:pt x="147" y="122"/>
                  </a:lnTo>
                  <a:lnTo>
                    <a:pt x="220" y="73"/>
                  </a:lnTo>
                  <a:lnTo>
                    <a:pt x="293" y="25"/>
                  </a:lnTo>
                  <a:lnTo>
                    <a:pt x="390" y="0"/>
                  </a:lnTo>
                  <a:lnTo>
                    <a:pt x="488" y="0"/>
                  </a:lnTo>
                  <a:lnTo>
                    <a:pt x="488" y="0"/>
                  </a:lnTo>
                  <a:lnTo>
                    <a:pt x="585" y="0"/>
                  </a:lnTo>
                  <a:lnTo>
                    <a:pt x="683" y="25"/>
                  </a:lnTo>
                  <a:lnTo>
                    <a:pt x="756" y="73"/>
                  </a:lnTo>
                  <a:lnTo>
                    <a:pt x="829" y="122"/>
                  </a:lnTo>
                  <a:lnTo>
                    <a:pt x="877" y="195"/>
                  </a:lnTo>
                  <a:lnTo>
                    <a:pt x="926" y="293"/>
                  </a:lnTo>
                  <a:lnTo>
                    <a:pt x="951" y="366"/>
                  </a:lnTo>
                  <a:lnTo>
                    <a:pt x="975" y="463"/>
                  </a:lnTo>
                  <a:lnTo>
                    <a:pt x="975" y="463"/>
                  </a:lnTo>
                  <a:lnTo>
                    <a:pt x="951" y="561"/>
                  </a:lnTo>
                  <a:lnTo>
                    <a:pt x="926" y="658"/>
                  </a:lnTo>
                  <a:lnTo>
                    <a:pt x="877" y="731"/>
                  </a:lnTo>
                  <a:lnTo>
                    <a:pt x="829" y="804"/>
                  </a:lnTo>
                  <a:lnTo>
                    <a:pt x="756" y="877"/>
                  </a:lnTo>
                  <a:lnTo>
                    <a:pt x="683" y="902"/>
                  </a:lnTo>
                  <a:lnTo>
                    <a:pt x="585" y="950"/>
                  </a:lnTo>
                  <a:lnTo>
                    <a:pt x="488" y="950"/>
                  </a:lnTo>
                  <a:lnTo>
                    <a:pt x="488" y="950"/>
                  </a:lnTo>
                  <a:lnTo>
                    <a:pt x="390" y="950"/>
                  </a:lnTo>
                  <a:lnTo>
                    <a:pt x="293" y="902"/>
                  </a:lnTo>
                  <a:lnTo>
                    <a:pt x="220" y="877"/>
                  </a:lnTo>
                  <a:lnTo>
                    <a:pt x="147" y="804"/>
                  </a:lnTo>
                  <a:lnTo>
                    <a:pt x="98" y="731"/>
                  </a:lnTo>
                  <a:lnTo>
                    <a:pt x="49" y="658"/>
                  </a:lnTo>
                  <a:lnTo>
                    <a:pt x="25" y="561"/>
                  </a:lnTo>
                  <a:lnTo>
                    <a:pt x="1" y="463"/>
                  </a:lnTo>
                  <a:lnTo>
                    <a:pt x="1" y="463"/>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62;p9">
              <a:extLst>
                <a:ext uri="{FF2B5EF4-FFF2-40B4-BE49-F238E27FC236}">
                  <a16:creationId xmlns:a16="http://schemas.microsoft.com/office/drawing/2014/main" id="{31D6B255-C828-F849-BC3B-8F826C8EFB9B}"/>
                </a:ext>
              </a:extLst>
            </p:cNvPr>
            <p:cNvSpPr/>
            <p:nvPr/>
          </p:nvSpPr>
          <p:spPr>
            <a:xfrm>
              <a:off x="766825" y="2388050"/>
              <a:ext cx="60925" cy="25"/>
            </a:xfrm>
            <a:custGeom>
              <a:avLst/>
              <a:gdLst/>
              <a:ahLst/>
              <a:cxnLst/>
              <a:rect l="l" t="t" r="r" b="b"/>
              <a:pathLst>
                <a:path w="2437" h="1" fill="none" extrusionOk="0">
                  <a:moveTo>
                    <a:pt x="2436" y="0"/>
                  </a:moveTo>
                  <a:lnTo>
                    <a:pt x="1"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63;p9">
              <a:extLst>
                <a:ext uri="{FF2B5EF4-FFF2-40B4-BE49-F238E27FC236}">
                  <a16:creationId xmlns:a16="http://schemas.microsoft.com/office/drawing/2014/main" id="{D4E630D5-D9A0-6444-BE4F-9631A278F7A7}"/>
                </a:ext>
              </a:extLst>
            </p:cNvPr>
            <p:cNvSpPr/>
            <p:nvPr/>
          </p:nvSpPr>
          <p:spPr>
            <a:xfrm>
              <a:off x="769875" y="2456250"/>
              <a:ext cx="31075" cy="31075"/>
            </a:xfrm>
            <a:custGeom>
              <a:avLst/>
              <a:gdLst/>
              <a:ahLst/>
              <a:cxnLst/>
              <a:rect l="l" t="t" r="r" b="b"/>
              <a:pathLst>
                <a:path w="1243" h="1243" fill="none" extrusionOk="0">
                  <a:moveTo>
                    <a:pt x="0" y="633"/>
                  </a:moveTo>
                  <a:lnTo>
                    <a:pt x="0" y="633"/>
                  </a:lnTo>
                  <a:lnTo>
                    <a:pt x="0" y="512"/>
                  </a:lnTo>
                  <a:lnTo>
                    <a:pt x="49" y="390"/>
                  </a:lnTo>
                  <a:lnTo>
                    <a:pt x="98" y="268"/>
                  </a:lnTo>
                  <a:lnTo>
                    <a:pt x="171" y="195"/>
                  </a:lnTo>
                  <a:lnTo>
                    <a:pt x="268" y="122"/>
                  </a:lnTo>
                  <a:lnTo>
                    <a:pt x="366" y="49"/>
                  </a:lnTo>
                  <a:lnTo>
                    <a:pt x="487" y="24"/>
                  </a:lnTo>
                  <a:lnTo>
                    <a:pt x="609" y="0"/>
                  </a:lnTo>
                  <a:lnTo>
                    <a:pt x="609" y="0"/>
                  </a:lnTo>
                  <a:lnTo>
                    <a:pt x="731" y="24"/>
                  </a:lnTo>
                  <a:lnTo>
                    <a:pt x="853" y="49"/>
                  </a:lnTo>
                  <a:lnTo>
                    <a:pt x="975" y="122"/>
                  </a:lnTo>
                  <a:lnTo>
                    <a:pt x="1048" y="195"/>
                  </a:lnTo>
                  <a:lnTo>
                    <a:pt x="1145" y="268"/>
                  </a:lnTo>
                  <a:lnTo>
                    <a:pt x="1194" y="390"/>
                  </a:lnTo>
                  <a:lnTo>
                    <a:pt x="1218" y="512"/>
                  </a:lnTo>
                  <a:lnTo>
                    <a:pt x="1242" y="633"/>
                  </a:lnTo>
                  <a:lnTo>
                    <a:pt x="1242" y="633"/>
                  </a:lnTo>
                  <a:lnTo>
                    <a:pt x="1218" y="755"/>
                  </a:lnTo>
                  <a:lnTo>
                    <a:pt x="1194" y="877"/>
                  </a:lnTo>
                  <a:lnTo>
                    <a:pt x="1145" y="974"/>
                  </a:lnTo>
                  <a:lnTo>
                    <a:pt x="1048" y="1072"/>
                  </a:lnTo>
                  <a:lnTo>
                    <a:pt x="975" y="1145"/>
                  </a:lnTo>
                  <a:lnTo>
                    <a:pt x="853" y="1193"/>
                  </a:lnTo>
                  <a:lnTo>
                    <a:pt x="731" y="1242"/>
                  </a:lnTo>
                  <a:lnTo>
                    <a:pt x="609" y="1242"/>
                  </a:lnTo>
                  <a:lnTo>
                    <a:pt x="609" y="1242"/>
                  </a:lnTo>
                  <a:lnTo>
                    <a:pt x="487" y="1242"/>
                  </a:lnTo>
                  <a:lnTo>
                    <a:pt x="366" y="1193"/>
                  </a:lnTo>
                  <a:lnTo>
                    <a:pt x="268" y="1145"/>
                  </a:lnTo>
                  <a:lnTo>
                    <a:pt x="171" y="1072"/>
                  </a:lnTo>
                  <a:lnTo>
                    <a:pt x="98" y="974"/>
                  </a:lnTo>
                  <a:lnTo>
                    <a:pt x="49" y="877"/>
                  </a:lnTo>
                  <a:lnTo>
                    <a:pt x="0" y="755"/>
                  </a:lnTo>
                  <a:lnTo>
                    <a:pt x="0" y="633"/>
                  </a:lnTo>
                  <a:lnTo>
                    <a:pt x="0" y="633"/>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0212756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 1 column" preserve="1">
  <p:cSld name="1_Title + 1 column">
    <p:spTree>
      <p:nvGrpSpPr>
        <p:cNvPr id="1" name="Shape 32"/>
        <p:cNvGrpSpPr/>
        <p:nvPr/>
      </p:nvGrpSpPr>
      <p:grpSpPr>
        <a:xfrm>
          <a:off x="0" y="0"/>
          <a:ext cx="0" cy="0"/>
          <a:chOff x="0" y="0"/>
          <a:chExt cx="0" cy="0"/>
        </a:xfrm>
      </p:grpSpPr>
      <p:sp>
        <p:nvSpPr>
          <p:cNvPr id="33" name="Google Shape;33;p6"/>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 name="Google Shape;34;p6"/>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 name="Google Shape;36;p6"/>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a:spcBef>
                <a:spcPts val="60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pPr lvl="0"/>
            <a:r>
              <a:rPr lang="en-US"/>
              <a:t>Edit Master text styles</a:t>
            </a:r>
          </a:p>
        </p:txBody>
      </p:sp>
      <p:sp>
        <p:nvSpPr>
          <p:cNvPr id="37" name="Google Shape;37;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smtClean="0"/>
              <a:t>‹#›</a:t>
            </a:fld>
            <a:endParaRPr lang="en"/>
          </a:p>
        </p:txBody>
      </p:sp>
      <p:grpSp>
        <p:nvGrpSpPr>
          <p:cNvPr id="16" name="Google Shape;363;p47">
            <a:extLst>
              <a:ext uri="{FF2B5EF4-FFF2-40B4-BE49-F238E27FC236}">
                <a16:creationId xmlns:a16="http://schemas.microsoft.com/office/drawing/2014/main" id="{3541BDF9-5784-074C-A08C-87376337677D}"/>
              </a:ext>
            </a:extLst>
          </p:cNvPr>
          <p:cNvGrpSpPr/>
          <p:nvPr/>
        </p:nvGrpSpPr>
        <p:grpSpPr>
          <a:xfrm>
            <a:off x="234451" y="613658"/>
            <a:ext cx="372594" cy="360301"/>
            <a:chOff x="1247825" y="5001950"/>
            <a:chExt cx="443300" cy="428675"/>
          </a:xfrm>
        </p:grpSpPr>
        <p:sp>
          <p:nvSpPr>
            <p:cNvPr id="17" name="Google Shape;364;p47">
              <a:extLst>
                <a:ext uri="{FF2B5EF4-FFF2-40B4-BE49-F238E27FC236}">
                  <a16:creationId xmlns:a16="http://schemas.microsoft.com/office/drawing/2014/main" id="{572CE08A-2EDE-ED40-8929-A4D030F473E9}"/>
                </a:ext>
              </a:extLst>
            </p:cNvPr>
            <p:cNvSpPr/>
            <p:nvPr/>
          </p:nvSpPr>
          <p:spPr>
            <a:xfrm>
              <a:off x="1247825" y="5168175"/>
              <a:ext cx="373875" cy="221650"/>
            </a:xfrm>
            <a:custGeom>
              <a:avLst/>
              <a:gdLst/>
              <a:ahLst/>
              <a:cxnLst/>
              <a:rect l="l" t="t" r="r" b="b"/>
              <a:pathLst>
                <a:path w="14955" h="8866" fill="none" extrusionOk="0">
                  <a:moveTo>
                    <a:pt x="12178" y="8865"/>
                  </a:moveTo>
                  <a:lnTo>
                    <a:pt x="12178" y="8865"/>
                  </a:lnTo>
                  <a:lnTo>
                    <a:pt x="12325" y="8841"/>
                  </a:lnTo>
                  <a:lnTo>
                    <a:pt x="12471" y="8792"/>
                  </a:lnTo>
                  <a:lnTo>
                    <a:pt x="12592" y="8695"/>
                  </a:lnTo>
                  <a:lnTo>
                    <a:pt x="12666" y="8573"/>
                  </a:lnTo>
                  <a:lnTo>
                    <a:pt x="12666" y="8573"/>
                  </a:lnTo>
                  <a:lnTo>
                    <a:pt x="12958" y="8037"/>
                  </a:lnTo>
                  <a:lnTo>
                    <a:pt x="13323" y="7331"/>
                  </a:lnTo>
                  <a:lnTo>
                    <a:pt x="13688" y="6454"/>
                  </a:lnTo>
                  <a:lnTo>
                    <a:pt x="13883" y="5991"/>
                  </a:lnTo>
                  <a:lnTo>
                    <a:pt x="14078" y="5480"/>
                  </a:lnTo>
                  <a:lnTo>
                    <a:pt x="14249" y="4944"/>
                  </a:lnTo>
                  <a:lnTo>
                    <a:pt x="14419" y="4360"/>
                  </a:lnTo>
                  <a:lnTo>
                    <a:pt x="14565" y="3775"/>
                  </a:lnTo>
                  <a:lnTo>
                    <a:pt x="14711" y="3166"/>
                  </a:lnTo>
                  <a:lnTo>
                    <a:pt x="14809" y="2533"/>
                  </a:lnTo>
                  <a:lnTo>
                    <a:pt x="14882" y="1875"/>
                  </a:lnTo>
                  <a:lnTo>
                    <a:pt x="14931" y="1218"/>
                  </a:lnTo>
                  <a:lnTo>
                    <a:pt x="14955" y="536"/>
                  </a:lnTo>
                  <a:lnTo>
                    <a:pt x="14955" y="536"/>
                  </a:lnTo>
                  <a:lnTo>
                    <a:pt x="14955" y="438"/>
                  </a:lnTo>
                  <a:lnTo>
                    <a:pt x="14906" y="341"/>
                  </a:lnTo>
                  <a:lnTo>
                    <a:pt x="14857" y="244"/>
                  </a:lnTo>
                  <a:lnTo>
                    <a:pt x="14809" y="146"/>
                  </a:lnTo>
                  <a:lnTo>
                    <a:pt x="14711" y="97"/>
                  </a:lnTo>
                  <a:lnTo>
                    <a:pt x="14614" y="24"/>
                  </a:lnTo>
                  <a:lnTo>
                    <a:pt x="14516" y="0"/>
                  </a:lnTo>
                  <a:lnTo>
                    <a:pt x="14395" y="0"/>
                  </a:lnTo>
                  <a:lnTo>
                    <a:pt x="3338" y="0"/>
                  </a:lnTo>
                  <a:lnTo>
                    <a:pt x="3338" y="0"/>
                  </a:lnTo>
                  <a:lnTo>
                    <a:pt x="3216" y="0"/>
                  </a:lnTo>
                  <a:lnTo>
                    <a:pt x="3118" y="24"/>
                  </a:lnTo>
                  <a:lnTo>
                    <a:pt x="3021" y="97"/>
                  </a:lnTo>
                  <a:lnTo>
                    <a:pt x="2924" y="146"/>
                  </a:lnTo>
                  <a:lnTo>
                    <a:pt x="2875" y="244"/>
                  </a:lnTo>
                  <a:lnTo>
                    <a:pt x="2826" y="341"/>
                  </a:lnTo>
                  <a:lnTo>
                    <a:pt x="2777" y="438"/>
                  </a:lnTo>
                  <a:lnTo>
                    <a:pt x="2777" y="536"/>
                  </a:lnTo>
                  <a:lnTo>
                    <a:pt x="2777" y="536"/>
                  </a:lnTo>
                  <a:lnTo>
                    <a:pt x="2777" y="706"/>
                  </a:lnTo>
                  <a:lnTo>
                    <a:pt x="2777" y="706"/>
                  </a:lnTo>
                  <a:lnTo>
                    <a:pt x="2558" y="633"/>
                  </a:lnTo>
                  <a:lnTo>
                    <a:pt x="2363" y="585"/>
                  </a:lnTo>
                  <a:lnTo>
                    <a:pt x="2144" y="560"/>
                  </a:lnTo>
                  <a:lnTo>
                    <a:pt x="1949" y="536"/>
                  </a:lnTo>
                  <a:lnTo>
                    <a:pt x="1949" y="536"/>
                  </a:lnTo>
                  <a:lnTo>
                    <a:pt x="1755" y="560"/>
                  </a:lnTo>
                  <a:lnTo>
                    <a:pt x="1560" y="585"/>
                  </a:lnTo>
                  <a:lnTo>
                    <a:pt x="1365" y="633"/>
                  </a:lnTo>
                  <a:lnTo>
                    <a:pt x="1194" y="706"/>
                  </a:lnTo>
                  <a:lnTo>
                    <a:pt x="1024" y="779"/>
                  </a:lnTo>
                  <a:lnTo>
                    <a:pt x="853" y="877"/>
                  </a:lnTo>
                  <a:lnTo>
                    <a:pt x="707" y="999"/>
                  </a:lnTo>
                  <a:lnTo>
                    <a:pt x="561" y="1120"/>
                  </a:lnTo>
                  <a:lnTo>
                    <a:pt x="439" y="1242"/>
                  </a:lnTo>
                  <a:lnTo>
                    <a:pt x="342" y="1413"/>
                  </a:lnTo>
                  <a:lnTo>
                    <a:pt x="244" y="1559"/>
                  </a:lnTo>
                  <a:lnTo>
                    <a:pt x="147" y="1729"/>
                  </a:lnTo>
                  <a:lnTo>
                    <a:pt x="98" y="1900"/>
                  </a:lnTo>
                  <a:lnTo>
                    <a:pt x="50" y="2095"/>
                  </a:lnTo>
                  <a:lnTo>
                    <a:pt x="1" y="2289"/>
                  </a:lnTo>
                  <a:lnTo>
                    <a:pt x="1" y="2484"/>
                  </a:lnTo>
                  <a:lnTo>
                    <a:pt x="1" y="2484"/>
                  </a:lnTo>
                  <a:lnTo>
                    <a:pt x="25" y="2850"/>
                  </a:lnTo>
                  <a:lnTo>
                    <a:pt x="98" y="3191"/>
                  </a:lnTo>
                  <a:lnTo>
                    <a:pt x="220" y="3556"/>
                  </a:lnTo>
                  <a:lnTo>
                    <a:pt x="366" y="3872"/>
                  </a:lnTo>
                  <a:lnTo>
                    <a:pt x="561" y="4213"/>
                  </a:lnTo>
                  <a:lnTo>
                    <a:pt x="780" y="4530"/>
                  </a:lnTo>
                  <a:lnTo>
                    <a:pt x="1024" y="4822"/>
                  </a:lnTo>
                  <a:lnTo>
                    <a:pt x="1292" y="5090"/>
                  </a:lnTo>
                  <a:lnTo>
                    <a:pt x="1584" y="5334"/>
                  </a:lnTo>
                  <a:lnTo>
                    <a:pt x="1901" y="5577"/>
                  </a:lnTo>
                  <a:lnTo>
                    <a:pt x="2242" y="5772"/>
                  </a:lnTo>
                  <a:lnTo>
                    <a:pt x="2583" y="5943"/>
                  </a:lnTo>
                  <a:lnTo>
                    <a:pt x="2924" y="6089"/>
                  </a:lnTo>
                  <a:lnTo>
                    <a:pt x="3265" y="6186"/>
                  </a:lnTo>
                  <a:lnTo>
                    <a:pt x="3605" y="6259"/>
                  </a:lnTo>
                  <a:lnTo>
                    <a:pt x="3946" y="6284"/>
                  </a:lnTo>
                  <a:lnTo>
                    <a:pt x="3946" y="6284"/>
                  </a:lnTo>
                  <a:lnTo>
                    <a:pt x="4068" y="6625"/>
                  </a:lnTo>
                  <a:lnTo>
                    <a:pt x="4214" y="6941"/>
                  </a:lnTo>
                  <a:lnTo>
                    <a:pt x="4507" y="7574"/>
                  </a:lnTo>
                  <a:lnTo>
                    <a:pt x="4799" y="8110"/>
                  </a:lnTo>
                  <a:lnTo>
                    <a:pt x="5067" y="8573"/>
                  </a:lnTo>
                  <a:lnTo>
                    <a:pt x="5067" y="8573"/>
                  </a:lnTo>
                  <a:lnTo>
                    <a:pt x="5140" y="8695"/>
                  </a:lnTo>
                  <a:lnTo>
                    <a:pt x="5262" y="8792"/>
                  </a:lnTo>
                  <a:lnTo>
                    <a:pt x="5408" y="8841"/>
                  </a:lnTo>
                  <a:lnTo>
                    <a:pt x="5554" y="8865"/>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65;p47">
              <a:extLst>
                <a:ext uri="{FF2B5EF4-FFF2-40B4-BE49-F238E27FC236}">
                  <a16:creationId xmlns:a16="http://schemas.microsoft.com/office/drawing/2014/main" id="{E3272AF4-EF81-B947-99F7-208AC87C7B41}"/>
                </a:ext>
              </a:extLst>
            </p:cNvPr>
            <p:cNvSpPr/>
            <p:nvPr/>
          </p:nvSpPr>
          <p:spPr>
            <a:xfrm>
              <a:off x="1275850" y="5209575"/>
              <a:ext cx="60900" cy="87075"/>
            </a:xfrm>
            <a:custGeom>
              <a:avLst/>
              <a:gdLst/>
              <a:ahLst/>
              <a:cxnLst/>
              <a:rect l="l" t="t" r="r" b="b"/>
              <a:pathLst>
                <a:path w="2436" h="3483" fill="none" extrusionOk="0">
                  <a:moveTo>
                    <a:pt x="0" y="828"/>
                  </a:moveTo>
                  <a:lnTo>
                    <a:pt x="0" y="828"/>
                  </a:lnTo>
                  <a:lnTo>
                    <a:pt x="0" y="658"/>
                  </a:lnTo>
                  <a:lnTo>
                    <a:pt x="49" y="512"/>
                  </a:lnTo>
                  <a:lnTo>
                    <a:pt x="122" y="366"/>
                  </a:lnTo>
                  <a:lnTo>
                    <a:pt x="244" y="244"/>
                  </a:lnTo>
                  <a:lnTo>
                    <a:pt x="366" y="146"/>
                  </a:lnTo>
                  <a:lnTo>
                    <a:pt x="487" y="73"/>
                  </a:lnTo>
                  <a:lnTo>
                    <a:pt x="658" y="25"/>
                  </a:lnTo>
                  <a:lnTo>
                    <a:pt x="828" y="0"/>
                  </a:lnTo>
                  <a:lnTo>
                    <a:pt x="828" y="0"/>
                  </a:lnTo>
                  <a:lnTo>
                    <a:pt x="950" y="0"/>
                  </a:lnTo>
                  <a:lnTo>
                    <a:pt x="1072" y="25"/>
                  </a:lnTo>
                  <a:lnTo>
                    <a:pt x="1340" y="122"/>
                  </a:lnTo>
                  <a:lnTo>
                    <a:pt x="1559" y="268"/>
                  </a:lnTo>
                  <a:lnTo>
                    <a:pt x="1754" y="414"/>
                  </a:lnTo>
                  <a:lnTo>
                    <a:pt x="1754" y="414"/>
                  </a:lnTo>
                  <a:lnTo>
                    <a:pt x="1803" y="780"/>
                  </a:lnTo>
                  <a:lnTo>
                    <a:pt x="1876" y="1169"/>
                  </a:lnTo>
                  <a:lnTo>
                    <a:pt x="2046" y="1997"/>
                  </a:lnTo>
                  <a:lnTo>
                    <a:pt x="2265" y="2801"/>
                  </a:lnTo>
                  <a:lnTo>
                    <a:pt x="2436" y="3483"/>
                  </a:lnTo>
                  <a:lnTo>
                    <a:pt x="2436" y="3483"/>
                  </a:lnTo>
                  <a:lnTo>
                    <a:pt x="2241" y="3434"/>
                  </a:lnTo>
                  <a:lnTo>
                    <a:pt x="2022" y="3361"/>
                  </a:lnTo>
                  <a:lnTo>
                    <a:pt x="1827" y="3264"/>
                  </a:lnTo>
                  <a:lnTo>
                    <a:pt x="1608" y="3142"/>
                  </a:lnTo>
                  <a:lnTo>
                    <a:pt x="1413" y="3020"/>
                  </a:lnTo>
                  <a:lnTo>
                    <a:pt x="1194" y="2874"/>
                  </a:lnTo>
                  <a:lnTo>
                    <a:pt x="999" y="2704"/>
                  </a:lnTo>
                  <a:lnTo>
                    <a:pt x="804" y="2533"/>
                  </a:lnTo>
                  <a:lnTo>
                    <a:pt x="634" y="2338"/>
                  </a:lnTo>
                  <a:lnTo>
                    <a:pt x="487" y="2143"/>
                  </a:lnTo>
                  <a:lnTo>
                    <a:pt x="341" y="1924"/>
                  </a:lnTo>
                  <a:lnTo>
                    <a:pt x="219" y="1729"/>
                  </a:lnTo>
                  <a:lnTo>
                    <a:pt x="122" y="1510"/>
                  </a:lnTo>
                  <a:lnTo>
                    <a:pt x="49" y="1267"/>
                  </a:lnTo>
                  <a:lnTo>
                    <a:pt x="0" y="1047"/>
                  </a:lnTo>
                  <a:lnTo>
                    <a:pt x="0" y="828"/>
                  </a:lnTo>
                  <a:lnTo>
                    <a:pt x="0" y="828"/>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66;p47">
              <a:extLst>
                <a:ext uri="{FF2B5EF4-FFF2-40B4-BE49-F238E27FC236}">
                  <a16:creationId xmlns:a16="http://schemas.microsoft.com/office/drawing/2014/main" id="{584652AF-EDE0-DE40-8E38-1CC1E523A7C4}"/>
                </a:ext>
              </a:extLst>
            </p:cNvPr>
            <p:cNvSpPr/>
            <p:nvPr/>
          </p:nvSpPr>
          <p:spPr>
            <a:xfrm>
              <a:off x="1247825" y="5391625"/>
              <a:ext cx="443300" cy="39000"/>
            </a:xfrm>
            <a:custGeom>
              <a:avLst/>
              <a:gdLst/>
              <a:ahLst/>
              <a:cxnLst/>
              <a:rect l="l" t="t" r="r" b="b"/>
              <a:pathLst>
                <a:path w="17732" h="1560" fill="none" extrusionOk="0">
                  <a:moveTo>
                    <a:pt x="16611" y="1559"/>
                  </a:moveTo>
                  <a:lnTo>
                    <a:pt x="1121" y="1559"/>
                  </a:lnTo>
                  <a:lnTo>
                    <a:pt x="1121" y="1559"/>
                  </a:lnTo>
                  <a:lnTo>
                    <a:pt x="1000" y="1535"/>
                  </a:lnTo>
                  <a:lnTo>
                    <a:pt x="878" y="1510"/>
                  </a:lnTo>
                  <a:lnTo>
                    <a:pt x="780" y="1462"/>
                  </a:lnTo>
                  <a:lnTo>
                    <a:pt x="683" y="1389"/>
                  </a:lnTo>
                  <a:lnTo>
                    <a:pt x="488" y="1218"/>
                  </a:lnTo>
                  <a:lnTo>
                    <a:pt x="318" y="999"/>
                  </a:lnTo>
                  <a:lnTo>
                    <a:pt x="196" y="755"/>
                  </a:lnTo>
                  <a:lnTo>
                    <a:pt x="98" y="487"/>
                  </a:lnTo>
                  <a:lnTo>
                    <a:pt x="25" y="244"/>
                  </a:lnTo>
                  <a:lnTo>
                    <a:pt x="1" y="0"/>
                  </a:lnTo>
                  <a:lnTo>
                    <a:pt x="17731" y="0"/>
                  </a:lnTo>
                  <a:lnTo>
                    <a:pt x="17731" y="0"/>
                  </a:lnTo>
                  <a:lnTo>
                    <a:pt x="17707" y="244"/>
                  </a:lnTo>
                  <a:lnTo>
                    <a:pt x="17634" y="487"/>
                  </a:lnTo>
                  <a:lnTo>
                    <a:pt x="17537" y="755"/>
                  </a:lnTo>
                  <a:lnTo>
                    <a:pt x="17415" y="999"/>
                  </a:lnTo>
                  <a:lnTo>
                    <a:pt x="17244" y="1218"/>
                  </a:lnTo>
                  <a:lnTo>
                    <a:pt x="17049" y="1389"/>
                  </a:lnTo>
                  <a:lnTo>
                    <a:pt x="16952" y="1462"/>
                  </a:lnTo>
                  <a:lnTo>
                    <a:pt x="16855" y="1510"/>
                  </a:lnTo>
                  <a:lnTo>
                    <a:pt x="16733" y="1535"/>
                  </a:lnTo>
                  <a:lnTo>
                    <a:pt x="16611" y="1559"/>
                  </a:lnTo>
                  <a:lnTo>
                    <a:pt x="16611" y="1559"/>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67;p47">
              <a:extLst>
                <a:ext uri="{FF2B5EF4-FFF2-40B4-BE49-F238E27FC236}">
                  <a16:creationId xmlns:a16="http://schemas.microsoft.com/office/drawing/2014/main" id="{C22F9A86-3FF7-6945-90B2-1F66B4E0EEB8}"/>
                </a:ext>
              </a:extLst>
            </p:cNvPr>
            <p:cNvSpPr/>
            <p:nvPr/>
          </p:nvSpPr>
          <p:spPr>
            <a:xfrm>
              <a:off x="1454850" y="5001950"/>
              <a:ext cx="17075" cy="114475"/>
            </a:xfrm>
            <a:custGeom>
              <a:avLst/>
              <a:gdLst/>
              <a:ahLst/>
              <a:cxnLst/>
              <a:rect l="l" t="t" r="r" b="b"/>
              <a:pathLst>
                <a:path w="683" h="4579" fill="none" extrusionOk="0">
                  <a:moveTo>
                    <a:pt x="683" y="0"/>
                  </a:moveTo>
                  <a:lnTo>
                    <a:pt x="683" y="0"/>
                  </a:lnTo>
                  <a:lnTo>
                    <a:pt x="658" y="171"/>
                  </a:lnTo>
                  <a:lnTo>
                    <a:pt x="610" y="317"/>
                  </a:lnTo>
                  <a:lnTo>
                    <a:pt x="512" y="439"/>
                  </a:lnTo>
                  <a:lnTo>
                    <a:pt x="415" y="585"/>
                  </a:lnTo>
                  <a:lnTo>
                    <a:pt x="415" y="585"/>
                  </a:lnTo>
                  <a:lnTo>
                    <a:pt x="269" y="731"/>
                  </a:lnTo>
                  <a:lnTo>
                    <a:pt x="147" y="950"/>
                  </a:lnTo>
                  <a:lnTo>
                    <a:pt x="74" y="1072"/>
                  </a:lnTo>
                  <a:lnTo>
                    <a:pt x="49" y="1194"/>
                  </a:lnTo>
                  <a:lnTo>
                    <a:pt x="1" y="1364"/>
                  </a:lnTo>
                  <a:lnTo>
                    <a:pt x="1" y="1535"/>
                  </a:lnTo>
                  <a:lnTo>
                    <a:pt x="1" y="1535"/>
                  </a:lnTo>
                  <a:lnTo>
                    <a:pt x="1" y="1705"/>
                  </a:lnTo>
                  <a:lnTo>
                    <a:pt x="49" y="1851"/>
                  </a:lnTo>
                  <a:lnTo>
                    <a:pt x="74" y="1997"/>
                  </a:lnTo>
                  <a:lnTo>
                    <a:pt x="147" y="2095"/>
                  </a:lnTo>
                  <a:lnTo>
                    <a:pt x="269" y="2314"/>
                  </a:lnTo>
                  <a:lnTo>
                    <a:pt x="415" y="2484"/>
                  </a:lnTo>
                  <a:lnTo>
                    <a:pt x="415" y="2484"/>
                  </a:lnTo>
                  <a:lnTo>
                    <a:pt x="512" y="2606"/>
                  </a:lnTo>
                  <a:lnTo>
                    <a:pt x="610" y="2728"/>
                  </a:lnTo>
                  <a:lnTo>
                    <a:pt x="658" y="2874"/>
                  </a:lnTo>
                  <a:lnTo>
                    <a:pt x="683" y="3045"/>
                  </a:lnTo>
                  <a:lnTo>
                    <a:pt x="683" y="3045"/>
                  </a:lnTo>
                  <a:lnTo>
                    <a:pt x="658" y="3239"/>
                  </a:lnTo>
                  <a:lnTo>
                    <a:pt x="610" y="3385"/>
                  </a:lnTo>
                  <a:lnTo>
                    <a:pt x="512" y="3507"/>
                  </a:lnTo>
                  <a:lnTo>
                    <a:pt x="415" y="3629"/>
                  </a:lnTo>
                  <a:lnTo>
                    <a:pt x="415" y="3629"/>
                  </a:lnTo>
                  <a:lnTo>
                    <a:pt x="269" y="3800"/>
                  </a:lnTo>
                  <a:lnTo>
                    <a:pt x="147" y="3994"/>
                  </a:lnTo>
                  <a:lnTo>
                    <a:pt x="74" y="4116"/>
                  </a:lnTo>
                  <a:lnTo>
                    <a:pt x="49" y="4262"/>
                  </a:lnTo>
                  <a:lnTo>
                    <a:pt x="1" y="4408"/>
                  </a:lnTo>
                  <a:lnTo>
                    <a:pt x="1"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68;p47">
              <a:extLst>
                <a:ext uri="{FF2B5EF4-FFF2-40B4-BE49-F238E27FC236}">
                  <a16:creationId xmlns:a16="http://schemas.microsoft.com/office/drawing/2014/main" id="{35E00376-99D9-274D-A292-AFECD22C8F81}"/>
                </a:ext>
              </a:extLst>
            </p:cNvPr>
            <p:cNvSpPr/>
            <p:nvPr/>
          </p:nvSpPr>
          <p:spPr>
            <a:xfrm>
              <a:off x="1411025" y="5001950"/>
              <a:ext cx="17075" cy="114475"/>
            </a:xfrm>
            <a:custGeom>
              <a:avLst/>
              <a:gdLst/>
              <a:ahLst/>
              <a:cxnLst/>
              <a:rect l="l" t="t" r="r" b="b"/>
              <a:pathLst>
                <a:path w="683" h="4579" fill="none" extrusionOk="0">
                  <a:moveTo>
                    <a:pt x="682" y="0"/>
                  </a:moveTo>
                  <a:lnTo>
                    <a:pt x="682" y="0"/>
                  </a:lnTo>
                  <a:lnTo>
                    <a:pt x="658" y="171"/>
                  </a:lnTo>
                  <a:lnTo>
                    <a:pt x="609" y="317"/>
                  </a:lnTo>
                  <a:lnTo>
                    <a:pt x="536" y="439"/>
                  </a:lnTo>
                  <a:lnTo>
                    <a:pt x="414" y="585"/>
                  </a:lnTo>
                  <a:lnTo>
                    <a:pt x="414" y="585"/>
                  </a:lnTo>
                  <a:lnTo>
                    <a:pt x="268" y="731"/>
                  </a:lnTo>
                  <a:lnTo>
                    <a:pt x="146" y="950"/>
                  </a:lnTo>
                  <a:lnTo>
                    <a:pt x="97" y="1072"/>
                  </a:lnTo>
                  <a:lnTo>
                    <a:pt x="49" y="1194"/>
                  </a:lnTo>
                  <a:lnTo>
                    <a:pt x="24" y="1364"/>
                  </a:lnTo>
                  <a:lnTo>
                    <a:pt x="0" y="1535"/>
                  </a:lnTo>
                  <a:lnTo>
                    <a:pt x="0" y="1535"/>
                  </a:lnTo>
                  <a:lnTo>
                    <a:pt x="24" y="1705"/>
                  </a:lnTo>
                  <a:lnTo>
                    <a:pt x="49" y="1851"/>
                  </a:lnTo>
                  <a:lnTo>
                    <a:pt x="97" y="1997"/>
                  </a:lnTo>
                  <a:lnTo>
                    <a:pt x="146" y="2095"/>
                  </a:lnTo>
                  <a:lnTo>
                    <a:pt x="268" y="2314"/>
                  </a:lnTo>
                  <a:lnTo>
                    <a:pt x="414" y="2484"/>
                  </a:lnTo>
                  <a:lnTo>
                    <a:pt x="414" y="2484"/>
                  </a:lnTo>
                  <a:lnTo>
                    <a:pt x="536" y="2606"/>
                  </a:lnTo>
                  <a:lnTo>
                    <a:pt x="609" y="2728"/>
                  </a:lnTo>
                  <a:lnTo>
                    <a:pt x="658" y="2874"/>
                  </a:lnTo>
                  <a:lnTo>
                    <a:pt x="682" y="3045"/>
                  </a:lnTo>
                  <a:lnTo>
                    <a:pt x="682" y="3045"/>
                  </a:lnTo>
                  <a:lnTo>
                    <a:pt x="658" y="3239"/>
                  </a:lnTo>
                  <a:lnTo>
                    <a:pt x="609" y="3385"/>
                  </a:lnTo>
                  <a:lnTo>
                    <a:pt x="536" y="3507"/>
                  </a:lnTo>
                  <a:lnTo>
                    <a:pt x="414" y="3629"/>
                  </a:lnTo>
                  <a:lnTo>
                    <a:pt x="414" y="3629"/>
                  </a:lnTo>
                  <a:lnTo>
                    <a:pt x="268" y="3800"/>
                  </a:lnTo>
                  <a:lnTo>
                    <a:pt x="146" y="3994"/>
                  </a:lnTo>
                  <a:lnTo>
                    <a:pt x="97" y="4116"/>
                  </a:lnTo>
                  <a:lnTo>
                    <a:pt x="49" y="4262"/>
                  </a:lnTo>
                  <a:lnTo>
                    <a:pt x="24" y="4408"/>
                  </a:lnTo>
                  <a:lnTo>
                    <a:pt x="0"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69;p47">
              <a:extLst>
                <a:ext uri="{FF2B5EF4-FFF2-40B4-BE49-F238E27FC236}">
                  <a16:creationId xmlns:a16="http://schemas.microsoft.com/office/drawing/2014/main" id="{D11F13E6-7749-5D4B-A7A0-EFE5A88346CC}"/>
                </a:ext>
              </a:extLst>
            </p:cNvPr>
            <p:cNvSpPr/>
            <p:nvPr/>
          </p:nvSpPr>
          <p:spPr>
            <a:xfrm>
              <a:off x="1498700" y="5001950"/>
              <a:ext cx="16450" cy="114475"/>
            </a:xfrm>
            <a:custGeom>
              <a:avLst/>
              <a:gdLst/>
              <a:ahLst/>
              <a:cxnLst/>
              <a:rect l="l" t="t" r="r" b="b"/>
              <a:pathLst>
                <a:path w="658" h="4579" fill="none" extrusionOk="0">
                  <a:moveTo>
                    <a:pt x="658" y="0"/>
                  </a:moveTo>
                  <a:lnTo>
                    <a:pt x="658" y="0"/>
                  </a:lnTo>
                  <a:lnTo>
                    <a:pt x="658" y="171"/>
                  </a:lnTo>
                  <a:lnTo>
                    <a:pt x="585" y="317"/>
                  </a:lnTo>
                  <a:lnTo>
                    <a:pt x="512" y="439"/>
                  </a:lnTo>
                  <a:lnTo>
                    <a:pt x="390" y="585"/>
                  </a:lnTo>
                  <a:lnTo>
                    <a:pt x="390" y="585"/>
                  </a:lnTo>
                  <a:lnTo>
                    <a:pt x="268" y="731"/>
                  </a:lnTo>
                  <a:lnTo>
                    <a:pt x="122" y="950"/>
                  </a:lnTo>
                  <a:lnTo>
                    <a:pt x="73" y="1072"/>
                  </a:lnTo>
                  <a:lnTo>
                    <a:pt x="25" y="1194"/>
                  </a:lnTo>
                  <a:lnTo>
                    <a:pt x="0" y="1364"/>
                  </a:lnTo>
                  <a:lnTo>
                    <a:pt x="0" y="1535"/>
                  </a:lnTo>
                  <a:lnTo>
                    <a:pt x="0" y="1535"/>
                  </a:lnTo>
                  <a:lnTo>
                    <a:pt x="0" y="1705"/>
                  </a:lnTo>
                  <a:lnTo>
                    <a:pt x="25" y="1851"/>
                  </a:lnTo>
                  <a:lnTo>
                    <a:pt x="73" y="1997"/>
                  </a:lnTo>
                  <a:lnTo>
                    <a:pt x="122" y="2095"/>
                  </a:lnTo>
                  <a:lnTo>
                    <a:pt x="268" y="2314"/>
                  </a:lnTo>
                  <a:lnTo>
                    <a:pt x="390" y="2484"/>
                  </a:lnTo>
                  <a:lnTo>
                    <a:pt x="390" y="2484"/>
                  </a:lnTo>
                  <a:lnTo>
                    <a:pt x="512" y="2606"/>
                  </a:lnTo>
                  <a:lnTo>
                    <a:pt x="585" y="2728"/>
                  </a:lnTo>
                  <a:lnTo>
                    <a:pt x="658" y="2874"/>
                  </a:lnTo>
                  <a:lnTo>
                    <a:pt x="658" y="3045"/>
                  </a:lnTo>
                  <a:lnTo>
                    <a:pt x="658" y="3045"/>
                  </a:lnTo>
                  <a:lnTo>
                    <a:pt x="658" y="3239"/>
                  </a:lnTo>
                  <a:lnTo>
                    <a:pt x="585" y="3385"/>
                  </a:lnTo>
                  <a:lnTo>
                    <a:pt x="512" y="3507"/>
                  </a:lnTo>
                  <a:lnTo>
                    <a:pt x="390" y="3629"/>
                  </a:lnTo>
                  <a:lnTo>
                    <a:pt x="390" y="3629"/>
                  </a:lnTo>
                  <a:lnTo>
                    <a:pt x="268" y="3800"/>
                  </a:lnTo>
                  <a:lnTo>
                    <a:pt x="122" y="3994"/>
                  </a:lnTo>
                  <a:lnTo>
                    <a:pt x="73" y="4116"/>
                  </a:lnTo>
                  <a:lnTo>
                    <a:pt x="25" y="4262"/>
                  </a:lnTo>
                  <a:lnTo>
                    <a:pt x="0" y="4408"/>
                  </a:lnTo>
                  <a:lnTo>
                    <a:pt x="0"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F8F7C7F8-C034-EF43-941C-B3BC5BC5855C}"/>
              </a:ext>
            </a:extLst>
          </p:cNvPr>
          <p:cNvSpPr txBox="1"/>
          <p:nvPr/>
        </p:nvSpPr>
        <p:spPr>
          <a:xfrm>
            <a:off x="650763" y="624705"/>
            <a:ext cx="1629987" cy="400110"/>
          </a:xfrm>
          <a:prstGeom prst="rect">
            <a:avLst/>
          </a:prstGeom>
          <a:noFill/>
        </p:spPr>
        <p:txBody>
          <a:bodyPr wrap="square" rtlCol="0" anchor="ctr">
            <a:spAutoFit/>
          </a:bodyPr>
          <a:lstStyle/>
          <a:p>
            <a:pPr algn="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Brain Break</a:t>
            </a:r>
          </a:p>
        </p:txBody>
      </p:sp>
      <p:pic>
        <p:nvPicPr>
          <p:cNvPr id="14" name="Picture 13">
            <a:extLst>
              <a:ext uri="{FF2B5EF4-FFF2-40B4-BE49-F238E27FC236}">
                <a16:creationId xmlns:a16="http://schemas.microsoft.com/office/drawing/2014/main" id="{BDC002A9-6F71-4260-AC7A-CA8BDE8488C1}"/>
              </a:ext>
            </a:extLst>
          </p:cNvPr>
          <p:cNvPicPr>
            <a:picLocks noChangeAspect="1"/>
          </p:cNvPicPr>
          <p:nvPr/>
        </p:nvPicPr>
        <p:blipFill>
          <a:blip r:embed="rId2"/>
          <a:stretch>
            <a:fillRect/>
          </a:stretch>
        </p:blipFill>
        <p:spPr>
          <a:xfrm>
            <a:off x="1" y="4274433"/>
            <a:ext cx="2585474" cy="869067"/>
          </a:xfrm>
          <a:prstGeom prst="rect">
            <a:avLst/>
          </a:prstGeom>
        </p:spPr>
      </p:pic>
      <p:sp>
        <p:nvSpPr>
          <p:cNvPr id="15" name="Google Shape;33;p6">
            <a:extLst>
              <a:ext uri="{FF2B5EF4-FFF2-40B4-BE49-F238E27FC236}">
                <a16:creationId xmlns:a16="http://schemas.microsoft.com/office/drawing/2014/main" id="{459E29E7-DCB5-40DA-B7DA-7F4C81A300FB}"/>
              </a:ext>
            </a:extLst>
          </p:cNvPr>
          <p:cNvSpPr/>
          <p:nvPr userDrawn="1"/>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 name="Google Shape;34;p6">
            <a:extLst>
              <a:ext uri="{FF2B5EF4-FFF2-40B4-BE49-F238E27FC236}">
                <a16:creationId xmlns:a16="http://schemas.microsoft.com/office/drawing/2014/main" id="{0E230D7C-4FEE-428D-9CB5-6C7BFFD76185}"/>
              </a:ext>
            </a:extLst>
          </p:cNvPr>
          <p:cNvSpPr/>
          <p:nvPr userDrawn="1"/>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4" name="Google Shape;363;p47">
            <a:extLst>
              <a:ext uri="{FF2B5EF4-FFF2-40B4-BE49-F238E27FC236}">
                <a16:creationId xmlns:a16="http://schemas.microsoft.com/office/drawing/2014/main" id="{3586AF32-B74D-47C0-8108-D836B6B555F3}"/>
              </a:ext>
            </a:extLst>
          </p:cNvPr>
          <p:cNvGrpSpPr/>
          <p:nvPr userDrawn="1"/>
        </p:nvGrpSpPr>
        <p:grpSpPr>
          <a:xfrm>
            <a:off x="234451" y="613658"/>
            <a:ext cx="372594" cy="360301"/>
            <a:chOff x="1247825" y="5001950"/>
            <a:chExt cx="443300" cy="428675"/>
          </a:xfrm>
        </p:grpSpPr>
        <p:sp>
          <p:nvSpPr>
            <p:cNvPr id="25" name="Google Shape;364;p47">
              <a:extLst>
                <a:ext uri="{FF2B5EF4-FFF2-40B4-BE49-F238E27FC236}">
                  <a16:creationId xmlns:a16="http://schemas.microsoft.com/office/drawing/2014/main" id="{B2370C4A-4C26-4C65-986C-FB87908A4C26}"/>
                </a:ext>
              </a:extLst>
            </p:cNvPr>
            <p:cNvSpPr/>
            <p:nvPr/>
          </p:nvSpPr>
          <p:spPr>
            <a:xfrm>
              <a:off x="1247825" y="5168175"/>
              <a:ext cx="373875" cy="221650"/>
            </a:xfrm>
            <a:custGeom>
              <a:avLst/>
              <a:gdLst/>
              <a:ahLst/>
              <a:cxnLst/>
              <a:rect l="l" t="t" r="r" b="b"/>
              <a:pathLst>
                <a:path w="14955" h="8866" fill="none" extrusionOk="0">
                  <a:moveTo>
                    <a:pt x="12178" y="8865"/>
                  </a:moveTo>
                  <a:lnTo>
                    <a:pt x="12178" y="8865"/>
                  </a:lnTo>
                  <a:lnTo>
                    <a:pt x="12325" y="8841"/>
                  </a:lnTo>
                  <a:lnTo>
                    <a:pt x="12471" y="8792"/>
                  </a:lnTo>
                  <a:lnTo>
                    <a:pt x="12592" y="8695"/>
                  </a:lnTo>
                  <a:lnTo>
                    <a:pt x="12666" y="8573"/>
                  </a:lnTo>
                  <a:lnTo>
                    <a:pt x="12666" y="8573"/>
                  </a:lnTo>
                  <a:lnTo>
                    <a:pt x="12958" y="8037"/>
                  </a:lnTo>
                  <a:lnTo>
                    <a:pt x="13323" y="7331"/>
                  </a:lnTo>
                  <a:lnTo>
                    <a:pt x="13688" y="6454"/>
                  </a:lnTo>
                  <a:lnTo>
                    <a:pt x="13883" y="5991"/>
                  </a:lnTo>
                  <a:lnTo>
                    <a:pt x="14078" y="5480"/>
                  </a:lnTo>
                  <a:lnTo>
                    <a:pt x="14249" y="4944"/>
                  </a:lnTo>
                  <a:lnTo>
                    <a:pt x="14419" y="4360"/>
                  </a:lnTo>
                  <a:lnTo>
                    <a:pt x="14565" y="3775"/>
                  </a:lnTo>
                  <a:lnTo>
                    <a:pt x="14711" y="3166"/>
                  </a:lnTo>
                  <a:lnTo>
                    <a:pt x="14809" y="2533"/>
                  </a:lnTo>
                  <a:lnTo>
                    <a:pt x="14882" y="1875"/>
                  </a:lnTo>
                  <a:lnTo>
                    <a:pt x="14931" y="1218"/>
                  </a:lnTo>
                  <a:lnTo>
                    <a:pt x="14955" y="536"/>
                  </a:lnTo>
                  <a:lnTo>
                    <a:pt x="14955" y="536"/>
                  </a:lnTo>
                  <a:lnTo>
                    <a:pt x="14955" y="438"/>
                  </a:lnTo>
                  <a:lnTo>
                    <a:pt x="14906" y="341"/>
                  </a:lnTo>
                  <a:lnTo>
                    <a:pt x="14857" y="244"/>
                  </a:lnTo>
                  <a:lnTo>
                    <a:pt x="14809" y="146"/>
                  </a:lnTo>
                  <a:lnTo>
                    <a:pt x="14711" y="97"/>
                  </a:lnTo>
                  <a:lnTo>
                    <a:pt x="14614" y="24"/>
                  </a:lnTo>
                  <a:lnTo>
                    <a:pt x="14516" y="0"/>
                  </a:lnTo>
                  <a:lnTo>
                    <a:pt x="14395" y="0"/>
                  </a:lnTo>
                  <a:lnTo>
                    <a:pt x="3338" y="0"/>
                  </a:lnTo>
                  <a:lnTo>
                    <a:pt x="3338" y="0"/>
                  </a:lnTo>
                  <a:lnTo>
                    <a:pt x="3216" y="0"/>
                  </a:lnTo>
                  <a:lnTo>
                    <a:pt x="3118" y="24"/>
                  </a:lnTo>
                  <a:lnTo>
                    <a:pt x="3021" y="97"/>
                  </a:lnTo>
                  <a:lnTo>
                    <a:pt x="2924" y="146"/>
                  </a:lnTo>
                  <a:lnTo>
                    <a:pt x="2875" y="244"/>
                  </a:lnTo>
                  <a:lnTo>
                    <a:pt x="2826" y="341"/>
                  </a:lnTo>
                  <a:lnTo>
                    <a:pt x="2777" y="438"/>
                  </a:lnTo>
                  <a:lnTo>
                    <a:pt x="2777" y="536"/>
                  </a:lnTo>
                  <a:lnTo>
                    <a:pt x="2777" y="536"/>
                  </a:lnTo>
                  <a:lnTo>
                    <a:pt x="2777" y="706"/>
                  </a:lnTo>
                  <a:lnTo>
                    <a:pt x="2777" y="706"/>
                  </a:lnTo>
                  <a:lnTo>
                    <a:pt x="2558" y="633"/>
                  </a:lnTo>
                  <a:lnTo>
                    <a:pt x="2363" y="585"/>
                  </a:lnTo>
                  <a:lnTo>
                    <a:pt x="2144" y="560"/>
                  </a:lnTo>
                  <a:lnTo>
                    <a:pt x="1949" y="536"/>
                  </a:lnTo>
                  <a:lnTo>
                    <a:pt x="1949" y="536"/>
                  </a:lnTo>
                  <a:lnTo>
                    <a:pt x="1755" y="560"/>
                  </a:lnTo>
                  <a:lnTo>
                    <a:pt x="1560" y="585"/>
                  </a:lnTo>
                  <a:lnTo>
                    <a:pt x="1365" y="633"/>
                  </a:lnTo>
                  <a:lnTo>
                    <a:pt x="1194" y="706"/>
                  </a:lnTo>
                  <a:lnTo>
                    <a:pt x="1024" y="779"/>
                  </a:lnTo>
                  <a:lnTo>
                    <a:pt x="853" y="877"/>
                  </a:lnTo>
                  <a:lnTo>
                    <a:pt x="707" y="999"/>
                  </a:lnTo>
                  <a:lnTo>
                    <a:pt x="561" y="1120"/>
                  </a:lnTo>
                  <a:lnTo>
                    <a:pt x="439" y="1242"/>
                  </a:lnTo>
                  <a:lnTo>
                    <a:pt x="342" y="1413"/>
                  </a:lnTo>
                  <a:lnTo>
                    <a:pt x="244" y="1559"/>
                  </a:lnTo>
                  <a:lnTo>
                    <a:pt x="147" y="1729"/>
                  </a:lnTo>
                  <a:lnTo>
                    <a:pt x="98" y="1900"/>
                  </a:lnTo>
                  <a:lnTo>
                    <a:pt x="50" y="2095"/>
                  </a:lnTo>
                  <a:lnTo>
                    <a:pt x="1" y="2289"/>
                  </a:lnTo>
                  <a:lnTo>
                    <a:pt x="1" y="2484"/>
                  </a:lnTo>
                  <a:lnTo>
                    <a:pt x="1" y="2484"/>
                  </a:lnTo>
                  <a:lnTo>
                    <a:pt x="25" y="2850"/>
                  </a:lnTo>
                  <a:lnTo>
                    <a:pt x="98" y="3191"/>
                  </a:lnTo>
                  <a:lnTo>
                    <a:pt x="220" y="3556"/>
                  </a:lnTo>
                  <a:lnTo>
                    <a:pt x="366" y="3872"/>
                  </a:lnTo>
                  <a:lnTo>
                    <a:pt x="561" y="4213"/>
                  </a:lnTo>
                  <a:lnTo>
                    <a:pt x="780" y="4530"/>
                  </a:lnTo>
                  <a:lnTo>
                    <a:pt x="1024" y="4822"/>
                  </a:lnTo>
                  <a:lnTo>
                    <a:pt x="1292" y="5090"/>
                  </a:lnTo>
                  <a:lnTo>
                    <a:pt x="1584" y="5334"/>
                  </a:lnTo>
                  <a:lnTo>
                    <a:pt x="1901" y="5577"/>
                  </a:lnTo>
                  <a:lnTo>
                    <a:pt x="2242" y="5772"/>
                  </a:lnTo>
                  <a:lnTo>
                    <a:pt x="2583" y="5943"/>
                  </a:lnTo>
                  <a:lnTo>
                    <a:pt x="2924" y="6089"/>
                  </a:lnTo>
                  <a:lnTo>
                    <a:pt x="3265" y="6186"/>
                  </a:lnTo>
                  <a:lnTo>
                    <a:pt x="3605" y="6259"/>
                  </a:lnTo>
                  <a:lnTo>
                    <a:pt x="3946" y="6284"/>
                  </a:lnTo>
                  <a:lnTo>
                    <a:pt x="3946" y="6284"/>
                  </a:lnTo>
                  <a:lnTo>
                    <a:pt x="4068" y="6625"/>
                  </a:lnTo>
                  <a:lnTo>
                    <a:pt x="4214" y="6941"/>
                  </a:lnTo>
                  <a:lnTo>
                    <a:pt x="4507" y="7574"/>
                  </a:lnTo>
                  <a:lnTo>
                    <a:pt x="4799" y="8110"/>
                  </a:lnTo>
                  <a:lnTo>
                    <a:pt x="5067" y="8573"/>
                  </a:lnTo>
                  <a:lnTo>
                    <a:pt x="5067" y="8573"/>
                  </a:lnTo>
                  <a:lnTo>
                    <a:pt x="5140" y="8695"/>
                  </a:lnTo>
                  <a:lnTo>
                    <a:pt x="5262" y="8792"/>
                  </a:lnTo>
                  <a:lnTo>
                    <a:pt x="5408" y="8841"/>
                  </a:lnTo>
                  <a:lnTo>
                    <a:pt x="5554" y="8865"/>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65;p47">
              <a:extLst>
                <a:ext uri="{FF2B5EF4-FFF2-40B4-BE49-F238E27FC236}">
                  <a16:creationId xmlns:a16="http://schemas.microsoft.com/office/drawing/2014/main" id="{28499FB7-55AD-4D11-ABC3-9FE1F930933E}"/>
                </a:ext>
              </a:extLst>
            </p:cNvPr>
            <p:cNvSpPr/>
            <p:nvPr/>
          </p:nvSpPr>
          <p:spPr>
            <a:xfrm>
              <a:off x="1275850" y="5209575"/>
              <a:ext cx="60900" cy="87075"/>
            </a:xfrm>
            <a:custGeom>
              <a:avLst/>
              <a:gdLst/>
              <a:ahLst/>
              <a:cxnLst/>
              <a:rect l="l" t="t" r="r" b="b"/>
              <a:pathLst>
                <a:path w="2436" h="3483" fill="none" extrusionOk="0">
                  <a:moveTo>
                    <a:pt x="0" y="828"/>
                  </a:moveTo>
                  <a:lnTo>
                    <a:pt x="0" y="828"/>
                  </a:lnTo>
                  <a:lnTo>
                    <a:pt x="0" y="658"/>
                  </a:lnTo>
                  <a:lnTo>
                    <a:pt x="49" y="512"/>
                  </a:lnTo>
                  <a:lnTo>
                    <a:pt x="122" y="366"/>
                  </a:lnTo>
                  <a:lnTo>
                    <a:pt x="244" y="244"/>
                  </a:lnTo>
                  <a:lnTo>
                    <a:pt x="366" y="146"/>
                  </a:lnTo>
                  <a:lnTo>
                    <a:pt x="487" y="73"/>
                  </a:lnTo>
                  <a:lnTo>
                    <a:pt x="658" y="25"/>
                  </a:lnTo>
                  <a:lnTo>
                    <a:pt x="828" y="0"/>
                  </a:lnTo>
                  <a:lnTo>
                    <a:pt x="828" y="0"/>
                  </a:lnTo>
                  <a:lnTo>
                    <a:pt x="950" y="0"/>
                  </a:lnTo>
                  <a:lnTo>
                    <a:pt x="1072" y="25"/>
                  </a:lnTo>
                  <a:lnTo>
                    <a:pt x="1340" y="122"/>
                  </a:lnTo>
                  <a:lnTo>
                    <a:pt x="1559" y="268"/>
                  </a:lnTo>
                  <a:lnTo>
                    <a:pt x="1754" y="414"/>
                  </a:lnTo>
                  <a:lnTo>
                    <a:pt x="1754" y="414"/>
                  </a:lnTo>
                  <a:lnTo>
                    <a:pt x="1803" y="780"/>
                  </a:lnTo>
                  <a:lnTo>
                    <a:pt x="1876" y="1169"/>
                  </a:lnTo>
                  <a:lnTo>
                    <a:pt x="2046" y="1997"/>
                  </a:lnTo>
                  <a:lnTo>
                    <a:pt x="2265" y="2801"/>
                  </a:lnTo>
                  <a:lnTo>
                    <a:pt x="2436" y="3483"/>
                  </a:lnTo>
                  <a:lnTo>
                    <a:pt x="2436" y="3483"/>
                  </a:lnTo>
                  <a:lnTo>
                    <a:pt x="2241" y="3434"/>
                  </a:lnTo>
                  <a:lnTo>
                    <a:pt x="2022" y="3361"/>
                  </a:lnTo>
                  <a:lnTo>
                    <a:pt x="1827" y="3264"/>
                  </a:lnTo>
                  <a:lnTo>
                    <a:pt x="1608" y="3142"/>
                  </a:lnTo>
                  <a:lnTo>
                    <a:pt x="1413" y="3020"/>
                  </a:lnTo>
                  <a:lnTo>
                    <a:pt x="1194" y="2874"/>
                  </a:lnTo>
                  <a:lnTo>
                    <a:pt x="999" y="2704"/>
                  </a:lnTo>
                  <a:lnTo>
                    <a:pt x="804" y="2533"/>
                  </a:lnTo>
                  <a:lnTo>
                    <a:pt x="634" y="2338"/>
                  </a:lnTo>
                  <a:lnTo>
                    <a:pt x="487" y="2143"/>
                  </a:lnTo>
                  <a:lnTo>
                    <a:pt x="341" y="1924"/>
                  </a:lnTo>
                  <a:lnTo>
                    <a:pt x="219" y="1729"/>
                  </a:lnTo>
                  <a:lnTo>
                    <a:pt x="122" y="1510"/>
                  </a:lnTo>
                  <a:lnTo>
                    <a:pt x="49" y="1267"/>
                  </a:lnTo>
                  <a:lnTo>
                    <a:pt x="0" y="1047"/>
                  </a:lnTo>
                  <a:lnTo>
                    <a:pt x="0" y="828"/>
                  </a:lnTo>
                  <a:lnTo>
                    <a:pt x="0" y="828"/>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66;p47">
              <a:extLst>
                <a:ext uri="{FF2B5EF4-FFF2-40B4-BE49-F238E27FC236}">
                  <a16:creationId xmlns:a16="http://schemas.microsoft.com/office/drawing/2014/main" id="{AA87CBA7-0785-44D9-B753-5CF50245B2CE}"/>
                </a:ext>
              </a:extLst>
            </p:cNvPr>
            <p:cNvSpPr/>
            <p:nvPr/>
          </p:nvSpPr>
          <p:spPr>
            <a:xfrm>
              <a:off x="1247825" y="5391625"/>
              <a:ext cx="443300" cy="39000"/>
            </a:xfrm>
            <a:custGeom>
              <a:avLst/>
              <a:gdLst/>
              <a:ahLst/>
              <a:cxnLst/>
              <a:rect l="l" t="t" r="r" b="b"/>
              <a:pathLst>
                <a:path w="17732" h="1560" fill="none" extrusionOk="0">
                  <a:moveTo>
                    <a:pt x="16611" y="1559"/>
                  </a:moveTo>
                  <a:lnTo>
                    <a:pt x="1121" y="1559"/>
                  </a:lnTo>
                  <a:lnTo>
                    <a:pt x="1121" y="1559"/>
                  </a:lnTo>
                  <a:lnTo>
                    <a:pt x="1000" y="1535"/>
                  </a:lnTo>
                  <a:lnTo>
                    <a:pt x="878" y="1510"/>
                  </a:lnTo>
                  <a:lnTo>
                    <a:pt x="780" y="1462"/>
                  </a:lnTo>
                  <a:lnTo>
                    <a:pt x="683" y="1389"/>
                  </a:lnTo>
                  <a:lnTo>
                    <a:pt x="488" y="1218"/>
                  </a:lnTo>
                  <a:lnTo>
                    <a:pt x="318" y="999"/>
                  </a:lnTo>
                  <a:lnTo>
                    <a:pt x="196" y="755"/>
                  </a:lnTo>
                  <a:lnTo>
                    <a:pt x="98" y="487"/>
                  </a:lnTo>
                  <a:lnTo>
                    <a:pt x="25" y="244"/>
                  </a:lnTo>
                  <a:lnTo>
                    <a:pt x="1" y="0"/>
                  </a:lnTo>
                  <a:lnTo>
                    <a:pt x="17731" y="0"/>
                  </a:lnTo>
                  <a:lnTo>
                    <a:pt x="17731" y="0"/>
                  </a:lnTo>
                  <a:lnTo>
                    <a:pt x="17707" y="244"/>
                  </a:lnTo>
                  <a:lnTo>
                    <a:pt x="17634" y="487"/>
                  </a:lnTo>
                  <a:lnTo>
                    <a:pt x="17537" y="755"/>
                  </a:lnTo>
                  <a:lnTo>
                    <a:pt x="17415" y="999"/>
                  </a:lnTo>
                  <a:lnTo>
                    <a:pt x="17244" y="1218"/>
                  </a:lnTo>
                  <a:lnTo>
                    <a:pt x="17049" y="1389"/>
                  </a:lnTo>
                  <a:lnTo>
                    <a:pt x="16952" y="1462"/>
                  </a:lnTo>
                  <a:lnTo>
                    <a:pt x="16855" y="1510"/>
                  </a:lnTo>
                  <a:lnTo>
                    <a:pt x="16733" y="1535"/>
                  </a:lnTo>
                  <a:lnTo>
                    <a:pt x="16611" y="1559"/>
                  </a:lnTo>
                  <a:lnTo>
                    <a:pt x="16611" y="1559"/>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67;p47">
              <a:extLst>
                <a:ext uri="{FF2B5EF4-FFF2-40B4-BE49-F238E27FC236}">
                  <a16:creationId xmlns:a16="http://schemas.microsoft.com/office/drawing/2014/main" id="{8FA0E5ED-9D3A-42C7-9FEB-A25F49D2A01D}"/>
                </a:ext>
              </a:extLst>
            </p:cNvPr>
            <p:cNvSpPr/>
            <p:nvPr/>
          </p:nvSpPr>
          <p:spPr>
            <a:xfrm>
              <a:off x="1454850" y="5001950"/>
              <a:ext cx="17075" cy="114475"/>
            </a:xfrm>
            <a:custGeom>
              <a:avLst/>
              <a:gdLst/>
              <a:ahLst/>
              <a:cxnLst/>
              <a:rect l="l" t="t" r="r" b="b"/>
              <a:pathLst>
                <a:path w="683" h="4579" fill="none" extrusionOk="0">
                  <a:moveTo>
                    <a:pt x="683" y="0"/>
                  </a:moveTo>
                  <a:lnTo>
                    <a:pt x="683" y="0"/>
                  </a:lnTo>
                  <a:lnTo>
                    <a:pt x="658" y="171"/>
                  </a:lnTo>
                  <a:lnTo>
                    <a:pt x="610" y="317"/>
                  </a:lnTo>
                  <a:lnTo>
                    <a:pt x="512" y="439"/>
                  </a:lnTo>
                  <a:lnTo>
                    <a:pt x="415" y="585"/>
                  </a:lnTo>
                  <a:lnTo>
                    <a:pt x="415" y="585"/>
                  </a:lnTo>
                  <a:lnTo>
                    <a:pt x="269" y="731"/>
                  </a:lnTo>
                  <a:lnTo>
                    <a:pt x="147" y="950"/>
                  </a:lnTo>
                  <a:lnTo>
                    <a:pt x="74" y="1072"/>
                  </a:lnTo>
                  <a:lnTo>
                    <a:pt x="49" y="1194"/>
                  </a:lnTo>
                  <a:lnTo>
                    <a:pt x="1" y="1364"/>
                  </a:lnTo>
                  <a:lnTo>
                    <a:pt x="1" y="1535"/>
                  </a:lnTo>
                  <a:lnTo>
                    <a:pt x="1" y="1535"/>
                  </a:lnTo>
                  <a:lnTo>
                    <a:pt x="1" y="1705"/>
                  </a:lnTo>
                  <a:lnTo>
                    <a:pt x="49" y="1851"/>
                  </a:lnTo>
                  <a:lnTo>
                    <a:pt x="74" y="1997"/>
                  </a:lnTo>
                  <a:lnTo>
                    <a:pt x="147" y="2095"/>
                  </a:lnTo>
                  <a:lnTo>
                    <a:pt x="269" y="2314"/>
                  </a:lnTo>
                  <a:lnTo>
                    <a:pt x="415" y="2484"/>
                  </a:lnTo>
                  <a:lnTo>
                    <a:pt x="415" y="2484"/>
                  </a:lnTo>
                  <a:lnTo>
                    <a:pt x="512" y="2606"/>
                  </a:lnTo>
                  <a:lnTo>
                    <a:pt x="610" y="2728"/>
                  </a:lnTo>
                  <a:lnTo>
                    <a:pt x="658" y="2874"/>
                  </a:lnTo>
                  <a:lnTo>
                    <a:pt x="683" y="3045"/>
                  </a:lnTo>
                  <a:lnTo>
                    <a:pt x="683" y="3045"/>
                  </a:lnTo>
                  <a:lnTo>
                    <a:pt x="658" y="3239"/>
                  </a:lnTo>
                  <a:lnTo>
                    <a:pt x="610" y="3385"/>
                  </a:lnTo>
                  <a:lnTo>
                    <a:pt x="512" y="3507"/>
                  </a:lnTo>
                  <a:lnTo>
                    <a:pt x="415" y="3629"/>
                  </a:lnTo>
                  <a:lnTo>
                    <a:pt x="415" y="3629"/>
                  </a:lnTo>
                  <a:lnTo>
                    <a:pt x="269" y="3800"/>
                  </a:lnTo>
                  <a:lnTo>
                    <a:pt x="147" y="3994"/>
                  </a:lnTo>
                  <a:lnTo>
                    <a:pt x="74" y="4116"/>
                  </a:lnTo>
                  <a:lnTo>
                    <a:pt x="49" y="4262"/>
                  </a:lnTo>
                  <a:lnTo>
                    <a:pt x="1" y="4408"/>
                  </a:lnTo>
                  <a:lnTo>
                    <a:pt x="1"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68;p47">
              <a:extLst>
                <a:ext uri="{FF2B5EF4-FFF2-40B4-BE49-F238E27FC236}">
                  <a16:creationId xmlns:a16="http://schemas.microsoft.com/office/drawing/2014/main" id="{E24647E6-7468-46C8-9E31-FF35C282F294}"/>
                </a:ext>
              </a:extLst>
            </p:cNvPr>
            <p:cNvSpPr/>
            <p:nvPr/>
          </p:nvSpPr>
          <p:spPr>
            <a:xfrm>
              <a:off x="1411025" y="5001950"/>
              <a:ext cx="17075" cy="114475"/>
            </a:xfrm>
            <a:custGeom>
              <a:avLst/>
              <a:gdLst/>
              <a:ahLst/>
              <a:cxnLst/>
              <a:rect l="l" t="t" r="r" b="b"/>
              <a:pathLst>
                <a:path w="683" h="4579" fill="none" extrusionOk="0">
                  <a:moveTo>
                    <a:pt x="682" y="0"/>
                  </a:moveTo>
                  <a:lnTo>
                    <a:pt x="682" y="0"/>
                  </a:lnTo>
                  <a:lnTo>
                    <a:pt x="658" y="171"/>
                  </a:lnTo>
                  <a:lnTo>
                    <a:pt x="609" y="317"/>
                  </a:lnTo>
                  <a:lnTo>
                    <a:pt x="536" y="439"/>
                  </a:lnTo>
                  <a:lnTo>
                    <a:pt x="414" y="585"/>
                  </a:lnTo>
                  <a:lnTo>
                    <a:pt x="414" y="585"/>
                  </a:lnTo>
                  <a:lnTo>
                    <a:pt x="268" y="731"/>
                  </a:lnTo>
                  <a:lnTo>
                    <a:pt x="146" y="950"/>
                  </a:lnTo>
                  <a:lnTo>
                    <a:pt x="97" y="1072"/>
                  </a:lnTo>
                  <a:lnTo>
                    <a:pt x="49" y="1194"/>
                  </a:lnTo>
                  <a:lnTo>
                    <a:pt x="24" y="1364"/>
                  </a:lnTo>
                  <a:lnTo>
                    <a:pt x="0" y="1535"/>
                  </a:lnTo>
                  <a:lnTo>
                    <a:pt x="0" y="1535"/>
                  </a:lnTo>
                  <a:lnTo>
                    <a:pt x="24" y="1705"/>
                  </a:lnTo>
                  <a:lnTo>
                    <a:pt x="49" y="1851"/>
                  </a:lnTo>
                  <a:lnTo>
                    <a:pt x="97" y="1997"/>
                  </a:lnTo>
                  <a:lnTo>
                    <a:pt x="146" y="2095"/>
                  </a:lnTo>
                  <a:lnTo>
                    <a:pt x="268" y="2314"/>
                  </a:lnTo>
                  <a:lnTo>
                    <a:pt x="414" y="2484"/>
                  </a:lnTo>
                  <a:lnTo>
                    <a:pt x="414" y="2484"/>
                  </a:lnTo>
                  <a:lnTo>
                    <a:pt x="536" y="2606"/>
                  </a:lnTo>
                  <a:lnTo>
                    <a:pt x="609" y="2728"/>
                  </a:lnTo>
                  <a:lnTo>
                    <a:pt x="658" y="2874"/>
                  </a:lnTo>
                  <a:lnTo>
                    <a:pt x="682" y="3045"/>
                  </a:lnTo>
                  <a:lnTo>
                    <a:pt x="682" y="3045"/>
                  </a:lnTo>
                  <a:lnTo>
                    <a:pt x="658" y="3239"/>
                  </a:lnTo>
                  <a:lnTo>
                    <a:pt x="609" y="3385"/>
                  </a:lnTo>
                  <a:lnTo>
                    <a:pt x="536" y="3507"/>
                  </a:lnTo>
                  <a:lnTo>
                    <a:pt x="414" y="3629"/>
                  </a:lnTo>
                  <a:lnTo>
                    <a:pt x="414" y="3629"/>
                  </a:lnTo>
                  <a:lnTo>
                    <a:pt x="268" y="3800"/>
                  </a:lnTo>
                  <a:lnTo>
                    <a:pt x="146" y="3994"/>
                  </a:lnTo>
                  <a:lnTo>
                    <a:pt x="97" y="4116"/>
                  </a:lnTo>
                  <a:lnTo>
                    <a:pt x="49" y="4262"/>
                  </a:lnTo>
                  <a:lnTo>
                    <a:pt x="24" y="4408"/>
                  </a:lnTo>
                  <a:lnTo>
                    <a:pt x="0"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69;p47">
              <a:extLst>
                <a:ext uri="{FF2B5EF4-FFF2-40B4-BE49-F238E27FC236}">
                  <a16:creationId xmlns:a16="http://schemas.microsoft.com/office/drawing/2014/main" id="{E357776E-407A-4407-9A6D-ABA3759EEFF0}"/>
                </a:ext>
              </a:extLst>
            </p:cNvPr>
            <p:cNvSpPr/>
            <p:nvPr/>
          </p:nvSpPr>
          <p:spPr>
            <a:xfrm>
              <a:off x="1498700" y="5001950"/>
              <a:ext cx="16450" cy="114475"/>
            </a:xfrm>
            <a:custGeom>
              <a:avLst/>
              <a:gdLst/>
              <a:ahLst/>
              <a:cxnLst/>
              <a:rect l="l" t="t" r="r" b="b"/>
              <a:pathLst>
                <a:path w="658" h="4579" fill="none" extrusionOk="0">
                  <a:moveTo>
                    <a:pt x="658" y="0"/>
                  </a:moveTo>
                  <a:lnTo>
                    <a:pt x="658" y="0"/>
                  </a:lnTo>
                  <a:lnTo>
                    <a:pt x="658" y="171"/>
                  </a:lnTo>
                  <a:lnTo>
                    <a:pt x="585" y="317"/>
                  </a:lnTo>
                  <a:lnTo>
                    <a:pt x="512" y="439"/>
                  </a:lnTo>
                  <a:lnTo>
                    <a:pt x="390" y="585"/>
                  </a:lnTo>
                  <a:lnTo>
                    <a:pt x="390" y="585"/>
                  </a:lnTo>
                  <a:lnTo>
                    <a:pt x="268" y="731"/>
                  </a:lnTo>
                  <a:lnTo>
                    <a:pt x="122" y="950"/>
                  </a:lnTo>
                  <a:lnTo>
                    <a:pt x="73" y="1072"/>
                  </a:lnTo>
                  <a:lnTo>
                    <a:pt x="25" y="1194"/>
                  </a:lnTo>
                  <a:lnTo>
                    <a:pt x="0" y="1364"/>
                  </a:lnTo>
                  <a:lnTo>
                    <a:pt x="0" y="1535"/>
                  </a:lnTo>
                  <a:lnTo>
                    <a:pt x="0" y="1535"/>
                  </a:lnTo>
                  <a:lnTo>
                    <a:pt x="0" y="1705"/>
                  </a:lnTo>
                  <a:lnTo>
                    <a:pt x="25" y="1851"/>
                  </a:lnTo>
                  <a:lnTo>
                    <a:pt x="73" y="1997"/>
                  </a:lnTo>
                  <a:lnTo>
                    <a:pt x="122" y="2095"/>
                  </a:lnTo>
                  <a:lnTo>
                    <a:pt x="268" y="2314"/>
                  </a:lnTo>
                  <a:lnTo>
                    <a:pt x="390" y="2484"/>
                  </a:lnTo>
                  <a:lnTo>
                    <a:pt x="390" y="2484"/>
                  </a:lnTo>
                  <a:lnTo>
                    <a:pt x="512" y="2606"/>
                  </a:lnTo>
                  <a:lnTo>
                    <a:pt x="585" y="2728"/>
                  </a:lnTo>
                  <a:lnTo>
                    <a:pt x="658" y="2874"/>
                  </a:lnTo>
                  <a:lnTo>
                    <a:pt x="658" y="3045"/>
                  </a:lnTo>
                  <a:lnTo>
                    <a:pt x="658" y="3045"/>
                  </a:lnTo>
                  <a:lnTo>
                    <a:pt x="658" y="3239"/>
                  </a:lnTo>
                  <a:lnTo>
                    <a:pt x="585" y="3385"/>
                  </a:lnTo>
                  <a:lnTo>
                    <a:pt x="512" y="3507"/>
                  </a:lnTo>
                  <a:lnTo>
                    <a:pt x="390" y="3629"/>
                  </a:lnTo>
                  <a:lnTo>
                    <a:pt x="390" y="3629"/>
                  </a:lnTo>
                  <a:lnTo>
                    <a:pt x="268" y="3800"/>
                  </a:lnTo>
                  <a:lnTo>
                    <a:pt x="122" y="3994"/>
                  </a:lnTo>
                  <a:lnTo>
                    <a:pt x="73" y="4116"/>
                  </a:lnTo>
                  <a:lnTo>
                    <a:pt x="25" y="4262"/>
                  </a:lnTo>
                  <a:lnTo>
                    <a:pt x="0" y="4408"/>
                  </a:lnTo>
                  <a:lnTo>
                    <a:pt x="0"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 name="TextBox 30">
            <a:extLst>
              <a:ext uri="{FF2B5EF4-FFF2-40B4-BE49-F238E27FC236}">
                <a16:creationId xmlns:a16="http://schemas.microsoft.com/office/drawing/2014/main" id="{53594EBA-D710-4ABA-B6DC-EAD2E7CCA260}"/>
              </a:ext>
            </a:extLst>
          </p:cNvPr>
          <p:cNvSpPr txBox="1"/>
          <p:nvPr userDrawn="1"/>
        </p:nvSpPr>
        <p:spPr>
          <a:xfrm>
            <a:off x="650763" y="624705"/>
            <a:ext cx="1629987" cy="400110"/>
          </a:xfrm>
          <a:prstGeom prst="rect">
            <a:avLst/>
          </a:prstGeom>
          <a:noFill/>
        </p:spPr>
        <p:txBody>
          <a:bodyPr wrap="square" rtlCol="0" anchor="ctr">
            <a:spAutoFit/>
          </a:bodyPr>
          <a:lstStyle/>
          <a:p>
            <a:pPr algn="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Brain Break</a:t>
            </a:r>
          </a:p>
        </p:txBody>
      </p:sp>
    </p:spTree>
    <p:extLst>
      <p:ext uri="{BB962C8B-B14F-4D97-AF65-F5344CB8AC3E}">
        <p14:creationId xmlns:p14="http://schemas.microsoft.com/office/powerpoint/2010/main" val="1780163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B57BA6"/>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34450" y="575500"/>
            <a:ext cx="2046300" cy="3981000"/>
          </a:xfrm>
          <a:prstGeom prst="rect">
            <a:avLst/>
          </a:prstGeom>
          <a:noFill/>
          <a:ln>
            <a:noFill/>
          </a:ln>
        </p:spPr>
        <p:txBody>
          <a:bodyPr spcFirstLastPara="1" wrap="square" lIns="91425" tIns="91425" rIns="91425" bIns="91425" anchor="t" anchorCtr="0"/>
          <a:lstStyle>
            <a:lvl1pPr lvl="0">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1pPr>
            <a:lvl2pPr lvl="1">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2pPr>
            <a:lvl3pPr lvl="2">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3pPr>
            <a:lvl4pPr lvl="3">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4pPr>
            <a:lvl5pPr lvl="4">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5pPr>
            <a:lvl6pPr lvl="5">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6pPr>
            <a:lvl7pPr lvl="6">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7pPr>
            <a:lvl8pPr lvl="7">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8pPr>
            <a:lvl9pPr lvl="8">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9pPr>
          </a:lstStyle>
          <a:p>
            <a:endParaRPr/>
          </a:p>
        </p:txBody>
      </p:sp>
      <p:sp>
        <p:nvSpPr>
          <p:cNvPr id="7" name="Google Shape;7;p1"/>
          <p:cNvSpPr txBox="1">
            <a:spLocks noGrp="1"/>
          </p:cNvSpPr>
          <p:nvPr>
            <p:ph type="body" idx="1"/>
          </p:nvPr>
        </p:nvSpPr>
        <p:spPr>
          <a:xfrm>
            <a:off x="3090625" y="575500"/>
            <a:ext cx="5596200" cy="3981000"/>
          </a:xfrm>
          <a:prstGeom prst="rect">
            <a:avLst/>
          </a:prstGeom>
          <a:noFill/>
          <a:ln>
            <a:noFill/>
          </a:ln>
        </p:spPr>
        <p:txBody>
          <a:bodyPr spcFirstLastPara="1" wrap="square" lIns="91425" tIns="91425" rIns="91425" bIns="91425" anchor="t" anchorCtr="0"/>
          <a:lstStyle>
            <a:lvl1pPr marL="457200" lvl="0" indent="-317500">
              <a:lnSpc>
                <a:spcPct val="115000"/>
              </a:lnSpc>
              <a:spcBef>
                <a:spcPts val="60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1pPr>
            <a:lvl2pPr marL="914400" lvl="1"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2pPr>
            <a:lvl3pPr marL="1371600" lvl="2"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3pPr>
            <a:lvl4pPr marL="1828800" lvl="3"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4pPr>
            <a:lvl5pPr marL="2286000" lvl="4"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5pPr>
            <a:lvl6pPr marL="2743200" lvl="5"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6pPr>
            <a:lvl7pPr marL="3200400" lvl="6"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7pPr>
            <a:lvl8pPr marL="3657600" lvl="7"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8pPr>
            <a:lvl9pPr marL="4114800" lvl="8"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9pPr>
          </a:lstStyle>
          <a:p>
            <a:endParaRPr/>
          </a:p>
        </p:txBody>
      </p:sp>
      <p:sp>
        <p:nvSpPr>
          <p:cNvPr id="8" name="Google Shape;8;p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rgbClr val="CCCCCC"/>
                </a:solidFill>
                <a:latin typeface="Nunito Sans"/>
                <a:ea typeface="Nunito Sans"/>
                <a:cs typeface="Nunito Sans"/>
                <a:sym typeface="Nunito Sans"/>
              </a:defRPr>
            </a:lvl1pPr>
            <a:lvl2pPr lvl="1" algn="r">
              <a:buNone/>
              <a:defRPr sz="1000">
                <a:solidFill>
                  <a:srgbClr val="CCCCCC"/>
                </a:solidFill>
                <a:latin typeface="Nunito Sans"/>
                <a:ea typeface="Nunito Sans"/>
                <a:cs typeface="Nunito Sans"/>
                <a:sym typeface="Nunito Sans"/>
              </a:defRPr>
            </a:lvl2pPr>
            <a:lvl3pPr lvl="2" algn="r">
              <a:buNone/>
              <a:defRPr sz="1000">
                <a:solidFill>
                  <a:srgbClr val="CCCCCC"/>
                </a:solidFill>
                <a:latin typeface="Nunito Sans"/>
                <a:ea typeface="Nunito Sans"/>
                <a:cs typeface="Nunito Sans"/>
                <a:sym typeface="Nunito Sans"/>
              </a:defRPr>
            </a:lvl3pPr>
            <a:lvl4pPr lvl="3" algn="r">
              <a:buNone/>
              <a:defRPr sz="1000">
                <a:solidFill>
                  <a:srgbClr val="CCCCCC"/>
                </a:solidFill>
                <a:latin typeface="Nunito Sans"/>
                <a:ea typeface="Nunito Sans"/>
                <a:cs typeface="Nunito Sans"/>
                <a:sym typeface="Nunito Sans"/>
              </a:defRPr>
            </a:lvl4pPr>
            <a:lvl5pPr lvl="4" algn="r">
              <a:buNone/>
              <a:defRPr sz="1000">
                <a:solidFill>
                  <a:srgbClr val="CCCCCC"/>
                </a:solidFill>
                <a:latin typeface="Nunito Sans"/>
                <a:ea typeface="Nunito Sans"/>
                <a:cs typeface="Nunito Sans"/>
                <a:sym typeface="Nunito Sans"/>
              </a:defRPr>
            </a:lvl5pPr>
            <a:lvl6pPr lvl="5" algn="r">
              <a:buNone/>
              <a:defRPr sz="1000">
                <a:solidFill>
                  <a:srgbClr val="CCCCCC"/>
                </a:solidFill>
                <a:latin typeface="Nunito Sans"/>
                <a:ea typeface="Nunito Sans"/>
                <a:cs typeface="Nunito Sans"/>
                <a:sym typeface="Nunito Sans"/>
              </a:defRPr>
            </a:lvl6pPr>
            <a:lvl7pPr lvl="6" algn="r">
              <a:buNone/>
              <a:defRPr sz="1000">
                <a:solidFill>
                  <a:srgbClr val="CCCCCC"/>
                </a:solidFill>
                <a:latin typeface="Nunito Sans"/>
                <a:ea typeface="Nunito Sans"/>
                <a:cs typeface="Nunito Sans"/>
                <a:sym typeface="Nunito Sans"/>
              </a:defRPr>
            </a:lvl7pPr>
            <a:lvl8pPr lvl="7" algn="r">
              <a:buNone/>
              <a:defRPr sz="1000">
                <a:solidFill>
                  <a:srgbClr val="CCCCCC"/>
                </a:solidFill>
                <a:latin typeface="Nunito Sans"/>
                <a:ea typeface="Nunito Sans"/>
                <a:cs typeface="Nunito Sans"/>
                <a:sym typeface="Nunito Sans"/>
              </a:defRPr>
            </a:lvl8pPr>
            <a:lvl9pPr lvl="8" algn="r">
              <a:buNone/>
              <a:defRPr sz="1000">
                <a:solidFill>
                  <a:srgbClr val="CCCCC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559481632"/>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81" r:id="rId6"/>
    <p:sldLayoutId id="2147483682" r:id="rId7"/>
    <p:sldLayoutId id="2147483678" r:id="rId8"/>
    <p:sldLayoutId id="2147483679" r:id="rId9"/>
    <p:sldLayoutId id="2147483680" r:id="rId10"/>
    <p:sldLayoutId id="2147483667" r:id="rId11"/>
    <p:sldLayoutId id="2147483668" r:id="rId12"/>
    <p:sldLayoutId id="2147483683" r:id="rId13"/>
    <p:sldLayoutId id="2147483684" r:id="rId14"/>
  </p:sldLayoutIdLst>
  <p:transition>
    <p:fade thruBlk="1"/>
  </p:transition>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500.png"/><Relationship Id="rId7" Type="http://schemas.openxmlformats.org/officeDocument/2006/relationships/image" Target="../media/image240.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230.png"/><Relationship Id="rId5" Type="http://schemas.openxmlformats.org/officeDocument/2006/relationships/image" Target="../media/image2200.png"/><Relationship Id="rId4" Type="http://schemas.openxmlformats.org/officeDocument/2006/relationships/image" Target="../media/image1600.png"/></Relationships>
</file>

<file path=ppt/slides/_rels/slide101.xml.rels><?xml version="1.0" encoding="UTF-8" standalone="yes"?>
<Relationships xmlns="http://schemas.openxmlformats.org/package/2006/relationships"><Relationship Id="rId3" Type="http://schemas.openxmlformats.org/officeDocument/2006/relationships/image" Target="../media/image3400.png"/><Relationship Id="rId7" Type="http://schemas.openxmlformats.org/officeDocument/2006/relationships/image" Target="../media/image300.png"/><Relationship Id="rId2" Type="http://schemas.openxmlformats.org/officeDocument/2006/relationships/notesSlide" Target="../notesSlides/notesSlide44.xml"/><Relationship Id="rId1" Type="http://schemas.openxmlformats.org/officeDocument/2006/relationships/slideLayout" Target="../slideLayouts/slideLayout4.xml"/><Relationship Id="rId6" Type="http://schemas.openxmlformats.org/officeDocument/2006/relationships/image" Target="../media/image2800.png"/><Relationship Id="rId5" Type="http://schemas.openxmlformats.org/officeDocument/2006/relationships/image" Target="../media/image1601.png"/><Relationship Id="rId4" Type="http://schemas.openxmlformats.org/officeDocument/2006/relationships/image" Target="../media/image351.png"/></Relationships>
</file>

<file path=ppt/slides/_rels/slide102.xml.rels><?xml version="1.0" encoding="UTF-8" standalone="yes"?>
<Relationships xmlns="http://schemas.openxmlformats.org/package/2006/relationships"><Relationship Id="rId3" Type="http://schemas.openxmlformats.org/officeDocument/2006/relationships/image" Target="../media/image3400.png"/><Relationship Id="rId7" Type="http://schemas.openxmlformats.org/officeDocument/2006/relationships/image" Target="../media/image3700.png"/><Relationship Id="rId2" Type="http://schemas.openxmlformats.org/officeDocument/2006/relationships/notesSlide" Target="../notesSlides/notesSlide45.xml"/><Relationship Id="rId1" Type="http://schemas.openxmlformats.org/officeDocument/2006/relationships/slideLayout" Target="../slideLayouts/slideLayout4.xml"/><Relationship Id="rId6" Type="http://schemas.openxmlformats.org/officeDocument/2006/relationships/image" Target="../media/image3600.png"/><Relationship Id="rId5" Type="http://schemas.openxmlformats.org/officeDocument/2006/relationships/image" Target="../media/image1601.png"/><Relationship Id="rId4" Type="http://schemas.openxmlformats.org/officeDocument/2006/relationships/image" Target="../media/image351.png"/></Relationships>
</file>

<file path=ppt/slides/_rels/slide103.xml.rels><?xml version="1.0" encoding="UTF-8" standalone="yes"?>
<Relationships xmlns="http://schemas.openxmlformats.org/package/2006/relationships"><Relationship Id="rId8" Type="http://schemas.openxmlformats.org/officeDocument/2006/relationships/image" Target="../media/image261.png"/><Relationship Id="rId3" Type="http://schemas.openxmlformats.org/officeDocument/2006/relationships/image" Target="../media/image40.png"/><Relationship Id="rId7" Type="http://schemas.openxmlformats.org/officeDocument/2006/relationships/image" Target="../media/image2410.png"/><Relationship Id="rId2" Type="http://schemas.openxmlformats.org/officeDocument/2006/relationships/notesSlide" Target="../notesSlides/notesSlide46.xml"/><Relationship Id="rId1" Type="http://schemas.openxmlformats.org/officeDocument/2006/relationships/slideLayout" Target="../slideLayouts/slideLayout2.xml"/><Relationship Id="rId10" Type="http://schemas.openxmlformats.org/officeDocument/2006/relationships/image" Target="../media/image281.png"/><Relationship Id="rId9" Type="http://schemas.openxmlformats.org/officeDocument/2006/relationships/image" Target="../media/image2700.png"/></Relationships>
</file>

<file path=ppt/slides/_rels/slide10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8" Type="http://schemas.openxmlformats.org/officeDocument/2006/relationships/image" Target="../media/image302.png"/><Relationship Id="rId3" Type="http://schemas.openxmlformats.org/officeDocument/2006/relationships/image" Target="../media/image250.png"/><Relationship Id="rId7" Type="http://schemas.openxmlformats.org/officeDocument/2006/relationships/image" Target="../media/image33.png"/><Relationship Id="rId2" Type="http://schemas.openxmlformats.org/officeDocument/2006/relationships/notesSlide" Target="../notesSlides/notesSlide47.xml"/><Relationship Id="rId1" Type="http://schemas.openxmlformats.org/officeDocument/2006/relationships/slideLayout" Target="../slideLayouts/slideLayout13.xml"/><Relationship Id="rId6" Type="http://schemas.openxmlformats.org/officeDocument/2006/relationships/image" Target="../media/image2910.png"/><Relationship Id="rId5" Type="http://schemas.openxmlformats.org/officeDocument/2006/relationships/image" Target="../media/image271.png"/><Relationship Id="rId4" Type="http://schemas.openxmlformats.org/officeDocument/2006/relationships/image" Target="../media/image260.png"/></Relationships>
</file>

<file path=ppt/slides/_rels/slide108.xml.rels><?xml version="1.0" encoding="UTF-8" standalone="yes"?>
<Relationships xmlns="http://schemas.openxmlformats.org/package/2006/relationships"><Relationship Id="rId3" Type="http://schemas.openxmlformats.org/officeDocument/2006/relationships/image" Target="../media/image410.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3300.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tiff"/><Relationship Id="rId1" Type="http://schemas.openxmlformats.org/officeDocument/2006/relationships/slideLayout" Target="../slideLayouts/slideLayout2.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9.xml"/></Relationships>
</file>

<file path=ppt/slides/_rels/slide113.xml.rels><?xml version="1.0" encoding="UTF-8" standalone="yes"?>
<Relationships xmlns="http://schemas.openxmlformats.org/package/2006/relationships"><Relationship Id="rId3" Type="http://schemas.openxmlformats.org/officeDocument/2006/relationships/image" Target="../media/image390.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440.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3310.png"/><Relationship Id="rId5" Type="http://schemas.openxmlformats.org/officeDocument/2006/relationships/hyperlink" Target="https://en.wikipedia.org/wiki/Confusion_matrix" TargetMode="External"/><Relationship Id="rId4" Type="http://schemas.openxmlformats.org/officeDocument/2006/relationships/image" Target="../media/image450.png"/></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customXml" Target="../ink/ink6.xml"/><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3500.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customXml" Target="../ink/ink7.xml"/><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tiff"/><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customXml" Target="../ink/ink1.xml"/></Relationships>
</file>

<file path=ppt/slides/_rels/slide30.xml.rels><?xml version="1.0" encoding="UTF-8" standalone="yes"?>
<Relationships xmlns="http://schemas.openxmlformats.org/package/2006/relationships"><Relationship Id="rId3" Type="http://schemas.openxmlformats.org/officeDocument/2006/relationships/hyperlink" Target="https://open.spotify.com/artist/3lFDsTyYNPQc8WzJExnQWn?si=2vwcrLohSTCmonwmrdjR0Q" TargetMode="External"/><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customXml" Target="../ink/ink9.xml"/><Relationship Id="rId5" Type="http://schemas.openxmlformats.org/officeDocument/2006/relationships/image" Target="../media/image8.emf"/><Relationship Id="rId4" Type="http://schemas.openxmlformats.org/officeDocument/2006/relationships/customXml" Target="../ink/ink8.xml"/></Relationships>
</file>

<file path=ppt/slides/_rels/slide34.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customXml" Target="../ink/ink10.xml"/></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01.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611.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customXml" Target="../ink/ink11.xml"/></Relationships>
</file>

<file path=ppt/slides/_rels/slide38.xml.rels><?xml version="1.0" encoding="UTF-8" standalone="yes"?>
<Relationships xmlns="http://schemas.openxmlformats.org/package/2006/relationships"><Relationship Id="rId2" Type="http://schemas.openxmlformats.org/officeDocument/2006/relationships/image" Target="../media/image100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91.PNG"/><Relationship Id="rId4" Type="http://schemas.openxmlformats.org/officeDocument/2006/relationships/customXml" Target="../ink/ink1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customXml" Target="../ink/ink3.xml"/><Relationship Id="rId5" Type="http://schemas.openxmlformats.org/officeDocument/2006/relationships/image" Target="../media/image8.emf"/><Relationship Id="rId4" Type="http://schemas.openxmlformats.org/officeDocument/2006/relationships/customXml" Target="../ink/ink2.xml"/></Relationships>
</file>

<file path=ppt/slides/_rels/slide40.xml.rels><?xml version="1.0" encoding="UTF-8" standalone="yes"?>
<Relationships xmlns="http://schemas.openxmlformats.org/package/2006/relationships"><Relationship Id="rId3" Type="http://schemas.openxmlformats.org/officeDocument/2006/relationships/image" Target="../media/image1710.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01.PNG"/><Relationship Id="rId4" Type="http://schemas.openxmlformats.org/officeDocument/2006/relationships/customXml" Target="../ink/ink13.xml"/></Relationships>
</file>

<file path=ppt/slides/_rels/slide41.xml.rels><?xml version="1.0" encoding="UTF-8" standalone="yes"?>
<Relationships xmlns="http://schemas.openxmlformats.org/package/2006/relationships"><Relationship Id="rId3" Type="http://schemas.openxmlformats.org/officeDocument/2006/relationships/customXml" Target="../ink/ink14.xm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1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0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image" Target="../media/image23.emf"/><Relationship Id="rId1" Type="http://schemas.openxmlformats.org/officeDocument/2006/relationships/slideLayout" Target="../slideLayouts/slideLayout2.xml"/><Relationship Id="rId4" Type="http://schemas.openxmlformats.org/officeDocument/2006/relationships/image" Target="../media/image280.png"/></Relationships>
</file>

<file path=ppt/slides/_rels/slide57.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image" Target="../media/image24.emf"/><Relationship Id="rId1" Type="http://schemas.openxmlformats.org/officeDocument/2006/relationships/slideLayout" Target="../slideLayouts/slideLayout2.xml"/><Relationship Id="rId4" Type="http://schemas.openxmlformats.org/officeDocument/2006/relationships/image" Target="../media/image280.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5.png"/><Relationship Id="rId5" Type="http://schemas.openxmlformats.org/officeDocument/2006/relationships/hyperlink" Target="https://developers.google.com/machine-learning/crash-course/regularization-for-sparsity/l1-regularization" TargetMode="External"/><Relationship Id="rId4" Type="http://schemas.openxmlformats.org/officeDocument/2006/relationships/notesSlide" Target="../notesSlides/notesSlide2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openxmlformats.org/officeDocument/2006/relationships/image" Target="../media/image370.png"/><Relationship Id="rId3" Type="http://schemas.openxmlformats.org/officeDocument/2006/relationships/image" Target="../media/image28.png"/><Relationship Id="rId7" Type="http://schemas.openxmlformats.org/officeDocument/2006/relationships/image" Target="../media/image360.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50.png"/><Relationship Id="rId5" Type="http://schemas.openxmlformats.org/officeDocument/2006/relationships/image" Target="../media/image291.png"/><Relationship Id="rId10" Type="http://schemas.openxmlformats.org/officeDocument/2006/relationships/image" Target="../media/image301.png"/><Relationship Id="rId4" Type="http://schemas.openxmlformats.org/officeDocument/2006/relationships/image" Target="../media/image330.png"/><Relationship Id="rId9" Type="http://schemas.openxmlformats.org/officeDocument/2006/relationships/image" Target="../media/image290.png"/></Relationships>
</file>

<file path=ppt/slides/_rels/slide6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64.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2" Type="http://schemas.openxmlformats.org/officeDocument/2006/relationships/image" Target="../media/image310.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6010.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4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customXml" Target="../ink/ink4.xml"/><Relationship Id="rId5" Type="http://schemas.openxmlformats.org/officeDocument/2006/relationships/image" Target="../media/image9.png"/><Relationship Id="rId4" Type="http://schemas.openxmlformats.org/officeDocument/2006/relationships/image" Target="../media/image80.png"/></Relationships>
</file>

<file path=ppt/slides/_rels/slide70.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image" Target="../media/image24.emf"/><Relationship Id="rId1" Type="http://schemas.openxmlformats.org/officeDocument/2006/relationships/slideLayout" Target="../slideLayouts/slideLayout2.xml"/><Relationship Id="rId4" Type="http://schemas.openxmlformats.org/officeDocument/2006/relationships/image" Target="../media/image280.png"/></Relationships>
</file>

<file path=ppt/slides/_rels/slide71.xml.rels><?xml version="1.0" encoding="UTF-8" standalone="yes"?>
<Relationships xmlns="http://schemas.openxmlformats.org/package/2006/relationships"><Relationship Id="rId2" Type="http://schemas.openxmlformats.org/officeDocument/2006/relationships/image" Target="../media/image33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7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700.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8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8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21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31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ustomXml" Target="../ink/ink5.xml"/><Relationship Id="rId2" Type="http://schemas.openxmlformats.org/officeDocument/2006/relationships/image" Target="../media/image100.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0.xml.rels><?xml version="1.0" encoding="UTF-8" standalone="yes"?>
<Relationships xmlns="http://schemas.openxmlformats.org/package/2006/relationships"><Relationship Id="rId3" Type="http://schemas.openxmlformats.org/officeDocument/2006/relationships/image" Target="../media/image1510.png"/><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140.png"/><Relationship Id="rId4" Type="http://schemas.openxmlformats.org/officeDocument/2006/relationships/image" Target="../media/image1810.png"/></Relationships>
</file>

<file path=ppt/slides/_rels/slide92.xml.rels><?xml version="1.0" encoding="UTF-8" standalone="yes"?>
<Relationships xmlns="http://schemas.openxmlformats.org/package/2006/relationships"><Relationship Id="rId3" Type="http://schemas.openxmlformats.org/officeDocument/2006/relationships/image" Target="../media/image1500.png"/><Relationship Id="rId7" Type="http://schemas.openxmlformats.org/officeDocument/2006/relationships/image" Target="../media/image240.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230.png"/><Relationship Id="rId5" Type="http://schemas.openxmlformats.org/officeDocument/2006/relationships/image" Target="../media/image2200.png"/><Relationship Id="rId4" Type="http://schemas.openxmlformats.org/officeDocument/2006/relationships/image" Target="../media/image1600.png"/></Relationships>
</file>

<file path=ppt/slides/_rels/slide93.xml.rels><?xml version="1.0" encoding="UTF-8" standalone="yes"?>
<Relationships xmlns="http://schemas.openxmlformats.org/package/2006/relationships"><Relationship Id="rId8" Type="http://schemas.openxmlformats.org/officeDocument/2006/relationships/image" Target="../media/image261.png"/><Relationship Id="rId3" Type="http://schemas.openxmlformats.org/officeDocument/2006/relationships/image" Target="../media/image40.png"/><Relationship Id="rId7" Type="http://schemas.openxmlformats.org/officeDocument/2006/relationships/image" Target="../media/image2410.png"/><Relationship Id="rId2" Type="http://schemas.openxmlformats.org/officeDocument/2006/relationships/notesSlide" Target="../notesSlides/notesSlide38.xml"/><Relationship Id="rId1" Type="http://schemas.openxmlformats.org/officeDocument/2006/relationships/slideLayout" Target="../slideLayouts/slideLayout2.xml"/><Relationship Id="rId10" Type="http://schemas.openxmlformats.org/officeDocument/2006/relationships/image" Target="../media/image281.png"/><Relationship Id="rId9" Type="http://schemas.openxmlformats.org/officeDocument/2006/relationships/image" Target="../media/image2700.png"/></Relationships>
</file>

<file path=ppt/slides/_rels/slide94.xml.rels><?xml version="1.0" encoding="UTF-8" standalone="yes"?>
<Relationships xmlns="http://schemas.openxmlformats.org/package/2006/relationships"><Relationship Id="rId8" Type="http://schemas.openxmlformats.org/officeDocument/2006/relationships/image" Target="../media/image281.png"/><Relationship Id="rId7" Type="http://schemas.openxmlformats.org/officeDocument/2006/relationships/image" Target="../media/image2700.png"/><Relationship Id="rId1" Type="http://schemas.openxmlformats.org/officeDocument/2006/relationships/slideLayout" Target="../slideLayouts/slideLayout2.xml"/><Relationship Id="rId6" Type="http://schemas.openxmlformats.org/officeDocument/2006/relationships/image" Target="../media/image261.png"/><Relationship Id="rId5" Type="http://schemas.openxmlformats.org/officeDocument/2006/relationships/image" Target="../media/image2410.png"/><Relationship Id="rId10" Type="http://schemas.openxmlformats.org/officeDocument/2006/relationships/image" Target="../media/image3010.png"/><Relationship Id="rId9" Type="http://schemas.openxmlformats.org/officeDocument/2006/relationships/image" Target="../media/image2900.png"/></Relationships>
</file>

<file path=ppt/slides/_rels/slide9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210.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140.png"/><Relationship Id="rId4" Type="http://schemas.openxmlformats.org/officeDocument/2006/relationships/image" Target="../media/image18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5"/>
          <p:cNvSpPr txBox="1">
            <a:spLocks noGrp="1"/>
          </p:cNvSpPr>
          <p:nvPr>
            <p:ph type="ctr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CSE/STAT 416</a:t>
            </a:r>
            <a:br>
              <a:rPr lang="en" dirty="0"/>
            </a:br>
            <a:r>
              <a:rPr lang="en" sz="1600" dirty="0"/>
              <a:t>Regularization – LASSO Regression</a:t>
            </a:r>
            <a:br>
              <a:rPr lang="en" sz="1600" dirty="0"/>
            </a:br>
            <a:r>
              <a:rPr lang="en" sz="1200" b="0" dirty="0"/>
              <a:t>Pre-Class Videos</a:t>
            </a:r>
            <a:br>
              <a:rPr lang="en" sz="1800" dirty="0"/>
            </a:br>
            <a:br>
              <a:rPr lang="en" sz="1800" dirty="0"/>
            </a:br>
            <a:r>
              <a:rPr lang="en" sz="1000" dirty="0"/>
              <a:t>Tanmay Shah</a:t>
            </a:r>
            <a:br>
              <a:rPr lang="en" sz="1000" dirty="0"/>
            </a:br>
            <a:r>
              <a:rPr lang="en" sz="1000" dirty="0"/>
              <a:t>University of Washington</a:t>
            </a:r>
            <a:br>
              <a:rPr lang="en" sz="1000" dirty="0"/>
            </a:br>
            <a:r>
              <a:rPr lang="en" sz="1000" dirty="0"/>
              <a:t>July 1, 2024</a:t>
            </a:r>
            <a:br>
              <a:rPr lang="en" sz="1000" dirty="0"/>
            </a:br>
            <a:br>
              <a:rPr lang="en" sz="1000" dirty="0"/>
            </a:br>
            <a:endParaRPr sz="1000" dirty="0"/>
          </a:p>
        </p:txBody>
      </p:sp>
    </p:spTree>
    <p:extLst>
      <p:ext uri="{BB962C8B-B14F-4D97-AF65-F5344CB8AC3E}">
        <p14:creationId xmlns:p14="http://schemas.microsoft.com/office/powerpoint/2010/main" val="1864432551"/>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E0016-A816-BE47-8F92-0E80DA5D55BF}"/>
              </a:ext>
            </a:extLst>
          </p:cNvPr>
          <p:cNvSpPr>
            <a:spLocks noGrp="1"/>
          </p:cNvSpPr>
          <p:nvPr>
            <p:ph type="title"/>
          </p:nvPr>
        </p:nvSpPr>
        <p:spPr/>
        <p:txBody>
          <a:bodyPr/>
          <a:lstStyle/>
          <a:p>
            <a:r>
              <a:rPr lang="en-US" dirty="0"/>
              <a:t>Sparsity: Housing</a:t>
            </a:r>
          </a:p>
        </p:txBody>
      </p:sp>
      <p:sp>
        <p:nvSpPr>
          <p:cNvPr id="3" name="Text Placeholder 2">
            <a:extLst>
              <a:ext uri="{FF2B5EF4-FFF2-40B4-BE49-F238E27FC236}">
                <a16:creationId xmlns:a16="http://schemas.microsoft.com/office/drawing/2014/main" id="{B48D1982-1F55-A441-964A-E610FD7FC0E8}"/>
              </a:ext>
            </a:extLst>
          </p:cNvPr>
          <p:cNvSpPr>
            <a:spLocks noGrp="1"/>
          </p:cNvSpPr>
          <p:nvPr>
            <p:ph type="body" idx="1"/>
          </p:nvPr>
        </p:nvSpPr>
        <p:spPr/>
        <p:txBody>
          <a:bodyPr/>
          <a:lstStyle/>
          <a:p>
            <a:pPr marL="139700" indent="0">
              <a:buNone/>
            </a:pPr>
            <a:r>
              <a:rPr lang="en-US" dirty="0"/>
              <a:t>Might have many features to potentially use. Which are useful?</a:t>
            </a:r>
          </a:p>
        </p:txBody>
      </p:sp>
      <p:sp>
        <p:nvSpPr>
          <p:cNvPr id="4" name="Slide Number Placeholder 3">
            <a:extLst>
              <a:ext uri="{FF2B5EF4-FFF2-40B4-BE49-F238E27FC236}">
                <a16:creationId xmlns:a16="http://schemas.microsoft.com/office/drawing/2014/main" id="{FD2565A5-580A-F54A-9DEB-D220D2073B5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a:t>
            </a:fld>
            <a:endParaRPr lang="en"/>
          </a:p>
        </p:txBody>
      </p:sp>
      <p:graphicFrame>
        <p:nvGraphicFramePr>
          <p:cNvPr id="5" name="Table 4">
            <a:extLst>
              <a:ext uri="{FF2B5EF4-FFF2-40B4-BE49-F238E27FC236}">
                <a16:creationId xmlns:a16="http://schemas.microsoft.com/office/drawing/2014/main" id="{1BC2F8DC-7E97-9846-A567-FEF23913E6D1}"/>
              </a:ext>
            </a:extLst>
          </p:cNvPr>
          <p:cNvGraphicFramePr>
            <a:graphicFrameLocks noGrp="1"/>
          </p:cNvGraphicFramePr>
          <p:nvPr/>
        </p:nvGraphicFramePr>
        <p:xfrm>
          <a:off x="3492920" y="1014731"/>
          <a:ext cx="4572529" cy="3931920"/>
        </p:xfrm>
        <a:graphic>
          <a:graphicData uri="http://schemas.openxmlformats.org/drawingml/2006/table">
            <a:tbl>
              <a:tblPr firstRow="1" bandRow="1">
                <a:tableStyleId>{2D5ABB26-0587-4C30-8999-92F81FD0307C}</a:tableStyleId>
              </a:tblPr>
              <a:tblGrid>
                <a:gridCol w="2566325">
                  <a:extLst>
                    <a:ext uri="{9D8B030D-6E8A-4147-A177-3AD203B41FA5}">
                      <a16:colId xmlns:a16="http://schemas.microsoft.com/office/drawing/2014/main" val="20000"/>
                    </a:ext>
                  </a:extLst>
                </a:gridCol>
                <a:gridCol w="2006204">
                  <a:extLst>
                    <a:ext uri="{9D8B030D-6E8A-4147-A177-3AD203B41FA5}">
                      <a16:colId xmlns:a16="http://schemas.microsoft.com/office/drawing/2014/main" val="20001"/>
                    </a:ext>
                  </a:extLst>
                </a:gridCol>
              </a:tblGrid>
              <a:tr h="3813396">
                <a:tc>
                  <a:txBody>
                    <a:bodyPr/>
                    <a:lstStyle/>
                    <a:p>
                      <a:r>
                        <a:rPr lang="fr-FR" dirty="0">
                          <a:solidFill>
                            <a:srgbClr val="95698A"/>
                          </a:solidFill>
                          <a:latin typeface="Open Sans" panose="020B0606030504020204" pitchFamily="34" charset="0"/>
                          <a:ea typeface="Open Sans" panose="020B0606030504020204" pitchFamily="34" charset="0"/>
                          <a:cs typeface="Open Sans" panose="020B0606030504020204" pitchFamily="34" charset="0"/>
                        </a:rPr>
                        <a:t>Lot size</a:t>
                      </a:r>
                    </a:p>
                    <a:p>
                      <a:r>
                        <a:rPr lang="fr-FR" dirty="0">
                          <a:solidFill>
                            <a:srgbClr val="95698A"/>
                          </a:solidFill>
                          <a:latin typeface="Open Sans" panose="020B0606030504020204" pitchFamily="34" charset="0"/>
                          <a:ea typeface="Open Sans" panose="020B0606030504020204" pitchFamily="34" charset="0"/>
                          <a:cs typeface="Open Sans" panose="020B0606030504020204" pitchFamily="34" charset="0"/>
                        </a:rPr>
                        <a:t>Single </a:t>
                      </a:r>
                      <a:r>
                        <a:rPr lang="fr-FR" dirty="0" err="1">
                          <a:solidFill>
                            <a:srgbClr val="95698A"/>
                          </a:solidFill>
                          <a:latin typeface="Open Sans" panose="020B0606030504020204" pitchFamily="34" charset="0"/>
                          <a:ea typeface="Open Sans" panose="020B0606030504020204" pitchFamily="34" charset="0"/>
                          <a:cs typeface="Open Sans" panose="020B0606030504020204" pitchFamily="34" charset="0"/>
                        </a:rPr>
                        <a:t>Family</a:t>
                      </a:r>
                      <a:endParaRPr lang="fr-FR" dirty="0">
                        <a:solidFill>
                          <a:srgbClr val="95698A"/>
                        </a:solidFill>
                        <a:latin typeface="Open Sans" panose="020B0606030504020204" pitchFamily="34" charset="0"/>
                        <a:ea typeface="Open Sans" panose="020B0606030504020204" pitchFamily="34" charset="0"/>
                        <a:cs typeface="Open Sans" panose="020B0606030504020204" pitchFamily="34" charset="0"/>
                      </a:endParaRPr>
                    </a:p>
                    <a:p>
                      <a:r>
                        <a:rPr lang="nl-NL" dirty="0" err="1">
                          <a:solidFill>
                            <a:srgbClr val="95698A"/>
                          </a:solidFill>
                          <a:latin typeface="Open Sans" panose="020B0606030504020204" pitchFamily="34" charset="0"/>
                          <a:ea typeface="Open Sans" panose="020B0606030504020204" pitchFamily="34" charset="0"/>
                          <a:cs typeface="Open Sans" panose="020B0606030504020204" pitchFamily="34" charset="0"/>
                        </a:rPr>
                        <a:t>Year</a:t>
                      </a:r>
                      <a:r>
                        <a:rPr lang="nl-NL" dirty="0">
                          <a:solidFill>
                            <a:srgbClr val="95698A"/>
                          </a:solidFill>
                          <a:latin typeface="Open Sans" panose="020B0606030504020204" pitchFamily="34" charset="0"/>
                          <a:ea typeface="Open Sans" panose="020B0606030504020204" pitchFamily="34" charset="0"/>
                          <a:cs typeface="Open Sans" panose="020B0606030504020204" pitchFamily="34" charset="0"/>
                        </a:rPr>
                        <a:t> built</a:t>
                      </a:r>
                    </a:p>
                    <a:p>
                      <a:r>
                        <a:rPr lang="en-US" dirty="0">
                          <a:solidFill>
                            <a:srgbClr val="95698A"/>
                          </a:solidFill>
                          <a:latin typeface="Open Sans" panose="020B0606030504020204" pitchFamily="34" charset="0"/>
                          <a:ea typeface="Open Sans" panose="020B0606030504020204" pitchFamily="34" charset="0"/>
                          <a:cs typeface="Open Sans" panose="020B0606030504020204" pitchFamily="34" charset="0"/>
                        </a:rPr>
                        <a:t>Last sold price</a:t>
                      </a:r>
                    </a:p>
                    <a:p>
                      <a:r>
                        <a:rPr lang="en-US" dirty="0">
                          <a:latin typeface="Open Sans" panose="020B0606030504020204" pitchFamily="34" charset="0"/>
                          <a:ea typeface="Open Sans" panose="020B0606030504020204" pitchFamily="34" charset="0"/>
                          <a:cs typeface="Open Sans" panose="020B0606030504020204" pitchFamily="34" charset="0"/>
                        </a:rPr>
                        <a:t>Last sale price/</a:t>
                      </a:r>
                      <a:r>
                        <a:rPr lang="en-US" dirty="0" err="1">
                          <a:latin typeface="Open Sans" panose="020B0606030504020204" pitchFamily="34" charset="0"/>
                          <a:ea typeface="Open Sans" panose="020B0606030504020204" pitchFamily="34" charset="0"/>
                          <a:cs typeface="Open Sans" panose="020B0606030504020204" pitchFamily="34" charset="0"/>
                        </a:rPr>
                        <a:t>sqft</a:t>
                      </a:r>
                      <a:endParaRPr lang="en-US" dirty="0">
                        <a:latin typeface="Open Sans" panose="020B0606030504020204" pitchFamily="34" charset="0"/>
                        <a:ea typeface="Open Sans" panose="020B0606030504020204" pitchFamily="34" charset="0"/>
                        <a:cs typeface="Open Sans" panose="020B060603050402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solidFill>
                            <a:srgbClr val="95698A"/>
                          </a:solidFill>
                          <a:latin typeface="Open Sans" panose="020B0606030504020204" pitchFamily="34" charset="0"/>
                          <a:ea typeface="Open Sans" panose="020B0606030504020204" pitchFamily="34" charset="0"/>
                          <a:cs typeface="Open Sans" panose="020B0606030504020204" pitchFamily="34" charset="0"/>
                        </a:rPr>
                        <a:t>Finished </a:t>
                      </a:r>
                      <a:r>
                        <a:rPr lang="en-US" dirty="0" err="1">
                          <a:solidFill>
                            <a:srgbClr val="95698A"/>
                          </a:solidFill>
                          <a:latin typeface="Open Sans" panose="020B0606030504020204" pitchFamily="34" charset="0"/>
                          <a:ea typeface="Open Sans" panose="020B0606030504020204" pitchFamily="34" charset="0"/>
                          <a:cs typeface="Open Sans" panose="020B0606030504020204" pitchFamily="34" charset="0"/>
                        </a:rPr>
                        <a:t>sqft</a:t>
                      </a:r>
                      <a:endParaRPr lang="en-US" dirty="0">
                        <a:solidFill>
                          <a:srgbClr val="95698A"/>
                        </a:solidFill>
                        <a:latin typeface="Open Sans" panose="020B0606030504020204" pitchFamily="34" charset="0"/>
                        <a:ea typeface="Open Sans" panose="020B0606030504020204" pitchFamily="34" charset="0"/>
                        <a:cs typeface="Open Sans" panose="020B060603050402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solidFill>
                            <a:srgbClr val="95698A"/>
                          </a:solidFill>
                          <a:latin typeface="Open Sans" panose="020B0606030504020204" pitchFamily="34" charset="0"/>
                          <a:ea typeface="Open Sans" panose="020B0606030504020204" pitchFamily="34" charset="0"/>
                          <a:cs typeface="Open Sans" panose="020B0606030504020204" pitchFamily="34" charset="0"/>
                        </a:rPr>
                        <a:t>Unfinished </a:t>
                      </a:r>
                      <a:r>
                        <a:rPr lang="en-US" dirty="0" err="1">
                          <a:solidFill>
                            <a:srgbClr val="95698A"/>
                          </a:solidFill>
                          <a:latin typeface="Open Sans" panose="020B0606030504020204" pitchFamily="34" charset="0"/>
                          <a:ea typeface="Open Sans" panose="020B0606030504020204" pitchFamily="34" charset="0"/>
                          <a:cs typeface="Open Sans" panose="020B0606030504020204" pitchFamily="34" charset="0"/>
                        </a:rPr>
                        <a:t>sqft</a:t>
                      </a:r>
                      <a:endParaRPr lang="en-US" dirty="0">
                        <a:solidFill>
                          <a:srgbClr val="95698A"/>
                        </a:solidFill>
                        <a:latin typeface="Open Sans" panose="020B0606030504020204" pitchFamily="34" charset="0"/>
                        <a:ea typeface="Open Sans" panose="020B0606030504020204" pitchFamily="34" charset="0"/>
                        <a:cs typeface="Open Sans" panose="020B060603050402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Open Sans" panose="020B0606030504020204" pitchFamily="34" charset="0"/>
                          <a:ea typeface="Open Sans" panose="020B0606030504020204" pitchFamily="34" charset="0"/>
                          <a:cs typeface="Open Sans" panose="020B0606030504020204" pitchFamily="34" charset="0"/>
                        </a:rPr>
                        <a:t>Finished basement </a:t>
                      </a:r>
                      <a:r>
                        <a:rPr lang="en-US" dirty="0" err="1">
                          <a:latin typeface="Open Sans" panose="020B0606030504020204" pitchFamily="34" charset="0"/>
                          <a:ea typeface="Open Sans" panose="020B0606030504020204" pitchFamily="34" charset="0"/>
                          <a:cs typeface="Open Sans" panose="020B0606030504020204" pitchFamily="34" charset="0"/>
                        </a:rPr>
                        <a:t>sqft</a:t>
                      </a:r>
                      <a:endParaRPr lang="en-US" dirty="0">
                        <a:latin typeface="Open Sans" panose="020B0606030504020204" pitchFamily="34" charset="0"/>
                        <a:ea typeface="Open Sans" panose="020B0606030504020204" pitchFamily="34" charset="0"/>
                        <a:cs typeface="Open Sans" panose="020B060603050402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solidFill>
                            <a:srgbClr val="95698A"/>
                          </a:solidFill>
                          <a:latin typeface="Open Sans" panose="020B0606030504020204" pitchFamily="34" charset="0"/>
                          <a:ea typeface="Open Sans" panose="020B0606030504020204" pitchFamily="34" charset="0"/>
                          <a:cs typeface="Open Sans" panose="020B0606030504020204" pitchFamily="34" charset="0"/>
                        </a:rPr>
                        <a:t># floors</a:t>
                      </a:r>
                    </a:p>
                    <a:p>
                      <a:r>
                        <a:rPr lang="en-US" dirty="0">
                          <a:solidFill>
                            <a:srgbClr val="95698A"/>
                          </a:solidFill>
                          <a:latin typeface="Open Sans" panose="020B0606030504020204" pitchFamily="34" charset="0"/>
                          <a:ea typeface="Open Sans" panose="020B0606030504020204" pitchFamily="34" charset="0"/>
                          <a:cs typeface="Open Sans" panose="020B0606030504020204" pitchFamily="34" charset="0"/>
                        </a:rPr>
                        <a:t>Flooring types</a:t>
                      </a:r>
                    </a:p>
                    <a:p>
                      <a:r>
                        <a:rPr lang="en-US" dirty="0">
                          <a:latin typeface="Open Sans" panose="020B0606030504020204" pitchFamily="34" charset="0"/>
                          <a:ea typeface="Open Sans" panose="020B0606030504020204" pitchFamily="34" charset="0"/>
                          <a:cs typeface="Open Sans" panose="020B0606030504020204" pitchFamily="34" charset="0"/>
                        </a:rPr>
                        <a:t>Parking type</a:t>
                      </a:r>
                    </a:p>
                    <a:p>
                      <a:r>
                        <a:rPr lang="en-US" dirty="0">
                          <a:latin typeface="Open Sans" panose="020B0606030504020204" pitchFamily="34" charset="0"/>
                          <a:ea typeface="Open Sans" panose="020B0606030504020204" pitchFamily="34" charset="0"/>
                          <a:cs typeface="Open Sans" panose="020B0606030504020204" pitchFamily="34" charset="0"/>
                        </a:rPr>
                        <a:t>Parking amount</a:t>
                      </a:r>
                    </a:p>
                    <a:p>
                      <a:r>
                        <a:rPr lang="en-US" dirty="0">
                          <a:latin typeface="Open Sans" panose="020B0606030504020204" pitchFamily="34" charset="0"/>
                          <a:ea typeface="Open Sans" panose="020B0606030504020204" pitchFamily="34" charset="0"/>
                          <a:cs typeface="Open Sans" panose="020B0606030504020204" pitchFamily="34" charset="0"/>
                        </a:rPr>
                        <a:t>Cooling</a:t>
                      </a:r>
                    </a:p>
                    <a:p>
                      <a:r>
                        <a:rPr lang="en-US" dirty="0">
                          <a:solidFill>
                            <a:srgbClr val="95698A"/>
                          </a:solidFill>
                          <a:latin typeface="Open Sans" panose="020B0606030504020204" pitchFamily="34" charset="0"/>
                          <a:ea typeface="Open Sans" panose="020B0606030504020204" pitchFamily="34" charset="0"/>
                          <a:cs typeface="Open Sans" panose="020B0606030504020204" pitchFamily="34" charset="0"/>
                        </a:rPr>
                        <a:t>Heating</a:t>
                      </a:r>
                    </a:p>
                    <a:p>
                      <a:r>
                        <a:rPr lang="en-US" dirty="0">
                          <a:latin typeface="Open Sans" panose="020B0606030504020204" pitchFamily="34" charset="0"/>
                          <a:ea typeface="Open Sans" panose="020B0606030504020204" pitchFamily="34" charset="0"/>
                          <a:cs typeface="Open Sans" panose="020B0606030504020204" pitchFamily="34" charset="0"/>
                        </a:rPr>
                        <a:t>Exterior materials</a:t>
                      </a:r>
                    </a:p>
                    <a:p>
                      <a:r>
                        <a:rPr lang="en-US" dirty="0">
                          <a:latin typeface="Open Sans" panose="020B0606030504020204" pitchFamily="34" charset="0"/>
                          <a:ea typeface="Open Sans" panose="020B0606030504020204" pitchFamily="34" charset="0"/>
                          <a:cs typeface="Open Sans" panose="020B0606030504020204" pitchFamily="34" charset="0"/>
                        </a:rPr>
                        <a:t>Roof type</a:t>
                      </a:r>
                    </a:p>
                    <a:p>
                      <a:r>
                        <a:rPr lang="en-US" dirty="0">
                          <a:latin typeface="Open Sans" panose="020B0606030504020204" pitchFamily="34" charset="0"/>
                          <a:ea typeface="Open Sans" panose="020B0606030504020204" pitchFamily="34" charset="0"/>
                          <a:cs typeface="Open Sans" panose="020B0606030504020204" pitchFamily="34" charset="0"/>
                        </a:rPr>
                        <a:t>Structure style</a:t>
                      </a:r>
                    </a:p>
                    <a:p>
                      <a:endParaRPr lang="en-US" dirty="0">
                        <a:latin typeface="Open Sans" panose="020B0606030504020204" pitchFamily="34" charset="0"/>
                        <a:ea typeface="Open Sans" panose="020B0606030504020204" pitchFamily="34" charset="0"/>
                        <a:cs typeface="Open Sans" panose="020B0606030504020204" pitchFamily="34" charset="0"/>
                      </a:endParaRPr>
                    </a:p>
                  </a:txBody>
                  <a:tcPr>
                    <a:solidFill>
                      <a:srgbClr val="FFFFFF"/>
                    </a:solidFill>
                  </a:tcPr>
                </a:tc>
                <a:tc>
                  <a:txBody>
                    <a:bodyPr/>
                    <a:lstStyle/>
                    <a:p>
                      <a:r>
                        <a:rPr lang="en-US" dirty="0">
                          <a:latin typeface="Open Sans" panose="020B0606030504020204" pitchFamily="34" charset="0"/>
                          <a:ea typeface="Open Sans" panose="020B0606030504020204" pitchFamily="34" charset="0"/>
                          <a:cs typeface="Open Sans" panose="020B0606030504020204" pitchFamily="34" charset="0"/>
                        </a:rPr>
                        <a:t>Dishwasher</a:t>
                      </a:r>
                    </a:p>
                    <a:p>
                      <a:r>
                        <a:rPr lang="en-US" dirty="0">
                          <a:latin typeface="Open Sans" panose="020B0606030504020204" pitchFamily="34" charset="0"/>
                          <a:ea typeface="Open Sans" panose="020B0606030504020204" pitchFamily="34" charset="0"/>
                          <a:cs typeface="Open Sans" panose="020B0606030504020204" pitchFamily="34" charset="0"/>
                        </a:rPr>
                        <a:t>Garbage disposal</a:t>
                      </a:r>
                    </a:p>
                    <a:p>
                      <a:r>
                        <a:rPr lang="en-US" dirty="0">
                          <a:latin typeface="Open Sans" panose="020B0606030504020204" pitchFamily="34" charset="0"/>
                          <a:ea typeface="Open Sans" panose="020B0606030504020204" pitchFamily="34" charset="0"/>
                          <a:cs typeface="Open Sans" panose="020B0606030504020204" pitchFamily="34" charset="0"/>
                        </a:rPr>
                        <a:t>Microwave</a:t>
                      </a:r>
                    </a:p>
                    <a:p>
                      <a:r>
                        <a:rPr lang="en-US" dirty="0">
                          <a:latin typeface="Open Sans" panose="020B0606030504020204" pitchFamily="34" charset="0"/>
                          <a:ea typeface="Open Sans" panose="020B0606030504020204" pitchFamily="34" charset="0"/>
                          <a:cs typeface="Open Sans" panose="020B0606030504020204" pitchFamily="34" charset="0"/>
                        </a:rPr>
                        <a:t>Range / Oven</a:t>
                      </a:r>
                    </a:p>
                    <a:p>
                      <a:r>
                        <a:rPr lang="en-US" dirty="0">
                          <a:latin typeface="Open Sans" panose="020B0606030504020204" pitchFamily="34" charset="0"/>
                          <a:ea typeface="Open Sans" panose="020B0606030504020204" pitchFamily="34" charset="0"/>
                          <a:cs typeface="Open Sans" panose="020B0606030504020204" pitchFamily="34" charset="0"/>
                        </a:rPr>
                        <a:t>Refrigerator</a:t>
                      </a:r>
                    </a:p>
                    <a:p>
                      <a:r>
                        <a:rPr lang="en-US" dirty="0">
                          <a:latin typeface="Open Sans" panose="020B0606030504020204" pitchFamily="34" charset="0"/>
                          <a:ea typeface="Open Sans" panose="020B0606030504020204" pitchFamily="34" charset="0"/>
                          <a:cs typeface="Open Sans" panose="020B0606030504020204" pitchFamily="34" charset="0"/>
                        </a:rPr>
                        <a:t>Washer</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Open Sans" panose="020B0606030504020204" pitchFamily="34" charset="0"/>
                          <a:ea typeface="Open Sans" panose="020B0606030504020204" pitchFamily="34" charset="0"/>
                          <a:cs typeface="Open Sans" panose="020B0606030504020204" pitchFamily="34" charset="0"/>
                        </a:rPr>
                        <a:t>Dryer</a:t>
                      </a:r>
                    </a:p>
                    <a:p>
                      <a:r>
                        <a:rPr lang="en-US" dirty="0">
                          <a:latin typeface="Open Sans" panose="020B0606030504020204" pitchFamily="34" charset="0"/>
                          <a:ea typeface="Open Sans" panose="020B0606030504020204" pitchFamily="34" charset="0"/>
                          <a:cs typeface="Open Sans" panose="020B0606030504020204" pitchFamily="34" charset="0"/>
                        </a:rPr>
                        <a:t>Laundry</a:t>
                      </a:r>
                      <a:r>
                        <a:rPr lang="en-US" baseline="0" dirty="0">
                          <a:latin typeface="Open Sans" panose="020B0606030504020204" pitchFamily="34" charset="0"/>
                          <a:ea typeface="Open Sans" panose="020B0606030504020204" pitchFamily="34" charset="0"/>
                          <a:cs typeface="Open Sans" panose="020B0606030504020204" pitchFamily="34" charset="0"/>
                        </a:rPr>
                        <a:t> location</a:t>
                      </a:r>
                    </a:p>
                    <a:p>
                      <a:r>
                        <a:rPr lang="en-US" dirty="0">
                          <a:latin typeface="Open Sans" panose="020B0606030504020204" pitchFamily="34" charset="0"/>
                          <a:ea typeface="Open Sans" panose="020B0606030504020204" pitchFamily="34" charset="0"/>
                          <a:cs typeface="Open Sans" panose="020B0606030504020204" pitchFamily="34" charset="0"/>
                        </a:rPr>
                        <a:t>Heating type</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Open Sans" panose="020B0606030504020204" pitchFamily="34" charset="0"/>
                          <a:ea typeface="Open Sans" panose="020B0606030504020204" pitchFamily="34" charset="0"/>
                          <a:cs typeface="Open Sans" panose="020B0606030504020204" pitchFamily="34" charset="0"/>
                        </a:rPr>
                        <a:t>Jetted Tub</a:t>
                      </a:r>
                    </a:p>
                    <a:p>
                      <a:r>
                        <a:rPr lang="en-US" dirty="0">
                          <a:latin typeface="Open Sans" panose="020B0606030504020204" pitchFamily="34" charset="0"/>
                          <a:ea typeface="Open Sans" panose="020B0606030504020204" pitchFamily="34" charset="0"/>
                          <a:cs typeface="Open Sans" panose="020B0606030504020204" pitchFamily="34" charset="0"/>
                        </a:rPr>
                        <a:t>Deck</a:t>
                      </a:r>
                    </a:p>
                    <a:p>
                      <a:r>
                        <a:rPr lang="en-US" dirty="0">
                          <a:latin typeface="Open Sans" panose="020B0606030504020204" pitchFamily="34" charset="0"/>
                          <a:ea typeface="Open Sans" panose="020B0606030504020204" pitchFamily="34" charset="0"/>
                          <a:cs typeface="Open Sans" panose="020B0606030504020204" pitchFamily="34" charset="0"/>
                        </a:rPr>
                        <a:t>Fenced Yard</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Open Sans" panose="020B0606030504020204" pitchFamily="34" charset="0"/>
                          <a:ea typeface="Open Sans" panose="020B0606030504020204" pitchFamily="34" charset="0"/>
                          <a:cs typeface="Open Sans" panose="020B0606030504020204" pitchFamily="34" charset="0"/>
                        </a:rPr>
                        <a:t>Lawn</a:t>
                      </a:r>
                    </a:p>
                    <a:p>
                      <a:r>
                        <a:rPr lang="en-US" dirty="0">
                          <a:latin typeface="Open Sans" panose="020B0606030504020204" pitchFamily="34" charset="0"/>
                          <a:ea typeface="Open Sans" panose="020B0606030504020204" pitchFamily="34" charset="0"/>
                          <a:cs typeface="Open Sans" panose="020B0606030504020204" pitchFamily="34" charset="0"/>
                        </a:rPr>
                        <a:t>Garden</a:t>
                      </a:r>
                    </a:p>
                    <a:p>
                      <a:r>
                        <a:rPr lang="en-US" dirty="0">
                          <a:latin typeface="Open Sans" panose="020B0606030504020204" pitchFamily="34" charset="0"/>
                          <a:ea typeface="Open Sans" panose="020B0606030504020204" pitchFamily="34" charset="0"/>
                          <a:cs typeface="Open Sans" panose="020B0606030504020204" pitchFamily="34" charset="0"/>
                        </a:rPr>
                        <a:t>Sprinkler System</a:t>
                      </a:r>
                    </a:p>
                    <a:p>
                      <a:endParaRPr lang="en-US" dirty="0">
                        <a:latin typeface="Open Sans" panose="020B0606030504020204" pitchFamily="34" charset="0"/>
                        <a:ea typeface="Open Sans" panose="020B0606030504020204" pitchFamily="34" charset="0"/>
                        <a:cs typeface="Open Sans" panose="020B0606030504020204" pitchFamily="34" charset="0"/>
                      </a:endParaRPr>
                    </a:p>
                    <a:p>
                      <a:pPr algn="ctr"/>
                      <a:r>
                        <a:rPr lang="en-US" dirty="0">
                          <a:latin typeface="Open Sans" panose="020B0606030504020204" pitchFamily="34" charset="0"/>
                          <a:ea typeface="Open Sans" panose="020B0606030504020204" pitchFamily="34" charset="0"/>
                          <a:cs typeface="Open Sans" panose="020B0606030504020204" pitchFamily="34" charset="0"/>
                        </a:rPr>
                        <a:t>… </a:t>
                      </a:r>
                    </a:p>
                  </a:txBody>
                  <a:tcPr>
                    <a:solidFill>
                      <a:srgbClr val="FFFFFF"/>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9740595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B0A78-18BA-FE4D-8D8C-1197661A37EA}"/>
              </a:ext>
            </a:extLst>
          </p:cNvPr>
          <p:cNvSpPr>
            <a:spLocks noGrp="1"/>
          </p:cNvSpPr>
          <p:nvPr>
            <p:ph type="title"/>
          </p:nvPr>
        </p:nvSpPr>
        <p:spPr/>
        <p:txBody>
          <a:bodyPr/>
          <a:lstStyle/>
          <a:p>
            <a:r>
              <a:rPr lang="en-US" dirty="0"/>
              <a:t>Decision Boundary</a:t>
            </a:r>
          </a:p>
        </p:txBody>
      </p:sp>
      <p:sp>
        <p:nvSpPr>
          <p:cNvPr id="3" name="Text Placeholder 2">
            <a:extLst>
              <a:ext uri="{FF2B5EF4-FFF2-40B4-BE49-F238E27FC236}">
                <a16:creationId xmlns:a16="http://schemas.microsoft.com/office/drawing/2014/main" id="{6A08369E-0784-504F-915A-99BB69800B84}"/>
              </a:ext>
            </a:extLst>
          </p:cNvPr>
          <p:cNvSpPr>
            <a:spLocks noGrp="1"/>
          </p:cNvSpPr>
          <p:nvPr>
            <p:ph type="body" idx="1"/>
          </p:nvPr>
        </p:nvSpPr>
        <p:spPr/>
        <p:txBody>
          <a:bodyPr/>
          <a:lstStyle/>
          <a:p>
            <a:pPr marL="139700" indent="0">
              <a:buNone/>
            </a:pPr>
            <a:r>
              <a:rPr lang="en-US" dirty="0"/>
              <a:t>Consider if only two words had non-zero coefficients</a:t>
            </a:r>
          </a:p>
        </p:txBody>
      </p:sp>
      <p:sp>
        <p:nvSpPr>
          <p:cNvPr id="4" name="Slide Number Placeholder 3">
            <a:extLst>
              <a:ext uri="{FF2B5EF4-FFF2-40B4-BE49-F238E27FC236}">
                <a16:creationId xmlns:a16="http://schemas.microsoft.com/office/drawing/2014/main" id="{0AC68161-4C5D-4B4A-A21C-371CAE70281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100</a:t>
            </a:fld>
            <a:endParaRPr lang="en"/>
          </a:p>
        </p:txBody>
      </p:sp>
      <mc:AlternateContent xmlns:mc="http://schemas.openxmlformats.org/markup-compatibility/2006" xmlns:a14="http://schemas.microsoft.com/office/drawing/2010/main">
        <mc:Choice Requires="a14">
          <p:graphicFrame>
            <p:nvGraphicFramePr>
              <p:cNvPr id="5" name="Table 4">
                <a:extLst>
                  <a:ext uri="{FF2B5EF4-FFF2-40B4-BE49-F238E27FC236}">
                    <a16:creationId xmlns:a16="http://schemas.microsoft.com/office/drawing/2014/main" id="{34D424E4-C38C-CB4F-88CA-1A091D1BF87B}"/>
                  </a:ext>
                </a:extLst>
              </p:cNvPr>
              <p:cNvGraphicFramePr>
                <a:graphicFrameLocks noGrp="1"/>
              </p:cNvGraphicFramePr>
              <p:nvPr/>
            </p:nvGraphicFramePr>
            <p:xfrm>
              <a:off x="2957037" y="1098664"/>
              <a:ext cx="3014595" cy="1483360"/>
            </p:xfrm>
            <a:graphic>
              <a:graphicData uri="http://schemas.openxmlformats.org/drawingml/2006/table">
                <a:tbl>
                  <a:tblPr firstRow="1" bandRow="1">
                    <a:tableStyleId>{FABFCF23-3B69-468F-B69F-88F6DE6A72F2}</a:tableStyleId>
                  </a:tblPr>
                  <a:tblGrid>
                    <a:gridCol w="1002915">
                      <a:extLst>
                        <a:ext uri="{9D8B030D-6E8A-4147-A177-3AD203B41FA5}">
                          <a16:colId xmlns:a16="http://schemas.microsoft.com/office/drawing/2014/main" val="4004187701"/>
                        </a:ext>
                      </a:extLst>
                    </a:gridCol>
                    <a:gridCol w="1194099">
                      <a:extLst>
                        <a:ext uri="{9D8B030D-6E8A-4147-A177-3AD203B41FA5}">
                          <a16:colId xmlns:a16="http://schemas.microsoft.com/office/drawing/2014/main" val="3451905919"/>
                        </a:ext>
                      </a:extLst>
                    </a:gridCol>
                    <a:gridCol w="817581">
                      <a:extLst>
                        <a:ext uri="{9D8B030D-6E8A-4147-A177-3AD203B41FA5}">
                          <a16:colId xmlns:a16="http://schemas.microsoft.com/office/drawing/2014/main" val="4186257191"/>
                        </a:ext>
                      </a:extLst>
                    </a:gridCol>
                  </a:tblGrid>
                  <a:tr h="370840">
                    <a:tc>
                      <a:txBody>
                        <a:bodyPr/>
                        <a:lstStyle/>
                        <a:p>
                          <a:r>
                            <a:rPr lang="en-US" b="0" dirty="0">
                              <a:latin typeface="Open Sans" panose="020B0606030504020204" pitchFamily="34" charset="0"/>
                              <a:ea typeface="Open Sans" panose="020B0606030504020204" pitchFamily="34" charset="0"/>
                              <a:cs typeface="Open Sans" panose="020B0606030504020204" pitchFamily="34" charset="0"/>
                            </a:rPr>
                            <a:t>Word</a:t>
                          </a:r>
                        </a:p>
                      </a:txBody>
                      <a:tcPr/>
                    </a:tc>
                    <a:tc>
                      <a:txBody>
                        <a:bodyPr/>
                        <a:lstStyle/>
                        <a:p>
                          <a:r>
                            <a:rPr lang="en-US" b="0" dirty="0">
                              <a:latin typeface="Open Sans" panose="020B0606030504020204" pitchFamily="34" charset="0"/>
                              <a:ea typeface="Open Sans" panose="020B0606030504020204" pitchFamily="34" charset="0"/>
                              <a:cs typeface="Open Sans" panose="020B0606030504020204" pitchFamily="34" charset="0"/>
                            </a:rPr>
                            <a:t>Coefficient</a:t>
                          </a:r>
                        </a:p>
                      </a:txBody>
                      <a:tcPr/>
                    </a:tc>
                    <a:tc>
                      <a:txBody>
                        <a:bodyPr/>
                        <a:lstStyle/>
                        <a:p>
                          <a:r>
                            <a:rPr lang="en-US" b="0" dirty="0">
                              <a:latin typeface="Open Sans" panose="020B0606030504020204" pitchFamily="34" charset="0"/>
                              <a:ea typeface="Open Sans" panose="020B0606030504020204" pitchFamily="34" charset="0"/>
                              <a:cs typeface="Open Sans" panose="020B0606030504020204" pitchFamily="34" charset="0"/>
                            </a:rPr>
                            <a:t>Weight</a:t>
                          </a:r>
                        </a:p>
                      </a:txBody>
                      <a:tcPr/>
                    </a:tc>
                    <a:extLst>
                      <a:ext uri="{0D108BD9-81ED-4DB2-BD59-A6C34878D82A}">
                        <a16:rowId xmlns:a16="http://schemas.microsoft.com/office/drawing/2014/main" val="153191448"/>
                      </a:ext>
                    </a:extLst>
                  </a:tr>
                  <a:tr h="370840">
                    <a:tc>
                      <a:txBody>
                        <a:bodyPr/>
                        <a:lstStyle/>
                        <a:p>
                          <a:endParaRPr lang="en-US" dirty="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a14:m>
                            <m:oMathPara xmlns:m="http://schemas.openxmlformats.org/officeDocument/2006/math">
                              <m:oMathParaPr>
                                <m:jc m:val="centerGroup"/>
                              </m:oMathParaPr>
                              <m:oMath xmlns:m="http://schemas.openxmlformats.org/officeDocument/2006/math">
                                <m:sSub>
                                  <m:sSubPr>
                                    <m:ctrlPr>
                                      <a:rPr lang="en-US" b="0" i="1" smtClean="0">
                                        <a:solidFill>
                                          <a:schemeClr val="tx2">
                                            <a:lumMod val="50000"/>
                                          </a:schemeClr>
                                        </a:solidFill>
                                        <a:latin typeface="Cambria Math" panose="02040503050406030204" pitchFamily="18" charset="0"/>
                                        <a:ea typeface="Open Sans" panose="020B0606030504020204" pitchFamily="34" charset="0"/>
                                        <a:cs typeface="Open Sans" panose="020B0606030504020204" pitchFamily="34" charset="0"/>
                                      </a:rPr>
                                    </m:ctrlPr>
                                  </m:sSubPr>
                                  <m:e>
                                    <m:r>
                                      <a:rPr lang="en-US" b="0" i="1" smtClean="0">
                                        <a:solidFill>
                                          <a:schemeClr val="tx2">
                                            <a:lumMod val="50000"/>
                                          </a:schemeClr>
                                        </a:solidFill>
                                        <a:latin typeface="Cambria Math" panose="02040503050406030204" pitchFamily="18" charset="0"/>
                                        <a:ea typeface="Open Sans" panose="020B0606030504020204" pitchFamily="34" charset="0"/>
                                        <a:cs typeface="Open Sans" panose="020B0606030504020204" pitchFamily="34" charset="0"/>
                                      </a:rPr>
                                      <m:t>𝑤</m:t>
                                    </m:r>
                                  </m:e>
                                  <m:sub>
                                    <m:r>
                                      <a:rPr lang="en-US" b="0" i="1" smtClean="0">
                                        <a:solidFill>
                                          <a:schemeClr val="tx2">
                                            <a:lumMod val="50000"/>
                                          </a:schemeClr>
                                        </a:solidFill>
                                        <a:latin typeface="Cambria Math" panose="02040503050406030204" pitchFamily="18" charset="0"/>
                                        <a:ea typeface="Open Sans" panose="020B0606030504020204" pitchFamily="34" charset="0"/>
                                        <a:cs typeface="Open Sans" panose="020B0606030504020204" pitchFamily="34" charset="0"/>
                                      </a:rPr>
                                      <m:t>0</m:t>
                                    </m:r>
                                  </m:sub>
                                </m:sSub>
                              </m:oMath>
                            </m:oMathPara>
                          </a14:m>
                          <a:endParaRPr lang="en-US" dirty="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r>
                            <a:rPr lang="en-US" dirty="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rPr>
                            <a:t>0.0</a:t>
                          </a:r>
                        </a:p>
                      </a:txBody>
                      <a:tcPr/>
                    </a:tc>
                    <a:extLst>
                      <a:ext uri="{0D108BD9-81ED-4DB2-BD59-A6C34878D82A}">
                        <a16:rowId xmlns:a16="http://schemas.microsoft.com/office/drawing/2014/main" val="1200009552"/>
                      </a:ext>
                    </a:extLst>
                  </a:tr>
                  <a:tr h="370840">
                    <a:tc>
                      <a:txBody>
                        <a:bodyPr/>
                        <a:lstStyle/>
                        <a:p>
                          <a:r>
                            <a:rPr lang="en-US" dirty="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rPr>
                            <a:t>awesome</a:t>
                          </a:r>
                        </a:p>
                      </a:txBody>
                      <a:tcPr/>
                    </a:tc>
                    <a:tc>
                      <a:txBody>
                        <a:bodyPr/>
                        <a:lstStyle/>
                        <a:p>
                          <a:pPr/>
                          <a14:m>
                            <m:oMathPara xmlns:m="http://schemas.openxmlformats.org/officeDocument/2006/math">
                              <m:oMathParaPr>
                                <m:jc m:val="centerGroup"/>
                              </m:oMathParaPr>
                              <m:oMath xmlns:m="http://schemas.openxmlformats.org/officeDocument/2006/math">
                                <m:sSub>
                                  <m:sSubPr>
                                    <m:ctrlPr>
                                      <a:rPr lang="en-US" b="0" i="1" smtClean="0">
                                        <a:solidFill>
                                          <a:schemeClr val="tx2">
                                            <a:lumMod val="50000"/>
                                          </a:schemeClr>
                                        </a:solidFill>
                                        <a:latin typeface="Cambria Math" panose="02040503050406030204" pitchFamily="18" charset="0"/>
                                        <a:ea typeface="Open Sans" panose="020B0606030504020204" pitchFamily="34" charset="0"/>
                                        <a:cs typeface="Open Sans" panose="020B0606030504020204" pitchFamily="34" charset="0"/>
                                      </a:rPr>
                                    </m:ctrlPr>
                                  </m:sSubPr>
                                  <m:e>
                                    <m:r>
                                      <a:rPr lang="en-US" b="0" i="1" smtClean="0">
                                        <a:solidFill>
                                          <a:schemeClr val="tx2">
                                            <a:lumMod val="50000"/>
                                          </a:schemeClr>
                                        </a:solidFill>
                                        <a:latin typeface="Cambria Math" panose="02040503050406030204" pitchFamily="18" charset="0"/>
                                        <a:ea typeface="Open Sans" panose="020B0606030504020204" pitchFamily="34" charset="0"/>
                                        <a:cs typeface="Open Sans" panose="020B0606030504020204" pitchFamily="34" charset="0"/>
                                      </a:rPr>
                                      <m:t>𝑤</m:t>
                                    </m:r>
                                  </m:e>
                                  <m:sub>
                                    <m:r>
                                      <a:rPr lang="en-US" b="0" i="1" smtClean="0">
                                        <a:solidFill>
                                          <a:schemeClr val="tx2">
                                            <a:lumMod val="50000"/>
                                          </a:schemeClr>
                                        </a:solidFill>
                                        <a:latin typeface="Cambria Math" panose="02040503050406030204" pitchFamily="18" charset="0"/>
                                        <a:ea typeface="Open Sans" panose="020B0606030504020204" pitchFamily="34" charset="0"/>
                                        <a:cs typeface="Open Sans" panose="020B0606030504020204" pitchFamily="34" charset="0"/>
                                      </a:rPr>
                                      <m:t>1</m:t>
                                    </m:r>
                                  </m:sub>
                                </m:sSub>
                              </m:oMath>
                            </m:oMathPara>
                          </a14:m>
                          <a:endParaRPr lang="en-US" dirty="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r>
                            <a:rPr lang="en-US" dirty="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rPr>
                            <a:t>1.0</a:t>
                          </a:r>
                        </a:p>
                      </a:txBody>
                      <a:tcPr/>
                    </a:tc>
                    <a:extLst>
                      <a:ext uri="{0D108BD9-81ED-4DB2-BD59-A6C34878D82A}">
                        <a16:rowId xmlns:a16="http://schemas.microsoft.com/office/drawing/2014/main" val="4005325076"/>
                      </a:ext>
                    </a:extLst>
                  </a:tr>
                  <a:tr h="370840">
                    <a:tc>
                      <a:txBody>
                        <a:bodyPr/>
                        <a:lstStyle/>
                        <a:p>
                          <a:r>
                            <a:rPr lang="en-US" dirty="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rPr>
                            <a:t>awful</a:t>
                          </a:r>
                        </a:p>
                      </a:txBody>
                      <a:tcPr/>
                    </a:tc>
                    <a:tc>
                      <a:txBody>
                        <a:bodyPr/>
                        <a:lstStyle/>
                        <a:p>
                          <a:pPr/>
                          <a14:m>
                            <m:oMathPara xmlns:m="http://schemas.openxmlformats.org/officeDocument/2006/math">
                              <m:oMathParaPr>
                                <m:jc m:val="centerGroup"/>
                              </m:oMathParaPr>
                              <m:oMath xmlns:m="http://schemas.openxmlformats.org/officeDocument/2006/math">
                                <m:sSub>
                                  <m:sSubPr>
                                    <m:ctrlPr>
                                      <a:rPr lang="en-US" b="0" i="1" smtClean="0">
                                        <a:solidFill>
                                          <a:schemeClr val="tx2">
                                            <a:lumMod val="50000"/>
                                          </a:schemeClr>
                                        </a:solidFill>
                                        <a:latin typeface="Cambria Math" panose="02040503050406030204" pitchFamily="18" charset="0"/>
                                        <a:ea typeface="Open Sans" panose="020B0606030504020204" pitchFamily="34" charset="0"/>
                                        <a:cs typeface="Open Sans" panose="020B0606030504020204" pitchFamily="34" charset="0"/>
                                      </a:rPr>
                                    </m:ctrlPr>
                                  </m:sSubPr>
                                  <m:e>
                                    <m:r>
                                      <a:rPr lang="en-US" b="0" i="1" smtClean="0">
                                        <a:solidFill>
                                          <a:schemeClr val="tx2">
                                            <a:lumMod val="50000"/>
                                          </a:schemeClr>
                                        </a:solidFill>
                                        <a:latin typeface="Cambria Math" panose="02040503050406030204" pitchFamily="18" charset="0"/>
                                        <a:ea typeface="Open Sans" panose="020B0606030504020204" pitchFamily="34" charset="0"/>
                                        <a:cs typeface="Open Sans" panose="020B0606030504020204" pitchFamily="34" charset="0"/>
                                      </a:rPr>
                                      <m:t>𝑤</m:t>
                                    </m:r>
                                  </m:e>
                                  <m:sub>
                                    <m:r>
                                      <a:rPr lang="en-US" b="0" i="1" smtClean="0">
                                        <a:solidFill>
                                          <a:schemeClr val="tx2">
                                            <a:lumMod val="50000"/>
                                          </a:schemeClr>
                                        </a:solidFill>
                                        <a:latin typeface="Cambria Math" panose="02040503050406030204" pitchFamily="18" charset="0"/>
                                        <a:ea typeface="Open Sans" panose="020B0606030504020204" pitchFamily="34" charset="0"/>
                                        <a:cs typeface="Open Sans" panose="020B0606030504020204" pitchFamily="34" charset="0"/>
                                      </a:rPr>
                                      <m:t>2</m:t>
                                    </m:r>
                                  </m:sub>
                                </m:sSub>
                              </m:oMath>
                            </m:oMathPara>
                          </a14:m>
                          <a:endParaRPr lang="en-US" dirty="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r>
                            <a:rPr lang="en-US" dirty="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rPr>
                            <a:t>-1.5</a:t>
                          </a:r>
                        </a:p>
                      </a:txBody>
                      <a:tcPr/>
                    </a:tc>
                    <a:extLst>
                      <a:ext uri="{0D108BD9-81ED-4DB2-BD59-A6C34878D82A}">
                        <a16:rowId xmlns:a16="http://schemas.microsoft.com/office/drawing/2014/main" val="3178846047"/>
                      </a:ext>
                    </a:extLst>
                  </a:tr>
                </a:tbl>
              </a:graphicData>
            </a:graphic>
          </p:graphicFrame>
        </mc:Choice>
        <mc:Fallback xmlns="">
          <p:graphicFrame>
            <p:nvGraphicFramePr>
              <p:cNvPr id="5" name="Table 4">
                <a:extLst>
                  <a:ext uri="{FF2B5EF4-FFF2-40B4-BE49-F238E27FC236}">
                    <a16:creationId xmlns:a16="http://schemas.microsoft.com/office/drawing/2014/main" id="{34D424E4-C38C-CB4F-88CA-1A091D1BF87B}"/>
                  </a:ext>
                </a:extLst>
              </p:cNvPr>
              <p:cNvGraphicFramePr>
                <a:graphicFrameLocks noGrp="1"/>
              </p:cNvGraphicFramePr>
              <p:nvPr>
                <p:extLst>
                  <p:ext uri="{D42A27DB-BD31-4B8C-83A1-F6EECF244321}">
                    <p14:modId xmlns:p14="http://schemas.microsoft.com/office/powerpoint/2010/main" val="703025990"/>
                  </p:ext>
                </p:extLst>
              </p:nvPr>
            </p:nvGraphicFramePr>
            <p:xfrm>
              <a:off x="2957037" y="1098664"/>
              <a:ext cx="3014595" cy="1483360"/>
            </p:xfrm>
            <a:graphic>
              <a:graphicData uri="http://schemas.openxmlformats.org/drawingml/2006/table">
                <a:tbl>
                  <a:tblPr firstRow="1" bandRow="1">
                    <a:tableStyleId>{FABFCF23-3B69-468F-B69F-88F6DE6A72F2}</a:tableStyleId>
                  </a:tblPr>
                  <a:tblGrid>
                    <a:gridCol w="1002915">
                      <a:extLst>
                        <a:ext uri="{9D8B030D-6E8A-4147-A177-3AD203B41FA5}">
                          <a16:colId xmlns:a16="http://schemas.microsoft.com/office/drawing/2014/main" val="4004187701"/>
                        </a:ext>
                      </a:extLst>
                    </a:gridCol>
                    <a:gridCol w="1194099">
                      <a:extLst>
                        <a:ext uri="{9D8B030D-6E8A-4147-A177-3AD203B41FA5}">
                          <a16:colId xmlns:a16="http://schemas.microsoft.com/office/drawing/2014/main" val="3451905919"/>
                        </a:ext>
                      </a:extLst>
                    </a:gridCol>
                    <a:gridCol w="817581">
                      <a:extLst>
                        <a:ext uri="{9D8B030D-6E8A-4147-A177-3AD203B41FA5}">
                          <a16:colId xmlns:a16="http://schemas.microsoft.com/office/drawing/2014/main" val="4186257191"/>
                        </a:ext>
                      </a:extLst>
                    </a:gridCol>
                  </a:tblGrid>
                  <a:tr h="370840">
                    <a:tc>
                      <a:txBody>
                        <a:bodyPr/>
                        <a:lstStyle/>
                        <a:p>
                          <a:r>
                            <a:rPr lang="en-US" b="0" dirty="0">
                              <a:latin typeface="Open Sans" panose="020B0606030504020204" pitchFamily="34" charset="0"/>
                              <a:ea typeface="Open Sans" panose="020B0606030504020204" pitchFamily="34" charset="0"/>
                              <a:cs typeface="Open Sans" panose="020B0606030504020204" pitchFamily="34" charset="0"/>
                            </a:rPr>
                            <a:t>Word</a:t>
                          </a:r>
                        </a:p>
                      </a:txBody>
                      <a:tcPr/>
                    </a:tc>
                    <a:tc>
                      <a:txBody>
                        <a:bodyPr/>
                        <a:lstStyle/>
                        <a:p>
                          <a:r>
                            <a:rPr lang="en-US" b="0" dirty="0">
                              <a:latin typeface="Open Sans" panose="020B0606030504020204" pitchFamily="34" charset="0"/>
                              <a:ea typeface="Open Sans" panose="020B0606030504020204" pitchFamily="34" charset="0"/>
                              <a:cs typeface="Open Sans" panose="020B0606030504020204" pitchFamily="34" charset="0"/>
                            </a:rPr>
                            <a:t>Coefficient</a:t>
                          </a:r>
                        </a:p>
                      </a:txBody>
                      <a:tcPr/>
                    </a:tc>
                    <a:tc>
                      <a:txBody>
                        <a:bodyPr/>
                        <a:lstStyle/>
                        <a:p>
                          <a:r>
                            <a:rPr lang="en-US" b="0" dirty="0">
                              <a:latin typeface="Open Sans" panose="020B0606030504020204" pitchFamily="34" charset="0"/>
                              <a:ea typeface="Open Sans" panose="020B0606030504020204" pitchFamily="34" charset="0"/>
                              <a:cs typeface="Open Sans" panose="020B0606030504020204" pitchFamily="34" charset="0"/>
                            </a:rPr>
                            <a:t>Weight</a:t>
                          </a:r>
                        </a:p>
                      </a:txBody>
                      <a:tcPr/>
                    </a:tc>
                    <a:extLst>
                      <a:ext uri="{0D108BD9-81ED-4DB2-BD59-A6C34878D82A}">
                        <a16:rowId xmlns:a16="http://schemas.microsoft.com/office/drawing/2014/main" val="153191448"/>
                      </a:ext>
                    </a:extLst>
                  </a:tr>
                  <a:tr h="370840">
                    <a:tc>
                      <a:txBody>
                        <a:bodyPr/>
                        <a:lstStyle/>
                        <a:p>
                          <a:endParaRPr lang="en-US" dirty="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endParaRPr lang="en-US"/>
                        </a:p>
                      </a:txBody>
                      <a:tcPr>
                        <a:blipFill>
                          <a:blip r:embed="rId3"/>
                          <a:stretch>
                            <a:fillRect l="-85106" t="-106897" r="-69149" b="-203448"/>
                          </a:stretch>
                        </a:blipFill>
                      </a:tcPr>
                    </a:tc>
                    <a:tc>
                      <a:txBody>
                        <a:bodyPr/>
                        <a:lstStyle/>
                        <a:p>
                          <a:r>
                            <a:rPr lang="en-US" dirty="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rPr>
                            <a:t>0.0</a:t>
                          </a:r>
                        </a:p>
                      </a:txBody>
                      <a:tcPr/>
                    </a:tc>
                    <a:extLst>
                      <a:ext uri="{0D108BD9-81ED-4DB2-BD59-A6C34878D82A}">
                        <a16:rowId xmlns:a16="http://schemas.microsoft.com/office/drawing/2014/main" val="1200009552"/>
                      </a:ext>
                    </a:extLst>
                  </a:tr>
                  <a:tr h="370840">
                    <a:tc>
                      <a:txBody>
                        <a:bodyPr/>
                        <a:lstStyle/>
                        <a:p>
                          <a:r>
                            <a:rPr lang="en-US" dirty="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rPr>
                            <a:t>awesome</a:t>
                          </a:r>
                        </a:p>
                      </a:txBody>
                      <a:tcPr/>
                    </a:tc>
                    <a:tc>
                      <a:txBody>
                        <a:bodyPr/>
                        <a:lstStyle/>
                        <a:p>
                          <a:endParaRPr lang="en-US"/>
                        </a:p>
                      </a:txBody>
                      <a:tcPr>
                        <a:blipFill>
                          <a:blip r:embed="rId3"/>
                          <a:stretch>
                            <a:fillRect l="-85106" t="-200000" r="-69149" b="-96667"/>
                          </a:stretch>
                        </a:blipFill>
                      </a:tcPr>
                    </a:tc>
                    <a:tc>
                      <a:txBody>
                        <a:bodyPr/>
                        <a:lstStyle/>
                        <a:p>
                          <a:r>
                            <a:rPr lang="en-US" dirty="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rPr>
                            <a:t>1.0</a:t>
                          </a:r>
                        </a:p>
                      </a:txBody>
                      <a:tcPr/>
                    </a:tc>
                    <a:extLst>
                      <a:ext uri="{0D108BD9-81ED-4DB2-BD59-A6C34878D82A}">
                        <a16:rowId xmlns:a16="http://schemas.microsoft.com/office/drawing/2014/main" val="4005325076"/>
                      </a:ext>
                    </a:extLst>
                  </a:tr>
                  <a:tr h="370840">
                    <a:tc>
                      <a:txBody>
                        <a:bodyPr/>
                        <a:lstStyle/>
                        <a:p>
                          <a:r>
                            <a:rPr lang="en-US" dirty="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rPr>
                            <a:t>awful</a:t>
                          </a:r>
                        </a:p>
                      </a:txBody>
                      <a:tcPr/>
                    </a:tc>
                    <a:tc>
                      <a:txBody>
                        <a:bodyPr/>
                        <a:lstStyle/>
                        <a:p>
                          <a:endParaRPr lang="en-US"/>
                        </a:p>
                      </a:txBody>
                      <a:tcPr>
                        <a:blipFill>
                          <a:blip r:embed="rId3"/>
                          <a:stretch>
                            <a:fillRect l="-85106" t="-310345" r="-69149"/>
                          </a:stretch>
                        </a:blipFill>
                      </a:tcPr>
                    </a:tc>
                    <a:tc>
                      <a:txBody>
                        <a:bodyPr/>
                        <a:lstStyle/>
                        <a:p>
                          <a:r>
                            <a:rPr lang="en-US" dirty="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rPr>
                            <a:t>-1.5</a:t>
                          </a:r>
                        </a:p>
                      </a:txBody>
                      <a:tcPr/>
                    </a:tc>
                    <a:extLst>
                      <a:ext uri="{0D108BD9-81ED-4DB2-BD59-A6C34878D82A}">
                        <a16:rowId xmlns:a16="http://schemas.microsoft.com/office/drawing/2014/main" val="3178846047"/>
                      </a:ext>
                    </a:extLst>
                  </a:tr>
                </a:tbl>
              </a:graphicData>
            </a:graphic>
          </p:graphicFrame>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F4D5158-E5D6-C144-B887-25732E164953}"/>
                  </a:ext>
                </a:extLst>
              </p:cNvPr>
              <p:cNvSpPr txBox="1"/>
              <p:nvPr/>
            </p:nvSpPr>
            <p:spPr>
              <a:xfrm>
                <a:off x="6058195" y="1098664"/>
                <a:ext cx="2830968"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b="0" i="1" smtClean="0">
                              <a:solidFill>
                                <a:schemeClr val="tx2">
                                  <a:lumMod val="50000"/>
                                </a:schemeClr>
                              </a:solidFill>
                              <a:latin typeface="Cambria Math" panose="02040503050406030204" pitchFamily="18" charset="0"/>
                            </a:rPr>
                          </m:ctrlPr>
                        </m:accPr>
                        <m:e>
                          <m:r>
                            <a:rPr lang="en-US" b="0" i="1" smtClean="0">
                              <a:solidFill>
                                <a:schemeClr val="tx2">
                                  <a:lumMod val="50000"/>
                                </a:schemeClr>
                              </a:solidFill>
                              <a:latin typeface="Cambria Math" panose="02040503050406030204" pitchFamily="18" charset="0"/>
                            </a:rPr>
                            <m:t>𝑠</m:t>
                          </m:r>
                        </m:e>
                      </m:acc>
                      <m:r>
                        <a:rPr lang="en-US" b="0" i="1" smtClean="0">
                          <a:solidFill>
                            <a:schemeClr val="tx2">
                              <a:lumMod val="50000"/>
                            </a:schemeClr>
                          </a:solidFill>
                          <a:latin typeface="Cambria Math" panose="02040503050406030204" pitchFamily="18" charset="0"/>
                        </a:rPr>
                        <m:t>=1⋅#</m:t>
                      </m:r>
                      <m:r>
                        <a:rPr lang="en-US" b="0" i="1" smtClean="0">
                          <a:solidFill>
                            <a:schemeClr val="tx2">
                              <a:lumMod val="50000"/>
                            </a:schemeClr>
                          </a:solidFill>
                          <a:latin typeface="Cambria Math" panose="02040503050406030204" pitchFamily="18" charset="0"/>
                        </a:rPr>
                        <m:t>𝑎𝑤𝑒𝑠𝑜𝑚𝑒</m:t>
                      </m:r>
                      <m:r>
                        <a:rPr lang="en-US" b="0" i="1" smtClean="0">
                          <a:solidFill>
                            <a:schemeClr val="tx2">
                              <a:lumMod val="50000"/>
                            </a:schemeClr>
                          </a:solidFill>
                          <a:latin typeface="Cambria Math" panose="02040503050406030204" pitchFamily="18" charset="0"/>
                        </a:rPr>
                        <m:t>−1.5⋅#</m:t>
                      </m:r>
                      <m:r>
                        <a:rPr lang="en-US" b="0" i="1" smtClean="0">
                          <a:solidFill>
                            <a:schemeClr val="tx2">
                              <a:lumMod val="50000"/>
                            </a:schemeClr>
                          </a:solidFill>
                          <a:latin typeface="Cambria Math" panose="02040503050406030204" pitchFamily="18" charset="0"/>
                        </a:rPr>
                        <m:t>𝑎𝑤𝑓𝑢𝑙</m:t>
                      </m:r>
                    </m:oMath>
                  </m:oMathPara>
                </a14:m>
                <a:endParaRPr lang="en-US" dirty="0">
                  <a:solidFill>
                    <a:schemeClr val="tx2">
                      <a:lumMod val="50000"/>
                    </a:schemeClr>
                  </a:solidFill>
                </a:endParaRPr>
              </a:p>
            </p:txBody>
          </p:sp>
        </mc:Choice>
        <mc:Fallback xmlns="">
          <p:sp>
            <p:nvSpPr>
              <p:cNvPr id="6" name="TextBox 5">
                <a:extLst>
                  <a:ext uri="{FF2B5EF4-FFF2-40B4-BE49-F238E27FC236}">
                    <a16:creationId xmlns:a16="http://schemas.microsoft.com/office/drawing/2014/main" id="{3F4D5158-E5D6-C144-B887-25732E164953}"/>
                  </a:ext>
                </a:extLst>
              </p:cNvPr>
              <p:cNvSpPr txBox="1">
                <a:spLocks noRot="1" noChangeAspect="1" noMove="1" noResize="1" noEditPoints="1" noAdjustHandles="1" noChangeArrowheads="1" noChangeShapeType="1" noTextEdit="1"/>
              </p:cNvSpPr>
              <p:nvPr/>
            </p:nvSpPr>
            <p:spPr>
              <a:xfrm>
                <a:off x="6058195" y="1098664"/>
                <a:ext cx="2830968" cy="307777"/>
              </a:xfrm>
              <a:prstGeom prst="rect">
                <a:avLst/>
              </a:prstGeom>
              <a:blipFill>
                <a:blip r:embed="rId4"/>
                <a:stretch>
                  <a:fillRect b="-8000"/>
                </a:stretch>
              </a:blipFill>
            </p:spPr>
            <p:txBody>
              <a:bodyPr/>
              <a:lstStyle/>
              <a:p>
                <a:r>
                  <a:rPr lang="en-US">
                    <a:noFill/>
                  </a:rPr>
                  <a:t> </a:t>
                </a:r>
              </a:p>
            </p:txBody>
          </p:sp>
        </mc:Fallback>
      </mc:AlternateContent>
      <p:grpSp>
        <p:nvGrpSpPr>
          <p:cNvPr id="23" name="Group 22">
            <a:extLst>
              <a:ext uri="{FF2B5EF4-FFF2-40B4-BE49-F238E27FC236}">
                <a16:creationId xmlns:a16="http://schemas.microsoft.com/office/drawing/2014/main" id="{404A377D-2105-B84B-B866-5144860DA9EF}"/>
              </a:ext>
            </a:extLst>
          </p:cNvPr>
          <p:cNvGrpSpPr/>
          <p:nvPr/>
        </p:nvGrpSpPr>
        <p:grpSpPr>
          <a:xfrm>
            <a:off x="3266574" y="2411058"/>
            <a:ext cx="4274244" cy="2833353"/>
            <a:chOff x="3266574" y="2411058"/>
            <a:chExt cx="4274244" cy="2833353"/>
          </a:xfrm>
        </p:grpSpPr>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49095B42-72AA-C041-AFE7-015154500A39}"/>
                    </a:ext>
                  </a:extLst>
                </p:cNvPr>
                <p:cNvSpPr/>
                <p:nvPr/>
              </p:nvSpPr>
              <p:spPr>
                <a:xfrm rot="16200000">
                  <a:off x="2555380" y="3456356"/>
                  <a:ext cx="2613815" cy="523220"/>
                </a:xfrm>
                <a:prstGeom prst="rect">
                  <a:avLst/>
                </a:prstGeom>
              </p:spPr>
              <p:txBody>
                <a:bodyPr wrap="square">
                  <a:spAutoFit/>
                </a:bodyPr>
                <a:lstStyle/>
                <a:p>
                  <a:r>
                    <a:rPr lang="en-US" dirty="0">
                      <a:solidFill>
                        <a:srgbClr val="666666"/>
                      </a:solidFill>
                      <a:latin typeface="Nunito Sans" pitchFamily="2" charset="77"/>
                    </a:rPr>
                    <a:t>0     1     2      3     4    </a:t>
                  </a:r>
                  <a14:m>
                    <m:oMath xmlns:m="http://schemas.openxmlformats.org/officeDocument/2006/math">
                      <m:r>
                        <a:rPr lang="en-US" b="0" i="1" smtClean="0">
                          <a:solidFill>
                            <a:srgbClr val="666666"/>
                          </a:solidFill>
                          <a:latin typeface="Cambria Math" panose="02040503050406030204" pitchFamily="18" charset="0"/>
                        </a:rPr>
                        <m:t>⋯</m:t>
                      </m:r>
                    </m:oMath>
                  </a14:m>
                  <a:endParaRPr lang="en-US" b="0" dirty="0">
                    <a:solidFill>
                      <a:srgbClr val="666666"/>
                    </a:solidFill>
                    <a:latin typeface="Nunito Sans" pitchFamily="2" charset="77"/>
                  </a:endParaRPr>
                </a:p>
                <a:p>
                  <a:endParaRPr lang="en-US" dirty="0"/>
                </a:p>
              </p:txBody>
            </p:sp>
          </mc:Choice>
          <mc:Fallback xmlns="">
            <p:sp>
              <p:nvSpPr>
                <p:cNvPr id="21" name="Rectangle 20">
                  <a:extLst>
                    <a:ext uri="{FF2B5EF4-FFF2-40B4-BE49-F238E27FC236}">
                      <a16:creationId xmlns:a16="http://schemas.microsoft.com/office/drawing/2014/main" id="{49095B42-72AA-C041-AFE7-015154500A39}"/>
                    </a:ext>
                  </a:extLst>
                </p:cNvPr>
                <p:cNvSpPr>
                  <a:spLocks noRot="1" noChangeAspect="1" noMove="1" noResize="1" noEditPoints="1" noAdjustHandles="1" noChangeArrowheads="1" noChangeShapeType="1" noTextEdit="1"/>
                </p:cNvSpPr>
                <p:nvPr/>
              </p:nvSpPr>
              <p:spPr>
                <a:xfrm rot="16200000">
                  <a:off x="2555380" y="3456356"/>
                  <a:ext cx="2613815" cy="523220"/>
                </a:xfrm>
                <a:prstGeom prst="rect">
                  <a:avLst/>
                </a:prstGeom>
                <a:blipFill>
                  <a:blip r:embed="rId5"/>
                  <a:stretch>
                    <a:fillRect b="-485"/>
                  </a:stretch>
                </a:blipFill>
              </p:spPr>
              <p:txBody>
                <a:bodyPr/>
                <a:lstStyle/>
                <a:p>
                  <a:r>
                    <a:rPr lang="en-US">
                      <a:noFill/>
                    </a:rPr>
                    <a:t> </a:t>
                  </a:r>
                </a:p>
              </p:txBody>
            </p:sp>
          </mc:Fallback>
        </mc:AlternateContent>
        <p:sp>
          <p:nvSpPr>
            <p:cNvPr id="26" name="Freeform 25">
              <a:extLst>
                <a:ext uri="{FF2B5EF4-FFF2-40B4-BE49-F238E27FC236}">
                  <a16:creationId xmlns:a16="http://schemas.microsoft.com/office/drawing/2014/main" id="{09F15342-CB56-094A-A7FA-A880B83536DB}"/>
                </a:ext>
              </a:extLst>
            </p:cNvPr>
            <p:cNvSpPr/>
            <p:nvPr/>
          </p:nvSpPr>
          <p:spPr>
            <a:xfrm>
              <a:off x="3980327" y="2809868"/>
              <a:ext cx="2420783" cy="2074105"/>
            </a:xfrm>
            <a:custGeom>
              <a:avLst/>
              <a:gdLst>
                <a:gd name="connsiteX0" fmla="*/ 10758 w 2474259"/>
                <a:gd name="connsiteY0" fmla="*/ 2119257 h 2119257"/>
                <a:gd name="connsiteX1" fmla="*/ 0 w 2474259"/>
                <a:gd name="connsiteY1" fmla="*/ 0 h 2119257"/>
                <a:gd name="connsiteX2" fmla="*/ 2474259 w 2474259"/>
                <a:gd name="connsiteY2" fmla="*/ 10758 h 2119257"/>
                <a:gd name="connsiteX3" fmla="*/ 10758 w 2474259"/>
                <a:gd name="connsiteY3" fmla="*/ 2119257 h 2119257"/>
              </a:gdLst>
              <a:ahLst/>
              <a:cxnLst>
                <a:cxn ang="0">
                  <a:pos x="connsiteX0" y="connsiteY0"/>
                </a:cxn>
                <a:cxn ang="0">
                  <a:pos x="connsiteX1" y="connsiteY1"/>
                </a:cxn>
                <a:cxn ang="0">
                  <a:pos x="connsiteX2" y="connsiteY2"/>
                </a:cxn>
                <a:cxn ang="0">
                  <a:pos x="connsiteX3" y="connsiteY3"/>
                </a:cxn>
              </a:cxnLst>
              <a:rect l="l" t="t" r="r" b="b"/>
              <a:pathLst>
                <a:path w="2474259" h="2119257">
                  <a:moveTo>
                    <a:pt x="10758" y="2119257"/>
                  </a:moveTo>
                  <a:lnTo>
                    <a:pt x="0" y="0"/>
                  </a:lnTo>
                  <a:lnTo>
                    <a:pt x="2474259" y="10758"/>
                  </a:lnTo>
                  <a:lnTo>
                    <a:pt x="10758" y="2119257"/>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a:extLst>
                <a:ext uri="{FF2B5EF4-FFF2-40B4-BE49-F238E27FC236}">
                  <a16:creationId xmlns:a16="http://schemas.microsoft.com/office/drawing/2014/main" id="{6CEB23CC-04D2-1D49-965A-7ADA53EDD2BA}"/>
                </a:ext>
              </a:extLst>
            </p:cNvPr>
            <p:cNvSpPr/>
            <p:nvPr/>
          </p:nvSpPr>
          <p:spPr>
            <a:xfrm rot="10800000">
              <a:off x="3980328" y="2809874"/>
              <a:ext cx="2420784" cy="2094654"/>
            </a:xfrm>
            <a:custGeom>
              <a:avLst/>
              <a:gdLst>
                <a:gd name="connsiteX0" fmla="*/ 10758 w 2474259"/>
                <a:gd name="connsiteY0" fmla="*/ 2119257 h 2119257"/>
                <a:gd name="connsiteX1" fmla="*/ 0 w 2474259"/>
                <a:gd name="connsiteY1" fmla="*/ 0 h 2119257"/>
                <a:gd name="connsiteX2" fmla="*/ 2474259 w 2474259"/>
                <a:gd name="connsiteY2" fmla="*/ 10758 h 2119257"/>
                <a:gd name="connsiteX3" fmla="*/ 10758 w 2474259"/>
                <a:gd name="connsiteY3" fmla="*/ 2119257 h 2119257"/>
              </a:gdLst>
              <a:ahLst/>
              <a:cxnLst>
                <a:cxn ang="0">
                  <a:pos x="connsiteX0" y="connsiteY0"/>
                </a:cxn>
                <a:cxn ang="0">
                  <a:pos x="connsiteX1" y="connsiteY1"/>
                </a:cxn>
                <a:cxn ang="0">
                  <a:pos x="connsiteX2" y="connsiteY2"/>
                </a:cxn>
                <a:cxn ang="0">
                  <a:pos x="connsiteX3" y="connsiteY3"/>
                </a:cxn>
              </a:cxnLst>
              <a:rect l="l" t="t" r="r" b="b"/>
              <a:pathLst>
                <a:path w="2474259" h="2119257">
                  <a:moveTo>
                    <a:pt x="10758" y="2119257"/>
                  </a:moveTo>
                  <a:lnTo>
                    <a:pt x="0" y="0"/>
                  </a:lnTo>
                  <a:lnTo>
                    <a:pt x="2474259" y="10758"/>
                  </a:lnTo>
                  <a:lnTo>
                    <a:pt x="10758" y="2119257"/>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Left-Up Arrow 6">
              <a:extLst>
                <a:ext uri="{FF2B5EF4-FFF2-40B4-BE49-F238E27FC236}">
                  <a16:creationId xmlns:a16="http://schemas.microsoft.com/office/drawing/2014/main" id="{88049D46-6924-3340-8ED9-D3953FEFEB8B}"/>
                </a:ext>
              </a:extLst>
            </p:cNvPr>
            <p:cNvSpPr/>
            <p:nvPr/>
          </p:nvSpPr>
          <p:spPr>
            <a:xfrm flipH="1">
              <a:off x="3937299" y="2732442"/>
              <a:ext cx="2538804" cy="2214209"/>
            </a:xfrm>
            <a:prstGeom prst="leftUpArrow">
              <a:avLst>
                <a:gd name="adj1" fmla="val 0"/>
                <a:gd name="adj2" fmla="val 1989"/>
                <a:gd name="adj3" fmla="val 289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46D15C63-3AA4-534D-912D-D1CD9D5213C1}"/>
                    </a:ext>
                  </a:extLst>
                </p:cNvPr>
                <p:cNvSpPr/>
                <p:nvPr/>
              </p:nvSpPr>
              <p:spPr>
                <a:xfrm>
                  <a:off x="3862288" y="4936634"/>
                  <a:ext cx="2613815" cy="307777"/>
                </a:xfrm>
                <a:prstGeom prst="rect">
                  <a:avLst/>
                </a:prstGeom>
              </p:spPr>
              <p:txBody>
                <a:bodyPr wrap="square">
                  <a:spAutoFit/>
                </a:bodyPr>
                <a:lstStyle/>
                <a:p>
                  <a:r>
                    <a:rPr lang="en-US" dirty="0">
                      <a:solidFill>
                        <a:srgbClr val="666666"/>
                      </a:solidFill>
                      <a:latin typeface="Nunito Sans" pitchFamily="2" charset="77"/>
                    </a:rPr>
                    <a:t>0     1     2      3     4    </a:t>
                  </a:r>
                  <a14:m>
                    <m:oMath xmlns:m="http://schemas.openxmlformats.org/officeDocument/2006/math">
                      <m:r>
                        <a:rPr lang="en-US" b="0" i="1" smtClean="0">
                          <a:solidFill>
                            <a:srgbClr val="666666"/>
                          </a:solidFill>
                          <a:latin typeface="Cambria Math" panose="02040503050406030204" pitchFamily="18" charset="0"/>
                        </a:rPr>
                        <m:t>⋯</m:t>
                      </m:r>
                    </m:oMath>
                  </a14:m>
                  <a:endParaRPr lang="en-US" dirty="0"/>
                </a:p>
              </p:txBody>
            </p:sp>
          </mc:Choice>
          <mc:Fallback xmlns="">
            <p:sp>
              <p:nvSpPr>
                <p:cNvPr id="20" name="Rectangle 19">
                  <a:extLst>
                    <a:ext uri="{FF2B5EF4-FFF2-40B4-BE49-F238E27FC236}">
                      <a16:creationId xmlns:a16="http://schemas.microsoft.com/office/drawing/2014/main" id="{46D15C63-3AA4-534D-912D-D1CD9D5213C1}"/>
                    </a:ext>
                  </a:extLst>
                </p:cNvPr>
                <p:cNvSpPr>
                  <a:spLocks noRot="1" noChangeAspect="1" noMove="1" noResize="1" noEditPoints="1" noAdjustHandles="1" noChangeArrowheads="1" noChangeShapeType="1" noTextEdit="1"/>
                </p:cNvSpPr>
                <p:nvPr/>
              </p:nvSpPr>
              <p:spPr>
                <a:xfrm>
                  <a:off x="3862288" y="4936634"/>
                  <a:ext cx="2613815" cy="307777"/>
                </a:xfrm>
                <a:prstGeom prst="rect">
                  <a:avLst/>
                </a:prstGeom>
                <a:blipFill>
                  <a:blip r:embed="rId6"/>
                  <a:stretch>
                    <a:fillRect l="-971" b="-24000"/>
                  </a:stretch>
                </a:blipFill>
              </p:spPr>
              <p:txBody>
                <a:bodyPr/>
                <a:lstStyle/>
                <a:p>
                  <a:r>
                    <a:rPr lang="en-US">
                      <a:noFill/>
                    </a:rPr>
                    <a:t> </a:t>
                  </a:r>
                </a:p>
              </p:txBody>
            </p:sp>
          </mc:Fallback>
        </mc:AlternateContent>
        <p:cxnSp>
          <p:nvCxnSpPr>
            <p:cNvPr id="24" name="Straight Connector 23">
              <a:extLst>
                <a:ext uri="{FF2B5EF4-FFF2-40B4-BE49-F238E27FC236}">
                  <a16:creationId xmlns:a16="http://schemas.microsoft.com/office/drawing/2014/main" id="{0A260045-AC80-E84E-B2AF-B7821AD110BB}"/>
                </a:ext>
              </a:extLst>
            </p:cNvPr>
            <p:cNvCxnSpPr>
              <a:cxnSpLocks/>
            </p:cNvCxnSpPr>
            <p:nvPr/>
          </p:nvCxnSpPr>
          <p:spPr>
            <a:xfrm flipV="1">
              <a:off x="3980329" y="2809874"/>
              <a:ext cx="2420783" cy="2094661"/>
            </a:xfrm>
            <a:prstGeom prst="line">
              <a:avLst/>
            </a:prstGeom>
            <a:ln w="28575"/>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BEE59DB1-3229-2948-B05A-34FA6E7B5C42}"/>
                    </a:ext>
                  </a:extLst>
                </p:cNvPr>
                <p:cNvSpPr txBox="1"/>
                <p:nvPr/>
              </p:nvSpPr>
              <p:spPr>
                <a:xfrm rot="19050726">
                  <a:off x="4043162" y="3591998"/>
                  <a:ext cx="2273315" cy="2616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100" b="0" i="1" smtClean="0">
                            <a:solidFill>
                              <a:schemeClr val="tx2">
                                <a:lumMod val="50000"/>
                              </a:schemeClr>
                            </a:solidFill>
                            <a:latin typeface="Cambria Math" panose="02040503050406030204" pitchFamily="18" charset="0"/>
                          </a:rPr>
                          <m:t>1⋅#</m:t>
                        </m:r>
                        <m:r>
                          <a:rPr lang="en-US" sz="1100" b="0" i="1" smtClean="0">
                            <a:solidFill>
                              <a:schemeClr val="tx2">
                                <a:lumMod val="50000"/>
                              </a:schemeClr>
                            </a:solidFill>
                            <a:latin typeface="Cambria Math" panose="02040503050406030204" pitchFamily="18" charset="0"/>
                          </a:rPr>
                          <m:t>𝑎𝑤𝑒𝑠𝑜𝑚𝑒</m:t>
                        </m:r>
                        <m:r>
                          <a:rPr lang="en-US" sz="1100" b="0" i="1" smtClean="0">
                            <a:solidFill>
                              <a:schemeClr val="tx2">
                                <a:lumMod val="50000"/>
                              </a:schemeClr>
                            </a:solidFill>
                            <a:latin typeface="Cambria Math" panose="02040503050406030204" pitchFamily="18" charset="0"/>
                          </a:rPr>
                          <m:t>−1.5⋅#</m:t>
                        </m:r>
                        <m:r>
                          <a:rPr lang="en-US" sz="1100" b="0" i="1" smtClean="0">
                            <a:solidFill>
                              <a:schemeClr val="tx2">
                                <a:lumMod val="50000"/>
                              </a:schemeClr>
                            </a:solidFill>
                            <a:latin typeface="Cambria Math" panose="02040503050406030204" pitchFamily="18" charset="0"/>
                          </a:rPr>
                          <m:t>𝑎𝑤𝑓𝑢𝑙</m:t>
                        </m:r>
                        <m:r>
                          <a:rPr lang="en-US" sz="1100" b="0" i="1" smtClean="0">
                            <a:solidFill>
                              <a:schemeClr val="tx2">
                                <a:lumMod val="50000"/>
                              </a:schemeClr>
                            </a:solidFill>
                            <a:latin typeface="Cambria Math" panose="02040503050406030204" pitchFamily="18" charset="0"/>
                          </a:rPr>
                          <m:t>=0</m:t>
                        </m:r>
                      </m:oMath>
                    </m:oMathPara>
                  </a14:m>
                  <a:endParaRPr lang="en-US" sz="1100" dirty="0">
                    <a:solidFill>
                      <a:schemeClr val="tx2">
                        <a:lumMod val="50000"/>
                      </a:schemeClr>
                    </a:solidFill>
                  </a:endParaRPr>
                </a:p>
              </p:txBody>
            </p:sp>
          </mc:Choice>
          <mc:Fallback xmlns="">
            <p:sp>
              <p:nvSpPr>
                <p:cNvPr id="25" name="TextBox 24">
                  <a:extLst>
                    <a:ext uri="{FF2B5EF4-FFF2-40B4-BE49-F238E27FC236}">
                      <a16:creationId xmlns:a16="http://schemas.microsoft.com/office/drawing/2014/main" id="{BEE59DB1-3229-2948-B05A-34FA6E7B5C42}"/>
                    </a:ext>
                  </a:extLst>
                </p:cNvPr>
                <p:cNvSpPr txBox="1">
                  <a:spLocks noRot="1" noChangeAspect="1" noMove="1" noResize="1" noEditPoints="1" noAdjustHandles="1" noChangeArrowheads="1" noChangeShapeType="1" noTextEdit="1"/>
                </p:cNvSpPr>
                <p:nvPr/>
              </p:nvSpPr>
              <p:spPr>
                <a:xfrm rot="19050726">
                  <a:off x="4043162" y="3591998"/>
                  <a:ext cx="2273315" cy="261610"/>
                </a:xfrm>
                <a:prstGeom prst="rect">
                  <a:avLst/>
                </a:prstGeom>
                <a:blipFill>
                  <a:blip r:embed="rId7"/>
                  <a:stretch>
                    <a:fillRect/>
                  </a:stretch>
                </a:blipFill>
              </p:spPr>
              <p:txBody>
                <a:bodyPr/>
                <a:lstStyle/>
                <a:p>
                  <a:r>
                    <a:rPr lang="en-US">
                      <a:noFill/>
                    </a:rPr>
                    <a:t> </a:t>
                  </a:r>
                </a:p>
              </p:txBody>
            </p:sp>
          </mc:Fallback>
        </mc:AlternateContent>
        <p:sp>
          <p:nvSpPr>
            <p:cNvPr id="31" name="Rectangle 30">
              <a:extLst>
                <a:ext uri="{FF2B5EF4-FFF2-40B4-BE49-F238E27FC236}">
                  <a16:creationId xmlns:a16="http://schemas.microsoft.com/office/drawing/2014/main" id="{5591F6FD-E3C0-0047-946C-FC83EE2B1E52}"/>
                </a:ext>
              </a:extLst>
            </p:cNvPr>
            <p:cNvSpPr/>
            <p:nvPr/>
          </p:nvSpPr>
          <p:spPr>
            <a:xfrm>
              <a:off x="3266574" y="2638406"/>
              <a:ext cx="739305" cy="307777"/>
            </a:xfrm>
            <a:prstGeom prst="rect">
              <a:avLst/>
            </a:prstGeom>
          </p:spPr>
          <p:txBody>
            <a:bodyPr wrap="none">
              <a:spAutoFit/>
            </a:bodyPr>
            <a:lstStyle/>
            <a:p>
              <a:r>
                <a:rPr lang="en-US" dirty="0">
                  <a:solidFill>
                    <a:srgbClr val="666666"/>
                  </a:solidFill>
                  <a:latin typeface="Nunito Sans" pitchFamily="2" charset="77"/>
                  <a:ea typeface="Nunito Sans" pitchFamily="2" charset="77"/>
                  <a:cs typeface="Nunito Sans" pitchFamily="2" charset="77"/>
                </a:rPr>
                <a:t>#awful</a:t>
              </a:r>
              <a:endParaRPr lang="en-US" dirty="0"/>
            </a:p>
          </p:txBody>
        </p:sp>
        <p:sp>
          <p:nvSpPr>
            <p:cNvPr id="32" name="Rectangle 31">
              <a:extLst>
                <a:ext uri="{FF2B5EF4-FFF2-40B4-BE49-F238E27FC236}">
                  <a16:creationId xmlns:a16="http://schemas.microsoft.com/office/drawing/2014/main" id="{59920D1B-1C66-0646-88FC-88D94104F225}"/>
                </a:ext>
              </a:extLst>
            </p:cNvPr>
            <p:cNvSpPr/>
            <p:nvPr/>
          </p:nvSpPr>
          <p:spPr>
            <a:xfrm>
              <a:off x="6476103" y="4760444"/>
              <a:ext cx="1064715" cy="307777"/>
            </a:xfrm>
            <a:prstGeom prst="rect">
              <a:avLst/>
            </a:prstGeom>
          </p:spPr>
          <p:txBody>
            <a:bodyPr wrap="none">
              <a:spAutoFit/>
            </a:bodyPr>
            <a:lstStyle/>
            <a:p>
              <a:r>
                <a:rPr lang="en-US" dirty="0">
                  <a:solidFill>
                    <a:srgbClr val="666666"/>
                  </a:solidFill>
                  <a:latin typeface="Nunito Sans" pitchFamily="2" charset="77"/>
                  <a:ea typeface="Nunito Sans" pitchFamily="2" charset="77"/>
                  <a:cs typeface="Nunito Sans" pitchFamily="2" charset="77"/>
                </a:rPr>
                <a:t>#awesome</a:t>
              </a:r>
              <a:endParaRPr lang="en-US" dirty="0"/>
            </a:p>
          </p:txBody>
        </p:sp>
        <p:sp>
          <p:nvSpPr>
            <p:cNvPr id="10" name="Cross 9">
              <a:extLst>
                <a:ext uri="{FF2B5EF4-FFF2-40B4-BE49-F238E27FC236}">
                  <a16:creationId xmlns:a16="http://schemas.microsoft.com/office/drawing/2014/main" id="{E418848B-F7E4-ED41-932F-BF14D7CB22B4}"/>
                </a:ext>
              </a:extLst>
            </p:cNvPr>
            <p:cNvSpPr/>
            <p:nvPr/>
          </p:nvSpPr>
          <p:spPr>
            <a:xfrm>
              <a:off x="5705771" y="4153364"/>
              <a:ext cx="146868" cy="137160"/>
            </a:xfrm>
            <a:prstGeom prst="plus">
              <a:avLst>
                <a:gd name="adj" fmla="val 36764"/>
              </a:avLst>
            </a:prstGeom>
            <a:gradFill>
              <a:gsLst>
                <a:gs pos="0">
                  <a:schemeClr val="bg1">
                    <a:lumMod val="50000"/>
                  </a:schemeClr>
                </a:gs>
                <a:gs pos="100000">
                  <a:schemeClr val="bg1">
                    <a:lumMod val="85000"/>
                  </a:schemeClr>
                </a:gs>
              </a:gsLst>
              <a:lin ang="16200000" scaled="0"/>
            </a:gra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ross 27">
              <a:extLst>
                <a:ext uri="{FF2B5EF4-FFF2-40B4-BE49-F238E27FC236}">
                  <a16:creationId xmlns:a16="http://schemas.microsoft.com/office/drawing/2014/main" id="{AF9A8FF1-019E-C746-AE84-7FDE7A2AD4AA}"/>
                </a:ext>
              </a:extLst>
            </p:cNvPr>
            <p:cNvSpPr/>
            <p:nvPr/>
          </p:nvSpPr>
          <p:spPr>
            <a:xfrm>
              <a:off x="5324989" y="4165055"/>
              <a:ext cx="146868" cy="137160"/>
            </a:xfrm>
            <a:prstGeom prst="plus">
              <a:avLst>
                <a:gd name="adj" fmla="val 36764"/>
              </a:avLst>
            </a:prstGeom>
            <a:gradFill>
              <a:gsLst>
                <a:gs pos="0">
                  <a:schemeClr val="bg1">
                    <a:lumMod val="50000"/>
                  </a:schemeClr>
                </a:gs>
                <a:gs pos="100000">
                  <a:schemeClr val="bg1">
                    <a:lumMod val="85000"/>
                  </a:schemeClr>
                </a:gs>
              </a:gsLst>
              <a:lin ang="16200000" scaled="0"/>
            </a:gra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ross 29">
              <a:extLst>
                <a:ext uri="{FF2B5EF4-FFF2-40B4-BE49-F238E27FC236}">
                  <a16:creationId xmlns:a16="http://schemas.microsoft.com/office/drawing/2014/main" id="{F8C36077-8B1A-D147-90CD-D6D05B2BD9FA}"/>
                </a:ext>
              </a:extLst>
            </p:cNvPr>
            <p:cNvSpPr/>
            <p:nvPr/>
          </p:nvSpPr>
          <p:spPr>
            <a:xfrm>
              <a:off x="5324989" y="4466967"/>
              <a:ext cx="146868" cy="137160"/>
            </a:xfrm>
            <a:prstGeom prst="plus">
              <a:avLst>
                <a:gd name="adj" fmla="val 36764"/>
              </a:avLst>
            </a:prstGeom>
            <a:gradFill>
              <a:gsLst>
                <a:gs pos="0">
                  <a:schemeClr val="bg1">
                    <a:lumMod val="50000"/>
                  </a:schemeClr>
                </a:gs>
                <a:gs pos="100000">
                  <a:schemeClr val="bg1">
                    <a:lumMod val="85000"/>
                  </a:schemeClr>
                </a:gs>
              </a:gsLst>
              <a:lin ang="16200000" scaled="0"/>
            </a:gra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ross 32">
              <a:extLst>
                <a:ext uri="{FF2B5EF4-FFF2-40B4-BE49-F238E27FC236}">
                  <a16:creationId xmlns:a16="http://schemas.microsoft.com/office/drawing/2014/main" id="{05055FBF-F8CE-814A-9DA2-A166CE470053}"/>
                </a:ext>
              </a:extLst>
            </p:cNvPr>
            <p:cNvSpPr/>
            <p:nvPr/>
          </p:nvSpPr>
          <p:spPr>
            <a:xfrm>
              <a:off x="4987937" y="4822324"/>
              <a:ext cx="146868" cy="137160"/>
            </a:xfrm>
            <a:prstGeom prst="plus">
              <a:avLst>
                <a:gd name="adj" fmla="val 36764"/>
              </a:avLst>
            </a:prstGeom>
            <a:gradFill>
              <a:gsLst>
                <a:gs pos="0">
                  <a:schemeClr val="bg1">
                    <a:lumMod val="50000"/>
                  </a:schemeClr>
                </a:gs>
                <a:gs pos="100000">
                  <a:schemeClr val="bg1">
                    <a:lumMod val="85000"/>
                  </a:schemeClr>
                </a:gs>
              </a:gsLst>
              <a:lin ang="16200000" scaled="0"/>
            </a:gra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ross 33">
              <a:extLst>
                <a:ext uri="{FF2B5EF4-FFF2-40B4-BE49-F238E27FC236}">
                  <a16:creationId xmlns:a16="http://schemas.microsoft.com/office/drawing/2014/main" id="{177A4032-E69E-2B42-838B-E6A292A89660}"/>
                </a:ext>
              </a:extLst>
            </p:cNvPr>
            <p:cNvSpPr/>
            <p:nvPr/>
          </p:nvSpPr>
          <p:spPr>
            <a:xfrm>
              <a:off x="4595896" y="4471481"/>
              <a:ext cx="146868" cy="137160"/>
            </a:xfrm>
            <a:prstGeom prst="plus">
              <a:avLst>
                <a:gd name="adj" fmla="val 36764"/>
              </a:avLst>
            </a:prstGeom>
            <a:gradFill>
              <a:gsLst>
                <a:gs pos="0">
                  <a:schemeClr val="bg1">
                    <a:lumMod val="50000"/>
                  </a:schemeClr>
                </a:gs>
                <a:gs pos="100000">
                  <a:schemeClr val="bg1">
                    <a:lumMod val="85000"/>
                  </a:schemeClr>
                </a:gs>
              </a:gsLst>
              <a:lin ang="16200000" scaled="0"/>
            </a:gra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F4097F6-996A-8D4B-A230-56E478E4E8FD}"/>
                </a:ext>
              </a:extLst>
            </p:cNvPr>
            <p:cNvSpPr/>
            <p:nvPr/>
          </p:nvSpPr>
          <p:spPr>
            <a:xfrm>
              <a:off x="4987937" y="3150908"/>
              <a:ext cx="146868" cy="45719"/>
            </a:xfrm>
            <a:prstGeom prst="rect">
              <a:avLst/>
            </a:prstGeom>
            <a:gradFill>
              <a:gsLst>
                <a:gs pos="0">
                  <a:schemeClr val="bg1">
                    <a:lumMod val="50000"/>
                  </a:schemeClr>
                </a:gs>
                <a:gs pos="100000">
                  <a:schemeClr val="bg1">
                    <a:lumMod val="85000"/>
                  </a:schemeClr>
                </a:gs>
              </a:gsLst>
              <a:lin ang="16200000" scaled="0"/>
            </a:gra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551252C7-A7B4-994D-B30F-19E4590EFC15}"/>
                </a:ext>
              </a:extLst>
            </p:cNvPr>
            <p:cNvSpPr/>
            <p:nvPr/>
          </p:nvSpPr>
          <p:spPr>
            <a:xfrm>
              <a:off x="4595896" y="3445711"/>
              <a:ext cx="146868" cy="45719"/>
            </a:xfrm>
            <a:prstGeom prst="rect">
              <a:avLst/>
            </a:prstGeom>
            <a:gradFill>
              <a:gsLst>
                <a:gs pos="0">
                  <a:schemeClr val="bg1">
                    <a:lumMod val="50000"/>
                  </a:schemeClr>
                </a:gs>
                <a:gs pos="100000">
                  <a:schemeClr val="bg1">
                    <a:lumMod val="85000"/>
                  </a:schemeClr>
                </a:gs>
              </a:gsLst>
              <a:lin ang="16200000" scaled="0"/>
            </a:gra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335C5D9F-8CA4-9347-8321-AFAF223EDDF8}"/>
                </a:ext>
              </a:extLst>
            </p:cNvPr>
            <p:cNvSpPr/>
            <p:nvPr/>
          </p:nvSpPr>
          <p:spPr>
            <a:xfrm>
              <a:off x="4595896" y="3800261"/>
              <a:ext cx="146868" cy="45719"/>
            </a:xfrm>
            <a:prstGeom prst="rect">
              <a:avLst/>
            </a:prstGeom>
            <a:gradFill>
              <a:gsLst>
                <a:gs pos="0">
                  <a:schemeClr val="bg1">
                    <a:lumMod val="50000"/>
                  </a:schemeClr>
                </a:gs>
                <a:gs pos="100000">
                  <a:schemeClr val="bg1">
                    <a:lumMod val="85000"/>
                  </a:schemeClr>
                </a:gs>
              </a:gsLst>
              <a:lin ang="16200000" scaled="0"/>
            </a:gra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2DAAF43-0743-7041-A00C-5AB976E50122}"/>
                </a:ext>
              </a:extLst>
            </p:cNvPr>
            <p:cNvSpPr/>
            <p:nvPr/>
          </p:nvSpPr>
          <p:spPr>
            <a:xfrm>
              <a:off x="4334775" y="3800260"/>
              <a:ext cx="146868" cy="45719"/>
            </a:xfrm>
            <a:prstGeom prst="rect">
              <a:avLst/>
            </a:prstGeom>
            <a:gradFill>
              <a:gsLst>
                <a:gs pos="0">
                  <a:schemeClr val="bg1">
                    <a:lumMod val="50000"/>
                  </a:schemeClr>
                </a:gs>
                <a:gs pos="100000">
                  <a:schemeClr val="bg1">
                    <a:lumMod val="85000"/>
                  </a:schemeClr>
                </a:gs>
              </a:gsLst>
              <a:lin ang="16200000" scaled="0"/>
            </a:gra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5F679791-6C16-614B-B00C-43720B56A030}"/>
                </a:ext>
              </a:extLst>
            </p:cNvPr>
            <p:cNvSpPr/>
            <p:nvPr/>
          </p:nvSpPr>
          <p:spPr>
            <a:xfrm>
              <a:off x="3946510" y="3150908"/>
              <a:ext cx="146868" cy="45719"/>
            </a:xfrm>
            <a:prstGeom prst="rect">
              <a:avLst/>
            </a:prstGeom>
            <a:gradFill>
              <a:gsLst>
                <a:gs pos="0">
                  <a:schemeClr val="bg1">
                    <a:lumMod val="50000"/>
                  </a:schemeClr>
                </a:gs>
                <a:gs pos="100000">
                  <a:schemeClr val="bg1">
                    <a:lumMod val="85000"/>
                  </a:schemeClr>
                </a:gs>
              </a:gsLst>
              <a:lin ang="16200000" scaled="0"/>
            </a:gra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36620201"/>
      </p:ext>
    </p:extLst>
  </p:cSld>
  <p:clrMapOvr>
    <a:masterClrMapping/>
  </p:clrMapOvr>
  <p:transition spd="slow">
    <p:push dir="u"/>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C7F1A1CC-F854-9A41-8FB5-4552F2556AA3}"/>
              </a:ext>
            </a:extLst>
          </p:cNvPr>
          <p:cNvSpPr/>
          <p:nvPr/>
        </p:nvSpPr>
        <p:spPr>
          <a:xfrm>
            <a:off x="3020971" y="2125188"/>
            <a:ext cx="2046207" cy="1729316"/>
          </a:xfrm>
          <a:custGeom>
            <a:avLst/>
            <a:gdLst>
              <a:gd name="connsiteX0" fmla="*/ 10758 w 2474259"/>
              <a:gd name="connsiteY0" fmla="*/ 2119257 h 2119257"/>
              <a:gd name="connsiteX1" fmla="*/ 0 w 2474259"/>
              <a:gd name="connsiteY1" fmla="*/ 0 h 2119257"/>
              <a:gd name="connsiteX2" fmla="*/ 2474259 w 2474259"/>
              <a:gd name="connsiteY2" fmla="*/ 10758 h 2119257"/>
              <a:gd name="connsiteX3" fmla="*/ 10758 w 2474259"/>
              <a:gd name="connsiteY3" fmla="*/ 2119257 h 2119257"/>
            </a:gdLst>
            <a:ahLst/>
            <a:cxnLst>
              <a:cxn ang="0">
                <a:pos x="connsiteX0" y="connsiteY0"/>
              </a:cxn>
              <a:cxn ang="0">
                <a:pos x="connsiteX1" y="connsiteY1"/>
              </a:cxn>
              <a:cxn ang="0">
                <a:pos x="connsiteX2" y="connsiteY2"/>
              </a:cxn>
              <a:cxn ang="0">
                <a:pos x="connsiteX3" y="connsiteY3"/>
              </a:cxn>
            </a:cxnLst>
            <a:rect l="l" t="t" r="r" b="b"/>
            <a:pathLst>
              <a:path w="2474259" h="2119257">
                <a:moveTo>
                  <a:pt x="10758" y="2119257"/>
                </a:moveTo>
                <a:lnTo>
                  <a:pt x="0" y="0"/>
                </a:lnTo>
                <a:lnTo>
                  <a:pt x="2474259" y="10758"/>
                </a:lnTo>
                <a:lnTo>
                  <a:pt x="10758" y="2119257"/>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Freeform 69">
            <a:extLst>
              <a:ext uri="{FF2B5EF4-FFF2-40B4-BE49-F238E27FC236}">
                <a16:creationId xmlns:a16="http://schemas.microsoft.com/office/drawing/2014/main" id="{9D8A4C1C-10AB-814A-9AC3-0275D565C07E}"/>
              </a:ext>
            </a:extLst>
          </p:cNvPr>
          <p:cNvSpPr/>
          <p:nvPr/>
        </p:nvSpPr>
        <p:spPr>
          <a:xfrm>
            <a:off x="3019233" y="2125189"/>
            <a:ext cx="2418648" cy="2102594"/>
          </a:xfrm>
          <a:custGeom>
            <a:avLst/>
            <a:gdLst>
              <a:gd name="connsiteX0" fmla="*/ 0 w 2511846"/>
              <a:gd name="connsiteY0" fmla="*/ 2115238 h 2126255"/>
              <a:gd name="connsiteX1" fmla="*/ 11017 w 2511846"/>
              <a:gd name="connsiteY1" fmla="*/ 1751682 h 2126255"/>
              <a:gd name="connsiteX2" fmla="*/ 2038120 w 2511846"/>
              <a:gd name="connsiteY2" fmla="*/ 0 h 2126255"/>
              <a:gd name="connsiteX3" fmla="*/ 2489812 w 2511846"/>
              <a:gd name="connsiteY3" fmla="*/ 0 h 2126255"/>
              <a:gd name="connsiteX4" fmla="*/ 2511846 w 2511846"/>
              <a:gd name="connsiteY4" fmla="*/ 2126255 h 2126255"/>
              <a:gd name="connsiteX5" fmla="*/ 0 w 2511846"/>
              <a:gd name="connsiteY5" fmla="*/ 2115238 h 2126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1846" h="2126255">
                <a:moveTo>
                  <a:pt x="0" y="2115238"/>
                </a:moveTo>
                <a:lnTo>
                  <a:pt x="11017" y="1751682"/>
                </a:lnTo>
                <a:lnTo>
                  <a:pt x="2038120" y="0"/>
                </a:lnTo>
                <a:lnTo>
                  <a:pt x="2489812" y="0"/>
                </a:lnTo>
                <a:lnTo>
                  <a:pt x="2511846" y="2126255"/>
                </a:lnTo>
                <a:lnTo>
                  <a:pt x="0" y="2115238"/>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3609D370-829B-8D4C-988A-4E8BD99DA139}"/>
                  </a:ext>
                </a:extLst>
              </p:cNvPr>
              <p:cNvSpPr/>
              <p:nvPr/>
            </p:nvSpPr>
            <p:spPr>
              <a:xfrm rot="16200000">
                <a:off x="1587192" y="2781221"/>
                <a:ext cx="2613815" cy="523220"/>
              </a:xfrm>
              <a:prstGeom prst="rect">
                <a:avLst/>
              </a:prstGeom>
            </p:spPr>
            <p:txBody>
              <a:bodyPr wrap="square">
                <a:spAutoFit/>
              </a:bodyPr>
              <a:lstStyle/>
              <a:p>
                <a:r>
                  <a:rPr lang="en-US" dirty="0">
                    <a:solidFill>
                      <a:srgbClr val="666666"/>
                    </a:solidFill>
                    <a:latin typeface="Nunito Sans" pitchFamily="2" charset="77"/>
                  </a:rPr>
                  <a:t>0     1     2      3     4    </a:t>
                </a:r>
                <a14:m>
                  <m:oMath xmlns:m="http://schemas.openxmlformats.org/officeDocument/2006/math">
                    <m:r>
                      <a:rPr lang="en-US" b="0" i="1" smtClean="0">
                        <a:solidFill>
                          <a:srgbClr val="666666"/>
                        </a:solidFill>
                        <a:latin typeface="Cambria Math" panose="02040503050406030204" pitchFamily="18" charset="0"/>
                      </a:rPr>
                      <m:t>⋯</m:t>
                    </m:r>
                  </m:oMath>
                </a14:m>
                <a:endParaRPr lang="en-US" b="0" dirty="0">
                  <a:solidFill>
                    <a:srgbClr val="666666"/>
                  </a:solidFill>
                  <a:latin typeface="Nunito Sans" pitchFamily="2" charset="77"/>
                </a:endParaRPr>
              </a:p>
              <a:p>
                <a:endParaRPr lang="en-US" dirty="0"/>
              </a:p>
            </p:txBody>
          </p:sp>
        </mc:Choice>
        <mc:Fallback xmlns="">
          <p:sp>
            <p:nvSpPr>
              <p:cNvPr id="10" name="Rectangle 9">
                <a:extLst>
                  <a:ext uri="{FF2B5EF4-FFF2-40B4-BE49-F238E27FC236}">
                    <a16:creationId xmlns:a16="http://schemas.microsoft.com/office/drawing/2014/main" id="{3609D370-829B-8D4C-988A-4E8BD99DA139}"/>
                  </a:ext>
                </a:extLst>
              </p:cNvPr>
              <p:cNvSpPr>
                <a:spLocks noRot="1" noChangeAspect="1" noMove="1" noResize="1" noEditPoints="1" noAdjustHandles="1" noChangeArrowheads="1" noChangeShapeType="1" noTextEdit="1"/>
              </p:cNvSpPr>
              <p:nvPr/>
            </p:nvSpPr>
            <p:spPr>
              <a:xfrm rot="16200000">
                <a:off x="1587192" y="2781221"/>
                <a:ext cx="2613815" cy="523220"/>
              </a:xfrm>
              <a:prstGeom prst="rect">
                <a:avLst/>
              </a:prstGeom>
              <a:blipFill>
                <a:blip r:embed="rId3"/>
                <a:stretch>
                  <a:fillRect b="-966"/>
                </a:stretch>
              </a:blipFill>
            </p:spPr>
            <p:txBody>
              <a:bodyPr/>
              <a:lstStyle/>
              <a:p>
                <a:r>
                  <a:rPr lang="en-US">
                    <a:noFill/>
                  </a:rPr>
                  <a:t> </a:t>
                </a:r>
              </a:p>
            </p:txBody>
          </p:sp>
        </mc:Fallback>
      </mc:AlternateContent>
      <p:sp>
        <p:nvSpPr>
          <p:cNvPr id="72" name="Freeform 71">
            <a:extLst>
              <a:ext uri="{FF2B5EF4-FFF2-40B4-BE49-F238E27FC236}">
                <a16:creationId xmlns:a16="http://schemas.microsoft.com/office/drawing/2014/main" id="{963A6DC9-6883-4F47-80E8-84286D62F371}"/>
              </a:ext>
            </a:extLst>
          </p:cNvPr>
          <p:cNvSpPr/>
          <p:nvPr/>
        </p:nvSpPr>
        <p:spPr>
          <a:xfrm rot="10800000">
            <a:off x="6137770" y="2151706"/>
            <a:ext cx="2427732" cy="2109789"/>
          </a:xfrm>
          <a:custGeom>
            <a:avLst/>
            <a:gdLst>
              <a:gd name="connsiteX0" fmla="*/ 0 w 2511846"/>
              <a:gd name="connsiteY0" fmla="*/ 2115238 h 2126255"/>
              <a:gd name="connsiteX1" fmla="*/ 11017 w 2511846"/>
              <a:gd name="connsiteY1" fmla="*/ 1751682 h 2126255"/>
              <a:gd name="connsiteX2" fmla="*/ 2038120 w 2511846"/>
              <a:gd name="connsiteY2" fmla="*/ 0 h 2126255"/>
              <a:gd name="connsiteX3" fmla="*/ 2489812 w 2511846"/>
              <a:gd name="connsiteY3" fmla="*/ 0 h 2126255"/>
              <a:gd name="connsiteX4" fmla="*/ 2511846 w 2511846"/>
              <a:gd name="connsiteY4" fmla="*/ 2126255 h 2126255"/>
              <a:gd name="connsiteX5" fmla="*/ 0 w 2511846"/>
              <a:gd name="connsiteY5" fmla="*/ 2115238 h 2126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1846" h="2126255">
                <a:moveTo>
                  <a:pt x="0" y="2115238"/>
                </a:moveTo>
                <a:lnTo>
                  <a:pt x="11017" y="1751682"/>
                </a:lnTo>
                <a:lnTo>
                  <a:pt x="2038120" y="0"/>
                </a:lnTo>
                <a:lnTo>
                  <a:pt x="2489812" y="0"/>
                </a:lnTo>
                <a:lnTo>
                  <a:pt x="2511846" y="2126255"/>
                </a:lnTo>
                <a:lnTo>
                  <a:pt x="0" y="2115238"/>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47">
            <a:extLst>
              <a:ext uri="{FF2B5EF4-FFF2-40B4-BE49-F238E27FC236}">
                <a16:creationId xmlns:a16="http://schemas.microsoft.com/office/drawing/2014/main" id="{5160D323-CBD9-9741-A1DD-F2B1CDFC8FE6}"/>
              </a:ext>
            </a:extLst>
          </p:cNvPr>
          <p:cNvSpPr/>
          <p:nvPr/>
        </p:nvSpPr>
        <p:spPr>
          <a:xfrm rot="10800000">
            <a:off x="6504033" y="2449466"/>
            <a:ext cx="2057736" cy="1812029"/>
          </a:xfrm>
          <a:custGeom>
            <a:avLst/>
            <a:gdLst>
              <a:gd name="connsiteX0" fmla="*/ 10758 w 2474259"/>
              <a:gd name="connsiteY0" fmla="*/ 2119257 h 2119257"/>
              <a:gd name="connsiteX1" fmla="*/ 0 w 2474259"/>
              <a:gd name="connsiteY1" fmla="*/ 0 h 2119257"/>
              <a:gd name="connsiteX2" fmla="*/ 2474259 w 2474259"/>
              <a:gd name="connsiteY2" fmla="*/ 10758 h 2119257"/>
              <a:gd name="connsiteX3" fmla="*/ 10758 w 2474259"/>
              <a:gd name="connsiteY3" fmla="*/ 2119257 h 2119257"/>
            </a:gdLst>
            <a:ahLst/>
            <a:cxnLst>
              <a:cxn ang="0">
                <a:pos x="connsiteX0" y="connsiteY0"/>
              </a:cxn>
              <a:cxn ang="0">
                <a:pos x="connsiteX1" y="connsiteY1"/>
              </a:cxn>
              <a:cxn ang="0">
                <a:pos x="connsiteX2" y="connsiteY2"/>
              </a:cxn>
              <a:cxn ang="0">
                <a:pos x="connsiteX3" y="connsiteY3"/>
              </a:cxn>
            </a:cxnLst>
            <a:rect l="l" t="t" r="r" b="b"/>
            <a:pathLst>
              <a:path w="2474259" h="2119257">
                <a:moveTo>
                  <a:pt x="10758" y="2119257"/>
                </a:moveTo>
                <a:lnTo>
                  <a:pt x="0" y="0"/>
                </a:lnTo>
                <a:lnTo>
                  <a:pt x="2474259" y="10758"/>
                </a:lnTo>
                <a:lnTo>
                  <a:pt x="10758" y="2119257"/>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50" name="Rectangle 49">
                <a:extLst>
                  <a:ext uri="{FF2B5EF4-FFF2-40B4-BE49-F238E27FC236}">
                    <a16:creationId xmlns:a16="http://schemas.microsoft.com/office/drawing/2014/main" id="{3A5CFD36-A6A8-FA4E-87B2-4F46828A87B1}"/>
                  </a:ext>
                </a:extLst>
              </p:cNvPr>
              <p:cNvSpPr/>
              <p:nvPr/>
            </p:nvSpPr>
            <p:spPr>
              <a:xfrm rot="16200000">
                <a:off x="4719776" y="2801780"/>
                <a:ext cx="2613815" cy="523220"/>
              </a:xfrm>
              <a:prstGeom prst="rect">
                <a:avLst/>
              </a:prstGeom>
            </p:spPr>
            <p:txBody>
              <a:bodyPr wrap="square">
                <a:spAutoFit/>
              </a:bodyPr>
              <a:lstStyle/>
              <a:p>
                <a:r>
                  <a:rPr lang="en-US" dirty="0">
                    <a:solidFill>
                      <a:srgbClr val="666666"/>
                    </a:solidFill>
                    <a:latin typeface="Nunito Sans" pitchFamily="2" charset="77"/>
                  </a:rPr>
                  <a:t>0     1     2      3     4    </a:t>
                </a:r>
                <a14:m>
                  <m:oMath xmlns:m="http://schemas.openxmlformats.org/officeDocument/2006/math">
                    <m:r>
                      <a:rPr lang="en-US" b="0" i="1" smtClean="0">
                        <a:solidFill>
                          <a:srgbClr val="666666"/>
                        </a:solidFill>
                        <a:latin typeface="Cambria Math" panose="02040503050406030204" pitchFamily="18" charset="0"/>
                      </a:rPr>
                      <m:t>⋯</m:t>
                    </m:r>
                  </m:oMath>
                </a14:m>
                <a:endParaRPr lang="en-US" b="0" dirty="0">
                  <a:solidFill>
                    <a:srgbClr val="666666"/>
                  </a:solidFill>
                  <a:latin typeface="Nunito Sans" pitchFamily="2" charset="77"/>
                </a:endParaRPr>
              </a:p>
              <a:p>
                <a:endParaRPr lang="en-US" dirty="0"/>
              </a:p>
            </p:txBody>
          </p:sp>
        </mc:Choice>
        <mc:Fallback xmlns="">
          <p:sp>
            <p:nvSpPr>
              <p:cNvPr id="50" name="Rectangle 49">
                <a:extLst>
                  <a:ext uri="{FF2B5EF4-FFF2-40B4-BE49-F238E27FC236}">
                    <a16:creationId xmlns:a16="http://schemas.microsoft.com/office/drawing/2014/main" id="{3A5CFD36-A6A8-FA4E-87B2-4F46828A87B1}"/>
                  </a:ext>
                </a:extLst>
              </p:cNvPr>
              <p:cNvSpPr>
                <a:spLocks noRot="1" noChangeAspect="1" noMove="1" noResize="1" noEditPoints="1" noAdjustHandles="1" noChangeArrowheads="1" noChangeShapeType="1" noTextEdit="1"/>
              </p:cNvSpPr>
              <p:nvPr/>
            </p:nvSpPr>
            <p:spPr>
              <a:xfrm rot="16200000">
                <a:off x="4719776" y="2801780"/>
                <a:ext cx="2613815" cy="523220"/>
              </a:xfrm>
              <a:prstGeom prst="rect">
                <a:avLst/>
              </a:prstGeom>
              <a:blipFill>
                <a:blip r:embed="rId4"/>
                <a:stretch>
                  <a:fillRect b="-4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 Placeholder 1">
                <a:extLst>
                  <a:ext uri="{FF2B5EF4-FFF2-40B4-BE49-F238E27FC236}">
                    <a16:creationId xmlns:a16="http://schemas.microsoft.com/office/drawing/2014/main" id="{2EDF9F94-FFAA-7F47-9A5D-8C2CACBDD642}"/>
                  </a:ext>
                </a:extLst>
              </p:cNvPr>
              <p:cNvSpPr>
                <a:spLocks noGrp="1"/>
              </p:cNvSpPr>
              <p:nvPr>
                <p:ph type="body" idx="1"/>
              </p:nvPr>
            </p:nvSpPr>
            <p:spPr/>
            <p:txBody>
              <a:bodyPr/>
              <a:lstStyle/>
              <a:p>
                <a:pPr marL="139700" indent="0">
                  <a:buNone/>
                </a:pPr>
                <a:r>
                  <a:rPr lang="en-US" b="1" dirty="0"/>
                  <a:t>What happens to the decision boundary if we add an intercept?</a:t>
                </a:r>
              </a:p>
              <a:p>
                <a:pPr marL="13970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𝑆𝑐𝑜𝑟𝑒</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=1.0+1⋅#</m:t>
                      </m:r>
                      <m:r>
                        <a:rPr lang="en-US" b="0" i="1" smtClean="0">
                          <a:latin typeface="Cambria Math" panose="02040503050406030204" pitchFamily="18" charset="0"/>
                        </a:rPr>
                        <m:t>𝑎𝑤𝑒𝑠𝑜𝑚𝑒</m:t>
                      </m:r>
                      <m:r>
                        <a:rPr lang="en-US" b="0" i="1" smtClean="0">
                          <a:latin typeface="Cambria Math" panose="02040503050406030204" pitchFamily="18" charset="0"/>
                        </a:rPr>
                        <m:t>−1.5⋅#</m:t>
                      </m:r>
                      <m:r>
                        <a:rPr lang="en-US" b="0" i="1" smtClean="0">
                          <a:latin typeface="Cambria Math" panose="02040503050406030204" pitchFamily="18" charset="0"/>
                        </a:rPr>
                        <m:t>𝑎𝑤𝑓𝑢𝑙</m:t>
                      </m:r>
                    </m:oMath>
                  </m:oMathPara>
                </a14:m>
                <a:endParaRPr lang="en-US" dirty="0"/>
              </a:p>
              <a:p>
                <a:r>
                  <a:rPr lang="en-US" dirty="0"/>
                  <a:t>Which graph shows the new decision boundary (black)?</a:t>
                </a:r>
              </a:p>
              <a:p>
                <a:r>
                  <a:rPr lang="en-US" dirty="0"/>
                  <a:t>Describe in English what we are doing in terms of the model’s predictions.</a:t>
                </a:r>
              </a:p>
              <a:p>
                <a:pPr marL="139700" indent="0">
                  <a:buNone/>
                </a:pPr>
                <a:endParaRPr lang="en-US" b="1" dirty="0"/>
              </a:p>
            </p:txBody>
          </p:sp>
        </mc:Choice>
        <mc:Fallback xmlns="">
          <p:sp>
            <p:nvSpPr>
              <p:cNvPr id="2" name="Text Placeholder 1">
                <a:extLst>
                  <a:ext uri="{FF2B5EF4-FFF2-40B4-BE49-F238E27FC236}">
                    <a16:creationId xmlns:a16="http://schemas.microsoft.com/office/drawing/2014/main" id="{2EDF9F94-FFAA-7F47-9A5D-8C2CACBDD642}"/>
                  </a:ext>
                </a:extLst>
              </p:cNvPr>
              <p:cNvSpPr>
                <a:spLocks noGrp="1" noRot="1" noChangeAspect="1" noMove="1" noResize="1" noEditPoints="1" noAdjustHandles="1" noChangeArrowheads="1" noChangeShapeType="1" noTextEdit="1"/>
              </p:cNvSpPr>
              <p:nvPr>
                <p:ph type="body" idx="1"/>
              </p:nvPr>
            </p:nvSpPr>
            <p:spPr>
              <a:blipFill>
                <a:blip r:embed="rId5"/>
                <a:stretch>
                  <a:fillRect r="-907"/>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362F6EAA-24A3-B241-A9FC-8255F554685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101</a:t>
            </a:fld>
            <a:endParaRPr lang="en" dirty="0"/>
          </a:p>
        </p:txBody>
      </p:sp>
      <p:sp>
        <p:nvSpPr>
          <p:cNvPr id="4" name="Title 3">
            <a:extLst>
              <a:ext uri="{FF2B5EF4-FFF2-40B4-BE49-F238E27FC236}">
                <a16:creationId xmlns:a16="http://schemas.microsoft.com/office/drawing/2014/main" id="{8AFA1F0C-13AB-E14E-A37D-B5B0E921E634}"/>
              </a:ext>
            </a:extLst>
          </p:cNvPr>
          <p:cNvSpPr>
            <a:spLocks noGrp="1"/>
          </p:cNvSpPr>
          <p:nvPr>
            <p:ph type="title"/>
          </p:nvPr>
        </p:nvSpPr>
        <p:spPr/>
        <p:txBody>
          <a:bodyPr/>
          <a:lstStyle/>
          <a:p>
            <a:r>
              <a:rPr lang="en-US" dirty="0"/>
              <a:t>1 min</a:t>
            </a:r>
          </a:p>
        </p:txBody>
      </p:sp>
      <p:sp>
        <p:nvSpPr>
          <p:cNvPr id="9" name="Left-Up Arrow 8">
            <a:extLst>
              <a:ext uri="{FF2B5EF4-FFF2-40B4-BE49-F238E27FC236}">
                <a16:creationId xmlns:a16="http://schemas.microsoft.com/office/drawing/2014/main" id="{4F0BF966-0E71-484C-B7EE-CE6DEDB41CC0}"/>
              </a:ext>
            </a:extLst>
          </p:cNvPr>
          <p:cNvSpPr/>
          <p:nvPr/>
        </p:nvSpPr>
        <p:spPr>
          <a:xfrm flipH="1">
            <a:off x="2969111" y="2057307"/>
            <a:ext cx="2538804" cy="2214209"/>
          </a:xfrm>
          <a:prstGeom prst="leftUpArrow">
            <a:avLst>
              <a:gd name="adj1" fmla="val 0"/>
              <a:gd name="adj2" fmla="val 1989"/>
              <a:gd name="adj3" fmla="val 289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B65D86F9-4D96-D84F-A046-D2D99E7C239B}"/>
                  </a:ext>
                </a:extLst>
              </p:cNvPr>
              <p:cNvSpPr/>
              <p:nvPr/>
            </p:nvSpPr>
            <p:spPr>
              <a:xfrm>
                <a:off x="2894100" y="4261499"/>
                <a:ext cx="2613815" cy="307777"/>
              </a:xfrm>
              <a:prstGeom prst="rect">
                <a:avLst/>
              </a:prstGeom>
            </p:spPr>
            <p:txBody>
              <a:bodyPr wrap="square">
                <a:spAutoFit/>
              </a:bodyPr>
              <a:lstStyle/>
              <a:p>
                <a:r>
                  <a:rPr lang="en-US" dirty="0">
                    <a:solidFill>
                      <a:srgbClr val="666666"/>
                    </a:solidFill>
                    <a:latin typeface="Nunito Sans" pitchFamily="2" charset="77"/>
                  </a:rPr>
                  <a:t>0     1     2      3     4    </a:t>
                </a:r>
                <a14:m>
                  <m:oMath xmlns:m="http://schemas.openxmlformats.org/officeDocument/2006/math">
                    <m:r>
                      <a:rPr lang="en-US" b="0" i="1" smtClean="0">
                        <a:solidFill>
                          <a:srgbClr val="666666"/>
                        </a:solidFill>
                        <a:latin typeface="Cambria Math" panose="02040503050406030204" pitchFamily="18" charset="0"/>
                      </a:rPr>
                      <m:t>⋯</m:t>
                    </m:r>
                  </m:oMath>
                </a14:m>
                <a:endParaRPr lang="en-US" dirty="0"/>
              </a:p>
            </p:txBody>
          </p:sp>
        </mc:Choice>
        <mc:Fallback xmlns="">
          <p:sp>
            <p:nvSpPr>
              <p:cNvPr id="11" name="Rectangle 10">
                <a:extLst>
                  <a:ext uri="{FF2B5EF4-FFF2-40B4-BE49-F238E27FC236}">
                    <a16:creationId xmlns:a16="http://schemas.microsoft.com/office/drawing/2014/main" id="{B65D86F9-4D96-D84F-A046-D2D99E7C239B}"/>
                  </a:ext>
                </a:extLst>
              </p:cNvPr>
              <p:cNvSpPr>
                <a:spLocks noRot="1" noChangeAspect="1" noMove="1" noResize="1" noEditPoints="1" noAdjustHandles="1" noChangeArrowheads="1" noChangeShapeType="1" noTextEdit="1"/>
              </p:cNvSpPr>
              <p:nvPr/>
            </p:nvSpPr>
            <p:spPr>
              <a:xfrm>
                <a:off x="2894100" y="4261499"/>
                <a:ext cx="2613815" cy="307777"/>
              </a:xfrm>
              <a:prstGeom prst="rect">
                <a:avLst/>
              </a:prstGeom>
              <a:blipFill>
                <a:blip r:embed="rId6"/>
                <a:stretch>
                  <a:fillRect l="-971" b="-20000"/>
                </a:stretch>
              </a:blipFill>
            </p:spPr>
            <p:txBody>
              <a:bodyPr/>
              <a:lstStyle/>
              <a:p>
                <a:r>
                  <a:rPr lang="en-US">
                    <a:noFill/>
                  </a:rPr>
                  <a:t> </a:t>
                </a:r>
              </a:p>
            </p:txBody>
          </p:sp>
        </mc:Fallback>
      </mc:AlternateContent>
      <p:sp>
        <p:nvSpPr>
          <p:cNvPr id="26" name="Rectangle 25">
            <a:extLst>
              <a:ext uri="{FF2B5EF4-FFF2-40B4-BE49-F238E27FC236}">
                <a16:creationId xmlns:a16="http://schemas.microsoft.com/office/drawing/2014/main" id="{456F3645-FB66-4E48-AD89-3F9728AD768C}"/>
              </a:ext>
            </a:extLst>
          </p:cNvPr>
          <p:cNvSpPr/>
          <p:nvPr/>
        </p:nvSpPr>
        <p:spPr>
          <a:xfrm>
            <a:off x="2632147" y="1773191"/>
            <a:ext cx="739305" cy="307777"/>
          </a:xfrm>
          <a:prstGeom prst="rect">
            <a:avLst/>
          </a:prstGeom>
        </p:spPr>
        <p:txBody>
          <a:bodyPr wrap="none">
            <a:spAutoFit/>
          </a:bodyPr>
          <a:lstStyle/>
          <a:p>
            <a:r>
              <a:rPr lang="en-US" dirty="0">
                <a:solidFill>
                  <a:srgbClr val="666666"/>
                </a:solidFill>
                <a:latin typeface="Nunito Sans" pitchFamily="2" charset="77"/>
                <a:ea typeface="Nunito Sans" pitchFamily="2" charset="77"/>
                <a:cs typeface="Nunito Sans" pitchFamily="2" charset="77"/>
              </a:rPr>
              <a:t>#awful</a:t>
            </a:r>
            <a:endParaRPr lang="en-US" dirty="0"/>
          </a:p>
        </p:txBody>
      </p:sp>
      <p:sp>
        <p:nvSpPr>
          <p:cNvPr id="49" name="Left-Up Arrow 48">
            <a:extLst>
              <a:ext uri="{FF2B5EF4-FFF2-40B4-BE49-F238E27FC236}">
                <a16:creationId xmlns:a16="http://schemas.microsoft.com/office/drawing/2014/main" id="{3CBC367A-9A51-AF46-B6A0-ECD7EDFEE8CF}"/>
              </a:ext>
            </a:extLst>
          </p:cNvPr>
          <p:cNvSpPr/>
          <p:nvPr/>
        </p:nvSpPr>
        <p:spPr>
          <a:xfrm flipH="1">
            <a:off x="6101695" y="2077866"/>
            <a:ext cx="2538804" cy="2214209"/>
          </a:xfrm>
          <a:prstGeom prst="leftUpArrow">
            <a:avLst>
              <a:gd name="adj1" fmla="val 0"/>
              <a:gd name="adj2" fmla="val 1989"/>
              <a:gd name="adj3" fmla="val 289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1" name="Rectangle 50">
                <a:extLst>
                  <a:ext uri="{FF2B5EF4-FFF2-40B4-BE49-F238E27FC236}">
                    <a16:creationId xmlns:a16="http://schemas.microsoft.com/office/drawing/2014/main" id="{0C003B88-CAF2-5044-A6FA-AF9479D2F5DB}"/>
                  </a:ext>
                </a:extLst>
              </p:cNvPr>
              <p:cNvSpPr/>
              <p:nvPr/>
            </p:nvSpPr>
            <p:spPr>
              <a:xfrm>
                <a:off x="6026684" y="4282058"/>
                <a:ext cx="2613815" cy="307777"/>
              </a:xfrm>
              <a:prstGeom prst="rect">
                <a:avLst/>
              </a:prstGeom>
            </p:spPr>
            <p:txBody>
              <a:bodyPr wrap="square">
                <a:spAutoFit/>
              </a:bodyPr>
              <a:lstStyle/>
              <a:p>
                <a:r>
                  <a:rPr lang="en-US" dirty="0">
                    <a:solidFill>
                      <a:srgbClr val="666666"/>
                    </a:solidFill>
                    <a:latin typeface="Nunito Sans" pitchFamily="2" charset="77"/>
                  </a:rPr>
                  <a:t>0     1     2      3     4    </a:t>
                </a:r>
                <a14:m>
                  <m:oMath xmlns:m="http://schemas.openxmlformats.org/officeDocument/2006/math">
                    <m:r>
                      <a:rPr lang="en-US" b="0" i="1" smtClean="0">
                        <a:solidFill>
                          <a:srgbClr val="666666"/>
                        </a:solidFill>
                        <a:latin typeface="Cambria Math" panose="02040503050406030204" pitchFamily="18" charset="0"/>
                      </a:rPr>
                      <m:t>⋯</m:t>
                    </m:r>
                  </m:oMath>
                </a14:m>
                <a:endParaRPr lang="en-US" dirty="0"/>
              </a:p>
            </p:txBody>
          </p:sp>
        </mc:Choice>
        <mc:Fallback xmlns="">
          <p:sp>
            <p:nvSpPr>
              <p:cNvPr id="51" name="Rectangle 50">
                <a:extLst>
                  <a:ext uri="{FF2B5EF4-FFF2-40B4-BE49-F238E27FC236}">
                    <a16:creationId xmlns:a16="http://schemas.microsoft.com/office/drawing/2014/main" id="{0C003B88-CAF2-5044-A6FA-AF9479D2F5DB}"/>
                  </a:ext>
                </a:extLst>
              </p:cNvPr>
              <p:cNvSpPr>
                <a:spLocks noRot="1" noChangeAspect="1" noMove="1" noResize="1" noEditPoints="1" noAdjustHandles="1" noChangeArrowheads="1" noChangeShapeType="1" noTextEdit="1"/>
              </p:cNvSpPr>
              <p:nvPr/>
            </p:nvSpPr>
            <p:spPr>
              <a:xfrm>
                <a:off x="6026684" y="4282058"/>
                <a:ext cx="2613815" cy="307777"/>
              </a:xfrm>
              <a:prstGeom prst="rect">
                <a:avLst/>
              </a:prstGeom>
              <a:blipFill>
                <a:blip r:embed="rId7"/>
                <a:stretch>
                  <a:fillRect l="-966" b="-19231"/>
                </a:stretch>
              </a:blipFill>
            </p:spPr>
            <p:txBody>
              <a:bodyPr/>
              <a:lstStyle/>
              <a:p>
                <a:r>
                  <a:rPr lang="en-US">
                    <a:noFill/>
                  </a:rPr>
                  <a:t> </a:t>
                </a:r>
              </a:p>
            </p:txBody>
          </p:sp>
        </mc:Fallback>
      </mc:AlternateContent>
      <p:sp>
        <p:nvSpPr>
          <p:cNvPr id="64" name="Rectangle 63">
            <a:extLst>
              <a:ext uri="{FF2B5EF4-FFF2-40B4-BE49-F238E27FC236}">
                <a16:creationId xmlns:a16="http://schemas.microsoft.com/office/drawing/2014/main" id="{200DD2B3-9000-4B47-B2BD-4326566867F1}"/>
              </a:ext>
            </a:extLst>
          </p:cNvPr>
          <p:cNvSpPr/>
          <p:nvPr/>
        </p:nvSpPr>
        <p:spPr>
          <a:xfrm>
            <a:off x="5764731" y="1793750"/>
            <a:ext cx="739305" cy="307777"/>
          </a:xfrm>
          <a:prstGeom prst="rect">
            <a:avLst/>
          </a:prstGeom>
        </p:spPr>
        <p:txBody>
          <a:bodyPr wrap="none">
            <a:spAutoFit/>
          </a:bodyPr>
          <a:lstStyle/>
          <a:p>
            <a:r>
              <a:rPr lang="en-US" dirty="0">
                <a:solidFill>
                  <a:srgbClr val="666666"/>
                </a:solidFill>
                <a:latin typeface="Nunito Sans" pitchFamily="2" charset="77"/>
                <a:ea typeface="Nunito Sans" pitchFamily="2" charset="77"/>
                <a:cs typeface="Nunito Sans" pitchFamily="2" charset="77"/>
              </a:rPr>
              <a:t>#awful</a:t>
            </a:r>
            <a:endParaRPr lang="en-US" dirty="0"/>
          </a:p>
        </p:txBody>
      </p:sp>
      <p:cxnSp>
        <p:nvCxnSpPr>
          <p:cNvPr id="65" name="Straight Connector 64">
            <a:extLst>
              <a:ext uri="{FF2B5EF4-FFF2-40B4-BE49-F238E27FC236}">
                <a16:creationId xmlns:a16="http://schemas.microsoft.com/office/drawing/2014/main" id="{E614B27C-E019-8F40-A5B6-DB06ACE03E85}"/>
              </a:ext>
            </a:extLst>
          </p:cNvPr>
          <p:cNvCxnSpPr>
            <a:cxnSpLocks/>
            <a:endCxn id="70" idx="2"/>
          </p:cNvCxnSpPr>
          <p:nvPr/>
        </p:nvCxnSpPr>
        <p:spPr>
          <a:xfrm flipV="1">
            <a:off x="3020972" y="2125189"/>
            <a:ext cx="1960760" cy="1739794"/>
          </a:xfrm>
          <a:prstGeom prst="line">
            <a:avLst/>
          </a:prstGeom>
          <a:ln w="28575"/>
        </p:spPr>
        <p:style>
          <a:lnRef idx="1">
            <a:schemeClr val="dk1"/>
          </a:lnRef>
          <a:fillRef idx="0">
            <a:schemeClr val="dk1"/>
          </a:fillRef>
          <a:effectRef idx="0">
            <a:schemeClr val="dk1"/>
          </a:effectRef>
          <a:fontRef idx="minor">
            <a:schemeClr val="tx1"/>
          </a:fontRef>
        </p:style>
      </p:cxnSp>
      <p:cxnSp>
        <p:nvCxnSpPr>
          <p:cNvPr id="66" name="Straight Connector 65">
            <a:extLst>
              <a:ext uri="{FF2B5EF4-FFF2-40B4-BE49-F238E27FC236}">
                <a16:creationId xmlns:a16="http://schemas.microsoft.com/office/drawing/2014/main" id="{DE185F31-7AD3-8243-89FC-0E4733F2F8AC}"/>
              </a:ext>
            </a:extLst>
          </p:cNvPr>
          <p:cNvCxnSpPr>
            <a:cxnSpLocks/>
            <a:endCxn id="48" idx="0"/>
          </p:cNvCxnSpPr>
          <p:nvPr/>
        </p:nvCxnSpPr>
        <p:spPr>
          <a:xfrm flipV="1">
            <a:off x="6489765" y="2449466"/>
            <a:ext cx="2063057" cy="1812034"/>
          </a:xfrm>
          <a:prstGeom prst="line">
            <a:avLst/>
          </a:prstGeom>
          <a:ln w="28575"/>
        </p:spPr>
        <p:style>
          <a:lnRef idx="1">
            <a:schemeClr val="dk1"/>
          </a:lnRef>
          <a:fillRef idx="0">
            <a:schemeClr val="dk1"/>
          </a:fillRef>
          <a:effectRef idx="0">
            <a:schemeClr val="dk1"/>
          </a:effectRef>
          <a:fontRef idx="minor">
            <a:schemeClr val="tx1"/>
          </a:fontRef>
        </p:style>
      </p:cxnSp>
      <p:sp>
        <p:nvSpPr>
          <p:cNvPr id="77" name="Rectangle 76">
            <a:extLst>
              <a:ext uri="{FF2B5EF4-FFF2-40B4-BE49-F238E27FC236}">
                <a16:creationId xmlns:a16="http://schemas.microsoft.com/office/drawing/2014/main" id="{02162B03-0FC3-9444-939E-13EB51070AB2}"/>
              </a:ext>
            </a:extLst>
          </p:cNvPr>
          <p:cNvSpPr/>
          <p:nvPr/>
        </p:nvSpPr>
        <p:spPr>
          <a:xfrm>
            <a:off x="4777936" y="4261498"/>
            <a:ext cx="1064715" cy="307777"/>
          </a:xfrm>
          <a:prstGeom prst="rect">
            <a:avLst/>
          </a:prstGeom>
        </p:spPr>
        <p:txBody>
          <a:bodyPr wrap="none">
            <a:spAutoFit/>
          </a:bodyPr>
          <a:lstStyle/>
          <a:p>
            <a:r>
              <a:rPr lang="en-US" dirty="0">
                <a:solidFill>
                  <a:srgbClr val="666666"/>
                </a:solidFill>
                <a:latin typeface="Nunito Sans" pitchFamily="2" charset="77"/>
                <a:ea typeface="Nunito Sans" pitchFamily="2" charset="77"/>
                <a:cs typeface="Nunito Sans" pitchFamily="2" charset="77"/>
              </a:rPr>
              <a:t>#awesome</a:t>
            </a:r>
            <a:endParaRPr lang="en-US" dirty="0"/>
          </a:p>
        </p:txBody>
      </p:sp>
      <p:sp>
        <p:nvSpPr>
          <p:cNvPr id="78" name="Rectangle 77">
            <a:extLst>
              <a:ext uri="{FF2B5EF4-FFF2-40B4-BE49-F238E27FC236}">
                <a16:creationId xmlns:a16="http://schemas.microsoft.com/office/drawing/2014/main" id="{380567AF-6696-B645-A0EC-A7F87251FDB9}"/>
              </a:ext>
            </a:extLst>
          </p:cNvPr>
          <p:cNvSpPr/>
          <p:nvPr/>
        </p:nvSpPr>
        <p:spPr>
          <a:xfrm>
            <a:off x="8054129" y="4271516"/>
            <a:ext cx="1064715" cy="307777"/>
          </a:xfrm>
          <a:prstGeom prst="rect">
            <a:avLst/>
          </a:prstGeom>
        </p:spPr>
        <p:txBody>
          <a:bodyPr wrap="none">
            <a:spAutoFit/>
          </a:bodyPr>
          <a:lstStyle/>
          <a:p>
            <a:r>
              <a:rPr lang="en-US" dirty="0">
                <a:solidFill>
                  <a:srgbClr val="666666"/>
                </a:solidFill>
                <a:latin typeface="Nunito Sans" pitchFamily="2" charset="77"/>
                <a:ea typeface="Nunito Sans" pitchFamily="2" charset="77"/>
                <a:cs typeface="Nunito Sans" pitchFamily="2" charset="77"/>
              </a:rPr>
              <a:t>#awesome</a:t>
            </a:r>
            <a:endParaRPr lang="en-US" dirty="0"/>
          </a:p>
        </p:txBody>
      </p:sp>
      <p:cxnSp>
        <p:nvCxnSpPr>
          <p:cNvPr id="47" name="Straight Connector 46">
            <a:extLst>
              <a:ext uri="{FF2B5EF4-FFF2-40B4-BE49-F238E27FC236}">
                <a16:creationId xmlns:a16="http://schemas.microsoft.com/office/drawing/2014/main" id="{FD0D5F2E-280E-904C-94DF-FEE711A84623}"/>
              </a:ext>
            </a:extLst>
          </p:cNvPr>
          <p:cNvCxnSpPr>
            <a:cxnSpLocks/>
            <a:endCxn id="70" idx="3"/>
          </p:cNvCxnSpPr>
          <p:nvPr/>
        </p:nvCxnSpPr>
        <p:spPr>
          <a:xfrm flipV="1">
            <a:off x="3016852" y="2125189"/>
            <a:ext cx="2399813" cy="2101854"/>
          </a:xfrm>
          <a:prstGeom prst="line">
            <a:avLst/>
          </a:prstGeom>
          <a:ln w="28575">
            <a:solidFill>
              <a:schemeClr val="bg1">
                <a:lumMod val="65000"/>
              </a:schemeClr>
            </a:solidFill>
          </a:ln>
        </p:spPr>
        <p:style>
          <a:lnRef idx="1">
            <a:schemeClr val="dk1"/>
          </a:lnRef>
          <a:fillRef idx="0">
            <a:schemeClr val="dk1"/>
          </a:fillRef>
          <a:effectRef idx="0">
            <a:schemeClr val="dk1"/>
          </a:effectRef>
          <a:fontRef idx="minor">
            <a:schemeClr val="tx1"/>
          </a:fontRef>
        </p:style>
      </p:cxnSp>
      <p:cxnSp>
        <p:nvCxnSpPr>
          <p:cNvPr id="63" name="Straight Connector 62">
            <a:extLst>
              <a:ext uri="{FF2B5EF4-FFF2-40B4-BE49-F238E27FC236}">
                <a16:creationId xmlns:a16="http://schemas.microsoft.com/office/drawing/2014/main" id="{CAF465B7-B3C1-2C49-930B-59116D33987F}"/>
              </a:ext>
            </a:extLst>
          </p:cNvPr>
          <p:cNvCxnSpPr>
            <a:cxnSpLocks/>
            <a:endCxn id="72" idx="0"/>
          </p:cNvCxnSpPr>
          <p:nvPr/>
        </p:nvCxnSpPr>
        <p:spPr>
          <a:xfrm flipV="1">
            <a:off x="6134383" y="2162638"/>
            <a:ext cx="2431119" cy="2090970"/>
          </a:xfrm>
          <a:prstGeom prst="line">
            <a:avLst/>
          </a:prstGeom>
          <a:ln w="28575">
            <a:solidFill>
              <a:schemeClr val="bg1">
                <a:lumMod val="65000"/>
              </a:schemeClr>
            </a:solidFill>
          </a:ln>
        </p:spPr>
        <p:style>
          <a:lnRef idx="1">
            <a:schemeClr val="dk1"/>
          </a:lnRef>
          <a:fillRef idx="0">
            <a:schemeClr val="dk1"/>
          </a:fillRef>
          <a:effectRef idx="0">
            <a:schemeClr val="dk1"/>
          </a:effectRef>
          <a:fontRef idx="minor">
            <a:schemeClr val="tx1"/>
          </a:fontRef>
        </p:style>
      </p:cxnSp>
      <p:sp>
        <p:nvSpPr>
          <p:cNvPr id="45" name="Cross 44">
            <a:extLst>
              <a:ext uri="{FF2B5EF4-FFF2-40B4-BE49-F238E27FC236}">
                <a16:creationId xmlns:a16="http://schemas.microsoft.com/office/drawing/2014/main" id="{962948D8-BB00-3E4F-B25D-A6F006FE67EF}"/>
              </a:ext>
            </a:extLst>
          </p:cNvPr>
          <p:cNvSpPr/>
          <p:nvPr/>
        </p:nvSpPr>
        <p:spPr>
          <a:xfrm>
            <a:off x="4735893" y="3479940"/>
            <a:ext cx="146868" cy="137160"/>
          </a:xfrm>
          <a:prstGeom prst="plus">
            <a:avLst>
              <a:gd name="adj" fmla="val 36764"/>
            </a:avLst>
          </a:prstGeom>
          <a:gradFill>
            <a:gsLst>
              <a:gs pos="0">
                <a:schemeClr val="bg1">
                  <a:lumMod val="50000"/>
                </a:schemeClr>
              </a:gs>
              <a:gs pos="100000">
                <a:schemeClr val="bg1">
                  <a:lumMod val="85000"/>
                </a:schemeClr>
              </a:gs>
            </a:gsLst>
            <a:lin ang="16200000" scaled="0"/>
          </a:gra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Cross 45">
            <a:extLst>
              <a:ext uri="{FF2B5EF4-FFF2-40B4-BE49-F238E27FC236}">
                <a16:creationId xmlns:a16="http://schemas.microsoft.com/office/drawing/2014/main" id="{D10155AA-B294-234B-9F54-8B2921ED1652}"/>
              </a:ext>
            </a:extLst>
          </p:cNvPr>
          <p:cNvSpPr/>
          <p:nvPr/>
        </p:nvSpPr>
        <p:spPr>
          <a:xfrm>
            <a:off x="4355111" y="3491631"/>
            <a:ext cx="146868" cy="137160"/>
          </a:xfrm>
          <a:prstGeom prst="plus">
            <a:avLst>
              <a:gd name="adj" fmla="val 36764"/>
            </a:avLst>
          </a:prstGeom>
          <a:gradFill>
            <a:gsLst>
              <a:gs pos="0">
                <a:schemeClr val="bg1">
                  <a:lumMod val="50000"/>
                </a:schemeClr>
              </a:gs>
              <a:gs pos="100000">
                <a:schemeClr val="bg1">
                  <a:lumMod val="85000"/>
                </a:schemeClr>
              </a:gs>
            </a:gsLst>
            <a:lin ang="16200000" scaled="0"/>
          </a:gra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Cross 66">
            <a:extLst>
              <a:ext uri="{FF2B5EF4-FFF2-40B4-BE49-F238E27FC236}">
                <a16:creationId xmlns:a16="http://schemas.microsoft.com/office/drawing/2014/main" id="{143B4F69-8466-8B4F-AD66-14F0747F61A5}"/>
              </a:ext>
            </a:extLst>
          </p:cNvPr>
          <p:cNvSpPr/>
          <p:nvPr/>
        </p:nvSpPr>
        <p:spPr>
          <a:xfrm>
            <a:off x="4355111" y="3793543"/>
            <a:ext cx="146868" cy="137160"/>
          </a:xfrm>
          <a:prstGeom prst="plus">
            <a:avLst>
              <a:gd name="adj" fmla="val 36764"/>
            </a:avLst>
          </a:prstGeom>
          <a:gradFill>
            <a:gsLst>
              <a:gs pos="0">
                <a:schemeClr val="bg1">
                  <a:lumMod val="50000"/>
                </a:schemeClr>
              </a:gs>
              <a:gs pos="100000">
                <a:schemeClr val="bg1">
                  <a:lumMod val="85000"/>
                </a:schemeClr>
              </a:gs>
            </a:gsLst>
            <a:lin ang="16200000" scaled="0"/>
          </a:gra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Cross 67">
            <a:extLst>
              <a:ext uri="{FF2B5EF4-FFF2-40B4-BE49-F238E27FC236}">
                <a16:creationId xmlns:a16="http://schemas.microsoft.com/office/drawing/2014/main" id="{ECCB3665-3530-C546-9BAF-D5001B94EFC8}"/>
              </a:ext>
            </a:extLst>
          </p:cNvPr>
          <p:cNvSpPr/>
          <p:nvPr/>
        </p:nvSpPr>
        <p:spPr>
          <a:xfrm>
            <a:off x="4018059" y="4148900"/>
            <a:ext cx="146868" cy="137160"/>
          </a:xfrm>
          <a:prstGeom prst="plus">
            <a:avLst>
              <a:gd name="adj" fmla="val 36764"/>
            </a:avLst>
          </a:prstGeom>
          <a:gradFill>
            <a:gsLst>
              <a:gs pos="0">
                <a:schemeClr val="bg1">
                  <a:lumMod val="50000"/>
                </a:schemeClr>
              </a:gs>
              <a:gs pos="100000">
                <a:schemeClr val="bg1">
                  <a:lumMod val="85000"/>
                </a:schemeClr>
              </a:gs>
            </a:gsLst>
            <a:lin ang="16200000" scaled="0"/>
          </a:gra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Cross 68">
            <a:extLst>
              <a:ext uri="{FF2B5EF4-FFF2-40B4-BE49-F238E27FC236}">
                <a16:creationId xmlns:a16="http://schemas.microsoft.com/office/drawing/2014/main" id="{7F58F11D-71D2-B840-9E38-C965CFAA2B21}"/>
              </a:ext>
            </a:extLst>
          </p:cNvPr>
          <p:cNvSpPr/>
          <p:nvPr/>
        </p:nvSpPr>
        <p:spPr>
          <a:xfrm>
            <a:off x="3626018" y="3798057"/>
            <a:ext cx="146868" cy="137160"/>
          </a:xfrm>
          <a:prstGeom prst="plus">
            <a:avLst>
              <a:gd name="adj" fmla="val 36764"/>
            </a:avLst>
          </a:prstGeom>
          <a:gradFill>
            <a:gsLst>
              <a:gs pos="0">
                <a:schemeClr val="bg1">
                  <a:lumMod val="50000"/>
                </a:schemeClr>
              </a:gs>
              <a:gs pos="100000">
                <a:schemeClr val="bg1">
                  <a:lumMod val="85000"/>
                </a:schemeClr>
              </a:gs>
            </a:gsLst>
            <a:lin ang="16200000" scaled="0"/>
          </a:gra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DCEE3C49-1A78-CD49-9E25-C69AFBAE2460}"/>
              </a:ext>
            </a:extLst>
          </p:cNvPr>
          <p:cNvSpPr/>
          <p:nvPr/>
        </p:nvSpPr>
        <p:spPr>
          <a:xfrm>
            <a:off x="4018059" y="2477484"/>
            <a:ext cx="146868" cy="45719"/>
          </a:xfrm>
          <a:prstGeom prst="rect">
            <a:avLst/>
          </a:prstGeom>
          <a:gradFill>
            <a:gsLst>
              <a:gs pos="0">
                <a:schemeClr val="bg1">
                  <a:lumMod val="50000"/>
                </a:schemeClr>
              </a:gs>
              <a:gs pos="100000">
                <a:schemeClr val="bg1">
                  <a:lumMod val="85000"/>
                </a:schemeClr>
              </a:gs>
            </a:gsLst>
            <a:lin ang="16200000" scaled="0"/>
          </a:gra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E75C0A94-77B8-B846-A4F9-03CB01B1B621}"/>
              </a:ext>
            </a:extLst>
          </p:cNvPr>
          <p:cNvSpPr/>
          <p:nvPr/>
        </p:nvSpPr>
        <p:spPr>
          <a:xfrm>
            <a:off x="3626018" y="2772287"/>
            <a:ext cx="146868" cy="45719"/>
          </a:xfrm>
          <a:prstGeom prst="rect">
            <a:avLst/>
          </a:prstGeom>
          <a:gradFill>
            <a:gsLst>
              <a:gs pos="0">
                <a:schemeClr val="bg1">
                  <a:lumMod val="50000"/>
                </a:schemeClr>
              </a:gs>
              <a:gs pos="100000">
                <a:schemeClr val="bg1">
                  <a:lumMod val="85000"/>
                </a:schemeClr>
              </a:gs>
            </a:gsLst>
            <a:lin ang="16200000" scaled="0"/>
          </a:gra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923B215F-74E5-0440-B8AC-4F0F2D887696}"/>
              </a:ext>
            </a:extLst>
          </p:cNvPr>
          <p:cNvSpPr/>
          <p:nvPr/>
        </p:nvSpPr>
        <p:spPr>
          <a:xfrm>
            <a:off x="3626018" y="3126837"/>
            <a:ext cx="146868" cy="45719"/>
          </a:xfrm>
          <a:prstGeom prst="rect">
            <a:avLst/>
          </a:prstGeom>
          <a:gradFill>
            <a:gsLst>
              <a:gs pos="0">
                <a:schemeClr val="bg1">
                  <a:lumMod val="50000"/>
                </a:schemeClr>
              </a:gs>
              <a:gs pos="100000">
                <a:schemeClr val="bg1">
                  <a:lumMod val="85000"/>
                </a:schemeClr>
              </a:gs>
            </a:gsLst>
            <a:lin ang="16200000" scaled="0"/>
          </a:gra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78ABC5DB-CE6F-2744-AD86-4D8855A37420}"/>
              </a:ext>
            </a:extLst>
          </p:cNvPr>
          <p:cNvSpPr/>
          <p:nvPr/>
        </p:nvSpPr>
        <p:spPr>
          <a:xfrm>
            <a:off x="3364897" y="3126836"/>
            <a:ext cx="146868" cy="45719"/>
          </a:xfrm>
          <a:prstGeom prst="rect">
            <a:avLst/>
          </a:prstGeom>
          <a:gradFill>
            <a:gsLst>
              <a:gs pos="0">
                <a:schemeClr val="bg1">
                  <a:lumMod val="50000"/>
                </a:schemeClr>
              </a:gs>
              <a:gs pos="100000">
                <a:schemeClr val="bg1">
                  <a:lumMod val="85000"/>
                </a:schemeClr>
              </a:gs>
            </a:gsLst>
            <a:lin ang="16200000" scaled="0"/>
          </a:gra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A2D85184-B798-6443-8D51-523B2FA6CC6D}"/>
              </a:ext>
            </a:extLst>
          </p:cNvPr>
          <p:cNvSpPr/>
          <p:nvPr/>
        </p:nvSpPr>
        <p:spPr>
          <a:xfrm>
            <a:off x="2976632" y="2477484"/>
            <a:ext cx="146868" cy="45719"/>
          </a:xfrm>
          <a:prstGeom prst="rect">
            <a:avLst/>
          </a:prstGeom>
          <a:gradFill>
            <a:gsLst>
              <a:gs pos="0">
                <a:schemeClr val="bg1">
                  <a:lumMod val="50000"/>
                </a:schemeClr>
              </a:gs>
              <a:gs pos="100000">
                <a:schemeClr val="bg1">
                  <a:lumMod val="85000"/>
                </a:schemeClr>
              </a:gs>
            </a:gsLst>
            <a:lin ang="16200000" scaled="0"/>
          </a:gra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Cross 78">
            <a:extLst>
              <a:ext uri="{FF2B5EF4-FFF2-40B4-BE49-F238E27FC236}">
                <a16:creationId xmlns:a16="http://schemas.microsoft.com/office/drawing/2014/main" id="{9EC1D154-1634-EA42-8B41-6839A09214C4}"/>
              </a:ext>
            </a:extLst>
          </p:cNvPr>
          <p:cNvSpPr/>
          <p:nvPr/>
        </p:nvSpPr>
        <p:spPr>
          <a:xfrm>
            <a:off x="7866100" y="3505130"/>
            <a:ext cx="146868" cy="137160"/>
          </a:xfrm>
          <a:prstGeom prst="plus">
            <a:avLst>
              <a:gd name="adj" fmla="val 36764"/>
            </a:avLst>
          </a:prstGeom>
          <a:gradFill>
            <a:gsLst>
              <a:gs pos="0">
                <a:schemeClr val="bg1">
                  <a:lumMod val="50000"/>
                </a:schemeClr>
              </a:gs>
              <a:gs pos="100000">
                <a:schemeClr val="bg1">
                  <a:lumMod val="85000"/>
                </a:schemeClr>
              </a:gs>
            </a:gsLst>
            <a:lin ang="16200000" scaled="0"/>
          </a:gra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Cross 79">
            <a:extLst>
              <a:ext uri="{FF2B5EF4-FFF2-40B4-BE49-F238E27FC236}">
                <a16:creationId xmlns:a16="http://schemas.microsoft.com/office/drawing/2014/main" id="{F587D6F8-D97E-EF40-8E0C-707E6A7BAAAC}"/>
              </a:ext>
            </a:extLst>
          </p:cNvPr>
          <p:cNvSpPr/>
          <p:nvPr/>
        </p:nvSpPr>
        <p:spPr>
          <a:xfrm>
            <a:off x="7485318" y="3516821"/>
            <a:ext cx="146868" cy="137160"/>
          </a:xfrm>
          <a:prstGeom prst="plus">
            <a:avLst>
              <a:gd name="adj" fmla="val 36764"/>
            </a:avLst>
          </a:prstGeom>
          <a:gradFill>
            <a:gsLst>
              <a:gs pos="0">
                <a:schemeClr val="bg1">
                  <a:lumMod val="50000"/>
                </a:schemeClr>
              </a:gs>
              <a:gs pos="100000">
                <a:schemeClr val="bg1">
                  <a:lumMod val="85000"/>
                </a:schemeClr>
              </a:gs>
            </a:gsLst>
            <a:lin ang="16200000" scaled="0"/>
          </a:gra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Cross 80">
            <a:extLst>
              <a:ext uri="{FF2B5EF4-FFF2-40B4-BE49-F238E27FC236}">
                <a16:creationId xmlns:a16="http://schemas.microsoft.com/office/drawing/2014/main" id="{410B8C34-219C-EF46-9406-8F8B089BB5D5}"/>
              </a:ext>
            </a:extLst>
          </p:cNvPr>
          <p:cNvSpPr/>
          <p:nvPr/>
        </p:nvSpPr>
        <p:spPr>
          <a:xfrm>
            <a:off x="7485318" y="3818733"/>
            <a:ext cx="146868" cy="137160"/>
          </a:xfrm>
          <a:prstGeom prst="plus">
            <a:avLst>
              <a:gd name="adj" fmla="val 36764"/>
            </a:avLst>
          </a:prstGeom>
          <a:gradFill>
            <a:gsLst>
              <a:gs pos="0">
                <a:schemeClr val="bg1">
                  <a:lumMod val="50000"/>
                </a:schemeClr>
              </a:gs>
              <a:gs pos="100000">
                <a:schemeClr val="bg1">
                  <a:lumMod val="85000"/>
                </a:schemeClr>
              </a:gs>
            </a:gsLst>
            <a:lin ang="16200000" scaled="0"/>
          </a:gra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Cross 81">
            <a:extLst>
              <a:ext uri="{FF2B5EF4-FFF2-40B4-BE49-F238E27FC236}">
                <a16:creationId xmlns:a16="http://schemas.microsoft.com/office/drawing/2014/main" id="{C8CDF335-89B7-9E4C-A80A-F0365E342A88}"/>
              </a:ext>
            </a:extLst>
          </p:cNvPr>
          <p:cNvSpPr/>
          <p:nvPr/>
        </p:nvSpPr>
        <p:spPr>
          <a:xfrm>
            <a:off x="7148266" y="4174090"/>
            <a:ext cx="146868" cy="137160"/>
          </a:xfrm>
          <a:prstGeom prst="plus">
            <a:avLst>
              <a:gd name="adj" fmla="val 36764"/>
            </a:avLst>
          </a:prstGeom>
          <a:gradFill>
            <a:gsLst>
              <a:gs pos="0">
                <a:schemeClr val="bg1">
                  <a:lumMod val="50000"/>
                </a:schemeClr>
              </a:gs>
              <a:gs pos="100000">
                <a:schemeClr val="bg1">
                  <a:lumMod val="85000"/>
                </a:schemeClr>
              </a:gs>
            </a:gsLst>
            <a:lin ang="16200000" scaled="0"/>
          </a:gra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Cross 82">
            <a:extLst>
              <a:ext uri="{FF2B5EF4-FFF2-40B4-BE49-F238E27FC236}">
                <a16:creationId xmlns:a16="http://schemas.microsoft.com/office/drawing/2014/main" id="{A91545F4-E800-544E-9D0C-369074D19481}"/>
              </a:ext>
            </a:extLst>
          </p:cNvPr>
          <p:cNvSpPr/>
          <p:nvPr/>
        </p:nvSpPr>
        <p:spPr>
          <a:xfrm>
            <a:off x="6756225" y="3823247"/>
            <a:ext cx="146868" cy="137160"/>
          </a:xfrm>
          <a:prstGeom prst="plus">
            <a:avLst>
              <a:gd name="adj" fmla="val 36764"/>
            </a:avLst>
          </a:prstGeom>
          <a:gradFill>
            <a:gsLst>
              <a:gs pos="0">
                <a:schemeClr val="bg1">
                  <a:lumMod val="50000"/>
                </a:schemeClr>
              </a:gs>
              <a:gs pos="100000">
                <a:schemeClr val="bg1">
                  <a:lumMod val="85000"/>
                </a:schemeClr>
              </a:gs>
            </a:gsLst>
            <a:lin ang="16200000" scaled="0"/>
          </a:gra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AA9B91EC-4056-684A-BEED-A9FFD20FDD80}"/>
              </a:ext>
            </a:extLst>
          </p:cNvPr>
          <p:cNvSpPr/>
          <p:nvPr/>
        </p:nvSpPr>
        <p:spPr>
          <a:xfrm>
            <a:off x="7148266" y="2502674"/>
            <a:ext cx="146868" cy="45719"/>
          </a:xfrm>
          <a:prstGeom prst="rect">
            <a:avLst/>
          </a:prstGeom>
          <a:gradFill>
            <a:gsLst>
              <a:gs pos="0">
                <a:schemeClr val="bg1">
                  <a:lumMod val="50000"/>
                </a:schemeClr>
              </a:gs>
              <a:gs pos="100000">
                <a:schemeClr val="bg1">
                  <a:lumMod val="85000"/>
                </a:schemeClr>
              </a:gs>
            </a:gsLst>
            <a:lin ang="16200000" scaled="0"/>
          </a:gra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1B6CB3C7-5114-2348-BC31-D2FFA08FDA99}"/>
              </a:ext>
            </a:extLst>
          </p:cNvPr>
          <p:cNvSpPr/>
          <p:nvPr/>
        </p:nvSpPr>
        <p:spPr>
          <a:xfrm>
            <a:off x="6756225" y="2797477"/>
            <a:ext cx="146868" cy="45719"/>
          </a:xfrm>
          <a:prstGeom prst="rect">
            <a:avLst/>
          </a:prstGeom>
          <a:gradFill>
            <a:gsLst>
              <a:gs pos="0">
                <a:schemeClr val="bg1">
                  <a:lumMod val="50000"/>
                </a:schemeClr>
              </a:gs>
              <a:gs pos="100000">
                <a:schemeClr val="bg1">
                  <a:lumMod val="85000"/>
                </a:schemeClr>
              </a:gs>
            </a:gsLst>
            <a:lin ang="16200000" scaled="0"/>
          </a:gra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235352B1-1416-3A4B-B82E-BD9F3C1D7A6A}"/>
              </a:ext>
            </a:extLst>
          </p:cNvPr>
          <p:cNvSpPr/>
          <p:nvPr/>
        </p:nvSpPr>
        <p:spPr>
          <a:xfrm>
            <a:off x="6756225" y="3152027"/>
            <a:ext cx="146868" cy="45719"/>
          </a:xfrm>
          <a:prstGeom prst="rect">
            <a:avLst/>
          </a:prstGeom>
          <a:gradFill>
            <a:gsLst>
              <a:gs pos="0">
                <a:schemeClr val="bg1">
                  <a:lumMod val="50000"/>
                </a:schemeClr>
              </a:gs>
              <a:gs pos="100000">
                <a:schemeClr val="bg1">
                  <a:lumMod val="85000"/>
                </a:schemeClr>
              </a:gs>
            </a:gsLst>
            <a:lin ang="16200000" scaled="0"/>
          </a:gra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8240973D-FE33-AC4C-AE8B-11B6735CBAD8}"/>
              </a:ext>
            </a:extLst>
          </p:cNvPr>
          <p:cNvSpPr/>
          <p:nvPr/>
        </p:nvSpPr>
        <p:spPr>
          <a:xfrm>
            <a:off x="6495104" y="3152026"/>
            <a:ext cx="146868" cy="45719"/>
          </a:xfrm>
          <a:prstGeom prst="rect">
            <a:avLst/>
          </a:prstGeom>
          <a:gradFill>
            <a:gsLst>
              <a:gs pos="0">
                <a:schemeClr val="bg1">
                  <a:lumMod val="50000"/>
                </a:schemeClr>
              </a:gs>
              <a:gs pos="100000">
                <a:schemeClr val="bg1">
                  <a:lumMod val="85000"/>
                </a:schemeClr>
              </a:gs>
            </a:gsLst>
            <a:lin ang="16200000" scaled="0"/>
          </a:gra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F2D3DE50-4F87-7047-93AF-CCF1441F5A16}"/>
              </a:ext>
            </a:extLst>
          </p:cNvPr>
          <p:cNvSpPr/>
          <p:nvPr/>
        </p:nvSpPr>
        <p:spPr>
          <a:xfrm>
            <a:off x="6106839" y="2502674"/>
            <a:ext cx="146868" cy="45719"/>
          </a:xfrm>
          <a:prstGeom prst="rect">
            <a:avLst/>
          </a:prstGeom>
          <a:gradFill>
            <a:gsLst>
              <a:gs pos="0">
                <a:schemeClr val="bg1">
                  <a:lumMod val="50000"/>
                </a:schemeClr>
              </a:gs>
              <a:gs pos="100000">
                <a:schemeClr val="bg1">
                  <a:lumMod val="85000"/>
                </a:schemeClr>
              </a:gs>
            </a:gsLst>
            <a:lin ang="16200000" scaled="0"/>
          </a:gra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400714"/>
      </p:ext>
    </p:extLst>
  </p:cSld>
  <p:clrMapOvr>
    <a:masterClrMapping/>
  </p:clrMapOvr>
  <p:transition spd="slow">
    <p:push dir="u"/>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C7F1A1CC-F854-9A41-8FB5-4552F2556AA3}"/>
              </a:ext>
            </a:extLst>
          </p:cNvPr>
          <p:cNvSpPr/>
          <p:nvPr/>
        </p:nvSpPr>
        <p:spPr>
          <a:xfrm>
            <a:off x="3020971" y="2125188"/>
            <a:ext cx="2046207" cy="1729316"/>
          </a:xfrm>
          <a:custGeom>
            <a:avLst/>
            <a:gdLst>
              <a:gd name="connsiteX0" fmla="*/ 10758 w 2474259"/>
              <a:gd name="connsiteY0" fmla="*/ 2119257 h 2119257"/>
              <a:gd name="connsiteX1" fmla="*/ 0 w 2474259"/>
              <a:gd name="connsiteY1" fmla="*/ 0 h 2119257"/>
              <a:gd name="connsiteX2" fmla="*/ 2474259 w 2474259"/>
              <a:gd name="connsiteY2" fmla="*/ 10758 h 2119257"/>
              <a:gd name="connsiteX3" fmla="*/ 10758 w 2474259"/>
              <a:gd name="connsiteY3" fmla="*/ 2119257 h 2119257"/>
            </a:gdLst>
            <a:ahLst/>
            <a:cxnLst>
              <a:cxn ang="0">
                <a:pos x="connsiteX0" y="connsiteY0"/>
              </a:cxn>
              <a:cxn ang="0">
                <a:pos x="connsiteX1" y="connsiteY1"/>
              </a:cxn>
              <a:cxn ang="0">
                <a:pos x="connsiteX2" y="connsiteY2"/>
              </a:cxn>
              <a:cxn ang="0">
                <a:pos x="connsiteX3" y="connsiteY3"/>
              </a:cxn>
            </a:cxnLst>
            <a:rect l="l" t="t" r="r" b="b"/>
            <a:pathLst>
              <a:path w="2474259" h="2119257">
                <a:moveTo>
                  <a:pt x="10758" y="2119257"/>
                </a:moveTo>
                <a:lnTo>
                  <a:pt x="0" y="0"/>
                </a:lnTo>
                <a:lnTo>
                  <a:pt x="2474259" y="10758"/>
                </a:lnTo>
                <a:lnTo>
                  <a:pt x="10758" y="2119257"/>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Freeform 69">
            <a:extLst>
              <a:ext uri="{FF2B5EF4-FFF2-40B4-BE49-F238E27FC236}">
                <a16:creationId xmlns:a16="http://schemas.microsoft.com/office/drawing/2014/main" id="{9D8A4C1C-10AB-814A-9AC3-0275D565C07E}"/>
              </a:ext>
            </a:extLst>
          </p:cNvPr>
          <p:cNvSpPr/>
          <p:nvPr/>
        </p:nvSpPr>
        <p:spPr>
          <a:xfrm>
            <a:off x="3019233" y="2125189"/>
            <a:ext cx="2418648" cy="2102594"/>
          </a:xfrm>
          <a:custGeom>
            <a:avLst/>
            <a:gdLst>
              <a:gd name="connsiteX0" fmla="*/ 0 w 2511846"/>
              <a:gd name="connsiteY0" fmla="*/ 2115238 h 2126255"/>
              <a:gd name="connsiteX1" fmla="*/ 11017 w 2511846"/>
              <a:gd name="connsiteY1" fmla="*/ 1751682 h 2126255"/>
              <a:gd name="connsiteX2" fmla="*/ 2038120 w 2511846"/>
              <a:gd name="connsiteY2" fmla="*/ 0 h 2126255"/>
              <a:gd name="connsiteX3" fmla="*/ 2489812 w 2511846"/>
              <a:gd name="connsiteY3" fmla="*/ 0 h 2126255"/>
              <a:gd name="connsiteX4" fmla="*/ 2511846 w 2511846"/>
              <a:gd name="connsiteY4" fmla="*/ 2126255 h 2126255"/>
              <a:gd name="connsiteX5" fmla="*/ 0 w 2511846"/>
              <a:gd name="connsiteY5" fmla="*/ 2115238 h 2126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1846" h="2126255">
                <a:moveTo>
                  <a:pt x="0" y="2115238"/>
                </a:moveTo>
                <a:lnTo>
                  <a:pt x="11017" y="1751682"/>
                </a:lnTo>
                <a:lnTo>
                  <a:pt x="2038120" y="0"/>
                </a:lnTo>
                <a:lnTo>
                  <a:pt x="2489812" y="0"/>
                </a:lnTo>
                <a:lnTo>
                  <a:pt x="2511846" y="2126255"/>
                </a:lnTo>
                <a:lnTo>
                  <a:pt x="0" y="2115238"/>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3609D370-829B-8D4C-988A-4E8BD99DA139}"/>
                  </a:ext>
                </a:extLst>
              </p:cNvPr>
              <p:cNvSpPr/>
              <p:nvPr/>
            </p:nvSpPr>
            <p:spPr>
              <a:xfrm rot="16200000">
                <a:off x="1587192" y="2781221"/>
                <a:ext cx="2613815" cy="523220"/>
              </a:xfrm>
              <a:prstGeom prst="rect">
                <a:avLst/>
              </a:prstGeom>
            </p:spPr>
            <p:txBody>
              <a:bodyPr wrap="square">
                <a:spAutoFit/>
              </a:bodyPr>
              <a:lstStyle/>
              <a:p>
                <a:r>
                  <a:rPr lang="en-US" dirty="0">
                    <a:solidFill>
                      <a:srgbClr val="666666"/>
                    </a:solidFill>
                    <a:latin typeface="Nunito Sans" pitchFamily="2" charset="77"/>
                  </a:rPr>
                  <a:t>0     1     2      3     4    </a:t>
                </a:r>
                <a14:m>
                  <m:oMath xmlns:m="http://schemas.openxmlformats.org/officeDocument/2006/math">
                    <m:r>
                      <a:rPr lang="en-US" b="0" i="1" smtClean="0">
                        <a:solidFill>
                          <a:srgbClr val="666666"/>
                        </a:solidFill>
                        <a:latin typeface="Cambria Math" panose="02040503050406030204" pitchFamily="18" charset="0"/>
                      </a:rPr>
                      <m:t>⋯</m:t>
                    </m:r>
                  </m:oMath>
                </a14:m>
                <a:endParaRPr lang="en-US" b="0" dirty="0">
                  <a:solidFill>
                    <a:srgbClr val="666666"/>
                  </a:solidFill>
                  <a:latin typeface="Nunito Sans" pitchFamily="2" charset="77"/>
                </a:endParaRPr>
              </a:p>
              <a:p>
                <a:endParaRPr lang="en-US" dirty="0"/>
              </a:p>
            </p:txBody>
          </p:sp>
        </mc:Choice>
        <mc:Fallback xmlns="">
          <p:sp>
            <p:nvSpPr>
              <p:cNvPr id="10" name="Rectangle 9">
                <a:extLst>
                  <a:ext uri="{FF2B5EF4-FFF2-40B4-BE49-F238E27FC236}">
                    <a16:creationId xmlns:a16="http://schemas.microsoft.com/office/drawing/2014/main" id="{3609D370-829B-8D4C-988A-4E8BD99DA139}"/>
                  </a:ext>
                </a:extLst>
              </p:cNvPr>
              <p:cNvSpPr>
                <a:spLocks noRot="1" noChangeAspect="1" noMove="1" noResize="1" noEditPoints="1" noAdjustHandles="1" noChangeArrowheads="1" noChangeShapeType="1" noTextEdit="1"/>
              </p:cNvSpPr>
              <p:nvPr/>
            </p:nvSpPr>
            <p:spPr>
              <a:xfrm rot="16200000">
                <a:off x="1587192" y="2781221"/>
                <a:ext cx="2613815" cy="523220"/>
              </a:xfrm>
              <a:prstGeom prst="rect">
                <a:avLst/>
              </a:prstGeom>
              <a:blipFill>
                <a:blip r:embed="rId3"/>
                <a:stretch>
                  <a:fillRect b="-966"/>
                </a:stretch>
              </a:blipFill>
            </p:spPr>
            <p:txBody>
              <a:bodyPr/>
              <a:lstStyle/>
              <a:p>
                <a:r>
                  <a:rPr lang="en-US">
                    <a:noFill/>
                  </a:rPr>
                  <a:t> </a:t>
                </a:r>
              </a:p>
            </p:txBody>
          </p:sp>
        </mc:Fallback>
      </mc:AlternateContent>
      <p:sp>
        <p:nvSpPr>
          <p:cNvPr id="72" name="Freeform 71">
            <a:extLst>
              <a:ext uri="{FF2B5EF4-FFF2-40B4-BE49-F238E27FC236}">
                <a16:creationId xmlns:a16="http://schemas.microsoft.com/office/drawing/2014/main" id="{963A6DC9-6883-4F47-80E8-84286D62F371}"/>
              </a:ext>
            </a:extLst>
          </p:cNvPr>
          <p:cNvSpPr/>
          <p:nvPr/>
        </p:nvSpPr>
        <p:spPr>
          <a:xfrm rot="10800000">
            <a:off x="6137770" y="2151706"/>
            <a:ext cx="2427732" cy="2109789"/>
          </a:xfrm>
          <a:custGeom>
            <a:avLst/>
            <a:gdLst>
              <a:gd name="connsiteX0" fmla="*/ 0 w 2511846"/>
              <a:gd name="connsiteY0" fmla="*/ 2115238 h 2126255"/>
              <a:gd name="connsiteX1" fmla="*/ 11017 w 2511846"/>
              <a:gd name="connsiteY1" fmla="*/ 1751682 h 2126255"/>
              <a:gd name="connsiteX2" fmla="*/ 2038120 w 2511846"/>
              <a:gd name="connsiteY2" fmla="*/ 0 h 2126255"/>
              <a:gd name="connsiteX3" fmla="*/ 2489812 w 2511846"/>
              <a:gd name="connsiteY3" fmla="*/ 0 h 2126255"/>
              <a:gd name="connsiteX4" fmla="*/ 2511846 w 2511846"/>
              <a:gd name="connsiteY4" fmla="*/ 2126255 h 2126255"/>
              <a:gd name="connsiteX5" fmla="*/ 0 w 2511846"/>
              <a:gd name="connsiteY5" fmla="*/ 2115238 h 2126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1846" h="2126255">
                <a:moveTo>
                  <a:pt x="0" y="2115238"/>
                </a:moveTo>
                <a:lnTo>
                  <a:pt x="11017" y="1751682"/>
                </a:lnTo>
                <a:lnTo>
                  <a:pt x="2038120" y="0"/>
                </a:lnTo>
                <a:lnTo>
                  <a:pt x="2489812" y="0"/>
                </a:lnTo>
                <a:lnTo>
                  <a:pt x="2511846" y="2126255"/>
                </a:lnTo>
                <a:lnTo>
                  <a:pt x="0" y="2115238"/>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47">
            <a:extLst>
              <a:ext uri="{FF2B5EF4-FFF2-40B4-BE49-F238E27FC236}">
                <a16:creationId xmlns:a16="http://schemas.microsoft.com/office/drawing/2014/main" id="{5160D323-CBD9-9741-A1DD-F2B1CDFC8FE6}"/>
              </a:ext>
            </a:extLst>
          </p:cNvPr>
          <p:cNvSpPr/>
          <p:nvPr/>
        </p:nvSpPr>
        <p:spPr>
          <a:xfrm rot="10800000">
            <a:off x="6504033" y="2449466"/>
            <a:ext cx="2057736" cy="1812029"/>
          </a:xfrm>
          <a:custGeom>
            <a:avLst/>
            <a:gdLst>
              <a:gd name="connsiteX0" fmla="*/ 10758 w 2474259"/>
              <a:gd name="connsiteY0" fmla="*/ 2119257 h 2119257"/>
              <a:gd name="connsiteX1" fmla="*/ 0 w 2474259"/>
              <a:gd name="connsiteY1" fmla="*/ 0 h 2119257"/>
              <a:gd name="connsiteX2" fmla="*/ 2474259 w 2474259"/>
              <a:gd name="connsiteY2" fmla="*/ 10758 h 2119257"/>
              <a:gd name="connsiteX3" fmla="*/ 10758 w 2474259"/>
              <a:gd name="connsiteY3" fmla="*/ 2119257 h 2119257"/>
            </a:gdLst>
            <a:ahLst/>
            <a:cxnLst>
              <a:cxn ang="0">
                <a:pos x="connsiteX0" y="connsiteY0"/>
              </a:cxn>
              <a:cxn ang="0">
                <a:pos x="connsiteX1" y="connsiteY1"/>
              </a:cxn>
              <a:cxn ang="0">
                <a:pos x="connsiteX2" y="connsiteY2"/>
              </a:cxn>
              <a:cxn ang="0">
                <a:pos x="connsiteX3" y="connsiteY3"/>
              </a:cxn>
            </a:cxnLst>
            <a:rect l="l" t="t" r="r" b="b"/>
            <a:pathLst>
              <a:path w="2474259" h="2119257">
                <a:moveTo>
                  <a:pt x="10758" y="2119257"/>
                </a:moveTo>
                <a:lnTo>
                  <a:pt x="0" y="0"/>
                </a:lnTo>
                <a:lnTo>
                  <a:pt x="2474259" y="10758"/>
                </a:lnTo>
                <a:lnTo>
                  <a:pt x="10758" y="2119257"/>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50" name="Rectangle 49">
                <a:extLst>
                  <a:ext uri="{FF2B5EF4-FFF2-40B4-BE49-F238E27FC236}">
                    <a16:creationId xmlns:a16="http://schemas.microsoft.com/office/drawing/2014/main" id="{3A5CFD36-A6A8-FA4E-87B2-4F46828A87B1}"/>
                  </a:ext>
                </a:extLst>
              </p:cNvPr>
              <p:cNvSpPr/>
              <p:nvPr/>
            </p:nvSpPr>
            <p:spPr>
              <a:xfrm rot="16200000">
                <a:off x="4719776" y="2801780"/>
                <a:ext cx="2613815" cy="523220"/>
              </a:xfrm>
              <a:prstGeom prst="rect">
                <a:avLst/>
              </a:prstGeom>
            </p:spPr>
            <p:txBody>
              <a:bodyPr wrap="square">
                <a:spAutoFit/>
              </a:bodyPr>
              <a:lstStyle/>
              <a:p>
                <a:r>
                  <a:rPr lang="en-US" dirty="0">
                    <a:solidFill>
                      <a:srgbClr val="666666"/>
                    </a:solidFill>
                    <a:latin typeface="Nunito Sans" pitchFamily="2" charset="77"/>
                  </a:rPr>
                  <a:t>0     1     2      3     4    </a:t>
                </a:r>
                <a14:m>
                  <m:oMath xmlns:m="http://schemas.openxmlformats.org/officeDocument/2006/math">
                    <m:r>
                      <a:rPr lang="en-US" b="0" i="1" smtClean="0">
                        <a:solidFill>
                          <a:srgbClr val="666666"/>
                        </a:solidFill>
                        <a:latin typeface="Cambria Math" panose="02040503050406030204" pitchFamily="18" charset="0"/>
                      </a:rPr>
                      <m:t>⋯</m:t>
                    </m:r>
                  </m:oMath>
                </a14:m>
                <a:endParaRPr lang="en-US" b="0" dirty="0">
                  <a:solidFill>
                    <a:srgbClr val="666666"/>
                  </a:solidFill>
                  <a:latin typeface="Nunito Sans" pitchFamily="2" charset="77"/>
                </a:endParaRPr>
              </a:p>
              <a:p>
                <a:endParaRPr lang="en-US" dirty="0"/>
              </a:p>
            </p:txBody>
          </p:sp>
        </mc:Choice>
        <mc:Fallback xmlns="">
          <p:sp>
            <p:nvSpPr>
              <p:cNvPr id="50" name="Rectangle 49">
                <a:extLst>
                  <a:ext uri="{FF2B5EF4-FFF2-40B4-BE49-F238E27FC236}">
                    <a16:creationId xmlns:a16="http://schemas.microsoft.com/office/drawing/2014/main" id="{3A5CFD36-A6A8-FA4E-87B2-4F46828A87B1}"/>
                  </a:ext>
                </a:extLst>
              </p:cNvPr>
              <p:cNvSpPr>
                <a:spLocks noRot="1" noChangeAspect="1" noMove="1" noResize="1" noEditPoints="1" noAdjustHandles="1" noChangeArrowheads="1" noChangeShapeType="1" noTextEdit="1"/>
              </p:cNvSpPr>
              <p:nvPr/>
            </p:nvSpPr>
            <p:spPr>
              <a:xfrm rot="16200000">
                <a:off x="4719776" y="2801780"/>
                <a:ext cx="2613815" cy="523220"/>
              </a:xfrm>
              <a:prstGeom prst="rect">
                <a:avLst/>
              </a:prstGeom>
              <a:blipFill>
                <a:blip r:embed="rId4"/>
                <a:stretch>
                  <a:fillRect b="-4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 Placeholder 1">
                <a:extLst>
                  <a:ext uri="{FF2B5EF4-FFF2-40B4-BE49-F238E27FC236}">
                    <a16:creationId xmlns:a16="http://schemas.microsoft.com/office/drawing/2014/main" id="{F10C1BF1-AAD1-A64D-B92B-917063927829}"/>
                  </a:ext>
                </a:extLst>
              </p:cNvPr>
              <p:cNvSpPr>
                <a:spLocks noGrp="1"/>
              </p:cNvSpPr>
              <p:nvPr>
                <p:ph type="body" idx="1"/>
              </p:nvPr>
            </p:nvSpPr>
            <p:spPr/>
            <p:txBody>
              <a:bodyPr/>
              <a:lstStyle/>
              <a:p>
                <a:pPr marL="139700" indent="0">
                  <a:buNone/>
                </a:pPr>
                <a:r>
                  <a:rPr lang="en-US" b="1" dirty="0"/>
                  <a:t>What happens to the decision boundary if we add an intercept?</a:t>
                </a:r>
              </a:p>
              <a:p>
                <a:pPr marL="13970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𝑆𝑐𝑜𝑟𝑒</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=1.0+1⋅#</m:t>
                      </m:r>
                      <m:r>
                        <a:rPr lang="en-US" b="0" i="1" smtClean="0">
                          <a:latin typeface="Cambria Math" panose="02040503050406030204" pitchFamily="18" charset="0"/>
                        </a:rPr>
                        <m:t>𝑎𝑤𝑒𝑠𝑜𝑚𝑒</m:t>
                      </m:r>
                      <m:r>
                        <a:rPr lang="en-US" b="0" i="1" smtClean="0">
                          <a:latin typeface="Cambria Math" panose="02040503050406030204" pitchFamily="18" charset="0"/>
                        </a:rPr>
                        <m:t>−1.5⋅#</m:t>
                      </m:r>
                      <m:r>
                        <a:rPr lang="en-US" b="0" i="1" smtClean="0">
                          <a:latin typeface="Cambria Math" panose="02040503050406030204" pitchFamily="18" charset="0"/>
                        </a:rPr>
                        <m:t>𝑎𝑤𝑓𝑢𝑙</m:t>
                      </m:r>
                    </m:oMath>
                  </m:oMathPara>
                </a14:m>
                <a:endParaRPr lang="en-US" dirty="0"/>
              </a:p>
              <a:p>
                <a:r>
                  <a:rPr lang="en-US" dirty="0"/>
                  <a:t>Which graph shows the new decision boundary (black)?</a:t>
                </a:r>
              </a:p>
              <a:p>
                <a:r>
                  <a:rPr lang="en-US" dirty="0"/>
                  <a:t>Describe in English what we are doing in terms of the model’s predictions.</a:t>
                </a:r>
              </a:p>
              <a:p>
                <a:pPr marL="139700" indent="0">
                  <a:buNone/>
                </a:pPr>
                <a:endParaRPr lang="en-US" b="1" dirty="0"/>
              </a:p>
            </p:txBody>
          </p:sp>
        </mc:Choice>
        <mc:Fallback xmlns="">
          <p:sp>
            <p:nvSpPr>
              <p:cNvPr id="52" name="Text Placeholder 1">
                <a:extLst>
                  <a:ext uri="{FF2B5EF4-FFF2-40B4-BE49-F238E27FC236}">
                    <a16:creationId xmlns:a16="http://schemas.microsoft.com/office/drawing/2014/main" id="{F10C1BF1-AAD1-A64D-B92B-917063927829}"/>
                  </a:ext>
                </a:extLst>
              </p:cNvPr>
              <p:cNvSpPr>
                <a:spLocks noGrp="1" noRot="1" noChangeAspect="1" noMove="1" noResize="1" noEditPoints="1" noAdjustHandles="1" noChangeArrowheads="1" noChangeShapeType="1" noTextEdit="1"/>
              </p:cNvSpPr>
              <p:nvPr>
                <p:ph type="body" idx="1"/>
              </p:nvPr>
            </p:nvSpPr>
            <p:spPr>
              <a:blipFill>
                <a:blip r:embed="rId5"/>
                <a:stretch>
                  <a:fillRect r="-907"/>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362F6EAA-24A3-B241-A9FC-8255F554685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102</a:t>
            </a:fld>
            <a:endParaRPr lang="en" dirty="0"/>
          </a:p>
        </p:txBody>
      </p:sp>
      <p:sp>
        <p:nvSpPr>
          <p:cNvPr id="4" name="Title 3">
            <a:extLst>
              <a:ext uri="{FF2B5EF4-FFF2-40B4-BE49-F238E27FC236}">
                <a16:creationId xmlns:a16="http://schemas.microsoft.com/office/drawing/2014/main" id="{8AFA1F0C-13AB-E14E-A37D-B5B0E921E634}"/>
              </a:ext>
            </a:extLst>
          </p:cNvPr>
          <p:cNvSpPr>
            <a:spLocks noGrp="1"/>
          </p:cNvSpPr>
          <p:nvPr>
            <p:ph type="title"/>
          </p:nvPr>
        </p:nvSpPr>
        <p:spPr/>
        <p:txBody>
          <a:bodyPr/>
          <a:lstStyle/>
          <a:p>
            <a:r>
              <a:rPr lang="en-US" dirty="0"/>
              <a:t>2 min</a:t>
            </a:r>
          </a:p>
        </p:txBody>
      </p:sp>
      <p:sp>
        <p:nvSpPr>
          <p:cNvPr id="9" name="Left-Up Arrow 8">
            <a:extLst>
              <a:ext uri="{FF2B5EF4-FFF2-40B4-BE49-F238E27FC236}">
                <a16:creationId xmlns:a16="http://schemas.microsoft.com/office/drawing/2014/main" id="{4F0BF966-0E71-484C-B7EE-CE6DEDB41CC0}"/>
              </a:ext>
            </a:extLst>
          </p:cNvPr>
          <p:cNvSpPr/>
          <p:nvPr/>
        </p:nvSpPr>
        <p:spPr>
          <a:xfrm flipH="1">
            <a:off x="2969111" y="2057307"/>
            <a:ext cx="2538804" cy="2214209"/>
          </a:xfrm>
          <a:prstGeom prst="leftUpArrow">
            <a:avLst>
              <a:gd name="adj1" fmla="val 0"/>
              <a:gd name="adj2" fmla="val 1989"/>
              <a:gd name="adj3" fmla="val 289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B65D86F9-4D96-D84F-A046-D2D99E7C239B}"/>
                  </a:ext>
                </a:extLst>
              </p:cNvPr>
              <p:cNvSpPr/>
              <p:nvPr/>
            </p:nvSpPr>
            <p:spPr>
              <a:xfrm>
                <a:off x="2894100" y="4261499"/>
                <a:ext cx="2613815" cy="307777"/>
              </a:xfrm>
              <a:prstGeom prst="rect">
                <a:avLst/>
              </a:prstGeom>
            </p:spPr>
            <p:txBody>
              <a:bodyPr wrap="square">
                <a:spAutoFit/>
              </a:bodyPr>
              <a:lstStyle/>
              <a:p>
                <a:r>
                  <a:rPr lang="en-US" dirty="0">
                    <a:solidFill>
                      <a:srgbClr val="666666"/>
                    </a:solidFill>
                    <a:latin typeface="Nunito Sans" pitchFamily="2" charset="77"/>
                  </a:rPr>
                  <a:t>0     1     2      3     4    </a:t>
                </a:r>
                <a14:m>
                  <m:oMath xmlns:m="http://schemas.openxmlformats.org/officeDocument/2006/math">
                    <m:r>
                      <a:rPr lang="en-US" b="0" i="1" smtClean="0">
                        <a:solidFill>
                          <a:srgbClr val="666666"/>
                        </a:solidFill>
                        <a:latin typeface="Cambria Math" panose="02040503050406030204" pitchFamily="18" charset="0"/>
                      </a:rPr>
                      <m:t>⋯</m:t>
                    </m:r>
                  </m:oMath>
                </a14:m>
                <a:endParaRPr lang="en-US" dirty="0"/>
              </a:p>
            </p:txBody>
          </p:sp>
        </mc:Choice>
        <mc:Fallback xmlns="">
          <p:sp>
            <p:nvSpPr>
              <p:cNvPr id="11" name="Rectangle 10">
                <a:extLst>
                  <a:ext uri="{FF2B5EF4-FFF2-40B4-BE49-F238E27FC236}">
                    <a16:creationId xmlns:a16="http://schemas.microsoft.com/office/drawing/2014/main" id="{B65D86F9-4D96-D84F-A046-D2D99E7C239B}"/>
                  </a:ext>
                </a:extLst>
              </p:cNvPr>
              <p:cNvSpPr>
                <a:spLocks noRot="1" noChangeAspect="1" noMove="1" noResize="1" noEditPoints="1" noAdjustHandles="1" noChangeArrowheads="1" noChangeShapeType="1" noTextEdit="1"/>
              </p:cNvSpPr>
              <p:nvPr/>
            </p:nvSpPr>
            <p:spPr>
              <a:xfrm>
                <a:off x="2894100" y="4261499"/>
                <a:ext cx="2613815" cy="307777"/>
              </a:xfrm>
              <a:prstGeom prst="rect">
                <a:avLst/>
              </a:prstGeom>
              <a:blipFill>
                <a:blip r:embed="rId6"/>
                <a:stretch>
                  <a:fillRect l="-971" b="-20000"/>
                </a:stretch>
              </a:blipFill>
            </p:spPr>
            <p:txBody>
              <a:bodyPr/>
              <a:lstStyle/>
              <a:p>
                <a:r>
                  <a:rPr lang="en-US">
                    <a:noFill/>
                  </a:rPr>
                  <a:t> </a:t>
                </a:r>
              </a:p>
            </p:txBody>
          </p:sp>
        </mc:Fallback>
      </mc:AlternateContent>
      <p:sp>
        <p:nvSpPr>
          <p:cNvPr id="26" name="Rectangle 25">
            <a:extLst>
              <a:ext uri="{FF2B5EF4-FFF2-40B4-BE49-F238E27FC236}">
                <a16:creationId xmlns:a16="http://schemas.microsoft.com/office/drawing/2014/main" id="{456F3645-FB66-4E48-AD89-3F9728AD768C}"/>
              </a:ext>
            </a:extLst>
          </p:cNvPr>
          <p:cNvSpPr/>
          <p:nvPr/>
        </p:nvSpPr>
        <p:spPr>
          <a:xfrm>
            <a:off x="2632147" y="1773191"/>
            <a:ext cx="739305" cy="307777"/>
          </a:xfrm>
          <a:prstGeom prst="rect">
            <a:avLst/>
          </a:prstGeom>
        </p:spPr>
        <p:txBody>
          <a:bodyPr wrap="none">
            <a:spAutoFit/>
          </a:bodyPr>
          <a:lstStyle/>
          <a:p>
            <a:r>
              <a:rPr lang="en-US" dirty="0">
                <a:solidFill>
                  <a:srgbClr val="666666"/>
                </a:solidFill>
                <a:latin typeface="Nunito Sans" pitchFamily="2" charset="77"/>
                <a:ea typeface="Nunito Sans" pitchFamily="2" charset="77"/>
                <a:cs typeface="Nunito Sans" pitchFamily="2" charset="77"/>
              </a:rPr>
              <a:t>#awful</a:t>
            </a:r>
            <a:endParaRPr lang="en-US" dirty="0"/>
          </a:p>
        </p:txBody>
      </p:sp>
      <p:sp>
        <p:nvSpPr>
          <p:cNvPr id="49" name="Left-Up Arrow 48">
            <a:extLst>
              <a:ext uri="{FF2B5EF4-FFF2-40B4-BE49-F238E27FC236}">
                <a16:creationId xmlns:a16="http://schemas.microsoft.com/office/drawing/2014/main" id="{3CBC367A-9A51-AF46-B6A0-ECD7EDFEE8CF}"/>
              </a:ext>
            </a:extLst>
          </p:cNvPr>
          <p:cNvSpPr/>
          <p:nvPr/>
        </p:nvSpPr>
        <p:spPr>
          <a:xfrm flipH="1">
            <a:off x="6101695" y="2077866"/>
            <a:ext cx="2538804" cy="2214209"/>
          </a:xfrm>
          <a:prstGeom prst="leftUpArrow">
            <a:avLst>
              <a:gd name="adj1" fmla="val 0"/>
              <a:gd name="adj2" fmla="val 1989"/>
              <a:gd name="adj3" fmla="val 289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1" name="Rectangle 50">
                <a:extLst>
                  <a:ext uri="{FF2B5EF4-FFF2-40B4-BE49-F238E27FC236}">
                    <a16:creationId xmlns:a16="http://schemas.microsoft.com/office/drawing/2014/main" id="{0C003B88-CAF2-5044-A6FA-AF9479D2F5DB}"/>
                  </a:ext>
                </a:extLst>
              </p:cNvPr>
              <p:cNvSpPr/>
              <p:nvPr/>
            </p:nvSpPr>
            <p:spPr>
              <a:xfrm>
                <a:off x="6026684" y="4282058"/>
                <a:ext cx="2613815" cy="307777"/>
              </a:xfrm>
              <a:prstGeom prst="rect">
                <a:avLst/>
              </a:prstGeom>
            </p:spPr>
            <p:txBody>
              <a:bodyPr wrap="square">
                <a:spAutoFit/>
              </a:bodyPr>
              <a:lstStyle/>
              <a:p>
                <a:r>
                  <a:rPr lang="en-US" dirty="0">
                    <a:solidFill>
                      <a:srgbClr val="666666"/>
                    </a:solidFill>
                    <a:latin typeface="Nunito Sans" pitchFamily="2" charset="77"/>
                  </a:rPr>
                  <a:t>0     1     2      3     4    </a:t>
                </a:r>
                <a14:m>
                  <m:oMath xmlns:m="http://schemas.openxmlformats.org/officeDocument/2006/math">
                    <m:r>
                      <a:rPr lang="en-US" b="0" i="1" smtClean="0">
                        <a:solidFill>
                          <a:srgbClr val="666666"/>
                        </a:solidFill>
                        <a:latin typeface="Cambria Math" panose="02040503050406030204" pitchFamily="18" charset="0"/>
                      </a:rPr>
                      <m:t>⋯</m:t>
                    </m:r>
                  </m:oMath>
                </a14:m>
                <a:endParaRPr lang="en-US" dirty="0"/>
              </a:p>
            </p:txBody>
          </p:sp>
        </mc:Choice>
        <mc:Fallback xmlns="">
          <p:sp>
            <p:nvSpPr>
              <p:cNvPr id="51" name="Rectangle 50">
                <a:extLst>
                  <a:ext uri="{FF2B5EF4-FFF2-40B4-BE49-F238E27FC236}">
                    <a16:creationId xmlns:a16="http://schemas.microsoft.com/office/drawing/2014/main" id="{0C003B88-CAF2-5044-A6FA-AF9479D2F5DB}"/>
                  </a:ext>
                </a:extLst>
              </p:cNvPr>
              <p:cNvSpPr>
                <a:spLocks noRot="1" noChangeAspect="1" noMove="1" noResize="1" noEditPoints="1" noAdjustHandles="1" noChangeArrowheads="1" noChangeShapeType="1" noTextEdit="1"/>
              </p:cNvSpPr>
              <p:nvPr/>
            </p:nvSpPr>
            <p:spPr>
              <a:xfrm>
                <a:off x="6026684" y="4282058"/>
                <a:ext cx="2613815" cy="307777"/>
              </a:xfrm>
              <a:prstGeom prst="rect">
                <a:avLst/>
              </a:prstGeom>
              <a:blipFill>
                <a:blip r:embed="rId7"/>
                <a:stretch>
                  <a:fillRect l="-966" b="-19231"/>
                </a:stretch>
              </a:blipFill>
            </p:spPr>
            <p:txBody>
              <a:bodyPr/>
              <a:lstStyle/>
              <a:p>
                <a:r>
                  <a:rPr lang="en-US">
                    <a:noFill/>
                  </a:rPr>
                  <a:t> </a:t>
                </a:r>
              </a:p>
            </p:txBody>
          </p:sp>
        </mc:Fallback>
      </mc:AlternateContent>
      <p:sp>
        <p:nvSpPr>
          <p:cNvPr id="64" name="Rectangle 63">
            <a:extLst>
              <a:ext uri="{FF2B5EF4-FFF2-40B4-BE49-F238E27FC236}">
                <a16:creationId xmlns:a16="http://schemas.microsoft.com/office/drawing/2014/main" id="{200DD2B3-9000-4B47-B2BD-4326566867F1}"/>
              </a:ext>
            </a:extLst>
          </p:cNvPr>
          <p:cNvSpPr/>
          <p:nvPr/>
        </p:nvSpPr>
        <p:spPr>
          <a:xfrm>
            <a:off x="5764731" y="1793750"/>
            <a:ext cx="739305" cy="307777"/>
          </a:xfrm>
          <a:prstGeom prst="rect">
            <a:avLst/>
          </a:prstGeom>
        </p:spPr>
        <p:txBody>
          <a:bodyPr wrap="none">
            <a:spAutoFit/>
          </a:bodyPr>
          <a:lstStyle/>
          <a:p>
            <a:r>
              <a:rPr lang="en-US" dirty="0">
                <a:solidFill>
                  <a:srgbClr val="666666"/>
                </a:solidFill>
                <a:latin typeface="Nunito Sans" pitchFamily="2" charset="77"/>
                <a:ea typeface="Nunito Sans" pitchFamily="2" charset="77"/>
                <a:cs typeface="Nunito Sans" pitchFamily="2" charset="77"/>
              </a:rPr>
              <a:t>#awful</a:t>
            </a:r>
            <a:endParaRPr lang="en-US" dirty="0"/>
          </a:p>
        </p:txBody>
      </p:sp>
      <p:cxnSp>
        <p:nvCxnSpPr>
          <p:cNvPr id="65" name="Straight Connector 64">
            <a:extLst>
              <a:ext uri="{FF2B5EF4-FFF2-40B4-BE49-F238E27FC236}">
                <a16:creationId xmlns:a16="http://schemas.microsoft.com/office/drawing/2014/main" id="{E614B27C-E019-8F40-A5B6-DB06ACE03E85}"/>
              </a:ext>
            </a:extLst>
          </p:cNvPr>
          <p:cNvCxnSpPr>
            <a:cxnSpLocks/>
            <a:endCxn id="70" idx="2"/>
          </p:cNvCxnSpPr>
          <p:nvPr/>
        </p:nvCxnSpPr>
        <p:spPr>
          <a:xfrm flipV="1">
            <a:off x="3020972" y="2125189"/>
            <a:ext cx="1960760" cy="1739794"/>
          </a:xfrm>
          <a:prstGeom prst="line">
            <a:avLst/>
          </a:prstGeom>
          <a:ln w="28575"/>
        </p:spPr>
        <p:style>
          <a:lnRef idx="1">
            <a:schemeClr val="dk1"/>
          </a:lnRef>
          <a:fillRef idx="0">
            <a:schemeClr val="dk1"/>
          </a:fillRef>
          <a:effectRef idx="0">
            <a:schemeClr val="dk1"/>
          </a:effectRef>
          <a:fontRef idx="minor">
            <a:schemeClr val="tx1"/>
          </a:fontRef>
        </p:style>
      </p:cxnSp>
      <p:cxnSp>
        <p:nvCxnSpPr>
          <p:cNvPr id="66" name="Straight Connector 65">
            <a:extLst>
              <a:ext uri="{FF2B5EF4-FFF2-40B4-BE49-F238E27FC236}">
                <a16:creationId xmlns:a16="http://schemas.microsoft.com/office/drawing/2014/main" id="{DE185F31-7AD3-8243-89FC-0E4733F2F8AC}"/>
              </a:ext>
            </a:extLst>
          </p:cNvPr>
          <p:cNvCxnSpPr>
            <a:cxnSpLocks/>
            <a:endCxn id="48" idx="0"/>
          </p:cNvCxnSpPr>
          <p:nvPr/>
        </p:nvCxnSpPr>
        <p:spPr>
          <a:xfrm flipV="1">
            <a:off x="6489765" y="2449466"/>
            <a:ext cx="2063057" cy="1812034"/>
          </a:xfrm>
          <a:prstGeom prst="line">
            <a:avLst/>
          </a:prstGeom>
          <a:ln w="28575"/>
        </p:spPr>
        <p:style>
          <a:lnRef idx="1">
            <a:schemeClr val="dk1"/>
          </a:lnRef>
          <a:fillRef idx="0">
            <a:schemeClr val="dk1"/>
          </a:fillRef>
          <a:effectRef idx="0">
            <a:schemeClr val="dk1"/>
          </a:effectRef>
          <a:fontRef idx="minor">
            <a:schemeClr val="tx1"/>
          </a:fontRef>
        </p:style>
      </p:cxnSp>
      <p:sp>
        <p:nvSpPr>
          <p:cNvPr id="77" name="Rectangle 76">
            <a:extLst>
              <a:ext uri="{FF2B5EF4-FFF2-40B4-BE49-F238E27FC236}">
                <a16:creationId xmlns:a16="http://schemas.microsoft.com/office/drawing/2014/main" id="{02162B03-0FC3-9444-939E-13EB51070AB2}"/>
              </a:ext>
            </a:extLst>
          </p:cNvPr>
          <p:cNvSpPr/>
          <p:nvPr/>
        </p:nvSpPr>
        <p:spPr>
          <a:xfrm>
            <a:off x="4777936" y="4261498"/>
            <a:ext cx="1064715" cy="307777"/>
          </a:xfrm>
          <a:prstGeom prst="rect">
            <a:avLst/>
          </a:prstGeom>
        </p:spPr>
        <p:txBody>
          <a:bodyPr wrap="none">
            <a:spAutoFit/>
          </a:bodyPr>
          <a:lstStyle/>
          <a:p>
            <a:r>
              <a:rPr lang="en-US" dirty="0">
                <a:solidFill>
                  <a:srgbClr val="666666"/>
                </a:solidFill>
                <a:latin typeface="Nunito Sans" pitchFamily="2" charset="77"/>
                <a:ea typeface="Nunito Sans" pitchFamily="2" charset="77"/>
                <a:cs typeface="Nunito Sans" pitchFamily="2" charset="77"/>
              </a:rPr>
              <a:t>#awesome</a:t>
            </a:r>
            <a:endParaRPr lang="en-US" dirty="0"/>
          </a:p>
        </p:txBody>
      </p:sp>
      <p:sp>
        <p:nvSpPr>
          <p:cNvPr id="78" name="Rectangle 77">
            <a:extLst>
              <a:ext uri="{FF2B5EF4-FFF2-40B4-BE49-F238E27FC236}">
                <a16:creationId xmlns:a16="http://schemas.microsoft.com/office/drawing/2014/main" id="{380567AF-6696-B645-A0EC-A7F87251FDB9}"/>
              </a:ext>
            </a:extLst>
          </p:cNvPr>
          <p:cNvSpPr/>
          <p:nvPr/>
        </p:nvSpPr>
        <p:spPr>
          <a:xfrm>
            <a:off x="8054129" y="4271516"/>
            <a:ext cx="1064715" cy="307777"/>
          </a:xfrm>
          <a:prstGeom prst="rect">
            <a:avLst/>
          </a:prstGeom>
        </p:spPr>
        <p:txBody>
          <a:bodyPr wrap="none">
            <a:spAutoFit/>
          </a:bodyPr>
          <a:lstStyle/>
          <a:p>
            <a:r>
              <a:rPr lang="en-US" dirty="0">
                <a:solidFill>
                  <a:srgbClr val="666666"/>
                </a:solidFill>
                <a:latin typeface="Nunito Sans" pitchFamily="2" charset="77"/>
                <a:ea typeface="Nunito Sans" pitchFamily="2" charset="77"/>
                <a:cs typeface="Nunito Sans" pitchFamily="2" charset="77"/>
              </a:rPr>
              <a:t>#awesome</a:t>
            </a:r>
            <a:endParaRPr lang="en-US" dirty="0"/>
          </a:p>
        </p:txBody>
      </p:sp>
      <p:cxnSp>
        <p:nvCxnSpPr>
          <p:cNvPr id="47" name="Straight Connector 46">
            <a:extLst>
              <a:ext uri="{FF2B5EF4-FFF2-40B4-BE49-F238E27FC236}">
                <a16:creationId xmlns:a16="http://schemas.microsoft.com/office/drawing/2014/main" id="{FD0D5F2E-280E-904C-94DF-FEE711A84623}"/>
              </a:ext>
            </a:extLst>
          </p:cNvPr>
          <p:cNvCxnSpPr>
            <a:cxnSpLocks/>
            <a:endCxn id="70" idx="3"/>
          </p:cNvCxnSpPr>
          <p:nvPr/>
        </p:nvCxnSpPr>
        <p:spPr>
          <a:xfrm flipV="1">
            <a:off x="3016852" y="2125189"/>
            <a:ext cx="2399813" cy="2101854"/>
          </a:xfrm>
          <a:prstGeom prst="line">
            <a:avLst/>
          </a:prstGeom>
          <a:ln w="28575">
            <a:solidFill>
              <a:schemeClr val="bg1">
                <a:lumMod val="65000"/>
              </a:schemeClr>
            </a:solidFill>
          </a:ln>
        </p:spPr>
        <p:style>
          <a:lnRef idx="1">
            <a:schemeClr val="dk1"/>
          </a:lnRef>
          <a:fillRef idx="0">
            <a:schemeClr val="dk1"/>
          </a:fillRef>
          <a:effectRef idx="0">
            <a:schemeClr val="dk1"/>
          </a:effectRef>
          <a:fontRef idx="minor">
            <a:schemeClr val="tx1"/>
          </a:fontRef>
        </p:style>
      </p:cxnSp>
      <p:cxnSp>
        <p:nvCxnSpPr>
          <p:cNvPr id="63" name="Straight Connector 62">
            <a:extLst>
              <a:ext uri="{FF2B5EF4-FFF2-40B4-BE49-F238E27FC236}">
                <a16:creationId xmlns:a16="http://schemas.microsoft.com/office/drawing/2014/main" id="{CAF465B7-B3C1-2C49-930B-59116D33987F}"/>
              </a:ext>
            </a:extLst>
          </p:cNvPr>
          <p:cNvCxnSpPr>
            <a:cxnSpLocks/>
            <a:endCxn id="72" idx="0"/>
          </p:cNvCxnSpPr>
          <p:nvPr/>
        </p:nvCxnSpPr>
        <p:spPr>
          <a:xfrm flipV="1">
            <a:off x="6134383" y="2162638"/>
            <a:ext cx="2431119" cy="2090970"/>
          </a:xfrm>
          <a:prstGeom prst="line">
            <a:avLst/>
          </a:prstGeom>
          <a:ln w="28575">
            <a:solidFill>
              <a:schemeClr val="bg1">
                <a:lumMod val="65000"/>
              </a:schemeClr>
            </a:solidFill>
          </a:ln>
        </p:spPr>
        <p:style>
          <a:lnRef idx="1">
            <a:schemeClr val="dk1"/>
          </a:lnRef>
          <a:fillRef idx="0">
            <a:schemeClr val="dk1"/>
          </a:fillRef>
          <a:effectRef idx="0">
            <a:schemeClr val="dk1"/>
          </a:effectRef>
          <a:fontRef idx="minor">
            <a:schemeClr val="tx1"/>
          </a:fontRef>
        </p:style>
      </p:cxnSp>
      <p:sp>
        <p:nvSpPr>
          <p:cNvPr id="45" name="Cross 44">
            <a:extLst>
              <a:ext uri="{FF2B5EF4-FFF2-40B4-BE49-F238E27FC236}">
                <a16:creationId xmlns:a16="http://schemas.microsoft.com/office/drawing/2014/main" id="{962948D8-BB00-3E4F-B25D-A6F006FE67EF}"/>
              </a:ext>
            </a:extLst>
          </p:cNvPr>
          <p:cNvSpPr/>
          <p:nvPr/>
        </p:nvSpPr>
        <p:spPr>
          <a:xfrm>
            <a:off x="4735893" y="3479940"/>
            <a:ext cx="146868" cy="137160"/>
          </a:xfrm>
          <a:prstGeom prst="plus">
            <a:avLst>
              <a:gd name="adj" fmla="val 36764"/>
            </a:avLst>
          </a:prstGeom>
          <a:gradFill>
            <a:gsLst>
              <a:gs pos="0">
                <a:schemeClr val="bg1">
                  <a:lumMod val="50000"/>
                </a:schemeClr>
              </a:gs>
              <a:gs pos="100000">
                <a:schemeClr val="bg1">
                  <a:lumMod val="85000"/>
                </a:schemeClr>
              </a:gs>
            </a:gsLst>
            <a:lin ang="16200000" scaled="0"/>
          </a:gra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Cross 45">
            <a:extLst>
              <a:ext uri="{FF2B5EF4-FFF2-40B4-BE49-F238E27FC236}">
                <a16:creationId xmlns:a16="http://schemas.microsoft.com/office/drawing/2014/main" id="{D10155AA-B294-234B-9F54-8B2921ED1652}"/>
              </a:ext>
            </a:extLst>
          </p:cNvPr>
          <p:cNvSpPr/>
          <p:nvPr/>
        </p:nvSpPr>
        <p:spPr>
          <a:xfrm>
            <a:off x="4355111" y="3491631"/>
            <a:ext cx="146868" cy="137160"/>
          </a:xfrm>
          <a:prstGeom prst="plus">
            <a:avLst>
              <a:gd name="adj" fmla="val 36764"/>
            </a:avLst>
          </a:prstGeom>
          <a:gradFill>
            <a:gsLst>
              <a:gs pos="0">
                <a:schemeClr val="bg1">
                  <a:lumMod val="50000"/>
                </a:schemeClr>
              </a:gs>
              <a:gs pos="100000">
                <a:schemeClr val="bg1">
                  <a:lumMod val="85000"/>
                </a:schemeClr>
              </a:gs>
            </a:gsLst>
            <a:lin ang="16200000" scaled="0"/>
          </a:gra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Cross 66">
            <a:extLst>
              <a:ext uri="{FF2B5EF4-FFF2-40B4-BE49-F238E27FC236}">
                <a16:creationId xmlns:a16="http://schemas.microsoft.com/office/drawing/2014/main" id="{143B4F69-8466-8B4F-AD66-14F0747F61A5}"/>
              </a:ext>
            </a:extLst>
          </p:cNvPr>
          <p:cNvSpPr/>
          <p:nvPr/>
        </p:nvSpPr>
        <p:spPr>
          <a:xfrm>
            <a:off x="4355111" y="3793543"/>
            <a:ext cx="146868" cy="137160"/>
          </a:xfrm>
          <a:prstGeom prst="plus">
            <a:avLst>
              <a:gd name="adj" fmla="val 36764"/>
            </a:avLst>
          </a:prstGeom>
          <a:gradFill>
            <a:gsLst>
              <a:gs pos="0">
                <a:schemeClr val="bg1">
                  <a:lumMod val="50000"/>
                </a:schemeClr>
              </a:gs>
              <a:gs pos="100000">
                <a:schemeClr val="bg1">
                  <a:lumMod val="85000"/>
                </a:schemeClr>
              </a:gs>
            </a:gsLst>
            <a:lin ang="16200000" scaled="0"/>
          </a:gra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Cross 67">
            <a:extLst>
              <a:ext uri="{FF2B5EF4-FFF2-40B4-BE49-F238E27FC236}">
                <a16:creationId xmlns:a16="http://schemas.microsoft.com/office/drawing/2014/main" id="{ECCB3665-3530-C546-9BAF-D5001B94EFC8}"/>
              </a:ext>
            </a:extLst>
          </p:cNvPr>
          <p:cNvSpPr/>
          <p:nvPr/>
        </p:nvSpPr>
        <p:spPr>
          <a:xfrm>
            <a:off x="4018059" y="4148900"/>
            <a:ext cx="146868" cy="137160"/>
          </a:xfrm>
          <a:prstGeom prst="plus">
            <a:avLst>
              <a:gd name="adj" fmla="val 36764"/>
            </a:avLst>
          </a:prstGeom>
          <a:gradFill>
            <a:gsLst>
              <a:gs pos="0">
                <a:schemeClr val="bg1">
                  <a:lumMod val="50000"/>
                </a:schemeClr>
              </a:gs>
              <a:gs pos="100000">
                <a:schemeClr val="bg1">
                  <a:lumMod val="85000"/>
                </a:schemeClr>
              </a:gs>
            </a:gsLst>
            <a:lin ang="16200000" scaled="0"/>
          </a:gra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Cross 68">
            <a:extLst>
              <a:ext uri="{FF2B5EF4-FFF2-40B4-BE49-F238E27FC236}">
                <a16:creationId xmlns:a16="http://schemas.microsoft.com/office/drawing/2014/main" id="{7F58F11D-71D2-B840-9E38-C965CFAA2B21}"/>
              </a:ext>
            </a:extLst>
          </p:cNvPr>
          <p:cNvSpPr/>
          <p:nvPr/>
        </p:nvSpPr>
        <p:spPr>
          <a:xfrm>
            <a:off x="3626018" y="3798057"/>
            <a:ext cx="146868" cy="137160"/>
          </a:xfrm>
          <a:prstGeom prst="plus">
            <a:avLst>
              <a:gd name="adj" fmla="val 36764"/>
            </a:avLst>
          </a:prstGeom>
          <a:gradFill>
            <a:gsLst>
              <a:gs pos="0">
                <a:schemeClr val="bg1">
                  <a:lumMod val="50000"/>
                </a:schemeClr>
              </a:gs>
              <a:gs pos="100000">
                <a:schemeClr val="bg1">
                  <a:lumMod val="85000"/>
                </a:schemeClr>
              </a:gs>
            </a:gsLst>
            <a:lin ang="16200000" scaled="0"/>
          </a:gra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DCEE3C49-1A78-CD49-9E25-C69AFBAE2460}"/>
              </a:ext>
            </a:extLst>
          </p:cNvPr>
          <p:cNvSpPr/>
          <p:nvPr/>
        </p:nvSpPr>
        <p:spPr>
          <a:xfrm>
            <a:off x="4018059" y="2477484"/>
            <a:ext cx="146868" cy="45719"/>
          </a:xfrm>
          <a:prstGeom prst="rect">
            <a:avLst/>
          </a:prstGeom>
          <a:gradFill>
            <a:gsLst>
              <a:gs pos="0">
                <a:schemeClr val="bg1">
                  <a:lumMod val="50000"/>
                </a:schemeClr>
              </a:gs>
              <a:gs pos="100000">
                <a:schemeClr val="bg1">
                  <a:lumMod val="85000"/>
                </a:schemeClr>
              </a:gs>
            </a:gsLst>
            <a:lin ang="16200000" scaled="0"/>
          </a:gra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E75C0A94-77B8-B846-A4F9-03CB01B1B621}"/>
              </a:ext>
            </a:extLst>
          </p:cNvPr>
          <p:cNvSpPr/>
          <p:nvPr/>
        </p:nvSpPr>
        <p:spPr>
          <a:xfrm>
            <a:off x="3626018" y="2772287"/>
            <a:ext cx="146868" cy="45719"/>
          </a:xfrm>
          <a:prstGeom prst="rect">
            <a:avLst/>
          </a:prstGeom>
          <a:gradFill>
            <a:gsLst>
              <a:gs pos="0">
                <a:schemeClr val="bg1">
                  <a:lumMod val="50000"/>
                </a:schemeClr>
              </a:gs>
              <a:gs pos="100000">
                <a:schemeClr val="bg1">
                  <a:lumMod val="85000"/>
                </a:schemeClr>
              </a:gs>
            </a:gsLst>
            <a:lin ang="16200000" scaled="0"/>
          </a:gra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923B215F-74E5-0440-B8AC-4F0F2D887696}"/>
              </a:ext>
            </a:extLst>
          </p:cNvPr>
          <p:cNvSpPr/>
          <p:nvPr/>
        </p:nvSpPr>
        <p:spPr>
          <a:xfrm>
            <a:off x="3626018" y="3126837"/>
            <a:ext cx="146868" cy="45719"/>
          </a:xfrm>
          <a:prstGeom prst="rect">
            <a:avLst/>
          </a:prstGeom>
          <a:gradFill>
            <a:gsLst>
              <a:gs pos="0">
                <a:schemeClr val="bg1">
                  <a:lumMod val="50000"/>
                </a:schemeClr>
              </a:gs>
              <a:gs pos="100000">
                <a:schemeClr val="bg1">
                  <a:lumMod val="85000"/>
                </a:schemeClr>
              </a:gs>
            </a:gsLst>
            <a:lin ang="16200000" scaled="0"/>
          </a:gra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78ABC5DB-CE6F-2744-AD86-4D8855A37420}"/>
              </a:ext>
            </a:extLst>
          </p:cNvPr>
          <p:cNvSpPr/>
          <p:nvPr/>
        </p:nvSpPr>
        <p:spPr>
          <a:xfrm>
            <a:off x="3364897" y="3126836"/>
            <a:ext cx="146868" cy="45719"/>
          </a:xfrm>
          <a:prstGeom prst="rect">
            <a:avLst/>
          </a:prstGeom>
          <a:gradFill>
            <a:gsLst>
              <a:gs pos="0">
                <a:schemeClr val="bg1">
                  <a:lumMod val="50000"/>
                </a:schemeClr>
              </a:gs>
              <a:gs pos="100000">
                <a:schemeClr val="bg1">
                  <a:lumMod val="85000"/>
                </a:schemeClr>
              </a:gs>
            </a:gsLst>
            <a:lin ang="16200000" scaled="0"/>
          </a:gra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A2D85184-B798-6443-8D51-523B2FA6CC6D}"/>
              </a:ext>
            </a:extLst>
          </p:cNvPr>
          <p:cNvSpPr/>
          <p:nvPr/>
        </p:nvSpPr>
        <p:spPr>
          <a:xfrm>
            <a:off x="2976632" y="2477484"/>
            <a:ext cx="146868" cy="45719"/>
          </a:xfrm>
          <a:prstGeom prst="rect">
            <a:avLst/>
          </a:prstGeom>
          <a:gradFill>
            <a:gsLst>
              <a:gs pos="0">
                <a:schemeClr val="bg1">
                  <a:lumMod val="50000"/>
                </a:schemeClr>
              </a:gs>
              <a:gs pos="100000">
                <a:schemeClr val="bg1">
                  <a:lumMod val="85000"/>
                </a:schemeClr>
              </a:gs>
            </a:gsLst>
            <a:lin ang="16200000" scaled="0"/>
          </a:gra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Cross 78">
            <a:extLst>
              <a:ext uri="{FF2B5EF4-FFF2-40B4-BE49-F238E27FC236}">
                <a16:creationId xmlns:a16="http://schemas.microsoft.com/office/drawing/2014/main" id="{9EC1D154-1634-EA42-8B41-6839A09214C4}"/>
              </a:ext>
            </a:extLst>
          </p:cNvPr>
          <p:cNvSpPr/>
          <p:nvPr/>
        </p:nvSpPr>
        <p:spPr>
          <a:xfrm>
            <a:off x="7866100" y="3505130"/>
            <a:ext cx="146868" cy="137160"/>
          </a:xfrm>
          <a:prstGeom prst="plus">
            <a:avLst>
              <a:gd name="adj" fmla="val 36764"/>
            </a:avLst>
          </a:prstGeom>
          <a:gradFill>
            <a:gsLst>
              <a:gs pos="0">
                <a:schemeClr val="bg1">
                  <a:lumMod val="50000"/>
                </a:schemeClr>
              </a:gs>
              <a:gs pos="100000">
                <a:schemeClr val="bg1">
                  <a:lumMod val="85000"/>
                </a:schemeClr>
              </a:gs>
            </a:gsLst>
            <a:lin ang="16200000" scaled="0"/>
          </a:gra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Cross 79">
            <a:extLst>
              <a:ext uri="{FF2B5EF4-FFF2-40B4-BE49-F238E27FC236}">
                <a16:creationId xmlns:a16="http://schemas.microsoft.com/office/drawing/2014/main" id="{F587D6F8-D97E-EF40-8E0C-707E6A7BAAAC}"/>
              </a:ext>
            </a:extLst>
          </p:cNvPr>
          <p:cNvSpPr/>
          <p:nvPr/>
        </p:nvSpPr>
        <p:spPr>
          <a:xfrm>
            <a:off x="7485318" y="3516821"/>
            <a:ext cx="146868" cy="137160"/>
          </a:xfrm>
          <a:prstGeom prst="plus">
            <a:avLst>
              <a:gd name="adj" fmla="val 36764"/>
            </a:avLst>
          </a:prstGeom>
          <a:gradFill>
            <a:gsLst>
              <a:gs pos="0">
                <a:schemeClr val="bg1">
                  <a:lumMod val="50000"/>
                </a:schemeClr>
              </a:gs>
              <a:gs pos="100000">
                <a:schemeClr val="bg1">
                  <a:lumMod val="85000"/>
                </a:schemeClr>
              </a:gs>
            </a:gsLst>
            <a:lin ang="16200000" scaled="0"/>
          </a:gra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Cross 80">
            <a:extLst>
              <a:ext uri="{FF2B5EF4-FFF2-40B4-BE49-F238E27FC236}">
                <a16:creationId xmlns:a16="http://schemas.microsoft.com/office/drawing/2014/main" id="{410B8C34-219C-EF46-9406-8F8B089BB5D5}"/>
              </a:ext>
            </a:extLst>
          </p:cNvPr>
          <p:cNvSpPr/>
          <p:nvPr/>
        </p:nvSpPr>
        <p:spPr>
          <a:xfrm>
            <a:off x="7485318" y="3818733"/>
            <a:ext cx="146868" cy="137160"/>
          </a:xfrm>
          <a:prstGeom prst="plus">
            <a:avLst>
              <a:gd name="adj" fmla="val 36764"/>
            </a:avLst>
          </a:prstGeom>
          <a:gradFill>
            <a:gsLst>
              <a:gs pos="0">
                <a:schemeClr val="bg1">
                  <a:lumMod val="50000"/>
                </a:schemeClr>
              </a:gs>
              <a:gs pos="100000">
                <a:schemeClr val="bg1">
                  <a:lumMod val="85000"/>
                </a:schemeClr>
              </a:gs>
            </a:gsLst>
            <a:lin ang="16200000" scaled="0"/>
          </a:gra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Cross 81">
            <a:extLst>
              <a:ext uri="{FF2B5EF4-FFF2-40B4-BE49-F238E27FC236}">
                <a16:creationId xmlns:a16="http://schemas.microsoft.com/office/drawing/2014/main" id="{C8CDF335-89B7-9E4C-A80A-F0365E342A88}"/>
              </a:ext>
            </a:extLst>
          </p:cNvPr>
          <p:cNvSpPr/>
          <p:nvPr/>
        </p:nvSpPr>
        <p:spPr>
          <a:xfrm>
            <a:off x="7148266" y="4174090"/>
            <a:ext cx="146868" cy="137160"/>
          </a:xfrm>
          <a:prstGeom prst="plus">
            <a:avLst>
              <a:gd name="adj" fmla="val 36764"/>
            </a:avLst>
          </a:prstGeom>
          <a:gradFill>
            <a:gsLst>
              <a:gs pos="0">
                <a:schemeClr val="bg1">
                  <a:lumMod val="50000"/>
                </a:schemeClr>
              </a:gs>
              <a:gs pos="100000">
                <a:schemeClr val="bg1">
                  <a:lumMod val="85000"/>
                </a:schemeClr>
              </a:gs>
            </a:gsLst>
            <a:lin ang="16200000" scaled="0"/>
          </a:gra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Cross 82">
            <a:extLst>
              <a:ext uri="{FF2B5EF4-FFF2-40B4-BE49-F238E27FC236}">
                <a16:creationId xmlns:a16="http://schemas.microsoft.com/office/drawing/2014/main" id="{A91545F4-E800-544E-9D0C-369074D19481}"/>
              </a:ext>
            </a:extLst>
          </p:cNvPr>
          <p:cNvSpPr/>
          <p:nvPr/>
        </p:nvSpPr>
        <p:spPr>
          <a:xfrm>
            <a:off x="6756225" y="3823247"/>
            <a:ext cx="146868" cy="137160"/>
          </a:xfrm>
          <a:prstGeom prst="plus">
            <a:avLst>
              <a:gd name="adj" fmla="val 36764"/>
            </a:avLst>
          </a:prstGeom>
          <a:gradFill>
            <a:gsLst>
              <a:gs pos="0">
                <a:schemeClr val="bg1">
                  <a:lumMod val="50000"/>
                </a:schemeClr>
              </a:gs>
              <a:gs pos="100000">
                <a:schemeClr val="bg1">
                  <a:lumMod val="85000"/>
                </a:schemeClr>
              </a:gs>
            </a:gsLst>
            <a:lin ang="16200000" scaled="0"/>
          </a:gra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AA9B91EC-4056-684A-BEED-A9FFD20FDD80}"/>
              </a:ext>
            </a:extLst>
          </p:cNvPr>
          <p:cNvSpPr/>
          <p:nvPr/>
        </p:nvSpPr>
        <p:spPr>
          <a:xfrm>
            <a:off x="7148266" y="2502674"/>
            <a:ext cx="146868" cy="45719"/>
          </a:xfrm>
          <a:prstGeom prst="rect">
            <a:avLst/>
          </a:prstGeom>
          <a:gradFill>
            <a:gsLst>
              <a:gs pos="0">
                <a:schemeClr val="bg1">
                  <a:lumMod val="50000"/>
                </a:schemeClr>
              </a:gs>
              <a:gs pos="100000">
                <a:schemeClr val="bg1">
                  <a:lumMod val="85000"/>
                </a:schemeClr>
              </a:gs>
            </a:gsLst>
            <a:lin ang="16200000" scaled="0"/>
          </a:gra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1B6CB3C7-5114-2348-BC31-D2FFA08FDA99}"/>
              </a:ext>
            </a:extLst>
          </p:cNvPr>
          <p:cNvSpPr/>
          <p:nvPr/>
        </p:nvSpPr>
        <p:spPr>
          <a:xfrm>
            <a:off x="6756225" y="2797477"/>
            <a:ext cx="146868" cy="45719"/>
          </a:xfrm>
          <a:prstGeom prst="rect">
            <a:avLst/>
          </a:prstGeom>
          <a:gradFill>
            <a:gsLst>
              <a:gs pos="0">
                <a:schemeClr val="bg1">
                  <a:lumMod val="50000"/>
                </a:schemeClr>
              </a:gs>
              <a:gs pos="100000">
                <a:schemeClr val="bg1">
                  <a:lumMod val="85000"/>
                </a:schemeClr>
              </a:gs>
            </a:gsLst>
            <a:lin ang="16200000" scaled="0"/>
          </a:gra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235352B1-1416-3A4B-B82E-BD9F3C1D7A6A}"/>
              </a:ext>
            </a:extLst>
          </p:cNvPr>
          <p:cNvSpPr/>
          <p:nvPr/>
        </p:nvSpPr>
        <p:spPr>
          <a:xfrm>
            <a:off x="6756225" y="3152027"/>
            <a:ext cx="146868" cy="45719"/>
          </a:xfrm>
          <a:prstGeom prst="rect">
            <a:avLst/>
          </a:prstGeom>
          <a:gradFill>
            <a:gsLst>
              <a:gs pos="0">
                <a:schemeClr val="bg1">
                  <a:lumMod val="50000"/>
                </a:schemeClr>
              </a:gs>
              <a:gs pos="100000">
                <a:schemeClr val="bg1">
                  <a:lumMod val="85000"/>
                </a:schemeClr>
              </a:gs>
            </a:gsLst>
            <a:lin ang="16200000" scaled="0"/>
          </a:gra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8240973D-FE33-AC4C-AE8B-11B6735CBAD8}"/>
              </a:ext>
            </a:extLst>
          </p:cNvPr>
          <p:cNvSpPr/>
          <p:nvPr/>
        </p:nvSpPr>
        <p:spPr>
          <a:xfrm>
            <a:off x="6495104" y="3152026"/>
            <a:ext cx="146868" cy="45719"/>
          </a:xfrm>
          <a:prstGeom prst="rect">
            <a:avLst/>
          </a:prstGeom>
          <a:gradFill>
            <a:gsLst>
              <a:gs pos="0">
                <a:schemeClr val="bg1">
                  <a:lumMod val="50000"/>
                </a:schemeClr>
              </a:gs>
              <a:gs pos="100000">
                <a:schemeClr val="bg1">
                  <a:lumMod val="85000"/>
                </a:schemeClr>
              </a:gs>
            </a:gsLst>
            <a:lin ang="16200000" scaled="0"/>
          </a:gra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F2D3DE50-4F87-7047-93AF-CCF1441F5A16}"/>
              </a:ext>
            </a:extLst>
          </p:cNvPr>
          <p:cNvSpPr/>
          <p:nvPr/>
        </p:nvSpPr>
        <p:spPr>
          <a:xfrm>
            <a:off x="6106839" y="2502674"/>
            <a:ext cx="146868" cy="45719"/>
          </a:xfrm>
          <a:prstGeom prst="rect">
            <a:avLst/>
          </a:prstGeom>
          <a:gradFill>
            <a:gsLst>
              <a:gs pos="0">
                <a:schemeClr val="bg1">
                  <a:lumMod val="50000"/>
                </a:schemeClr>
              </a:gs>
              <a:gs pos="100000">
                <a:schemeClr val="bg1">
                  <a:lumMod val="85000"/>
                </a:schemeClr>
              </a:gs>
            </a:gsLst>
            <a:lin ang="16200000" scaled="0"/>
          </a:gra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7516675"/>
      </p:ext>
    </p:extLst>
  </p:cSld>
  <p:clrMapOvr>
    <a:masterClrMapping/>
  </p:clrMapOvr>
  <p:transition spd="slow">
    <p:push dir="u"/>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B0A78-18BA-FE4D-8D8C-1197661A37EA}"/>
              </a:ext>
            </a:extLst>
          </p:cNvPr>
          <p:cNvSpPr>
            <a:spLocks noGrp="1"/>
          </p:cNvSpPr>
          <p:nvPr>
            <p:ph type="title"/>
          </p:nvPr>
        </p:nvSpPr>
        <p:spPr/>
        <p:txBody>
          <a:bodyPr/>
          <a:lstStyle/>
          <a:p>
            <a:r>
              <a:rPr lang="en-US" dirty="0"/>
              <a:t>Decision Boundary</a:t>
            </a:r>
          </a:p>
        </p:txBody>
      </p:sp>
      <p:sp>
        <p:nvSpPr>
          <p:cNvPr id="4" name="Slide Number Placeholder 3">
            <a:extLst>
              <a:ext uri="{FF2B5EF4-FFF2-40B4-BE49-F238E27FC236}">
                <a16:creationId xmlns:a16="http://schemas.microsoft.com/office/drawing/2014/main" id="{0AC68161-4C5D-4B4A-A21C-371CAE70281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103</a:t>
            </a:fld>
            <a:endParaRPr lang="en"/>
          </a:p>
        </p:txBody>
      </p:sp>
      <p:pic>
        <p:nvPicPr>
          <p:cNvPr id="23" name="Picture 22">
            <a:extLst>
              <a:ext uri="{FF2B5EF4-FFF2-40B4-BE49-F238E27FC236}">
                <a16:creationId xmlns:a16="http://schemas.microsoft.com/office/drawing/2014/main" id="{F9A909BB-BA71-4844-A8BF-3166C8D550D4}"/>
              </a:ext>
            </a:extLst>
          </p:cNvPr>
          <p:cNvPicPr>
            <a:picLocks noChangeAspect="1"/>
          </p:cNvPicPr>
          <p:nvPr/>
        </p:nvPicPr>
        <p:blipFill rotWithShape="1">
          <a:blip r:embed="rId3"/>
          <a:srcRect r="-6272" b="712"/>
          <a:stretch/>
        </p:blipFill>
        <p:spPr>
          <a:xfrm>
            <a:off x="5872838" y="1278163"/>
            <a:ext cx="3036712" cy="2698451"/>
          </a:xfrm>
          <a:prstGeom prst="snip1Rect">
            <a:avLst/>
          </a:prstGeom>
        </p:spPr>
      </p:pic>
      <p:sp>
        <p:nvSpPr>
          <p:cNvPr id="27" name="Rectangle 26">
            <a:extLst>
              <a:ext uri="{FF2B5EF4-FFF2-40B4-BE49-F238E27FC236}">
                <a16:creationId xmlns:a16="http://schemas.microsoft.com/office/drawing/2014/main" id="{146C15BB-EBAE-E14C-B3D0-3ED12CCE391C}"/>
              </a:ext>
            </a:extLst>
          </p:cNvPr>
          <p:cNvSpPr/>
          <p:nvPr/>
        </p:nvSpPr>
        <p:spPr>
          <a:xfrm>
            <a:off x="8143539" y="3822725"/>
            <a:ext cx="766011" cy="265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7B8B2F10-13C3-5641-8361-DAEFCC59CFE1}"/>
              </a:ext>
            </a:extLst>
          </p:cNvPr>
          <p:cNvSpPr/>
          <p:nvPr/>
        </p:nvSpPr>
        <p:spPr>
          <a:xfrm>
            <a:off x="6487741" y="901705"/>
            <a:ext cx="1846980" cy="307777"/>
          </a:xfrm>
          <a:prstGeom prst="rect">
            <a:avLst/>
          </a:prstGeom>
        </p:spPr>
        <p:txBody>
          <a:bodyPr wrap="none">
            <a:spAutoFit/>
          </a:bodyPr>
          <a:lstStyle/>
          <a:p>
            <a:r>
              <a:rPr lang="en-US" b="1" dirty="0">
                <a:solidFill>
                  <a:srgbClr val="666666"/>
                </a:solidFill>
                <a:latin typeface="Nunito Sans" pitchFamily="2" charset="77"/>
                <a:ea typeface="Nunito Sans" pitchFamily="2" charset="77"/>
                <a:cs typeface="Nunito Sans" pitchFamily="2" charset="77"/>
              </a:rPr>
              <a:t>3-dimensional view</a:t>
            </a:r>
            <a:r>
              <a:rPr lang="en-US" b="1" dirty="0"/>
              <a:t> </a:t>
            </a:r>
          </a:p>
        </p:txBody>
      </p:sp>
      <p:sp>
        <p:nvSpPr>
          <p:cNvPr id="31" name="Rectangle 30">
            <a:extLst>
              <a:ext uri="{FF2B5EF4-FFF2-40B4-BE49-F238E27FC236}">
                <a16:creationId xmlns:a16="http://schemas.microsoft.com/office/drawing/2014/main" id="{21A3BF12-B2C1-544B-B30E-1A4D4985B3DB}"/>
              </a:ext>
            </a:extLst>
          </p:cNvPr>
          <p:cNvSpPr/>
          <p:nvPr/>
        </p:nvSpPr>
        <p:spPr>
          <a:xfrm rot="20632478">
            <a:off x="7313623" y="3822726"/>
            <a:ext cx="1064715" cy="307777"/>
          </a:xfrm>
          <a:prstGeom prst="rect">
            <a:avLst/>
          </a:prstGeom>
        </p:spPr>
        <p:txBody>
          <a:bodyPr wrap="none">
            <a:spAutoFit/>
          </a:bodyPr>
          <a:lstStyle/>
          <a:p>
            <a:r>
              <a:rPr lang="en-US" dirty="0">
                <a:solidFill>
                  <a:srgbClr val="666666"/>
                </a:solidFill>
                <a:latin typeface="Nunito Sans" pitchFamily="2" charset="77"/>
                <a:ea typeface="Nunito Sans" pitchFamily="2" charset="77"/>
                <a:cs typeface="Nunito Sans" pitchFamily="2" charset="77"/>
              </a:rPr>
              <a:t>#awesome</a:t>
            </a:r>
            <a:endParaRPr lang="en-US" dirty="0"/>
          </a:p>
        </p:txBody>
      </p:sp>
      <p:sp>
        <p:nvSpPr>
          <p:cNvPr id="33" name="Rectangle 32">
            <a:extLst>
              <a:ext uri="{FF2B5EF4-FFF2-40B4-BE49-F238E27FC236}">
                <a16:creationId xmlns:a16="http://schemas.microsoft.com/office/drawing/2014/main" id="{482886F2-148B-314F-BD26-C7DFEA5AC68F}"/>
              </a:ext>
            </a:extLst>
          </p:cNvPr>
          <p:cNvSpPr/>
          <p:nvPr/>
        </p:nvSpPr>
        <p:spPr>
          <a:xfrm rot="2562315">
            <a:off x="5947978" y="3547072"/>
            <a:ext cx="739305" cy="307777"/>
          </a:xfrm>
          <a:prstGeom prst="rect">
            <a:avLst/>
          </a:prstGeom>
        </p:spPr>
        <p:txBody>
          <a:bodyPr wrap="none">
            <a:spAutoFit/>
          </a:bodyPr>
          <a:lstStyle/>
          <a:p>
            <a:r>
              <a:rPr lang="en-US" dirty="0">
                <a:solidFill>
                  <a:srgbClr val="666666"/>
                </a:solidFill>
                <a:latin typeface="Nunito Sans" pitchFamily="2" charset="77"/>
                <a:ea typeface="Nunito Sans" pitchFamily="2" charset="77"/>
                <a:cs typeface="Nunito Sans" pitchFamily="2" charset="77"/>
              </a:rPr>
              <a:t>#awful</a:t>
            </a:r>
            <a:endParaRPr lang="en-US" dirty="0"/>
          </a:p>
        </p:txBody>
      </p:sp>
      <p:sp>
        <p:nvSpPr>
          <p:cNvPr id="34" name="Rectangle 33">
            <a:extLst>
              <a:ext uri="{FF2B5EF4-FFF2-40B4-BE49-F238E27FC236}">
                <a16:creationId xmlns:a16="http://schemas.microsoft.com/office/drawing/2014/main" id="{6A6D74F5-9E07-E144-86B6-3CB1F28719E6}"/>
              </a:ext>
            </a:extLst>
          </p:cNvPr>
          <p:cNvSpPr/>
          <p:nvPr/>
        </p:nvSpPr>
        <p:spPr>
          <a:xfrm rot="16200000">
            <a:off x="5621660" y="2296280"/>
            <a:ext cx="639919" cy="307777"/>
          </a:xfrm>
          <a:prstGeom prst="rect">
            <a:avLst/>
          </a:prstGeom>
        </p:spPr>
        <p:txBody>
          <a:bodyPr wrap="none">
            <a:spAutoFit/>
          </a:bodyPr>
          <a:lstStyle/>
          <a:p>
            <a:r>
              <a:rPr lang="en-US" dirty="0">
                <a:solidFill>
                  <a:srgbClr val="666666"/>
                </a:solidFill>
                <a:latin typeface="Nunito Sans" pitchFamily="2" charset="77"/>
                <a:ea typeface="Nunito Sans" pitchFamily="2" charset="77"/>
                <a:cs typeface="Nunito Sans" pitchFamily="2" charset="77"/>
              </a:rPr>
              <a:t>Score</a:t>
            </a:r>
            <a:endParaRPr lang="en-US" dirty="0"/>
          </a:p>
        </p:txBody>
      </p: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378B47F0-96E7-DF40-9118-9341FE413612}"/>
                  </a:ext>
                </a:extLst>
              </p:cNvPr>
              <p:cNvSpPr txBox="1"/>
              <p:nvPr/>
            </p:nvSpPr>
            <p:spPr>
              <a:xfrm>
                <a:off x="4064791" y="314076"/>
                <a:ext cx="3445879"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2">
                              <a:lumMod val="50000"/>
                            </a:schemeClr>
                          </a:solidFill>
                          <a:latin typeface="Cambria Math" panose="02040503050406030204" pitchFamily="18" charset="0"/>
                        </a:rPr>
                        <m:t>𝑆𝑐𝑜𝑟𝑒</m:t>
                      </m:r>
                      <m:d>
                        <m:dPr>
                          <m:ctrlPr>
                            <a:rPr lang="en-US" b="0" i="1" smtClean="0">
                              <a:solidFill>
                                <a:schemeClr val="tx2">
                                  <a:lumMod val="50000"/>
                                </a:schemeClr>
                              </a:solidFill>
                              <a:latin typeface="Cambria Math" panose="02040503050406030204" pitchFamily="18" charset="0"/>
                            </a:rPr>
                          </m:ctrlPr>
                        </m:dPr>
                        <m:e>
                          <m:r>
                            <a:rPr lang="en-US" b="0" i="1" smtClean="0">
                              <a:solidFill>
                                <a:schemeClr val="tx2">
                                  <a:lumMod val="50000"/>
                                </a:schemeClr>
                              </a:solidFill>
                              <a:latin typeface="Cambria Math" panose="02040503050406030204" pitchFamily="18" charset="0"/>
                            </a:rPr>
                            <m:t>𝑥</m:t>
                          </m:r>
                        </m:e>
                      </m:d>
                      <m:r>
                        <a:rPr lang="en-US" b="0" i="1" smtClean="0">
                          <a:solidFill>
                            <a:schemeClr val="tx2">
                              <a:lumMod val="50000"/>
                            </a:schemeClr>
                          </a:solidFill>
                          <a:latin typeface="Cambria Math" panose="02040503050406030204" pitchFamily="18" charset="0"/>
                        </a:rPr>
                        <m:t>=1⋅#</m:t>
                      </m:r>
                      <m:r>
                        <a:rPr lang="en-US" b="0" i="1" smtClean="0">
                          <a:solidFill>
                            <a:schemeClr val="tx2">
                              <a:lumMod val="50000"/>
                            </a:schemeClr>
                          </a:solidFill>
                          <a:latin typeface="Cambria Math" panose="02040503050406030204" pitchFamily="18" charset="0"/>
                        </a:rPr>
                        <m:t>𝑎𝑤𝑒𝑠𝑜𝑚𝑒</m:t>
                      </m:r>
                      <m:r>
                        <a:rPr lang="en-US" b="0" i="1" smtClean="0">
                          <a:solidFill>
                            <a:schemeClr val="tx2">
                              <a:lumMod val="50000"/>
                            </a:schemeClr>
                          </a:solidFill>
                          <a:latin typeface="Cambria Math" panose="02040503050406030204" pitchFamily="18" charset="0"/>
                        </a:rPr>
                        <m:t>−1.5⋅#</m:t>
                      </m:r>
                      <m:r>
                        <a:rPr lang="en-US" b="0" i="1" smtClean="0">
                          <a:solidFill>
                            <a:schemeClr val="tx2">
                              <a:lumMod val="50000"/>
                            </a:schemeClr>
                          </a:solidFill>
                          <a:latin typeface="Cambria Math" panose="02040503050406030204" pitchFamily="18" charset="0"/>
                        </a:rPr>
                        <m:t>𝑎𝑤𝑓𝑢𝑙</m:t>
                      </m:r>
                    </m:oMath>
                  </m:oMathPara>
                </a14:m>
                <a:endParaRPr lang="en-US" dirty="0">
                  <a:solidFill>
                    <a:schemeClr val="tx2">
                      <a:lumMod val="50000"/>
                    </a:schemeClr>
                  </a:solidFill>
                </a:endParaRPr>
              </a:p>
            </p:txBody>
          </p:sp>
        </mc:Choice>
        <mc:Fallback xmlns="">
          <p:sp>
            <p:nvSpPr>
              <p:cNvPr id="35" name="TextBox 34">
                <a:extLst>
                  <a:ext uri="{FF2B5EF4-FFF2-40B4-BE49-F238E27FC236}">
                    <a16:creationId xmlns:a16="http://schemas.microsoft.com/office/drawing/2014/main" id="{378B47F0-96E7-DF40-9118-9341FE413612}"/>
                  </a:ext>
                </a:extLst>
              </p:cNvPr>
              <p:cNvSpPr txBox="1">
                <a:spLocks noRot="1" noChangeAspect="1" noMove="1" noResize="1" noEditPoints="1" noAdjustHandles="1" noChangeArrowheads="1" noChangeShapeType="1" noTextEdit="1"/>
              </p:cNvSpPr>
              <p:nvPr/>
            </p:nvSpPr>
            <p:spPr>
              <a:xfrm>
                <a:off x="4064791" y="314076"/>
                <a:ext cx="3445879" cy="307777"/>
              </a:xfrm>
              <a:prstGeom prst="rect">
                <a:avLst/>
              </a:prstGeom>
              <a:blipFill>
                <a:blip r:embed="rId7"/>
                <a:stretch>
                  <a:fillRect b="-8000"/>
                </a:stretch>
              </a:blipFill>
            </p:spPr>
            <p:txBody>
              <a:bodyPr/>
              <a:lstStyle/>
              <a:p>
                <a:r>
                  <a:rPr lang="en-US">
                    <a:noFill/>
                  </a:rPr>
                  <a:t> </a:t>
                </a:r>
              </a:p>
            </p:txBody>
          </p:sp>
        </mc:Fallback>
      </mc:AlternateContent>
      <p:sp>
        <p:nvSpPr>
          <p:cNvPr id="36" name="Rectangle 35">
            <a:extLst>
              <a:ext uri="{FF2B5EF4-FFF2-40B4-BE49-F238E27FC236}">
                <a16:creationId xmlns:a16="http://schemas.microsoft.com/office/drawing/2014/main" id="{044EC6F3-F509-B24D-891B-61526F21FDF1}"/>
              </a:ext>
            </a:extLst>
          </p:cNvPr>
          <p:cNvSpPr/>
          <p:nvPr/>
        </p:nvSpPr>
        <p:spPr>
          <a:xfrm>
            <a:off x="2894100" y="4400545"/>
            <a:ext cx="5506036" cy="738664"/>
          </a:xfrm>
          <a:prstGeom prst="rect">
            <a:avLst/>
          </a:prstGeom>
        </p:spPr>
        <p:txBody>
          <a:bodyPr wrap="square">
            <a:spAutoFit/>
          </a:bodyPr>
          <a:lstStyle/>
          <a:p>
            <a:r>
              <a:rPr lang="en-US" dirty="0">
                <a:solidFill>
                  <a:srgbClr val="666666"/>
                </a:solidFill>
                <a:latin typeface="Nunito Sans" pitchFamily="2" charset="77"/>
                <a:ea typeface="Nunito Sans" pitchFamily="2" charset="77"/>
                <a:cs typeface="Nunito Sans" pitchFamily="2" charset="77"/>
              </a:rPr>
              <a:t>Generally, with classification we don’t us a plot like the 3d view since it’s hard to visualize, instead use 2d plot with decision boundary</a:t>
            </a:r>
            <a:endParaRPr lang="en-US" dirty="0"/>
          </a:p>
        </p:txBody>
      </p:sp>
      <p:sp>
        <p:nvSpPr>
          <p:cNvPr id="28" name="Rectangle 27">
            <a:extLst>
              <a:ext uri="{FF2B5EF4-FFF2-40B4-BE49-F238E27FC236}">
                <a16:creationId xmlns:a16="http://schemas.microsoft.com/office/drawing/2014/main" id="{F94D6DA6-7CA5-944B-952E-BB681A68BD6C}"/>
              </a:ext>
            </a:extLst>
          </p:cNvPr>
          <p:cNvSpPr/>
          <p:nvPr/>
        </p:nvSpPr>
        <p:spPr>
          <a:xfrm>
            <a:off x="3253456" y="932330"/>
            <a:ext cx="1846980" cy="307777"/>
          </a:xfrm>
          <a:prstGeom prst="rect">
            <a:avLst/>
          </a:prstGeom>
        </p:spPr>
        <p:txBody>
          <a:bodyPr wrap="none">
            <a:spAutoFit/>
          </a:bodyPr>
          <a:lstStyle/>
          <a:p>
            <a:r>
              <a:rPr lang="en-US" b="1" dirty="0">
                <a:solidFill>
                  <a:srgbClr val="666666"/>
                </a:solidFill>
                <a:latin typeface="Nunito Sans" pitchFamily="2" charset="77"/>
                <a:ea typeface="Nunito Sans" pitchFamily="2" charset="77"/>
                <a:cs typeface="Nunito Sans" pitchFamily="2" charset="77"/>
              </a:rPr>
              <a:t>2-dimensional view</a:t>
            </a:r>
            <a:r>
              <a:rPr lang="en-US" b="1" dirty="0"/>
              <a:t> </a:t>
            </a:r>
          </a:p>
        </p:txBody>
      </p:sp>
      <p:grpSp>
        <p:nvGrpSpPr>
          <p:cNvPr id="5" name="Group 4">
            <a:extLst>
              <a:ext uri="{FF2B5EF4-FFF2-40B4-BE49-F238E27FC236}">
                <a16:creationId xmlns:a16="http://schemas.microsoft.com/office/drawing/2014/main" id="{9939B1B3-24F8-734B-876F-309E38137628}"/>
              </a:ext>
            </a:extLst>
          </p:cNvPr>
          <p:cNvGrpSpPr/>
          <p:nvPr/>
        </p:nvGrpSpPr>
        <p:grpSpPr>
          <a:xfrm>
            <a:off x="2632147" y="1143261"/>
            <a:ext cx="3332414" cy="2833353"/>
            <a:chOff x="2632147" y="1143261"/>
            <a:chExt cx="3332414" cy="2833353"/>
          </a:xfrm>
        </p:grpSpPr>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49095B42-72AA-C041-AFE7-015154500A39}"/>
                    </a:ext>
                  </a:extLst>
                </p:cNvPr>
                <p:cNvSpPr/>
                <p:nvPr/>
              </p:nvSpPr>
              <p:spPr>
                <a:xfrm rot="16200000">
                  <a:off x="1587192" y="2188559"/>
                  <a:ext cx="2613815" cy="523220"/>
                </a:xfrm>
                <a:prstGeom prst="rect">
                  <a:avLst/>
                </a:prstGeom>
              </p:spPr>
              <p:txBody>
                <a:bodyPr wrap="square">
                  <a:spAutoFit/>
                </a:bodyPr>
                <a:lstStyle/>
                <a:p>
                  <a:r>
                    <a:rPr lang="en-US" dirty="0">
                      <a:solidFill>
                        <a:srgbClr val="666666"/>
                      </a:solidFill>
                      <a:latin typeface="Nunito Sans" pitchFamily="2" charset="77"/>
                    </a:rPr>
                    <a:t>0     1     2      3     4    </a:t>
                  </a:r>
                  <a14:m>
                    <m:oMath xmlns:m="http://schemas.openxmlformats.org/officeDocument/2006/math">
                      <m:r>
                        <a:rPr lang="en-US" b="0" i="1" smtClean="0">
                          <a:solidFill>
                            <a:srgbClr val="666666"/>
                          </a:solidFill>
                          <a:latin typeface="Cambria Math" panose="02040503050406030204" pitchFamily="18" charset="0"/>
                        </a:rPr>
                        <m:t>⋯</m:t>
                      </m:r>
                    </m:oMath>
                  </a14:m>
                  <a:endParaRPr lang="en-US" b="0" dirty="0">
                    <a:solidFill>
                      <a:srgbClr val="666666"/>
                    </a:solidFill>
                    <a:latin typeface="Nunito Sans" pitchFamily="2" charset="77"/>
                  </a:endParaRPr>
                </a:p>
                <a:p>
                  <a:endParaRPr lang="en-US" dirty="0"/>
                </a:p>
              </p:txBody>
            </p:sp>
          </mc:Choice>
          <mc:Fallback xmlns="">
            <p:sp>
              <p:nvSpPr>
                <p:cNvPr id="21" name="Rectangle 20">
                  <a:extLst>
                    <a:ext uri="{FF2B5EF4-FFF2-40B4-BE49-F238E27FC236}">
                      <a16:creationId xmlns:a16="http://schemas.microsoft.com/office/drawing/2014/main" id="{49095B42-72AA-C041-AFE7-015154500A39}"/>
                    </a:ext>
                  </a:extLst>
                </p:cNvPr>
                <p:cNvSpPr>
                  <a:spLocks noRot="1" noChangeAspect="1" noMove="1" noResize="1" noEditPoints="1" noAdjustHandles="1" noChangeArrowheads="1" noChangeShapeType="1" noTextEdit="1"/>
                </p:cNvSpPr>
                <p:nvPr/>
              </p:nvSpPr>
              <p:spPr>
                <a:xfrm rot="16200000">
                  <a:off x="1587192" y="2188559"/>
                  <a:ext cx="2613815" cy="523220"/>
                </a:xfrm>
                <a:prstGeom prst="rect">
                  <a:avLst/>
                </a:prstGeom>
                <a:blipFill>
                  <a:blip r:embed="rId8"/>
                  <a:stretch>
                    <a:fillRect b="-971"/>
                  </a:stretch>
                </a:blipFill>
              </p:spPr>
              <p:txBody>
                <a:bodyPr/>
                <a:lstStyle/>
                <a:p>
                  <a:r>
                    <a:rPr lang="en-US">
                      <a:noFill/>
                    </a:rPr>
                    <a:t> </a:t>
                  </a:r>
                </a:p>
              </p:txBody>
            </p:sp>
          </mc:Fallback>
        </mc:AlternateContent>
        <p:sp>
          <p:nvSpPr>
            <p:cNvPr id="26" name="Freeform 25">
              <a:extLst>
                <a:ext uri="{FF2B5EF4-FFF2-40B4-BE49-F238E27FC236}">
                  <a16:creationId xmlns:a16="http://schemas.microsoft.com/office/drawing/2014/main" id="{09F15342-CB56-094A-A7FA-A880B83536DB}"/>
                </a:ext>
              </a:extLst>
            </p:cNvPr>
            <p:cNvSpPr/>
            <p:nvPr/>
          </p:nvSpPr>
          <p:spPr>
            <a:xfrm>
              <a:off x="3012141" y="1539671"/>
              <a:ext cx="2420283" cy="2076504"/>
            </a:xfrm>
            <a:custGeom>
              <a:avLst/>
              <a:gdLst>
                <a:gd name="connsiteX0" fmla="*/ 10758 w 2474259"/>
                <a:gd name="connsiteY0" fmla="*/ 2119257 h 2119257"/>
                <a:gd name="connsiteX1" fmla="*/ 0 w 2474259"/>
                <a:gd name="connsiteY1" fmla="*/ 0 h 2119257"/>
                <a:gd name="connsiteX2" fmla="*/ 2474259 w 2474259"/>
                <a:gd name="connsiteY2" fmla="*/ 10758 h 2119257"/>
                <a:gd name="connsiteX3" fmla="*/ 10758 w 2474259"/>
                <a:gd name="connsiteY3" fmla="*/ 2119257 h 2119257"/>
              </a:gdLst>
              <a:ahLst/>
              <a:cxnLst>
                <a:cxn ang="0">
                  <a:pos x="connsiteX0" y="connsiteY0"/>
                </a:cxn>
                <a:cxn ang="0">
                  <a:pos x="connsiteX1" y="connsiteY1"/>
                </a:cxn>
                <a:cxn ang="0">
                  <a:pos x="connsiteX2" y="connsiteY2"/>
                </a:cxn>
                <a:cxn ang="0">
                  <a:pos x="connsiteX3" y="connsiteY3"/>
                </a:cxn>
              </a:cxnLst>
              <a:rect l="l" t="t" r="r" b="b"/>
              <a:pathLst>
                <a:path w="2474259" h="2119257">
                  <a:moveTo>
                    <a:pt x="10758" y="2119257"/>
                  </a:moveTo>
                  <a:lnTo>
                    <a:pt x="0" y="0"/>
                  </a:lnTo>
                  <a:lnTo>
                    <a:pt x="2474259" y="10758"/>
                  </a:lnTo>
                  <a:lnTo>
                    <a:pt x="10758" y="2119257"/>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a:extLst>
                <a:ext uri="{FF2B5EF4-FFF2-40B4-BE49-F238E27FC236}">
                  <a16:creationId xmlns:a16="http://schemas.microsoft.com/office/drawing/2014/main" id="{6CEB23CC-04D2-1D49-965A-7ADA53EDD2BA}"/>
                </a:ext>
              </a:extLst>
            </p:cNvPr>
            <p:cNvSpPr/>
            <p:nvPr/>
          </p:nvSpPr>
          <p:spPr>
            <a:xfrm rot="10800000">
              <a:off x="3012138" y="1560229"/>
              <a:ext cx="2420283" cy="2076503"/>
            </a:xfrm>
            <a:custGeom>
              <a:avLst/>
              <a:gdLst>
                <a:gd name="connsiteX0" fmla="*/ 10758 w 2474259"/>
                <a:gd name="connsiteY0" fmla="*/ 2119257 h 2119257"/>
                <a:gd name="connsiteX1" fmla="*/ 0 w 2474259"/>
                <a:gd name="connsiteY1" fmla="*/ 0 h 2119257"/>
                <a:gd name="connsiteX2" fmla="*/ 2474259 w 2474259"/>
                <a:gd name="connsiteY2" fmla="*/ 10758 h 2119257"/>
                <a:gd name="connsiteX3" fmla="*/ 10758 w 2474259"/>
                <a:gd name="connsiteY3" fmla="*/ 2119257 h 2119257"/>
              </a:gdLst>
              <a:ahLst/>
              <a:cxnLst>
                <a:cxn ang="0">
                  <a:pos x="connsiteX0" y="connsiteY0"/>
                </a:cxn>
                <a:cxn ang="0">
                  <a:pos x="connsiteX1" y="connsiteY1"/>
                </a:cxn>
                <a:cxn ang="0">
                  <a:pos x="connsiteX2" y="connsiteY2"/>
                </a:cxn>
                <a:cxn ang="0">
                  <a:pos x="connsiteX3" y="connsiteY3"/>
                </a:cxn>
              </a:cxnLst>
              <a:rect l="l" t="t" r="r" b="b"/>
              <a:pathLst>
                <a:path w="2474259" h="2119257">
                  <a:moveTo>
                    <a:pt x="10758" y="2119257"/>
                  </a:moveTo>
                  <a:lnTo>
                    <a:pt x="0" y="0"/>
                  </a:lnTo>
                  <a:lnTo>
                    <a:pt x="2474259" y="10758"/>
                  </a:lnTo>
                  <a:lnTo>
                    <a:pt x="10758" y="2119257"/>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Left-Up Arrow 6">
              <a:extLst>
                <a:ext uri="{FF2B5EF4-FFF2-40B4-BE49-F238E27FC236}">
                  <a16:creationId xmlns:a16="http://schemas.microsoft.com/office/drawing/2014/main" id="{88049D46-6924-3340-8ED9-D3953FEFEB8B}"/>
                </a:ext>
              </a:extLst>
            </p:cNvPr>
            <p:cNvSpPr/>
            <p:nvPr/>
          </p:nvSpPr>
          <p:spPr>
            <a:xfrm flipH="1">
              <a:off x="2969111" y="1464645"/>
              <a:ext cx="2538804" cy="2214209"/>
            </a:xfrm>
            <a:prstGeom prst="leftUpArrow">
              <a:avLst>
                <a:gd name="adj1" fmla="val 0"/>
                <a:gd name="adj2" fmla="val 1989"/>
                <a:gd name="adj3" fmla="val 289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46D15C63-3AA4-534D-912D-D1CD9D5213C1}"/>
                    </a:ext>
                  </a:extLst>
                </p:cNvPr>
                <p:cNvSpPr/>
                <p:nvPr/>
              </p:nvSpPr>
              <p:spPr>
                <a:xfrm>
                  <a:off x="2894100" y="3668837"/>
                  <a:ext cx="2613815" cy="307777"/>
                </a:xfrm>
                <a:prstGeom prst="rect">
                  <a:avLst/>
                </a:prstGeom>
              </p:spPr>
              <p:txBody>
                <a:bodyPr wrap="square">
                  <a:spAutoFit/>
                </a:bodyPr>
                <a:lstStyle/>
                <a:p>
                  <a:r>
                    <a:rPr lang="en-US" dirty="0">
                      <a:solidFill>
                        <a:srgbClr val="666666"/>
                      </a:solidFill>
                      <a:latin typeface="Nunito Sans" pitchFamily="2" charset="77"/>
                    </a:rPr>
                    <a:t>0     1     2      3     4    </a:t>
                  </a:r>
                  <a14:m>
                    <m:oMath xmlns:m="http://schemas.openxmlformats.org/officeDocument/2006/math">
                      <m:r>
                        <a:rPr lang="en-US" b="0" i="1" smtClean="0">
                          <a:solidFill>
                            <a:srgbClr val="666666"/>
                          </a:solidFill>
                          <a:latin typeface="Cambria Math" panose="02040503050406030204" pitchFamily="18" charset="0"/>
                        </a:rPr>
                        <m:t>⋯</m:t>
                      </m:r>
                    </m:oMath>
                  </a14:m>
                  <a:endParaRPr lang="en-US" dirty="0"/>
                </a:p>
              </p:txBody>
            </p:sp>
          </mc:Choice>
          <mc:Fallback xmlns="">
            <p:sp>
              <p:nvSpPr>
                <p:cNvPr id="20" name="Rectangle 19">
                  <a:extLst>
                    <a:ext uri="{FF2B5EF4-FFF2-40B4-BE49-F238E27FC236}">
                      <a16:creationId xmlns:a16="http://schemas.microsoft.com/office/drawing/2014/main" id="{46D15C63-3AA4-534D-912D-D1CD9D5213C1}"/>
                    </a:ext>
                  </a:extLst>
                </p:cNvPr>
                <p:cNvSpPr>
                  <a:spLocks noRot="1" noChangeAspect="1" noMove="1" noResize="1" noEditPoints="1" noAdjustHandles="1" noChangeArrowheads="1" noChangeShapeType="1" noTextEdit="1"/>
                </p:cNvSpPr>
                <p:nvPr/>
              </p:nvSpPr>
              <p:spPr>
                <a:xfrm>
                  <a:off x="2894100" y="3668837"/>
                  <a:ext cx="2613815" cy="307777"/>
                </a:xfrm>
                <a:prstGeom prst="rect">
                  <a:avLst/>
                </a:prstGeom>
                <a:blipFill>
                  <a:blip r:embed="rId9"/>
                  <a:stretch>
                    <a:fillRect l="-971" b="-24000"/>
                  </a:stretch>
                </a:blipFill>
              </p:spPr>
              <p:txBody>
                <a:bodyPr/>
                <a:lstStyle/>
                <a:p>
                  <a:r>
                    <a:rPr lang="en-US">
                      <a:noFill/>
                    </a:rPr>
                    <a:t> </a:t>
                  </a:r>
                </a:p>
              </p:txBody>
            </p:sp>
          </mc:Fallback>
        </mc:AlternateContent>
        <p:cxnSp>
          <p:nvCxnSpPr>
            <p:cNvPr id="24" name="Straight Connector 23">
              <a:extLst>
                <a:ext uri="{FF2B5EF4-FFF2-40B4-BE49-F238E27FC236}">
                  <a16:creationId xmlns:a16="http://schemas.microsoft.com/office/drawing/2014/main" id="{0A260045-AC80-E84E-B2AF-B7821AD110BB}"/>
                </a:ext>
              </a:extLst>
            </p:cNvPr>
            <p:cNvCxnSpPr>
              <a:cxnSpLocks/>
              <a:endCxn id="26" idx="2"/>
            </p:cNvCxnSpPr>
            <p:nvPr/>
          </p:nvCxnSpPr>
          <p:spPr>
            <a:xfrm flipV="1">
              <a:off x="3012141" y="1550212"/>
              <a:ext cx="2420283" cy="2086524"/>
            </a:xfrm>
            <a:prstGeom prst="line">
              <a:avLst/>
            </a:prstGeom>
            <a:ln w="28575"/>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BEE59DB1-3229-2948-B05A-34FA6E7B5C42}"/>
                    </a:ext>
                  </a:extLst>
                </p:cNvPr>
                <p:cNvSpPr txBox="1"/>
                <p:nvPr/>
              </p:nvSpPr>
              <p:spPr>
                <a:xfrm rot="19050726">
                  <a:off x="3074974" y="2324201"/>
                  <a:ext cx="2273315" cy="2616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100" b="0" i="1" smtClean="0">
                            <a:solidFill>
                              <a:schemeClr val="tx2">
                                <a:lumMod val="50000"/>
                              </a:schemeClr>
                            </a:solidFill>
                            <a:latin typeface="Cambria Math" panose="02040503050406030204" pitchFamily="18" charset="0"/>
                          </a:rPr>
                          <m:t>1⋅#</m:t>
                        </m:r>
                        <m:r>
                          <a:rPr lang="en-US" sz="1100" b="0" i="1" smtClean="0">
                            <a:solidFill>
                              <a:schemeClr val="tx2">
                                <a:lumMod val="50000"/>
                              </a:schemeClr>
                            </a:solidFill>
                            <a:latin typeface="Cambria Math" panose="02040503050406030204" pitchFamily="18" charset="0"/>
                          </a:rPr>
                          <m:t>𝑎𝑤𝑒𝑠𝑜𝑚𝑒</m:t>
                        </m:r>
                        <m:r>
                          <a:rPr lang="en-US" sz="1100" b="0" i="1" smtClean="0">
                            <a:solidFill>
                              <a:schemeClr val="tx2">
                                <a:lumMod val="50000"/>
                              </a:schemeClr>
                            </a:solidFill>
                            <a:latin typeface="Cambria Math" panose="02040503050406030204" pitchFamily="18" charset="0"/>
                          </a:rPr>
                          <m:t>−1.5⋅#</m:t>
                        </m:r>
                        <m:r>
                          <a:rPr lang="en-US" sz="1100" b="0" i="1" smtClean="0">
                            <a:solidFill>
                              <a:schemeClr val="tx2">
                                <a:lumMod val="50000"/>
                              </a:schemeClr>
                            </a:solidFill>
                            <a:latin typeface="Cambria Math" panose="02040503050406030204" pitchFamily="18" charset="0"/>
                          </a:rPr>
                          <m:t>𝑎𝑤𝑓𝑢𝑙</m:t>
                        </m:r>
                        <m:r>
                          <a:rPr lang="en-US" sz="1100" b="0" i="1" smtClean="0">
                            <a:solidFill>
                              <a:schemeClr val="tx2">
                                <a:lumMod val="50000"/>
                              </a:schemeClr>
                            </a:solidFill>
                            <a:latin typeface="Cambria Math" panose="02040503050406030204" pitchFamily="18" charset="0"/>
                          </a:rPr>
                          <m:t>=0</m:t>
                        </m:r>
                      </m:oMath>
                    </m:oMathPara>
                  </a14:m>
                  <a:endParaRPr lang="en-US" sz="1100" dirty="0">
                    <a:solidFill>
                      <a:schemeClr val="tx2">
                        <a:lumMod val="50000"/>
                      </a:schemeClr>
                    </a:solidFill>
                  </a:endParaRPr>
                </a:p>
              </p:txBody>
            </p:sp>
          </mc:Choice>
          <mc:Fallback xmlns="">
            <p:sp>
              <p:nvSpPr>
                <p:cNvPr id="25" name="TextBox 24">
                  <a:extLst>
                    <a:ext uri="{FF2B5EF4-FFF2-40B4-BE49-F238E27FC236}">
                      <a16:creationId xmlns:a16="http://schemas.microsoft.com/office/drawing/2014/main" id="{BEE59DB1-3229-2948-B05A-34FA6E7B5C42}"/>
                    </a:ext>
                  </a:extLst>
                </p:cNvPr>
                <p:cNvSpPr txBox="1">
                  <a:spLocks noRot="1" noChangeAspect="1" noMove="1" noResize="1" noEditPoints="1" noAdjustHandles="1" noChangeArrowheads="1" noChangeShapeType="1" noTextEdit="1"/>
                </p:cNvSpPr>
                <p:nvPr/>
              </p:nvSpPr>
              <p:spPr>
                <a:xfrm rot="19050726">
                  <a:off x="3074974" y="2324201"/>
                  <a:ext cx="2273315" cy="261610"/>
                </a:xfrm>
                <a:prstGeom prst="rect">
                  <a:avLst/>
                </a:prstGeom>
                <a:blipFill>
                  <a:blip r:embed="rId10"/>
                  <a:stretch>
                    <a:fillRect/>
                  </a:stretch>
                </a:blipFill>
              </p:spPr>
              <p:txBody>
                <a:bodyPr/>
                <a:lstStyle/>
                <a:p>
                  <a:r>
                    <a:rPr lang="en-US">
                      <a:noFill/>
                    </a:rPr>
                    <a:t> </a:t>
                  </a:r>
                </a:p>
              </p:txBody>
            </p:sp>
          </mc:Fallback>
        </mc:AlternateContent>
        <p:sp>
          <p:nvSpPr>
            <p:cNvPr id="32" name="Rectangle 31">
              <a:extLst>
                <a:ext uri="{FF2B5EF4-FFF2-40B4-BE49-F238E27FC236}">
                  <a16:creationId xmlns:a16="http://schemas.microsoft.com/office/drawing/2014/main" id="{BE0BCFB4-BCC3-4549-ACE6-E761A4B64221}"/>
                </a:ext>
              </a:extLst>
            </p:cNvPr>
            <p:cNvSpPr/>
            <p:nvPr/>
          </p:nvSpPr>
          <p:spPr>
            <a:xfrm>
              <a:off x="2632147" y="1180529"/>
              <a:ext cx="739305" cy="307777"/>
            </a:xfrm>
            <a:prstGeom prst="rect">
              <a:avLst/>
            </a:prstGeom>
          </p:spPr>
          <p:txBody>
            <a:bodyPr wrap="none">
              <a:spAutoFit/>
            </a:bodyPr>
            <a:lstStyle/>
            <a:p>
              <a:r>
                <a:rPr lang="en-US" dirty="0">
                  <a:solidFill>
                    <a:srgbClr val="666666"/>
                  </a:solidFill>
                  <a:latin typeface="Nunito Sans" pitchFamily="2" charset="77"/>
                  <a:ea typeface="Nunito Sans" pitchFamily="2" charset="77"/>
                  <a:cs typeface="Nunito Sans" pitchFamily="2" charset="77"/>
                </a:rPr>
                <a:t>#awful</a:t>
              </a:r>
              <a:endParaRPr lang="en-US" dirty="0"/>
            </a:p>
          </p:txBody>
        </p:sp>
        <p:sp>
          <p:nvSpPr>
            <p:cNvPr id="37" name="Rectangle 36">
              <a:extLst>
                <a:ext uri="{FF2B5EF4-FFF2-40B4-BE49-F238E27FC236}">
                  <a16:creationId xmlns:a16="http://schemas.microsoft.com/office/drawing/2014/main" id="{8C5B80DE-C3AD-3F46-B47E-A66AC2AAD9AE}"/>
                </a:ext>
              </a:extLst>
            </p:cNvPr>
            <p:cNvSpPr/>
            <p:nvPr/>
          </p:nvSpPr>
          <p:spPr>
            <a:xfrm>
              <a:off x="4899846" y="3636730"/>
              <a:ext cx="1064715" cy="307777"/>
            </a:xfrm>
            <a:prstGeom prst="rect">
              <a:avLst/>
            </a:prstGeom>
          </p:spPr>
          <p:txBody>
            <a:bodyPr wrap="none">
              <a:spAutoFit/>
            </a:bodyPr>
            <a:lstStyle/>
            <a:p>
              <a:r>
                <a:rPr lang="en-US" dirty="0">
                  <a:solidFill>
                    <a:srgbClr val="666666"/>
                  </a:solidFill>
                  <a:latin typeface="Nunito Sans" pitchFamily="2" charset="77"/>
                  <a:ea typeface="Nunito Sans" pitchFamily="2" charset="77"/>
                  <a:cs typeface="Nunito Sans" pitchFamily="2" charset="77"/>
                </a:rPr>
                <a:t>#awesome</a:t>
              </a:r>
              <a:endParaRPr lang="en-US" dirty="0"/>
            </a:p>
          </p:txBody>
        </p:sp>
        <p:sp>
          <p:nvSpPr>
            <p:cNvPr id="68" name="Cross 67">
              <a:extLst>
                <a:ext uri="{FF2B5EF4-FFF2-40B4-BE49-F238E27FC236}">
                  <a16:creationId xmlns:a16="http://schemas.microsoft.com/office/drawing/2014/main" id="{EAC27B77-D190-3548-B829-7D29A9D2AF6C}"/>
                </a:ext>
              </a:extLst>
            </p:cNvPr>
            <p:cNvSpPr/>
            <p:nvPr/>
          </p:nvSpPr>
          <p:spPr>
            <a:xfrm>
              <a:off x="4735893" y="2881852"/>
              <a:ext cx="146868" cy="137160"/>
            </a:xfrm>
            <a:prstGeom prst="plus">
              <a:avLst>
                <a:gd name="adj" fmla="val 36764"/>
              </a:avLst>
            </a:prstGeom>
            <a:gradFill>
              <a:gsLst>
                <a:gs pos="0">
                  <a:schemeClr val="bg1">
                    <a:lumMod val="50000"/>
                  </a:schemeClr>
                </a:gs>
                <a:gs pos="100000">
                  <a:schemeClr val="bg1">
                    <a:lumMod val="85000"/>
                  </a:schemeClr>
                </a:gs>
              </a:gsLst>
              <a:lin ang="16200000" scaled="0"/>
            </a:gra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Cross 68">
              <a:extLst>
                <a:ext uri="{FF2B5EF4-FFF2-40B4-BE49-F238E27FC236}">
                  <a16:creationId xmlns:a16="http://schemas.microsoft.com/office/drawing/2014/main" id="{EDB05985-3C1E-B94F-B192-A733F408065A}"/>
                </a:ext>
              </a:extLst>
            </p:cNvPr>
            <p:cNvSpPr/>
            <p:nvPr/>
          </p:nvSpPr>
          <p:spPr>
            <a:xfrm>
              <a:off x="4355111" y="2893543"/>
              <a:ext cx="146868" cy="137160"/>
            </a:xfrm>
            <a:prstGeom prst="plus">
              <a:avLst>
                <a:gd name="adj" fmla="val 36764"/>
              </a:avLst>
            </a:prstGeom>
            <a:gradFill>
              <a:gsLst>
                <a:gs pos="0">
                  <a:schemeClr val="bg1">
                    <a:lumMod val="50000"/>
                  </a:schemeClr>
                </a:gs>
                <a:gs pos="100000">
                  <a:schemeClr val="bg1">
                    <a:lumMod val="85000"/>
                  </a:schemeClr>
                </a:gs>
              </a:gsLst>
              <a:lin ang="16200000" scaled="0"/>
            </a:gra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Cross 69">
              <a:extLst>
                <a:ext uri="{FF2B5EF4-FFF2-40B4-BE49-F238E27FC236}">
                  <a16:creationId xmlns:a16="http://schemas.microsoft.com/office/drawing/2014/main" id="{E43FA0E3-B292-8E4F-B92E-4794DAF7491B}"/>
                </a:ext>
              </a:extLst>
            </p:cNvPr>
            <p:cNvSpPr/>
            <p:nvPr/>
          </p:nvSpPr>
          <p:spPr>
            <a:xfrm>
              <a:off x="4355111" y="3195455"/>
              <a:ext cx="146868" cy="137160"/>
            </a:xfrm>
            <a:prstGeom prst="plus">
              <a:avLst>
                <a:gd name="adj" fmla="val 36764"/>
              </a:avLst>
            </a:prstGeom>
            <a:gradFill>
              <a:gsLst>
                <a:gs pos="0">
                  <a:schemeClr val="bg1">
                    <a:lumMod val="50000"/>
                  </a:schemeClr>
                </a:gs>
                <a:gs pos="100000">
                  <a:schemeClr val="bg1">
                    <a:lumMod val="85000"/>
                  </a:schemeClr>
                </a:gs>
              </a:gsLst>
              <a:lin ang="16200000" scaled="0"/>
            </a:gra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Cross 70">
              <a:extLst>
                <a:ext uri="{FF2B5EF4-FFF2-40B4-BE49-F238E27FC236}">
                  <a16:creationId xmlns:a16="http://schemas.microsoft.com/office/drawing/2014/main" id="{E017E81F-FCE6-2D4D-B7CE-687DF80E9209}"/>
                </a:ext>
              </a:extLst>
            </p:cNvPr>
            <p:cNvSpPr/>
            <p:nvPr/>
          </p:nvSpPr>
          <p:spPr>
            <a:xfrm>
              <a:off x="4018059" y="3550812"/>
              <a:ext cx="146868" cy="137160"/>
            </a:xfrm>
            <a:prstGeom prst="plus">
              <a:avLst>
                <a:gd name="adj" fmla="val 36764"/>
              </a:avLst>
            </a:prstGeom>
            <a:gradFill>
              <a:gsLst>
                <a:gs pos="0">
                  <a:schemeClr val="bg1">
                    <a:lumMod val="50000"/>
                  </a:schemeClr>
                </a:gs>
                <a:gs pos="100000">
                  <a:schemeClr val="bg1">
                    <a:lumMod val="85000"/>
                  </a:schemeClr>
                </a:gs>
              </a:gsLst>
              <a:lin ang="16200000" scaled="0"/>
            </a:gra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Cross 71">
              <a:extLst>
                <a:ext uri="{FF2B5EF4-FFF2-40B4-BE49-F238E27FC236}">
                  <a16:creationId xmlns:a16="http://schemas.microsoft.com/office/drawing/2014/main" id="{ECB49DB9-B5DE-A74E-A2ED-88668D22CC77}"/>
                </a:ext>
              </a:extLst>
            </p:cNvPr>
            <p:cNvSpPr/>
            <p:nvPr/>
          </p:nvSpPr>
          <p:spPr>
            <a:xfrm>
              <a:off x="3626018" y="3199969"/>
              <a:ext cx="146868" cy="137160"/>
            </a:xfrm>
            <a:prstGeom prst="plus">
              <a:avLst>
                <a:gd name="adj" fmla="val 36764"/>
              </a:avLst>
            </a:prstGeom>
            <a:gradFill>
              <a:gsLst>
                <a:gs pos="0">
                  <a:schemeClr val="bg1">
                    <a:lumMod val="50000"/>
                  </a:schemeClr>
                </a:gs>
                <a:gs pos="100000">
                  <a:schemeClr val="bg1">
                    <a:lumMod val="85000"/>
                  </a:schemeClr>
                </a:gs>
              </a:gsLst>
              <a:lin ang="16200000" scaled="0"/>
            </a:gra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DC120FBA-7F5C-B547-885A-AB098A85C0D9}"/>
                </a:ext>
              </a:extLst>
            </p:cNvPr>
            <p:cNvSpPr/>
            <p:nvPr/>
          </p:nvSpPr>
          <p:spPr>
            <a:xfrm>
              <a:off x="4018059" y="1879396"/>
              <a:ext cx="146868" cy="45719"/>
            </a:xfrm>
            <a:prstGeom prst="rect">
              <a:avLst/>
            </a:prstGeom>
            <a:gradFill>
              <a:gsLst>
                <a:gs pos="0">
                  <a:schemeClr val="bg1">
                    <a:lumMod val="50000"/>
                  </a:schemeClr>
                </a:gs>
                <a:gs pos="100000">
                  <a:schemeClr val="bg1">
                    <a:lumMod val="85000"/>
                  </a:schemeClr>
                </a:gs>
              </a:gsLst>
              <a:lin ang="16200000" scaled="0"/>
            </a:gra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701A39DD-4853-FA4C-B6A8-C05BD24B6AD6}"/>
                </a:ext>
              </a:extLst>
            </p:cNvPr>
            <p:cNvSpPr/>
            <p:nvPr/>
          </p:nvSpPr>
          <p:spPr>
            <a:xfrm>
              <a:off x="3626018" y="2174199"/>
              <a:ext cx="146868" cy="45719"/>
            </a:xfrm>
            <a:prstGeom prst="rect">
              <a:avLst/>
            </a:prstGeom>
            <a:gradFill>
              <a:gsLst>
                <a:gs pos="0">
                  <a:schemeClr val="bg1">
                    <a:lumMod val="50000"/>
                  </a:schemeClr>
                </a:gs>
                <a:gs pos="100000">
                  <a:schemeClr val="bg1">
                    <a:lumMod val="85000"/>
                  </a:schemeClr>
                </a:gs>
              </a:gsLst>
              <a:lin ang="16200000" scaled="0"/>
            </a:gra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11D001C0-AD40-3A42-B5B2-58D92DEB016C}"/>
                </a:ext>
              </a:extLst>
            </p:cNvPr>
            <p:cNvSpPr/>
            <p:nvPr/>
          </p:nvSpPr>
          <p:spPr>
            <a:xfrm>
              <a:off x="3626018" y="2528749"/>
              <a:ext cx="146868" cy="45719"/>
            </a:xfrm>
            <a:prstGeom prst="rect">
              <a:avLst/>
            </a:prstGeom>
            <a:gradFill>
              <a:gsLst>
                <a:gs pos="0">
                  <a:schemeClr val="bg1">
                    <a:lumMod val="50000"/>
                  </a:schemeClr>
                </a:gs>
                <a:gs pos="100000">
                  <a:schemeClr val="bg1">
                    <a:lumMod val="85000"/>
                  </a:schemeClr>
                </a:gs>
              </a:gsLst>
              <a:lin ang="16200000" scaled="0"/>
            </a:gra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564E8243-7831-ED4F-B1EE-F764B102F614}"/>
                </a:ext>
              </a:extLst>
            </p:cNvPr>
            <p:cNvSpPr/>
            <p:nvPr/>
          </p:nvSpPr>
          <p:spPr>
            <a:xfrm>
              <a:off x="3364897" y="2528748"/>
              <a:ext cx="146868" cy="45719"/>
            </a:xfrm>
            <a:prstGeom prst="rect">
              <a:avLst/>
            </a:prstGeom>
            <a:gradFill>
              <a:gsLst>
                <a:gs pos="0">
                  <a:schemeClr val="bg1">
                    <a:lumMod val="50000"/>
                  </a:schemeClr>
                </a:gs>
                <a:gs pos="100000">
                  <a:schemeClr val="bg1">
                    <a:lumMod val="85000"/>
                  </a:schemeClr>
                </a:gs>
              </a:gsLst>
              <a:lin ang="16200000" scaled="0"/>
            </a:gra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0E26BBBA-12E0-B747-8716-7C7C527387E8}"/>
                </a:ext>
              </a:extLst>
            </p:cNvPr>
            <p:cNvSpPr/>
            <p:nvPr/>
          </p:nvSpPr>
          <p:spPr>
            <a:xfrm>
              <a:off x="2976632" y="1879396"/>
              <a:ext cx="146868" cy="45719"/>
            </a:xfrm>
            <a:prstGeom prst="rect">
              <a:avLst/>
            </a:prstGeom>
            <a:gradFill>
              <a:gsLst>
                <a:gs pos="0">
                  <a:schemeClr val="bg1">
                    <a:lumMod val="50000"/>
                  </a:schemeClr>
                </a:gs>
                <a:gs pos="100000">
                  <a:schemeClr val="bg1">
                    <a:lumMod val="85000"/>
                  </a:schemeClr>
                </a:gs>
              </a:gsLst>
              <a:lin ang="16200000" scaled="0"/>
            </a:gra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204523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F92A9-1D2A-6E49-A54F-95B87FD3C47B}"/>
              </a:ext>
            </a:extLst>
          </p:cNvPr>
          <p:cNvSpPr>
            <a:spLocks noGrp="1"/>
          </p:cNvSpPr>
          <p:nvPr>
            <p:ph type="title"/>
          </p:nvPr>
        </p:nvSpPr>
        <p:spPr/>
        <p:txBody>
          <a:bodyPr/>
          <a:lstStyle/>
          <a:p>
            <a:r>
              <a:rPr lang="en-US" dirty="0"/>
              <a:t>Complex Decision Boundaries?</a:t>
            </a:r>
          </a:p>
        </p:txBody>
      </p:sp>
      <p:sp>
        <p:nvSpPr>
          <p:cNvPr id="3" name="Text Placeholder 2">
            <a:extLst>
              <a:ext uri="{FF2B5EF4-FFF2-40B4-BE49-F238E27FC236}">
                <a16:creationId xmlns:a16="http://schemas.microsoft.com/office/drawing/2014/main" id="{C69E3C71-4B42-BE4A-ABF3-216365BF57A1}"/>
              </a:ext>
            </a:extLst>
          </p:cNvPr>
          <p:cNvSpPr>
            <a:spLocks noGrp="1"/>
          </p:cNvSpPr>
          <p:nvPr>
            <p:ph type="body" idx="1"/>
          </p:nvPr>
        </p:nvSpPr>
        <p:spPr>
          <a:xfrm>
            <a:off x="3090625" y="102890"/>
            <a:ext cx="5596200" cy="3981000"/>
          </a:xfrm>
        </p:spPr>
        <p:txBody>
          <a:bodyPr/>
          <a:lstStyle/>
          <a:p>
            <a:pPr marL="139700" indent="0">
              <a:buNone/>
            </a:pPr>
            <a:r>
              <a:rPr lang="en-US" dirty="0"/>
              <a:t>What if we want to use a more complex decision boundary? </a:t>
            </a:r>
          </a:p>
          <a:p>
            <a:pPr lvl="1"/>
            <a:r>
              <a:rPr lang="en-US" dirty="0"/>
              <a:t>Need more complex model/features! (Come back Wed)</a:t>
            </a:r>
          </a:p>
          <a:p>
            <a:pPr marL="139700" indent="0">
              <a:buNone/>
            </a:pPr>
            <a:endParaRPr lang="en-US" dirty="0"/>
          </a:p>
          <a:p>
            <a:pPr marL="139700" indent="0">
              <a:buNone/>
            </a:pPr>
            <a:endParaRPr lang="en-US" dirty="0"/>
          </a:p>
        </p:txBody>
      </p:sp>
      <p:sp>
        <p:nvSpPr>
          <p:cNvPr id="4" name="Slide Number Placeholder 3">
            <a:extLst>
              <a:ext uri="{FF2B5EF4-FFF2-40B4-BE49-F238E27FC236}">
                <a16:creationId xmlns:a16="http://schemas.microsoft.com/office/drawing/2014/main" id="{5B7FB0B9-2F4B-404C-96AC-BF4519B6070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104</a:t>
            </a:fld>
            <a:endParaRPr lang="en"/>
          </a:p>
        </p:txBody>
      </p:sp>
      <p:pic>
        <p:nvPicPr>
          <p:cNvPr id="5" name="Picture 4">
            <a:extLst>
              <a:ext uri="{FF2B5EF4-FFF2-40B4-BE49-F238E27FC236}">
                <a16:creationId xmlns:a16="http://schemas.microsoft.com/office/drawing/2014/main" id="{5E3D38D2-DDB0-754C-8D24-33514239692B}"/>
              </a:ext>
            </a:extLst>
          </p:cNvPr>
          <p:cNvPicPr>
            <a:picLocks noChangeAspect="1"/>
          </p:cNvPicPr>
          <p:nvPr/>
        </p:nvPicPr>
        <p:blipFill>
          <a:blip r:embed="rId2"/>
          <a:stretch>
            <a:fillRect/>
          </a:stretch>
        </p:blipFill>
        <p:spPr>
          <a:xfrm>
            <a:off x="4002326" y="1059610"/>
            <a:ext cx="3772798" cy="3499893"/>
          </a:xfrm>
          <a:prstGeom prst="rect">
            <a:avLst/>
          </a:prstGeom>
        </p:spPr>
      </p:pic>
    </p:spTree>
    <p:extLst>
      <p:ext uri="{BB962C8B-B14F-4D97-AF65-F5344CB8AC3E}">
        <p14:creationId xmlns:p14="http://schemas.microsoft.com/office/powerpoint/2010/main" val="3293114338"/>
      </p:ext>
    </p:extLst>
  </p:cSld>
  <p:clrMapOvr>
    <a:masterClrMapping/>
  </p:clrMapOvr>
  <p:transition spd="slow">
    <p:push dir="u"/>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8D6C8-409F-5A41-AFBA-717A56192298}"/>
              </a:ext>
            </a:extLst>
          </p:cNvPr>
          <p:cNvSpPr>
            <a:spLocks noGrp="1"/>
          </p:cNvSpPr>
          <p:nvPr>
            <p:ph type="title"/>
          </p:nvPr>
        </p:nvSpPr>
        <p:spPr/>
        <p:txBody>
          <a:bodyPr/>
          <a:lstStyle/>
          <a:p>
            <a:r>
              <a:rPr lang="en-US" dirty="0"/>
              <a:t>Single Words Are Sometimes Not Enough!</a:t>
            </a:r>
          </a:p>
        </p:txBody>
      </p:sp>
      <p:sp>
        <p:nvSpPr>
          <p:cNvPr id="3" name="Text Placeholder 2">
            <a:extLst>
              <a:ext uri="{FF2B5EF4-FFF2-40B4-BE49-F238E27FC236}">
                <a16:creationId xmlns:a16="http://schemas.microsoft.com/office/drawing/2014/main" id="{54EC09B5-EE93-A04A-9A8A-379BD1B2E810}"/>
              </a:ext>
            </a:extLst>
          </p:cNvPr>
          <p:cNvSpPr>
            <a:spLocks noGrp="1"/>
          </p:cNvSpPr>
          <p:nvPr>
            <p:ph type="body" idx="1"/>
          </p:nvPr>
        </p:nvSpPr>
        <p:spPr>
          <a:xfrm>
            <a:off x="3090624" y="575499"/>
            <a:ext cx="5818925" cy="4568001"/>
          </a:xfrm>
        </p:spPr>
        <p:txBody>
          <a:bodyPr/>
          <a:lstStyle/>
          <a:p>
            <a:r>
              <a:rPr lang="en-US" dirty="0"/>
              <a:t>What if instead of making each feature one word, we made it two?</a:t>
            </a:r>
          </a:p>
          <a:p>
            <a:pPr lvl="1"/>
            <a:r>
              <a:rPr lang="en-US" b="1" dirty="0"/>
              <a:t>Unigram</a:t>
            </a:r>
            <a:r>
              <a:rPr lang="en-US" dirty="0"/>
              <a:t>: a sequence of one word</a:t>
            </a:r>
          </a:p>
          <a:p>
            <a:pPr lvl="1"/>
            <a:r>
              <a:rPr lang="en-US" b="1" dirty="0"/>
              <a:t>Bigram</a:t>
            </a:r>
            <a:r>
              <a:rPr lang="en-US" dirty="0"/>
              <a:t>: a sequence of two words</a:t>
            </a:r>
          </a:p>
          <a:p>
            <a:pPr lvl="1"/>
            <a:r>
              <a:rPr lang="en-US" b="1" dirty="0"/>
              <a:t>N-gram</a:t>
            </a:r>
            <a:r>
              <a:rPr lang="en-US" dirty="0"/>
              <a:t>: a sequence of n-words</a:t>
            </a:r>
          </a:p>
          <a:p>
            <a:r>
              <a:rPr lang="en-US" dirty="0"/>
              <a:t>”Sushi was good, the food was good, the service was not good”</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endParaRPr lang="en-US" dirty="0"/>
          </a:p>
          <a:p>
            <a:r>
              <a:rPr lang="en-US" dirty="0"/>
              <a:t>Longer sequences of words results in more context, more features, and a greater chance of overfitting.</a:t>
            </a:r>
          </a:p>
        </p:txBody>
      </p:sp>
      <p:sp>
        <p:nvSpPr>
          <p:cNvPr id="4" name="Slide Number Placeholder 3">
            <a:extLst>
              <a:ext uri="{FF2B5EF4-FFF2-40B4-BE49-F238E27FC236}">
                <a16:creationId xmlns:a16="http://schemas.microsoft.com/office/drawing/2014/main" id="{C83DC3E7-FAD4-B14D-9A3B-F162E2B4ED3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105</a:t>
            </a:fld>
            <a:endParaRPr lang="en"/>
          </a:p>
        </p:txBody>
      </p:sp>
      <p:graphicFrame>
        <p:nvGraphicFramePr>
          <p:cNvPr id="5" name="Table 4">
            <a:extLst>
              <a:ext uri="{FF2B5EF4-FFF2-40B4-BE49-F238E27FC236}">
                <a16:creationId xmlns:a16="http://schemas.microsoft.com/office/drawing/2014/main" id="{E7D35F19-5F40-D24F-9219-C4BAFC65A81D}"/>
              </a:ext>
            </a:extLst>
          </p:cNvPr>
          <p:cNvGraphicFramePr>
            <a:graphicFrameLocks noGrp="1"/>
          </p:cNvGraphicFramePr>
          <p:nvPr/>
        </p:nvGraphicFramePr>
        <p:xfrm>
          <a:off x="3090624" y="2451993"/>
          <a:ext cx="4605930" cy="741680"/>
        </p:xfrm>
        <a:graphic>
          <a:graphicData uri="http://schemas.openxmlformats.org/drawingml/2006/table">
            <a:tbl>
              <a:tblPr firstRow="1" bandRow="1">
                <a:tableStyleId>{CB23F696-D533-4BE0-B1DA-8B15BD142E95}</a:tableStyleId>
              </a:tblPr>
              <a:tblGrid>
                <a:gridCol w="670864">
                  <a:extLst>
                    <a:ext uri="{9D8B030D-6E8A-4147-A177-3AD203B41FA5}">
                      <a16:colId xmlns:a16="http://schemas.microsoft.com/office/drawing/2014/main" val="415269678"/>
                    </a:ext>
                  </a:extLst>
                </a:gridCol>
                <a:gridCol w="567055">
                  <a:extLst>
                    <a:ext uri="{9D8B030D-6E8A-4147-A177-3AD203B41FA5}">
                      <a16:colId xmlns:a16="http://schemas.microsoft.com/office/drawing/2014/main" val="3109832557"/>
                    </a:ext>
                  </a:extLst>
                </a:gridCol>
                <a:gridCol w="643482">
                  <a:extLst>
                    <a:ext uri="{9D8B030D-6E8A-4147-A177-3AD203B41FA5}">
                      <a16:colId xmlns:a16="http://schemas.microsoft.com/office/drawing/2014/main" val="309491997"/>
                    </a:ext>
                  </a:extLst>
                </a:gridCol>
                <a:gridCol w="492879">
                  <a:extLst>
                    <a:ext uri="{9D8B030D-6E8A-4147-A177-3AD203B41FA5}">
                      <a16:colId xmlns:a16="http://schemas.microsoft.com/office/drawing/2014/main" val="2202799733"/>
                    </a:ext>
                  </a:extLst>
                </a:gridCol>
                <a:gridCol w="588717">
                  <a:extLst>
                    <a:ext uri="{9D8B030D-6E8A-4147-A177-3AD203B41FA5}">
                      <a16:colId xmlns:a16="http://schemas.microsoft.com/office/drawing/2014/main" val="1419342649"/>
                    </a:ext>
                  </a:extLst>
                </a:gridCol>
                <a:gridCol w="821466">
                  <a:extLst>
                    <a:ext uri="{9D8B030D-6E8A-4147-A177-3AD203B41FA5}">
                      <a16:colId xmlns:a16="http://schemas.microsoft.com/office/drawing/2014/main" val="2643276320"/>
                    </a:ext>
                  </a:extLst>
                </a:gridCol>
                <a:gridCol w="821467">
                  <a:extLst>
                    <a:ext uri="{9D8B030D-6E8A-4147-A177-3AD203B41FA5}">
                      <a16:colId xmlns:a16="http://schemas.microsoft.com/office/drawing/2014/main" val="2404801651"/>
                    </a:ext>
                  </a:extLst>
                </a:gridCol>
              </a:tblGrid>
              <a:tr h="370840">
                <a:tc>
                  <a:txBody>
                    <a:bodyPr/>
                    <a:lstStyle/>
                    <a:p>
                      <a:r>
                        <a:rPr lang="en-US" b="1" dirty="0"/>
                        <a:t>sushi</a:t>
                      </a:r>
                    </a:p>
                  </a:txBody>
                  <a:tcPr>
                    <a:solidFill>
                      <a:schemeClr val="bg1"/>
                    </a:solidFill>
                  </a:tcPr>
                </a:tc>
                <a:tc>
                  <a:txBody>
                    <a:bodyPr/>
                    <a:lstStyle/>
                    <a:p>
                      <a:r>
                        <a:rPr lang="en-US" b="1" dirty="0"/>
                        <a:t>was</a:t>
                      </a:r>
                    </a:p>
                  </a:txBody>
                  <a:tcPr>
                    <a:solidFill>
                      <a:schemeClr val="bg1"/>
                    </a:solidFill>
                  </a:tcPr>
                </a:tc>
                <a:tc>
                  <a:txBody>
                    <a:bodyPr/>
                    <a:lstStyle/>
                    <a:p>
                      <a:r>
                        <a:rPr lang="en-US" b="1" dirty="0"/>
                        <a:t>good</a:t>
                      </a:r>
                    </a:p>
                  </a:txBody>
                  <a:tcPr>
                    <a:solidFill>
                      <a:schemeClr val="bg1"/>
                    </a:solidFill>
                  </a:tcPr>
                </a:tc>
                <a:tc>
                  <a:txBody>
                    <a:bodyPr/>
                    <a:lstStyle/>
                    <a:p>
                      <a:r>
                        <a:rPr lang="en-US" b="1" dirty="0"/>
                        <a:t>the</a:t>
                      </a:r>
                    </a:p>
                  </a:txBody>
                  <a:tcPr>
                    <a:solidFill>
                      <a:schemeClr val="bg1"/>
                    </a:solidFill>
                  </a:tcPr>
                </a:tc>
                <a:tc>
                  <a:txBody>
                    <a:bodyPr/>
                    <a:lstStyle/>
                    <a:p>
                      <a:r>
                        <a:rPr lang="en-US" b="1" dirty="0"/>
                        <a:t>food</a:t>
                      </a:r>
                    </a:p>
                  </a:txBody>
                  <a:tcPr>
                    <a:solidFill>
                      <a:schemeClr val="bg1"/>
                    </a:solidFill>
                  </a:tcPr>
                </a:tc>
                <a:tc>
                  <a:txBody>
                    <a:bodyPr/>
                    <a:lstStyle/>
                    <a:p>
                      <a:r>
                        <a:rPr lang="en-US" b="1" dirty="0"/>
                        <a:t>service</a:t>
                      </a:r>
                    </a:p>
                  </a:txBody>
                  <a:tcPr>
                    <a:solidFill>
                      <a:schemeClr val="bg1"/>
                    </a:solidFill>
                  </a:tcPr>
                </a:tc>
                <a:tc>
                  <a:txBody>
                    <a:bodyPr/>
                    <a:lstStyle/>
                    <a:p>
                      <a:r>
                        <a:rPr lang="en-US" b="1" dirty="0"/>
                        <a:t>not</a:t>
                      </a:r>
                    </a:p>
                  </a:txBody>
                  <a:tcPr>
                    <a:solidFill>
                      <a:schemeClr val="bg1"/>
                    </a:solidFill>
                  </a:tcPr>
                </a:tc>
                <a:extLst>
                  <a:ext uri="{0D108BD9-81ED-4DB2-BD59-A6C34878D82A}">
                    <a16:rowId xmlns:a16="http://schemas.microsoft.com/office/drawing/2014/main" val="3344992483"/>
                  </a:ext>
                </a:extLst>
              </a:tr>
              <a:tr h="370840">
                <a:tc>
                  <a:txBody>
                    <a:bodyPr/>
                    <a:lstStyle/>
                    <a:p>
                      <a:r>
                        <a:rPr lang="en-US" dirty="0"/>
                        <a:t>1</a:t>
                      </a:r>
                    </a:p>
                  </a:txBody>
                  <a:tcPr>
                    <a:solidFill>
                      <a:schemeClr val="bg1"/>
                    </a:solidFill>
                  </a:tcPr>
                </a:tc>
                <a:tc>
                  <a:txBody>
                    <a:bodyPr/>
                    <a:lstStyle/>
                    <a:p>
                      <a:r>
                        <a:rPr lang="en-US" dirty="0"/>
                        <a:t>3</a:t>
                      </a:r>
                    </a:p>
                  </a:txBody>
                  <a:tcPr>
                    <a:solidFill>
                      <a:schemeClr val="bg1"/>
                    </a:solidFill>
                  </a:tcPr>
                </a:tc>
                <a:tc>
                  <a:txBody>
                    <a:bodyPr/>
                    <a:lstStyle/>
                    <a:p>
                      <a:r>
                        <a:rPr lang="en-US" dirty="0"/>
                        <a:t>3</a:t>
                      </a:r>
                    </a:p>
                  </a:txBody>
                  <a:tcPr>
                    <a:solidFill>
                      <a:schemeClr val="bg1"/>
                    </a:solidFill>
                  </a:tcPr>
                </a:tc>
                <a:tc>
                  <a:txBody>
                    <a:bodyPr/>
                    <a:lstStyle/>
                    <a:p>
                      <a:r>
                        <a:rPr lang="en-US" dirty="0"/>
                        <a:t>2</a:t>
                      </a:r>
                    </a:p>
                  </a:txBody>
                  <a:tcPr>
                    <a:solidFill>
                      <a:schemeClr val="bg1"/>
                    </a:solidFill>
                  </a:tcPr>
                </a:tc>
                <a:tc>
                  <a:txBody>
                    <a:bodyPr/>
                    <a:lstStyle/>
                    <a:p>
                      <a:r>
                        <a:rPr lang="en-US" dirty="0"/>
                        <a:t>1</a:t>
                      </a:r>
                    </a:p>
                  </a:txBody>
                  <a:tcPr>
                    <a:solidFill>
                      <a:schemeClr val="bg1"/>
                    </a:solidFill>
                  </a:tcPr>
                </a:tc>
                <a:tc>
                  <a:txBody>
                    <a:bodyPr/>
                    <a:lstStyle/>
                    <a:p>
                      <a:r>
                        <a:rPr lang="en-US" dirty="0"/>
                        <a:t>1</a:t>
                      </a:r>
                    </a:p>
                  </a:txBody>
                  <a:tcPr>
                    <a:solidFill>
                      <a:schemeClr val="bg1"/>
                    </a:solidFill>
                  </a:tcPr>
                </a:tc>
                <a:tc>
                  <a:txBody>
                    <a:bodyPr/>
                    <a:lstStyle/>
                    <a:p>
                      <a:r>
                        <a:rPr lang="en-US" dirty="0"/>
                        <a:t>1</a:t>
                      </a:r>
                    </a:p>
                  </a:txBody>
                  <a:tcPr>
                    <a:solidFill>
                      <a:schemeClr val="bg1"/>
                    </a:solidFill>
                  </a:tcPr>
                </a:tc>
                <a:extLst>
                  <a:ext uri="{0D108BD9-81ED-4DB2-BD59-A6C34878D82A}">
                    <a16:rowId xmlns:a16="http://schemas.microsoft.com/office/drawing/2014/main" val="904688649"/>
                  </a:ext>
                </a:extLst>
              </a:tr>
            </a:tbl>
          </a:graphicData>
        </a:graphic>
      </p:graphicFrame>
      <p:graphicFrame>
        <p:nvGraphicFramePr>
          <p:cNvPr id="6" name="Table 5">
            <a:extLst>
              <a:ext uri="{FF2B5EF4-FFF2-40B4-BE49-F238E27FC236}">
                <a16:creationId xmlns:a16="http://schemas.microsoft.com/office/drawing/2014/main" id="{135593E5-3047-4E4B-8C29-9CB3C3BDB871}"/>
              </a:ext>
            </a:extLst>
          </p:cNvPr>
          <p:cNvGraphicFramePr>
            <a:graphicFrameLocks noGrp="1"/>
          </p:cNvGraphicFramePr>
          <p:nvPr/>
        </p:nvGraphicFramePr>
        <p:xfrm>
          <a:off x="0" y="3373973"/>
          <a:ext cx="9144000" cy="741680"/>
        </p:xfrm>
        <a:graphic>
          <a:graphicData uri="http://schemas.openxmlformats.org/drawingml/2006/table">
            <a:tbl>
              <a:tblPr firstRow="1" bandRow="1">
                <a:tableStyleId>{CB23F696-D533-4BE0-B1DA-8B15BD142E95}</a:tableStyleId>
              </a:tblPr>
              <a:tblGrid>
                <a:gridCol w="1082574">
                  <a:extLst>
                    <a:ext uri="{9D8B030D-6E8A-4147-A177-3AD203B41FA5}">
                      <a16:colId xmlns:a16="http://schemas.microsoft.com/office/drawing/2014/main" val="415269678"/>
                    </a:ext>
                  </a:extLst>
                </a:gridCol>
                <a:gridCol w="1036510">
                  <a:extLst>
                    <a:ext uri="{9D8B030D-6E8A-4147-A177-3AD203B41FA5}">
                      <a16:colId xmlns:a16="http://schemas.microsoft.com/office/drawing/2014/main" val="3109832557"/>
                    </a:ext>
                  </a:extLst>
                </a:gridCol>
                <a:gridCol w="951316">
                  <a:extLst>
                    <a:ext uri="{9D8B030D-6E8A-4147-A177-3AD203B41FA5}">
                      <a16:colId xmlns:a16="http://schemas.microsoft.com/office/drawing/2014/main" val="309491997"/>
                    </a:ext>
                  </a:extLst>
                </a:gridCol>
                <a:gridCol w="894522">
                  <a:extLst>
                    <a:ext uri="{9D8B030D-6E8A-4147-A177-3AD203B41FA5}">
                      <a16:colId xmlns:a16="http://schemas.microsoft.com/office/drawing/2014/main" val="2202799733"/>
                    </a:ext>
                  </a:extLst>
                </a:gridCol>
                <a:gridCol w="965515">
                  <a:extLst>
                    <a:ext uri="{9D8B030D-6E8A-4147-A177-3AD203B41FA5}">
                      <a16:colId xmlns:a16="http://schemas.microsoft.com/office/drawing/2014/main" val="1419342649"/>
                    </a:ext>
                  </a:extLst>
                </a:gridCol>
                <a:gridCol w="1135900">
                  <a:extLst>
                    <a:ext uri="{9D8B030D-6E8A-4147-A177-3AD203B41FA5}">
                      <a16:colId xmlns:a16="http://schemas.microsoft.com/office/drawing/2014/main" val="2313117338"/>
                    </a:ext>
                  </a:extLst>
                </a:gridCol>
                <a:gridCol w="1221094">
                  <a:extLst>
                    <a:ext uri="{9D8B030D-6E8A-4147-A177-3AD203B41FA5}">
                      <a16:colId xmlns:a16="http://schemas.microsoft.com/office/drawing/2014/main" val="2643276320"/>
                    </a:ext>
                  </a:extLst>
                </a:gridCol>
                <a:gridCol w="866124">
                  <a:extLst>
                    <a:ext uri="{9D8B030D-6E8A-4147-A177-3AD203B41FA5}">
                      <a16:colId xmlns:a16="http://schemas.microsoft.com/office/drawing/2014/main" val="2404801651"/>
                    </a:ext>
                  </a:extLst>
                </a:gridCol>
                <a:gridCol w="990445">
                  <a:extLst>
                    <a:ext uri="{9D8B030D-6E8A-4147-A177-3AD203B41FA5}">
                      <a16:colId xmlns:a16="http://schemas.microsoft.com/office/drawing/2014/main" val="4268400948"/>
                    </a:ext>
                  </a:extLst>
                </a:gridCol>
              </a:tblGrid>
              <a:tr h="370840">
                <a:tc>
                  <a:txBody>
                    <a:bodyPr/>
                    <a:lstStyle/>
                    <a:p>
                      <a:r>
                        <a:rPr lang="en-US" b="1" dirty="0"/>
                        <a:t>sushi was</a:t>
                      </a:r>
                    </a:p>
                  </a:txBody>
                  <a:tcPr>
                    <a:solidFill>
                      <a:schemeClr val="bg1"/>
                    </a:solidFill>
                  </a:tcPr>
                </a:tc>
                <a:tc>
                  <a:txBody>
                    <a:bodyPr/>
                    <a:lstStyle/>
                    <a:p>
                      <a:r>
                        <a:rPr lang="en-US" b="1" dirty="0"/>
                        <a:t>was good</a:t>
                      </a:r>
                    </a:p>
                  </a:txBody>
                  <a:tcPr>
                    <a:solidFill>
                      <a:schemeClr val="bg1"/>
                    </a:solidFill>
                  </a:tcPr>
                </a:tc>
                <a:tc>
                  <a:txBody>
                    <a:bodyPr/>
                    <a:lstStyle/>
                    <a:p>
                      <a:r>
                        <a:rPr lang="en-US" b="1" dirty="0"/>
                        <a:t>good the </a:t>
                      </a:r>
                    </a:p>
                  </a:txBody>
                  <a:tcPr>
                    <a:solidFill>
                      <a:schemeClr val="bg1"/>
                    </a:solidFill>
                  </a:tcPr>
                </a:tc>
                <a:tc>
                  <a:txBody>
                    <a:bodyPr/>
                    <a:lstStyle/>
                    <a:p>
                      <a:r>
                        <a:rPr lang="en-US" b="1" dirty="0"/>
                        <a:t>the food</a:t>
                      </a:r>
                    </a:p>
                  </a:txBody>
                  <a:tcPr>
                    <a:solidFill>
                      <a:schemeClr val="bg1"/>
                    </a:solidFill>
                  </a:tcPr>
                </a:tc>
                <a:tc>
                  <a:txBody>
                    <a:bodyPr/>
                    <a:lstStyle/>
                    <a:p>
                      <a:r>
                        <a:rPr lang="en-US" b="1" dirty="0"/>
                        <a:t>food was</a:t>
                      </a:r>
                    </a:p>
                  </a:txBody>
                  <a:tcPr>
                    <a:solidFill>
                      <a:schemeClr val="bg1"/>
                    </a:solidFill>
                  </a:tcPr>
                </a:tc>
                <a:tc>
                  <a:txBody>
                    <a:bodyPr/>
                    <a:lstStyle/>
                    <a:p>
                      <a:r>
                        <a:rPr lang="en-US" b="1" dirty="0"/>
                        <a:t>the service</a:t>
                      </a:r>
                    </a:p>
                  </a:txBody>
                  <a:tcPr>
                    <a:solidFill>
                      <a:schemeClr val="bg1"/>
                    </a:solidFill>
                  </a:tcPr>
                </a:tc>
                <a:tc>
                  <a:txBody>
                    <a:bodyPr/>
                    <a:lstStyle/>
                    <a:p>
                      <a:r>
                        <a:rPr lang="en-US" b="1" dirty="0"/>
                        <a:t>service was</a:t>
                      </a:r>
                    </a:p>
                  </a:txBody>
                  <a:tcPr>
                    <a:solidFill>
                      <a:schemeClr val="bg1"/>
                    </a:solidFill>
                  </a:tcPr>
                </a:tc>
                <a:tc>
                  <a:txBody>
                    <a:bodyPr/>
                    <a:lstStyle/>
                    <a:p>
                      <a:r>
                        <a:rPr lang="en-US" b="1" dirty="0"/>
                        <a:t>was not</a:t>
                      </a:r>
                    </a:p>
                  </a:txBody>
                  <a:tcPr>
                    <a:solidFill>
                      <a:schemeClr val="bg1"/>
                    </a:solidFill>
                  </a:tcPr>
                </a:tc>
                <a:tc>
                  <a:txBody>
                    <a:bodyPr/>
                    <a:lstStyle/>
                    <a:p>
                      <a:r>
                        <a:rPr lang="en-US" b="1" dirty="0"/>
                        <a:t>not good</a:t>
                      </a:r>
                    </a:p>
                  </a:txBody>
                  <a:tcPr>
                    <a:solidFill>
                      <a:schemeClr val="bg1"/>
                    </a:solidFill>
                  </a:tcPr>
                </a:tc>
                <a:extLst>
                  <a:ext uri="{0D108BD9-81ED-4DB2-BD59-A6C34878D82A}">
                    <a16:rowId xmlns:a16="http://schemas.microsoft.com/office/drawing/2014/main" val="3344992483"/>
                  </a:ext>
                </a:extLst>
              </a:tr>
              <a:tr h="370840">
                <a:tc>
                  <a:txBody>
                    <a:bodyPr/>
                    <a:lstStyle/>
                    <a:p>
                      <a:r>
                        <a:rPr lang="en-US" dirty="0"/>
                        <a:t>1</a:t>
                      </a:r>
                    </a:p>
                  </a:txBody>
                  <a:tcPr>
                    <a:solidFill>
                      <a:schemeClr val="bg1"/>
                    </a:solidFill>
                  </a:tcPr>
                </a:tc>
                <a:tc>
                  <a:txBody>
                    <a:bodyPr/>
                    <a:lstStyle/>
                    <a:p>
                      <a:r>
                        <a:rPr lang="en-US" dirty="0"/>
                        <a:t>2</a:t>
                      </a:r>
                    </a:p>
                  </a:txBody>
                  <a:tcPr>
                    <a:solidFill>
                      <a:schemeClr val="bg1"/>
                    </a:solidFill>
                  </a:tcPr>
                </a:tc>
                <a:tc>
                  <a:txBody>
                    <a:bodyPr/>
                    <a:lstStyle/>
                    <a:p>
                      <a:r>
                        <a:rPr lang="en-US" dirty="0"/>
                        <a:t>2</a:t>
                      </a:r>
                    </a:p>
                  </a:txBody>
                  <a:tcPr>
                    <a:solidFill>
                      <a:schemeClr val="bg1"/>
                    </a:solidFill>
                  </a:tcPr>
                </a:tc>
                <a:tc>
                  <a:txBody>
                    <a:bodyPr/>
                    <a:lstStyle/>
                    <a:p>
                      <a:r>
                        <a:rPr lang="en-US" dirty="0"/>
                        <a:t>1</a:t>
                      </a:r>
                    </a:p>
                  </a:txBody>
                  <a:tcPr>
                    <a:solidFill>
                      <a:schemeClr val="bg1"/>
                    </a:solidFill>
                  </a:tcPr>
                </a:tc>
                <a:tc>
                  <a:txBody>
                    <a:bodyPr/>
                    <a:lstStyle/>
                    <a:p>
                      <a:r>
                        <a:rPr lang="en-US" dirty="0"/>
                        <a:t>1</a:t>
                      </a:r>
                    </a:p>
                  </a:txBody>
                  <a:tcPr>
                    <a:solidFill>
                      <a:schemeClr val="bg1"/>
                    </a:solidFill>
                  </a:tcPr>
                </a:tc>
                <a:tc>
                  <a:txBody>
                    <a:bodyPr/>
                    <a:lstStyle/>
                    <a:p>
                      <a:r>
                        <a:rPr lang="en-US" dirty="0"/>
                        <a:t>1</a:t>
                      </a:r>
                    </a:p>
                  </a:txBody>
                  <a:tcPr>
                    <a:solidFill>
                      <a:schemeClr val="bg1"/>
                    </a:solidFill>
                  </a:tcPr>
                </a:tc>
                <a:tc>
                  <a:txBody>
                    <a:bodyPr/>
                    <a:lstStyle/>
                    <a:p>
                      <a:r>
                        <a:rPr lang="en-US" dirty="0"/>
                        <a:t>1</a:t>
                      </a:r>
                    </a:p>
                  </a:txBody>
                  <a:tcPr>
                    <a:solidFill>
                      <a:schemeClr val="bg1"/>
                    </a:solidFill>
                  </a:tcPr>
                </a:tc>
                <a:tc>
                  <a:txBody>
                    <a:bodyPr/>
                    <a:lstStyle/>
                    <a:p>
                      <a:r>
                        <a:rPr lang="en-US" dirty="0"/>
                        <a:t>1</a:t>
                      </a:r>
                    </a:p>
                  </a:txBody>
                  <a:tcPr>
                    <a:solidFill>
                      <a:schemeClr val="bg1"/>
                    </a:solidFill>
                  </a:tcPr>
                </a:tc>
                <a:tc>
                  <a:txBody>
                    <a:bodyPr/>
                    <a:lstStyle/>
                    <a:p>
                      <a:r>
                        <a:rPr lang="en-US" dirty="0"/>
                        <a:t>1</a:t>
                      </a:r>
                    </a:p>
                  </a:txBody>
                  <a:tcPr>
                    <a:solidFill>
                      <a:schemeClr val="bg1"/>
                    </a:solidFill>
                  </a:tcPr>
                </a:tc>
                <a:extLst>
                  <a:ext uri="{0D108BD9-81ED-4DB2-BD59-A6C34878D82A}">
                    <a16:rowId xmlns:a16="http://schemas.microsoft.com/office/drawing/2014/main" val="904688649"/>
                  </a:ext>
                </a:extLst>
              </a:tr>
            </a:tbl>
          </a:graphicData>
        </a:graphic>
      </p:graphicFrame>
    </p:spTree>
    <p:extLst>
      <p:ext uri="{BB962C8B-B14F-4D97-AF65-F5344CB8AC3E}">
        <p14:creationId xmlns:p14="http://schemas.microsoft.com/office/powerpoint/2010/main" val="24326723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A22D840-C3D8-8240-9E02-5DC64009AC55}"/>
              </a:ext>
            </a:extLst>
          </p:cNvPr>
          <p:cNvSpPr>
            <a:spLocks noGrp="1"/>
          </p:cNvSpPr>
          <p:nvPr>
            <p:ph type="ctrTitle"/>
          </p:nvPr>
        </p:nvSpPr>
        <p:spPr/>
        <p:txBody>
          <a:bodyPr/>
          <a:lstStyle/>
          <a:p>
            <a:r>
              <a:rPr lang="en-US" dirty="0"/>
              <a:t>Evaluating Classifiers</a:t>
            </a:r>
          </a:p>
        </p:txBody>
      </p:sp>
      <p:sp>
        <p:nvSpPr>
          <p:cNvPr id="6" name="Subtitle 5">
            <a:extLst>
              <a:ext uri="{FF2B5EF4-FFF2-40B4-BE49-F238E27FC236}">
                <a16:creationId xmlns:a16="http://schemas.microsoft.com/office/drawing/2014/main" id="{896FE548-1375-614F-B417-AB1666B32898}"/>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D2147353-754B-5C4B-AB2C-581309D38D3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106</a:t>
            </a:fld>
            <a:endParaRPr lang="en"/>
          </a:p>
        </p:txBody>
      </p:sp>
    </p:spTree>
    <p:extLst>
      <p:ext uri="{BB962C8B-B14F-4D97-AF65-F5344CB8AC3E}">
        <p14:creationId xmlns:p14="http://schemas.microsoft.com/office/powerpoint/2010/main" val="1331615250"/>
      </p:ext>
    </p:extLst>
  </p:cSld>
  <p:clrMapOvr>
    <a:masterClrMapping/>
  </p:clrMapOvr>
  <p:transition spd="slow">
    <p:push dir="u"/>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E1D61AEE-385C-E601-B86D-71F835FD01F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107</a:t>
            </a:fld>
            <a:endParaRPr lang="en"/>
          </a:p>
        </p:txBody>
      </p:sp>
      <p:sp>
        <p:nvSpPr>
          <p:cNvPr id="3" name="Title 1">
            <a:extLst>
              <a:ext uri="{FF2B5EF4-FFF2-40B4-BE49-F238E27FC236}">
                <a16:creationId xmlns:a16="http://schemas.microsoft.com/office/drawing/2014/main" id="{2B29F03E-B91B-515E-3FD4-D50B6AA53A0D}"/>
              </a:ext>
            </a:extLst>
          </p:cNvPr>
          <p:cNvSpPr txBox="1">
            <a:spLocks/>
          </p:cNvSpPr>
          <p:nvPr/>
        </p:nvSpPr>
        <p:spPr>
          <a:xfrm>
            <a:off x="83613" y="47312"/>
            <a:ext cx="2046288" cy="616851"/>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1pPr>
            <a:lvl2pPr marR="0" lvl="1"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2pPr>
            <a:lvl3pPr marR="0" lvl="2"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3pPr>
            <a:lvl4pPr marR="0" lvl="3"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4pPr>
            <a:lvl5pPr marR="0" lvl="4"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5pPr>
            <a:lvl6pPr marR="0" lvl="5"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6pPr>
            <a:lvl7pPr marR="0" lvl="6"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7pPr>
            <a:lvl8pPr marR="0" lvl="7"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8pPr>
            <a:lvl9pPr marR="0" lvl="8"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9pPr>
          </a:lstStyle>
          <a:p>
            <a:r>
              <a:rPr lang="en-US" b="1">
                <a:solidFill>
                  <a:schemeClr val="accent6"/>
                </a:solidFill>
              </a:rPr>
              <a:t>ML Pipeline</a:t>
            </a:r>
            <a:endParaRPr lang="en-US" b="1" dirty="0">
              <a:solidFill>
                <a:schemeClr val="accent6"/>
              </a:solidFill>
            </a:endParaRPr>
          </a:p>
        </p:txBody>
      </p:sp>
      <p:sp>
        <p:nvSpPr>
          <p:cNvPr id="13" name="Slide Number Placeholder 3">
            <a:extLst>
              <a:ext uri="{FF2B5EF4-FFF2-40B4-BE49-F238E27FC236}">
                <a16:creationId xmlns:a16="http://schemas.microsoft.com/office/drawing/2014/main" id="{9E8D1B50-38A0-C8D2-B2FB-1B196A72F918}"/>
              </a:ext>
            </a:extLst>
          </p:cNvPr>
          <p:cNvSpPr txBox="1">
            <a:spLocks/>
          </p:cNvSpPr>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1pPr>
            <a:lvl2pPr marR="0" lvl="1"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2pPr>
            <a:lvl3pPr marR="0" lvl="2"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3pPr>
            <a:lvl4pPr marR="0" lvl="3"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4pPr>
            <a:lvl5pPr marR="0" lvl="4"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5pPr>
            <a:lvl6pPr marR="0" lvl="5"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6pPr>
            <a:lvl7pPr marR="0" lvl="6"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7pPr>
            <a:lvl8pPr marR="0" lvl="7"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8pPr>
            <a:lvl9pPr marR="0" lvl="8"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9pPr>
          </a:lstStyle>
          <a:p>
            <a:fld id="{00000000-1234-1234-1234-123412341234}" type="slidenum">
              <a:rPr lang="en" smtClean="0"/>
              <a:pPr/>
              <a:t>107</a:t>
            </a:fld>
            <a:endParaRPr lang="en"/>
          </a:p>
        </p:txBody>
      </p:sp>
      <p:sp>
        <p:nvSpPr>
          <p:cNvPr id="14" name="Magnetic Disk 13">
            <a:extLst>
              <a:ext uri="{FF2B5EF4-FFF2-40B4-BE49-F238E27FC236}">
                <a16:creationId xmlns:a16="http://schemas.microsoft.com/office/drawing/2014/main" id="{9ECD85B2-E48E-0CDB-48D5-B44246B858CC}"/>
              </a:ext>
            </a:extLst>
          </p:cNvPr>
          <p:cNvSpPr>
            <a:spLocks noChangeAspect="1"/>
          </p:cNvSpPr>
          <p:nvPr/>
        </p:nvSpPr>
        <p:spPr>
          <a:xfrm>
            <a:off x="1750777" y="1140369"/>
            <a:ext cx="1357539" cy="1376482"/>
          </a:xfrm>
          <a:prstGeom prst="flowChartMagneticDisk">
            <a:avLst/>
          </a:prstGeom>
          <a:solidFill>
            <a:schemeClr val="accent5">
              <a:lumMod val="40000"/>
              <a:lumOff val="6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16" tIns="45709" rIns="91416" bIns="45709" anchor="ctr"/>
          <a:lstStyle/>
          <a:p>
            <a:pPr algn="ctr"/>
            <a:r>
              <a:rPr lang="en-US" sz="2000" dirty="0">
                <a:latin typeface="Open Sans" panose="020B0606030504020204" pitchFamily="34" charset="0"/>
                <a:ea typeface="Open Sans" panose="020B0606030504020204" pitchFamily="34" charset="0"/>
                <a:cs typeface="Open Sans" panose="020B0606030504020204" pitchFamily="34" charset="0"/>
              </a:rPr>
              <a:t>Training</a:t>
            </a:r>
          </a:p>
          <a:p>
            <a:pPr algn="ctr"/>
            <a:r>
              <a:rPr lang="en-US" sz="2000" dirty="0">
                <a:latin typeface="Open Sans" panose="020B0606030504020204" pitchFamily="34" charset="0"/>
                <a:ea typeface="Open Sans" panose="020B0606030504020204" pitchFamily="34" charset="0"/>
                <a:cs typeface="Open Sans" panose="020B0606030504020204" pitchFamily="34" charset="0"/>
              </a:rPr>
              <a:t>Data</a:t>
            </a:r>
          </a:p>
        </p:txBody>
      </p:sp>
      <p:sp>
        <p:nvSpPr>
          <p:cNvPr id="20" name="TextBox 19">
            <a:extLst>
              <a:ext uri="{FF2B5EF4-FFF2-40B4-BE49-F238E27FC236}">
                <a16:creationId xmlns:a16="http://schemas.microsoft.com/office/drawing/2014/main" id="{8BEB8227-8D3E-D6A6-4259-3504BE6907F7}"/>
              </a:ext>
            </a:extLst>
          </p:cNvPr>
          <p:cNvSpPr txBox="1">
            <a:spLocks noChangeAspect="1"/>
          </p:cNvSpPr>
          <p:nvPr/>
        </p:nvSpPr>
        <p:spPr>
          <a:xfrm>
            <a:off x="3627871" y="1384754"/>
            <a:ext cx="1370257" cy="892552"/>
          </a:xfrm>
          <a:prstGeom prst="rect">
            <a:avLst/>
          </a:prstGeom>
          <a:solidFill>
            <a:schemeClr val="accent1">
              <a:lumMod val="60000"/>
              <a:lumOff val="40000"/>
            </a:schemeClr>
          </a:solidFill>
          <a:ln>
            <a:solidFill>
              <a:schemeClr val="accent1">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wrap="none" tIns="137160" bIns="137160" rtlCol="0">
            <a:spAutoFit/>
          </a:bodyPr>
          <a:lstStyle/>
          <a:p>
            <a:pPr algn="ctr"/>
            <a:r>
              <a:rPr lang="en-US" sz="2000" dirty="0">
                <a:latin typeface="Open Sans" panose="020B0606030504020204" pitchFamily="34" charset="0"/>
                <a:ea typeface="Open Sans" panose="020B0606030504020204" pitchFamily="34" charset="0"/>
                <a:cs typeface="Open Sans" panose="020B0606030504020204" pitchFamily="34" charset="0"/>
              </a:rPr>
              <a:t>Pre-</a:t>
            </a:r>
          </a:p>
          <a:p>
            <a:pPr algn="ctr"/>
            <a:r>
              <a:rPr lang="en-US" sz="2000" dirty="0">
                <a:latin typeface="Open Sans" panose="020B0606030504020204" pitchFamily="34" charset="0"/>
                <a:ea typeface="Open Sans" panose="020B0606030504020204" pitchFamily="34" charset="0"/>
                <a:cs typeface="Open Sans" panose="020B0606030504020204" pitchFamily="34" charset="0"/>
              </a:rPr>
              <a:t>Processing</a:t>
            </a:r>
          </a:p>
        </p:txBody>
      </p:sp>
      <p:cxnSp>
        <p:nvCxnSpPr>
          <p:cNvPr id="23" name="Straight Arrow Connector 22">
            <a:extLst>
              <a:ext uri="{FF2B5EF4-FFF2-40B4-BE49-F238E27FC236}">
                <a16:creationId xmlns:a16="http://schemas.microsoft.com/office/drawing/2014/main" id="{A3D2B411-A1F6-12DF-C2A9-EAF83EE6DF8C}"/>
              </a:ext>
            </a:extLst>
          </p:cNvPr>
          <p:cNvCxnSpPr>
            <a:cxnSpLocks noChangeAspect="1"/>
            <a:stCxn id="14" idx="4"/>
            <a:endCxn id="20" idx="1"/>
          </p:cNvCxnSpPr>
          <p:nvPr/>
        </p:nvCxnSpPr>
        <p:spPr>
          <a:xfrm>
            <a:off x="3108316" y="1828610"/>
            <a:ext cx="519555" cy="2420"/>
          </a:xfrm>
          <a:prstGeom prst="straightConnector1">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sp>
        <p:nvSpPr>
          <p:cNvPr id="24" name="TextBox 23">
            <a:extLst>
              <a:ext uri="{FF2B5EF4-FFF2-40B4-BE49-F238E27FC236}">
                <a16:creationId xmlns:a16="http://schemas.microsoft.com/office/drawing/2014/main" id="{C25CEE35-30CE-B93D-7F2F-354CAB2D40E7}"/>
              </a:ext>
            </a:extLst>
          </p:cNvPr>
          <p:cNvSpPr txBox="1">
            <a:spLocks noChangeAspect="1"/>
          </p:cNvSpPr>
          <p:nvPr/>
        </p:nvSpPr>
        <p:spPr>
          <a:xfrm>
            <a:off x="5812179" y="1384754"/>
            <a:ext cx="880240" cy="892552"/>
          </a:xfrm>
          <a:prstGeom prst="rect">
            <a:avLst/>
          </a:prstGeom>
          <a:solidFill>
            <a:schemeClr val="accent3">
              <a:lumMod val="60000"/>
              <a:lumOff val="40000"/>
            </a:schemeClr>
          </a:solidFill>
          <a:effectLst>
            <a:outerShdw blurRad="50800" dist="50800" dir="5400000" algn="ctr" rotWithShape="0">
              <a:srgbClr val="000000">
                <a:alpha val="62000"/>
              </a:srgbClr>
            </a:outerShdw>
          </a:effectLst>
        </p:spPr>
        <p:style>
          <a:lnRef idx="2">
            <a:schemeClr val="accent3">
              <a:shade val="50000"/>
            </a:schemeClr>
          </a:lnRef>
          <a:fillRef idx="1">
            <a:schemeClr val="accent3"/>
          </a:fillRef>
          <a:effectRef idx="0">
            <a:schemeClr val="accent3"/>
          </a:effectRef>
          <a:fontRef idx="minor">
            <a:schemeClr val="lt1"/>
          </a:fontRef>
        </p:style>
        <p:txBody>
          <a:bodyPr wrap="none" tIns="137160" bIns="137160" rtlCol="0">
            <a:spAutoFit/>
          </a:bodyPr>
          <a:lstStyle/>
          <a:p>
            <a:pPr algn="ctr"/>
            <a:r>
              <a:rPr lang="en-US" sz="2000" dirty="0">
                <a:effectLst>
                  <a:outerShdw blurRad="50800" dist="38100" dir="5400000" algn="t"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ML </a:t>
            </a:r>
            <a:br>
              <a:rPr lang="en-US" sz="2000" dirty="0">
                <a:effectLst>
                  <a:outerShdw blurRad="50800" dist="38100" dir="5400000" algn="t"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br>
            <a:r>
              <a:rPr lang="en-US" sz="2000" dirty="0">
                <a:effectLst>
                  <a:outerShdw blurRad="50800" dist="38100" dir="5400000" algn="t"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model</a:t>
            </a:r>
          </a:p>
        </p:txBody>
      </p:sp>
      <p:sp>
        <p:nvSpPr>
          <p:cNvPr id="25" name="TextBox 24">
            <a:extLst>
              <a:ext uri="{FF2B5EF4-FFF2-40B4-BE49-F238E27FC236}">
                <a16:creationId xmlns:a16="http://schemas.microsoft.com/office/drawing/2014/main" id="{8B667B54-E8D9-631C-83AB-1736EFC63A06}"/>
              </a:ext>
            </a:extLst>
          </p:cNvPr>
          <p:cNvSpPr txBox="1">
            <a:spLocks noChangeAspect="1"/>
          </p:cNvSpPr>
          <p:nvPr/>
        </p:nvSpPr>
        <p:spPr>
          <a:xfrm>
            <a:off x="5777748" y="4110122"/>
            <a:ext cx="962407" cy="892552"/>
          </a:xfrm>
          <a:prstGeom prst="rect">
            <a:avLst/>
          </a:prstGeom>
          <a:solidFill>
            <a:schemeClr val="accent2"/>
          </a:solidFill>
          <a:ln>
            <a:solidFill>
              <a:schemeClr val="accent2">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wrap="none" tIns="137160" bIns="137160" rtlCol="0">
            <a:spAutoFit/>
          </a:bodyPr>
          <a:lstStyle/>
          <a:p>
            <a:pPr algn="ctr"/>
            <a:r>
              <a:rPr lang="en-US" sz="2000" dirty="0">
                <a:latin typeface="Open Sans" panose="020B0606030504020204" pitchFamily="34" charset="0"/>
                <a:ea typeface="Open Sans" panose="020B0606030504020204" pitchFamily="34" charset="0"/>
                <a:cs typeface="Open Sans" panose="020B0606030504020204" pitchFamily="34" charset="0"/>
              </a:rPr>
              <a:t>Quality</a:t>
            </a:r>
            <a:br>
              <a:rPr lang="en-US" sz="2000" dirty="0">
                <a:latin typeface="Open Sans" panose="020B0606030504020204" pitchFamily="34" charset="0"/>
                <a:ea typeface="Open Sans" panose="020B0606030504020204" pitchFamily="34" charset="0"/>
                <a:cs typeface="Open Sans" panose="020B0606030504020204" pitchFamily="34" charset="0"/>
              </a:rPr>
            </a:br>
            <a:r>
              <a:rPr lang="en-US" sz="2000" dirty="0">
                <a:latin typeface="Open Sans" panose="020B0606030504020204" pitchFamily="34" charset="0"/>
                <a:ea typeface="Open Sans" panose="020B0606030504020204" pitchFamily="34" charset="0"/>
                <a:cs typeface="Open Sans" panose="020B0606030504020204" pitchFamily="34" charset="0"/>
              </a:rPr>
              <a:t>metric</a:t>
            </a:r>
          </a:p>
        </p:txBody>
      </p:sp>
      <p:sp>
        <p:nvSpPr>
          <p:cNvPr id="26" name="TextBox 25">
            <a:extLst>
              <a:ext uri="{FF2B5EF4-FFF2-40B4-BE49-F238E27FC236}">
                <a16:creationId xmlns:a16="http://schemas.microsoft.com/office/drawing/2014/main" id="{47E6EABC-04AF-9DF1-8134-D9EB99484BB5}"/>
              </a:ext>
            </a:extLst>
          </p:cNvPr>
          <p:cNvSpPr txBox="1">
            <a:spLocks noChangeAspect="1"/>
          </p:cNvSpPr>
          <p:nvPr/>
        </p:nvSpPr>
        <p:spPr>
          <a:xfrm>
            <a:off x="5422187" y="2801423"/>
            <a:ext cx="1673530" cy="892552"/>
          </a:xfrm>
          <a:prstGeom prst="rect">
            <a:avLst/>
          </a:prstGeom>
          <a:solidFill>
            <a:schemeClr val="bg2">
              <a:lumMod val="60000"/>
              <a:lumOff val="40000"/>
            </a:schemeClr>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wrap="none" tIns="137160" bIns="137160" rtlCol="0">
            <a:spAutoFit/>
          </a:bodyPr>
          <a:lstStyle/>
          <a:p>
            <a:pPr algn="ctr"/>
            <a:r>
              <a:rPr lang="en-US" sz="2000" dirty="0">
                <a:latin typeface="Open Sans" panose="020B0606030504020204" pitchFamily="34" charset="0"/>
                <a:ea typeface="Open Sans" panose="020B0606030504020204" pitchFamily="34" charset="0"/>
                <a:cs typeface="Open Sans" panose="020B0606030504020204" pitchFamily="34" charset="0"/>
              </a:rPr>
              <a:t>Optimization </a:t>
            </a:r>
          </a:p>
          <a:p>
            <a:pPr algn="ctr"/>
            <a:r>
              <a:rPr lang="en-US" sz="2000" dirty="0">
                <a:latin typeface="Open Sans" panose="020B0606030504020204" pitchFamily="34" charset="0"/>
                <a:ea typeface="Open Sans" panose="020B0606030504020204" pitchFamily="34" charset="0"/>
                <a:cs typeface="Open Sans" panose="020B0606030504020204" pitchFamily="34" charset="0"/>
              </a:rPr>
              <a:t>algorithm</a:t>
            </a:r>
          </a:p>
        </p:txBody>
      </p:sp>
      <p:cxnSp>
        <p:nvCxnSpPr>
          <p:cNvPr id="27" name="Straight Arrow Connector 26">
            <a:extLst>
              <a:ext uri="{FF2B5EF4-FFF2-40B4-BE49-F238E27FC236}">
                <a16:creationId xmlns:a16="http://schemas.microsoft.com/office/drawing/2014/main" id="{9C9AB847-0891-E06E-E21E-2665477B6371}"/>
              </a:ext>
            </a:extLst>
          </p:cNvPr>
          <p:cNvCxnSpPr>
            <a:cxnSpLocks noChangeAspect="1"/>
            <a:stCxn id="20" idx="3"/>
            <a:endCxn id="24" idx="1"/>
          </p:cNvCxnSpPr>
          <p:nvPr/>
        </p:nvCxnSpPr>
        <p:spPr>
          <a:xfrm>
            <a:off x="4998128" y="1831030"/>
            <a:ext cx="814051" cy="0"/>
          </a:xfrm>
          <a:prstGeom prst="straightConnector1">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cxnSp>
        <p:nvCxnSpPr>
          <p:cNvPr id="28" name="Straight Arrow Connector 27">
            <a:extLst>
              <a:ext uri="{FF2B5EF4-FFF2-40B4-BE49-F238E27FC236}">
                <a16:creationId xmlns:a16="http://schemas.microsoft.com/office/drawing/2014/main" id="{0A517288-7596-6252-D73E-5B6DEF76C93C}"/>
              </a:ext>
            </a:extLst>
          </p:cNvPr>
          <p:cNvCxnSpPr>
            <a:cxnSpLocks noChangeAspect="1"/>
            <a:stCxn id="24" idx="3"/>
          </p:cNvCxnSpPr>
          <p:nvPr/>
        </p:nvCxnSpPr>
        <p:spPr>
          <a:xfrm>
            <a:off x="6692419" y="1831030"/>
            <a:ext cx="1174872" cy="0"/>
          </a:xfrm>
          <a:prstGeom prst="straightConnector1">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cxnSp>
        <p:nvCxnSpPr>
          <p:cNvPr id="29" name="Straight Arrow Connector 28">
            <a:extLst>
              <a:ext uri="{FF2B5EF4-FFF2-40B4-BE49-F238E27FC236}">
                <a16:creationId xmlns:a16="http://schemas.microsoft.com/office/drawing/2014/main" id="{E3F36AD7-3DEA-C7A8-A525-6584C5632D5C}"/>
              </a:ext>
            </a:extLst>
          </p:cNvPr>
          <p:cNvCxnSpPr>
            <a:cxnSpLocks noChangeAspect="1"/>
            <a:stCxn id="25" idx="0"/>
            <a:endCxn id="26" idx="2"/>
          </p:cNvCxnSpPr>
          <p:nvPr/>
        </p:nvCxnSpPr>
        <p:spPr>
          <a:xfrm flipV="1">
            <a:off x="6258952" y="3693975"/>
            <a:ext cx="0" cy="416147"/>
          </a:xfrm>
          <a:prstGeom prst="straightConnector1">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cxnSp>
        <p:nvCxnSpPr>
          <p:cNvPr id="30" name="Elbow Connector 29">
            <a:extLst>
              <a:ext uri="{FF2B5EF4-FFF2-40B4-BE49-F238E27FC236}">
                <a16:creationId xmlns:a16="http://schemas.microsoft.com/office/drawing/2014/main" id="{0660374F-64E9-E127-4973-5B93A9D686C2}"/>
              </a:ext>
            </a:extLst>
          </p:cNvPr>
          <p:cNvCxnSpPr>
            <a:cxnSpLocks noChangeAspect="1"/>
            <a:endCxn id="25" idx="3"/>
          </p:cNvCxnSpPr>
          <p:nvPr/>
        </p:nvCxnSpPr>
        <p:spPr>
          <a:xfrm rot="5400000">
            <a:off x="5812251" y="2791727"/>
            <a:ext cx="2692575" cy="836766"/>
          </a:xfrm>
          <a:prstGeom prst="bentConnector2">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53DA716B-524B-1140-178D-BE3738370118}"/>
                  </a:ext>
                </a:extLst>
              </p:cNvPr>
              <p:cNvSpPr txBox="1">
                <a:spLocks noChangeAspect="1"/>
              </p:cNvSpPr>
              <p:nvPr/>
            </p:nvSpPr>
            <p:spPr>
              <a:xfrm>
                <a:off x="2508892" y="3125883"/>
                <a:ext cx="405880" cy="40011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none" rtlCol="0">
                <a:spAutoFit/>
              </a:bodyPr>
              <a:lstStyle/>
              <a:p>
                <a:pPr/>
                <a14:m>
                  <m:oMathPara xmlns:m="http://schemas.openxmlformats.org/officeDocument/2006/math">
                    <m:oMathParaPr>
                      <m:jc m:val="centerGroup"/>
                    </m:oMathParaPr>
                    <m:oMath xmlns:m="http://schemas.openxmlformats.org/officeDocument/2006/math">
                      <m:r>
                        <a:rPr lang="en-US" sz="2000" b="1" i="1" smtClean="0">
                          <a:solidFill>
                            <a:srgbClr val="B57BA6"/>
                          </a:solidFill>
                          <a:latin typeface="Cambria Math" panose="02040503050406030204" pitchFamily="18" charset="0"/>
                          <a:ea typeface="Open Sans" panose="020B0606030504020204" pitchFamily="34" charset="0"/>
                          <a:cs typeface="Open Sans" panose="020B0606030504020204" pitchFamily="34" charset="0"/>
                        </a:rPr>
                        <m:t>𝒚</m:t>
                      </m:r>
                    </m:oMath>
                  </m:oMathPara>
                </a14:m>
                <a:endParaRPr lang="en-US" sz="2000" b="1" dirty="0">
                  <a:solidFill>
                    <a:srgbClr val="B57BA6"/>
                  </a:solidFill>
                  <a:latin typeface="Open Sans" panose="020B0606030504020204" pitchFamily="34" charset="0"/>
                  <a:ea typeface="Open Sans" panose="020B0606030504020204" pitchFamily="34" charset="0"/>
                  <a:cs typeface="Open Sans" panose="020B0606030504020204" pitchFamily="34" charset="0"/>
                </a:endParaRPr>
              </a:p>
            </p:txBody>
          </p:sp>
        </mc:Choice>
        <mc:Fallback xmlns="">
          <p:sp>
            <p:nvSpPr>
              <p:cNvPr id="31" name="TextBox 30">
                <a:extLst>
                  <a:ext uri="{FF2B5EF4-FFF2-40B4-BE49-F238E27FC236}">
                    <a16:creationId xmlns:a16="http://schemas.microsoft.com/office/drawing/2014/main" id="{53DA716B-524B-1140-178D-BE3738370118}"/>
                  </a:ext>
                </a:extLst>
              </p:cNvPr>
              <p:cNvSpPr txBox="1">
                <a:spLocks noRot="1" noChangeAspect="1" noMove="1" noResize="1" noEditPoints="1" noAdjustHandles="1" noChangeArrowheads="1" noChangeShapeType="1" noTextEdit="1"/>
              </p:cNvSpPr>
              <p:nvPr/>
            </p:nvSpPr>
            <p:spPr>
              <a:xfrm>
                <a:off x="2508892" y="3125883"/>
                <a:ext cx="405880" cy="400110"/>
              </a:xfrm>
              <a:prstGeom prst="rect">
                <a:avLst/>
              </a:prstGeom>
              <a:blipFill>
                <a:blip r:embed="rId3"/>
                <a:stretch>
                  <a:fillRect b="-625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B1FA5895-4264-CF22-2A38-70370E523FB6}"/>
                  </a:ext>
                </a:extLst>
              </p:cNvPr>
              <p:cNvSpPr txBox="1">
                <a:spLocks noChangeAspect="1"/>
              </p:cNvSpPr>
              <p:nvPr/>
            </p:nvSpPr>
            <p:spPr>
              <a:xfrm>
                <a:off x="3142079" y="1331103"/>
                <a:ext cx="399468" cy="40011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none" rtlCol="0">
                <a:spAutoFit/>
              </a:bodyPr>
              <a:lstStyle/>
              <a:p>
                <a:pPr/>
                <a14:m>
                  <m:oMathPara xmlns:m="http://schemas.openxmlformats.org/officeDocument/2006/math">
                    <m:oMathParaPr>
                      <m:jc m:val="centerGroup"/>
                    </m:oMathParaPr>
                    <m:oMath xmlns:m="http://schemas.openxmlformats.org/officeDocument/2006/math">
                      <m:r>
                        <a:rPr lang="en-US" sz="2000" b="1" i="1" dirty="0" smtClean="0">
                          <a:solidFill>
                            <a:srgbClr val="B57BA6"/>
                          </a:solidFill>
                          <a:latin typeface="Cambria Math" panose="02040503050406030204" pitchFamily="18" charset="0"/>
                          <a:ea typeface="Open Sans" panose="020B0606030504020204" pitchFamily="34" charset="0"/>
                          <a:cs typeface="Open Sans" panose="020B0606030504020204" pitchFamily="34" charset="0"/>
                        </a:rPr>
                        <m:t>𝒙</m:t>
                      </m:r>
                    </m:oMath>
                  </m:oMathPara>
                </a14:m>
                <a:endParaRPr lang="en-US" sz="2000" b="1" dirty="0">
                  <a:solidFill>
                    <a:srgbClr val="B57BA6"/>
                  </a:solidFill>
                  <a:latin typeface="Open Sans" panose="020B0606030504020204" pitchFamily="34" charset="0"/>
                  <a:ea typeface="Open Sans" panose="020B0606030504020204" pitchFamily="34" charset="0"/>
                  <a:cs typeface="Open Sans" panose="020B0606030504020204" pitchFamily="34" charset="0"/>
                </a:endParaRPr>
              </a:p>
            </p:txBody>
          </p:sp>
        </mc:Choice>
        <mc:Fallback xmlns="">
          <p:sp>
            <p:nvSpPr>
              <p:cNvPr id="32" name="TextBox 31">
                <a:extLst>
                  <a:ext uri="{FF2B5EF4-FFF2-40B4-BE49-F238E27FC236}">
                    <a16:creationId xmlns:a16="http://schemas.microsoft.com/office/drawing/2014/main" id="{B1FA5895-4264-CF22-2A38-70370E523FB6}"/>
                  </a:ext>
                </a:extLst>
              </p:cNvPr>
              <p:cNvSpPr txBox="1">
                <a:spLocks noRot="1" noChangeAspect="1" noMove="1" noResize="1" noEditPoints="1" noAdjustHandles="1" noChangeArrowheads="1" noChangeShapeType="1" noTextEdit="1"/>
              </p:cNvSpPr>
              <p:nvPr/>
            </p:nvSpPr>
            <p:spPr>
              <a:xfrm>
                <a:off x="3142079" y="1331103"/>
                <a:ext cx="399468" cy="400110"/>
              </a:xfrm>
              <a:prstGeom prst="rect">
                <a:avLst/>
              </a:prstGeom>
              <a:blipFill>
                <a:blip r:embed="rId4"/>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ABEE6469-4B63-CAED-9D04-DA6CEC14CFB1}"/>
                  </a:ext>
                </a:extLst>
              </p:cNvPr>
              <p:cNvSpPr txBox="1">
                <a:spLocks noChangeAspect="1"/>
              </p:cNvSpPr>
              <p:nvPr/>
            </p:nvSpPr>
            <p:spPr>
              <a:xfrm>
                <a:off x="7076782" y="1374860"/>
                <a:ext cx="405880" cy="40011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sz="2000" b="1" i="1" smtClean="0">
                              <a:solidFill>
                                <a:srgbClr val="B57BA6"/>
                              </a:solidFill>
                              <a:latin typeface="Cambria Math" panose="02040503050406030204" pitchFamily="18" charset="0"/>
                              <a:ea typeface="Open Sans" panose="020B0606030504020204" pitchFamily="34" charset="0"/>
                              <a:cs typeface="Open Sans" panose="020B0606030504020204" pitchFamily="34" charset="0"/>
                            </a:rPr>
                          </m:ctrlPr>
                        </m:accPr>
                        <m:e>
                          <m:r>
                            <a:rPr lang="en-US" sz="2000" b="1" i="1" smtClean="0">
                              <a:solidFill>
                                <a:srgbClr val="B57BA6"/>
                              </a:solidFill>
                              <a:latin typeface="Cambria Math" panose="02040503050406030204" pitchFamily="18" charset="0"/>
                              <a:ea typeface="Open Sans" panose="020B0606030504020204" pitchFamily="34" charset="0"/>
                              <a:cs typeface="Open Sans" panose="020B0606030504020204" pitchFamily="34" charset="0"/>
                            </a:rPr>
                            <m:t>𝒚</m:t>
                          </m:r>
                        </m:e>
                      </m:acc>
                    </m:oMath>
                  </m:oMathPara>
                </a14:m>
                <a:endParaRPr lang="en-US" sz="2000" b="1" dirty="0">
                  <a:solidFill>
                    <a:srgbClr val="B57BA6"/>
                  </a:solidFill>
                  <a:latin typeface="Open Sans" panose="020B0606030504020204" pitchFamily="34" charset="0"/>
                  <a:ea typeface="Open Sans" panose="020B0606030504020204" pitchFamily="34" charset="0"/>
                  <a:cs typeface="Open Sans" panose="020B0606030504020204" pitchFamily="34" charset="0"/>
                </a:endParaRPr>
              </a:p>
            </p:txBody>
          </p:sp>
        </mc:Choice>
        <mc:Fallback xmlns="">
          <p:sp>
            <p:nvSpPr>
              <p:cNvPr id="33" name="TextBox 32">
                <a:extLst>
                  <a:ext uri="{FF2B5EF4-FFF2-40B4-BE49-F238E27FC236}">
                    <a16:creationId xmlns:a16="http://schemas.microsoft.com/office/drawing/2014/main" id="{ABEE6469-4B63-CAED-9D04-DA6CEC14CFB1}"/>
                  </a:ext>
                </a:extLst>
              </p:cNvPr>
              <p:cNvSpPr txBox="1">
                <a:spLocks noRot="1" noChangeAspect="1" noMove="1" noResize="1" noEditPoints="1" noAdjustHandles="1" noChangeArrowheads="1" noChangeShapeType="1" noTextEdit="1"/>
              </p:cNvSpPr>
              <p:nvPr/>
            </p:nvSpPr>
            <p:spPr>
              <a:xfrm>
                <a:off x="7076782" y="1374860"/>
                <a:ext cx="405880" cy="400110"/>
              </a:xfrm>
              <a:prstGeom prst="rect">
                <a:avLst/>
              </a:prstGeom>
              <a:blipFill>
                <a:blip r:embed="rId5"/>
                <a:stretch>
                  <a:fillRect t="-6250" b="-9375"/>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827748D3-D549-429F-7CF8-59F3E899F006}"/>
                  </a:ext>
                </a:extLst>
              </p:cNvPr>
              <p:cNvSpPr txBox="1"/>
              <p:nvPr/>
            </p:nvSpPr>
            <p:spPr>
              <a:xfrm>
                <a:off x="5645598" y="2309756"/>
                <a:ext cx="278175"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sz="2000" b="1" i="1" smtClean="0">
                              <a:solidFill>
                                <a:srgbClr val="B57BA6"/>
                              </a:solidFill>
                              <a:latin typeface="Cambria Math" panose="02040503050406030204" pitchFamily="18" charset="0"/>
                              <a:ea typeface="Open Sans" panose="020B0606030504020204" pitchFamily="34" charset="0"/>
                              <a:cs typeface="Open Sans" panose="020B0606030504020204" pitchFamily="34" charset="0"/>
                            </a:rPr>
                          </m:ctrlPr>
                        </m:accPr>
                        <m:e>
                          <m:r>
                            <a:rPr lang="en-US" sz="2000" b="1" i="1" smtClean="0">
                              <a:solidFill>
                                <a:srgbClr val="B57BA6"/>
                              </a:solidFill>
                              <a:latin typeface="Cambria Math" panose="02040503050406030204" pitchFamily="18" charset="0"/>
                              <a:ea typeface="Open Sans" panose="020B0606030504020204" pitchFamily="34" charset="0"/>
                              <a:cs typeface="Open Sans" panose="020B0606030504020204" pitchFamily="34" charset="0"/>
                            </a:rPr>
                            <m:t>𝒘</m:t>
                          </m:r>
                        </m:e>
                      </m:acc>
                    </m:oMath>
                  </m:oMathPara>
                </a14:m>
                <a:endParaRPr lang="en-US" sz="2000" b="1" dirty="0">
                  <a:solidFill>
                    <a:srgbClr val="B57BA6"/>
                  </a:solidFill>
                  <a:latin typeface="Open Sans" panose="020B0606030504020204" pitchFamily="34" charset="0"/>
                  <a:ea typeface="Open Sans" panose="020B0606030504020204" pitchFamily="34" charset="0"/>
                  <a:cs typeface="Open Sans" panose="020B0606030504020204" pitchFamily="34" charset="0"/>
                </a:endParaRPr>
              </a:p>
            </p:txBody>
          </p:sp>
        </mc:Choice>
        <mc:Fallback xmlns="">
          <p:sp>
            <p:nvSpPr>
              <p:cNvPr id="35" name="TextBox 34">
                <a:extLst>
                  <a:ext uri="{FF2B5EF4-FFF2-40B4-BE49-F238E27FC236}">
                    <a16:creationId xmlns:a16="http://schemas.microsoft.com/office/drawing/2014/main" id="{827748D3-D549-429F-7CF8-59F3E899F006}"/>
                  </a:ext>
                </a:extLst>
              </p:cNvPr>
              <p:cNvSpPr txBox="1">
                <a:spLocks noRot="1" noChangeAspect="1" noMove="1" noResize="1" noEditPoints="1" noAdjustHandles="1" noChangeArrowheads="1" noChangeShapeType="1" noTextEdit="1"/>
              </p:cNvSpPr>
              <p:nvPr/>
            </p:nvSpPr>
            <p:spPr>
              <a:xfrm>
                <a:off x="5645598" y="2309756"/>
                <a:ext cx="278175" cy="400110"/>
              </a:xfrm>
              <a:prstGeom prst="rect">
                <a:avLst/>
              </a:prstGeom>
              <a:blipFill>
                <a:blip r:embed="rId6"/>
                <a:stretch>
                  <a:fillRect t="-3030" r="-26087"/>
                </a:stretch>
              </a:blipFill>
            </p:spPr>
            <p:txBody>
              <a:bodyPr/>
              <a:lstStyle/>
              <a:p>
                <a:r>
                  <a:rPr lang="en-US">
                    <a:noFill/>
                  </a:rPr>
                  <a:t> </a:t>
                </a:r>
              </a:p>
            </p:txBody>
          </p:sp>
        </mc:Fallback>
      </mc:AlternateContent>
      <p:cxnSp>
        <p:nvCxnSpPr>
          <p:cNvPr id="37" name="Straight Arrow Connector 36">
            <a:extLst>
              <a:ext uri="{FF2B5EF4-FFF2-40B4-BE49-F238E27FC236}">
                <a16:creationId xmlns:a16="http://schemas.microsoft.com/office/drawing/2014/main" id="{EEDB42AD-598C-D9ED-8FE0-7FE180B71883}"/>
              </a:ext>
            </a:extLst>
          </p:cNvPr>
          <p:cNvCxnSpPr>
            <a:cxnSpLocks noChangeAspect="1"/>
            <a:stCxn id="26" idx="0"/>
            <a:endCxn id="24" idx="2"/>
          </p:cNvCxnSpPr>
          <p:nvPr/>
        </p:nvCxnSpPr>
        <p:spPr>
          <a:xfrm flipH="1" flipV="1">
            <a:off x="6252299" y="2277306"/>
            <a:ext cx="6653" cy="524117"/>
          </a:xfrm>
          <a:prstGeom prst="straightConnector1">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cxnSp>
        <p:nvCxnSpPr>
          <p:cNvPr id="39" name="Elbow Connector 38">
            <a:extLst>
              <a:ext uri="{FF2B5EF4-FFF2-40B4-BE49-F238E27FC236}">
                <a16:creationId xmlns:a16="http://schemas.microsoft.com/office/drawing/2014/main" id="{C1C05A48-31C5-5581-2AD2-58290D312F93}"/>
              </a:ext>
            </a:extLst>
          </p:cNvPr>
          <p:cNvCxnSpPr>
            <a:cxnSpLocks noChangeAspect="1"/>
            <a:stCxn id="14" idx="3"/>
            <a:endCxn id="25" idx="1"/>
          </p:cNvCxnSpPr>
          <p:nvPr/>
        </p:nvCxnSpPr>
        <p:spPr>
          <a:xfrm rot="16200000" flipH="1">
            <a:off x="3083874" y="1862523"/>
            <a:ext cx="2039547" cy="3348201"/>
          </a:xfrm>
          <a:prstGeom prst="bentConnector2">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pic>
        <p:nvPicPr>
          <p:cNvPr id="40" name="Picture 2" descr="World Earth Continents - Free vector graphic on Pixabay">
            <a:extLst>
              <a:ext uri="{FF2B5EF4-FFF2-40B4-BE49-F238E27FC236}">
                <a16:creationId xmlns:a16="http://schemas.microsoft.com/office/drawing/2014/main" id="{8D7E23AA-E5C2-7E30-D06F-49101ED8150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2019"/>
          <a:stretch/>
        </p:blipFill>
        <p:spPr bwMode="auto">
          <a:xfrm>
            <a:off x="222182" y="1175276"/>
            <a:ext cx="1229334" cy="1308724"/>
          </a:xfrm>
          <a:prstGeom prst="rect">
            <a:avLst/>
          </a:prstGeom>
          <a:noFill/>
          <a:extLst>
            <a:ext uri="{909E8E84-426E-40DD-AFC4-6F175D3DCCD1}">
              <a14:hiddenFill xmlns:a14="http://schemas.microsoft.com/office/drawing/2010/main">
                <a:solidFill>
                  <a:srgbClr val="FFFFFF"/>
                </a:solidFill>
              </a14:hiddenFill>
            </a:ext>
          </a:extLst>
        </p:spPr>
      </p:pic>
      <p:cxnSp>
        <p:nvCxnSpPr>
          <p:cNvPr id="41" name="Straight Arrow Connector 40">
            <a:extLst>
              <a:ext uri="{FF2B5EF4-FFF2-40B4-BE49-F238E27FC236}">
                <a16:creationId xmlns:a16="http://schemas.microsoft.com/office/drawing/2014/main" id="{B2B30A13-6DA8-0AF5-9A62-142A25644AC5}"/>
              </a:ext>
            </a:extLst>
          </p:cNvPr>
          <p:cNvCxnSpPr>
            <a:cxnSpLocks noChangeAspect="1"/>
            <a:stCxn id="40" idx="3"/>
            <a:endCxn id="14" idx="2"/>
          </p:cNvCxnSpPr>
          <p:nvPr/>
        </p:nvCxnSpPr>
        <p:spPr>
          <a:xfrm flipV="1">
            <a:off x="1451516" y="1828610"/>
            <a:ext cx="299261" cy="1028"/>
          </a:xfrm>
          <a:prstGeom prst="straightConnector1">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pic>
        <p:nvPicPr>
          <p:cNvPr id="42" name="Picture 2" descr="World Earth Continents - Free vector graphic on Pixabay">
            <a:extLst>
              <a:ext uri="{FF2B5EF4-FFF2-40B4-BE49-F238E27FC236}">
                <a16:creationId xmlns:a16="http://schemas.microsoft.com/office/drawing/2014/main" id="{0CA9CFE7-7DAB-A314-C137-B724F433D63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2019"/>
          <a:stretch/>
        </p:blipFill>
        <p:spPr bwMode="auto">
          <a:xfrm>
            <a:off x="7942117" y="1194255"/>
            <a:ext cx="1229334" cy="130872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000D7F68-3485-55A7-E6AB-39BB74478767}"/>
                  </a:ext>
                </a:extLst>
              </p:cNvPr>
              <p:cNvSpPr txBox="1">
                <a:spLocks noChangeAspect="1"/>
              </p:cNvSpPr>
              <p:nvPr/>
            </p:nvSpPr>
            <p:spPr>
              <a:xfrm>
                <a:off x="4998128" y="1345809"/>
                <a:ext cx="772969" cy="40011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none" rtlCol="0">
                <a:spAutoFit/>
              </a:bodyPr>
              <a:lstStyle/>
              <a:p>
                <a:pPr/>
                <a14:m>
                  <m:oMathPara xmlns:m="http://schemas.openxmlformats.org/officeDocument/2006/math">
                    <m:oMathParaPr>
                      <m:jc m:val="centerGroup"/>
                    </m:oMathParaPr>
                    <m:oMath xmlns:m="http://schemas.openxmlformats.org/officeDocument/2006/math">
                      <m:r>
                        <a:rPr lang="en-US" sz="2000" b="1" i="1" smtClean="0">
                          <a:solidFill>
                            <a:srgbClr val="B57BA6"/>
                          </a:solidFill>
                          <a:latin typeface="Cambria Math" panose="02040503050406030204" pitchFamily="18" charset="0"/>
                          <a:ea typeface="Open Sans" panose="020B0606030504020204" pitchFamily="34" charset="0"/>
                          <a:cs typeface="Open Sans" panose="020B0606030504020204" pitchFamily="34" charset="0"/>
                        </a:rPr>
                        <m:t>𝒉</m:t>
                      </m:r>
                      <m:r>
                        <a:rPr lang="en-US" sz="2000" b="1" i="1" smtClean="0">
                          <a:solidFill>
                            <a:srgbClr val="B57BA6"/>
                          </a:solidFill>
                          <a:latin typeface="Cambria Math" panose="02040503050406030204" pitchFamily="18" charset="0"/>
                          <a:ea typeface="Open Sans" panose="020B0606030504020204" pitchFamily="34" charset="0"/>
                          <a:cs typeface="Open Sans" panose="020B0606030504020204" pitchFamily="34" charset="0"/>
                        </a:rPr>
                        <m:t>(</m:t>
                      </m:r>
                      <m:r>
                        <a:rPr lang="en-US" sz="2000" b="1" i="1" smtClean="0">
                          <a:solidFill>
                            <a:srgbClr val="B57BA6"/>
                          </a:solidFill>
                          <a:latin typeface="Cambria Math" panose="02040503050406030204" pitchFamily="18" charset="0"/>
                          <a:ea typeface="Open Sans" panose="020B0606030504020204" pitchFamily="34" charset="0"/>
                          <a:cs typeface="Open Sans" panose="020B0606030504020204" pitchFamily="34" charset="0"/>
                        </a:rPr>
                        <m:t>𝒙</m:t>
                      </m:r>
                      <m:r>
                        <a:rPr lang="en-US" sz="2000" b="1" i="1" smtClean="0">
                          <a:solidFill>
                            <a:srgbClr val="B57BA6"/>
                          </a:solidFill>
                          <a:latin typeface="Cambria Math" panose="02040503050406030204" pitchFamily="18" charset="0"/>
                          <a:ea typeface="Open Sans" panose="020B0606030504020204" pitchFamily="34" charset="0"/>
                          <a:cs typeface="Open Sans" panose="020B0606030504020204" pitchFamily="34" charset="0"/>
                        </a:rPr>
                        <m:t>)</m:t>
                      </m:r>
                    </m:oMath>
                  </m:oMathPara>
                </a14:m>
                <a:endParaRPr lang="en-US" sz="2000" b="1" dirty="0">
                  <a:solidFill>
                    <a:srgbClr val="B57BA6"/>
                  </a:solidFill>
                  <a:latin typeface="Open Sans" panose="020B0606030504020204" pitchFamily="34" charset="0"/>
                  <a:ea typeface="Open Sans" panose="020B0606030504020204" pitchFamily="34" charset="0"/>
                  <a:cs typeface="Open Sans" panose="020B0606030504020204" pitchFamily="34" charset="0"/>
                </a:endParaRPr>
              </a:p>
            </p:txBody>
          </p:sp>
        </mc:Choice>
        <mc:Fallback xmlns="">
          <p:sp>
            <p:nvSpPr>
              <p:cNvPr id="4" name="TextBox 3">
                <a:extLst>
                  <a:ext uri="{FF2B5EF4-FFF2-40B4-BE49-F238E27FC236}">
                    <a16:creationId xmlns:a16="http://schemas.microsoft.com/office/drawing/2014/main" id="{000D7F68-3485-55A7-E6AB-39BB74478767}"/>
                  </a:ext>
                </a:extLst>
              </p:cNvPr>
              <p:cNvSpPr txBox="1">
                <a:spLocks noRot="1" noChangeAspect="1" noMove="1" noResize="1" noEditPoints="1" noAdjustHandles="1" noChangeArrowheads="1" noChangeShapeType="1" noTextEdit="1"/>
              </p:cNvSpPr>
              <p:nvPr/>
            </p:nvSpPr>
            <p:spPr>
              <a:xfrm>
                <a:off x="4998128" y="1345809"/>
                <a:ext cx="772969" cy="400110"/>
              </a:xfrm>
              <a:prstGeom prst="rect">
                <a:avLst/>
              </a:prstGeom>
              <a:blipFill>
                <a:blip r:embed="rId8"/>
                <a:stretch>
                  <a:fillRect b="-12500"/>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1042178079"/>
      </p:ext>
    </p:extLst>
  </p:cSld>
  <p:clrMapOvr>
    <a:masterClrMapping/>
  </p:clrMapOvr>
  <p:transition spd="slow">
    <p:push dir="u"/>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99F4C-131D-2849-AE47-8AEB95CC8863}"/>
              </a:ext>
            </a:extLst>
          </p:cNvPr>
          <p:cNvSpPr>
            <a:spLocks noGrp="1"/>
          </p:cNvSpPr>
          <p:nvPr>
            <p:ph type="title"/>
          </p:nvPr>
        </p:nvSpPr>
        <p:spPr/>
        <p:txBody>
          <a:bodyPr/>
          <a:lstStyle/>
          <a:p>
            <a:r>
              <a:rPr lang="en-US" dirty="0"/>
              <a:t>Classification</a:t>
            </a:r>
            <a:br>
              <a:rPr lang="en-US" dirty="0"/>
            </a:br>
            <a:r>
              <a:rPr lang="en-US" dirty="0"/>
              <a:t>Error</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6BF07974-236F-D94E-8D35-BCEC25B2E7A9}"/>
                  </a:ext>
                </a:extLst>
              </p:cNvPr>
              <p:cNvSpPr>
                <a:spLocks noGrp="1"/>
              </p:cNvSpPr>
              <p:nvPr>
                <p:ph type="body" idx="1"/>
              </p:nvPr>
            </p:nvSpPr>
            <p:spPr/>
            <p:txBody>
              <a:bodyPr/>
              <a:lstStyle/>
              <a:p>
                <a:pPr marL="139700" indent="0">
                  <a:buNone/>
                </a:pPr>
                <a:r>
                  <a:rPr lang="en-US" dirty="0"/>
                  <a:t>Ratio of examples where there was a mistaken prediction</a:t>
                </a:r>
              </a:p>
              <a:p>
                <a:pPr marL="139700" indent="0">
                  <a:buNone/>
                </a:pPr>
                <a:endParaRPr lang="en-US" dirty="0"/>
              </a:p>
              <a:p>
                <a:pPr marL="139700" indent="0">
                  <a:buNone/>
                </a:pPr>
                <a:r>
                  <a:rPr lang="en-US" dirty="0"/>
                  <a:t>What’s a mistake?</a:t>
                </a:r>
              </a:p>
              <a:p>
                <a:r>
                  <a:rPr lang="en-US" dirty="0"/>
                  <a:t>If the true label was positive (</a:t>
                </a:r>
                <a14:m>
                  <m:oMath xmlns:m="http://schemas.openxmlformats.org/officeDocument/2006/math">
                    <m:r>
                      <a:rPr lang="en-US" b="0" i="1" smtClean="0">
                        <a:latin typeface="Cambria Math" panose="02040503050406030204" pitchFamily="18" charset="0"/>
                      </a:rPr>
                      <m:t>𝑦</m:t>
                    </m:r>
                    <m:r>
                      <a:rPr lang="en-US" b="0" i="1" smtClean="0">
                        <a:latin typeface="Cambria Math" panose="02040503050406030204" pitchFamily="18" charset="0"/>
                      </a:rPr>
                      <m:t>=+1</m:t>
                    </m:r>
                  </m:oMath>
                </a14:m>
                <a:r>
                  <a:rPr lang="en-US" dirty="0"/>
                  <a:t>),</a:t>
                </a:r>
                <a:br>
                  <a:rPr lang="en-US" dirty="0"/>
                </a:br>
                <a:r>
                  <a:rPr lang="en-US" dirty="0"/>
                  <a:t>but we predicted negative (</a:t>
                </a:r>
                <a14:m>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𝑦</m:t>
                        </m:r>
                      </m:e>
                    </m:acc>
                    <m:r>
                      <a:rPr lang="en-US" b="0" i="1" dirty="0" smtClean="0">
                        <a:latin typeface="Cambria Math" panose="02040503050406030204" pitchFamily="18" charset="0"/>
                      </a:rPr>
                      <m:t>=−1)</m:t>
                    </m:r>
                  </m:oMath>
                </a14:m>
                <a:endParaRPr lang="en-US" dirty="0"/>
              </a:p>
              <a:p>
                <a:r>
                  <a:rPr lang="en-US" dirty="0"/>
                  <a:t>If the true label was negative (</a:t>
                </a:r>
                <a14:m>
                  <m:oMath xmlns:m="http://schemas.openxmlformats.org/officeDocument/2006/math">
                    <m:r>
                      <a:rPr lang="en-US" b="0" i="1" smtClean="0">
                        <a:latin typeface="Cambria Math" panose="02040503050406030204" pitchFamily="18" charset="0"/>
                      </a:rPr>
                      <m:t>𝑦</m:t>
                    </m:r>
                    <m:r>
                      <a:rPr lang="en-US" b="0" i="1" smtClean="0">
                        <a:latin typeface="Cambria Math" panose="02040503050406030204" pitchFamily="18" charset="0"/>
                      </a:rPr>
                      <m:t>=−1</m:t>
                    </m:r>
                  </m:oMath>
                </a14:m>
                <a:r>
                  <a:rPr lang="en-US" dirty="0"/>
                  <a:t>), </a:t>
                </a:r>
                <a:br>
                  <a:rPr lang="en-US" dirty="0"/>
                </a:br>
                <a:r>
                  <a:rPr lang="en-US" dirty="0"/>
                  <a:t>but we predicted positive (</a:t>
                </a:r>
                <a14:m>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𝑦</m:t>
                        </m:r>
                      </m:e>
                    </m:acc>
                    <m:r>
                      <a:rPr lang="en-US" b="0" i="1" dirty="0" smtClean="0">
                        <a:latin typeface="Cambria Math" panose="02040503050406030204" pitchFamily="18" charset="0"/>
                      </a:rPr>
                      <m:t>=+1</m:t>
                    </m:r>
                  </m:oMath>
                </a14:m>
                <a:r>
                  <a:rPr lang="en-US" dirty="0"/>
                  <a:t>)</a:t>
                </a:r>
              </a:p>
              <a:p>
                <a:pPr marL="139700" indent="0">
                  <a:buNone/>
                </a:pPr>
                <a:r>
                  <a:rPr lang="en-US" b="1" dirty="0"/>
                  <a:t>Classification Error</a:t>
                </a:r>
              </a:p>
              <a:p>
                <a:pPr marL="139700" indent="0">
                  <a:buNone/>
                </a:pPr>
                <a:endParaRPr lang="en-US" b="1" dirty="0"/>
              </a:p>
              <a:p>
                <a:pPr marL="139700" indent="0">
                  <a:buNone/>
                </a:pPr>
                <a:endParaRPr lang="en-US" b="1" dirty="0"/>
              </a:p>
              <a:p>
                <a:pPr marL="139700" indent="0">
                  <a:buNone/>
                </a:pPr>
                <a:r>
                  <a:rPr lang="en-US" b="1" dirty="0"/>
                  <a:t>Classification Accuracy</a:t>
                </a:r>
              </a:p>
            </p:txBody>
          </p:sp>
        </mc:Choice>
        <mc:Fallback xmlns="">
          <p:sp>
            <p:nvSpPr>
              <p:cNvPr id="3" name="Text Placeholder 2">
                <a:extLst>
                  <a:ext uri="{FF2B5EF4-FFF2-40B4-BE49-F238E27FC236}">
                    <a16:creationId xmlns:a16="http://schemas.microsoft.com/office/drawing/2014/main" id="{6BF07974-236F-D94E-8D35-BCEC25B2E7A9}"/>
                  </a:ext>
                </a:extLst>
              </p:cNvPr>
              <p:cNvSpPr>
                <a:spLocks noGrp="1" noRot="1" noChangeAspect="1" noMove="1" noResize="1" noEditPoints="1" noAdjustHandles="1" noChangeArrowheads="1" noChangeShapeType="1" noTextEdit="1"/>
              </p:cNvSpPr>
              <p:nvPr>
                <p:ph type="body" idx="1"/>
              </p:nvPr>
            </p:nvSpPr>
            <p:spPr>
              <a:blipFill>
                <a:blip r:embed="rId3"/>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1024F13D-E3F0-A940-9EC0-EA984F3067F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108</a:t>
            </a:fld>
            <a:endParaRPr lang="en"/>
          </a:p>
        </p:txBody>
      </p:sp>
    </p:spTree>
    <p:extLst>
      <p:ext uri="{BB962C8B-B14F-4D97-AF65-F5344CB8AC3E}">
        <p14:creationId xmlns:p14="http://schemas.microsoft.com/office/powerpoint/2010/main" val="3937243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DD204-A213-1245-8F5B-224C89C5DB52}"/>
              </a:ext>
            </a:extLst>
          </p:cNvPr>
          <p:cNvSpPr>
            <a:spLocks noGrp="1"/>
          </p:cNvSpPr>
          <p:nvPr>
            <p:ph type="title"/>
          </p:nvPr>
        </p:nvSpPr>
        <p:spPr/>
        <p:txBody>
          <a:bodyPr/>
          <a:lstStyle/>
          <a:p>
            <a:r>
              <a:rPr lang="en-US" sz="2200" dirty="0"/>
              <a:t>What’s a good accuracy?</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132BA1C5-34B2-8048-AA91-1B7B17BA1BD1}"/>
                  </a:ext>
                </a:extLst>
              </p:cNvPr>
              <p:cNvSpPr>
                <a:spLocks noGrp="1"/>
              </p:cNvSpPr>
              <p:nvPr>
                <p:ph type="body" idx="1"/>
              </p:nvPr>
            </p:nvSpPr>
            <p:spPr>
              <a:xfrm>
                <a:off x="3090625" y="575499"/>
                <a:ext cx="5596200" cy="4174351"/>
              </a:xfrm>
            </p:spPr>
            <p:txBody>
              <a:bodyPr/>
              <a:lstStyle/>
              <a:p>
                <a:pPr marL="139700" indent="0">
                  <a:buNone/>
                </a:pPr>
                <a:r>
                  <a:rPr lang="en-US" dirty="0"/>
                  <a:t>For binary classification:</a:t>
                </a:r>
              </a:p>
              <a:p>
                <a:r>
                  <a:rPr lang="en-US" dirty="0"/>
                  <a:t>Should at least beat random guessing…</a:t>
                </a:r>
              </a:p>
              <a:p>
                <a:r>
                  <a:rPr lang="en-US" dirty="0"/>
                  <a:t>Accuracy should be at least 0.5</a:t>
                </a:r>
              </a:p>
              <a:p>
                <a:endParaRPr lang="en-US" dirty="0"/>
              </a:p>
              <a:p>
                <a:endParaRPr lang="en-US" dirty="0"/>
              </a:p>
              <a:p>
                <a:pPr marL="139700" indent="0">
                  <a:buNone/>
                </a:pPr>
                <a:r>
                  <a:rPr lang="en-US" dirty="0"/>
                  <a:t>For multi-class classification (</a:t>
                </a:r>
                <a14:m>
                  <m:oMath xmlns:m="http://schemas.openxmlformats.org/officeDocument/2006/math">
                    <m:r>
                      <a:rPr lang="en-US" b="0" i="1" smtClean="0">
                        <a:latin typeface="Cambria Math" panose="02040503050406030204" pitchFamily="18" charset="0"/>
                      </a:rPr>
                      <m:t>𝑘</m:t>
                    </m:r>
                  </m:oMath>
                </a14:m>
                <a:r>
                  <a:rPr lang="en-US" dirty="0"/>
                  <a:t> classes):</a:t>
                </a:r>
              </a:p>
              <a:p>
                <a:r>
                  <a:rPr lang="en-US" dirty="0"/>
                  <a:t>Should still beat random guessing</a:t>
                </a:r>
              </a:p>
              <a:p>
                <a:r>
                  <a:rPr lang="en-US" dirty="0"/>
                  <a:t>Accuracy should be at least: 1 / k</a:t>
                </a:r>
              </a:p>
              <a:p>
                <a:pPr lvl="1"/>
                <a:r>
                  <a:rPr lang="en-US" dirty="0"/>
                  <a:t>3-class: 0.33 </a:t>
                </a:r>
              </a:p>
              <a:p>
                <a:pPr lvl="1"/>
                <a:r>
                  <a:rPr lang="en-US" dirty="0"/>
                  <a:t>4-class: 0.25</a:t>
                </a:r>
              </a:p>
              <a:p>
                <a:pPr lvl="1"/>
                <a:r>
                  <a:rPr lang="en-US" dirty="0"/>
                  <a:t> …</a:t>
                </a:r>
              </a:p>
              <a:p>
                <a:pPr marL="139700" indent="0">
                  <a:buNone/>
                </a:pPr>
                <a:endParaRPr lang="en-US" dirty="0"/>
              </a:p>
              <a:p>
                <a:pPr marL="139700" indent="0">
                  <a:buNone/>
                </a:pPr>
                <a:r>
                  <a:rPr lang="en-US" b="1" dirty="0"/>
                  <a:t>Besides that, higher accuracy means better, right?</a:t>
                </a:r>
              </a:p>
              <a:p>
                <a:endParaRPr lang="en-US" dirty="0"/>
              </a:p>
              <a:p>
                <a:pPr marL="139700" indent="0">
                  <a:buNone/>
                </a:pPr>
                <a:endParaRPr lang="en-US" dirty="0"/>
              </a:p>
            </p:txBody>
          </p:sp>
        </mc:Choice>
        <mc:Fallback xmlns="">
          <p:sp>
            <p:nvSpPr>
              <p:cNvPr id="3" name="Text Placeholder 2">
                <a:extLst>
                  <a:ext uri="{FF2B5EF4-FFF2-40B4-BE49-F238E27FC236}">
                    <a16:creationId xmlns:a16="http://schemas.microsoft.com/office/drawing/2014/main" id="{132BA1C5-34B2-8048-AA91-1B7B17BA1BD1}"/>
                  </a:ext>
                </a:extLst>
              </p:cNvPr>
              <p:cNvSpPr>
                <a:spLocks noGrp="1" noRot="1" noChangeAspect="1" noMove="1" noResize="1" noEditPoints="1" noAdjustHandles="1" noChangeArrowheads="1" noChangeShapeType="1" noTextEdit="1"/>
              </p:cNvSpPr>
              <p:nvPr>
                <p:ph type="body" idx="1"/>
              </p:nvPr>
            </p:nvSpPr>
            <p:spPr>
              <a:xfrm>
                <a:off x="3090625" y="575499"/>
                <a:ext cx="5596200" cy="4174351"/>
              </a:xfrm>
              <a:blipFill>
                <a:blip r:embed="rId3"/>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079F0534-DE62-A449-9AA8-8F87B49090B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109</a:t>
            </a:fld>
            <a:endParaRPr lang="en"/>
          </a:p>
        </p:txBody>
      </p:sp>
    </p:spTree>
    <p:extLst>
      <p:ext uri="{BB962C8B-B14F-4D97-AF65-F5344CB8AC3E}">
        <p14:creationId xmlns:p14="http://schemas.microsoft.com/office/powerpoint/2010/main" val="18319662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63CF0-EC1D-5741-A4C9-4EB88F354AEE}"/>
              </a:ext>
            </a:extLst>
          </p:cNvPr>
          <p:cNvSpPr>
            <a:spLocks noGrp="1"/>
          </p:cNvSpPr>
          <p:nvPr>
            <p:ph type="title"/>
          </p:nvPr>
        </p:nvSpPr>
        <p:spPr/>
        <p:txBody>
          <a:bodyPr/>
          <a:lstStyle/>
          <a:p>
            <a:r>
              <a:rPr lang="en-US" dirty="0"/>
              <a:t>Sparsity:</a:t>
            </a:r>
            <a:br>
              <a:rPr lang="en-US" dirty="0"/>
            </a:br>
            <a:r>
              <a:rPr lang="en-US" sz="2200" dirty="0"/>
              <a:t>Reading Minds</a:t>
            </a:r>
          </a:p>
        </p:txBody>
      </p:sp>
      <p:sp>
        <p:nvSpPr>
          <p:cNvPr id="3" name="Text Placeholder 2">
            <a:extLst>
              <a:ext uri="{FF2B5EF4-FFF2-40B4-BE49-F238E27FC236}">
                <a16:creationId xmlns:a16="http://schemas.microsoft.com/office/drawing/2014/main" id="{67FBA48B-DA3B-BD43-BBEA-3D8BB499C198}"/>
              </a:ext>
            </a:extLst>
          </p:cNvPr>
          <p:cNvSpPr>
            <a:spLocks noGrp="1"/>
          </p:cNvSpPr>
          <p:nvPr>
            <p:ph type="body" idx="1"/>
          </p:nvPr>
        </p:nvSpPr>
        <p:spPr/>
        <p:txBody>
          <a:bodyPr/>
          <a:lstStyle/>
          <a:p>
            <a:pPr marL="139700" indent="0">
              <a:buNone/>
            </a:pPr>
            <a:r>
              <a:rPr lang="en-US" dirty="0"/>
              <a:t>How happy are you? What part of the brain controls happiness?</a:t>
            </a:r>
          </a:p>
        </p:txBody>
      </p:sp>
      <p:sp>
        <p:nvSpPr>
          <p:cNvPr id="4" name="Slide Number Placeholder 3">
            <a:extLst>
              <a:ext uri="{FF2B5EF4-FFF2-40B4-BE49-F238E27FC236}">
                <a16:creationId xmlns:a16="http://schemas.microsoft.com/office/drawing/2014/main" id="{17575B05-63A0-9A48-80F3-BBD2A775615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a:t>
            </a:fld>
            <a:endParaRPr lang="en"/>
          </a:p>
        </p:txBody>
      </p:sp>
      <p:pic>
        <p:nvPicPr>
          <p:cNvPr id="6" name="Picture 5">
            <a:extLst>
              <a:ext uri="{FF2B5EF4-FFF2-40B4-BE49-F238E27FC236}">
                <a16:creationId xmlns:a16="http://schemas.microsoft.com/office/drawing/2014/main" id="{87B9201D-71CD-E94B-8BE1-5A5781F4A351}"/>
              </a:ext>
            </a:extLst>
          </p:cNvPr>
          <p:cNvPicPr>
            <a:picLocks noChangeAspect="1"/>
          </p:cNvPicPr>
          <p:nvPr/>
        </p:nvPicPr>
        <p:blipFill>
          <a:blip r:embed="rId2"/>
          <a:stretch>
            <a:fillRect/>
          </a:stretch>
        </p:blipFill>
        <p:spPr>
          <a:xfrm>
            <a:off x="3090625" y="1592476"/>
            <a:ext cx="3060700" cy="3060700"/>
          </a:xfrm>
          <a:prstGeom prst="rect">
            <a:avLst/>
          </a:prstGeom>
        </p:spPr>
      </p:pic>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318075DE-B992-C442-B779-30C7463D08BE}"/>
                  </a:ext>
                </a:extLst>
              </p:cNvPr>
              <p:cNvSpPr/>
              <p:nvPr/>
            </p:nvSpPr>
            <p:spPr>
              <a:xfrm>
                <a:off x="4429737" y="1245236"/>
                <a:ext cx="382477" cy="307777"/>
              </a:xfrm>
              <a:prstGeom prst="rect">
                <a:avLst/>
              </a:prstGeom>
            </p:spPr>
            <p:txBody>
              <a:bodyPr wrap="none">
                <a:spAutoFit/>
              </a:bodyPr>
              <a:lstStyle/>
              <a:p>
                <a:pPr algn="ctr"/>
                <a:r>
                  <a:rPr lang="en-US" dirty="0">
                    <a:solidFill>
                      <a:srgbClr val="666666"/>
                    </a:solidFill>
                    <a:latin typeface="Nunito Sans" pitchFamily="2" charset="77"/>
                    <a:ea typeface="Nunito Sans" pitchFamily="2" charset="77"/>
                    <a:cs typeface="Nunito Sans" pitchFamily="2" charset="77"/>
                  </a:rPr>
                  <a:t> </a:t>
                </a:r>
                <a14:m>
                  <m:oMath xmlns:m="http://schemas.openxmlformats.org/officeDocument/2006/math">
                    <m:r>
                      <a:rPr lang="en-US" b="0" i="1" smtClean="0">
                        <a:solidFill>
                          <a:srgbClr val="666666"/>
                        </a:solidFill>
                        <a:latin typeface="Cambria Math" panose="02040503050406030204" pitchFamily="18" charset="0"/>
                        <a:ea typeface="Nunito Sans" pitchFamily="2" charset="77"/>
                        <a:cs typeface="Nunito Sans" pitchFamily="2" charset="77"/>
                      </a:rPr>
                      <m:t>𝑥</m:t>
                    </m:r>
                  </m:oMath>
                </a14:m>
                <a:r>
                  <a:rPr lang="en-US" dirty="0"/>
                  <a:t> </a:t>
                </a:r>
              </a:p>
            </p:txBody>
          </p:sp>
        </mc:Choice>
        <mc:Fallback xmlns="">
          <p:sp>
            <p:nvSpPr>
              <p:cNvPr id="7" name="Rectangle 6">
                <a:extLst>
                  <a:ext uri="{FF2B5EF4-FFF2-40B4-BE49-F238E27FC236}">
                    <a16:creationId xmlns:a16="http://schemas.microsoft.com/office/drawing/2014/main" id="{318075DE-B992-C442-B779-30C7463D08BE}"/>
                  </a:ext>
                </a:extLst>
              </p:cNvPr>
              <p:cNvSpPr>
                <a:spLocks noRot="1" noChangeAspect="1" noMove="1" noResize="1" noEditPoints="1" noAdjustHandles="1" noChangeArrowheads="1" noChangeShapeType="1" noTextEdit="1"/>
              </p:cNvSpPr>
              <p:nvPr/>
            </p:nvSpPr>
            <p:spPr>
              <a:xfrm>
                <a:off x="4429737" y="1245236"/>
                <a:ext cx="382477" cy="307777"/>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3937941F-AED2-2743-AB5E-ACB659279FD1}"/>
                  </a:ext>
                </a:extLst>
              </p:cNvPr>
              <p:cNvSpPr/>
              <p:nvPr/>
            </p:nvSpPr>
            <p:spPr>
              <a:xfrm>
                <a:off x="7266709" y="1245235"/>
                <a:ext cx="384913" cy="307777"/>
              </a:xfrm>
              <a:prstGeom prst="rect">
                <a:avLst/>
              </a:prstGeom>
            </p:spPr>
            <p:txBody>
              <a:bodyPr wrap="none">
                <a:spAutoFit/>
              </a:bodyPr>
              <a:lstStyle/>
              <a:p>
                <a:pPr algn="ctr"/>
                <a:r>
                  <a:rPr lang="en-US" dirty="0">
                    <a:solidFill>
                      <a:srgbClr val="666666"/>
                    </a:solidFill>
                    <a:latin typeface="Nunito Sans" pitchFamily="2" charset="77"/>
                    <a:ea typeface="Nunito Sans" pitchFamily="2" charset="77"/>
                    <a:cs typeface="Nunito Sans" pitchFamily="2" charset="77"/>
                  </a:rPr>
                  <a:t> </a:t>
                </a:r>
                <a14:m>
                  <m:oMath xmlns:m="http://schemas.openxmlformats.org/officeDocument/2006/math">
                    <m:r>
                      <a:rPr lang="en-US" b="0" i="1" smtClean="0">
                        <a:solidFill>
                          <a:srgbClr val="666666"/>
                        </a:solidFill>
                        <a:latin typeface="Cambria Math" panose="02040503050406030204" pitchFamily="18" charset="0"/>
                        <a:ea typeface="Nunito Sans" pitchFamily="2" charset="77"/>
                        <a:cs typeface="Nunito Sans" pitchFamily="2" charset="77"/>
                      </a:rPr>
                      <m:t>𝑦</m:t>
                    </m:r>
                  </m:oMath>
                </a14:m>
                <a:r>
                  <a:rPr lang="en-US" dirty="0"/>
                  <a:t> </a:t>
                </a:r>
              </a:p>
            </p:txBody>
          </p:sp>
        </mc:Choice>
        <mc:Fallback xmlns="">
          <p:sp>
            <p:nvSpPr>
              <p:cNvPr id="8" name="Rectangle 7">
                <a:extLst>
                  <a:ext uri="{FF2B5EF4-FFF2-40B4-BE49-F238E27FC236}">
                    <a16:creationId xmlns:a16="http://schemas.microsoft.com/office/drawing/2014/main" id="{3937941F-AED2-2743-AB5E-ACB659279FD1}"/>
                  </a:ext>
                </a:extLst>
              </p:cNvPr>
              <p:cNvSpPr>
                <a:spLocks noRot="1" noChangeAspect="1" noMove="1" noResize="1" noEditPoints="1" noAdjustHandles="1" noChangeArrowheads="1" noChangeShapeType="1" noTextEdit="1"/>
              </p:cNvSpPr>
              <p:nvPr/>
            </p:nvSpPr>
            <p:spPr>
              <a:xfrm>
                <a:off x="7266709" y="1245235"/>
                <a:ext cx="384913" cy="307777"/>
              </a:xfrm>
              <a:prstGeom prst="rect">
                <a:avLst/>
              </a:prstGeom>
              <a:blipFill>
                <a:blip r:embed="rId4"/>
                <a:stretch>
                  <a:fillRect/>
                </a:stretch>
              </a:blipFill>
            </p:spPr>
            <p:txBody>
              <a:bodyPr/>
              <a:lstStyle/>
              <a:p>
                <a:r>
                  <a:rPr lang="en-US">
                    <a:noFill/>
                  </a:rPr>
                  <a:t> </a:t>
                </a:r>
              </a:p>
            </p:txBody>
          </p:sp>
        </mc:Fallback>
      </mc:AlternateContent>
      <p:sp>
        <p:nvSpPr>
          <p:cNvPr id="9" name="Rectangle 8">
            <a:extLst>
              <a:ext uri="{FF2B5EF4-FFF2-40B4-BE49-F238E27FC236}">
                <a16:creationId xmlns:a16="http://schemas.microsoft.com/office/drawing/2014/main" id="{91E3D513-4E7A-244C-AB06-A32807428A3E}"/>
              </a:ext>
            </a:extLst>
          </p:cNvPr>
          <p:cNvSpPr/>
          <p:nvPr/>
        </p:nvSpPr>
        <p:spPr>
          <a:xfrm>
            <a:off x="7238288" y="1592476"/>
            <a:ext cx="441754" cy="3060700"/>
          </a:xfrm>
          <a:prstGeom prst="rect">
            <a:avLst/>
          </a:prstGeom>
          <a:gradFill flip="none" rotWithShape="1">
            <a:gsLst>
              <a:gs pos="49000">
                <a:srgbClr val="F4F8FC"/>
              </a:gs>
              <a:gs pos="0">
                <a:schemeClr val="accent3"/>
              </a:gs>
              <a:gs pos="100000">
                <a:schemeClr val="accent1"/>
              </a:gs>
            </a:gsLst>
            <a:lin ang="5400000" scaled="1"/>
            <a:tileRect/>
          </a:gra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39211382-FDA0-DF47-A919-92291EEED26C}"/>
              </a:ext>
            </a:extLst>
          </p:cNvPr>
          <p:cNvSpPr/>
          <p:nvPr/>
        </p:nvSpPr>
        <p:spPr>
          <a:xfrm>
            <a:off x="7708471" y="1438587"/>
            <a:ext cx="1407758" cy="307777"/>
          </a:xfrm>
          <a:prstGeom prst="rect">
            <a:avLst/>
          </a:prstGeom>
        </p:spPr>
        <p:txBody>
          <a:bodyPr wrap="square">
            <a:spAutoFit/>
          </a:bodyPr>
          <a:lstStyle/>
          <a:p>
            <a:r>
              <a:rPr lang="en-US" dirty="0">
                <a:solidFill>
                  <a:srgbClr val="666666"/>
                </a:solidFill>
                <a:latin typeface="Nunito Sans" pitchFamily="2" charset="77"/>
                <a:ea typeface="Nunito Sans" pitchFamily="2" charset="77"/>
                <a:cs typeface="Nunito Sans" pitchFamily="2" charset="77"/>
              </a:rPr>
              <a:t> 10 – Happy </a:t>
            </a:r>
            <a:r>
              <a:rPr lang="en-US" dirty="0">
                <a:solidFill>
                  <a:srgbClr val="666666"/>
                </a:solidFill>
                <a:latin typeface="Nunito Sans" pitchFamily="2" charset="77"/>
                <a:ea typeface="Nunito Sans" pitchFamily="2" charset="77"/>
                <a:cs typeface="Nunito Sans" pitchFamily="2" charset="77"/>
                <a:sym typeface="Wingdings" pitchFamily="2" charset="2"/>
              </a:rPr>
              <a:t></a:t>
            </a:r>
            <a:r>
              <a:rPr lang="en-US" dirty="0"/>
              <a:t> </a:t>
            </a:r>
          </a:p>
        </p:txBody>
      </p:sp>
      <p:sp>
        <p:nvSpPr>
          <p:cNvPr id="12" name="Rectangle 11">
            <a:extLst>
              <a:ext uri="{FF2B5EF4-FFF2-40B4-BE49-F238E27FC236}">
                <a16:creationId xmlns:a16="http://schemas.microsoft.com/office/drawing/2014/main" id="{30948402-7CF7-7A40-9CBF-522528A8AD99}"/>
              </a:ext>
            </a:extLst>
          </p:cNvPr>
          <p:cNvSpPr/>
          <p:nvPr/>
        </p:nvSpPr>
        <p:spPr>
          <a:xfrm>
            <a:off x="7707529" y="4499287"/>
            <a:ext cx="1397013" cy="307777"/>
          </a:xfrm>
          <a:prstGeom prst="rect">
            <a:avLst/>
          </a:prstGeom>
        </p:spPr>
        <p:txBody>
          <a:bodyPr wrap="square">
            <a:spAutoFit/>
          </a:bodyPr>
          <a:lstStyle/>
          <a:p>
            <a:r>
              <a:rPr lang="en-US" dirty="0">
                <a:solidFill>
                  <a:srgbClr val="666666"/>
                </a:solidFill>
                <a:latin typeface="Nunito Sans" pitchFamily="2" charset="77"/>
                <a:ea typeface="Nunito Sans" pitchFamily="2" charset="77"/>
                <a:cs typeface="Nunito Sans" pitchFamily="2" charset="77"/>
              </a:rPr>
              <a:t> 0 – Sad </a:t>
            </a:r>
            <a:r>
              <a:rPr lang="en-US" dirty="0">
                <a:solidFill>
                  <a:srgbClr val="666666"/>
                </a:solidFill>
                <a:latin typeface="Nunito Sans" pitchFamily="2" charset="77"/>
                <a:ea typeface="Nunito Sans" pitchFamily="2" charset="77"/>
                <a:cs typeface="Nunito Sans" pitchFamily="2" charset="77"/>
                <a:sym typeface="Wingdings" pitchFamily="2" charset="2"/>
              </a:rPr>
              <a:t> </a:t>
            </a:r>
            <a:r>
              <a:rPr lang="en-US" dirty="0">
                <a:solidFill>
                  <a:srgbClr val="666666"/>
                </a:solidFill>
                <a:latin typeface="Nunito Sans" pitchFamily="2" charset="77"/>
                <a:ea typeface="Nunito Sans" pitchFamily="2" charset="77"/>
                <a:cs typeface="Nunito Sans" pitchFamily="2" charset="77"/>
              </a:rPr>
              <a:t> </a:t>
            </a:r>
            <a:r>
              <a:rPr lang="en-US" dirty="0"/>
              <a:t> </a:t>
            </a:r>
          </a:p>
        </p:txBody>
      </p:sp>
      <p:pic>
        <p:nvPicPr>
          <p:cNvPr id="24" name="Graphic 23" descr="Arrow: Slight curve">
            <a:extLst>
              <a:ext uri="{FF2B5EF4-FFF2-40B4-BE49-F238E27FC236}">
                <a16:creationId xmlns:a16="http://schemas.microsoft.com/office/drawing/2014/main" id="{F5A8EEB7-6061-D241-AEAB-5F7917C73D9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9471470">
            <a:off x="6082374" y="2366045"/>
            <a:ext cx="1232812" cy="914400"/>
          </a:xfrm>
          <a:prstGeom prst="rect">
            <a:avLst/>
          </a:prstGeom>
        </p:spPr>
      </p:pic>
    </p:spTree>
    <p:extLst>
      <p:ext uri="{BB962C8B-B14F-4D97-AF65-F5344CB8AC3E}">
        <p14:creationId xmlns:p14="http://schemas.microsoft.com/office/powerpoint/2010/main" val="3636690055"/>
      </p:ext>
    </p:extLst>
  </p:cSld>
  <p:clrMapOvr>
    <a:masterClrMapping/>
  </p:clrMapOvr>
  <p:transition spd="slow">
    <p:push dir="u"/>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C3A31-52B8-454D-AD5A-8BEF2AF996FA}"/>
              </a:ext>
            </a:extLst>
          </p:cNvPr>
          <p:cNvSpPr>
            <a:spLocks noGrp="1"/>
          </p:cNvSpPr>
          <p:nvPr>
            <p:ph type="title"/>
          </p:nvPr>
        </p:nvSpPr>
        <p:spPr/>
        <p:txBody>
          <a:bodyPr/>
          <a:lstStyle/>
          <a:p>
            <a:r>
              <a:rPr lang="en-US" dirty="0"/>
              <a:t>Detecting Spam</a:t>
            </a:r>
          </a:p>
        </p:txBody>
      </p:sp>
      <p:sp>
        <p:nvSpPr>
          <p:cNvPr id="3" name="Text Placeholder 2">
            <a:extLst>
              <a:ext uri="{FF2B5EF4-FFF2-40B4-BE49-F238E27FC236}">
                <a16:creationId xmlns:a16="http://schemas.microsoft.com/office/drawing/2014/main" id="{8D55AB92-A92B-6647-94BC-90AAFCC49EBC}"/>
              </a:ext>
            </a:extLst>
          </p:cNvPr>
          <p:cNvSpPr>
            <a:spLocks noGrp="1"/>
          </p:cNvSpPr>
          <p:nvPr>
            <p:ph type="body" idx="1"/>
          </p:nvPr>
        </p:nvSpPr>
        <p:spPr/>
        <p:txBody>
          <a:bodyPr/>
          <a:lstStyle/>
          <a:p>
            <a:pPr marL="139700" indent="0">
              <a:buNone/>
            </a:pPr>
            <a:r>
              <a:rPr lang="en-US" dirty="0"/>
              <a:t>Imagine I made a “Dummy Classifier” for detecting spam</a:t>
            </a:r>
          </a:p>
          <a:p>
            <a:r>
              <a:rPr lang="en-US" dirty="0"/>
              <a:t>The classifier ignores the input, and always predicts spam.</a:t>
            </a:r>
          </a:p>
          <a:p>
            <a:r>
              <a:rPr lang="en-US" dirty="0"/>
              <a:t>This actually results in 90% accuracy! Why? </a:t>
            </a:r>
          </a:p>
          <a:p>
            <a:pPr lvl="1"/>
            <a:r>
              <a:rPr lang="en-US" dirty="0"/>
              <a:t>Most emails are spam…</a:t>
            </a:r>
          </a:p>
          <a:p>
            <a:pPr marL="139700" indent="0">
              <a:buNone/>
            </a:pPr>
            <a:endParaRPr lang="en-US" dirty="0"/>
          </a:p>
          <a:p>
            <a:pPr marL="139700" indent="0">
              <a:buNone/>
            </a:pPr>
            <a:r>
              <a:rPr lang="en-US" dirty="0"/>
              <a:t>This is called the </a:t>
            </a:r>
            <a:r>
              <a:rPr lang="en-US" b="1" dirty="0"/>
              <a:t>majority class classifier. </a:t>
            </a:r>
          </a:p>
          <a:p>
            <a:pPr marL="139700" indent="0">
              <a:buNone/>
            </a:pPr>
            <a:endParaRPr lang="en-US" b="1" dirty="0"/>
          </a:p>
          <a:p>
            <a:pPr marL="139700" indent="0">
              <a:buNone/>
            </a:pPr>
            <a:r>
              <a:rPr lang="en-US" dirty="0"/>
              <a:t>A classifier as simple as the majority class classifier can have a high accuracy if there is a </a:t>
            </a:r>
            <a:r>
              <a:rPr lang="en-US" b="1" dirty="0"/>
              <a:t>class imbalance</a:t>
            </a:r>
            <a:r>
              <a:rPr lang="en-US" dirty="0"/>
              <a:t>.</a:t>
            </a:r>
          </a:p>
          <a:p>
            <a:r>
              <a:rPr lang="en-US" dirty="0"/>
              <a:t>A class imbalance is when one class appears much more frequently than another in the dataset</a:t>
            </a:r>
          </a:p>
          <a:p>
            <a:endParaRPr lang="en-US" dirty="0"/>
          </a:p>
          <a:p>
            <a:pPr marL="139700" indent="0">
              <a:buNone/>
            </a:pPr>
            <a:r>
              <a:rPr lang="en-US" dirty="0"/>
              <a:t>This might suggest that accuracy isn’t enough to tell us if a model is a good model.</a:t>
            </a:r>
          </a:p>
          <a:p>
            <a:pPr marL="139700" indent="0">
              <a:buNone/>
            </a:pPr>
            <a:endParaRPr lang="en-US" b="1" dirty="0"/>
          </a:p>
          <a:p>
            <a:pPr marL="139700" indent="0">
              <a:buNone/>
            </a:pPr>
            <a:endParaRPr lang="en-US" dirty="0"/>
          </a:p>
        </p:txBody>
      </p:sp>
      <p:sp>
        <p:nvSpPr>
          <p:cNvPr id="4" name="Slide Number Placeholder 3">
            <a:extLst>
              <a:ext uri="{FF2B5EF4-FFF2-40B4-BE49-F238E27FC236}">
                <a16:creationId xmlns:a16="http://schemas.microsoft.com/office/drawing/2014/main" id="{54459F83-8520-CF4F-B0DA-81AF44F4748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110</a:t>
            </a:fld>
            <a:endParaRPr lang="en"/>
          </a:p>
        </p:txBody>
      </p:sp>
    </p:spTree>
    <p:extLst>
      <p:ext uri="{BB962C8B-B14F-4D97-AF65-F5344CB8AC3E}">
        <p14:creationId xmlns:p14="http://schemas.microsoft.com/office/powerpoint/2010/main" val="12324881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0D5EB-A2A6-F44E-951B-F5CC73E2B534}"/>
              </a:ext>
            </a:extLst>
          </p:cNvPr>
          <p:cNvSpPr>
            <a:spLocks noGrp="1"/>
          </p:cNvSpPr>
          <p:nvPr>
            <p:ph type="title"/>
          </p:nvPr>
        </p:nvSpPr>
        <p:spPr/>
        <p:txBody>
          <a:bodyPr/>
          <a:lstStyle/>
          <a:p>
            <a:r>
              <a:rPr lang="en-US" dirty="0"/>
              <a:t>Assessing Accuracy</a:t>
            </a:r>
          </a:p>
        </p:txBody>
      </p:sp>
      <p:sp>
        <p:nvSpPr>
          <p:cNvPr id="3" name="Text Placeholder 2">
            <a:extLst>
              <a:ext uri="{FF2B5EF4-FFF2-40B4-BE49-F238E27FC236}">
                <a16:creationId xmlns:a16="http://schemas.microsoft.com/office/drawing/2014/main" id="{D8ACDD37-2EBD-134F-835F-22083452D08A}"/>
              </a:ext>
            </a:extLst>
          </p:cNvPr>
          <p:cNvSpPr>
            <a:spLocks noGrp="1"/>
          </p:cNvSpPr>
          <p:nvPr>
            <p:ph type="body" idx="1"/>
          </p:nvPr>
        </p:nvSpPr>
        <p:spPr/>
        <p:txBody>
          <a:bodyPr/>
          <a:lstStyle/>
          <a:p>
            <a:pPr marL="139700" indent="0">
              <a:buNone/>
            </a:pPr>
            <a:r>
              <a:rPr lang="en-US" dirty="0"/>
              <a:t>Always digging in and ask critical questions of your accuracy.</a:t>
            </a:r>
          </a:p>
          <a:p>
            <a:r>
              <a:rPr lang="en-US" dirty="0"/>
              <a:t>Is there a </a:t>
            </a:r>
            <a:r>
              <a:rPr lang="en-US" b="1" dirty="0"/>
              <a:t>class imbalance</a:t>
            </a:r>
            <a:r>
              <a:rPr lang="en-US" dirty="0"/>
              <a:t>?</a:t>
            </a:r>
          </a:p>
          <a:p>
            <a:r>
              <a:rPr lang="en-US" dirty="0"/>
              <a:t>How does it compare to a baseline approach?</a:t>
            </a:r>
          </a:p>
          <a:p>
            <a:pPr lvl="1"/>
            <a:r>
              <a:rPr lang="en-US" dirty="0"/>
              <a:t>Random guessing</a:t>
            </a:r>
          </a:p>
          <a:p>
            <a:pPr lvl="1"/>
            <a:r>
              <a:rPr lang="en-US" dirty="0"/>
              <a:t>Majority class</a:t>
            </a:r>
          </a:p>
          <a:p>
            <a:pPr lvl="1"/>
            <a:r>
              <a:rPr lang="en-US" dirty="0"/>
              <a:t>…</a:t>
            </a:r>
          </a:p>
          <a:p>
            <a:r>
              <a:rPr lang="en-US" dirty="0"/>
              <a:t>Most important: </a:t>
            </a:r>
            <a:r>
              <a:rPr lang="en-US" b="1" dirty="0"/>
              <a:t>What does my application need?</a:t>
            </a:r>
          </a:p>
          <a:p>
            <a:pPr lvl="1"/>
            <a:r>
              <a:rPr lang="en-US" dirty="0"/>
              <a:t>What’s good enough for user experience?</a:t>
            </a:r>
          </a:p>
          <a:p>
            <a:pPr lvl="1"/>
            <a:r>
              <a:rPr lang="en-US" dirty="0"/>
              <a:t>What is the impact of a mistake we make?</a:t>
            </a:r>
          </a:p>
        </p:txBody>
      </p:sp>
      <p:sp>
        <p:nvSpPr>
          <p:cNvPr id="4" name="Slide Number Placeholder 3">
            <a:extLst>
              <a:ext uri="{FF2B5EF4-FFF2-40B4-BE49-F238E27FC236}">
                <a16:creationId xmlns:a16="http://schemas.microsoft.com/office/drawing/2014/main" id="{A31B79A1-2DF6-B248-A3A6-38C161D574E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111</a:t>
            </a:fld>
            <a:endParaRPr lang="en"/>
          </a:p>
        </p:txBody>
      </p:sp>
    </p:spTree>
    <p:extLst>
      <p:ext uri="{BB962C8B-B14F-4D97-AF65-F5344CB8AC3E}">
        <p14:creationId xmlns:p14="http://schemas.microsoft.com/office/powerpoint/2010/main" val="3275010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EA32-A585-8148-BCAC-FE183D162BB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62DEEC7-D6F3-F049-9FFE-C7D9A4AC196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112</a:t>
            </a:fld>
            <a:endParaRPr lang="en"/>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5492" y="768778"/>
            <a:ext cx="3606466" cy="3594444"/>
          </a:xfrm>
          <a:prstGeom prst="rect">
            <a:avLst/>
          </a:prstGeom>
        </p:spPr>
      </p:pic>
    </p:spTree>
    <p:extLst>
      <p:ext uri="{BB962C8B-B14F-4D97-AF65-F5344CB8AC3E}">
        <p14:creationId xmlns:p14="http://schemas.microsoft.com/office/powerpoint/2010/main" val="1394391678"/>
      </p:ext>
    </p:extLst>
  </p:cSld>
  <p:clrMapOvr>
    <a:masterClrMapping/>
  </p:clrMapOvr>
  <p:transition spd="slow">
    <p:push dir="u"/>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9CB4F-B3B9-C047-99BD-93F205B3C586}"/>
              </a:ext>
            </a:extLst>
          </p:cNvPr>
          <p:cNvSpPr>
            <a:spLocks noGrp="1"/>
          </p:cNvSpPr>
          <p:nvPr>
            <p:ph type="title"/>
          </p:nvPr>
        </p:nvSpPr>
        <p:spPr/>
        <p:txBody>
          <a:bodyPr/>
          <a:lstStyle/>
          <a:p>
            <a:r>
              <a:rPr lang="en-US" dirty="0"/>
              <a:t>Confusion Matrix</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F7C5D89E-6E73-5A48-A93B-C053AB3D2B52}"/>
                  </a:ext>
                </a:extLst>
              </p:cNvPr>
              <p:cNvSpPr>
                <a:spLocks noGrp="1"/>
              </p:cNvSpPr>
              <p:nvPr>
                <p:ph type="body" idx="1"/>
              </p:nvPr>
            </p:nvSpPr>
            <p:spPr>
              <a:xfrm>
                <a:off x="3090625" y="264877"/>
                <a:ext cx="5596200" cy="3981000"/>
              </a:xfrm>
            </p:spPr>
            <p:txBody>
              <a:bodyPr/>
              <a:lstStyle/>
              <a:p>
                <a:pPr marL="139700" indent="0">
                  <a:buNone/>
                </a:pPr>
                <a:r>
                  <a:rPr lang="en-US" dirty="0"/>
                  <a:t>For binary classification, there are only two types of mistakes</a:t>
                </a:r>
              </a:p>
              <a:p>
                <a14:m>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𝑦</m:t>
                        </m:r>
                      </m:e>
                    </m:acc>
                    <m:r>
                      <a:rPr lang="en-US" b="0" i="1" dirty="0" smtClean="0">
                        <a:latin typeface="Cambria Math" panose="02040503050406030204" pitchFamily="18" charset="0"/>
                      </a:rPr>
                      <m:t>=+1,   </m:t>
                    </m:r>
                    <m:r>
                      <a:rPr lang="en-US" b="0" i="1" dirty="0" smtClean="0">
                        <a:latin typeface="Cambria Math" panose="02040503050406030204" pitchFamily="18" charset="0"/>
                      </a:rPr>
                      <m:t>𝑦</m:t>
                    </m:r>
                    <m:r>
                      <a:rPr lang="en-US" b="0" i="1" dirty="0" smtClean="0">
                        <a:latin typeface="Cambria Math" panose="02040503050406030204" pitchFamily="18" charset="0"/>
                      </a:rPr>
                      <m:t>=−1</m:t>
                    </m:r>
                  </m:oMath>
                </a14:m>
                <a:r>
                  <a:rPr lang="en-US" dirty="0"/>
                  <a:t> </a:t>
                </a:r>
              </a:p>
              <a:p>
                <a14:m>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𝑦</m:t>
                        </m:r>
                      </m:e>
                    </m:acc>
                    <m:r>
                      <a:rPr lang="en-US" b="0" i="1" dirty="0" smtClean="0">
                        <a:latin typeface="Cambria Math" panose="02040503050406030204" pitchFamily="18" charset="0"/>
                      </a:rPr>
                      <m:t>=−1,   </m:t>
                    </m:r>
                    <m:r>
                      <a:rPr lang="en-US" b="0" i="1" dirty="0" smtClean="0">
                        <a:latin typeface="Cambria Math" panose="02040503050406030204" pitchFamily="18" charset="0"/>
                      </a:rPr>
                      <m:t>𝑦</m:t>
                    </m:r>
                    <m:r>
                      <a:rPr lang="en-US" b="0" i="1" dirty="0" smtClean="0">
                        <a:latin typeface="Cambria Math" panose="02040503050406030204" pitchFamily="18" charset="0"/>
                      </a:rPr>
                      <m:t>=+1</m:t>
                    </m:r>
                  </m:oMath>
                </a14:m>
                <a:endParaRPr lang="en-US" dirty="0"/>
              </a:p>
              <a:p>
                <a:pPr marL="139700" indent="0">
                  <a:buNone/>
                </a:pPr>
                <a:r>
                  <a:rPr lang="en-US" dirty="0"/>
                  <a:t>Generally we make a </a:t>
                </a:r>
                <a:r>
                  <a:rPr lang="en-US" b="1" dirty="0"/>
                  <a:t>confusion matrix </a:t>
                </a:r>
                <a:r>
                  <a:rPr lang="en-US" dirty="0"/>
                  <a:t>to understand mistakes.</a:t>
                </a:r>
              </a:p>
            </p:txBody>
          </p:sp>
        </mc:Choice>
        <mc:Fallback xmlns="">
          <p:sp>
            <p:nvSpPr>
              <p:cNvPr id="3" name="Text Placeholder 2">
                <a:extLst>
                  <a:ext uri="{FF2B5EF4-FFF2-40B4-BE49-F238E27FC236}">
                    <a16:creationId xmlns:a16="http://schemas.microsoft.com/office/drawing/2014/main" id="{F7C5D89E-6E73-5A48-A93B-C053AB3D2B52}"/>
                  </a:ext>
                </a:extLst>
              </p:cNvPr>
              <p:cNvSpPr>
                <a:spLocks noGrp="1" noRot="1" noChangeAspect="1" noMove="1" noResize="1" noEditPoints="1" noAdjustHandles="1" noChangeArrowheads="1" noChangeShapeType="1" noTextEdit="1"/>
              </p:cNvSpPr>
              <p:nvPr>
                <p:ph type="body" idx="1"/>
              </p:nvPr>
            </p:nvSpPr>
            <p:spPr>
              <a:xfrm>
                <a:off x="3090625" y="264877"/>
                <a:ext cx="5596200" cy="3981000"/>
              </a:xfrm>
              <a:blipFill>
                <a:blip r:embed="rId3"/>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CF8E5A09-86D6-A449-B773-8442D151CB0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113</a:t>
            </a:fld>
            <a:endParaRPr lang="en"/>
          </a:p>
        </p:txBody>
      </p:sp>
      <p:graphicFrame>
        <p:nvGraphicFramePr>
          <p:cNvPr id="5" name="Table 4">
            <a:extLst>
              <a:ext uri="{FF2B5EF4-FFF2-40B4-BE49-F238E27FC236}">
                <a16:creationId xmlns:a16="http://schemas.microsoft.com/office/drawing/2014/main" id="{D8D4031D-074A-7E49-BA5D-53321BBF72BC}"/>
              </a:ext>
            </a:extLst>
          </p:cNvPr>
          <p:cNvGraphicFramePr>
            <a:graphicFrameLocks noGrp="1"/>
          </p:cNvGraphicFramePr>
          <p:nvPr/>
        </p:nvGraphicFramePr>
        <p:xfrm>
          <a:off x="3090624" y="2096246"/>
          <a:ext cx="5466159" cy="2460254"/>
        </p:xfrm>
        <a:graphic>
          <a:graphicData uri="http://schemas.openxmlformats.org/drawingml/2006/table">
            <a:tbl>
              <a:tblPr firstRow="1" bandRow="1">
                <a:tableStyleId>{CB23F696-D533-4BE0-B1DA-8B15BD142E95}</a:tableStyleId>
              </a:tblPr>
              <a:tblGrid>
                <a:gridCol w="1822053">
                  <a:extLst>
                    <a:ext uri="{9D8B030D-6E8A-4147-A177-3AD203B41FA5}">
                      <a16:colId xmlns:a16="http://schemas.microsoft.com/office/drawing/2014/main" val="3243455969"/>
                    </a:ext>
                  </a:extLst>
                </a:gridCol>
                <a:gridCol w="1822053">
                  <a:extLst>
                    <a:ext uri="{9D8B030D-6E8A-4147-A177-3AD203B41FA5}">
                      <a16:colId xmlns:a16="http://schemas.microsoft.com/office/drawing/2014/main" val="3640482338"/>
                    </a:ext>
                  </a:extLst>
                </a:gridCol>
                <a:gridCol w="1822053">
                  <a:extLst>
                    <a:ext uri="{9D8B030D-6E8A-4147-A177-3AD203B41FA5}">
                      <a16:colId xmlns:a16="http://schemas.microsoft.com/office/drawing/2014/main" val="1914084577"/>
                    </a:ext>
                  </a:extLst>
                </a:gridCol>
              </a:tblGrid>
              <a:tr h="689872">
                <a:tc>
                  <a:txBody>
                    <a:bodyPr/>
                    <a:lstStyle/>
                    <a:p>
                      <a:endParaRPr lang="en-US" dirty="0">
                        <a:latin typeface="Open Sans" panose="020B0606030504020204" pitchFamily="34" charset="0"/>
                        <a:ea typeface="Open Sans" panose="020B0606030504020204" pitchFamily="34" charset="0"/>
                        <a:cs typeface="Open Sans" panose="020B0606030504020204" pitchFamily="34" charset="0"/>
                      </a:endParaRPr>
                    </a:p>
                  </a:txBody>
                  <a:tcPr>
                    <a:lnL w="9525" cap="flat" cmpd="sng">
                      <a:no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7BA6"/>
                    </a:solidFill>
                  </a:tcPr>
                </a:tc>
                <a:tc>
                  <a:txBody>
                    <a:bodyPr/>
                    <a:lstStyle/>
                    <a:p>
                      <a:endParaRPr lang="en-US" dirty="0">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solidFill>
                      <a:srgbClr val="B57BA6"/>
                    </a:solidFill>
                  </a:tcPr>
                </a:tc>
                <a:extLst>
                  <a:ext uri="{0D108BD9-81ED-4DB2-BD59-A6C34878D82A}">
                    <a16:rowId xmlns:a16="http://schemas.microsoft.com/office/drawing/2014/main" val="1635588840"/>
                  </a:ext>
                </a:extLst>
              </a:tr>
              <a:tr h="886680">
                <a:tc>
                  <a:txBody>
                    <a:bodyPr/>
                    <a:lstStyle/>
                    <a:p>
                      <a:endParaRPr lang="en-US" dirty="0">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7BA6"/>
                    </a:solidFill>
                  </a:tcPr>
                </a:tc>
                <a:tc>
                  <a:txBody>
                    <a:bodyPr/>
                    <a:lstStyle/>
                    <a:p>
                      <a:pPr algn="ctr"/>
                      <a:r>
                        <a:rPr lang="en-US" dirty="0">
                          <a:latin typeface="Open Sans" panose="020B0606030504020204" pitchFamily="34" charset="0"/>
                          <a:ea typeface="Open Sans" panose="020B0606030504020204" pitchFamily="34" charset="0"/>
                          <a:cs typeface="Open Sans" panose="020B0606030504020204" pitchFamily="34" charset="0"/>
                        </a:rPr>
                        <a:t>True Positive (TP)</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accent3">
                        <a:lumMod val="40000"/>
                        <a:lumOff val="60000"/>
                      </a:schemeClr>
                    </a:solidFill>
                  </a:tcPr>
                </a:tc>
                <a:tc>
                  <a:txBody>
                    <a:bodyPr/>
                    <a:lstStyle/>
                    <a:p>
                      <a:pPr algn="ctr"/>
                      <a:r>
                        <a:rPr lang="en-US" dirty="0">
                          <a:latin typeface="Open Sans" panose="020B0606030504020204" pitchFamily="34" charset="0"/>
                          <a:ea typeface="Open Sans" panose="020B0606030504020204" pitchFamily="34" charset="0"/>
                          <a:cs typeface="Open Sans" panose="020B0606030504020204" pitchFamily="34" charset="0"/>
                        </a:rPr>
                        <a:t>False Negative (FN)</a:t>
                      </a:r>
                    </a:p>
                  </a:txBody>
                  <a:tcPr anchor="ctr">
                    <a:solidFill>
                      <a:schemeClr val="accent6">
                        <a:lumMod val="40000"/>
                        <a:lumOff val="60000"/>
                      </a:schemeClr>
                    </a:solidFill>
                  </a:tcPr>
                </a:tc>
                <a:extLst>
                  <a:ext uri="{0D108BD9-81ED-4DB2-BD59-A6C34878D82A}">
                    <a16:rowId xmlns:a16="http://schemas.microsoft.com/office/drawing/2014/main" val="2402444028"/>
                  </a:ext>
                </a:extLst>
              </a:tr>
              <a:tr h="883702">
                <a:tc>
                  <a:txBody>
                    <a:bodyPr/>
                    <a:lstStyle/>
                    <a:p>
                      <a:endParaRPr lang="en-US" dirty="0">
                        <a:latin typeface="Open Sans" panose="020B0606030504020204" pitchFamily="34" charset="0"/>
                        <a:ea typeface="Open Sans" panose="020B0606030504020204" pitchFamily="34" charset="0"/>
                        <a:cs typeface="Open Sans" panose="020B0606030504020204" pitchFamily="34" charset="0"/>
                      </a:endParaRPr>
                    </a:p>
                  </a:txBody>
                  <a:tcPr>
                    <a:lnT w="12700" cap="flat" cmpd="sng" algn="ctr">
                      <a:solidFill>
                        <a:schemeClr val="tx1"/>
                      </a:solidFill>
                      <a:prstDash val="solid"/>
                      <a:round/>
                      <a:headEnd type="none" w="med" len="med"/>
                      <a:tailEnd type="none" w="med" len="med"/>
                    </a:lnT>
                    <a:solidFill>
                      <a:srgbClr val="B57BA6"/>
                    </a:solidFill>
                  </a:tcPr>
                </a:tc>
                <a:tc>
                  <a:txBody>
                    <a:bodyPr/>
                    <a:lstStyle/>
                    <a:p>
                      <a:pPr algn="ctr"/>
                      <a:r>
                        <a:rPr lang="en-US" dirty="0">
                          <a:latin typeface="Open Sans" panose="020B0606030504020204" pitchFamily="34" charset="0"/>
                          <a:ea typeface="Open Sans" panose="020B0606030504020204" pitchFamily="34" charset="0"/>
                          <a:cs typeface="Open Sans" panose="020B0606030504020204" pitchFamily="34" charset="0"/>
                        </a:rPr>
                        <a:t>False Positive (FP)</a:t>
                      </a:r>
                    </a:p>
                  </a:txBody>
                  <a:tcPr anchor="ctr">
                    <a:solidFill>
                      <a:schemeClr val="accent6">
                        <a:lumMod val="40000"/>
                        <a:lumOff val="60000"/>
                      </a:schemeClr>
                    </a:solidFill>
                  </a:tcPr>
                </a:tc>
                <a:tc>
                  <a:txBody>
                    <a:bodyPr/>
                    <a:lstStyle/>
                    <a:p>
                      <a:pPr algn="ctr"/>
                      <a:r>
                        <a:rPr lang="en-US" dirty="0">
                          <a:latin typeface="Open Sans" panose="020B0606030504020204" pitchFamily="34" charset="0"/>
                          <a:ea typeface="Open Sans" panose="020B0606030504020204" pitchFamily="34" charset="0"/>
                          <a:cs typeface="Open Sans" panose="020B0606030504020204" pitchFamily="34" charset="0"/>
                        </a:rPr>
                        <a:t>True Negative (TN)</a:t>
                      </a:r>
                    </a:p>
                  </a:txBody>
                  <a:tcPr anchor="ctr">
                    <a:solidFill>
                      <a:schemeClr val="accent3">
                        <a:lumMod val="40000"/>
                        <a:lumOff val="60000"/>
                      </a:schemeClr>
                    </a:solidFill>
                  </a:tcPr>
                </a:tc>
                <a:extLst>
                  <a:ext uri="{0D108BD9-81ED-4DB2-BD59-A6C34878D82A}">
                    <a16:rowId xmlns:a16="http://schemas.microsoft.com/office/drawing/2014/main" val="2996203727"/>
                  </a:ext>
                </a:extLst>
              </a:tr>
            </a:tbl>
          </a:graphicData>
        </a:graphic>
      </p:graphicFrame>
      <p:sp>
        <p:nvSpPr>
          <p:cNvPr id="6" name="Cross 5">
            <a:extLst>
              <a:ext uri="{FF2B5EF4-FFF2-40B4-BE49-F238E27FC236}">
                <a16:creationId xmlns:a16="http://schemas.microsoft.com/office/drawing/2014/main" id="{3BFCD779-67FF-244C-A7E9-12878195DFC9}"/>
              </a:ext>
            </a:extLst>
          </p:cNvPr>
          <p:cNvSpPr/>
          <p:nvPr/>
        </p:nvSpPr>
        <p:spPr>
          <a:xfrm>
            <a:off x="5619308" y="2266758"/>
            <a:ext cx="408789" cy="398032"/>
          </a:xfrm>
          <a:prstGeom prst="plus">
            <a:avLst>
              <a:gd name="adj" fmla="val 3794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7586FE9-CCE9-C64E-89C2-734C47660678}"/>
              </a:ext>
            </a:extLst>
          </p:cNvPr>
          <p:cNvSpPr/>
          <p:nvPr/>
        </p:nvSpPr>
        <p:spPr>
          <a:xfrm>
            <a:off x="7460365" y="2410870"/>
            <a:ext cx="408789" cy="10980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Cross 7">
            <a:extLst>
              <a:ext uri="{FF2B5EF4-FFF2-40B4-BE49-F238E27FC236}">
                <a16:creationId xmlns:a16="http://schemas.microsoft.com/office/drawing/2014/main" id="{CF79E5E6-E941-FE41-8C59-258F82C459BB}"/>
              </a:ext>
            </a:extLst>
          </p:cNvPr>
          <p:cNvSpPr/>
          <p:nvPr/>
        </p:nvSpPr>
        <p:spPr>
          <a:xfrm>
            <a:off x="3780970" y="3110817"/>
            <a:ext cx="408789" cy="398032"/>
          </a:xfrm>
          <a:prstGeom prst="plus">
            <a:avLst>
              <a:gd name="adj" fmla="val 3794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8FB773E-D6D4-7E42-83DC-7D0E0AE852D3}"/>
              </a:ext>
            </a:extLst>
          </p:cNvPr>
          <p:cNvSpPr/>
          <p:nvPr/>
        </p:nvSpPr>
        <p:spPr>
          <a:xfrm>
            <a:off x="3764233" y="4072237"/>
            <a:ext cx="408789" cy="10980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CBA2586-37DA-B747-9AA8-373AEF56D5EB}"/>
              </a:ext>
            </a:extLst>
          </p:cNvPr>
          <p:cNvSpPr/>
          <p:nvPr/>
        </p:nvSpPr>
        <p:spPr>
          <a:xfrm>
            <a:off x="6028097" y="1756536"/>
            <a:ext cx="1515158" cy="307777"/>
          </a:xfrm>
          <a:prstGeom prst="rect">
            <a:avLst/>
          </a:prstGeom>
        </p:spPr>
        <p:txBody>
          <a:bodyPr wrap="none">
            <a:spAutoFit/>
          </a:bodyPr>
          <a:lstStyle/>
          <a:p>
            <a:r>
              <a:rPr lang="en-US" b="1" dirty="0">
                <a:solidFill>
                  <a:srgbClr val="666666"/>
                </a:solidFill>
                <a:latin typeface="Nunito Sans" pitchFamily="2" charset="77"/>
                <a:ea typeface="Nunito Sans" pitchFamily="2" charset="77"/>
                <a:cs typeface="Nunito Sans" pitchFamily="2" charset="77"/>
              </a:rPr>
              <a:t>Predicted Label</a:t>
            </a:r>
            <a:r>
              <a:rPr lang="en-US" b="1" dirty="0"/>
              <a:t> </a:t>
            </a:r>
          </a:p>
        </p:txBody>
      </p:sp>
      <p:sp>
        <p:nvSpPr>
          <p:cNvPr id="11" name="Rectangle 10">
            <a:extLst>
              <a:ext uri="{FF2B5EF4-FFF2-40B4-BE49-F238E27FC236}">
                <a16:creationId xmlns:a16="http://schemas.microsoft.com/office/drawing/2014/main" id="{7938455D-70B5-044C-948D-DB2D336FE918}"/>
              </a:ext>
            </a:extLst>
          </p:cNvPr>
          <p:cNvSpPr/>
          <p:nvPr/>
        </p:nvSpPr>
        <p:spPr>
          <a:xfrm rot="16200000">
            <a:off x="2385141" y="3345867"/>
            <a:ext cx="1103187" cy="307777"/>
          </a:xfrm>
          <a:prstGeom prst="rect">
            <a:avLst/>
          </a:prstGeom>
        </p:spPr>
        <p:txBody>
          <a:bodyPr wrap="none">
            <a:spAutoFit/>
          </a:bodyPr>
          <a:lstStyle/>
          <a:p>
            <a:r>
              <a:rPr lang="en-US" b="1" dirty="0">
                <a:solidFill>
                  <a:srgbClr val="666666"/>
                </a:solidFill>
                <a:latin typeface="Nunito Sans" pitchFamily="2" charset="77"/>
                <a:ea typeface="Nunito Sans" pitchFamily="2" charset="77"/>
                <a:cs typeface="Nunito Sans" pitchFamily="2" charset="77"/>
              </a:rPr>
              <a:t>True Label</a:t>
            </a:r>
            <a:r>
              <a:rPr lang="en-US" b="1" dirty="0"/>
              <a:t> </a:t>
            </a:r>
          </a:p>
        </p:txBody>
      </p:sp>
      <p:sp>
        <p:nvSpPr>
          <p:cNvPr id="13" name="Text Placeholder 2">
            <a:extLst>
              <a:ext uri="{FF2B5EF4-FFF2-40B4-BE49-F238E27FC236}">
                <a16:creationId xmlns:a16="http://schemas.microsoft.com/office/drawing/2014/main" id="{A79177FB-3A48-E448-B458-E6D362723494}"/>
              </a:ext>
            </a:extLst>
          </p:cNvPr>
          <p:cNvSpPr txBox="1">
            <a:spLocks/>
          </p:cNvSpPr>
          <p:nvPr/>
        </p:nvSpPr>
        <p:spPr>
          <a:xfrm>
            <a:off x="3090624" y="4558558"/>
            <a:ext cx="5890537" cy="434718"/>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317500" algn="l" rtl="0" eaLnBrk="1" hangingPunct="1">
              <a:lnSpc>
                <a:spcPct val="115000"/>
              </a:lnSpc>
              <a:spcBef>
                <a:spcPts val="60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1pPr>
            <a:lvl2pPr marL="914400" marR="0" lvl="1" indent="-317500" algn="l" rtl="0" eaLnBrk="1" hangingPunct="1">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2pPr>
            <a:lvl3pPr marL="1371600" marR="0" lvl="2" indent="-317500" algn="l" rtl="0" eaLnBrk="1" hangingPunct="1">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3pPr>
            <a:lvl4pPr marL="1828800" marR="0" lvl="3" indent="-317500" algn="l" rtl="0" eaLnBrk="1" hangingPunct="1">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4pPr>
            <a:lvl5pPr marL="2286000" marR="0" lvl="4" indent="-317500" algn="l" rtl="0" eaLnBrk="1" hangingPunct="1">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5pPr>
            <a:lvl6pPr marL="2743200" marR="0" lvl="5" indent="-317500" algn="l" rtl="0" eaLnBrk="1" hangingPunct="1">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6pPr>
            <a:lvl7pPr marL="3200400" marR="0" lvl="6" indent="-317500" algn="l" rtl="0" eaLnBrk="1" hangingPunct="1">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7pPr>
            <a:lvl8pPr marL="3657600" marR="0" lvl="7" indent="-317500" algn="l" rtl="0" eaLnBrk="1" hangingPunct="1">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8pPr>
            <a:lvl9pPr marL="4114800" marR="0" lvl="8" indent="-317500" algn="l" rtl="0" eaLnBrk="1" hangingPunct="1">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9pPr>
          </a:lstStyle>
          <a:p>
            <a:pPr marL="139700" indent="0">
              <a:buFont typeface="Nunito Sans"/>
              <a:buNone/>
            </a:pPr>
            <a:r>
              <a:rPr lang="en-US" dirty="0"/>
              <a:t>Tip on remembering: complete the sentence “My prediction was a …”</a:t>
            </a:r>
          </a:p>
        </p:txBody>
      </p:sp>
    </p:spTree>
    <p:extLst>
      <p:ext uri="{BB962C8B-B14F-4D97-AF65-F5344CB8AC3E}">
        <p14:creationId xmlns:p14="http://schemas.microsoft.com/office/powerpoint/2010/main" val="37969611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9CB4F-B3B9-C047-99BD-93F205B3C586}"/>
              </a:ext>
            </a:extLst>
          </p:cNvPr>
          <p:cNvSpPr>
            <a:spLocks noGrp="1"/>
          </p:cNvSpPr>
          <p:nvPr>
            <p:ph type="title"/>
          </p:nvPr>
        </p:nvSpPr>
        <p:spPr/>
        <p:txBody>
          <a:bodyPr/>
          <a:lstStyle/>
          <a:p>
            <a:r>
              <a:rPr lang="en-US" sz="2100" dirty="0"/>
              <a:t>Confusion Matrix Example</a:t>
            </a:r>
          </a:p>
        </p:txBody>
      </p:sp>
      <p:sp>
        <p:nvSpPr>
          <p:cNvPr id="4" name="Slide Number Placeholder 3">
            <a:extLst>
              <a:ext uri="{FF2B5EF4-FFF2-40B4-BE49-F238E27FC236}">
                <a16:creationId xmlns:a16="http://schemas.microsoft.com/office/drawing/2014/main" id="{CF8E5A09-86D6-A449-B773-8442D151CB0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114</a:t>
            </a:fld>
            <a:endParaRPr lang="en"/>
          </a:p>
        </p:txBody>
      </p:sp>
      <p:graphicFrame>
        <p:nvGraphicFramePr>
          <p:cNvPr id="5" name="Table 4">
            <a:extLst>
              <a:ext uri="{FF2B5EF4-FFF2-40B4-BE49-F238E27FC236}">
                <a16:creationId xmlns:a16="http://schemas.microsoft.com/office/drawing/2014/main" id="{D8D4031D-074A-7E49-BA5D-53321BBF72BC}"/>
              </a:ext>
            </a:extLst>
          </p:cNvPr>
          <p:cNvGraphicFramePr>
            <a:graphicFrameLocks noGrp="1"/>
          </p:cNvGraphicFramePr>
          <p:nvPr/>
        </p:nvGraphicFramePr>
        <p:xfrm>
          <a:off x="3220666" y="792940"/>
          <a:ext cx="5466159" cy="2460254"/>
        </p:xfrm>
        <a:graphic>
          <a:graphicData uri="http://schemas.openxmlformats.org/drawingml/2006/table">
            <a:tbl>
              <a:tblPr firstRow="1" bandRow="1">
                <a:tableStyleId>{CB23F696-D533-4BE0-B1DA-8B15BD142E95}</a:tableStyleId>
              </a:tblPr>
              <a:tblGrid>
                <a:gridCol w="1822053">
                  <a:extLst>
                    <a:ext uri="{9D8B030D-6E8A-4147-A177-3AD203B41FA5}">
                      <a16:colId xmlns:a16="http://schemas.microsoft.com/office/drawing/2014/main" val="3243455969"/>
                    </a:ext>
                  </a:extLst>
                </a:gridCol>
                <a:gridCol w="1822053">
                  <a:extLst>
                    <a:ext uri="{9D8B030D-6E8A-4147-A177-3AD203B41FA5}">
                      <a16:colId xmlns:a16="http://schemas.microsoft.com/office/drawing/2014/main" val="3640482338"/>
                    </a:ext>
                  </a:extLst>
                </a:gridCol>
                <a:gridCol w="1822053">
                  <a:extLst>
                    <a:ext uri="{9D8B030D-6E8A-4147-A177-3AD203B41FA5}">
                      <a16:colId xmlns:a16="http://schemas.microsoft.com/office/drawing/2014/main" val="1914084577"/>
                    </a:ext>
                  </a:extLst>
                </a:gridCol>
              </a:tblGrid>
              <a:tr h="689872">
                <a:tc>
                  <a:txBody>
                    <a:bodyPr/>
                    <a:lstStyle/>
                    <a:p>
                      <a:endParaRPr lang="en-US" dirty="0">
                        <a:latin typeface="Open Sans" panose="020B0606030504020204" pitchFamily="34" charset="0"/>
                        <a:ea typeface="Open Sans" panose="020B0606030504020204" pitchFamily="34" charset="0"/>
                        <a:cs typeface="Open Sans" panose="020B0606030504020204" pitchFamily="34" charset="0"/>
                      </a:endParaRPr>
                    </a:p>
                  </a:txBody>
                  <a:tcPr>
                    <a:lnL w="9525" cap="flat" cmpd="sng">
                      <a:no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7BA6"/>
                    </a:solidFill>
                  </a:tcPr>
                </a:tc>
                <a:tc>
                  <a:txBody>
                    <a:bodyPr/>
                    <a:lstStyle/>
                    <a:p>
                      <a:endParaRPr lang="en-US" dirty="0">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solidFill>
                      <a:srgbClr val="B57BA6"/>
                    </a:solidFill>
                  </a:tcPr>
                </a:tc>
                <a:extLst>
                  <a:ext uri="{0D108BD9-81ED-4DB2-BD59-A6C34878D82A}">
                    <a16:rowId xmlns:a16="http://schemas.microsoft.com/office/drawing/2014/main" val="1635588840"/>
                  </a:ext>
                </a:extLst>
              </a:tr>
              <a:tr h="886680">
                <a:tc>
                  <a:txBody>
                    <a:bodyPr/>
                    <a:lstStyle/>
                    <a:p>
                      <a:endParaRPr lang="en-US" dirty="0">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7BA6"/>
                    </a:solidFill>
                  </a:tcPr>
                </a:tc>
                <a:tc>
                  <a:txBody>
                    <a:bodyPr/>
                    <a:lstStyle/>
                    <a:p>
                      <a:pPr algn="ctr"/>
                      <a:r>
                        <a:rPr lang="en-US" dirty="0">
                          <a:latin typeface="Open Sans" panose="020B0606030504020204" pitchFamily="34" charset="0"/>
                          <a:ea typeface="Open Sans" panose="020B0606030504020204" pitchFamily="34" charset="0"/>
                          <a:cs typeface="Open Sans" panose="020B0606030504020204" pitchFamily="34" charset="0"/>
                        </a:rPr>
                        <a:t>True Positive (TP)</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accent3">
                        <a:lumMod val="40000"/>
                        <a:lumOff val="60000"/>
                      </a:schemeClr>
                    </a:solidFill>
                  </a:tcPr>
                </a:tc>
                <a:tc>
                  <a:txBody>
                    <a:bodyPr/>
                    <a:lstStyle/>
                    <a:p>
                      <a:pPr algn="ctr"/>
                      <a:r>
                        <a:rPr lang="en-US" dirty="0">
                          <a:latin typeface="Open Sans" panose="020B0606030504020204" pitchFamily="34" charset="0"/>
                          <a:ea typeface="Open Sans" panose="020B0606030504020204" pitchFamily="34" charset="0"/>
                          <a:cs typeface="Open Sans" panose="020B0606030504020204" pitchFamily="34" charset="0"/>
                        </a:rPr>
                        <a:t>False Negative (FN)</a:t>
                      </a:r>
                    </a:p>
                  </a:txBody>
                  <a:tcPr>
                    <a:solidFill>
                      <a:schemeClr val="accent6">
                        <a:lumMod val="40000"/>
                        <a:lumOff val="60000"/>
                      </a:schemeClr>
                    </a:solidFill>
                  </a:tcPr>
                </a:tc>
                <a:extLst>
                  <a:ext uri="{0D108BD9-81ED-4DB2-BD59-A6C34878D82A}">
                    <a16:rowId xmlns:a16="http://schemas.microsoft.com/office/drawing/2014/main" val="2402444028"/>
                  </a:ext>
                </a:extLst>
              </a:tr>
              <a:tr h="883702">
                <a:tc>
                  <a:txBody>
                    <a:bodyPr/>
                    <a:lstStyle/>
                    <a:p>
                      <a:endParaRPr lang="en-US" dirty="0">
                        <a:latin typeface="Open Sans" panose="020B0606030504020204" pitchFamily="34" charset="0"/>
                        <a:ea typeface="Open Sans" panose="020B0606030504020204" pitchFamily="34" charset="0"/>
                        <a:cs typeface="Open Sans" panose="020B0606030504020204" pitchFamily="34" charset="0"/>
                      </a:endParaRPr>
                    </a:p>
                  </a:txBody>
                  <a:tcPr>
                    <a:lnT w="12700" cap="flat" cmpd="sng" algn="ctr">
                      <a:solidFill>
                        <a:schemeClr val="tx1"/>
                      </a:solidFill>
                      <a:prstDash val="solid"/>
                      <a:round/>
                      <a:headEnd type="none" w="med" len="med"/>
                      <a:tailEnd type="none" w="med" len="med"/>
                    </a:lnT>
                    <a:solidFill>
                      <a:srgbClr val="B57BA6"/>
                    </a:solidFill>
                  </a:tcPr>
                </a:tc>
                <a:tc>
                  <a:txBody>
                    <a:bodyPr/>
                    <a:lstStyle/>
                    <a:p>
                      <a:pPr algn="ctr"/>
                      <a:r>
                        <a:rPr lang="en-US" dirty="0">
                          <a:latin typeface="Open Sans" panose="020B0606030504020204" pitchFamily="34" charset="0"/>
                          <a:ea typeface="Open Sans" panose="020B0606030504020204" pitchFamily="34" charset="0"/>
                          <a:cs typeface="Open Sans" panose="020B0606030504020204" pitchFamily="34" charset="0"/>
                        </a:rPr>
                        <a:t>False Positive (FP)</a:t>
                      </a:r>
                    </a:p>
                  </a:txBody>
                  <a:tcPr>
                    <a:solidFill>
                      <a:schemeClr val="accent6">
                        <a:lumMod val="40000"/>
                        <a:lumOff val="60000"/>
                      </a:schemeClr>
                    </a:solidFill>
                  </a:tcPr>
                </a:tc>
                <a:tc>
                  <a:txBody>
                    <a:bodyPr/>
                    <a:lstStyle/>
                    <a:p>
                      <a:pPr algn="ctr"/>
                      <a:r>
                        <a:rPr lang="en-US" dirty="0">
                          <a:latin typeface="Open Sans" panose="020B0606030504020204" pitchFamily="34" charset="0"/>
                          <a:ea typeface="Open Sans" panose="020B0606030504020204" pitchFamily="34" charset="0"/>
                          <a:cs typeface="Open Sans" panose="020B0606030504020204" pitchFamily="34" charset="0"/>
                        </a:rPr>
                        <a:t>True Negative (TN)</a:t>
                      </a:r>
                    </a:p>
                  </a:txBody>
                  <a:tcPr>
                    <a:solidFill>
                      <a:schemeClr val="accent3">
                        <a:lumMod val="40000"/>
                        <a:lumOff val="60000"/>
                      </a:schemeClr>
                    </a:solidFill>
                  </a:tcPr>
                </a:tc>
                <a:extLst>
                  <a:ext uri="{0D108BD9-81ED-4DB2-BD59-A6C34878D82A}">
                    <a16:rowId xmlns:a16="http://schemas.microsoft.com/office/drawing/2014/main" val="2996203727"/>
                  </a:ext>
                </a:extLst>
              </a:tr>
            </a:tbl>
          </a:graphicData>
        </a:graphic>
      </p:graphicFrame>
      <p:sp>
        <p:nvSpPr>
          <p:cNvPr id="6" name="Cross 5">
            <a:extLst>
              <a:ext uri="{FF2B5EF4-FFF2-40B4-BE49-F238E27FC236}">
                <a16:creationId xmlns:a16="http://schemas.microsoft.com/office/drawing/2014/main" id="{3BFCD779-67FF-244C-A7E9-12878195DFC9}"/>
              </a:ext>
            </a:extLst>
          </p:cNvPr>
          <p:cNvSpPr/>
          <p:nvPr/>
        </p:nvSpPr>
        <p:spPr>
          <a:xfrm>
            <a:off x="5749350" y="954358"/>
            <a:ext cx="408789" cy="398032"/>
          </a:xfrm>
          <a:prstGeom prst="plus">
            <a:avLst>
              <a:gd name="adj" fmla="val 3794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7586FE9-CCE9-C64E-89C2-734C47660678}"/>
              </a:ext>
            </a:extLst>
          </p:cNvPr>
          <p:cNvSpPr/>
          <p:nvPr/>
        </p:nvSpPr>
        <p:spPr>
          <a:xfrm>
            <a:off x="7590407" y="1098470"/>
            <a:ext cx="408789" cy="10980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Cross 7">
            <a:extLst>
              <a:ext uri="{FF2B5EF4-FFF2-40B4-BE49-F238E27FC236}">
                <a16:creationId xmlns:a16="http://schemas.microsoft.com/office/drawing/2014/main" id="{CF79E5E6-E941-FE41-8C59-258F82C459BB}"/>
              </a:ext>
            </a:extLst>
          </p:cNvPr>
          <p:cNvSpPr/>
          <p:nvPr/>
        </p:nvSpPr>
        <p:spPr>
          <a:xfrm>
            <a:off x="3911012" y="1798417"/>
            <a:ext cx="408789" cy="398032"/>
          </a:xfrm>
          <a:prstGeom prst="plus">
            <a:avLst>
              <a:gd name="adj" fmla="val 3794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8FB773E-D6D4-7E42-83DC-7D0E0AE852D3}"/>
              </a:ext>
            </a:extLst>
          </p:cNvPr>
          <p:cNvSpPr/>
          <p:nvPr/>
        </p:nvSpPr>
        <p:spPr>
          <a:xfrm>
            <a:off x="3894275" y="2759837"/>
            <a:ext cx="408789" cy="10980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CBA2586-37DA-B747-9AA8-373AEF56D5EB}"/>
              </a:ext>
            </a:extLst>
          </p:cNvPr>
          <p:cNvSpPr/>
          <p:nvPr/>
        </p:nvSpPr>
        <p:spPr>
          <a:xfrm>
            <a:off x="6158139" y="453230"/>
            <a:ext cx="1515158" cy="307777"/>
          </a:xfrm>
          <a:prstGeom prst="rect">
            <a:avLst/>
          </a:prstGeom>
        </p:spPr>
        <p:txBody>
          <a:bodyPr wrap="none">
            <a:spAutoFit/>
          </a:bodyPr>
          <a:lstStyle/>
          <a:p>
            <a:r>
              <a:rPr lang="en-US" b="1" dirty="0">
                <a:solidFill>
                  <a:srgbClr val="666666"/>
                </a:solidFill>
                <a:latin typeface="Nunito Sans" pitchFamily="2" charset="77"/>
                <a:ea typeface="Nunito Sans" pitchFamily="2" charset="77"/>
                <a:cs typeface="Nunito Sans" pitchFamily="2" charset="77"/>
              </a:rPr>
              <a:t>Predicted Label</a:t>
            </a:r>
            <a:r>
              <a:rPr lang="en-US" b="1" dirty="0"/>
              <a:t> </a:t>
            </a:r>
          </a:p>
        </p:txBody>
      </p:sp>
      <p:sp>
        <p:nvSpPr>
          <p:cNvPr id="11" name="Rectangle 10">
            <a:extLst>
              <a:ext uri="{FF2B5EF4-FFF2-40B4-BE49-F238E27FC236}">
                <a16:creationId xmlns:a16="http://schemas.microsoft.com/office/drawing/2014/main" id="{7938455D-70B5-044C-948D-DB2D336FE918}"/>
              </a:ext>
            </a:extLst>
          </p:cNvPr>
          <p:cNvSpPr/>
          <p:nvPr/>
        </p:nvSpPr>
        <p:spPr>
          <a:xfrm rot="16200000">
            <a:off x="2515183" y="2042561"/>
            <a:ext cx="1103187" cy="307777"/>
          </a:xfrm>
          <a:prstGeom prst="rect">
            <a:avLst/>
          </a:prstGeom>
        </p:spPr>
        <p:txBody>
          <a:bodyPr wrap="none">
            <a:spAutoFit/>
          </a:bodyPr>
          <a:lstStyle/>
          <a:p>
            <a:r>
              <a:rPr lang="en-US" b="1" dirty="0">
                <a:solidFill>
                  <a:srgbClr val="666666"/>
                </a:solidFill>
                <a:latin typeface="Nunito Sans" pitchFamily="2" charset="77"/>
                <a:ea typeface="Nunito Sans" pitchFamily="2" charset="77"/>
                <a:cs typeface="Nunito Sans" pitchFamily="2" charset="77"/>
              </a:rPr>
              <a:t>True Label</a:t>
            </a:r>
            <a:r>
              <a:rPr lang="en-US" b="1" dirty="0"/>
              <a:t> </a:t>
            </a:r>
          </a:p>
        </p:txBody>
      </p:sp>
    </p:spTree>
    <p:extLst>
      <p:ext uri="{BB962C8B-B14F-4D97-AF65-F5344CB8AC3E}">
        <p14:creationId xmlns:p14="http://schemas.microsoft.com/office/powerpoint/2010/main" val="3948517416"/>
      </p:ext>
    </p:extLst>
  </p:cSld>
  <p:clrMapOvr>
    <a:masterClrMapping/>
  </p:clrMapOvr>
  <p:transition spd="slow">
    <p:push dir="u"/>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3DCDF-9367-9641-9A94-58F019631C53}"/>
              </a:ext>
            </a:extLst>
          </p:cNvPr>
          <p:cNvSpPr>
            <a:spLocks noGrp="1"/>
          </p:cNvSpPr>
          <p:nvPr>
            <p:ph type="title"/>
          </p:nvPr>
        </p:nvSpPr>
        <p:spPr/>
        <p:txBody>
          <a:bodyPr/>
          <a:lstStyle/>
          <a:p>
            <a:r>
              <a:rPr lang="en-US" dirty="0"/>
              <a:t>Which is Worse?</a:t>
            </a:r>
          </a:p>
        </p:txBody>
      </p:sp>
      <p:sp>
        <p:nvSpPr>
          <p:cNvPr id="3" name="Text Placeholder 2">
            <a:extLst>
              <a:ext uri="{FF2B5EF4-FFF2-40B4-BE49-F238E27FC236}">
                <a16:creationId xmlns:a16="http://schemas.microsoft.com/office/drawing/2014/main" id="{370045D6-61B4-AE4E-B3EB-0396595DADBE}"/>
              </a:ext>
            </a:extLst>
          </p:cNvPr>
          <p:cNvSpPr>
            <a:spLocks noGrp="1"/>
          </p:cNvSpPr>
          <p:nvPr>
            <p:ph type="body" idx="1"/>
          </p:nvPr>
        </p:nvSpPr>
        <p:spPr/>
        <p:txBody>
          <a:bodyPr/>
          <a:lstStyle/>
          <a:p>
            <a:pPr marL="139700" indent="0">
              <a:buNone/>
            </a:pPr>
            <a:r>
              <a:rPr lang="en-US" b="1" dirty="0"/>
              <a:t>What’s worse, a false negative or a false positive?</a:t>
            </a:r>
          </a:p>
          <a:p>
            <a:r>
              <a:rPr lang="en-US" dirty="0"/>
              <a:t>It entirely depends on your application!</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139700" indent="0">
              <a:buNone/>
            </a:pPr>
            <a:r>
              <a:rPr lang="en-US" dirty="0"/>
              <a:t>In almost every case, how treat errors depends on your context.</a:t>
            </a:r>
          </a:p>
        </p:txBody>
      </p:sp>
      <p:sp>
        <p:nvSpPr>
          <p:cNvPr id="4" name="Slide Number Placeholder 3">
            <a:extLst>
              <a:ext uri="{FF2B5EF4-FFF2-40B4-BE49-F238E27FC236}">
                <a16:creationId xmlns:a16="http://schemas.microsoft.com/office/drawing/2014/main" id="{1E261089-8A88-0A4F-BCF2-15DC1F7D669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115</a:t>
            </a:fld>
            <a:endParaRPr lang="en"/>
          </a:p>
        </p:txBody>
      </p:sp>
      <p:sp>
        <p:nvSpPr>
          <p:cNvPr id="5" name="Text Placeholder 2">
            <a:extLst>
              <a:ext uri="{FF2B5EF4-FFF2-40B4-BE49-F238E27FC236}">
                <a16:creationId xmlns:a16="http://schemas.microsoft.com/office/drawing/2014/main" id="{F8C534F4-2D59-2D42-AB6B-AED537D5C825}"/>
              </a:ext>
            </a:extLst>
          </p:cNvPr>
          <p:cNvSpPr txBox="1">
            <a:spLocks/>
          </p:cNvSpPr>
          <p:nvPr/>
        </p:nvSpPr>
        <p:spPr>
          <a:xfrm>
            <a:off x="2795752" y="1641236"/>
            <a:ext cx="6113798" cy="2405247"/>
          </a:xfrm>
          <a:prstGeom prst="rect">
            <a:avLst/>
          </a:prstGeom>
          <a:noFill/>
          <a:ln>
            <a:noFill/>
          </a:ln>
        </p:spPr>
        <p:txBody>
          <a:bodyPr spcFirstLastPara="1" wrap="square" lIns="91425" tIns="91425" rIns="91425" bIns="91425" numCol="2" anchor="t" anchorCtr="0"/>
          <a:lstStyle>
            <a:defPPr marR="0" lvl="0" algn="l" rtl="0">
              <a:lnSpc>
                <a:spcPct val="100000"/>
              </a:lnSpc>
              <a:spcBef>
                <a:spcPts val="0"/>
              </a:spcBef>
              <a:spcAft>
                <a:spcPts val="0"/>
              </a:spcAft>
            </a:defPPr>
            <a:lvl1pPr marL="457200" marR="0" lvl="0" indent="-317500" algn="l" rtl="0">
              <a:lnSpc>
                <a:spcPct val="115000"/>
              </a:lnSpc>
              <a:spcBef>
                <a:spcPts val="60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1pPr>
            <a:lvl2pPr marL="914400" marR="0" lvl="1"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2pPr>
            <a:lvl3pPr marL="1371600" marR="0" lvl="2"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3pPr>
            <a:lvl4pPr marL="1828800" marR="0" lvl="3"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4pPr>
            <a:lvl5pPr marL="2286000" marR="0" lvl="4"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5pPr>
            <a:lvl6pPr marL="2743200" marR="0" lvl="5"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6pPr>
            <a:lvl7pPr marL="3200400" marR="0" lvl="6"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7pPr>
            <a:lvl8pPr marL="3657600" marR="0" lvl="7"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8pPr>
            <a:lvl9pPr marL="4114800" marR="0" lvl="8"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9pPr>
          </a:lstStyle>
          <a:p>
            <a:pPr marL="139700" indent="0">
              <a:buFont typeface="Nunito Sans"/>
              <a:buNone/>
            </a:pPr>
            <a:r>
              <a:rPr lang="en-US" b="1" dirty="0"/>
              <a:t>Detecting Spam</a:t>
            </a:r>
          </a:p>
          <a:p>
            <a:pPr marL="139700" indent="0">
              <a:buFont typeface="Nunito Sans"/>
              <a:buNone/>
            </a:pPr>
            <a:r>
              <a:rPr lang="en-US" dirty="0"/>
              <a:t>False Negative: Annoying</a:t>
            </a:r>
          </a:p>
          <a:p>
            <a:pPr marL="139700" indent="0">
              <a:buFont typeface="Nunito Sans"/>
              <a:buNone/>
            </a:pPr>
            <a:r>
              <a:rPr lang="en-US" dirty="0"/>
              <a:t>False Positive: Email lost</a:t>
            </a:r>
          </a:p>
          <a:p>
            <a:pPr marL="139700" indent="0">
              <a:buFont typeface="Nunito Sans"/>
              <a:buNone/>
            </a:pPr>
            <a:endParaRPr lang="en-US" dirty="0"/>
          </a:p>
          <a:p>
            <a:pPr marL="139700" indent="0">
              <a:buFont typeface="Nunito Sans"/>
              <a:buNone/>
            </a:pPr>
            <a:endParaRPr lang="en-US" dirty="0"/>
          </a:p>
          <a:p>
            <a:pPr marL="139700" indent="0">
              <a:buFont typeface="Nunito Sans"/>
              <a:buNone/>
            </a:pPr>
            <a:endParaRPr lang="en-US" dirty="0"/>
          </a:p>
          <a:p>
            <a:pPr marL="139700" indent="0">
              <a:buFont typeface="Nunito Sans"/>
              <a:buNone/>
            </a:pPr>
            <a:r>
              <a:rPr lang="en-US" b="1" dirty="0"/>
              <a:t>Medical Diagnosis</a:t>
            </a:r>
          </a:p>
          <a:p>
            <a:pPr marL="139700" indent="0">
              <a:buFont typeface="Nunito Sans"/>
              <a:buNone/>
            </a:pPr>
            <a:r>
              <a:rPr lang="en-US" dirty="0"/>
              <a:t>False Negative: Disease not treated</a:t>
            </a:r>
          </a:p>
          <a:p>
            <a:pPr marL="139700" indent="0">
              <a:buFont typeface="Nunito Sans"/>
              <a:buNone/>
            </a:pPr>
            <a:r>
              <a:rPr lang="en-US" dirty="0"/>
              <a:t>False Positive: Wasteful treatment</a:t>
            </a:r>
          </a:p>
        </p:txBody>
      </p:sp>
    </p:spTree>
    <p:extLst>
      <p:ext uri="{BB962C8B-B14F-4D97-AF65-F5344CB8AC3E}">
        <p14:creationId xmlns:p14="http://schemas.microsoft.com/office/powerpoint/2010/main" val="30032474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34DCD-A417-42FD-9694-F48E57CA4328}"/>
              </a:ext>
            </a:extLst>
          </p:cNvPr>
          <p:cNvSpPr>
            <a:spLocks noGrp="1"/>
          </p:cNvSpPr>
          <p:nvPr>
            <p:ph type="title"/>
          </p:nvPr>
        </p:nvSpPr>
        <p:spPr/>
        <p:txBody>
          <a:bodyPr/>
          <a:lstStyle/>
          <a:p>
            <a:r>
              <a:rPr lang="en-US" dirty="0"/>
              <a:t>Errors and Fairness</a:t>
            </a:r>
          </a:p>
        </p:txBody>
      </p:sp>
      <p:sp>
        <p:nvSpPr>
          <p:cNvPr id="3" name="Text Placeholder 2">
            <a:extLst>
              <a:ext uri="{FF2B5EF4-FFF2-40B4-BE49-F238E27FC236}">
                <a16:creationId xmlns:a16="http://schemas.microsoft.com/office/drawing/2014/main" id="{54D747F1-5DAA-4D7A-9C99-8765C99AF521}"/>
              </a:ext>
            </a:extLst>
          </p:cNvPr>
          <p:cNvSpPr>
            <a:spLocks noGrp="1"/>
          </p:cNvSpPr>
          <p:nvPr>
            <p:ph type="body" idx="1"/>
          </p:nvPr>
        </p:nvSpPr>
        <p:spPr>
          <a:xfrm>
            <a:off x="3090625" y="575500"/>
            <a:ext cx="5596200" cy="4077182"/>
          </a:xfrm>
        </p:spPr>
        <p:txBody>
          <a:bodyPr/>
          <a:lstStyle/>
          <a:p>
            <a:pPr marL="139700" indent="0">
              <a:buNone/>
            </a:pPr>
            <a:r>
              <a:rPr lang="en-US" dirty="0"/>
              <a:t>We mentioned on the first day how ML is being used in many contexts that impact crucial aspects of our lives.</a:t>
            </a:r>
          </a:p>
          <a:p>
            <a:pPr marL="139700" indent="0">
              <a:buNone/>
            </a:pPr>
            <a:endParaRPr lang="en-US" dirty="0"/>
          </a:p>
          <a:p>
            <a:pPr marL="139700" indent="0">
              <a:buNone/>
            </a:pPr>
            <a:r>
              <a:rPr lang="en-US" dirty="0"/>
              <a:t>Models making errors is a given, what we do about that is a choice:</a:t>
            </a:r>
          </a:p>
          <a:p>
            <a:r>
              <a:rPr lang="en-US" dirty="0"/>
              <a:t>Are the errors consequential enough that we shouldn’t use a model in the first place?</a:t>
            </a:r>
          </a:p>
          <a:p>
            <a:r>
              <a:rPr lang="en-US" dirty="0"/>
              <a:t>Do different demographic groups experience errors at different rates?</a:t>
            </a:r>
          </a:p>
          <a:p>
            <a:pPr lvl="1"/>
            <a:r>
              <a:rPr lang="en-US" dirty="0"/>
              <a:t>If so, we would hopefully want to avoid that model!</a:t>
            </a:r>
          </a:p>
          <a:p>
            <a:pPr marL="139700" indent="0">
              <a:buNone/>
            </a:pPr>
            <a:endParaRPr lang="en-US" dirty="0"/>
          </a:p>
          <a:p>
            <a:pPr marL="139700" indent="0">
              <a:buNone/>
            </a:pPr>
            <a:r>
              <a:rPr lang="en-US" dirty="0"/>
              <a:t>Will talk more about how to define whether or a not a model is fair / discriminatory next week. Will use these notions of error as a starting point!</a:t>
            </a:r>
          </a:p>
        </p:txBody>
      </p:sp>
      <p:sp>
        <p:nvSpPr>
          <p:cNvPr id="4" name="Slide Number Placeholder 3">
            <a:extLst>
              <a:ext uri="{FF2B5EF4-FFF2-40B4-BE49-F238E27FC236}">
                <a16:creationId xmlns:a16="http://schemas.microsoft.com/office/drawing/2014/main" id="{5C4CFC80-4FA5-4205-BDE7-48DA45BDF0F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116</a:t>
            </a:fld>
            <a:endParaRPr lang="en"/>
          </a:p>
        </p:txBody>
      </p:sp>
    </p:spTree>
    <p:extLst>
      <p:ext uri="{BB962C8B-B14F-4D97-AF65-F5344CB8AC3E}">
        <p14:creationId xmlns:p14="http://schemas.microsoft.com/office/powerpoint/2010/main" val="31949572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43867-A4EF-6046-8D81-4966DF3B48E9}"/>
              </a:ext>
            </a:extLst>
          </p:cNvPr>
          <p:cNvSpPr>
            <a:spLocks noGrp="1"/>
          </p:cNvSpPr>
          <p:nvPr>
            <p:ph type="title"/>
          </p:nvPr>
        </p:nvSpPr>
        <p:spPr/>
        <p:txBody>
          <a:bodyPr/>
          <a:lstStyle/>
          <a:p>
            <a:r>
              <a:rPr lang="en-US" dirty="0"/>
              <a:t>Binary Classification Measures</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72CB3EDC-0605-FC42-A691-1959D979F2F3}"/>
                  </a:ext>
                </a:extLst>
              </p:cNvPr>
              <p:cNvSpPr>
                <a:spLocks noGrp="1"/>
              </p:cNvSpPr>
              <p:nvPr>
                <p:ph type="body" idx="1"/>
              </p:nvPr>
            </p:nvSpPr>
            <p:spPr>
              <a:xfrm>
                <a:off x="3090625" y="375251"/>
                <a:ext cx="5596200" cy="3981000"/>
              </a:xfrm>
            </p:spPr>
            <p:txBody>
              <a:bodyPr/>
              <a:lstStyle/>
              <a:p>
                <a:pPr marL="139700" indent="0">
                  <a:buNone/>
                </a:pPr>
                <a:r>
                  <a:rPr lang="en-US" dirty="0"/>
                  <a:t>Notation</a:t>
                </a:r>
              </a:p>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𝑇𝑃</m:t>
                        </m:r>
                      </m:sub>
                    </m:sSub>
                    <m:r>
                      <a:rPr lang="en-US" b="0" i="0" smtClean="0">
                        <a:latin typeface="Cambria Math" panose="02040503050406030204" pitchFamily="18" charset="0"/>
                      </a:rPr>
                      <m:t>=#</m:t>
                    </m:r>
                    <m:r>
                      <m:rPr>
                        <m:sty m:val="p"/>
                      </m:rPr>
                      <a:rPr lang="en-US" b="0" i="0" smtClean="0">
                        <a:latin typeface="Cambria Math" panose="02040503050406030204" pitchFamily="18" charset="0"/>
                      </a:rPr>
                      <m:t>TP</m:t>
                    </m:r>
                    <m:r>
                      <a:rPr lang="en-US" b="0" i="0" smtClean="0">
                        <a:latin typeface="Cambria Math" panose="02040503050406030204" pitchFamily="18" charset="0"/>
                      </a:rPr>
                      <m:t>,   </m:t>
                    </m:r>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C</m:t>
                        </m:r>
                      </m:e>
                      <m:sub>
                        <m:r>
                          <m:rPr>
                            <m:sty m:val="p"/>
                          </m:rPr>
                          <a:rPr lang="en-US" b="0" i="0" smtClean="0">
                            <a:latin typeface="Cambria Math" panose="02040503050406030204" pitchFamily="18" charset="0"/>
                          </a:rPr>
                          <m:t>FP</m:t>
                        </m:r>
                      </m:sub>
                    </m:sSub>
                    <m:r>
                      <a:rPr lang="en-US" b="0" i="0" smtClean="0">
                        <a:latin typeface="Cambria Math" panose="02040503050406030204" pitchFamily="18" charset="0"/>
                      </a:rPr>
                      <m:t>=#</m:t>
                    </m:r>
                    <m:r>
                      <m:rPr>
                        <m:sty m:val="p"/>
                      </m:rPr>
                      <a:rPr lang="en-US" b="0" i="0" smtClean="0">
                        <a:latin typeface="Cambria Math" panose="02040503050406030204" pitchFamily="18" charset="0"/>
                      </a:rPr>
                      <m:t>FP</m:t>
                    </m:r>
                    <m:r>
                      <a:rPr lang="en-US" b="0" i="0" smtClean="0">
                        <a:latin typeface="Cambria Math" panose="02040503050406030204" pitchFamily="18" charset="0"/>
                      </a:rPr>
                      <m:t>,    </m:t>
                    </m:r>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C</m:t>
                        </m:r>
                      </m:e>
                      <m:sub>
                        <m:r>
                          <m:rPr>
                            <m:sty m:val="p"/>
                          </m:rPr>
                          <a:rPr lang="en-US" b="0" i="0" smtClean="0">
                            <a:latin typeface="Cambria Math" panose="02040503050406030204" pitchFamily="18" charset="0"/>
                          </a:rPr>
                          <m:t>TN</m:t>
                        </m:r>
                      </m:sub>
                    </m:sSub>
                    <m:r>
                      <a:rPr lang="en-US" b="0" i="0" smtClean="0">
                        <a:latin typeface="Cambria Math" panose="02040503050406030204" pitchFamily="18" charset="0"/>
                      </a:rPr>
                      <m:t>=#</m:t>
                    </m:r>
                    <m:r>
                      <m:rPr>
                        <m:sty m:val="p"/>
                      </m:rPr>
                      <a:rPr lang="en-US" b="0" i="0" smtClean="0">
                        <a:latin typeface="Cambria Math" panose="02040503050406030204" pitchFamily="18" charset="0"/>
                      </a:rPr>
                      <m:t>TN</m:t>
                    </m:r>
                    <m:r>
                      <a:rPr lang="en-US" b="0" i="0" smtClean="0">
                        <a:latin typeface="Cambria Math" panose="02040503050406030204" pitchFamily="18" charset="0"/>
                      </a:rPr>
                      <m:t>,     </m:t>
                    </m:r>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C</m:t>
                        </m:r>
                      </m:e>
                      <m:sub>
                        <m:r>
                          <m:rPr>
                            <m:sty m:val="p"/>
                          </m:rPr>
                          <a:rPr lang="en-US" b="0" i="0" smtClean="0">
                            <a:latin typeface="Cambria Math" panose="02040503050406030204" pitchFamily="18" charset="0"/>
                          </a:rPr>
                          <m:t>FN</m:t>
                        </m:r>
                      </m:sub>
                    </m:sSub>
                    <m:r>
                      <a:rPr lang="en-US" b="0" i="0" smtClean="0">
                        <a:latin typeface="Cambria Math" panose="02040503050406030204" pitchFamily="18" charset="0"/>
                      </a:rPr>
                      <m:t>=#</m:t>
                    </m:r>
                    <m:r>
                      <m:rPr>
                        <m:sty m:val="p"/>
                      </m:rPr>
                      <a:rPr lang="en-US" b="0" i="0" smtClean="0">
                        <a:latin typeface="Cambria Math" panose="02040503050406030204" pitchFamily="18" charset="0"/>
                      </a:rPr>
                      <m:t>FN</m:t>
                    </m:r>
                  </m:oMath>
                </a14:m>
                <a:endParaRPr lang="en-US" dirty="0"/>
              </a:p>
              <a:p>
                <a14:m>
                  <m:oMath xmlns:m="http://schemas.openxmlformats.org/officeDocument/2006/math">
                    <m:r>
                      <a:rPr lang="en-US" b="0" i="1" smtClean="0">
                        <a:latin typeface="Cambria Math" panose="02040503050406030204" pitchFamily="18" charset="0"/>
                      </a:rPr>
                      <m:t>𝑁</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𝑇𝑃</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𝐹𝑃</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𝑇𝑁</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𝐹𝑁</m:t>
                        </m:r>
                      </m:sub>
                    </m:sSub>
                  </m:oMath>
                </a14:m>
                <a:endParaRPr lang="en-US" b="0" dirty="0"/>
              </a:p>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𝑃</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𝑇𝑃</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𝐹𝑁</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𝑁</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𝐹𝑃</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𝑇𝑁</m:t>
                        </m:r>
                      </m:sub>
                    </m:sSub>
                  </m:oMath>
                </a14:m>
                <a:endParaRPr lang="en-US" dirty="0"/>
              </a:p>
              <a:p>
                <a:endParaRPr lang="en-US" dirty="0"/>
              </a:p>
              <a:p>
                <a:pPr marL="139700" indent="0">
                  <a:buNone/>
                </a:pPr>
                <a:endParaRPr lang="en-US" dirty="0"/>
              </a:p>
            </p:txBody>
          </p:sp>
        </mc:Choice>
        <mc:Fallback xmlns="">
          <p:sp>
            <p:nvSpPr>
              <p:cNvPr id="3" name="Text Placeholder 2">
                <a:extLst>
                  <a:ext uri="{FF2B5EF4-FFF2-40B4-BE49-F238E27FC236}">
                    <a16:creationId xmlns:a16="http://schemas.microsoft.com/office/drawing/2014/main" id="{72CB3EDC-0605-FC42-A691-1959D979F2F3}"/>
                  </a:ext>
                </a:extLst>
              </p:cNvPr>
              <p:cNvSpPr>
                <a:spLocks noGrp="1" noRot="1" noChangeAspect="1" noMove="1" noResize="1" noEditPoints="1" noAdjustHandles="1" noChangeArrowheads="1" noChangeShapeType="1" noTextEdit="1"/>
              </p:cNvSpPr>
              <p:nvPr>
                <p:ph type="body" idx="1"/>
              </p:nvPr>
            </p:nvSpPr>
            <p:spPr>
              <a:xfrm>
                <a:off x="3090625" y="375251"/>
                <a:ext cx="5596200" cy="3981000"/>
              </a:xfrm>
              <a:blipFill>
                <a:blip r:embed="rId3"/>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A01C460D-096A-AC48-A846-385C83877D5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117</a:t>
            </a:fld>
            <a:endParaRPr lang="en"/>
          </a:p>
        </p:txBody>
      </p:sp>
      <mc:AlternateContent xmlns:mc="http://schemas.openxmlformats.org/markup-compatibility/2006" xmlns:a14="http://schemas.microsoft.com/office/drawing/2010/main">
        <mc:Choice Requires="a14">
          <p:sp>
            <p:nvSpPr>
              <p:cNvPr id="5" name="Text Placeholder 2">
                <a:extLst>
                  <a:ext uri="{FF2B5EF4-FFF2-40B4-BE49-F238E27FC236}">
                    <a16:creationId xmlns:a16="http://schemas.microsoft.com/office/drawing/2014/main" id="{92429C7A-E119-584E-B811-86E3CA405373}"/>
                  </a:ext>
                </a:extLst>
              </p:cNvPr>
              <p:cNvSpPr txBox="1">
                <a:spLocks/>
              </p:cNvSpPr>
              <p:nvPr/>
            </p:nvSpPr>
            <p:spPr>
              <a:xfrm>
                <a:off x="3090625" y="1680176"/>
                <a:ext cx="2879251" cy="2876324"/>
              </a:xfrm>
              <a:prstGeom prst="rect">
                <a:avLst/>
              </a:prstGeom>
              <a:noFill/>
              <a:ln>
                <a:noFill/>
              </a:ln>
            </p:spPr>
            <p:txBody>
              <a:bodyPr spcFirstLastPara="1" wrap="square" lIns="91425" tIns="91425" rIns="91425" bIns="91425" numCol="2" anchor="t" anchorCtr="0"/>
              <a:lstStyle>
                <a:defPPr marR="0" lvl="0" algn="l" rtl="0">
                  <a:lnSpc>
                    <a:spcPct val="100000"/>
                  </a:lnSpc>
                  <a:spcBef>
                    <a:spcPts val="0"/>
                  </a:spcBef>
                  <a:spcAft>
                    <a:spcPts val="0"/>
                  </a:spcAft>
                </a:defPPr>
                <a:lvl1pPr marL="457200" marR="0" lvl="0" indent="-317500" algn="l" rtl="0">
                  <a:lnSpc>
                    <a:spcPct val="115000"/>
                  </a:lnSpc>
                  <a:spcBef>
                    <a:spcPts val="60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1pPr>
                <a:lvl2pPr marL="914400" marR="0" lvl="1"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2pPr>
                <a:lvl3pPr marL="1371600" marR="0" lvl="2"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3pPr>
                <a:lvl4pPr marL="1828800" marR="0" lvl="3"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4pPr>
                <a:lvl5pPr marL="2286000" marR="0" lvl="4"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5pPr>
                <a:lvl6pPr marL="2743200" marR="0" lvl="5"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6pPr>
                <a:lvl7pPr marL="3200400" marR="0" lvl="6"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7pPr>
                <a:lvl8pPr marL="3657600" marR="0" lvl="7"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8pPr>
                <a:lvl9pPr marL="4114800" marR="0" lvl="8"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9pPr>
              </a:lstStyle>
              <a:p>
                <a:pPr marL="139700" indent="0">
                  <a:buFont typeface="Nunito Sans"/>
                  <a:buNone/>
                </a:pPr>
                <a:r>
                  <a:rPr lang="en-US" b="1" dirty="0"/>
                  <a:t>Error Rate</a:t>
                </a:r>
              </a:p>
              <a:p>
                <a:pPr marL="139700" indent="0">
                  <a:buFont typeface="Nunito Sans"/>
                  <a:buNone/>
                </a:pPr>
                <a14:m>
                  <m:oMathPara xmlns:m="http://schemas.openxmlformats.org/officeDocument/2006/math">
                    <m:oMathParaPr>
                      <m:jc m:val="left"/>
                    </m:oMathParaPr>
                    <m:oMath xmlns:m="http://schemas.openxmlformats.org/officeDocument/2006/math">
                      <m:r>
                        <a:rPr lang="en-US" b="0" i="1" smtClean="0">
                          <a:latin typeface="Cambria Math" panose="02040503050406030204" pitchFamily="18" charset="0"/>
                        </a:rPr>
                        <m:t>     </m:t>
                      </m:r>
                      <m:f>
                        <m:fPr>
                          <m:ctrlPr>
                            <a:rPr lang="en-US"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𝐹𝑃</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𝐹𝑁</m:t>
                              </m:r>
                            </m:sub>
                          </m:sSub>
                        </m:num>
                        <m:den>
                          <m:r>
                            <a:rPr lang="en-US" b="0" i="1" smtClean="0">
                              <a:latin typeface="Cambria Math" panose="02040503050406030204" pitchFamily="18" charset="0"/>
                            </a:rPr>
                            <m:t>𝑁</m:t>
                          </m:r>
                        </m:den>
                      </m:f>
                    </m:oMath>
                  </m:oMathPara>
                </a14:m>
                <a:endParaRPr lang="en-US" dirty="0"/>
              </a:p>
              <a:p>
                <a:pPr marL="139700" indent="0">
                  <a:buFont typeface="Nunito Sans"/>
                  <a:buNone/>
                </a:pPr>
                <a:r>
                  <a:rPr lang="en-US" b="1" dirty="0"/>
                  <a:t>Accuracy Rate</a:t>
                </a:r>
              </a:p>
              <a:p>
                <a:pPr marL="139700" indent="0">
                  <a:buFont typeface="Nunito Sans"/>
                  <a:buNone/>
                </a:pPr>
                <a14:m>
                  <m:oMathPara xmlns:m="http://schemas.openxmlformats.org/officeDocument/2006/math">
                    <m:oMathParaPr>
                      <m:jc m:val="left"/>
                    </m:oMathParaPr>
                    <m:oMath xmlns:m="http://schemas.openxmlformats.org/officeDocument/2006/math">
                      <m:r>
                        <a:rPr lang="en-US" b="0" i="1" smtClean="0">
                          <a:latin typeface="Cambria Math" panose="02040503050406030204" pitchFamily="18" charset="0"/>
                        </a:rPr>
                        <m:t>    </m:t>
                      </m:r>
                      <m:f>
                        <m:fPr>
                          <m:ctrlPr>
                            <a:rPr lang="en-US"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𝑇𝑃</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𝑇𝑁</m:t>
                              </m:r>
                            </m:sub>
                          </m:sSub>
                        </m:num>
                        <m:den>
                          <m:r>
                            <a:rPr lang="en-US" b="0" i="1" smtClean="0">
                              <a:latin typeface="Cambria Math" panose="02040503050406030204" pitchFamily="18" charset="0"/>
                            </a:rPr>
                            <m:t>𝑁</m:t>
                          </m:r>
                        </m:den>
                      </m:f>
                    </m:oMath>
                  </m:oMathPara>
                </a14:m>
                <a:endParaRPr lang="en-US" dirty="0"/>
              </a:p>
              <a:p>
                <a:pPr marL="139700" indent="0">
                  <a:buFont typeface="Nunito Sans"/>
                  <a:buNone/>
                </a:pPr>
                <a:r>
                  <a:rPr lang="en-US" b="1" dirty="0"/>
                  <a:t>False Positive rate (FPR)</a:t>
                </a:r>
              </a:p>
              <a:p>
                <a:pPr marL="139700" indent="0">
                  <a:buFont typeface="Nunito Sans"/>
                  <a:buNone/>
                </a:pPr>
                <a14:m>
                  <m:oMathPara xmlns:m="http://schemas.openxmlformats.org/officeDocument/2006/math">
                    <m:oMathParaPr>
                      <m:jc m:val="left"/>
                    </m:oMathParaPr>
                    <m:oMath xmlns:m="http://schemas.openxmlformats.org/officeDocument/2006/math">
                      <m:r>
                        <a:rPr lang="en-US" b="0" i="1" smtClean="0">
                          <a:latin typeface="Cambria Math" panose="02040503050406030204" pitchFamily="18" charset="0"/>
                        </a:rPr>
                        <m:t>    </m:t>
                      </m:r>
                      <m:f>
                        <m:fPr>
                          <m:ctrlPr>
                            <a:rPr lang="en-US"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𝐹𝑃</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𝑁</m:t>
                              </m:r>
                            </m:sub>
                          </m:sSub>
                        </m:den>
                      </m:f>
                    </m:oMath>
                  </m:oMathPara>
                </a14:m>
                <a:endParaRPr lang="en-US" dirty="0"/>
              </a:p>
              <a:p>
                <a:pPr marL="139700" indent="0">
                  <a:buFont typeface="Nunito Sans"/>
                  <a:buNone/>
                </a:pPr>
                <a:r>
                  <a:rPr lang="en-US" b="1" dirty="0"/>
                  <a:t>False Negative Rate (FNR)</a:t>
                </a:r>
              </a:p>
              <a:p>
                <a:pPr marL="139700" indent="0">
                  <a:buFont typeface="Nunito Sans"/>
                  <a:buNone/>
                </a:pPr>
                <a14:m>
                  <m:oMathPara xmlns:m="http://schemas.openxmlformats.org/officeDocument/2006/math">
                    <m:oMathParaPr>
                      <m:jc m:val="left"/>
                    </m:oMathParaPr>
                    <m:oMath xmlns:m="http://schemas.openxmlformats.org/officeDocument/2006/math">
                      <m:r>
                        <a:rPr lang="en-US" b="0" i="1" smtClean="0">
                          <a:latin typeface="Cambria Math" panose="02040503050406030204" pitchFamily="18" charset="0"/>
                        </a:rPr>
                        <m:t>    </m:t>
                      </m:r>
                      <m:f>
                        <m:fPr>
                          <m:ctrlPr>
                            <a:rPr lang="en-US"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𝐹𝑁</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𝑃</m:t>
                              </m:r>
                            </m:sub>
                          </m:sSub>
                        </m:den>
                      </m:f>
                    </m:oMath>
                  </m:oMathPara>
                </a14:m>
                <a:endParaRPr lang="en-US" dirty="0"/>
              </a:p>
            </p:txBody>
          </p:sp>
        </mc:Choice>
        <mc:Fallback xmlns="">
          <p:sp>
            <p:nvSpPr>
              <p:cNvPr id="5" name="Text Placeholder 2">
                <a:extLst>
                  <a:ext uri="{FF2B5EF4-FFF2-40B4-BE49-F238E27FC236}">
                    <a16:creationId xmlns:a16="http://schemas.microsoft.com/office/drawing/2014/main" id="{92429C7A-E119-584E-B811-86E3CA405373}"/>
                  </a:ext>
                </a:extLst>
              </p:cNvPr>
              <p:cNvSpPr txBox="1">
                <a:spLocks noRot="1" noChangeAspect="1" noMove="1" noResize="1" noEditPoints="1" noAdjustHandles="1" noChangeArrowheads="1" noChangeShapeType="1" noTextEdit="1"/>
              </p:cNvSpPr>
              <p:nvPr/>
            </p:nvSpPr>
            <p:spPr>
              <a:xfrm>
                <a:off x="3090625" y="1680176"/>
                <a:ext cx="2879251" cy="2876324"/>
              </a:xfrm>
              <a:prstGeom prst="rect">
                <a:avLst/>
              </a:prstGeom>
              <a:blipFill>
                <a:blip r:embed="rId4"/>
                <a:stretch>
                  <a:fillRect b="-15859"/>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 Placeholder 2">
                <a:extLst>
                  <a:ext uri="{FF2B5EF4-FFF2-40B4-BE49-F238E27FC236}">
                    <a16:creationId xmlns:a16="http://schemas.microsoft.com/office/drawing/2014/main" id="{3AD47176-E352-B841-B87E-55D2B59C6E8C}"/>
                  </a:ext>
                </a:extLst>
              </p:cNvPr>
              <p:cNvSpPr txBox="1">
                <a:spLocks/>
              </p:cNvSpPr>
              <p:nvPr/>
            </p:nvSpPr>
            <p:spPr>
              <a:xfrm>
                <a:off x="5969876" y="1680176"/>
                <a:ext cx="2586908" cy="2876324"/>
              </a:xfrm>
              <a:prstGeom prst="rect">
                <a:avLst/>
              </a:prstGeom>
              <a:noFill/>
              <a:ln>
                <a:noFill/>
              </a:ln>
            </p:spPr>
            <p:txBody>
              <a:bodyPr spcFirstLastPara="1" wrap="square" lIns="91425" tIns="91425" rIns="91425" bIns="91425" numCol="2" anchor="t" anchorCtr="0"/>
              <a:lstStyle>
                <a:defPPr marR="0" lvl="0" algn="l" rtl="0">
                  <a:lnSpc>
                    <a:spcPct val="100000"/>
                  </a:lnSpc>
                  <a:spcBef>
                    <a:spcPts val="0"/>
                  </a:spcBef>
                  <a:spcAft>
                    <a:spcPts val="0"/>
                  </a:spcAft>
                </a:defPPr>
                <a:lvl1pPr marL="457200" marR="0" lvl="0" indent="-317500" algn="l" rtl="0">
                  <a:lnSpc>
                    <a:spcPct val="115000"/>
                  </a:lnSpc>
                  <a:spcBef>
                    <a:spcPts val="60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1pPr>
                <a:lvl2pPr marL="914400" marR="0" lvl="1"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2pPr>
                <a:lvl3pPr marL="1371600" marR="0" lvl="2"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3pPr>
                <a:lvl4pPr marL="1828800" marR="0" lvl="3"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4pPr>
                <a:lvl5pPr marL="2286000" marR="0" lvl="4"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5pPr>
                <a:lvl6pPr marL="2743200" marR="0" lvl="5"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6pPr>
                <a:lvl7pPr marL="3200400" marR="0" lvl="6"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7pPr>
                <a:lvl8pPr marL="3657600" marR="0" lvl="7"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8pPr>
                <a:lvl9pPr marL="4114800" marR="0" lvl="8"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9pPr>
              </a:lstStyle>
              <a:p>
                <a:pPr marL="139700" indent="0">
                  <a:buFont typeface="Nunito Sans"/>
                  <a:buNone/>
                </a:pPr>
                <a:r>
                  <a:rPr lang="en-US" sz="1200" b="1" dirty="0"/>
                  <a:t>True Positive Rate or Recall</a:t>
                </a:r>
              </a:p>
              <a:p>
                <a:pPr marL="139700" indent="0">
                  <a:buFont typeface="Nunito Sans"/>
                  <a:buNone/>
                </a:pPr>
                <a14:m>
                  <m:oMathPara xmlns:m="http://schemas.openxmlformats.org/officeDocument/2006/math">
                    <m:oMathParaPr>
                      <m:jc m:val="left"/>
                    </m:oMathParaPr>
                    <m:oMath xmlns:m="http://schemas.openxmlformats.org/officeDocument/2006/math">
                      <m:r>
                        <a:rPr lang="en-US" b="0" i="1" smtClean="0">
                          <a:latin typeface="Cambria Math" panose="02040503050406030204" pitchFamily="18" charset="0"/>
                        </a:rPr>
                        <m:t>    </m:t>
                      </m:r>
                      <m:f>
                        <m:fPr>
                          <m:ctrlPr>
                            <a:rPr lang="en-US"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𝑇𝑃</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𝑃</m:t>
                              </m:r>
                            </m:sub>
                          </m:sSub>
                        </m:den>
                      </m:f>
                    </m:oMath>
                  </m:oMathPara>
                </a14:m>
                <a:endParaRPr lang="en-US" dirty="0"/>
              </a:p>
              <a:p>
                <a:pPr marL="139700" indent="0">
                  <a:buFont typeface="Nunito Sans"/>
                  <a:buNone/>
                </a:pPr>
                <a:r>
                  <a:rPr lang="en-US" b="1" dirty="0"/>
                  <a:t>Precision</a:t>
                </a:r>
              </a:p>
              <a:p>
                <a:pPr marL="139700" indent="0">
                  <a:buFont typeface="Nunito Sans"/>
                  <a:buNone/>
                </a:pPr>
                <a14:m>
                  <m:oMathPara xmlns:m="http://schemas.openxmlformats.org/officeDocument/2006/math">
                    <m:oMathParaPr>
                      <m:jc m:val="left"/>
                    </m:oMathParaPr>
                    <m:oMath xmlns:m="http://schemas.openxmlformats.org/officeDocument/2006/math">
                      <m:r>
                        <a:rPr lang="en-US" b="0" i="1" smtClean="0">
                          <a:latin typeface="Cambria Math" panose="02040503050406030204" pitchFamily="18" charset="0"/>
                        </a:rPr>
                        <m:t>    </m:t>
                      </m:r>
                      <m:f>
                        <m:fPr>
                          <m:ctrlPr>
                            <a:rPr lang="en-US"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𝑇𝑃</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𝑇𝑃</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𝐹𝑃</m:t>
                              </m:r>
                            </m:sub>
                          </m:sSub>
                        </m:den>
                      </m:f>
                    </m:oMath>
                  </m:oMathPara>
                </a14:m>
                <a:endParaRPr lang="en-US" dirty="0"/>
              </a:p>
              <a:p>
                <a:pPr marL="139700" indent="0">
                  <a:buFont typeface="Nunito Sans"/>
                  <a:buNone/>
                </a:pPr>
                <a:br>
                  <a:rPr lang="en-US" b="1" dirty="0"/>
                </a:br>
                <a:r>
                  <a:rPr lang="en-US" b="1" dirty="0"/>
                  <a:t>F1-Score</a:t>
                </a:r>
              </a:p>
              <a:p>
                <a:pPr marL="139700" indent="0">
                  <a:buFont typeface="Nunito Sans"/>
                  <a:buNone/>
                </a:pPr>
                <a14:m>
                  <m:oMathPara xmlns:m="http://schemas.openxmlformats.org/officeDocument/2006/math">
                    <m:oMathParaPr>
                      <m:jc m:val="left"/>
                    </m:oMathParaPr>
                    <m:oMath xmlns:m="http://schemas.openxmlformats.org/officeDocument/2006/math">
                      <m:r>
                        <a:rPr lang="en-US" b="0" i="1" smtClean="0">
                          <a:latin typeface="Cambria Math" panose="02040503050406030204" pitchFamily="18" charset="0"/>
                        </a:rPr>
                        <m:t>    2</m:t>
                      </m:r>
                      <m:f>
                        <m:fPr>
                          <m:ctrlPr>
                            <a:rPr lang="en-US" b="0" i="1" smtClean="0">
                              <a:latin typeface="Cambria Math" panose="02040503050406030204" pitchFamily="18" charset="0"/>
                            </a:rPr>
                          </m:ctrlPr>
                        </m:fPr>
                        <m:num>
                          <m:r>
                            <a:rPr lang="en-US" b="0" i="1" smtClean="0">
                              <a:latin typeface="Cambria Math" panose="02040503050406030204" pitchFamily="18" charset="0"/>
                            </a:rPr>
                            <m:t>𝑃𝑟𝑒𝑐𝑖𝑠𝑖𝑜𝑛</m:t>
                          </m:r>
                          <m:r>
                            <a:rPr lang="en-US" b="0" i="1" smtClean="0">
                              <a:latin typeface="Cambria Math" panose="02040503050406030204" pitchFamily="18" charset="0"/>
                            </a:rPr>
                            <m:t>⋅</m:t>
                          </m:r>
                          <m:r>
                            <a:rPr lang="en-US" b="0" i="1" smtClean="0">
                              <a:latin typeface="Cambria Math" panose="02040503050406030204" pitchFamily="18" charset="0"/>
                            </a:rPr>
                            <m:t>𝑅𝑒𝑐𝑎𝑙𝑙</m:t>
                          </m:r>
                        </m:num>
                        <m:den>
                          <m:r>
                            <a:rPr lang="en-US" b="0" i="1" smtClean="0">
                              <a:latin typeface="Cambria Math" panose="02040503050406030204" pitchFamily="18" charset="0"/>
                            </a:rPr>
                            <m:t>𝑃𝑟𝑒𝑐𝑖𝑠𝑜𝑛</m:t>
                          </m:r>
                          <m:r>
                            <a:rPr lang="en-US" b="0" i="1" smtClean="0">
                              <a:latin typeface="Cambria Math" panose="02040503050406030204" pitchFamily="18" charset="0"/>
                            </a:rPr>
                            <m:t>+</m:t>
                          </m:r>
                          <m:r>
                            <a:rPr lang="en-US" b="0" i="1" smtClean="0">
                              <a:latin typeface="Cambria Math" panose="02040503050406030204" pitchFamily="18" charset="0"/>
                            </a:rPr>
                            <m:t>𝑅𝑒𝑐𝑎𝑙𝑙</m:t>
                          </m:r>
                        </m:den>
                      </m:f>
                    </m:oMath>
                  </m:oMathPara>
                </a14:m>
                <a:endParaRPr lang="en-US" dirty="0"/>
              </a:p>
              <a:p>
                <a:pPr marL="139700" indent="0">
                  <a:buFont typeface="Nunito Sans"/>
                  <a:buNone/>
                </a:pPr>
                <a:endParaRPr lang="en-US" dirty="0"/>
              </a:p>
              <a:p>
                <a:pPr marL="139700" indent="0">
                  <a:buFont typeface="Nunito Sans"/>
                  <a:buNone/>
                </a:pPr>
                <a:r>
                  <a:rPr lang="en-US" dirty="0">
                    <a:hlinkClick r:id="rId5"/>
                  </a:rPr>
                  <a:t>See more!</a:t>
                </a:r>
                <a:endParaRPr lang="en-US" dirty="0"/>
              </a:p>
              <a:p>
                <a:pPr marL="139700" indent="0">
                  <a:buFont typeface="Nunito Sans"/>
                  <a:buNone/>
                </a:pPr>
                <a:endParaRPr lang="en-US" dirty="0"/>
              </a:p>
            </p:txBody>
          </p:sp>
        </mc:Choice>
        <mc:Fallback xmlns="">
          <p:sp>
            <p:nvSpPr>
              <p:cNvPr id="7" name="Text Placeholder 2">
                <a:extLst>
                  <a:ext uri="{FF2B5EF4-FFF2-40B4-BE49-F238E27FC236}">
                    <a16:creationId xmlns:a16="http://schemas.microsoft.com/office/drawing/2014/main" id="{3AD47176-E352-B841-B87E-55D2B59C6E8C}"/>
                  </a:ext>
                </a:extLst>
              </p:cNvPr>
              <p:cNvSpPr txBox="1">
                <a:spLocks noRot="1" noChangeAspect="1" noMove="1" noResize="1" noEditPoints="1" noAdjustHandles="1" noChangeArrowheads="1" noChangeShapeType="1" noTextEdit="1"/>
              </p:cNvSpPr>
              <p:nvPr/>
            </p:nvSpPr>
            <p:spPr>
              <a:xfrm>
                <a:off x="5969876" y="1680176"/>
                <a:ext cx="2586908" cy="2876324"/>
              </a:xfrm>
              <a:prstGeom prst="rect">
                <a:avLst/>
              </a:prstGeom>
              <a:blipFill>
                <a:blip r:embed="rId6"/>
                <a:stretch>
                  <a:fillRect b="-21145"/>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40156910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582A7-FFC7-864D-B3AB-B477C61EDA3D}"/>
              </a:ext>
            </a:extLst>
          </p:cNvPr>
          <p:cNvSpPr>
            <a:spLocks noGrp="1"/>
          </p:cNvSpPr>
          <p:nvPr>
            <p:ph type="title"/>
          </p:nvPr>
        </p:nvSpPr>
        <p:spPr/>
        <p:txBody>
          <a:bodyPr/>
          <a:lstStyle/>
          <a:p>
            <a:r>
              <a:rPr lang="en-US" dirty="0"/>
              <a:t>Multiclass Confusion Matrix</a:t>
            </a:r>
          </a:p>
        </p:txBody>
      </p:sp>
      <p:sp>
        <p:nvSpPr>
          <p:cNvPr id="3" name="Text Placeholder 2">
            <a:extLst>
              <a:ext uri="{FF2B5EF4-FFF2-40B4-BE49-F238E27FC236}">
                <a16:creationId xmlns:a16="http://schemas.microsoft.com/office/drawing/2014/main" id="{3289962F-D449-EF4E-9355-A508D73B615F}"/>
              </a:ext>
            </a:extLst>
          </p:cNvPr>
          <p:cNvSpPr>
            <a:spLocks noGrp="1"/>
          </p:cNvSpPr>
          <p:nvPr>
            <p:ph type="body" idx="1"/>
          </p:nvPr>
        </p:nvSpPr>
        <p:spPr/>
        <p:txBody>
          <a:bodyPr/>
          <a:lstStyle/>
          <a:p>
            <a:pPr marL="139700" indent="0">
              <a:buNone/>
            </a:pPr>
            <a:r>
              <a:rPr lang="en-US" dirty="0"/>
              <a:t>Consider predicting (</a:t>
            </a:r>
            <a:r>
              <a:rPr lang="en-US" i="1" dirty="0"/>
              <a:t>Healthy, Cold, Flu</a:t>
            </a:r>
            <a:r>
              <a:rPr lang="en-US" dirty="0"/>
              <a:t>)</a:t>
            </a:r>
          </a:p>
          <a:p>
            <a:pPr marL="139700" indent="0">
              <a:buNone/>
            </a:pPr>
            <a:endParaRPr lang="en-US" dirty="0"/>
          </a:p>
          <a:p>
            <a:pPr marL="139700" indent="0">
              <a:buNone/>
            </a:pPr>
            <a:endParaRPr lang="en-US" dirty="0"/>
          </a:p>
        </p:txBody>
      </p:sp>
      <p:sp>
        <p:nvSpPr>
          <p:cNvPr id="4" name="Slide Number Placeholder 3">
            <a:extLst>
              <a:ext uri="{FF2B5EF4-FFF2-40B4-BE49-F238E27FC236}">
                <a16:creationId xmlns:a16="http://schemas.microsoft.com/office/drawing/2014/main" id="{DFD978DB-6713-3141-92EB-24C80FADBAD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118</a:t>
            </a:fld>
            <a:endParaRPr lang="en"/>
          </a:p>
        </p:txBody>
      </p:sp>
      <p:graphicFrame>
        <p:nvGraphicFramePr>
          <p:cNvPr id="5" name="Table 4">
            <a:extLst>
              <a:ext uri="{FF2B5EF4-FFF2-40B4-BE49-F238E27FC236}">
                <a16:creationId xmlns:a16="http://schemas.microsoft.com/office/drawing/2014/main" id="{C28F848A-D619-A245-A6EE-547D6A2FAF48}"/>
              </a:ext>
            </a:extLst>
          </p:cNvPr>
          <p:cNvGraphicFramePr>
            <a:graphicFrameLocks noGrp="1"/>
          </p:cNvGraphicFramePr>
          <p:nvPr/>
        </p:nvGraphicFramePr>
        <p:xfrm>
          <a:off x="3090625" y="1650124"/>
          <a:ext cx="5466160" cy="3343956"/>
        </p:xfrm>
        <a:graphic>
          <a:graphicData uri="http://schemas.openxmlformats.org/drawingml/2006/table">
            <a:tbl>
              <a:tblPr firstRow="1" bandRow="1">
                <a:tableStyleId>{CB23F696-D533-4BE0-B1DA-8B15BD142E95}</a:tableStyleId>
              </a:tblPr>
              <a:tblGrid>
                <a:gridCol w="1366540">
                  <a:extLst>
                    <a:ext uri="{9D8B030D-6E8A-4147-A177-3AD203B41FA5}">
                      <a16:colId xmlns:a16="http://schemas.microsoft.com/office/drawing/2014/main" val="3243455969"/>
                    </a:ext>
                  </a:extLst>
                </a:gridCol>
                <a:gridCol w="1366540">
                  <a:extLst>
                    <a:ext uri="{9D8B030D-6E8A-4147-A177-3AD203B41FA5}">
                      <a16:colId xmlns:a16="http://schemas.microsoft.com/office/drawing/2014/main" val="3640482338"/>
                    </a:ext>
                  </a:extLst>
                </a:gridCol>
                <a:gridCol w="1366540">
                  <a:extLst>
                    <a:ext uri="{9D8B030D-6E8A-4147-A177-3AD203B41FA5}">
                      <a16:colId xmlns:a16="http://schemas.microsoft.com/office/drawing/2014/main" val="1914084577"/>
                    </a:ext>
                  </a:extLst>
                </a:gridCol>
                <a:gridCol w="1366540">
                  <a:extLst>
                    <a:ext uri="{9D8B030D-6E8A-4147-A177-3AD203B41FA5}">
                      <a16:colId xmlns:a16="http://schemas.microsoft.com/office/drawing/2014/main" val="3050325552"/>
                    </a:ext>
                  </a:extLst>
                </a:gridCol>
              </a:tblGrid>
              <a:tr h="689872">
                <a:tc>
                  <a:txBody>
                    <a:bodyPr/>
                    <a:lstStyle/>
                    <a:p>
                      <a:endParaRPr lang="en-US" dirty="0">
                        <a:latin typeface="Open Sans" panose="020B0606030504020204" pitchFamily="34" charset="0"/>
                        <a:ea typeface="Open Sans" panose="020B0606030504020204" pitchFamily="34" charset="0"/>
                        <a:cs typeface="Open Sans" panose="020B0606030504020204" pitchFamily="34" charset="0"/>
                      </a:endParaRPr>
                    </a:p>
                  </a:txBody>
                  <a:tcPr>
                    <a:lnL w="9525" cap="flat" cmpd="sng">
                      <a:no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Healthy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7BA6"/>
                    </a:solidFill>
                  </a:tcPr>
                </a:tc>
                <a:tc>
                  <a:txBody>
                    <a:bodyPr/>
                    <a:lstStyle/>
                    <a:p>
                      <a:pPr algn="ct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Cold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B57BA6"/>
                    </a:solidFill>
                  </a:tcPr>
                </a:tc>
                <a:tc>
                  <a:txBody>
                    <a:bodyPr/>
                    <a:lstStyle/>
                    <a:p>
                      <a:pPr algn="ct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Flu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B57BA6"/>
                    </a:solidFill>
                  </a:tcPr>
                </a:tc>
                <a:extLst>
                  <a:ext uri="{0D108BD9-81ED-4DB2-BD59-A6C34878D82A}">
                    <a16:rowId xmlns:a16="http://schemas.microsoft.com/office/drawing/2014/main" val="1635588840"/>
                  </a:ext>
                </a:extLst>
              </a:tr>
              <a:tr h="886680">
                <a:tc>
                  <a:txBody>
                    <a:bodyPr/>
                    <a:lstStyle/>
                    <a:p>
                      <a:pPr algn="ctr"/>
                      <a:r>
                        <a:rPr lang="en-US" b="0" dirty="0">
                          <a:solidFill>
                            <a:schemeClr val="bg1"/>
                          </a:solidFill>
                          <a:latin typeface="Open Sans" panose="020B0606030504020204" pitchFamily="34" charset="0"/>
                          <a:ea typeface="Open Sans" panose="020B0606030504020204" pitchFamily="34" charset="0"/>
                          <a:cs typeface="Open Sans" panose="020B0606030504020204" pitchFamily="34" charset="0"/>
                        </a:rPr>
                        <a:t>Healthy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7BA6"/>
                    </a:solidFill>
                  </a:tcPr>
                </a:tc>
                <a:tc>
                  <a:txBody>
                    <a:bodyPr/>
                    <a:lstStyle/>
                    <a:p>
                      <a:pPr algn="ctr"/>
                      <a:r>
                        <a:rPr lang="en-US" dirty="0">
                          <a:latin typeface="Open Sans" panose="020B0606030504020204" pitchFamily="34" charset="0"/>
                          <a:ea typeface="Open Sans" panose="020B0606030504020204" pitchFamily="34" charset="0"/>
                          <a:cs typeface="Open Sans" panose="020B0606030504020204" pitchFamily="34" charset="0"/>
                        </a:rPr>
                        <a:t>60</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tc>
                  <a:txBody>
                    <a:bodyPr/>
                    <a:lstStyle/>
                    <a:p>
                      <a:pPr algn="ctr"/>
                      <a:r>
                        <a:rPr lang="en-US" dirty="0">
                          <a:latin typeface="Open Sans" panose="020B0606030504020204" pitchFamily="34" charset="0"/>
                          <a:ea typeface="Open Sans" panose="020B0606030504020204" pitchFamily="34" charset="0"/>
                          <a:cs typeface="Open Sans" panose="020B0606030504020204" pitchFamily="34" charset="0"/>
                        </a:rPr>
                        <a:t>8</a:t>
                      </a:r>
                    </a:p>
                  </a:txBody>
                  <a:tcPr anchor="ctr">
                    <a:solidFill>
                      <a:schemeClr val="bg1"/>
                    </a:solidFill>
                  </a:tcPr>
                </a:tc>
                <a:tc>
                  <a:txBody>
                    <a:bodyPr/>
                    <a:lstStyle/>
                    <a:p>
                      <a:pPr algn="ctr"/>
                      <a:r>
                        <a:rPr lang="en-US" dirty="0">
                          <a:latin typeface="Open Sans" panose="020B0606030504020204" pitchFamily="34" charset="0"/>
                          <a:ea typeface="Open Sans" panose="020B0606030504020204" pitchFamily="34" charset="0"/>
                          <a:cs typeface="Open Sans" panose="020B0606030504020204" pitchFamily="34" charset="0"/>
                        </a:rPr>
                        <a:t>2</a:t>
                      </a:r>
                    </a:p>
                  </a:txBody>
                  <a:tcPr anchor="ctr">
                    <a:solidFill>
                      <a:schemeClr val="bg1"/>
                    </a:solidFill>
                  </a:tcPr>
                </a:tc>
                <a:extLst>
                  <a:ext uri="{0D108BD9-81ED-4DB2-BD59-A6C34878D82A}">
                    <a16:rowId xmlns:a16="http://schemas.microsoft.com/office/drawing/2014/main" val="2402444028"/>
                  </a:ext>
                </a:extLst>
              </a:tr>
              <a:tr h="883702">
                <a:tc>
                  <a:txBody>
                    <a:bodyPr/>
                    <a:lstStyle/>
                    <a:p>
                      <a:pPr algn="ctr"/>
                      <a:r>
                        <a:rPr lang="en-US" b="0" dirty="0">
                          <a:solidFill>
                            <a:schemeClr val="bg1"/>
                          </a:solidFill>
                          <a:latin typeface="Open Sans" panose="020B0606030504020204" pitchFamily="34" charset="0"/>
                          <a:ea typeface="Open Sans" panose="020B0606030504020204" pitchFamily="34" charset="0"/>
                          <a:cs typeface="Open Sans" panose="020B0606030504020204" pitchFamily="34" charset="0"/>
                        </a:rPr>
                        <a:t>Cold</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7BA6"/>
                    </a:solidFill>
                  </a:tcPr>
                </a:tc>
                <a:tc>
                  <a:txBody>
                    <a:bodyPr/>
                    <a:lstStyle/>
                    <a:p>
                      <a:pPr algn="ctr"/>
                      <a:r>
                        <a:rPr lang="en-US" dirty="0">
                          <a:latin typeface="Open Sans" panose="020B0606030504020204" pitchFamily="34" charset="0"/>
                          <a:ea typeface="Open Sans" panose="020B0606030504020204" pitchFamily="34" charset="0"/>
                          <a:cs typeface="Open Sans" panose="020B0606030504020204" pitchFamily="34" charset="0"/>
                        </a:rPr>
                        <a:t>4</a:t>
                      </a:r>
                    </a:p>
                  </a:txBody>
                  <a:tcPr anchor="ctr">
                    <a:solidFill>
                      <a:schemeClr val="bg1"/>
                    </a:solidFill>
                  </a:tcPr>
                </a:tc>
                <a:tc>
                  <a:txBody>
                    <a:bodyPr/>
                    <a:lstStyle/>
                    <a:p>
                      <a:pPr algn="ctr"/>
                      <a:r>
                        <a:rPr lang="en-US" dirty="0">
                          <a:latin typeface="Open Sans" panose="020B0606030504020204" pitchFamily="34" charset="0"/>
                          <a:ea typeface="Open Sans" panose="020B0606030504020204" pitchFamily="34" charset="0"/>
                          <a:cs typeface="Open Sans" panose="020B0606030504020204" pitchFamily="34" charset="0"/>
                        </a:rPr>
                        <a:t>12</a:t>
                      </a:r>
                    </a:p>
                  </a:txBody>
                  <a:tcPr anchor="ctr">
                    <a:solidFill>
                      <a:schemeClr val="bg1"/>
                    </a:solidFill>
                  </a:tcPr>
                </a:tc>
                <a:tc>
                  <a:txBody>
                    <a:bodyPr/>
                    <a:lstStyle/>
                    <a:p>
                      <a:pPr algn="ctr"/>
                      <a:r>
                        <a:rPr lang="en-US" dirty="0">
                          <a:latin typeface="Open Sans" panose="020B0606030504020204" pitchFamily="34" charset="0"/>
                          <a:ea typeface="Open Sans" panose="020B0606030504020204" pitchFamily="34" charset="0"/>
                          <a:cs typeface="Open Sans" panose="020B0606030504020204" pitchFamily="34" charset="0"/>
                        </a:rPr>
                        <a:t>4</a:t>
                      </a:r>
                    </a:p>
                  </a:txBody>
                  <a:tcPr anchor="ctr">
                    <a:solidFill>
                      <a:schemeClr val="bg1"/>
                    </a:solidFill>
                  </a:tcPr>
                </a:tc>
                <a:extLst>
                  <a:ext uri="{0D108BD9-81ED-4DB2-BD59-A6C34878D82A}">
                    <a16:rowId xmlns:a16="http://schemas.microsoft.com/office/drawing/2014/main" val="2996203727"/>
                  </a:ext>
                </a:extLst>
              </a:tr>
              <a:tr h="883702">
                <a:tc>
                  <a:txBody>
                    <a:bodyPr/>
                    <a:lstStyle/>
                    <a:p>
                      <a:pPr algn="ctr"/>
                      <a:r>
                        <a:rPr lang="en-US" b="0" dirty="0">
                          <a:solidFill>
                            <a:schemeClr val="bg1"/>
                          </a:solidFill>
                          <a:latin typeface="Open Sans" panose="020B0606030504020204" pitchFamily="34" charset="0"/>
                          <a:ea typeface="Open Sans" panose="020B0606030504020204" pitchFamily="34" charset="0"/>
                          <a:cs typeface="Open Sans" panose="020B0606030504020204" pitchFamily="34" charset="0"/>
                        </a:rPr>
                        <a:t>Flu</a:t>
                      </a:r>
                    </a:p>
                  </a:txBody>
                  <a:tcPr anchor="ctr">
                    <a:lnT w="12700" cap="flat" cmpd="sng" algn="ctr">
                      <a:solidFill>
                        <a:schemeClr val="tx1"/>
                      </a:solidFill>
                      <a:prstDash val="solid"/>
                      <a:round/>
                      <a:headEnd type="none" w="med" len="med"/>
                      <a:tailEnd type="none" w="med" len="med"/>
                    </a:lnT>
                    <a:solidFill>
                      <a:srgbClr val="B57BA6"/>
                    </a:solidFill>
                  </a:tcPr>
                </a:tc>
                <a:tc>
                  <a:txBody>
                    <a:bodyPr/>
                    <a:lstStyle/>
                    <a:p>
                      <a:pPr algn="ctr"/>
                      <a:r>
                        <a:rPr lang="en-US" dirty="0">
                          <a:latin typeface="Open Sans" panose="020B0606030504020204" pitchFamily="34" charset="0"/>
                          <a:ea typeface="Open Sans" panose="020B0606030504020204" pitchFamily="34" charset="0"/>
                          <a:cs typeface="Open Sans" panose="020B0606030504020204" pitchFamily="34" charset="0"/>
                        </a:rPr>
                        <a:t>0</a:t>
                      </a:r>
                    </a:p>
                  </a:txBody>
                  <a:tcPr anchor="ctr">
                    <a:solidFill>
                      <a:schemeClr val="bg1"/>
                    </a:solidFill>
                  </a:tcPr>
                </a:tc>
                <a:tc>
                  <a:txBody>
                    <a:bodyPr/>
                    <a:lstStyle/>
                    <a:p>
                      <a:pPr algn="ctr"/>
                      <a:r>
                        <a:rPr lang="en-US" dirty="0">
                          <a:latin typeface="Open Sans" panose="020B0606030504020204" pitchFamily="34" charset="0"/>
                          <a:ea typeface="Open Sans" panose="020B0606030504020204" pitchFamily="34" charset="0"/>
                          <a:cs typeface="Open Sans" panose="020B0606030504020204" pitchFamily="34" charset="0"/>
                        </a:rPr>
                        <a:t>2</a:t>
                      </a:r>
                    </a:p>
                  </a:txBody>
                  <a:tcPr anchor="ctr">
                    <a:solidFill>
                      <a:schemeClr val="bg1"/>
                    </a:solidFill>
                  </a:tcPr>
                </a:tc>
                <a:tc>
                  <a:txBody>
                    <a:bodyPr/>
                    <a:lstStyle/>
                    <a:p>
                      <a:pPr algn="ctr"/>
                      <a:r>
                        <a:rPr lang="en-US" dirty="0">
                          <a:latin typeface="Open Sans" panose="020B0606030504020204" pitchFamily="34" charset="0"/>
                          <a:ea typeface="Open Sans" panose="020B0606030504020204" pitchFamily="34" charset="0"/>
                          <a:cs typeface="Open Sans" panose="020B0606030504020204" pitchFamily="34" charset="0"/>
                        </a:rPr>
                        <a:t>8</a:t>
                      </a:r>
                    </a:p>
                  </a:txBody>
                  <a:tcPr anchor="ctr">
                    <a:solidFill>
                      <a:schemeClr val="bg1"/>
                    </a:solidFill>
                  </a:tcPr>
                </a:tc>
                <a:extLst>
                  <a:ext uri="{0D108BD9-81ED-4DB2-BD59-A6C34878D82A}">
                    <a16:rowId xmlns:a16="http://schemas.microsoft.com/office/drawing/2014/main" val="2729161391"/>
                  </a:ext>
                </a:extLst>
              </a:tr>
            </a:tbl>
          </a:graphicData>
        </a:graphic>
      </p:graphicFrame>
      <p:sp>
        <p:nvSpPr>
          <p:cNvPr id="10" name="Rectangle 9">
            <a:extLst>
              <a:ext uri="{FF2B5EF4-FFF2-40B4-BE49-F238E27FC236}">
                <a16:creationId xmlns:a16="http://schemas.microsoft.com/office/drawing/2014/main" id="{3151AD2F-1D5C-6146-ADDD-4DD26CB90775}"/>
              </a:ext>
            </a:extLst>
          </p:cNvPr>
          <p:cNvSpPr/>
          <p:nvPr/>
        </p:nvSpPr>
        <p:spPr>
          <a:xfrm>
            <a:off x="5786360" y="1302884"/>
            <a:ext cx="1515158" cy="307777"/>
          </a:xfrm>
          <a:prstGeom prst="rect">
            <a:avLst/>
          </a:prstGeom>
        </p:spPr>
        <p:txBody>
          <a:bodyPr wrap="none">
            <a:spAutoFit/>
          </a:bodyPr>
          <a:lstStyle/>
          <a:p>
            <a:r>
              <a:rPr lang="en-US" b="1" dirty="0">
                <a:solidFill>
                  <a:srgbClr val="666666"/>
                </a:solidFill>
                <a:latin typeface="Nunito Sans" pitchFamily="2" charset="77"/>
                <a:ea typeface="Nunito Sans" pitchFamily="2" charset="77"/>
                <a:cs typeface="Nunito Sans" pitchFamily="2" charset="77"/>
              </a:rPr>
              <a:t>Predicted Label</a:t>
            </a:r>
            <a:r>
              <a:rPr lang="en-US" b="1" dirty="0"/>
              <a:t> </a:t>
            </a:r>
          </a:p>
        </p:txBody>
      </p:sp>
      <p:sp>
        <p:nvSpPr>
          <p:cNvPr id="11" name="Rectangle 10">
            <a:extLst>
              <a:ext uri="{FF2B5EF4-FFF2-40B4-BE49-F238E27FC236}">
                <a16:creationId xmlns:a16="http://schemas.microsoft.com/office/drawing/2014/main" id="{7D904038-3A11-4E4C-99ED-36CB6C156765}"/>
              </a:ext>
            </a:extLst>
          </p:cNvPr>
          <p:cNvSpPr/>
          <p:nvPr/>
        </p:nvSpPr>
        <p:spPr>
          <a:xfrm rot="16200000">
            <a:off x="2311569" y="3518215"/>
            <a:ext cx="1103187" cy="307777"/>
          </a:xfrm>
          <a:prstGeom prst="rect">
            <a:avLst/>
          </a:prstGeom>
        </p:spPr>
        <p:txBody>
          <a:bodyPr wrap="none">
            <a:spAutoFit/>
          </a:bodyPr>
          <a:lstStyle/>
          <a:p>
            <a:r>
              <a:rPr lang="en-US" b="1" dirty="0">
                <a:solidFill>
                  <a:srgbClr val="666666"/>
                </a:solidFill>
                <a:latin typeface="Nunito Sans" pitchFamily="2" charset="77"/>
                <a:ea typeface="Nunito Sans" pitchFamily="2" charset="77"/>
                <a:cs typeface="Nunito Sans" pitchFamily="2" charset="77"/>
              </a:rPr>
              <a:t>True Label</a:t>
            </a:r>
            <a:r>
              <a:rPr lang="en-US" b="1" dirty="0"/>
              <a:t> </a:t>
            </a:r>
          </a:p>
        </p:txBody>
      </p:sp>
    </p:spTree>
    <p:extLst>
      <p:ext uri="{BB962C8B-B14F-4D97-AF65-F5344CB8AC3E}">
        <p14:creationId xmlns:p14="http://schemas.microsoft.com/office/powerpoint/2010/main" val="2101862148"/>
      </p:ext>
    </p:extLst>
  </p:cSld>
  <p:clrMapOvr>
    <a:masterClrMapping/>
  </p:clrMapOvr>
  <p:transition spd="slow">
    <p:push dir="u"/>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421B271-6E78-194F-8986-808AE92127B4}"/>
              </a:ext>
            </a:extLst>
          </p:cNvPr>
          <p:cNvSpPr>
            <a:spLocks noGrp="1"/>
          </p:cNvSpPr>
          <p:nvPr>
            <p:ph type="body" idx="1"/>
          </p:nvPr>
        </p:nvSpPr>
        <p:spPr>
          <a:xfrm>
            <a:off x="3090625" y="187311"/>
            <a:ext cx="5596200" cy="3981000"/>
          </a:xfrm>
        </p:spPr>
        <p:txBody>
          <a:bodyPr/>
          <a:lstStyle/>
          <a:p>
            <a:pPr marL="139700" indent="0">
              <a:buNone/>
            </a:pPr>
            <a:r>
              <a:rPr lang="en-US" dirty="0"/>
              <a:t>Suppose we trained a classifier and computed its confusion matrix on the training dataset. </a:t>
            </a:r>
            <a:r>
              <a:rPr lang="en-US" b="1" dirty="0"/>
              <a:t>Is there a class imbalance in the dataset and if so, which class has the highest representation?</a:t>
            </a:r>
          </a:p>
          <a:p>
            <a:pPr marL="139700" indent="0">
              <a:buNone/>
            </a:pPr>
            <a:endParaRPr lang="en-US" dirty="0"/>
          </a:p>
        </p:txBody>
      </p:sp>
      <p:sp>
        <p:nvSpPr>
          <p:cNvPr id="3" name="Slide Number Placeholder 2">
            <a:extLst>
              <a:ext uri="{FF2B5EF4-FFF2-40B4-BE49-F238E27FC236}">
                <a16:creationId xmlns:a16="http://schemas.microsoft.com/office/drawing/2014/main" id="{44701702-8422-5743-A44D-2625FD16D52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119</a:t>
            </a:fld>
            <a:endParaRPr lang="en" dirty="0"/>
          </a:p>
        </p:txBody>
      </p:sp>
      <p:sp>
        <p:nvSpPr>
          <p:cNvPr id="4" name="Title 3">
            <a:extLst>
              <a:ext uri="{FF2B5EF4-FFF2-40B4-BE49-F238E27FC236}">
                <a16:creationId xmlns:a16="http://schemas.microsoft.com/office/drawing/2014/main" id="{417BF987-7248-2842-92D9-50DB15114A77}"/>
              </a:ext>
            </a:extLst>
          </p:cNvPr>
          <p:cNvSpPr>
            <a:spLocks noGrp="1"/>
          </p:cNvSpPr>
          <p:nvPr>
            <p:ph type="title"/>
          </p:nvPr>
        </p:nvSpPr>
        <p:spPr/>
        <p:txBody>
          <a:bodyPr/>
          <a:lstStyle/>
          <a:p>
            <a:r>
              <a:rPr lang="en-US" dirty="0"/>
              <a:t>1 min</a:t>
            </a:r>
          </a:p>
        </p:txBody>
      </p:sp>
      <p:graphicFrame>
        <p:nvGraphicFramePr>
          <p:cNvPr id="5" name="Table 4">
            <a:extLst>
              <a:ext uri="{FF2B5EF4-FFF2-40B4-BE49-F238E27FC236}">
                <a16:creationId xmlns:a16="http://schemas.microsoft.com/office/drawing/2014/main" id="{CE84CDD7-F97F-BC43-9C2B-0F035880012F}"/>
              </a:ext>
            </a:extLst>
          </p:cNvPr>
          <p:cNvGraphicFramePr>
            <a:graphicFrameLocks noGrp="1"/>
          </p:cNvGraphicFramePr>
          <p:nvPr/>
        </p:nvGraphicFramePr>
        <p:xfrm>
          <a:off x="3090625" y="1674956"/>
          <a:ext cx="3931920" cy="2286000"/>
        </p:xfrm>
        <a:graphic>
          <a:graphicData uri="http://schemas.openxmlformats.org/drawingml/2006/table">
            <a:tbl>
              <a:tblPr firstRow="1" bandRow="1">
                <a:tableStyleId>{CB23F696-D533-4BE0-B1DA-8B15BD142E95}</a:tableStyleId>
              </a:tblPr>
              <a:tblGrid>
                <a:gridCol w="982980">
                  <a:extLst>
                    <a:ext uri="{9D8B030D-6E8A-4147-A177-3AD203B41FA5}">
                      <a16:colId xmlns:a16="http://schemas.microsoft.com/office/drawing/2014/main" val="3243455969"/>
                    </a:ext>
                  </a:extLst>
                </a:gridCol>
                <a:gridCol w="982980">
                  <a:extLst>
                    <a:ext uri="{9D8B030D-6E8A-4147-A177-3AD203B41FA5}">
                      <a16:colId xmlns:a16="http://schemas.microsoft.com/office/drawing/2014/main" val="3640482338"/>
                    </a:ext>
                  </a:extLst>
                </a:gridCol>
                <a:gridCol w="982980">
                  <a:extLst>
                    <a:ext uri="{9D8B030D-6E8A-4147-A177-3AD203B41FA5}">
                      <a16:colId xmlns:a16="http://schemas.microsoft.com/office/drawing/2014/main" val="1914084577"/>
                    </a:ext>
                  </a:extLst>
                </a:gridCol>
                <a:gridCol w="982980">
                  <a:extLst>
                    <a:ext uri="{9D8B030D-6E8A-4147-A177-3AD203B41FA5}">
                      <a16:colId xmlns:a16="http://schemas.microsoft.com/office/drawing/2014/main" val="3050325552"/>
                    </a:ext>
                  </a:extLst>
                </a:gridCol>
              </a:tblGrid>
              <a:tr h="471613">
                <a:tc>
                  <a:txBody>
                    <a:bodyPr/>
                    <a:lstStyle/>
                    <a:p>
                      <a:endParaRPr lang="en-US" dirty="0">
                        <a:latin typeface="Open Sans" panose="020B0606030504020204" pitchFamily="34" charset="0"/>
                        <a:ea typeface="Open Sans" panose="020B0606030504020204" pitchFamily="34" charset="0"/>
                        <a:cs typeface="Open Sans" panose="020B0606030504020204" pitchFamily="34" charset="0"/>
                      </a:endParaRPr>
                    </a:p>
                  </a:txBody>
                  <a:tcPr>
                    <a:lnL w="9525" cap="flat" cmpd="sng">
                      <a:no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err="1">
                          <a:solidFill>
                            <a:schemeClr val="bg1"/>
                          </a:solidFill>
                          <a:latin typeface="Open Sans" panose="020B0606030504020204" pitchFamily="34" charset="0"/>
                          <a:ea typeface="Open Sans" panose="020B0606030504020204" pitchFamily="34" charset="0"/>
                          <a:cs typeface="Open Sans" panose="020B0606030504020204" pitchFamily="34" charset="0"/>
                        </a:rPr>
                        <a:t>Pupper</a:t>
                      </a:r>
                      <a:endPar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7BA6"/>
                    </a:solidFill>
                  </a:tcPr>
                </a:tc>
                <a:tc>
                  <a:txBody>
                    <a:bodyPr/>
                    <a:lstStyle/>
                    <a:p>
                      <a:pPr algn="ct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Doggo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B57BA6"/>
                    </a:solidFill>
                  </a:tcPr>
                </a:tc>
                <a:tc>
                  <a:txBody>
                    <a:bodyPr/>
                    <a:lstStyle/>
                    <a:p>
                      <a:pPr algn="ct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Woofer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B57BA6"/>
                    </a:solidFill>
                  </a:tcPr>
                </a:tc>
                <a:extLst>
                  <a:ext uri="{0D108BD9-81ED-4DB2-BD59-A6C34878D82A}">
                    <a16:rowId xmlns:a16="http://schemas.microsoft.com/office/drawing/2014/main" val="1635588840"/>
                  </a:ext>
                </a:extLst>
              </a:tr>
              <a:tr h="606155">
                <a:tc>
                  <a:txBody>
                    <a:bodyPr/>
                    <a:lstStyle/>
                    <a:p>
                      <a:pPr algn="ctr"/>
                      <a:r>
                        <a:rPr lang="en-US" b="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Pupper</a:t>
                      </a:r>
                      <a:endParaRPr lang="en-US" b="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7BA6"/>
                    </a:solidFill>
                  </a:tcPr>
                </a:tc>
                <a:tc>
                  <a:txBody>
                    <a:bodyPr/>
                    <a:lstStyle/>
                    <a:p>
                      <a:pPr algn="ctr"/>
                      <a:r>
                        <a:rPr lang="en-US" dirty="0">
                          <a:latin typeface="Open Sans" panose="020B0606030504020204" pitchFamily="34" charset="0"/>
                          <a:ea typeface="Open Sans" panose="020B0606030504020204" pitchFamily="34" charset="0"/>
                          <a:cs typeface="Open Sans" panose="020B0606030504020204" pitchFamily="34" charset="0"/>
                        </a:rPr>
                        <a:t>2</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tc>
                  <a:txBody>
                    <a:bodyPr/>
                    <a:lstStyle/>
                    <a:p>
                      <a:pPr algn="ctr"/>
                      <a:r>
                        <a:rPr lang="en-US" dirty="0">
                          <a:latin typeface="Open Sans" panose="020B0606030504020204" pitchFamily="34" charset="0"/>
                          <a:ea typeface="Open Sans" panose="020B0606030504020204" pitchFamily="34" charset="0"/>
                          <a:cs typeface="Open Sans" panose="020B0606030504020204" pitchFamily="34" charset="0"/>
                        </a:rPr>
                        <a:t>27</a:t>
                      </a:r>
                    </a:p>
                  </a:txBody>
                  <a:tcPr anchor="ctr">
                    <a:solidFill>
                      <a:schemeClr val="bg1"/>
                    </a:solidFill>
                  </a:tcPr>
                </a:tc>
                <a:tc>
                  <a:txBody>
                    <a:bodyPr/>
                    <a:lstStyle/>
                    <a:p>
                      <a:pPr algn="ctr"/>
                      <a:r>
                        <a:rPr lang="en-US" dirty="0">
                          <a:latin typeface="Open Sans" panose="020B0606030504020204" pitchFamily="34" charset="0"/>
                          <a:ea typeface="Open Sans" panose="020B0606030504020204" pitchFamily="34" charset="0"/>
                          <a:cs typeface="Open Sans" panose="020B0606030504020204" pitchFamily="34" charset="0"/>
                        </a:rPr>
                        <a:t>4</a:t>
                      </a:r>
                    </a:p>
                  </a:txBody>
                  <a:tcPr anchor="ctr">
                    <a:solidFill>
                      <a:schemeClr val="bg1"/>
                    </a:solidFill>
                  </a:tcPr>
                </a:tc>
                <a:extLst>
                  <a:ext uri="{0D108BD9-81ED-4DB2-BD59-A6C34878D82A}">
                    <a16:rowId xmlns:a16="http://schemas.microsoft.com/office/drawing/2014/main" val="2402444028"/>
                  </a:ext>
                </a:extLst>
              </a:tr>
              <a:tr h="604116">
                <a:tc>
                  <a:txBody>
                    <a:bodyPr/>
                    <a:lstStyle/>
                    <a:p>
                      <a:pPr algn="ctr"/>
                      <a:r>
                        <a:rPr lang="en-US" b="0" dirty="0">
                          <a:solidFill>
                            <a:schemeClr val="bg1"/>
                          </a:solidFill>
                          <a:latin typeface="Open Sans" panose="020B0606030504020204" pitchFamily="34" charset="0"/>
                          <a:ea typeface="Open Sans" panose="020B0606030504020204" pitchFamily="34" charset="0"/>
                          <a:cs typeface="Open Sans" panose="020B0606030504020204" pitchFamily="34" charset="0"/>
                        </a:rPr>
                        <a:t>Doggo</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7BA6"/>
                    </a:solidFill>
                  </a:tcPr>
                </a:tc>
                <a:tc>
                  <a:txBody>
                    <a:bodyPr/>
                    <a:lstStyle/>
                    <a:p>
                      <a:pPr algn="ctr"/>
                      <a:r>
                        <a:rPr lang="en-US" dirty="0">
                          <a:latin typeface="Open Sans" panose="020B0606030504020204" pitchFamily="34" charset="0"/>
                          <a:ea typeface="Open Sans" panose="020B0606030504020204" pitchFamily="34" charset="0"/>
                          <a:cs typeface="Open Sans" panose="020B0606030504020204" pitchFamily="34" charset="0"/>
                        </a:rPr>
                        <a:t>4</a:t>
                      </a:r>
                    </a:p>
                  </a:txBody>
                  <a:tcPr anchor="ctr">
                    <a:solidFill>
                      <a:schemeClr val="bg1"/>
                    </a:solidFill>
                  </a:tcPr>
                </a:tc>
                <a:tc>
                  <a:txBody>
                    <a:bodyPr/>
                    <a:lstStyle/>
                    <a:p>
                      <a:pPr algn="ctr"/>
                      <a:r>
                        <a:rPr lang="en-US" dirty="0">
                          <a:latin typeface="Open Sans" panose="020B0606030504020204" pitchFamily="34" charset="0"/>
                          <a:ea typeface="Open Sans" panose="020B0606030504020204" pitchFamily="34" charset="0"/>
                          <a:cs typeface="Open Sans" panose="020B0606030504020204" pitchFamily="34" charset="0"/>
                        </a:rPr>
                        <a:t>25</a:t>
                      </a:r>
                    </a:p>
                  </a:txBody>
                  <a:tcPr anchor="ctr">
                    <a:solidFill>
                      <a:schemeClr val="bg1"/>
                    </a:solidFill>
                  </a:tcPr>
                </a:tc>
                <a:tc>
                  <a:txBody>
                    <a:bodyPr/>
                    <a:lstStyle/>
                    <a:p>
                      <a:pPr algn="ctr"/>
                      <a:r>
                        <a:rPr lang="en-US" dirty="0">
                          <a:latin typeface="Open Sans" panose="020B0606030504020204" pitchFamily="34" charset="0"/>
                          <a:ea typeface="Open Sans" panose="020B0606030504020204" pitchFamily="34" charset="0"/>
                          <a:cs typeface="Open Sans" panose="020B0606030504020204" pitchFamily="34" charset="0"/>
                        </a:rPr>
                        <a:t>4</a:t>
                      </a:r>
                    </a:p>
                  </a:txBody>
                  <a:tcPr anchor="ctr">
                    <a:solidFill>
                      <a:schemeClr val="bg1"/>
                    </a:solidFill>
                  </a:tcPr>
                </a:tc>
                <a:extLst>
                  <a:ext uri="{0D108BD9-81ED-4DB2-BD59-A6C34878D82A}">
                    <a16:rowId xmlns:a16="http://schemas.microsoft.com/office/drawing/2014/main" val="2996203727"/>
                  </a:ext>
                </a:extLst>
              </a:tr>
              <a:tr h="604116">
                <a:tc>
                  <a:txBody>
                    <a:bodyPr/>
                    <a:lstStyle/>
                    <a:p>
                      <a:pPr algn="ctr"/>
                      <a:r>
                        <a:rPr lang="en-US" b="0" dirty="0">
                          <a:solidFill>
                            <a:schemeClr val="bg1"/>
                          </a:solidFill>
                          <a:latin typeface="Open Sans" panose="020B0606030504020204" pitchFamily="34" charset="0"/>
                          <a:ea typeface="Open Sans" panose="020B0606030504020204" pitchFamily="34" charset="0"/>
                          <a:cs typeface="Open Sans" panose="020B0606030504020204" pitchFamily="34" charset="0"/>
                        </a:rPr>
                        <a:t>Woofer</a:t>
                      </a:r>
                    </a:p>
                  </a:txBody>
                  <a:tcPr anchor="ctr">
                    <a:lnT w="12700" cap="flat" cmpd="sng" algn="ctr">
                      <a:solidFill>
                        <a:schemeClr val="tx1"/>
                      </a:solidFill>
                      <a:prstDash val="solid"/>
                      <a:round/>
                      <a:headEnd type="none" w="med" len="med"/>
                      <a:tailEnd type="none" w="med" len="med"/>
                    </a:lnT>
                    <a:solidFill>
                      <a:srgbClr val="B57BA6"/>
                    </a:solidFill>
                  </a:tcPr>
                </a:tc>
                <a:tc>
                  <a:txBody>
                    <a:bodyPr/>
                    <a:lstStyle/>
                    <a:p>
                      <a:pPr algn="ctr"/>
                      <a:r>
                        <a:rPr lang="en-US" dirty="0">
                          <a:latin typeface="Open Sans" panose="020B0606030504020204" pitchFamily="34" charset="0"/>
                          <a:ea typeface="Open Sans" panose="020B0606030504020204" pitchFamily="34" charset="0"/>
                          <a:cs typeface="Open Sans" panose="020B0606030504020204" pitchFamily="34" charset="0"/>
                        </a:rPr>
                        <a:t>1</a:t>
                      </a:r>
                    </a:p>
                  </a:txBody>
                  <a:tcPr anchor="ctr">
                    <a:solidFill>
                      <a:schemeClr val="bg1"/>
                    </a:solidFill>
                  </a:tcPr>
                </a:tc>
                <a:tc>
                  <a:txBody>
                    <a:bodyPr/>
                    <a:lstStyle/>
                    <a:p>
                      <a:pPr algn="ctr"/>
                      <a:r>
                        <a:rPr lang="en-US" dirty="0">
                          <a:latin typeface="Open Sans" panose="020B0606030504020204" pitchFamily="34" charset="0"/>
                          <a:ea typeface="Open Sans" panose="020B0606030504020204" pitchFamily="34" charset="0"/>
                          <a:cs typeface="Open Sans" panose="020B0606030504020204" pitchFamily="34" charset="0"/>
                        </a:rPr>
                        <a:t>30</a:t>
                      </a:r>
                    </a:p>
                  </a:txBody>
                  <a:tcPr anchor="ctr">
                    <a:solidFill>
                      <a:schemeClr val="bg1"/>
                    </a:solidFill>
                  </a:tcPr>
                </a:tc>
                <a:tc>
                  <a:txBody>
                    <a:bodyPr/>
                    <a:lstStyle/>
                    <a:p>
                      <a:pPr algn="ctr"/>
                      <a:r>
                        <a:rPr lang="en-US" dirty="0">
                          <a:latin typeface="Open Sans" panose="020B0606030504020204" pitchFamily="34" charset="0"/>
                          <a:ea typeface="Open Sans" panose="020B0606030504020204" pitchFamily="34" charset="0"/>
                          <a:cs typeface="Open Sans" panose="020B0606030504020204" pitchFamily="34" charset="0"/>
                        </a:rPr>
                        <a:t>2</a:t>
                      </a:r>
                    </a:p>
                  </a:txBody>
                  <a:tcPr anchor="ctr">
                    <a:solidFill>
                      <a:schemeClr val="bg1"/>
                    </a:solidFill>
                  </a:tcPr>
                </a:tc>
                <a:extLst>
                  <a:ext uri="{0D108BD9-81ED-4DB2-BD59-A6C34878D82A}">
                    <a16:rowId xmlns:a16="http://schemas.microsoft.com/office/drawing/2014/main" val="2729161391"/>
                  </a:ext>
                </a:extLst>
              </a:tr>
            </a:tbl>
          </a:graphicData>
        </a:graphic>
      </p:graphicFrame>
      <p:sp>
        <p:nvSpPr>
          <p:cNvPr id="6" name="Rectangle 5">
            <a:extLst>
              <a:ext uri="{FF2B5EF4-FFF2-40B4-BE49-F238E27FC236}">
                <a16:creationId xmlns:a16="http://schemas.microsoft.com/office/drawing/2014/main" id="{6208BA8F-F2DE-B240-908A-DD59262CEDB5}"/>
              </a:ext>
            </a:extLst>
          </p:cNvPr>
          <p:cNvSpPr/>
          <p:nvPr/>
        </p:nvSpPr>
        <p:spPr>
          <a:xfrm>
            <a:off x="4808898" y="1298992"/>
            <a:ext cx="1515158" cy="307777"/>
          </a:xfrm>
          <a:prstGeom prst="rect">
            <a:avLst/>
          </a:prstGeom>
        </p:spPr>
        <p:txBody>
          <a:bodyPr wrap="none">
            <a:spAutoFit/>
          </a:bodyPr>
          <a:lstStyle/>
          <a:p>
            <a:r>
              <a:rPr lang="en-US" b="1" dirty="0">
                <a:solidFill>
                  <a:srgbClr val="666666"/>
                </a:solidFill>
                <a:latin typeface="Nunito Sans" pitchFamily="2" charset="77"/>
                <a:ea typeface="Nunito Sans" pitchFamily="2" charset="77"/>
                <a:cs typeface="Nunito Sans" pitchFamily="2" charset="77"/>
              </a:rPr>
              <a:t>Predicted Label</a:t>
            </a:r>
            <a:r>
              <a:rPr lang="en-US" b="1" dirty="0"/>
              <a:t> </a:t>
            </a:r>
          </a:p>
        </p:txBody>
      </p:sp>
      <p:sp>
        <p:nvSpPr>
          <p:cNvPr id="7" name="Rectangle 6">
            <a:extLst>
              <a:ext uri="{FF2B5EF4-FFF2-40B4-BE49-F238E27FC236}">
                <a16:creationId xmlns:a16="http://schemas.microsoft.com/office/drawing/2014/main" id="{645C0AAC-E521-DC4E-B424-232AEB4CC443}"/>
              </a:ext>
            </a:extLst>
          </p:cNvPr>
          <p:cNvSpPr/>
          <p:nvPr/>
        </p:nvSpPr>
        <p:spPr>
          <a:xfrm rot="16200000">
            <a:off x="2290548" y="2903108"/>
            <a:ext cx="1103187" cy="307777"/>
          </a:xfrm>
          <a:prstGeom prst="rect">
            <a:avLst/>
          </a:prstGeom>
        </p:spPr>
        <p:txBody>
          <a:bodyPr wrap="none">
            <a:spAutoFit/>
          </a:bodyPr>
          <a:lstStyle/>
          <a:p>
            <a:r>
              <a:rPr lang="en-US" b="1" dirty="0">
                <a:solidFill>
                  <a:srgbClr val="666666"/>
                </a:solidFill>
                <a:latin typeface="Nunito Sans" pitchFamily="2" charset="77"/>
                <a:ea typeface="Nunito Sans" pitchFamily="2" charset="77"/>
                <a:cs typeface="Nunito Sans" pitchFamily="2" charset="77"/>
              </a:rPr>
              <a:t>True Label</a:t>
            </a:r>
            <a:r>
              <a:rPr lang="en-US" b="1" dirty="0"/>
              <a:t> </a:t>
            </a:r>
          </a:p>
        </p:txBody>
      </p:sp>
    </p:spTree>
    <p:extLst>
      <p:ext uri="{BB962C8B-B14F-4D97-AF65-F5344CB8AC3E}">
        <p14:creationId xmlns:p14="http://schemas.microsoft.com/office/powerpoint/2010/main" val="508387396"/>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B4735-C2D4-FB4C-A964-144778D880F5}"/>
              </a:ext>
            </a:extLst>
          </p:cNvPr>
          <p:cNvSpPr>
            <a:spLocks noGrp="1"/>
          </p:cNvSpPr>
          <p:nvPr>
            <p:ph type="title"/>
          </p:nvPr>
        </p:nvSpPr>
        <p:spPr/>
        <p:txBody>
          <a:bodyPr/>
          <a:lstStyle/>
          <a:p>
            <a:r>
              <a:rPr lang="en-US" dirty="0"/>
              <a:t>Best Model </a:t>
            </a:r>
            <a:br>
              <a:rPr lang="en-US" dirty="0"/>
            </a:br>
            <a:r>
              <a:rPr lang="en-US" dirty="0"/>
              <a:t>Size 0 </a:t>
            </a:r>
          </a:p>
        </p:txBody>
      </p:sp>
      <p:sp>
        <p:nvSpPr>
          <p:cNvPr id="4" name="Slide Number Placeholder 3">
            <a:extLst>
              <a:ext uri="{FF2B5EF4-FFF2-40B4-BE49-F238E27FC236}">
                <a16:creationId xmlns:a16="http://schemas.microsoft.com/office/drawing/2014/main" id="{53538D5D-75A2-1449-8331-C153B4A3137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12</a:t>
            </a:fld>
            <a:endParaRPr lang="en"/>
          </a:p>
        </p:txBody>
      </p:sp>
      <p:sp>
        <p:nvSpPr>
          <p:cNvPr id="5" name="Left-Up Arrow 4">
            <a:extLst>
              <a:ext uri="{FF2B5EF4-FFF2-40B4-BE49-F238E27FC236}">
                <a16:creationId xmlns:a16="http://schemas.microsoft.com/office/drawing/2014/main" id="{5F5F2E5E-6A7F-5548-8B63-A046A5CFDE83}"/>
              </a:ext>
            </a:extLst>
          </p:cNvPr>
          <p:cNvSpPr/>
          <p:nvPr/>
        </p:nvSpPr>
        <p:spPr>
          <a:xfrm flipH="1">
            <a:off x="3140439" y="534599"/>
            <a:ext cx="3515192" cy="3413792"/>
          </a:xfrm>
          <a:prstGeom prst="leftUpArrow">
            <a:avLst>
              <a:gd name="adj1" fmla="val 0"/>
              <a:gd name="adj2" fmla="val 1989"/>
              <a:gd name="adj3" fmla="val 289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340F779-F138-E94E-A698-B97E4FDE91DD}"/>
              </a:ext>
            </a:extLst>
          </p:cNvPr>
          <p:cNvSpPr/>
          <p:nvPr/>
        </p:nvSpPr>
        <p:spPr>
          <a:xfrm>
            <a:off x="4313986" y="4246585"/>
            <a:ext cx="1249060" cy="307777"/>
          </a:xfrm>
          <a:prstGeom prst="rect">
            <a:avLst/>
          </a:prstGeom>
        </p:spPr>
        <p:txBody>
          <a:bodyPr wrap="none">
            <a:spAutoFit/>
          </a:bodyPr>
          <a:lstStyle/>
          <a:p>
            <a:r>
              <a:rPr lang="en-US" dirty="0">
                <a:solidFill>
                  <a:srgbClr val="666666"/>
                </a:solidFill>
                <a:latin typeface="Nunito Sans" pitchFamily="2" charset="77"/>
                <a:ea typeface="Nunito Sans" pitchFamily="2" charset="77"/>
                <a:cs typeface="Nunito Sans" pitchFamily="2" charset="77"/>
              </a:rPr>
              <a:t># of features</a:t>
            </a:r>
            <a:r>
              <a:rPr lang="en-US" dirty="0"/>
              <a:t> </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99C95EE-452F-0C40-B8F9-BDDA634C9BA5}"/>
                  </a:ext>
                </a:extLst>
              </p:cNvPr>
              <p:cNvSpPr txBox="1"/>
              <p:nvPr/>
            </p:nvSpPr>
            <p:spPr>
              <a:xfrm rot="16200000">
                <a:off x="2349227" y="2098608"/>
                <a:ext cx="1168269"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𝑅𝑆</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𝑡𝑟𝑎𝑖𝑛</m:t>
                          </m:r>
                        </m:sub>
                      </m:sSub>
                      <m:r>
                        <a:rPr lang="en-US" b="0" i="1" smtClean="0">
                          <a:latin typeface="Cambria Math" panose="02040503050406030204" pitchFamily="18" charset="0"/>
                        </a:rPr>
                        <m:t>(</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𝑤</m:t>
                          </m:r>
                        </m:e>
                      </m:acc>
                      <m:r>
                        <a:rPr lang="en-US" b="0" i="1" smtClean="0">
                          <a:latin typeface="Cambria Math" panose="02040503050406030204" pitchFamily="18" charset="0"/>
                        </a:rPr>
                        <m:t>)</m:t>
                      </m:r>
                    </m:oMath>
                  </m:oMathPara>
                </a14:m>
                <a:endParaRPr lang="en-US" dirty="0"/>
              </a:p>
            </p:txBody>
          </p:sp>
        </mc:Choice>
        <mc:Fallback xmlns="">
          <p:sp>
            <p:nvSpPr>
              <p:cNvPr id="10" name="TextBox 9">
                <a:extLst>
                  <a:ext uri="{FF2B5EF4-FFF2-40B4-BE49-F238E27FC236}">
                    <a16:creationId xmlns:a16="http://schemas.microsoft.com/office/drawing/2014/main" id="{E99C95EE-452F-0C40-B8F9-BDDA634C9BA5}"/>
                  </a:ext>
                </a:extLst>
              </p:cNvPr>
              <p:cNvSpPr txBox="1">
                <a:spLocks noRot="1" noChangeAspect="1" noMove="1" noResize="1" noEditPoints="1" noAdjustHandles="1" noChangeArrowheads="1" noChangeShapeType="1" noTextEdit="1"/>
              </p:cNvSpPr>
              <p:nvPr/>
            </p:nvSpPr>
            <p:spPr>
              <a:xfrm rot="16200000">
                <a:off x="2349227" y="2098608"/>
                <a:ext cx="1168269" cy="307777"/>
              </a:xfrm>
              <a:prstGeom prst="rect">
                <a:avLst/>
              </a:prstGeom>
              <a:blipFill>
                <a:blip r:embed="rId2"/>
                <a:stretch>
                  <a:fillRect r="-12000"/>
                </a:stretch>
              </a:blipFill>
            </p:spPr>
            <p:txBody>
              <a:bodyPr/>
              <a:lstStyle/>
              <a:p>
                <a:r>
                  <a:rPr lang="en-US">
                    <a:noFill/>
                  </a:rPr>
                  <a:t> </a:t>
                </a:r>
              </a:p>
            </p:txBody>
          </p:sp>
        </mc:Fallback>
      </mc:AlternateContent>
      <p:sp>
        <p:nvSpPr>
          <p:cNvPr id="185" name="Oval 184">
            <a:extLst>
              <a:ext uri="{FF2B5EF4-FFF2-40B4-BE49-F238E27FC236}">
                <a16:creationId xmlns:a16="http://schemas.microsoft.com/office/drawing/2014/main" id="{41B2D9BB-C36A-8B44-BE34-291B6B7DC59A}"/>
              </a:ext>
            </a:extLst>
          </p:cNvPr>
          <p:cNvSpPr/>
          <p:nvPr/>
        </p:nvSpPr>
        <p:spPr>
          <a:xfrm>
            <a:off x="3429714" y="878365"/>
            <a:ext cx="137160" cy="137160"/>
          </a:xfrm>
          <a:prstGeom prst="ellipse">
            <a:avLst/>
          </a:prstGeom>
          <a:gradFill>
            <a:gsLst>
              <a:gs pos="0">
                <a:srgbClr val="B57BA6"/>
              </a:gs>
              <a:gs pos="99000">
                <a:srgbClr val="FFAEEF"/>
              </a:gs>
            </a:gsLst>
            <a:lin ang="16200000" scaled="0"/>
          </a:gradFill>
          <a:ln>
            <a:solidFill>
              <a:srgbClr val="95698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9" name="Rectangle 268">
            <a:extLst>
              <a:ext uri="{FF2B5EF4-FFF2-40B4-BE49-F238E27FC236}">
                <a16:creationId xmlns:a16="http://schemas.microsoft.com/office/drawing/2014/main" id="{1796679A-4460-AF4A-8BD8-E1ECBD418932}"/>
              </a:ext>
            </a:extLst>
          </p:cNvPr>
          <p:cNvSpPr/>
          <p:nvPr/>
        </p:nvSpPr>
        <p:spPr>
          <a:xfrm>
            <a:off x="3140438" y="3919092"/>
            <a:ext cx="3515191" cy="307777"/>
          </a:xfrm>
          <a:prstGeom prst="rect">
            <a:avLst/>
          </a:prstGeom>
        </p:spPr>
        <p:txBody>
          <a:bodyPr wrap="square">
            <a:spAutoFit/>
          </a:bodyPr>
          <a:lstStyle/>
          <a:p>
            <a:r>
              <a:rPr lang="en-US" dirty="0">
                <a:solidFill>
                  <a:srgbClr val="666666"/>
                </a:solidFill>
                <a:latin typeface="Nunito Sans" pitchFamily="2" charset="77"/>
                <a:ea typeface="Nunito Sans" pitchFamily="2" charset="77"/>
                <a:cs typeface="Nunito Sans" pitchFamily="2" charset="77"/>
              </a:rPr>
              <a:t>    0</a:t>
            </a:r>
            <a:endParaRPr lang="en-US" dirty="0"/>
          </a:p>
        </p:txBody>
      </p:sp>
      <p:sp>
        <p:nvSpPr>
          <p:cNvPr id="270" name="Rectangle 269">
            <a:extLst>
              <a:ext uri="{FF2B5EF4-FFF2-40B4-BE49-F238E27FC236}">
                <a16:creationId xmlns:a16="http://schemas.microsoft.com/office/drawing/2014/main" id="{1BE6D645-E39A-ED4F-8586-C1C361366AE4}"/>
              </a:ext>
            </a:extLst>
          </p:cNvPr>
          <p:cNvSpPr/>
          <p:nvPr/>
        </p:nvSpPr>
        <p:spPr>
          <a:xfrm>
            <a:off x="7179560" y="1611189"/>
            <a:ext cx="1385316" cy="2031325"/>
          </a:xfrm>
          <a:prstGeom prst="rect">
            <a:avLst/>
          </a:prstGeom>
        </p:spPr>
        <p:txBody>
          <a:bodyPr wrap="none">
            <a:spAutoFit/>
          </a:bodyPr>
          <a:lstStyle/>
          <a:p>
            <a:r>
              <a:rPr lang="en-US" b="1" dirty="0">
                <a:solidFill>
                  <a:srgbClr val="666666"/>
                </a:solidFill>
                <a:latin typeface="Nunito Sans" pitchFamily="2" charset="77"/>
                <a:ea typeface="Nunito Sans" pitchFamily="2" charset="77"/>
                <a:cs typeface="Nunito Sans" pitchFamily="2" charset="77"/>
              </a:rPr>
              <a:t>Features</a:t>
            </a:r>
          </a:p>
          <a:p>
            <a:r>
              <a:rPr lang="en-US" dirty="0">
                <a:solidFill>
                  <a:srgbClr val="666666"/>
                </a:solidFill>
                <a:latin typeface="Nunito Sans" pitchFamily="2" charset="77"/>
                <a:ea typeface="Nunito Sans" pitchFamily="2" charset="77"/>
                <a:cs typeface="Nunito Sans" pitchFamily="2" charset="77"/>
              </a:rPr>
              <a:t># bathrooms</a:t>
            </a:r>
          </a:p>
          <a:p>
            <a:r>
              <a:rPr lang="en-US" dirty="0">
                <a:solidFill>
                  <a:srgbClr val="666666"/>
                </a:solidFill>
                <a:latin typeface="Nunito Sans" pitchFamily="2" charset="77"/>
              </a:rPr>
              <a:t># bedrooms</a:t>
            </a:r>
          </a:p>
          <a:p>
            <a:r>
              <a:rPr lang="en-US" dirty="0" err="1">
                <a:solidFill>
                  <a:srgbClr val="666666"/>
                </a:solidFill>
                <a:latin typeface="Nunito Sans" pitchFamily="2" charset="77"/>
              </a:rPr>
              <a:t>sq.ft</a:t>
            </a:r>
            <a:r>
              <a:rPr lang="en-US" dirty="0">
                <a:solidFill>
                  <a:srgbClr val="666666"/>
                </a:solidFill>
                <a:latin typeface="Nunito Sans" pitchFamily="2" charset="77"/>
              </a:rPr>
              <a:t>. living</a:t>
            </a:r>
          </a:p>
          <a:p>
            <a:r>
              <a:rPr lang="en-US" dirty="0" err="1">
                <a:solidFill>
                  <a:srgbClr val="666666"/>
                </a:solidFill>
                <a:latin typeface="Nunito Sans" pitchFamily="2" charset="77"/>
              </a:rPr>
              <a:t>sq.ft</a:t>
            </a:r>
            <a:r>
              <a:rPr lang="en-US" dirty="0">
                <a:solidFill>
                  <a:srgbClr val="666666"/>
                </a:solidFill>
                <a:latin typeface="Nunito Sans" pitchFamily="2" charset="77"/>
              </a:rPr>
              <a:t> lot</a:t>
            </a:r>
          </a:p>
          <a:p>
            <a:r>
              <a:rPr lang="en-US" dirty="0">
                <a:solidFill>
                  <a:srgbClr val="666666"/>
                </a:solidFill>
                <a:latin typeface="Nunito Sans" pitchFamily="2" charset="77"/>
              </a:rPr>
              <a:t>floors</a:t>
            </a:r>
          </a:p>
          <a:p>
            <a:r>
              <a:rPr lang="en-US" dirty="0">
                <a:solidFill>
                  <a:srgbClr val="666666"/>
                </a:solidFill>
                <a:latin typeface="Nunito Sans" pitchFamily="2" charset="77"/>
              </a:rPr>
              <a:t>year built</a:t>
            </a:r>
          </a:p>
          <a:p>
            <a:r>
              <a:rPr lang="en-US" dirty="0">
                <a:solidFill>
                  <a:srgbClr val="666666"/>
                </a:solidFill>
                <a:latin typeface="Nunito Sans" pitchFamily="2" charset="77"/>
              </a:rPr>
              <a:t>year renovated</a:t>
            </a:r>
          </a:p>
          <a:p>
            <a:r>
              <a:rPr lang="en-US" dirty="0">
                <a:solidFill>
                  <a:srgbClr val="666666"/>
                </a:solidFill>
                <a:latin typeface="Nunito Sans" pitchFamily="2" charset="77"/>
              </a:rPr>
              <a:t>waterfront</a:t>
            </a:r>
          </a:p>
        </p:txBody>
      </p:sp>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B6393DBD-690B-42EC-870B-4A79267D1C67}"/>
                  </a:ext>
                </a:extLst>
              </p14:cNvPr>
              <p14:cNvContentPartPr/>
              <p14:nvPr/>
            </p14:nvContentPartPr>
            <p14:xfrm>
              <a:off x="3795480" y="141120"/>
              <a:ext cx="4358520" cy="1074600"/>
            </p14:xfrm>
          </p:contentPart>
        </mc:Choice>
        <mc:Fallback xmlns="">
          <p:pic>
            <p:nvPicPr>
              <p:cNvPr id="6" name="Ink 5">
                <a:extLst>
                  <a:ext uri="{FF2B5EF4-FFF2-40B4-BE49-F238E27FC236}">
                    <a16:creationId xmlns:a16="http://schemas.microsoft.com/office/drawing/2014/main" id="{B6393DBD-690B-42EC-870B-4A79267D1C67}"/>
                  </a:ext>
                </a:extLst>
              </p:cNvPr>
              <p:cNvPicPr/>
              <p:nvPr/>
            </p:nvPicPr>
            <p:blipFill>
              <a:blip r:embed="rId4"/>
              <a:stretch>
                <a:fillRect/>
              </a:stretch>
            </p:blipFill>
            <p:spPr>
              <a:xfrm>
                <a:off x="3786120" y="131760"/>
                <a:ext cx="4377240" cy="1093320"/>
              </a:xfrm>
              <a:prstGeom prst="rect">
                <a:avLst/>
              </a:prstGeom>
            </p:spPr>
          </p:pic>
        </mc:Fallback>
      </mc:AlternateContent>
    </p:spTree>
    <p:extLst>
      <p:ext uri="{BB962C8B-B14F-4D97-AF65-F5344CB8AC3E}">
        <p14:creationId xmlns:p14="http://schemas.microsoft.com/office/powerpoint/2010/main" val="2009107255"/>
      </p:ext>
    </p:extLst>
  </p:cSld>
  <p:clrMapOvr>
    <a:masterClrMapping/>
  </p:clrMapOvr>
  <p:transition spd="slow">
    <p:push dir="u"/>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4701702-8422-5743-A44D-2625FD16D52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120</a:t>
            </a:fld>
            <a:endParaRPr lang="en" dirty="0"/>
          </a:p>
        </p:txBody>
      </p:sp>
      <p:sp>
        <p:nvSpPr>
          <p:cNvPr id="4" name="Title 3">
            <a:extLst>
              <a:ext uri="{FF2B5EF4-FFF2-40B4-BE49-F238E27FC236}">
                <a16:creationId xmlns:a16="http://schemas.microsoft.com/office/drawing/2014/main" id="{417BF987-7248-2842-92D9-50DB15114A77}"/>
              </a:ext>
            </a:extLst>
          </p:cNvPr>
          <p:cNvSpPr>
            <a:spLocks noGrp="1"/>
          </p:cNvSpPr>
          <p:nvPr>
            <p:ph type="title"/>
          </p:nvPr>
        </p:nvSpPr>
        <p:spPr/>
        <p:txBody>
          <a:bodyPr/>
          <a:lstStyle/>
          <a:p>
            <a:r>
              <a:rPr lang="en-US" dirty="0"/>
              <a:t>2 min</a:t>
            </a:r>
          </a:p>
        </p:txBody>
      </p:sp>
      <p:graphicFrame>
        <p:nvGraphicFramePr>
          <p:cNvPr id="5" name="Table 4">
            <a:extLst>
              <a:ext uri="{FF2B5EF4-FFF2-40B4-BE49-F238E27FC236}">
                <a16:creationId xmlns:a16="http://schemas.microsoft.com/office/drawing/2014/main" id="{CE84CDD7-F97F-BC43-9C2B-0F035880012F}"/>
              </a:ext>
            </a:extLst>
          </p:cNvPr>
          <p:cNvGraphicFramePr>
            <a:graphicFrameLocks noGrp="1"/>
          </p:cNvGraphicFramePr>
          <p:nvPr/>
        </p:nvGraphicFramePr>
        <p:xfrm>
          <a:off x="3090625" y="1674956"/>
          <a:ext cx="3931920" cy="2286000"/>
        </p:xfrm>
        <a:graphic>
          <a:graphicData uri="http://schemas.openxmlformats.org/drawingml/2006/table">
            <a:tbl>
              <a:tblPr firstRow="1" bandRow="1">
                <a:tableStyleId>{CB23F696-D533-4BE0-B1DA-8B15BD142E95}</a:tableStyleId>
              </a:tblPr>
              <a:tblGrid>
                <a:gridCol w="982980">
                  <a:extLst>
                    <a:ext uri="{9D8B030D-6E8A-4147-A177-3AD203B41FA5}">
                      <a16:colId xmlns:a16="http://schemas.microsoft.com/office/drawing/2014/main" val="3243455969"/>
                    </a:ext>
                  </a:extLst>
                </a:gridCol>
                <a:gridCol w="982980">
                  <a:extLst>
                    <a:ext uri="{9D8B030D-6E8A-4147-A177-3AD203B41FA5}">
                      <a16:colId xmlns:a16="http://schemas.microsoft.com/office/drawing/2014/main" val="3640482338"/>
                    </a:ext>
                  </a:extLst>
                </a:gridCol>
                <a:gridCol w="982980">
                  <a:extLst>
                    <a:ext uri="{9D8B030D-6E8A-4147-A177-3AD203B41FA5}">
                      <a16:colId xmlns:a16="http://schemas.microsoft.com/office/drawing/2014/main" val="1914084577"/>
                    </a:ext>
                  </a:extLst>
                </a:gridCol>
                <a:gridCol w="982980">
                  <a:extLst>
                    <a:ext uri="{9D8B030D-6E8A-4147-A177-3AD203B41FA5}">
                      <a16:colId xmlns:a16="http://schemas.microsoft.com/office/drawing/2014/main" val="3050325552"/>
                    </a:ext>
                  </a:extLst>
                </a:gridCol>
              </a:tblGrid>
              <a:tr h="471613">
                <a:tc>
                  <a:txBody>
                    <a:bodyPr/>
                    <a:lstStyle/>
                    <a:p>
                      <a:endParaRPr lang="en-US" dirty="0">
                        <a:latin typeface="Open Sans" panose="020B0606030504020204" pitchFamily="34" charset="0"/>
                        <a:ea typeface="Open Sans" panose="020B0606030504020204" pitchFamily="34" charset="0"/>
                        <a:cs typeface="Open Sans" panose="020B0606030504020204" pitchFamily="34" charset="0"/>
                      </a:endParaRPr>
                    </a:p>
                  </a:txBody>
                  <a:tcPr>
                    <a:lnL w="9525" cap="flat" cmpd="sng">
                      <a:no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err="1">
                          <a:solidFill>
                            <a:schemeClr val="bg1"/>
                          </a:solidFill>
                          <a:latin typeface="Open Sans" panose="020B0606030504020204" pitchFamily="34" charset="0"/>
                          <a:ea typeface="Open Sans" panose="020B0606030504020204" pitchFamily="34" charset="0"/>
                          <a:cs typeface="Open Sans" panose="020B0606030504020204" pitchFamily="34" charset="0"/>
                        </a:rPr>
                        <a:t>Pupper</a:t>
                      </a:r>
                      <a:endPar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7BA6"/>
                    </a:solidFill>
                  </a:tcPr>
                </a:tc>
                <a:tc>
                  <a:txBody>
                    <a:bodyPr/>
                    <a:lstStyle/>
                    <a:p>
                      <a:pPr algn="ct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Doggo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B57BA6"/>
                    </a:solidFill>
                  </a:tcPr>
                </a:tc>
                <a:tc>
                  <a:txBody>
                    <a:bodyPr/>
                    <a:lstStyle/>
                    <a:p>
                      <a:pPr algn="ct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Woofer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B57BA6"/>
                    </a:solidFill>
                  </a:tcPr>
                </a:tc>
                <a:extLst>
                  <a:ext uri="{0D108BD9-81ED-4DB2-BD59-A6C34878D82A}">
                    <a16:rowId xmlns:a16="http://schemas.microsoft.com/office/drawing/2014/main" val="1635588840"/>
                  </a:ext>
                </a:extLst>
              </a:tr>
              <a:tr h="606155">
                <a:tc>
                  <a:txBody>
                    <a:bodyPr/>
                    <a:lstStyle/>
                    <a:p>
                      <a:pPr algn="ctr"/>
                      <a:r>
                        <a:rPr lang="en-US" b="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Pupper</a:t>
                      </a:r>
                      <a:endParaRPr lang="en-US" b="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7BA6"/>
                    </a:solidFill>
                  </a:tcPr>
                </a:tc>
                <a:tc>
                  <a:txBody>
                    <a:bodyPr/>
                    <a:lstStyle/>
                    <a:p>
                      <a:pPr algn="ctr"/>
                      <a:r>
                        <a:rPr lang="en-US" dirty="0">
                          <a:latin typeface="Open Sans" panose="020B0606030504020204" pitchFamily="34" charset="0"/>
                          <a:ea typeface="Open Sans" panose="020B0606030504020204" pitchFamily="34" charset="0"/>
                          <a:cs typeface="Open Sans" panose="020B0606030504020204" pitchFamily="34" charset="0"/>
                        </a:rPr>
                        <a:t>2</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tc>
                  <a:txBody>
                    <a:bodyPr/>
                    <a:lstStyle/>
                    <a:p>
                      <a:pPr algn="ctr"/>
                      <a:r>
                        <a:rPr lang="en-US" dirty="0">
                          <a:latin typeface="Open Sans" panose="020B0606030504020204" pitchFamily="34" charset="0"/>
                          <a:ea typeface="Open Sans" panose="020B0606030504020204" pitchFamily="34" charset="0"/>
                          <a:cs typeface="Open Sans" panose="020B0606030504020204" pitchFamily="34" charset="0"/>
                        </a:rPr>
                        <a:t>27</a:t>
                      </a:r>
                    </a:p>
                  </a:txBody>
                  <a:tcPr anchor="ctr">
                    <a:solidFill>
                      <a:schemeClr val="bg1"/>
                    </a:solidFill>
                  </a:tcPr>
                </a:tc>
                <a:tc>
                  <a:txBody>
                    <a:bodyPr/>
                    <a:lstStyle/>
                    <a:p>
                      <a:pPr algn="ctr"/>
                      <a:r>
                        <a:rPr lang="en-US" dirty="0">
                          <a:latin typeface="Open Sans" panose="020B0606030504020204" pitchFamily="34" charset="0"/>
                          <a:ea typeface="Open Sans" panose="020B0606030504020204" pitchFamily="34" charset="0"/>
                          <a:cs typeface="Open Sans" panose="020B0606030504020204" pitchFamily="34" charset="0"/>
                        </a:rPr>
                        <a:t>4</a:t>
                      </a:r>
                    </a:p>
                  </a:txBody>
                  <a:tcPr anchor="ctr">
                    <a:solidFill>
                      <a:schemeClr val="bg1"/>
                    </a:solidFill>
                  </a:tcPr>
                </a:tc>
                <a:extLst>
                  <a:ext uri="{0D108BD9-81ED-4DB2-BD59-A6C34878D82A}">
                    <a16:rowId xmlns:a16="http://schemas.microsoft.com/office/drawing/2014/main" val="2402444028"/>
                  </a:ext>
                </a:extLst>
              </a:tr>
              <a:tr h="604116">
                <a:tc>
                  <a:txBody>
                    <a:bodyPr/>
                    <a:lstStyle/>
                    <a:p>
                      <a:pPr algn="ctr"/>
                      <a:r>
                        <a:rPr lang="en-US" b="0" dirty="0">
                          <a:solidFill>
                            <a:schemeClr val="bg1"/>
                          </a:solidFill>
                          <a:latin typeface="Open Sans" panose="020B0606030504020204" pitchFamily="34" charset="0"/>
                          <a:ea typeface="Open Sans" panose="020B0606030504020204" pitchFamily="34" charset="0"/>
                          <a:cs typeface="Open Sans" panose="020B0606030504020204" pitchFamily="34" charset="0"/>
                        </a:rPr>
                        <a:t>Doggo</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7BA6"/>
                    </a:solidFill>
                  </a:tcPr>
                </a:tc>
                <a:tc>
                  <a:txBody>
                    <a:bodyPr/>
                    <a:lstStyle/>
                    <a:p>
                      <a:pPr algn="ctr"/>
                      <a:r>
                        <a:rPr lang="en-US" dirty="0">
                          <a:latin typeface="Open Sans" panose="020B0606030504020204" pitchFamily="34" charset="0"/>
                          <a:ea typeface="Open Sans" panose="020B0606030504020204" pitchFamily="34" charset="0"/>
                          <a:cs typeface="Open Sans" panose="020B0606030504020204" pitchFamily="34" charset="0"/>
                        </a:rPr>
                        <a:t>4</a:t>
                      </a:r>
                    </a:p>
                  </a:txBody>
                  <a:tcPr anchor="ctr">
                    <a:solidFill>
                      <a:schemeClr val="bg1"/>
                    </a:solidFill>
                  </a:tcPr>
                </a:tc>
                <a:tc>
                  <a:txBody>
                    <a:bodyPr/>
                    <a:lstStyle/>
                    <a:p>
                      <a:pPr algn="ctr"/>
                      <a:r>
                        <a:rPr lang="en-US" dirty="0">
                          <a:latin typeface="Open Sans" panose="020B0606030504020204" pitchFamily="34" charset="0"/>
                          <a:ea typeface="Open Sans" panose="020B0606030504020204" pitchFamily="34" charset="0"/>
                          <a:cs typeface="Open Sans" panose="020B0606030504020204" pitchFamily="34" charset="0"/>
                        </a:rPr>
                        <a:t>25</a:t>
                      </a:r>
                    </a:p>
                  </a:txBody>
                  <a:tcPr anchor="ctr">
                    <a:solidFill>
                      <a:schemeClr val="bg1"/>
                    </a:solidFill>
                  </a:tcPr>
                </a:tc>
                <a:tc>
                  <a:txBody>
                    <a:bodyPr/>
                    <a:lstStyle/>
                    <a:p>
                      <a:pPr algn="ctr"/>
                      <a:r>
                        <a:rPr lang="en-US" dirty="0">
                          <a:latin typeface="Open Sans" panose="020B0606030504020204" pitchFamily="34" charset="0"/>
                          <a:ea typeface="Open Sans" panose="020B0606030504020204" pitchFamily="34" charset="0"/>
                          <a:cs typeface="Open Sans" panose="020B0606030504020204" pitchFamily="34" charset="0"/>
                        </a:rPr>
                        <a:t>4</a:t>
                      </a:r>
                    </a:p>
                  </a:txBody>
                  <a:tcPr anchor="ctr">
                    <a:solidFill>
                      <a:schemeClr val="bg1"/>
                    </a:solidFill>
                  </a:tcPr>
                </a:tc>
                <a:extLst>
                  <a:ext uri="{0D108BD9-81ED-4DB2-BD59-A6C34878D82A}">
                    <a16:rowId xmlns:a16="http://schemas.microsoft.com/office/drawing/2014/main" val="2996203727"/>
                  </a:ext>
                </a:extLst>
              </a:tr>
              <a:tr h="604116">
                <a:tc>
                  <a:txBody>
                    <a:bodyPr/>
                    <a:lstStyle/>
                    <a:p>
                      <a:pPr algn="ctr"/>
                      <a:r>
                        <a:rPr lang="en-US" b="0" dirty="0">
                          <a:solidFill>
                            <a:schemeClr val="bg1"/>
                          </a:solidFill>
                          <a:latin typeface="Open Sans" panose="020B0606030504020204" pitchFamily="34" charset="0"/>
                          <a:ea typeface="Open Sans" panose="020B0606030504020204" pitchFamily="34" charset="0"/>
                          <a:cs typeface="Open Sans" panose="020B0606030504020204" pitchFamily="34" charset="0"/>
                        </a:rPr>
                        <a:t>Woofer</a:t>
                      </a:r>
                    </a:p>
                  </a:txBody>
                  <a:tcPr anchor="ctr">
                    <a:lnT w="12700" cap="flat" cmpd="sng" algn="ctr">
                      <a:solidFill>
                        <a:schemeClr val="tx1"/>
                      </a:solidFill>
                      <a:prstDash val="solid"/>
                      <a:round/>
                      <a:headEnd type="none" w="med" len="med"/>
                      <a:tailEnd type="none" w="med" len="med"/>
                    </a:lnT>
                    <a:solidFill>
                      <a:srgbClr val="B57BA6"/>
                    </a:solidFill>
                  </a:tcPr>
                </a:tc>
                <a:tc>
                  <a:txBody>
                    <a:bodyPr/>
                    <a:lstStyle/>
                    <a:p>
                      <a:pPr algn="ctr"/>
                      <a:r>
                        <a:rPr lang="en-US" dirty="0">
                          <a:latin typeface="Open Sans" panose="020B0606030504020204" pitchFamily="34" charset="0"/>
                          <a:ea typeface="Open Sans" panose="020B0606030504020204" pitchFamily="34" charset="0"/>
                          <a:cs typeface="Open Sans" panose="020B0606030504020204" pitchFamily="34" charset="0"/>
                        </a:rPr>
                        <a:t>1</a:t>
                      </a:r>
                    </a:p>
                  </a:txBody>
                  <a:tcPr anchor="ctr">
                    <a:solidFill>
                      <a:schemeClr val="bg1"/>
                    </a:solidFill>
                  </a:tcPr>
                </a:tc>
                <a:tc>
                  <a:txBody>
                    <a:bodyPr/>
                    <a:lstStyle/>
                    <a:p>
                      <a:pPr algn="ctr"/>
                      <a:r>
                        <a:rPr lang="en-US" dirty="0">
                          <a:latin typeface="Open Sans" panose="020B0606030504020204" pitchFamily="34" charset="0"/>
                          <a:ea typeface="Open Sans" panose="020B0606030504020204" pitchFamily="34" charset="0"/>
                          <a:cs typeface="Open Sans" panose="020B0606030504020204" pitchFamily="34" charset="0"/>
                        </a:rPr>
                        <a:t>30</a:t>
                      </a:r>
                    </a:p>
                  </a:txBody>
                  <a:tcPr anchor="ctr">
                    <a:solidFill>
                      <a:schemeClr val="bg1"/>
                    </a:solidFill>
                  </a:tcPr>
                </a:tc>
                <a:tc>
                  <a:txBody>
                    <a:bodyPr/>
                    <a:lstStyle/>
                    <a:p>
                      <a:pPr algn="ctr"/>
                      <a:r>
                        <a:rPr lang="en-US" dirty="0">
                          <a:latin typeface="Open Sans" panose="020B0606030504020204" pitchFamily="34" charset="0"/>
                          <a:ea typeface="Open Sans" panose="020B0606030504020204" pitchFamily="34" charset="0"/>
                          <a:cs typeface="Open Sans" panose="020B0606030504020204" pitchFamily="34" charset="0"/>
                        </a:rPr>
                        <a:t>2</a:t>
                      </a:r>
                    </a:p>
                  </a:txBody>
                  <a:tcPr anchor="ctr">
                    <a:solidFill>
                      <a:schemeClr val="bg1"/>
                    </a:solidFill>
                  </a:tcPr>
                </a:tc>
                <a:extLst>
                  <a:ext uri="{0D108BD9-81ED-4DB2-BD59-A6C34878D82A}">
                    <a16:rowId xmlns:a16="http://schemas.microsoft.com/office/drawing/2014/main" val="2729161391"/>
                  </a:ext>
                </a:extLst>
              </a:tr>
            </a:tbl>
          </a:graphicData>
        </a:graphic>
      </p:graphicFrame>
      <p:sp>
        <p:nvSpPr>
          <p:cNvPr id="6" name="Rectangle 5">
            <a:extLst>
              <a:ext uri="{FF2B5EF4-FFF2-40B4-BE49-F238E27FC236}">
                <a16:creationId xmlns:a16="http://schemas.microsoft.com/office/drawing/2014/main" id="{6208BA8F-F2DE-B240-908A-DD59262CEDB5}"/>
              </a:ext>
            </a:extLst>
          </p:cNvPr>
          <p:cNvSpPr/>
          <p:nvPr/>
        </p:nvSpPr>
        <p:spPr>
          <a:xfrm>
            <a:off x="4808898" y="1298992"/>
            <a:ext cx="1515158" cy="307777"/>
          </a:xfrm>
          <a:prstGeom prst="rect">
            <a:avLst/>
          </a:prstGeom>
        </p:spPr>
        <p:txBody>
          <a:bodyPr wrap="none">
            <a:spAutoFit/>
          </a:bodyPr>
          <a:lstStyle/>
          <a:p>
            <a:r>
              <a:rPr lang="en-US" b="1" dirty="0">
                <a:solidFill>
                  <a:srgbClr val="666666"/>
                </a:solidFill>
                <a:latin typeface="Nunito Sans" pitchFamily="2" charset="77"/>
                <a:ea typeface="Nunito Sans" pitchFamily="2" charset="77"/>
                <a:cs typeface="Nunito Sans" pitchFamily="2" charset="77"/>
              </a:rPr>
              <a:t>Predicted Label</a:t>
            </a:r>
            <a:r>
              <a:rPr lang="en-US" b="1" dirty="0"/>
              <a:t> </a:t>
            </a:r>
          </a:p>
        </p:txBody>
      </p:sp>
      <p:sp>
        <p:nvSpPr>
          <p:cNvPr id="7" name="Rectangle 6">
            <a:extLst>
              <a:ext uri="{FF2B5EF4-FFF2-40B4-BE49-F238E27FC236}">
                <a16:creationId xmlns:a16="http://schemas.microsoft.com/office/drawing/2014/main" id="{645C0AAC-E521-DC4E-B424-232AEB4CC443}"/>
              </a:ext>
            </a:extLst>
          </p:cNvPr>
          <p:cNvSpPr/>
          <p:nvPr/>
        </p:nvSpPr>
        <p:spPr>
          <a:xfrm rot="16200000">
            <a:off x="2290548" y="2903108"/>
            <a:ext cx="1103187" cy="307777"/>
          </a:xfrm>
          <a:prstGeom prst="rect">
            <a:avLst/>
          </a:prstGeom>
        </p:spPr>
        <p:txBody>
          <a:bodyPr wrap="none">
            <a:spAutoFit/>
          </a:bodyPr>
          <a:lstStyle/>
          <a:p>
            <a:r>
              <a:rPr lang="en-US" b="1" dirty="0">
                <a:solidFill>
                  <a:srgbClr val="666666"/>
                </a:solidFill>
                <a:latin typeface="Nunito Sans" pitchFamily="2" charset="77"/>
                <a:ea typeface="Nunito Sans" pitchFamily="2" charset="77"/>
                <a:cs typeface="Nunito Sans" pitchFamily="2" charset="77"/>
              </a:rPr>
              <a:t>True Label</a:t>
            </a:r>
            <a:r>
              <a:rPr lang="en-US" b="1" dirty="0"/>
              <a:t> </a:t>
            </a:r>
          </a:p>
        </p:txBody>
      </p:sp>
      <p:sp>
        <p:nvSpPr>
          <p:cNvPr id="10" name="Text Placeholder 1">
            <a:extLst>
              <a:ext uri="{FF2B5EF4-FFF2-40B4-BE49-F238E27FC236}">
                <a16:creationId xmlns:a16="http://schemas.microsoft.com/office/drawing/2014/main" id="{935708C3-6362-77E7-2AA7-45E2BCC77D4B}"/>
              </a:ext>
            </a:extLst>
          </p:cNvPr>
          <p:cNvSpPr>
            <a:spLocks noGrp="1"/>
          </p:cNvSpPr>
          <p:nvPr>
            <p:ph type="body" idx="1"/>
          </p:nvPr>
        </p:nvSpPr>
        <p:spPr>
          <a:xfrm>
            <a:off x="3090625" y="187311"/>
            <a:ext cx="5596200" cy="3981000"/>
          </a:xfrm>
        </p:spPr>
        <p:txBody>
          <a:bodyPr/>
          <a:lstStyle/>
          <a:p>
            <a:pPr marL="139700" indent="0">
              <a:buNone/>
            </a:pPr>
            <a:r>
              <a:rPr lang="en-US" dirty="0"/>
              <a:t>Suppose we trained a classifier and computed its confusion matrix on the training dataset. </a:t>
            </a:r>
            <a:r>
              <a:rPr lang="en-US" b="1" dirty="0"/>
              <a:t>Is there a class imbalance in the dataset and if so, which class has the highest representation?</a:t>
            </a:r>
          </a:p>
          <a:p>
            <a:pPr marL="139700" indent="0">
              <a:buNone/>
            </a:pPr>
            <a:endParaRPr lang="en-US" dirty="0"/>
          </a:p>
        </p:txBody>
      </p:sp>
    </p:spTree>
    <p:extLst>
      <p:ext uri="{BB962C8B-B14F-4D97-AF65-F5344CB8AC3E}">
        <p14:creationId xmlns:p14="http://schemas.microsoft.com/office/powerpoint/2010/main" val="121601572"/>
      </p:ext>
    </p:extLst>
  </p:cSld>
  <p:clrMapOvr>
    <a:masterClrMapping/>
  </p:clrMapOvr>
  <p:transition spd="slow">
    <p:push dir="u"/>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2F0CB-3370-7846-A2CC-3AB7AC5837EE}"/>
              </a:ext>
            </a:extLst>
          </p:cNvPr>
          <p:cNvSpPr>
            <a:spLocks noGrp="1"/>
          </p:cNvSpPr>
          <p:nvPr>
            <p:ph type="ctrTitle"/>
          </p:nvPr>
        </p:nvSpPr>
        <p:spPr/>
        <p:txBody>
          <a:bodyPr/>
          <a:lstStyle/>
          <a:p>
            <a:r>
              <a:rPr lang="en-US" dirty="0"/>
              <a:t>Learning Theory</a:t>
            </a:r>
          </a:p>
        </p:txBody>
      </p:sp>
      <p:sp>
        <p:nvSpPr>
          <p:cNvPr id="3" name="Subtitle 2">
            <a:extLst>
              <a:ext uri="{FF2B5EF4-FFF2-40B4-BE49-F238E27FC236}">
                <a16:creationId xmlns:a16="http://schemas.microsoft.com/office/drawing/2014/main" id="{2541F9BB-BA46-2E4D-86FD-040522EB2EE1}"/>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50BD60F1-3E0D-734D-87D0-AD22486EE35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121</a:t>
            </a:fld>
            <a:endParaRPr lang="en"/>
          </a:p>
        </p:txBody>
      </p:sp>
    </p:spTree>
    <p:extLst>
      <p:ext uri="{BB962C8B-B14F-4D97-AF65-F5344CB8AC3E}">
        <p14:creationId xmlns:p14="http://schemas.microsoft.com/office/powerpoint/2010/main" val="822480730"/>
      </p:ext>
    </p:extLst>
  </p:cSld>
  <p:clrMapOvr>
    <a:masterClrMapping/>
  </p:clrMapOvr>
  <p:transition spd="slow">
    <p:push dir="u"/>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7F46053-3B33-0844-BD8E-AF2B72A4E8EA}"/>
              </a:ext>
            </a:extLst>
          </p:cNvPr>
          <p:cNvSpPr>
            <a:spLocks noGrp="1"/>
          </p:cNvSpPr>
          <p:nvPr>
            <p:ph type="title"/>
          </p:nvPr>
        </p:nvSpPr>
        <p:spPr/>
        <p:txBody>
          <a:bodyPr/>
          <a:lstStyle/>
          <a:p>
            <a:r>
              <a:rPr lang="en-US" dirty="0"/>
              <a:t>How much data?</a:t>
            </a:r>
          </a:p>
        </p:txBody>
      </p:sp>
      <p:sp>
        <p:nvSpPr>
          <p:cNvPr id="6" name="Text Placeholder 5">
            <a:extLst>
              <a:ext uri="{FF2B5EF4-FFF2-40B4-BE49-F238E27FC236}">
                <a16:creationId xmlns:a16="http://schemas.microsoft.com/office/drawing/2014/main" id="{FCBF62AE-724B-814D-912C-7B8AB720AA10}"/>
              </a:ext>
            </a:extLst>
          </p:cNvPr>
          <p:cNvSpPr>
            <a:spLocks noGrp="1"/>
          </p:cNvSpPr>
          <p:nvPr>
            <p:ph type="body" idx="1"/>
          </p:nvPr>
        </p:nvSpPr>
        <p:spPr/>
        <p:txBody>
          <a:bodyPr/>
          <a:lstStyle/>
          <a:p>
            <a:pPr marL="139700" indent="0">
              <a:buNone/>
            </a:pPr>
            <a:r>
              <a:rPr lang="en-US" dirty="0"/>
              <a:t>The more the merrier</a:t>
            </a:r>
          </a:p>
          <a:p>
            <a:r>
              <a:rPr lang="en-US" dirty="0"/>
              <a:t>But data quality is also an extremely important factor</a:t>
            </a:r>
          </a:p>
          <a:p>
            <a:pPr marL="139700" indent="0">
              <a:buNone/>
            </a:pPr>
            <a:endParaRPr lang="en-US" dirty="0"/>
          </a:p>
          <a:p>
            <a:pPr marL="139700" indent="0">
              <a:buNone/>
            </a:pPr>
            <a:r>
              <a:rPr lang="en-US" dirty="0"/>
              <a:t>Theoretical techniques can bound how much data is needed </a:t>
            </a:r>
          </a:p>
          <a:p>
            <a:r>
              <a:rPr lang="en-US" dirty="0"/>
              <a:t>Typically too loose for practical applications</a:t>
            </a:r>
          </a:p>
          <a:p>
            <a:r>
              <a:rPr lang="en-US" dirty="0"/>
              <a:t>But does provide some theoretical guarantee</a:t>
            </a:r>
          </a:p>
          <a:p>
            <a:endParaRPr lang="en-US" dirty="0"/>
          </a:p>
          <a:p>
            <a:pPr marL="139700" indent="0">
              <a:buNone/>
            </a:pPr>
            <a:r>
              <a:rPr lang="en-US" dirty="0"/>
              <a:t>In practice</a:t>
            </a:r>
          </a:p>
          <a:p>
            <a:r>
              <a:rPr lang="en-US" dirty="0"/>
              <a:t>More complex models need more data</a:t>
            </a:r>
          </a:p>
        </p:txBody>
      </p:sp>
      <p:sp>
        <p:nvSpPr>
          <p:cNvPr id="4" name="Slide Number Placeholder 3">
            <a:extLst>
              <a:ext uri="{FF2B5EF4-FFF2-40B4-BE49-F238E27FC236}">
                <a16:creationId xmlns:a16="http://schemas.microsoft.com/office/drawing/2014/main" id="{4031C6DF-74CC-7846-88DC-F9827A6032E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122</a:t>
            </a:fld>
            <a:endParaRPr lang="en"/>
          </a:p>
        </p:txBody>
      </p:sp>
    </p:spTree>
    <p:extLst>
      <p:ext uri="{BB962C8B-B14F-4D97-AF65-F5344CB8AC3E}">
        <p14:creationId xmlns:p14="http://schemas.microsoft.com/office/powerpoint/2010/main" val="4237137200"/>
      </p:ext>
    </p:extLst>
  </p:cSld>
  <p:clrMapOvr>
    <a:masterClrMapping/>
  </p:clrMapOvr>
  <p:transition spd="slow">
    <p:push dir="u"/>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8742F-90E4-9F43-96AD-2A31A7C1E87C}"/>
              </a:ext>
            </a:extLst>
          </p:cNvPr>
          <p:cNvSpPr>
            <a:spLocks noGrp="1"/>
          </p:cNvSpPr>
          <p:nvPr>
            <p:ph type="title"/>
          </p:nvPr>
        </p:nvSpPr>
        <p:spPr/>
        <p:txBody>
          <a:bodyPr/>
          <a:lstStyle/>
          <a:p>
            <a:r>
              <a:rPr lang="en-US" dirty="0"/>
              <a:t>Learning Curve</a:t>
            </a:r>
          </a:p>
        </p:txBody>
      </p:sp>
      <p:sp>
        <p:nvSpPr>
          <p:cNvPr id="3" name="Text Placeholder 2">
            <a:extLst>
              <a:ext uri="{FF2B5EF4-FFF2-40B4-BE49-F238E27FC236}">
                <a16:creationId xmlns:a16="http://schemas.microsoft.com/office/drawing/2014/main" id="{593539D6-A071-BC48-A12A-BAB34A055875}"/>
              </a:ext>
            </a:extLst>
          </p:cNvPr>
          <p:cNvSpPr>
            <a:spLocks noGrp="1"/>
          </p:cNvSpPr>
          <p:nvPr>
            <p:ph type="body" idx="1"/>
          </p:nvPr>
        </p:nvSpPr>
        <p:spPr/>
        <p:txBody>
          <a:bodyPr/>
          <a:lstStyle/>
          <a:p>
            <a:pPr marL="139700" indent="0">
              <a:buNone/>
            </a:pPr>
            <a:r>
              <a:rPr lang="en-US" dirty="0"/>
              <a:t>How does the true error of a model relate to the amount of training data we give it?</a:t>
            </a:r>
          </a:p>
          <a:p>
            <a:r>
              <a:rPr lang="en-US" dirty="0"/>
              <a:t>Hint: We’ve seen this picture before</a:t>
            </a:r>
          </a:p>
        </p:txBody>
      </p:sp>
      <p:sp>
        <p:nvSpPr>
          <p:cNvPr id="4" name="Slide Number Placeholder 3">
            <a:extLst>
              <a:ext uri="{FF2B5EF4-FFF2-40B4-BE49-F238E27FC236}">
                <a16:creationId xmlns:a16="http://schemas.microsoft.com/office/drawing/2014/main" id="{44389E92-286D-434D-A48E-F5E1807D146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123</a:t>
            </a:fld>
            <a:endParaRPr lang="en"/>
          </a:p>
        </p:txBody>
      </p:sp>
      <p:sp>
        <p:nvSpPr>
          <p:cNvPr id="5" name="Left-Up Arrow 4">
            <a:extLst>
              <a:ext uri="{FF2B5EF4-FFF2-40B4-BE49-F238E27FC236}">
                <a16:creationId xmlns:a16="http://schemas.microsoft.com/office/drawing/2014/main" id="{D560E983-E8A3-7C4C-856A-1B1352A610AA}"/>
              </a:ext>
            </a:extLst>
          </p:cNvPr>
          <p:cNvSpPr/>
          <p:nvPr/>
        </p:nvSpPr>
        <p:spPr>
          <a:xfrm flipH="1">
            <a:off x="3049167" y="2357901"/>
            <a:ext cx="4939278" cy="2214209"/>
          </a:xfrm>
          <a:prstGeom prst="leftUpArrow">
            <a:avLst>
              <a:gd name="adj1" fmla="val 0"/>
              <a:gd name="adj2" fmla="val 1989"/>
              <a:gd name="adj3" fmla="val 289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55E99FF-A33A-8642-94A1-0BE8A5C80567}"/>
              </a:ext>
            </a:extLst>
          </p:cNvPr>
          <p:cNvSpPr/>
          <p:nvPr/>
        </p:nvSpPr>
        <p:spPr>
          <a:xfrm>
            <a:off x="6194050" y="4749851"/>
            <a:ext cx="2146742" cy="307777"/>
          </a:xfrm>
          <a:prstGeom prst="rect">
            <a:avLst/>
          </a:prstGeom>
        </p:spPr>
        <p:txBody>
          <a:bodyPr wrap="none">
            <a:spAutoFit/>
          </a:bodyPr>
          <a:lstStyle/>
          <a:p>
            <a:r>
              <a:rPr lang="en-US" dirty="0">
                <a:solidFill>
                  <a:srgbClr val="666666"/>
                </a:solidFill>
                <a:latin typeface="Nunito Sans" pitchFamily="2" charset="77"/>
              </a:rPr>
              <a:t>Amount of training data</a:t>
            </a:r>
            <a:r>
              <a:rPr lang="en-US" dirty="0"/>
              <a:t> </a:t>
            </a:r>
          </a:p>
        </p:txBody>
      </p:sp>
      <p:sp>
        <p:nvSpPr>
          <p:cNvPr id="7" name="Rectangle 6">
            <a:extLst>
              <a:ext uri="{FF2B5EF4-FFF2-40B4-BE49-F238E27FC236}">
                <a16:creationId xmlns:a16="http://schemas.microsoft.com/office/drawing/2014/main" id="{6D973999-D09F-D34E-B1B0-FF0C1EC71372}"/>
              </a:ext>
            </a:extLst>
          </p:cNvPr>
          <p:cNvSpPr/>
          <p:nvPr/>
        </p:nvSpPr>
        <p:spPr>
          <a:xfrm rot="16200000">
            <a:off x="2426908" y="2818835"/>
            <a:ext cx="984565" cy="307777"/>
          </a:xfrm>
          <a:prstGeom prst="rect">
            <a:avLst/>
          </a:prstGeom>
        </p:spPr>
        <p:txBody>
          <a:bodyPr wrap="none">
            <a:spAutoFit/>
          </a:bodyPr>
          <a:lstStyle/>
          <a:p>
            <a:r>
              <a:rPr lang="en-US" dirty="0">
                <a:solidFill>
                  <a:srgbClr val="666666"/>
                </a:solidFill>
                <a:latin typeface="Nunito Sans" pitchFamily="2" charset="77"/>
              </a:rPr>
              <a:t>True error</a:t>
            </a:r>
            <a:endParaRPr lang="en-US" dirty="0"/>
          </a:p>
        </p:txBody>
      </p:sp>
      <p:sp>
        <p:nvSpPr>
          <p:cNvPr id="9" name="Freeform 8">
            <a:extLst>
              <a:ext uri="{FF2B5EF4-FFF2-40B4-BE49-F238E27FC236}">
                <a16:creationId xmlns:a16="http://schemas.microsoft.com/office/drawing/2014/main" id="{69335DF1-220E-5A42-AA62-F85B1AD32886}"/>
              </a:ext>
            </a:extLst>
          </p:cNvPr>
          <p:cNvSpPr/>
          <p:nvPr/>
        </p:nvSpPr>
        <p:spPr>
          <a:xfrm>
            <a:off x="3363310" y="2480441"/>
            <a:ext cx="4540469" cy="1736192"/>
          </a:xfrm>
          <a:custGeom>
            <a:avLst/>
            <a:gdLst>
              <a:gd name="connsiteX0" fmla="*/ 0 w 4540469"/>
              <a:gd name="connsiteY0" fmla="*/ 0 h 1736192"/>
              <a:gd name="connsiteX1" fmla="*/ 105104 w 4540469"/>
              <a:gd name="connsiteY1" fmla="*/ 641131 h 1736192"/>
              <a:gd name="connsiteX2" fmla="*/ 451945 w 4540469"/>
              <a:gd name="connsiteY2" fmla="*/ 1124607 h 1736192"/>
              <a:gd name="connsiteX3" fmla="*/ 1345324 w 4540469"/>
              <a:gd name="connsiteY3" fmla="*/ 1397876 h 1736192"/>
              <a:gd name="connsiteX4" fmla="*/ 2816773 w 4540469"/>
              <a:gd name="connsiteY4" fmla="*/ 1639614 h 1736192"/>
              <a:gd name="connsiteX5" fmla="*/ 3878318 w 4540469"/>
              <a:gd name="connsiteY5" fmla="*/ 1723697 h 1736192"/>
              <a:gd name="connsiteX6" fmla="*/ 4540469 w 4540469"/>
              <a:gd name="connsiteY6" fmla="*/ 1734207 h 1736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40469" h="1736192">
                <a:moveTo>
                  <a:pt x="0" y="0"/>
                </a:moveTo>
                <a:cubicBezTo>
                  <a:pt x="14890" y="226848"/>
                  <a:pt x="29780" y="453697"/>
                  <a:pt x="105104" y="641131"/>
                </a:cubicBezTo>
                <a:cubicBezTo>
                  <a:pt x="180428" y="828566"/>
                  <a:pt x="245242" y="998483"/>
                  <a:pt x="451945" y="1124607"/>
                </a:cubicBezTo>
                <a:cubicBezTo>
                  <a:pt x="658648" y="1250731"/>
                  <a:pt x="951186" y="1312042"/>
                  <a:pt x="1345324" y="1397876"/>
                </a:cubicBezTo>
                <a:cubicBezTo>
                  <a:pt x="1739462" y="1483710"/>
                  <a:pt x="2394607" y="1585311"/>
                  <a:pt x="2816773" y="1639614"/>
                </a:cubicBezTo>
                <a:cubicBezTo>
                  <a:pt x="3238939" y="1693917"/>
                  <a:pt x="3591035" y="1707932"/>
                  <a:pt x="3878318" y="1723697"/>
                </a:cubicBezTo>
                <a:cubicBezTo>
                  <a:pt x="4165601" y="1739462"/>
                  <a:pt x="4353035" y="1736834"/>
                  <a:pt x="4540469" y="1734207"/>
                </a:cubicBezTo>
              </a:path>
            </a:pathLst>
          </a:custGeom>
          <a:noFill/>
          <a:ln w="28575">
            <a:solidFill>
              <a:srgbClr val="B57B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7909981"/>
      </p:ext>
    </p:extLst>
  </p:cSld>
  <p:clrMapOvr>
    <a:masterClrMapping/>
  </p:clrMapOvr>
  <p:transition spd="slow">
    <p:push dir="u"/>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8742F-90E4-9F43-96AD-2A31A7C1E87C}"/>
              </a:ext>
            </a:extLst>
          </p:cNvPr>
          <p:cNvSpPr>
            <a:spLocks noGrp="1"/>
          </p:cNvSpPr>
          <p:nvPr>
            <p:ph type="title"/>
          </p:nvPr>
        </p:nvSpPr>
        <p:spPr/>
        <p:txBody>
          <a:bodyPr/>
          <a:lstStyle/>
          <a:p>
            <a:r>
              <a:rPr lang="en-US" dirty="0"/>
              <a:t>Learning Curve</a:t>
            </a:r>
          </a:p>
        </p:txBody>
      </p:sp>
      <p:sp>
        <p:nvSpPr>
          <p:cNvPr id="3" name="Text Placeholder 2">
            <a:extLst>
              <a:ext uri="{FF2B5EF4-FFF2-40B4-BE49-F238E27FC236}">
                <a16:creationId xmlns:a16="http://schemas.microsoft.com/office/drawing/2014/main" id="{593539D6-A071-BC48-A12A-BAB34A055875}"/>
              </a:ext>
            </a:extLst>
          </p:cNvPr>
          <p:cNvSpPr>
            <a:spLocks noGrp="1"/>
          </p:cNvSpPr>
          <p:nvPr>
            <p:ph type="body" idx="1"/>
          </p:nvPr>
        </p:nvSpPr>
        <p:spPr/>
        <p:txBody>
          <a:bodyPr/>
          <a:lstStyle/>
          <a:p>
            <a:pPr marL="139700" indent="0">
              <a:buNone/>
            </a:pPr>
            <a:r>
              <a:rPr lang="en-US" dirty="0"/>
              <a:t>What if we use a more complex model?</a:t>
            </a:r>
          </a:p>
        </p:txBody>
      </p:sp>
      <p:sp>
        <p:nvSpPr>
          <p:cNvPr id="4" name="Slide Number Placeholder 3">
            <a:extLst>
              <a:ext uri="{FF2B5EF4-FFF2-40B4-BE49-F238E27FC236}">
                <a16:creationId xmlns:a16="http://schemas.microsoft.com/office/drawing/2014/main" id="{44389E92-286D-434D-A48E-F5E1807D146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124</a:t>
            </a:fld>
            <a:endParaRPr lang="en"/>
          </a:p>
        </p:txBody>
      </p:sp>
      <p:sp>
        <p:nvSpPr>
          <p:cNvPr id="5" name="Left-Up Arrow 4">
            <a:extLst>
              <a:ext uri="{FF2B5EF4-FFF2-40B4-BE49-F238E27FC236}">
                <a16:creationId xmlns:a16="http://schemas.microsoft.com/office/drawing/2014/main" id="{D560E983-E8A3-7C4C-856A-1B1352A610AA}"/>
              </a:ext>
            </a:extLst>
          </p:cNvPr>
          <p:cNvSpPr/>
          <p:nvPr/>
        </p:nvSpPr>
        <p:spPr>
          <a:xfrm flipH="1">
            <a:off x="3049167" y="2357901"/>
            <a:ext cx="4939278" cy="2214209"/>
          </a:xfrm>
          <a:prstGeom prst="leftUpArrow">
            <a:avLst>
              <a:gd name="adj1" fmla="val 0"/>
              <a:gd name="adj2" fmla="val 1989"/>
              <a:gd name="adj3" fmla="val 289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55E99FF-A33A-8642-94A1-0BE8A5C80567}"/>
              </a:ext>
            </a:extLst>
          </p:cNvPr>
          <p:cNvSpPr/>
          <p:nvPr/>
        </p:nvSpPr>
        <p:spPr>
          <a:xfrm>
            <a:off x="6194050" y="4749851"/>
            <a:ext cx="2146742" cy="307777"/>
          </a:xfrm>
          <a:prstGeom prst="rect">
            <a:avLst/>
          </a:prstGeom>
        </p:spPr>
        <p:txBody>
          <a:bodyPr wrap="none">
            <a:spAutoFit/>
          </a:bodyPr>
          <a:lstStyle/>
          <a:p>
            <a:r>
              <a:rPr lang="en-US" dirty="0">
                <a:solidFill>
                  <a:srgbClr val="666666"/>
                </a:solidFill>
                <a:latin typeface="Nunito Sans" pitchFamily="2" charset="77"/>
              </a:rPr>
              <a:t>Amount of training data</a:t>
            </a:r>
            <a:r>
              <a:rPr lang="en-US" dirty="0"/>
              <a:t> </a:t>
            </a:r>
          </a:p>
        </p:txBody>
      </p:sp>
      <p:sp>
        <p:nvSpPr>
          <p:cNvPr id="7" name="Rectangle 6">
            <a:extLst>
              <a:ext uri="{FF2B5EF4-FFF2-40B4-BE49-F238E27FC236}">
                <a16:creationId xmlns:a16="http://schemas.microsoft.com/office/drawing/2014/main" id="{6D973999-D09F-D34E-B1B0-FF0C1EC71372}"/>
              </a:ext>
            </a:extLst>
          </p:cNvPr>
          <p:cNvSpPr/>
          <p:nvPr/>
        </p:nvSpPr>
        <p:spPr>
          <a:xfrm rot="16200000">
            <a:off x="2426908" y="2818835"/>
            <a:ext cx="984565" cy="307777"/>
          </a:xfrm>
          <a:prstGeom prst="rect">
            <a:avLst/>
          </a:prstGeom>
        </p:spPr>
        <p:txBody>
          <a:bodyPr wrap="none">
            <a:spAutoFit/>
          </a:bodyPr>
          <a:lstStyle/>
          <a:p>
            <a:r>
              <a:rPr lang="en-US" dirty="0">
                <a:solidFill>
                  <a:srgbClr val="666666"/>
                </a:solidFill>
                <a:latin typeface="Nunito Sans" pitchFamily="2" charset="77"/>
              </a:rPr>
              <a:t>True error</a:t>
            </a:r>
            <a:endParaRPr lang="en-US" dirty="0"/>
          </a:p>
        </p:txBody>
      </p:sp>
      <p:sp>
        <p:nvSpPr>
          <p:cNvPr id="9" name="Freeform 8">
            <a:extLst>
              <a:ext uri="{FF2B5EF4-FFF2-40B4-BE49-F238E27FC236}">
                <a16:creationId xmlns:a16="http://schemas.microsoft.com/office/drawing/2014/main" id="{69335DF1-220E-5A42-AA62-F85B1AD32886}"/>
              </a:ext>
            </a:extLst>
          </p:cNvPr>
          <p:cNvSpPr/>
          <p:nvPr/>
        </p:nvSpPr>
        <p:spPr>
          <a:xfrm>
            <a:off x="3363310" y="2480441"/>
            <a:ext cx="4540469" cy="1736192"/>
          </a:xfrm>
          <a:custGeom>
            <a:avLst/>
            <a:gdLst>
              <a:gd name="connsiteX0" fmla="*/ 0 w 4540469"/>
              <a:gd name="connsiteY0" fmla="*/ 0 h 1736192"/>
              <a:gd name="connsiteX1" fmla="*/ 105104 w 4540469"/>
              <a:gd name="connsiteY1" fmla="*/ 641131 h 1736192"/>
              <a:gd name="connsiteX2" fmla="*/ 451945 w 4540469"/>
              <a:gd name="connsiteY2" fmla="*/ 1124607 h 1736192"/>
              <a:gd name="connsiteX3" fmla="*/ 1345324 w 4540469"/>
              <a:gd name="connsiteY3" fmla="*/ 1397876 h 1736192"/>
              <a:gd name="connsiteX4" fmla="*/ 2816773 w 4540469"/>
              <a:gd name="connsiteY4" fmla="*/ 1639614 h 1736192"/>
              <a:gd name="connsiteX5" fmla="*/ 3878318 w 4540469"/>
              <a:gd name="connsiteY5" fmla="*/ 1723697 h 1736192"/>
              <a:gd name="connsiteX6" fmla="*/ 4540469 w 4540469"/>
              <a:gd name="connsiteY6" fmla="*/ 1734207 h 1736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40469" h="1736192">
                <a:moveTo>
                  <a:pt x="0" y="0"/>
                </a:moveTo>
                <a:cubicBezTo>
                  <a:pt x="14890" y="226848"/>
                  <a:pt x="29780" y="453697"/>
                  <a:pt x="105104" y="641131"/>
                </a:cubicBezTo>
                <a:cubicBezTo>
                  <a:pt x="180428" y="828566"/>
                  <a:pt x="245242" y="998483"/>
                  <a:pt x="451945" y="1124607"/>
                </a:cubicBezTo>
                <a:cubicBezTo>
                  <a:pt x="658648" y="1250731"/>
                  <a:pt x="951186" y="1312042"/>
                  <a:pt x="1345324" y="1397876"/>
                </a:cubicBezTo>
                <a:cubicBezTo>
                  <a:pt x="1739462" y="1483710"/>
                  <a:pt x="2394607" y="1585311"/>
                  <a:pt x="2816773" y="1639614"/>
                </a:cubicBezTo>
                <a:cubicBezTo>
                  <a:pt x="3238939" y="1693917"/>
                  <a:pt x="3591035" y="1707932"/>
                  <a:pt x="3878318" y="1723697"/>
                </a:cubicBezTo>
                <a:cubicBezTo>
                  <a:pt x="4165601" y="1739462"/>
                  <a:pt x="4353035" y="1736834"/>
                  <a:pt x="4540469" y="1734207"/>
                </a:cubicBezTo>
              </a:path>
            </a:pathLst>
          </a:custGeom>
          <a:noFill/>
          <a:ln w="28575">
            <a:solidFill>
              <a:srgbClr val="B57B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8098920"/>
      </p:ext>
    </p:extLst>
  </p:cSld>
  <p:clrMapOvr>
    <a:masterClrMapping/>
  </p:clrMapOvr>
  <p:transition spd="slow">
    <p:push dir="u"/>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ED88F-0C9D-4C47-9257-45BA11445C0F}"/>
              </a:ext>
            </a:extLst>
          </p:cNvPr>
          <p:cNvSpPr>
            <a:spLocks noGrp="1"/>
          </p:cNvSpPr>
          <p:nvPr>
            <p:ph type="title"/>
          </p:nvPr>
        </p:nvSpPr>
        <p:spPr/>
        <p:txBody>
          <a:bodyPr/>
          <a:lstStyle/>
          <a:p>
            <a:r>
              <a:rPr lang="en-US" dirty="0"/>
              <a:t>Next Time</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DE4E7EB8-6860-E74E-87B4-853F4F177861}"/>
                  </a:ext>
                </a:extLst>
              </p:cNvPr>
              <p:cNvSpPr>
                <a:spLocks noGrp="1"/>
              </p:cNvSpPr>
              <p:nvPr>
                <p:ph type="body" idx="1"/>
              </p:nvPr>
            </p:nvSpPr>
            <p:spPr/>
            <p:txBody>
              <a:bodyPr/>
              <a:lstStyle/>
              <a:p>
                <a:pPr marL="139700" indent="0">
                  <a:buNone/>
                </a:pPr>
                <a:r>
                  <a:rPr lang="en-US" dirty="0"/>
                  <a:t>We will address the issues highlighted with the Linear Classifier approach from today by predicting the probability of a sentiment, rather than the sentiment itself. </a:t>
                </a:r>
              </a:p>
              <a:p>
                <a:pPr marL="13970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𝑃</m:t>
                      </m:r>
                      <m:d>
                        <m:dPr>
                          <m:ctrlPr>
                            <a:rPr lang="en-US" b="0" i="1" smtClean="0">
                              <a:latin typeface="Cambria Math" panose="02040503050406030204" pitchFamily="18" charset="0"/>
                            </a:rPr>
                          </m:ctrlPr>
                        </m:dPr>
                        <m:e>
                          <m:r>
                            <a:rPr lang="en-US" b="0" i="1" smtClean="0">
                              <a:latin typeface="Cambria Math" panose="02040503050406030204" pitchFamily="18" charset="0"/>
                            </a:rPr>
                            <m:t>𝑦</m:t>
                          </m:r>
                        </m:e>
                        <m:e>
                          <m:r>
                            <a:rPr lang="en-US" b="0" i="1" smtClean="0">
                              <a:latin typeface="Cambria Math" panose="02040503050406030204" pitchFamily="18" charset="0"/>
                            </a:rPr>
                            <m:t>𝑥</m:t>
                          </m:r>
                        </m:e>
                      </m:d>
                    </m:oMath>
                  </m:oMathPara>
                </a14:m>
                <a:endParaRPr lang="en-US" b="0" dirty="0"/>
              </a:p>
              <a:p>
                <a:pPr marL="139700" indent="0">
                  <a:buNone/>
                </a:pPr>
                <a:endParaRPr lang="en-US" dirty="0"/>
              </a:p>
              <a:p>
                <a:pPr marL="139700" indent="0">
                  <a:buNone/>
                </a:pPr>
                <a:r>
                  <a:rPr lang="en-US" dirty="0"/>
                  <a:t>Normally assume some structure on the probability (e.g., linear)</a:t>
                </a:r>
              </a:p>
              <a:p>
                <a:pPr marL="13970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𝑃</m:t>
                      </m:r>
                      <m:d>
                        <m:dPr>
                          <m:ctrlPr>
                            <a:rPr lang="en-US" b="0" i="1" smtClean="0">
                              <a:latin typeface="Cambria Math" panose="02040503050406030204" pitchFamily="18" charset="0"/>
                            </a:rPr>
                          </m:ctrlPr>
                        </m:dPr>
                        <m:e>
                          <m:r>
                            <a:rPr lang="en-US" b="0" i="1" smtClean="0">
                              <a:latin typeface="Cambria Math" panose="02040503050406030204" pitchFamily="18" charset="0"/>
                            </a:rPr>
                            <m:t>𝑦</m:t>
                          </m:r>
                        </m:e>
                        <m:e>
                          <m:r>
                            <a:rPr lang="en-US" b="0" i="1" smtClean="0">
                              <a:latin typeface="Cambria Math" panose="02040503050406030204" pitchFamily="18" charset="0"/>
                            </a:rPr>
                            <m:t>𝑥</m:t>
                          </m:r>
                          <m:r>
                            <a:rPr lang="en-US" b="0" i="1" smtClean="0">
                              <a:latin typeface="Cambria Math" panose="02040503050406030204" pitchFamily="18" charset="0"/>
                            </a:rPr>
                            <m:t>, </m:t>
                          </m:r>
                          <m:r>
                            <a:rPr lang="en-US" b="0" i="1" smtClean="0">
                              <a:latin typeface="Cambria Math" panose="02040503050406030204" pitchFamily="18" charset="0"/>
                            </a:rPr>
                            <m:t>𝑤</m:t>
                          </m:r>
                        </m:e>
                      </m:d>
                      <m:r>
                        <a:rPr lang="en-US" i="1">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𝑤</m:t>
                          </m:r>
                        </m:e>
                        <m:sup>
                          <m:r>
                            <a:rPr lang="en-US" b="0" i="1" smtClean="0">
                              <a:latin typeface="Cambria Math" panose="02040503050406030204" pitchFamily="18" charset="0"/>
                              <a:ea typeface="Cambria Math" panose="02040503050406030204" pitchFamily="18" charset="0"/>
                            </a:rPr>
                            <m:t>𝑇</m:t>
                          </m:r>
                        </m:sup>
                      </m:sSup>
                      <m:r>
                        <a:rPr lang="en-US" b="0" i="1" smtClean="0">
                          <a:latin typeface="Cambria Math" panose="02040503050406030204" pitchFamily="18" charset="0"/>
                          <a:ea typeface="Cambria Math" panose="02040503050406030204" pitchFamily="18" charset="0"/>
                        </a:rPr>
                        <m:t>𝑥</m:t>
                      </m:r>
                    </m:oMath>
                  </m:oMathPara>
                </a14:m>
                <a:endParaRPr lang="en-US" dirty="0"/>
              </a:p>
              <a:p>
                <a:pPr marL="139700" indent="0">
                  <a:buNone/>
                </a:pPr>
                <a:endParaRPr lang="en-US" dirty="0"/>
              </a:p>
              <a:p>
                <a:pPr marL="139700" indent="0">
                  <a:buNone/>
                </a:pPr>
                <a:r>
                  <a:rPr lang="en-US" dirty="0"/>
                  <a:t>Use machine learning algorithm to learn approximate </a:t>
                </a:r>
                <a14:m>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𝑤</m:t>
                        </m:r>
                      </m:e>
                    </m:acc>
                  </m:oMath>
                </a14:m>
                <a:r>
                  <a:rPr lang="en-US" dirty="0"/>
                  <a:t> such that </a:t>
                </a:r>
                <a14:m>
                  <m:oMath xmlns:m="http://schemas.openxmlformats.org/officeDocument/2006/math">
                    <m:acc>
                      <m:accPr>
                        <m:chr m:val="̂"/>
                        <m:ctrlPr>
                          <a:rPr lang="en-US" i="1">
                            <a:latin typeface="Cambria Math" panose="02040503050406030204" pitchFamily="18" charset="0"/>
                          </a:rPr>
                        </m:ctrlPr>
                      </m:accPr>
                      <m:e>
                        <m:r>
                          <a:rPr lang="en-US" i="1">
                            <a:latin typeface="Cambria Math" panose="02040503050406030204" pitchFamily="18" charset="0"/>
                          </a:rPr>
                          <m:t>𝑃</m:t>
                        </m:r>
                      </m:e>
                    </m:acc>
                    <m:r>
                      <a:rPr lang="en-US" i="1" dirty="0">
                        <a:latin typeface="Cambria Math" panose="02040503050406030204" pitchFamily="18" charset="0"/>
                      </a:rPr>
                      <m:t>(</m:t>
                    </m:r>
                    <m:r>
                      <a:rPr lang="en-US" i="1" dirty="0">
                        <a:latin typeface="Cambria Math" panose="02040503050406030204" pitchFamily="18" charset="0"/>
                      </a:rPr>
                      <m:t>𝑦</m:t>
                    </m:r>
                    <m:r>
                      <a:rPr lang="en-US" i="1" dirty="0">
                        <a:latin typeface="Cambria Math" panose="02040503050406030204" pitchFamily="18" charset="0"/>
                      </a:rPr>
                      <m:t>|</m:t>
                    </m:r>
                    <m:r>
                      <a:rPr lang="en-US" i="1" dirty="0">
                        <a:latin typeface="Cambria Math" panose="02040503050406030204" pitchFamily="18" charset="0"/>
                      </a:rPr>
                      <m:t>𝑥</m:t>
                    </m:r>
                    <m:r>
                      <a:rPr lang="en-US" i="1" dirty="0">
                        <a:latin typeface="Cambria Math" panose="02040503050406030204" pitchFamily="18" charset="0"/>
                      </a:rPr>
                      <m:t>)</m:t>
                    </m:r>
                  </m:oMath>
                </a14:m>
                <a:r>
                  <a:rPr lang="en-US" dirty="0"/>
                  <a:t> is close to </a:t>
                </a:r>
                <a14:m>
                  <m:oMath xmlns:m="http://schemas.openxmlformats.org/officeDocument/2006/math">
                    <m:r>
                      <a:rPr lang="en-US" i="1">
                        <a:latin typeface="Cambria Math" panose="02040503050406030204" pitchFamily="18" charset="0"/>
                      </a:rPr>
                      <m:t>𝑃</m:t>
                    </m:r>
                    <m:d>
                      <m:dPr>
                        <m:ctrlPr>
                          <a:rPr lang="en-US" i="1">
                            <a:latin typeface="Cambria Math" panose="02040503050406030204" pitchFamily="18" charset="0"/>
                          </a:rPr>
                        </m:ctrlPr>
                      </m:dPr>
                      <m:e>
                        <m:r>
                          <a:rPr lang="en-US" i="1">
                            <a:latin typeface="Cambria Math" panose="02040503050406030204" pitchFamily="18" charset="0"/>
                          </a:rPr>
                          <m:t>𝑦</m:t>
                        </m:r>
                      </m:e>
                      <m:e>
                        <m:r>
                          <a:rPr lang="en-US" i="1">
                            <a:latin typeface="Cambria Math" panose="02040503050406030204" pitchFamily="18" charset="0"/>
                          </a:rPr>
                          <m:t>𝑥</m:t>
                        </m:r>
                      </m:e>
                    </m:d>
                  </m:oMath>
                </a14:m>
                <a:r>
                  <a:rPr lang="en-US" dirty="0"/>
                  <a:t>, where:</a:t>
                </a:r>
              </a:p>
              <a:p>
                <a:pPr marL="139700" indent="0">
                  <a:buNone/>
                </a:pPr>
                <a14:m>
                  <m:oMathPara xmlns:m="http://schemas.openxmlformats.org/officeDocument/2006/math">
                    <m:oMathParaPr>
                      <m:jc m:val="centerGroup"/>
                    </m:oMathParaPr>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𝑃</m:t>
                          </m:r>
                        </m:e>
                      </m:acc>
                      <m:d>
                        <m:dPr>
                          <m:ctrlPr>
                            <a:rPr lang="en-US" b="0" i="1" dirty="0" smtClean="0">
                              <a:latin typeface="Cambria Math" panose="02040503050406030204" pitchFamily="18" charset="0"/>
                            </a:rPr>
                          </m:ctrlPr>
                        </m:dPr>
                        <m:e>
                          <m:r>
                            <a:rPr lang="en-US" b="0" i="1" dirty="0" smtClean="0">
                              <a:latin typeface="Cambria Math" panose="02040503050406030204" pitchFamily="18" charset="0"/>
                            </a:rPr>
                            <m:t>𝑦</m:t>
                          </m:r>
                        </m:e>
                        <m:e>
                          <m:r>
                            <a:rPr lang="en-US" b="0" i="1" dirty="0" smtClean="0">
                              <a:latin typeface="Cambria Math" panose="02040503050406030204" pitchFamily="18" charset="0"/>
                            </a:rPr>
                            <m:t>𝑥</m:t>
                          </m:r>
                        </m:e>
                      </m:d>
                      <m:r>
                        <a:rPr lang="en-US" b="0" i="1" dirty="0" smtClean="0">
                          <a:latin typeface="Cambria Math" panose="02040503050406030204" pitchFamily="18" charset="0"/>
                        </a:rPr>
                        <m:t>=</m:t>
                      </m:r>
                      <m:r>
                        <a:rPr lang="en-US" b="0" i="1" dirty="0" smtClean="0">
                          <a:latin typeface="Cambria Math" panose="02040503050406030204" pitchFamily="18" charset="0"/>
                        </a:rPr>
                        <m:t>𝑃</m:t>
                      </m:r>
                      <m:d>
                        <m:dPr>
                          <m:ctrlPr>
                            <a:rPr lang="en-US" b="0" i="1" dirty="0" smtClean="0">
                              <a:latin typeface="Cambria Math" panose="02040503050406030204" pitchFamily="18" charset="0"/>
                            </a:rPr>
                          </m:ctrlPr>
                        </m:dPr>
                        <m:e>
                          <m:r>
                            <a:rPr lang="en-US" b="0" i="1" dirty="0" smtClean="0">
                              <a:latin typeface="Cambria Math" panose="02040503050406030204" pitchFamily="18" charset="0"/>
                            </a:rPr>
                            <m:t>𝑦</m:t>
                          </m:r>
                        </m:e>
                        <m:e>
                          <m:r>
                            <a:rPr lang="en-US" b="0" i="1" dirty="0" smtClean="0">
                              <a:latin typeface="Cambria Math" panose="02040503050406030204" pitchFamily="18" charset="0"/>
                            </a:rPr>
                            <m:t>𝑥</m:t>
                          </m:r>
                          <m:r>
                            <a:rPr lang="en-US" b="0" i="1" dirty="0" smtClean="0">
                              <a:latin typeface="Cambria Math" panose="02040503050406030204" pitchFamily="18" charset="0"/>
                            </a:rPr>
                            <m:t>, </m:t>
                          </m:r>
                          <m:acc>
                            <m:accPr>
                              <m:chr m:val="̂"/>
                              <m:ctrlPr>
                                <a:rPr lang="en-US" b="0" i="1" dirty="0" smtClean="0">
                                  <a:latin typeface="Cambria Math" panose="02040503050406030204" pitchFamily="18" charset="0"/>
                                </a:rPr>
                              </m:ctrlPr>
                            </m:accPr>
                            <m:e>
                              <m:r>
                                <a:rPr lang="en-US" b="0" i="1" dirty="0" smtClean="0">
                                  <a:latin typeface="Cambria Math" panose="02040503050406030204" pitchFamily="18" charset="0"/>
                                </a:rPr>
                                <m:t>𝑤</m:t>
                              </m:r>
                            </m:e>
                          </m:acc>
                        </m:e>
                      </m:d>
                    </m:oMath>
                  </m:oMathPara>
                </a14:m>
                <a:endParaRPr lang="en-US" dirty="0"/>
              </a:p>
            </p:txBody>
          </p:sp>
        </mc:Choice>
        <mc:Fallback xmlns="">
          <p:sp>
            <p:nvSpPr>
              <p:cNvPr id="3" name="Text Placeholder 2">
                <a:extLst>
                  <a:ext uri="{FF2B5EF4-FFF2-40B4-BE49-F238E27FC236}">
                    <a16:creationId xmlns:a16="http://schemas.microsoft.com/office/drawing/2014/main" id="{DE4E7EB8-6860-E74E-87B4-853F4F177861}"/>
                  </a:ext>
                </a:extLst>
              </p:cNvPr>
              <p:cNvSpPr>
                <a:spLocks noGrp="1" noRot="1" noChangeAspect="1" noMove="1" noResize="1" noEditPoints="1" noAdjustHandles="1" noChangeArrowheads="1" noChangeShapeType="1" noTextEdit="1"/>
              </p:cNvSpPr>
              <p:nvPr>
                <p:ph type="body" idx="1"/>
              </p:nvPr>
            </p:nvSpPr>
            <p:spPr>
              <a:blipFill>
                <a:blip r:embed="rId2"/>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62B780C2-6655-314C-A3DD-C733A8E0AAA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125</a:t>
            </a:fld>
            <a:endParaRPr lang="en"/>
          </a:p>
        </p:txBody>
      </p:sp>
    </p:spTree>
    <p:extLst>
      <p:ext uri="{BB962C8B-B14F-4D97-AF65-F5344CB8AC3E}">
        <p14:creationId xmlns:p14="http://schemas.microsoft.com/office/powerpoint/2010/main" val="2217624267"/>
      </p:ext>
    </p:extLst>
  </p:cSld>
  <p:clrMapOvr>
    <a:masterClrMapping/>
  </p:clrMapOvr>
  <p:transition spd="slow">
    <p:push dir="u"/>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18425-0DF3-D64E-86B4-4E10B42AAC1E}"/>
              </a:ext>
            </a:extLst>
          </p:cNvPr>
          <p:cNvSpPr>
            <a:spLocks noGrp="1"/>
          </p:cNvSpPr>
          <p:nvPr>
            <p:ph type="title"/>
          </p:nvPr>
        </p:nvSpPr>
        <p:spPr/>
        <p:txBody>
          <a:bodyPr/>
          <a:lstStyle/>
          <a:p>
            <a:r>
              <a:rPr lang="en-US" dirty="0"/>
              <a:t>Recap</a:t>
            </a:r>
          </a:p>
        </p:txBody>
      </p:sp>
      <p:sp>
        <p:nvSpPr>
          <p:cNvPr id="3" name="Text Placeholder 2">
            <a:extLst>
              <a:ext uri="{FF2B5EF4-FFF2-40B4-BE49-F238E27FC236}">
                <a16:creationId xmlns:a16="http://schemas.microsoft.com/office/drawing/2014/main" id="{02657BDE-7BF3-BF4E-9E0C-0ECCD3FD4F24}"/>
              </a:ext>
            </a:extLst>
          </p:cNvPr>
          <p:cNvSpPr>
            <a:spLocks noGrp="1"/>
          </p:cNvSpPr>
          <p:nvPr>
            <p:ph type="body" idx="1"/>
          </p:nvPr>
        </p:nvSpPr>
        <p:spPr/>
        <p:txBody>
          <a:bodyPr/>
          <a:lstStyle/>
          <a:p>
            <a:pPr marL="139700" indent="0">
              <a:buNone/>
            </a:pPr>
            <a:r>
              <a:rPr lang="en-US" b="1" dirty="0"/>
              <a:t>Theme</a:t>
            </a:r>
            <a:r>
              <a:rPr lang="en-US" dirty="0"/>
              <a:t>: Describe high level idea and metrics for classification</a:t>
            </a:r>
          </a:p>
          <a:p>
            <a:pPr marL="139700" indent="0">
              <a:buNone/>
            </a:pPr>
            <a:r>
              <a:rPr lang="en-US" b="1" dirty="0"/>
              <a:t>Ideas:</a:t>
            </a:r>
          </a:p>
          <a:p>
            <a:r>
              <a:rPr lang="en-US" dirty="0"/>
              <a:t>Applications of classification</a:t>
            </a:r>
          </a:p>
          <a:p>
            <a:r>
              <a:rPr lang="en-US" dirty="0"/>
              <a:t>Linear classifier</a:t>
            </a:r>
          </a:p>
          <a:p>
            <a:r>
              <a:rPr lang="en-US" dirty="0"/>
              <a:t>Decision boundaries</a:t>
            </a:r>
          </a:p>
          <a:p>
            <a:r>
              <a:rPr lang="en-US" dirty="0"/>
              <a:t>Classification error / Classification accuracy</a:t>
            </a:r>
          </a:p>
          <a:p>
            <a:r>
              <a:rPr lang="en-US" dirty="0"/>
              <a:t>Class imbalance</a:t>
            </a:r>
          </a:p>
          <a:p>
            <a:r>
              <a:rPr lang="en-US" dirty="0"/>
              <a:t>Confusion matrix</a:t>
            </a:r>
          </a:p>
          <a:p>
            <a:r>
              <a:rPr lang="en-US" dirty="0"/>
              <a:t>Learning theory</a:t>
            </a:r>
          </a:p>
        </p:txBody>
      </p:sp>
      <p:sp>
        <p:nvSpPr>
          <p:cNvPr id="4" name="Slide Number Placeholder 3">
            <a:extLst>
              <a:ext uri="{FF2B5EF4-FFF2-40B4-BE49-F238E27FC236}">
                <a16:creationId xmlns:a16="http://schemas.microsoft.com/office/drawing/2014/main" id="{35758B38-D569-E04A-8B9B-B755E637B5B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126</a:t>
            </a:fld>
            <a:endParaRPr lang="en"/>
          </a:p>
        </p:txBody>
      </p:sp>
    </p:spTree>
    <p:extLst>
      <p:ext uri="{BB962C8B-B14F-4D97-AF65-F5344CB8AC3E}">
        <p14:creationId xmlns:p14="http://schemas.microsoft.com/office/powerpoint/2010/main" val="3526619443"/>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B4735-C2D4-FB4C-A964-144778D880F5}"/>
              </a:ext>
            </a:extLst>
          </p:cNvPr>
          <p:cNvSpPr>
            <a:spLocks noGrp="1"/>
          </p:cNvSpPr>
          <p:nvPr>
            <p:ph type="title"/>
          </p:nvPr>
        </p:nvSpPr>
        <p:spPr/>
        <p:txBody>
          <a:bodyPr/>
          <a:lstStyle/>
          <a:p>
            <a:r>
              <a:rPr lang="en-US" dirty="0"/>
              <a:t>Best Model</a:t>
            </a:r>
            <a:br>
              <a:rPr lang="en-US" dirty="0"/>
            </a:br>
            <a:r>
              <a:rPr lang="en-US" dirty="0"/>
              <a:t>Size 1</a:t>
            </a:r>
          </a:p>
        </p:txBody>
      </p:sp>
      <p:sp>
        <p:nvSpPr>
          <p:cNvPr id="4" name="Slide Number Placeholder 3">
            <a:extLst>
              <a:ext uri="{FF2B5EF4-FFF2-40B4-BE49-F238E27FC236}">
                <a16:creationId xmlns:a16="http://schemas.microsoft.com/office/drawing/2014/main" id="{53538D5D-75A2-1449-8331-C153B4A3137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13</a:t>
            </a:fld>
            <a:endParaRPr lang="en"/>
          </a:p>
        </p:txBody>
      </p:sp>
      <p:sp>
        <p:nvSpPr>
          <p:cNvPr id="5" name="Left-Up Arrow 4">
            <a:extLst>
              <a:ext uri="{FF2B5EF4-FFF2-40B4-BE49-F238E27FC236}">
                <a16:creationId xmlns:a16="http://schemas.microsoft.com/office/drawing/2014/main" id="{5F5F2E5E-6A7F-5548-8B63-A046A5CFDE83}"/>
              </a:ext>
            </a:extLst>
          </p:cNvPr>
          <p:cNvSpPr/>
          <p:nvPr/>
        </p:nvSpPr>
        <p:spPr>
          <a:xfrm flipH="1">
            <a:off x="3140439" y="534599"/>
            <a:ext cx="3515192" cy="3413792"/>
          </a:xfrm>
          <a:prstGeom prst="leftUpArrow">
            <a:avLst>
              <a:gd name="adj1" fmla="val 0"/>
              <a:gd name="adj2" fmla="val 1989"/>
              <a:gd name="adj3" fmla="val 289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340F779-F138-E94E-A698-B97E4FDE91DD}"/>
              </a:ext>
            </a:extLst>
          </p:cNvPr>
          <p:cNvSpPr/>
          <p:nvPr/>
        </p:nvSpPr>
        <p:spPr>
          <a:xfrm>
            <a:off x="4313986" y="4246585"/>
            <a:ext cx="1249060" cy="307777"/>
          </a:xfrm>
          <a:prstGeom prst="rect">
            <a:avLst/>
          </a:prstGeom>
        </p:spPr>
        <p:txBody>
          <a:bodyPr wrap="none">
            <a:spAutoFit/>
          </a:bodyPr>
          <a:lstStyle/>
          <a:p>
            <a:r>
              <a:rPr lang="en-US" dirty="0">
                <a:solidFill>
                  <a:srgbClr val="666666"/>
                </a:solidFill>
                <a:latin typeface="Nunito Sans" pitchFamily="2" charset="77"/>
                <a:ea typeface="Nunito Sans" pitchFamily="2" charset="77"/>
                <a:cs typeface="Nunito Sans" pitchFamily="2" charset="77"/>
              </a:rPr>
              <a:t># of features</a:t>
            </a:r>
            <a:r>
              <a:rPr lang="en-US" dirty="0"/>
              <a:t> </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99C95EE-452F-0C40-B8F9-BDDA634C9BA5}"/>
                  </a:ext>
                </a:extLst>
              </p:cNvPr>
              <p:cNvSpPr txBox="1"/>
              <p:nvPr/>
            </p:nvSpPr>
            <p:spPr>
              <a:xfrm rot="16200000">
                <a:off x="2349227" y="2098608"/>
                <a:ext cx="1168269"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𝑅𝑆</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𝑡𝑟𝑎𝑖𝑛</m:t>
                          </m:r>
                        </m:sub>
                      </m:sSub>
                      <m:r>
                        <a:rPr lang="en-US" b="0" i="1" smtClean="0">
                          <a:latin typeface="Cambria Math" panose="02040503050406030204" pitchFamily="18" charset="0"/>
                        </a:rPr>
                        <m:t>(</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𝑤</m:t>
                          </m:r>
                        </m:e>
                      </m:acc>
                      <m:r>
                        <a:rPr lang="en-US" b="0" i="1" smtClean="0">
                          <a:latin typeface="Cambria Math" panose="02040503050406030204" pitchFamily="18" charset="0"/>
                        </a:rPr>
                        <m:t>)</m:t>
                      </m:r>
                    </m:oMath>
                  </m:oMathPara>
                </a14:m>
                <a:endParaRPr lang="en-US" dirty="0"/>
              </a:p>
            </p:txBody>
          </p:sp>
        </mc:Choice>
        <mc:Fallback xmlns="">
          <p:sp>
            <p:nvSpPr>
              <p:cNvPr id="10" name="TextBox 9">
                <a:extLst>
                  <a:ext uri="{FF2B5EF4-FFF2-40B4-BE49-F238E27FC236}">
                    <a16:creationId xmlns:a16="http://schemas.microsoft.com/office/drawing/2014/main" id="{E99C95EE-452F-0C40-B8F9-BDDA634C9BA5}"/>
                  </a:ext>
                </a:extLst>
              </p:cNvPr>
              <p:cNvSpPr txBox="1">
                <a:spLocks noRot="1" noChangeAspect="1" noMove="1" noResize="1" noEditPoints="1" noAdjustHandles="1" noChangeArrowheads="1" noChangeShapeType="1" noTextEdit="1"/>
              </p:cNvSpPr>
              <p:nvPr/>
            </p:nvSpPr>
            <p:spPr>
              <a:xfrm rot="16200000">
                <a:off x="2349227" y="2098608"/>
                <a:ext cx="1168269" cy="307777"/>
              </a:xfrm>
              <a:prstGeom prst="rect">
                <a:avLst/>
              </a:prstGeom>
              <a:blipFill>
                <a:blip r:embed="rId2"/>
                <a:stretch>
                  <a:fillRect r="-12000"/>
                </a:stretch>
              </a:blipFill>
            </p:spPr>
            <p:txBody>
              <a:bodyPr/>
              <a:lstStyle/>
              <a:p>
                <a:r>
                  <a:rPr lang="en-US">
                    <a:noFill/>
                  </a:rPr>
                  <a:t> </a:t>
                </a:r>
              </a:p>
            </p:txBody>
          </p:sp>
        </mc:Fallback>
      </mc:AlternateContent>
      <p:sp>
        <p:nvSpPr>
          <p:cNvPr id="185" name="Oval 184">
            <a:extLst>
              <a:ext uri="{FF2B5EF4-FFF2-40B4-BE49-F238E27FC236}">
                <a16:creationId xmlns:a16="http://schemas.microsoft.com/office/drawing/2014/main" id="{41B2D9BB-C36A-8B44-BE34-291B6B7DC59A}"/>
              </a:ext>
            </a:extLst>
          </p:cNvPr>
          <p:cNvSpPr/>
          <p:nvPr/>
        </p:nvSpPr>
        <p:spPr>
          <a:xfrm>
            <a:off x="3429714" y="878365"/>
            <a:ext cx="137160" cy="137160"/>
          </a:xfrm>
          <a:prstGeom prst="ellipse">
            <a:avLst/>
          </a:prstGeom>
          <a:gradFill>
            <a:gsLst>
              <a:gs pos="0">
                <a:srgbClr val="B57BA6"/>
              </a:gs>
              <a:gs pos="99000">
                <a:srgbClr val="FFAEEF"/>
              </a:gs>
            </a:gsLst>
            <a:lin ang="16200000" scaled="0"/>
          </a:gradFill>
          <a:ln>
            <a:solidFill>
              <a:srgbClr val="95698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6" name="Oval 185">
            <a:extLst>
              <a:ext uri="{FF2B5EF4-FFF2-40B4-BE49-F238E27FC236}">
                <a16:creationId xmlns:a16="http://schemas.microsoft.com/office/drawing/2014/main" id="{8426ADC5-3E09-FD4D-8586-A8A99338997C}"/>
              </a:ext>
            </a:extLst>
          </p:cNvPr>
          <p:cNvSpPr/>
          <p:nvPr/>
        </p:nvSpPr>
        <p:spPr>
          <a:xfrm>
            <a:off x="3893067" y="109303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69" name="Rectangle 268">
            <a:extLst>
              <a:ext uri="{FF2B5EF4-FFF2-40B4-BE49-F238E27FC236}">
                <a16:creationId xmlns:a16="http://schemas.microsoft.com/office/drawing/2014/main" id="{1796679A-4460-AF4A-8BD8-E1ECBD418932}"/>
              </a:ext>
            </a:extLst>
          </p:cNvPr>
          <p:cNvSpPr/>
          <p:nvPr/>
        </p:nvSpPr>
        <p:spPr>
          <a:xfrm>
            <a:off x="3140438" y="3919092"/>
            <a:ext cx="3515191" cy="307777"/>
          </a:xfrm>
          <a:prstGeom prst="rect">
            <a:avLst/>
          </a:prstGeom>
        </p:spPr>
        <p:txBody>
          <a:bodyPr wrap="square">
            <a:spAutoFit/>
          </a:bodyPr>
          <a:lstStyle/>
          <a:p>
            <a:r>
              <a:rPr lang="en-US" dirty="0">
                <a:solidFill>
                  <a:srgbClr val="666666"/>
                </a:solidFill>
                <a:latin typeface="Nunito Sans" pitchFamily="2" charset="77"/>
                <a:ea typeface="Nunito Sans" pitchFamily="2" charset="77"/>
                <a:cs typeface="Nunito Sans" pitchFamily="2" charset="77"/>
              </a:rPr>
              <a:t>    0       1</a:t>
            </a:r>
            <a:endParaRPr lang="en-US" dirty="0"/>
          </a:p>
        </p:txBody>
      </p:sp>
      <p:sp>
        <p:nvSpPr>
          <p:cNvPr id="270" name="Rectangle 269">
            <a:extLst>
              <a:ext uri="{FF2B5EF4-FFF2-40B4-BE49-F238E27FC236}">
                <a16:creationId xmlns:a16="http://schemas.microsoft.com/office/drawing/2014/main" id="{1BE6D645-E39A-ED4F-8586-C1C361366AE4}"/>
              </a:ext>
            </a:extLst>
          </p:cNvPr>
          <p:cNvSpPr/>
          <p:nvPr/>
        </p:nvSpPr>
        <p:spPr>
          <a:xfrm>
            <a:off x="7179560" y="1611189"/>
            <a:ext cx="1385316" cy="2031325"/>
          </a:xfrm>
          <a:prstGeom prst="rect">
            <a:avLst/>
          </a:prstGeom>
        </p:spPr>
        <p:txBody>
          <a:bodyPr wrap="none">
            <a:spAutoFit/>
          </a:bodyPr>
          <a:lstStyle/>
          <a:p>
            <a:r>
              <a:rPr lang="en-US" b="1" dirty="0">
                <a:solidFill>
                  <a:srgbClr val="666666"/>
                </a:solidFill>
                <a:latin typeface="Nunito Sans" pitchFamily="2" charset="77"/>
                <a:ea typeface="Nunito Sans" pitchFamily="2" charset="77"/>
                <a:cs typeface="Nunito Sans" pitchFamily="2" charset="77"/>
              </a:rPr>
              <a:t>Features</a:t>
            </a:r>
          </a:p>
          <a:p>
            <a:r>
              <a:rPr lang="en-US" dirty="0">
                <a:solidFill>
                  <a:srgbClr val="B57BA6"/>
                </a:solidFill>
                <a:latin typeface="Nunito Sans" pitchFamily="2" charset="77"/>
                <a:ea typeface="Nunito Sans" pitchFamily="2" charset="77"/>
                <a:cs typeface="Nunito Sans" pitchFamily="2" charset="77"/>
              </a:rPr>
              <a:t># bathrooms</a:t>
            </a:r>
          </a:p>
          <a:p>
            <a:r>
              <a:rPr lang="en-US" dirty="0">
                <a:solidFill>
                  <a:srgbClr val="666666"/>
                </a:solidFill>
                <a:latin typeface="Nunito Sans" pitchFamily="2" charset="77"/>
              </a:rPr>
              <a:t># bedrooms</a:t>
            </a:r>
          </a:p>
          <a:p>
            <a:r>
              <a:rPr lang="en-US" dirty="0" err="1">
                <a:solidFill>
                  <a:srgbClr val="666666"/>
                </a:solidFill>
                <a:latin typeface="Nunito Sans" pitchFamily="2" charset="77"/>
              </a:rPr>
              <a:t>sq.ft</a:t>
            </a:r>
            <a:r>
              <a:rPr lang="en-US" dirty="0">
                <a:solidFill>
                  <a:srgbClr val="666666"/>
                </a:solidFill>
                <a:latin typeface="Nunito Sans" pitchFamily="2" charset="77"/>
              </a:rPr>
              <a:t>. living</a:t>
            </a:r>
          </a:p>
          <a:p>
            <a:r>
              <a:rPr lang="en-US" dirty="0" err="1">
                <a:solidFill>
                  <a:srgbClr val="666666"/>
                </a:solidFill>
                <a:latin typeface="Nunito Sans" pitchFamily="2" charset="77"/>
              </a:rPr>
              <a:t>sq.ft</a:t>
            </a:r>
            <a:r>
              <a:rPr lang="en-US" dirty="0">
                <a:solidFill>
                  <a:srgbClr val="666666"/>
                </a:solidFill>
                <a:latin typeface="Nunito Sans" pitchFamily="2" charset="77"/>
              </a:rPr>
              <a:t> lot</a:t>
            </a:r>
          </a:p>
          <a:p>
            <a:r>
              <a:rPr lang="en-US" dirty="0">
                <a:solidFill>
                  <a:srgbClr val="666666"/>
                </a:solidFill>
                <a:latin typeface="Nunito Sans" pitchFamily="2" charset="77"/>
              </a:rPr>
              <a:t>floors</a:t>
            </a:r>
          </a:p>
          <a:p>
            <a:r>
              <a:rPr lang="en-US" dirty="0">
                <a:solidFill>
                  <a:srgbClr val="666666"/>
                </a:solidFill>
                <a:latin typeface="Nunito Sans" pitchFamily="2" charset="77"/>
              </a:rPr>
              <a:t>year built</a:t>
            </a:r>
          </a:p>
          <a:p>
            <a:r>
              <a:rPr lang="en-US" dirty="0">
                <a:solidFill>
                  <a:srgbClr val="666666"/>
                </a:solidFill>
                <a:latin typeface="Nunito Sans" pitchFamily="2" charset="77"/>
              </a:rPr>
              <a:t>year renovated</a:t>
            </a:r>
          </a:p>
          <a:p>
            <a:r>
              <a:rPr lang="en-US" dirty="0">
                <a:solidFill>
                  <a:srgbClr val="666666"/>
                </a:solidFill>
                <a:latin typeface="Nunito Sans" pitchFamily="2" charset="77"/>
              </a:rPr>
              <a:t>waterfront</a:t>
            </a:r>
          </a:p>
        </p:txBody>
      </p:sp>
    </p:spTree>
    <p:extLst>
      <p:ext uri="{BB962C8B-B14F-4D97-AF65-F5344CB8AC3E}">
        <p14:creationId xmlns:p14="http://schemas.microsoft.com/office/powerpoint/2010/main" val="23547854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B4735-C2D4-FB4C-A964-144778D880F5}"/>
              </a:ext>
            </a:extLst>
          </p:cNvPr>
          <p:cNvSpPr>
            <a:spLocks noGrp="1"/>
          </p:cNvSpPr>
          <p:nvPr>
            <p:ph type="title"/>
          </p:nvPr>
        </p:nvSpPr>
        <p:spPr/>
        <p:txBody>
          <a:bodyPr/>
          <a:lstStyle/>
          <a:p>
            <a:r>
              <a:rPr lang="en-US" dirty="0"/>
              <a:t>Best Model</a:t>
            </a:r>
            <a:br>
              <a:rPr lang="en-US" dirty="0"/>
            </a:br>
            <a:r>
              <a:rPr lang="en-US" dirty="0"/>
              <a:t>Size 1</a:t>
            </a:r>
          </a:p>
        </p:txBody>
      </p:sp>
      <p:sp>
        <p:nvSpPr>
          <p:cNvPr id="4" name="Slide Number Placeholder 3">
            <a:extLst>
              <a:ext uri="{FF2B5EF4-FFF2-40B4-BE49-F238E27FC236}">
                <a16:creationId xmlns:a16="http://schemas.microsoft.com/office/drawing/2014/main" id="{53538D5D-75A2-1449-8331-C153B4A3137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14</a:t>
            </a:fld>
            <a:endParaRPr lang="en"/>
          </a:p>
        </p:txBody>
      </p:sp>
      <p:sp>
        <p:nvSpPr>
          <p:cNvPr id="5" name="Left-Up Arrow 4">
            <a:extLst>
              <a:ext uri="{FF2B5EF4-FFF2-40B4-BE49-F238E27FC236}">
                <a16:creationId xmlns:a16="http://schemas.microsoft.com/office/drawing/2014/main" id="{5F5F2E5E-6A7F-5548-8B63-A046A5CFDE83}"/>
              </a:ext>
            </a:extLst>
          </p:cNvPr>
          <p:cNvSpPr/>
          <p:nvPr/>
        </p:nvSpPr>
        <p:spPr>
          <a:xfrm flipH="1">
            <a:off x="3140439" y="534599"/>
            <a:ext cx="3515192" cy="3413792"/>
          </a:xfrm>
          <a:prstGeom prst="leftUpArrow">
            <a:avLst>
              <a:gd name="adj1" fmla="val 0"/>
              <a:gd name="adj2" fmla="val 1989"/>
              <a:gd name="adj3" fmla="val 289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340F779-F138-E94E-A698-B97E4FDE91DD}"/>
              </a:ext>
            </a:extLst>
          </p:cNvPr>
          <p:cNvSpPr/>
          <p:nvPr/>
        </p:nvSpPr>
        <p:spPr>
          <a:xfrm>
            <a:off x="4313986" y="4246585"/>
            <a:ext cx="1249060" cy="307777"/>
          </a:xfrm>
          <a:prstGeom prst="rect">
            <a:avLst/>
          </a:prstGeom>
        </p:spPr>
        <p:txBody>
          <a:bodyPr wrap="none">
            <a:spAutoFit/>
          </a:bodyPr>
          <a:lstStyle/>
          <a:p>
            <a:r>
              <a:rPr lang="en-US" dirty="0">
                <a:solidFill>
                  <a:srgbClr val="666666"/>
                </a:solidFill>
                <a:latin typeface="Nunito Sans" pitchFamily="2" charset="77"/>
                <a:ea typeface="Nunito Sans" pitchFamily="2" charset="77"/>
                <a:cs typeface="Nunito Sans" pitchFamily="2" charset="77"/>
              </a:rPr>
              <a:t># of features</a:t>
            </a:r>
            <a:r>
              <a:rPr lang="en-US" dirty="0"/>
              <a:t> </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99C95EE-452F-0C40-B8F9-BDDA634C9BA5}"/>
                  </a:ext>
                </a:extLst>
              </p:cNvPr>
              <p:cNvSpPr txBox="1"/>
              <p:nvPr/>
            </p:nvSpPr>
            <p:spPr>
              <a:xfrm rot="16200000">
                <a:off x="2349227" y="2098608"/>
                <a:ext cx="1168269"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𝑅𝑆</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𝑡𝑟𝑎𝑖𝑛</m:t>
                          </m:r>
                        </m:sub>
                      </m:sSub>
                      <m:r>
                        <a:rPr lang="en-US" b="0" i="1" smtClean="0">
                          <a:latin typeface="Cambria Math" panose="02040503050406030204" pitchFamily="18" charset="0"/>
                        </a:rPr>
                        <m:t>(</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𝑤</m:t>
                          </m:r>
                        </m:e>
                      </m:acc>
                      <m:r>
                        <a:rPr lang="en-US" b="0" i="1" smtClean="0">
                          <a:latin typeface="Cambria Math" panose="02040503050406030204" pitchFamily="18" charset="0"/>
                        </a:rPr>
                        <m:t>)</m:t>
                      </m:r>
                    </m:oMath>
                  </m:oMathPara>
                </a14:m>
                <a:endParaRPr lang="en-US" dirty="0"/>
              </a:p>
            </p:txBody>
          </p:sp>
        </mc:Choice>
        <mc:Fallback xmlns="">
          <p:sp>
            <p:nvSpPr>
              <p:cNvPr id="10" name="TextBox 9">
                <a:extLst>
                  <a:ext uri="{FF2B5EF4-FFF2-40B4-BE49-F238E27FC236}">
                    <a16:creationId xmlns:a16="http://schemas.microsoft.com/office/drawing/2014/main" id="{E99C95EE-452F-0C40-B8F9-BDDA634C9BA5}"/>
                  </a:ext>
                </a:extLst>
              </p:cNvPr>
              <p:cNvSpPr txBox="1">
                <a:spLocks noRot="1" noChangeAspect="1" noMove="1" noResize="1" noEditPoints="1" noAdjustHandles="1" noChangeArrowheads="1" noChangeShapeType="1" noTextEdit="1"/>
              </p:cNvSpPr>
              <p:nvPr/>
            </p:nvSpPr>
            <p:spPr>
              <a:xfrm rot="16200000">
                <a:off x="2349227" y="2098608"/>
                <a:ext cx="1168269" cy="307777"/>
              </a:xfrm>
              <a:prstGeom prst="rect">
                <a:avLst/>
              </a:prstGeom>
              <a:blipFill>
                <a:blip r:embed="rId2"/>
                <a:stretch>
                  <a:fillRect r="-12000"/>
                </a:stretch>
              </a:blipFill>
            </p:spPr>
            <p:txBody>
              <a:bodyPr/>
              <a:lstStyle/>
              <a:p>
                <a:r>
                  <a:rPr lang="en-US">
                    <a:noFill/>
                  </a:rPr>
                  <a:t> </a:t>
                </a:r>
              </a:p>
            </p:txBody>
          </p:sp>
        </mc:Fallback>
      </mc:AlternateContent>
      <p:sp>
        <p:nvSpPr>
          <p:cNvPr id="185" name="Oval 184">
            <a:extLst>
              <a:ext uri="{FF2B5EF4-FFF2-40B4-BE49-F238E27FC236}">
                <a16:creationId xmlns:a16="http://schemas.microsoft.com/office/drawing/2014/main" id="{41B2D9BB-C36A-8B44-BE34-291B6B7DC59A}"/>
              </a:ext>
            </a:extLst>
          </p:cNvPr>
          <p:cNvSpPr/>
          <p:nvPr/>
        </p:nvSpPr>
        <p:spPr>
          <a:xfrm>
            <a:off x="3429714" y="878365"/>
            <a:ext cx="137160" cy="137160"/>
          </a:xfrm>
          <a:prstGeom prst="ellipse">
            <a:avLst/>
          </a:prstGeom>
          <a:gradFill>
            <a:gsLst>
              <a:gs pos="0">
                <a:srgbClr val="B57BA6"/>
              </a:gs>
              <a:gs pos="99000">
                <a:srgbClr val="FFAEEF"/>
              </a:gs>
            </a:gsLst>
            <a:lin ang="16200000" scaled="0"/>
          </a:gradFill>
          <a:ln>
            <a:solidFill>
              <a:srgbClr val="95698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6" name="Oval 185">
            <a:extLst>
              <a:ext uri="{FF2B5EF4-FFF2-40B4-BE49-F238E27FC236}">
                <a16:creationId xmlns:a16="http://schemas.microsoft.com/office/drawing/2014/main" id="{8426ADC5-3E09-FD4D-8586-A8A99338997C}"/>
              </a:ext>
            </a:extLst>
          </p:cNvPr>
          <p:cNvSpPr/>
          <p:nvPr/>
        </p:nvSpPr>
        <p:spPr>
          <a:xfrm>
            <a:off x="3893067" y="109303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0" name="Oval 189">
            <a:extLst>
              <a:ext uri="{FF2B5EF4-FFF2-40B4-BE49-F238E27FC236}">
                <a16:creationId xmlns:a16="http://schemas.microsoft.com/office/drawing/2014/main" id="{B24AFE31-C81F-104B-973F-FB72FFAF0570}"/>
              </a:ext>
            </a:extLst>
          </p:cNvPr>
          <p:cNvSpPr/>
          <p:nvPr/>
        </p:nvSpPr>
        <p:spPr>
          <a:xfrm>
            <a:off x="3889607" y="161488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69" name="Rectangle 268">
            <a:extLst>
              <a:ext uri="{FF2B5EF4-FFF2-40B4-BE49-F238E27FC236}">
                <a16:creationId xmlns:a16="http://schemas.microsoft.com/office/drawing/2014/main" id="{1796679A-4460-AF4A-8BD8-E1ECBD418932}"/>
              </a:ext>
            </a:extLst>
          </p:cNvPr>
          <p:cNvSpPr/>
          <p:nvPr/>
        </p:nvSpPr>
        <p:spPr>
          <a:xfrm>
            <a:off x="3140438" y="3919092"/>
            <a:ext cx="3515191" cy="307777"/>
          </a:xfrm>
          <a:prstGeom prst="rect">
            <a:avLst/>
          </a:prstGeom>
        </p:spPr>
        <p:txBody>
          <a:bodyPr wrap="square">
            <a:spAutoFit/>
          </a:bodyPr>
          <a:lstStyle/>
          <a:p>
            <a:r>
              <a:rPr lang="en-US" dirty="0">
                <a:solidFill>
                  <a:srgbClr val="666666"/>
                </a:solidFill>
                <a:latin typeface="Nunito Sans" pitchFamily="2" charset="77"/>
                <a:ea typeface="Nunito Sans" pitchFamily="2" charset="77"/>
                <a:cs typeface="Nunito Sans" pitchFamily="2" charset="77"/>
              </a:rPr>
              <a:t>    0       1</a:t>
            </a:r>
            <a:endParaRPr lang="en-US" dirty="0"/>
          </a:p>
        </p:txBody>
      </p:sp>
      <p:sp>
        <p:nvSpPr>
          <p:cNvPr id="270" name="Rectangle 269">
            <a:extLst>
              <a:ext uri="{FF2B5EF4-FFF2-40B4-BE49-F238E27FC236}">
                <a16:creationId xmlns:a16="http://schemas.microsoft.com/office/drawing/2014/main" id="{1BE6D645-E39A-ED4F-8586-C1C361366AE4}"/>
              </a:ext>
            </a:extLst>
          </p:cNvPr>
          <p:cNvSpPr/>
          <p:nvPr/>
        </p:nvSpPr>
        <p:spPr>
          <a:xfrm>
            <a:off x="7179560" y="1611189"/>
            <a:ext cx="1385316" cy="2031325"/>
          </a:xfrm>
          <a:prstGeom prst="rect">
            <a:avLst/>
          </a:prstGeom>
        </p:spPr>
        <p:txBody>
          <a:bodyPr wrap="none">
            <a:spAutoFit/>
          </a:bodyPr>
          <a:lstStyle/>
          <a:p>
            <a:r>
              <a:rPr lang="en-US" b="1" dirty="0">
                <a:solidFill>
                  <a:srgbClr val="666666"/>
                </a:solidFill>
                <a:latin typeface="Nunito Sans" pitchFamily="2" charset="77"/>
                <a:ea typeface="Nunito Sans" pitchFamily="2" charset="77"/>
                <a:cs typeface="Nunito Sans" pitchFamily="2" charset="77"/>
              </a:rPr>
              <a:t>Features</a:t>
            </a:r>
          </a:p>
          <a:p>
            <a:r>
              <a:rPr lang="en-US" dirty="0">
                <a:solidFill>
                  <a:srgbClr val="666666"/>
                </a:solidFill>
                <a:latin typeface="Nunito Sans" pitchFamily="2" charset="77"/>
                <a:ea typeface="Nunito Sans" pitchFamily="2" charset="77"/>
                <a:cs typeface="Nunito Sans" pitchFamily="2" charset="77"/>
              </a:rPr>
              <a:t># bathrooms</a:t>
            </a:r>
          </a:p>
          <a:p>
            <a:r>
              <a:rPr lang="en-US" dirty="0">
                <a:solidFill>
                  <a:srgbClr val="B57BA6"/>
                </a:solidFill>
                <a:latin typeface="Nunito Sans" pitchFamily="2" charset="77"/>
              </a:rPr>
              <a:t># bedrooms</a:t>
            </a:r>
          </a:p>
          <a:p>
            <a:r>
              <a:rPr lang="en-US" dirty="0" err="1">
                <a:solidFill>
                  <a:srgbClr val="666666"/>
                </a:solidFill>
                <a:latin typeface="Nunito Sans" pitchFamily="2" charset="77"/>
              </a:rPr>
              <a:t>sq.ft</a:t>
            </a:r>
            <a:r>
              <a:rPr lang="en-US" dirty="0">
                <a:solidFill>
                  <a:srgbClr val="666666"/>
                </a:solidFill>
                <a:latin typeface="Nunito Sans" pitchFamily="2" charset="77"/>
              </a:rPr>
              <a:t>. living</a:t>
            </a:r>
          </a:p>
          <a:p>
            <a:r>
              <a:rPr lang="en-US" dirty="0" err="1">
                <a:solidFill>
                  <a:srgbClr val="666666"/>
                </a:solidFill>
                <a:latin typeface="Nunito Sans" pitchFamily="2" charset="77"/>
              </a:rPr>
              <a:t>sq.ft</a:t>
            </a:r>
            <a:r>
              <a:rPr lang="en-US" dirty="0">
                <a:solidFill>
                  <a:srgbClr val="666666"/>
                </a:solidFill>
                <a:latin typeface="Nunito Sans" pitchFamily="2" charset="77"/>
              </a:rPr>
              <a:t> lot</a:t>
            </a:r>
          </a:p>
          <a:p>
            <a:r>
              <a:rPr lang="en-US" dirty="0">
                <a:solidFill>
                  <a:srgbClr val="666666"/>
                </a:solidFill>
                <a:latin typeface="Nunito Sans" pitchFamily="2" charset="77"/>
              </a:rPr>
              <a:t>floors</a:t>
            </a:r>
          </a:p>
          <a:p>
            <a:r>
              <a:rPr lang="en-US" dirty="0">
                <a:solidFill>
                  <a:srgbClr val="666666"/>
                </a:solidFill>
                <a:latin typeface="Nunito Sans" pitchFamily="2" charset="77"/>
              </a:rPr>
              <a:t>year built</a:t>
            </a:r>
          </a:p>
          <a:p>
            <a:r>
              <a:rPr lang="en-US" dirty="0">
                <a:solidFill>
                  <a:srgbClr val="666666"/>
                </a:solidFill>
                <a:latin typeface="Nunito Sans" pitchFamily="2" charset="77"/>
              </a:rPr>
              <a:t>year renovated</a:t>
            </a:r>
          </a:p>
          <a:p>
            <a:r>
              <a:rPr lang="en-US" dirty="0">
                <a:solidFill>
                  <a:srgbClr val="666666"/>
                </a:solidFill>
                <a:latin typeface="Nunito Sans" pitchFamily="2" charset="77"/>
              </a:rPr>
              <a:t>waterfront</a:t>
            </a:r>
          </a:p>
        </p:txBody>
      </p:sp>
    </p:spTree>
    <p:extLst>
      <p:ext uri="{BB962C8B-B14F-4D97-AF65-F5344CB8AC3E}">
        <p14:creationId xmlns:p14="http://schemas.microsoft.com/office/powerpoint/2010/main" val="35086841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B4735-C2D4-FB4C-A964-144778D880F5}"/>
              </a:ext>
            </a:extLst>
          </p:cNvPr>
          <p:cNvSpPr>
            <a:spLocks noGrp="1"/>
          </p:cNvSpPr>
          <p:nvPr>
            <p:ph type="title"/>
          </p:nvPr>
        </p:nvSpPr>
        <p:spPr/>
        <p:txBody>
          <a:bodyPr/>
          <a:lstStyle/>
          <a:p>
            <a:r>
              <a:rPr lang="en-US" dirty="0"/>
              <a:t>Best Model</a:t>
            </a:r>
            <a:br>
              <a:rPr lang="en-US" dirty="0"/>
            </a:br>
            <a:r>
              <a:rPr lang="en-US" dirty="0"/>
              <a:t>Size 1</a:t>
            </a:r>
          </a:p>
        </p:txBody>
      </p:sp>
      <p:sp>
        <p:nvSpPr>
          <p:cNvPr id="4" name="Slide Number Placeholder 3">
            <a:extLst>
              <a:ext uri="{FF2B5EF4-FFF2-40B4-BE49-F238E27FC236}">
                <a16:creationId xmlns:a16="http://schemas.microsoft.com/office/drawing/2014/main" id="{53538D5D-75A2-1449-8331-C153B4A3137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15</a:t>
            </a:fld>
            <a:endParaRPr lang="en"/>
          </a:p>
        </p:txBody>
      </p:sp>
      <p:sp>
        <p:nvSpPr>
          <p:cNvPr id="5" name="Left-Up Arrow 4">
            <a:extLst>
              <a:ext uri="{FF2B5EF4-FFF2-40B4-BE49-F238E27FC236}">
                <a16:creationId xmlns:a16="http://schemas.microsoft.com/office/drawing/2014/main" id="{5F5F2E5E-6A7F-5548-8B63-A046A5CFDE83}"/>
              </a:ext>
            </a:extLst>
          </p:cNvPr>
          <p:cNvSpPr/>
          <p:nvPr/>
        </p:nvSpPr>
        <p:spPr>
          <a:xfrm flipH="1">
            <a:off x="3140439" y="534599"/>
            <a:ext cx="3515192" cy="3413792"/>
          </a:xfrm>
          <a:prstGeom prst="leftUpArrow">
            <a:avLst>
              <a:gd name="adj1" fmla="val 0"/>
              <a:gd name="adj2" fmla="val 1989"/>
              <a:gd name="adj3" fmla="val 289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340F779-F138-E94E-A698-B97E4FDE91DD}"/>
              </a:ext>
            </a:extLst>
          </p:cNvPr>
          <p:cNvSpPr/>
          <p:nvPr/>
        </p:nvSpPr>
        <p:spPr>
          <a:xfrm>
            <a:off x="4313986" y="4246585"/>
            <a:ext cx="1249060" cy="307777"/>
          </a:xfrm>
          <a:prstGeom prst="rect">
            <a:avLst/>
          </a:prstGeom>
        </p:spPr>
        <p:txBody>
          <a:bodyPr wrap="none">
            <a:spAutoFit/>
          </a:bodyPr>
          <a:lstStyle/>
          <a:p>
            <a:r>
              <a:rPr lang="en-US" dirty="0">
                <a:solidFill>
                  <a:srgbClr val="666666"/>
                </a:solidFill>
                <a:latin typeface="Nunito Sans" pitchFamily="2" charset="77"/>
                <a:ea typeface="Nunito Sans" pitchFamily="2" charset="77"/>
                <a:cs typeface="Nunito Sans" pitchFamily="2" charset="77"/>
              </a:rPr>
              <a:t># of features</a:t>
            </a:r>
            <a:r>
              <a:rPr lang="en-US" dirty="0"/>
              <a:t> </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99C95EE-452F-0C40-B8F9-BDDA634C9BA5}"/>
                  </a:ext>
                </a:extLst>
              </p:cNvPr>
              <p:cNvSpPr txBox="1"/>
              <p:nvPr/>
            </p:nvSpPr>
            <p:spPr>
              <a:xfrm rot="16200000">
                <a:off x="2349227" y="2098608"/>
                <a:ext cx="1168269"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𝑅𝑆</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𝑡𝑟𝑎𝑖𝑛</m:t>
                          </m:r>
                        </m:sub>
                      </m:sSub>
                      <m:r>
                        <a:rPr lang="en-US" b="0" i="1" smtClean="0">
                          <a:latin typeface="Cambria Math" panose="02040503050406030204" pitchFamily="18" charset="0"/>
                        </a:rPr>
                        <m:t>(</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𝑤</m:t>
                          </m:r>
                        </m:e>
                      </m:acc>
                      <m:r>
                        <a:rPr lang="en-US" b="0" i="1" smtClean="0">
                          <a:latin typeface="Cambria Math" panose="02040503050406030204" pitchFamily="18" charset="0"/>
                        </a:rPr>
                        <m:t>)</m:t>
                      </m:r>
                    </m:oMath>
                  </m:oMathPara>
                </a14:m>
                <a:endParaRPr lang="en-US" dirty="0"/>
              </a:p>
            </p:txBody>
          </p:sp>
        </mc:Choice>
        <mc:Fallback xmlns="">
          <p:sp>
            <p:nvSpPr>
              <p:cNvPr id="10" name="TextBox 9">
                <a:extLst>
                  <a:ext uri="{FF2B5EF4-FFF2-40B4-BE49-F238E27FC236}">
                    <a16:creationId xmlns:a16="http://schemas.microsoft.com/office/drawing/2014/main" id="{E99C95EE-452F-0C40-B8F9-BDDA634C9BA5}"/>
                  </a:ext>
                </a:extLst>
              </p:cNvPr>
              <p:cNvSpPr txBox="1">
                <a:spLocks noRot="1" noChangeAspect="1" noMove="1" noResize="1" noEditPoints="1" noAdjustHandles="1" noChangeArrowheads="1" noChangeShapeType="1" noTextEdit="1"/>
              </p:cNvSpPr>
              <p:nvPr/>
            </p:nvSpPr>
            <p:spPr>
              <a:xfrm rot="16200000">
                <a:off x="2349227" y="2098608"/>
                <a:ext cx="1168269" cy="307777"/>
              </a:xfrm>
              <a:prstGeom prst="rect">
                <a:avLst/>
              </a:prstGeom>
              <a:blipFill>
                <a:blip r:embed="rId2"/>
                <a:stretch>
                  <a:fillRect r="-12000"/>
                </a:stretch>
              </a:blipFill>
            </p:spPr>
            <p:txBody>
              <a:bodyPr/>
              <a:lstStyle/>
              <a:p>
                <a:r>
                  <a:rPr lang="en-US">
                    <a:noFill/>
                  </a:rPr>
                  <a:t> </a:t>
                </a:r>
              </a:p>
            </p:txBody>
          </p:sp>
        </mc:Fallback>
      </mc:AlternateContent>
      <p:sp>
        <p:nvSpPr>
          <p:cNvPr id="185" name="Oval 184">
            <a:extLst>
              <a:ext uri="{FF2B5EF4-FFF2-40B4-BE49-F238E27FC236}">
                <a16:creationId xmlns:a16="http://schemas.microsoft.com/office/drawing/2014/main" id="{41B2D9BB-C36A-8B44-BE34-291B6B7DC59A}"/>
              </a:ext>
            </a:extLst>
          </p:cNvPr>
          <p:cNvSpPr/>
          <p:nvPr/>
        </p:nvSpPr>
        <p:spPr>
          <a:xfrm>
            <a:off x="3429714" y="878365"/>
            <a:ext cx="137160" cy="137160"/>
          </a:xfrm>
          <a:prstGeom prst="ellipse">
            <a:avLst/>
          </a:prstGeom>
          <a:gradFill>
            <a:gsLst>
              <a:gs pos="0">
                <a:srgbClr val="B57BA6"/>
              </a:gs>
              <a:gs pos="99000">
                <a:srgbClr val="FFAEEF"/>
              </a:gs>
            </a:gsLst>
            <a:lin ang="16200000" scaled="0"/>
          </a:gradFill>
          <a:ln>
            <a:solidFill>
              <a:srgbClr val="95698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6" name="Oval 185">
            <a:extLst>
              <a:ext uri="{FF2B5EF4-FFF2-40B4-BE49-F238E27FC236}">
                <a16:creationId xmlns:a16="http://schemas.microsoft.com/office/drawing/2014/main" id="{8426ADC5-3E09-FD4D-8586-A8A99338997C}"/>
              </a:ext>
            </a:extLst>
          </p:cNvPr>
          <p:cNvSpPr/>
          <p:nvPr/>
        </p:nvSpPr>
        <p:spPr>
          <a:xfrm>
            <a:off x="3893067" y="109303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0" name="Oval 189">
            <a:extLst>
              <a:ext uri="{FF2B5EF4-FFF2-40B4-BE49-F238E27FC236}">
                <a16:creationId xmlns:a16="http://schemas.microsoft.com/office/drawing/2014/main" id="{B24AFE31-C81F-104B-973F-FB72FFAF0570}"/>
              </a:ext>
            </a:extLst>
          </p:cNvPr>
          <p:cNvSpPr/>
          <p:nvPr/>
        </p:nvSpPr>
        <p:spPr>
          <a:xfrm>
            <a:off x="3889607" y="161488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69" name="Rectangle 268">
            <a:extLst>
              <a:ext uri="{FF2B5EF4-FFF2-40B4-BE49-F238E27FC236}">
                <a16:creationId xmlns:a16="http://schemas.microsoft.com/office/drawing/2014/main" id="{1796679A-4460-AF4A-8BD8-E1ECBD418932}"/>
              </a:ext>
            </a:extLst>
          </p:cNvPr>
          <p:cNvSpPr/>
          <p:nvPr/>
        </p:nvSpPr>
        <p:spPr>
          <a:xfrm>
            <a:off x="3140438" y="3919092"/>
            <a:ext cx="3515191" cy="307777"/>
          </a:xfrm>
          <a:prstGeom prst="rect">
            <a:avLst/>
          </a:prstGeom>
        </p:spPr>
        <p:txBody>
          <a:bodyPr wrap="square">
            <a:spAutoFit/>
          </a:bodyPr>
          <a:lstStyle/>
          <a:p>
            <a:r>
              <a:rPr lang="en-US" dirty="0">
                <a:solidFill>
                  <a:srgbClr val="666666"/>
                </a:solidFill>
                <a:latin typeface="Nunito Sans" pitchFamily="2" charset="77"/>
                <a:ea typeface="Nunito Sans" pitchFamily="2" charset="77"/>
                <a:cs typeface="Nunito Sans" pitchFamily="2" charset="77"/>
              </a:rPr>
              <a:t>    0       1</a:t>
            </a:r>
            <a:endParaRPr lang="en-US" dirty="0"/>
          </a:p>
        </p:txBody>
      </p:sp>
      <p:sp>
        <p:nvSpPr>
          <p:cNvPr id="270" name="Rectangle 269">
            <a:extLst>
              <a:ext uri="{FF2B5EF4-FFF2-40B4-BE49-F238E27FC236}">
                <a16:creationId xmlns:a16="http://schemas.microsoft.com/office/drawing/2014/main" id="{1BE6D645-E39A-ED4F-8586-C1C361366AE4}"/>
              </a:ext>
            </a:extLst>
          </p:cNvPr>
          <p:cNvSpPr/>
          <p:nvPr/>
        </p:nvSpPr>
        <p:spPr>
          <a:xfrm>
            <a:off x="7179560" y="1611189"/>
            <a:ext cx="1385316" cy="2031325"/>
          </a:xfrm>
          <a:prstGeom prst="rect">
            <a:avLst/>
          </a:prstGeom>
        </p:spPr>
        <p:txBody>
          <a:bodyPr wrap="none">
            <a:spAutoFit/>
          </a:bodyPr>
          <a:lstStyle/>
          <a:p>
            <a:r>
              <a:rPr lang="en-US" b="1" dirty="0">
                <a:solidFill>
                  <a:srgbClr val="666666"/>
                </a:solidFill>
                <a:latin typeface="Nunito Sans" pitchFamily="2" charset="77"/>
                <a:ea typeface="Nunito Sans" pitchFamily="2" charset="77"/>
                <a:cs typeface="Nunito Sans" pitchFamily="2" charset="77"/>
              </a:rPr>
              <a:t>Features</a:t>
            </a:r>
          </a:p>
          <a:p>
            <a:r>
              <a:rPr lang="en-US" dirty="0">
                <a:solidFill>
                  <a:srgbClr val="666666"/>
                </a:solidFill>
                <a:latin typeface="Nunito Sans" pitchFamily="2" charset="77"/>
                <a:ea typeface="Nunito Sans" pitchFamily="2" charset="77"/>
                <a:cs typeface="Nunito Sans" pitchFamily="2" charset="77"/>
              </a:rPr>
              <a:t># bathrooms</a:t>
            </a:r>
          </a:p>
          <a:p>
            <a:r>
              <a:rPr lang="en-US" dirty="0">
                <a:solidFill>
                  <a:srgbClr val="666666"/>
                </a:solidFill>
                <a:latin typeface="Nunito Sans" pitchFamily="2" charset="77"/>
              </a:rPr>
              <a:t># bedrooms</a:t>
            </a:r>
          </a:p>
          <a:p>
            <a:r>
              <a:rPr lang="en-US" dirty="0" err="1">
                <a:solidFill>
                  <a:srgbClr val="B57BA6"/>
                </a:solidFill>
                <a:latin typeface="Nunito Sans" pitchFamily="2" charset="77"/>
              </a:rPr>
              <a:t>sq.ft</a:t>
            </a:r>
            <a:r>
              <a:rPr lang="en-US" dirty="0">
                <a:solidFill>
                  <a:srgbClr val="B57BA6"/>
                </a:solidFill>
                <a:latin typeface="Nunito Sans" pitchFamily="2" charset="77"/>
              </a:rPr>
              <a:t>. living</a:t>
            </a:r>
          </a:p>
          <a:p>
            <a:r>
              <a:rPr lang="en-US" dirty="0" err="1">
                <a:solidFill>
                  <a:srgbClr val="666666"/>
                </a:solidFill>
                <a:latin typeface="Nunito Sans" pitchFamily="2" charset="77"/>
              </a:rPr>
              <a:t>sq.ft</a:t>
            </a:r>
            <a:r>
              <a:rPr lang="en-US" dirty="0">
                <a:solidFill>
                  <a:srgbClr val="666666"/>
                </a:solidFill>
                <a:latin typeface="Nunito Sans" pitchFamily="2" charset="77"/>
              </a:rPr>
              <a:t> lot</a:t>
            </a:r>
          </a:p>
          <a:p>
            <a:r>
              <a:rPr lang="en-US" dirty="0">
                <a:solidFill>
                  <a:srgbClr val="666666"/>
                </a:solidFill>
                <a:latin typeface="Nunito Sans" pitchFamily="2" charset="77"/>
              </a:rPr>
              <a:t>floors</a:t>
            </a:r>
          </a:p>
          <a:p>
            <a:r>
              <a:rPr lang="en-US" dirty="0">
                <a:solidFill>
                  <a:srgbClr val="666666"/>
                </a:solidFill>
                <a:latin typeface="Nunito Sans" pitchFamily="2" charset="77"/>
              </a:rPr>
              <a:t>year built</a:t>
            </a:r>
          </a:p>
          <a:p>
            <a:r>
              <a:rPr lang="en-US" dirty="0">
                <a:solidFill>
                  <a:srgbClr val="666666"/>
                </a:solidFill>
                <a:latin typeface="Nunito Sans" pitchFamily="2" charset="77"/>
              </a:rPr>
              <a:t>year renovated</a:t>
            </a:r>
          </a:p>
          <a:p>
            <a:r>
              <a:rPr lang="en-US" dirty="0">
                <a:solidFill>
                  <a:srgbClr val="666666"/>
                </a:solidFill>
                <a:latin typeface="Nunito Sans" pitchFamily="2" charset="77"/>
              </a:rPr>
              <a:t>waterfront</a:t>
            </a:r>
          </a:p>
        </p:txBody>
      </p:sp>
      <p:sp>
        <p:nvSpPr>
          <p:cNvPr id="19" name="Oval 18">
            <a:extLst>
              <a:ext uri="{FF2B5EF4-FFF2-40B4-BE49-F238E27FC236}">
                <a16:creationId xmlns:a16="http://schemas.microsoft.com/office/drawing/2014/main" id="{21559619-A4DF-3D49-B774-F5CA17144FEE}"/>
              </a:ext>
            </a:extLst>
          </p:cNvPr>
          <p:cNvSpPr/>
          <p:nvPr/>
        </p:nvSpPr>
        <p:spPr>
          <a:xfrm>
            <a:off x="3878359" y="2173314"/>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84153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B4735-C2D4-FB4C-A964-144778D880F5}"/>
              </a:ext>
            </a:extLst>
          </p:cNvPr>
          <p:cNvSpPr>
            <a:spLocks noGrp="1"/>
          </p:cNvSpPr>
          <p:nvPr>
            <p:ph type="title"/>
          </p:nvPr>
        </p:nvSpPr>
        <p:spPr/>
        <p:txBody>
          <a:bodyPr/>
          <a:lstStyle/>
          <a:p>
            <a:r>
              <a:rPr lang="en-US" dirty="0"/>
              <a:t>Best Model</a:t>
            </a:r>
            <a:br>
              <a:rPr lang="en-US" dirty="0"/>
            </a:br>
            <a:r>
              <a:rPr lang="en-US" dirty="0"/>
              <a:t>Size 1</a:t>
            </a:r>
          </a:p>
        </p:txBody>
      </p:sp>
      <p:sp>
        <p:nvSpPr>
          <p:cNvPr id="4" name="Slide Number Placeholder 3">
            <a:extLst>
              <a:ext uri="{FF2B5EF4-FFF2-40B4-BE49-F238E27FC236}">
                <a16:creationId xmlns:a16="http://schemas.microsoft.com/office/drawing/2014/main" id="{53538D5D-75A2-1449-8331-C153B4A3137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16</a:t>
            </a:fld>
            <a:endParaRPr lang="en"/>
          </a:p>
        </p:txBody>
      </p:sp>
      <p:sp>
        <p:nvSpPr>
          <p:cNvPr id="5" name="Left-Up Arrow 4">
            <a:extLst>
              <a:ext uri="{FF2B5EF4-FFF2-40B4-BE49-F238E27FC236}">
                <a16:creationId xmlns:a16="http://schemas.microsoft.com/office/drawing/2014/main" id="{5F5F2E5E-6A7F-5548-8B63-A046A5CFDE83}"/>
              </a:ext>
            </a:extLst>
          </p:cNvPr>
          <p:cNvSpPr/>
          <p:nvPr/>
        </p:nvSpPr>
        <p:spPr>
          <a:xfrm flipH="1">
            <a:off x="3140439" y="534599"/>
            <a:ext cx="3515192" cy="3413792"/>
          </a:xfrm>
          <a:prstGeom prst="leftUpArrow">
            <a:avLst>
              <a:gd name="adj1" fmla="val 0"/>
              <a:gd name="adj2" fmla="val 1989"/>
              <a:gd name="adj3" fmla="val 289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340F779-F138-E94E-A698-B97E4FDE91DD}"/>
              </a:ext>
            </a:extLst>
          </p:cNvPr>
          <p:cNvSpPr/>
          <p:nvPr/>
        </p:nvSpPr>
        <p:spPr>
          <a:xfrm>
            <a:off x="4313986" y="4246585"/>
            <a:ext cx="1249060" cy="307777"/>
          </a:xfrm>
          <a:prstGeom prst="rect">
            <a:avLst/>
          </a:prstGeom>
        </p:spPr>
        <p:txBody>
          <a:bodyPr wrap="none">
            <a:spAutoFit/>
          </a:bodyPr>
          <a:lstStyle/>
          <a:p>
            <a:r>
              <a:rPr lang="en-US" dirty="0">
                <a:solidFill>
                  <a:srgbClr val="666666"/>
                </a:solidFill>
                <a:latin typeface="Nunito Sans" pitchFamily="2" charset="77"/>
                <a:ea typeface="Nunito Sans" pitchFamily="2" charset="77"/>
                <a:cs typeface="Nunito Sans" pitchFamily="2" charset="77"/>
              </a:rPr>
              <a:t># of features</a:t>
            </a:r>
            <a:r>
              <a:rPr lang="en-US" dirty="0"/>
              <a:t> </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99C95EE-452F-0C40-B8F9-BDDA634C9BA5}"/>
                  </a:ext>
                </a:extLst>
              </p:cNvPr>
              <p:cNvSpPr txBox="1"/>
              <p:nvPr/>
            </p:nvSpPr>
            <p:spPr>
              <a:xfrm rot="16200000">
                <a:off x="2349227" y="2098608"/>
                <a:ext cx="1168269"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𝑅𝑆</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𝑡𝑟𝑎𝑖𝑛</m:t>
                          </m:r>
                        </m:sub>
                      </m:sSub>
                      <m:r>
                        <a:rPr lang="en-US" b="0" i="1" smtClean="0">
                          <a:latin typeface="Cambria Math" panose="02040503050406030204" pitchFamily="18" charset="0"/>
                        </a:rPr>
                        <m:t>(</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𝑤</m:t>
                          </m:r>
                        </m:e>
                      </m:acc>
                      <m:r>
                        <a:rPr lang="en-US" b="0" i="1" smtClean="0">
                          <a:latin typeface="Cambria Math" panose="02040503050406030204" pitchFamily="18" charset="0"/>
                        </a:rPr>
                        <m:t>)</m:t>
                      </m:r>
                    </m:oMath>
                  </m:oMathPara>
                </a14:m>
                <a:endParaRPr lang="en-US" dirty="0"/>
              </a:p>
            </p:txBody>
          </p:sp>
        </mc:Choice>
        <mc:Fallback xmlns="">
          <p:sp>
            <p:nvSpPr>
              <p:cNvPr id="10" name="TextBox 9">
                <a:extLst>
                  <a:ext uri="{FF2B5EF4-FFF2-40B4-BE49-F238E27FC236}">
                    <a16:creationId xmlns:a16="http://schemas.microsoft.com/office/drawing/2014/main" id="{E99C95EE-452F-0C40-B8F9-BDDA634C9BA5}"/>
                  </a:ext>
                </a:extLst>
              </p:cNvPr>
              <p:cNvSpPr txBox="1">
                <a:spLocks noRot="1" noChangeAspect="1" noMove="1" noResize="1" noEditPoints="1" noAdjustHandles="1" noChangeArrowheads="1" noChangeShapeType="1" noTextEdit="1"/>
              </p:cNvSpPr>
              <p:nvPr/>
            </p:nvSpPr>
            <p:spPr>
              <a:xfrm rot="16200000">
                <a:off x="2349227" y="2098608"/>
                <a:ext cx="1168269" cy="307777"/>
              </a:xfrm>
              <a:prstGeom prst="rect">
                <a:avLst/>
              </a:prstGeom>
              <a:blipFill>
                <a:blip r:embed="rId2"/>
                <a:stretch>
                  <a:fillRect r="-12000"/>
                </a:stretch>
              </a:blipFill>
            </p:spPr>
            <p:txBody>
              <a:bodyPr/>
              <a:lstStyle/>
              <a:p>
                <a:r>
                  <a:rPr lang="en-US">
                    <a:noFill/>
                  </a:rPr>
                  <a:t> </a:t>
                </a:r>
              </a:p>
            </p:txBody>
          </p:sp>
        </mc:Fallback>
      </mc:AlternateContent>
      <p:sp>
        <p:nvSpPr>
          <p:cNvPr id="185" name="Oval 184">
            <a:extLst>
              <a:ext uri="{FF2B5EF4-FFF2-40B4-BE49-F238E27FC236}">
                <a16:creationId xmlns:a16="http://schemas.microsoft.com/office/drawing/2014/main" id="{41B2D9BB-C36A-8B44-BE34-291B6B7DC59A}"/>
              </a:ext>
            </a:extLst>
          </p:cNvPr>
          <p:cNvSpPr/>
          <p:nvPr/>
        </p:nvSpPr>
        <p:spPr>
          <a:xfrm>
            <a:off x="3429714" y="878365"/>
            <a:ext cx="137160" cy="137160"/>
          </a:xfrm>
          <a:prstGeom prst="ellipse">
            <a:avLst/>
          </a:prstGeom>
          <a:gradFill>
            <a:gsLst>
              <a:gs pos="0">
                <a:srgbClr val="B57BA6"/>
              </a:gs>
              <a:gs pos="99000">
                <a:srgbClr val="FFAEEF"/>
              </a:gs>
            </a:gsLst>
            <a:lin ang="16200000" scaled="0"/>
          </a:gradFill>
          <a:ln>
            <a:solidFill>
              <a:srgbClr val="95698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6" name="Oval 185">
            <a:extLst>
              <a:ext uri="{FF2B5EF4-FFF2-40B4-BE49-F238E27FC236}">
                <a16:creationId xmlns:a16="http://schemas.microsoft.com/office/drawing/2014/main" id="{8426ADC5-3E09-FD4D-8586-A8A99338997C}"/>
              </a:ext>
            </a:extLst>
          </p:cNvPr>
          <p:cNvSpPr/>
          <p:nvPr/>
        </p:nvSpPr>
        <p:spPr>
          <a:xfrm>
            <a:off x="3893067" y="109303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88" name="Oval 187">
            <a:extLst>
              <a:ext uri="{FF2B5EF4-FFF2-40B4-BE49-F238E27FC236}">
                <a16:creationId xmlns:a16="http://schemas.microsoft.com/office/drawing/2014/main" id="{5F21723B-376E-4342-98C6-AF817669F810}"/>
              </a:ext>
            </a:extLst>
          </p:cNvPr>
          <p:cNvSpPr/>
          <p:nvPr/>
        </p:nvSpPr>
        <p:spPr>
          <a:xfrm>
            <a:off x="3889607" y="185734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0" name="Oval 189">
            <a:extLst>
              <a:ext uri="{FF2B5EF4-FFF2-40B4-BE49-F238E27FC236}">
                <a16:creationId xmlns:a16="http://schemas.microsoft.com/office/drawing/2014/main" id="{B24AFE31-C81F-104B-973F-FB72FFAF0570}"/>
              </a:ext>
            </a:extLst>
          </p:cNvPr>
          <p:cNvSpPr/>
          <p:nvPr/>
        </p:nvSpPr>
        <p:spPr>
          <a:xfrm>
            <a:off x="3889607" y="161488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69" name="Rectangle 268">
            <a:extLst>
              <a:ext uri="{FF2B5EF4-FFF2-40B4-BE49-F238E27FC236}">
                <a16:creationId xmlns:a16="http://schemas.microsoft.com/office/drawing/2014/main" id="{1796679A-4460-AF4A-8BD8-E1ECBD418932}"/>
              </a:ext>
            </a:extLst>
          </p:cNvPr>
          <p:cNvSpPr/>
          <p:nvPr/>
        </p:nvSpPr>
        <p:spPr>
          <a:xfrm>
            <a:off x="3140438" y="3919092"/>
            <a:ext cx="3515191" cy="307777"/>
          </a:xfrm>
          <a:prstGeom prst="rect">
            <a:avLst/>
          </a:prstGeom>
        </p:spPr>
        <p:txBody>
          <a:bodyPr wrap="square">
            <a:spAutoFit/>
          </a:bodyPr>
          <a:lstStyle/>
          <a:p>
            <a:r>
              <a:rPr lang="en-US" dirty="0">
                <a:solidFill>
                  <a:srgbClr val="666666"/>
                </a:solidFill>
                <a:latin typeface="Nunito Sans" pitchFamily="2" charset="77"/>
                <a:ea typeface="Nunito Sans" pitchFamily="2" charset="77"/>
                <a:cs typeface="Nunito Sans" pitchFamily="2" charset="77"/>
              </a:rPr>
              <a:t>    0       1</a:t>
            </a:r>
            <a:endParaRPr lang="en-US" dirty="0"/>
          </a:p>
        </p:txBody>
      </p:sp>
      <p:sp>
        <p:nvSpPr>
          <p:cNvPr id="270" name="Rectangle 269">
            <a:extLst>
              <a:ext uri="{FF2B5EF4-FFF2-40B4-BE49-F238E27FC236}">
                <a16:creationId xmlns:a16="http://schemas.microsoft.com/office/drawing/2014/main" id="{1BE6D645-E39A-ED4F-8586-C1C361366AE4}"/>
              </a:ext>
            </a:extLst>
          </p:cNvPr>
          <p:cNvSpPr/>
          <p:nvPr/>
        </p:nvSpPr>
        <p:spPr>
          <a:xfrm>
            <a:off x="7179560" y="1611189"/>
            <a:ext cx="1385316" cy="2031325"/>
          </a:xfrm>
          <a:prstGeom prst="rect">
            <a:avLst/>
          </a:prstGeom>
        </p:spPr>
        <p:txBody>
          <a:bodyPr wrap="none">
            <a:spAutoFit/>
          </a:bodyPr>
          <a:lstStyle/>
          <a:p>
            <a:r>
              <a:rPr lang="en-US" b="1" dirty="0">
                <a:solidFill>
                  <a:srgbClr val="666666"/>
                </a:solidFill>
                <a:latin typeface="Nunito Sans" pitchFamily="2" charset="77"/>
                <a:ea typeface="Nunito Sans" pitchFamily="2" charset="77"/>
                <a:cs typeface="Nunito Sans" pitchFamily="2" charset="77"/>
              </a:rPr>
              <a:t>Features</a:t>
            </a:r>
          </a:p>
          <a:p>
            <a:r>
              <a:rPr lang="en-US" dirty="0">
                <a:solidFill>
                  <a:srgbClr val="666666"/>
                </a:solidFill>
                <a:latin typeface="Nunito Sans" pitchFamily="2" charset="77"/>
                <a:ea typeface="Nunito Sans" pitchFamily="2" charset="77"/>
                <a:cs typeface="Nunito Sans" pitchFamily="2" charset="77"/>
              </a:rPr>
              <a:t># bathrooms</a:t>
            </a:r>
          </a:p>
          <a:p>
            <a:r>
              <a:rPr lang="en-US" dirty="0">
                <a:solidFill>
                  <a:srgbClr val="666666"/>
                </a:solidFill>
                <a:latin typeface="Nunito Sans" pitchFamily="2" charset="77"/>
              </a:rPr>
              <a:t># bedrooms</a:t>
            </a:r>
          </a:p>
          <a:p>
            <a:r>
              <a:rPr lang="en-US" dirty="0" err="1">
                <a:solidFill>
                  <a:srgbClr val="666666"/>
                </a:solidFill>
                <a:latin typeface="Nunito Sans" pitchFamily="2" charset="77"/>
              </a:rPr>
              <a:t>sq.ft</a:t>
            </a:r>
            <a:r>
              <a:rPr lang="en-US" dirty="0">
                <a:solidFill>
                  <a:srgbClr val="666666"/>
                </a:solidFill>
                <a:latin typeface="Nunito Sans" pitchFamily="2" charset="77"/>
              </a:rPr>
              <a:t>. living</a:t>
            </a:r>
          </a:p>
          <a:p>
            <a:r>
              <a:rPr lang="en-US" dirty="0" err="1">
                <a:solidFill>
                  <a:srgbClr val="B57BA6"/>
                </a:solidFill>
                <a:latin typeface="Nunito Sans" pitchFamily="2" charset="77"/>
              </a:rPr>
              <a:t>sq.ft</a:t>
            </a:r>
            <a:r>
              <a:rPr lang="en-US" dirty="0">
                <a:solidFill>
                  <a:srgbClr val="B57BA6"/>
                </a:solidFill>
                <a:latin typeface="Nunito Sans" pitchFamily="2" charset="77"/>
              </a:rPr>
              <a:t> lot</a:t>
            </a:r>
          </a:p>
          <a:p>
            <a:r>
              <a:rPr lang="en-US" dirty="0">
                <a:solidFill>
                  <a:srgbClr val="666666"/>
                </a:solidFill>
                <a:latin typeface="Nunito Sans" pitchFamily="2" charset="77"/>
              </a:rPr>
              <a:t>floors</a:t>
            </a:r>
          </a:p>
          <a:p>
            <a:r>
              <a:rPr lang="en-US" dirty="0">
                <a:solidFill>
                  <a:srgbClr val="666666"/>
                </a:solidFill>
                <a:latin typeface="Nunito Sans" pitchFamily="2" charset="77"/>
              </a:rPr>
              <a:t>year built</a:t>
            </a:r>
          </a:p>
          <a:p>
            <a:r>
              <a:rPr lang="en-US" dirty="0">
                <a:solidFill>
                  <a:srgbClr val="666666"/>
                </a:solidFill>
                <a:latin typeface="Nunito Sans" pitchFamily="2" charset="77"/>
              </a:rPr>
              <a:t>year renovated</a:t>
            </a:r>
          </a:p>
          <a:p>
            <a:r>
              <a:rPr lang="en-US" dirty="0">
                <a:solidFill>
                  <a:srgbClr val="666666"/>
                </a:solidFill>
                <a:latin typeface="Nunito Sans" pitchFamily="2" charset="77"/>
              </a:rPr>
              <a:t>waterfront</a:t>
            </a:r>
          </a:p>
        </p:txBody>
      </p:sp>
      <p:sp>
        <p:nvSpPr>
          <p:cNvPr id="19" name="Oval 18">
            <a:extLst>
              <a:ext uri="{FF2B5EF4-FFF2-40B4-BE49-F238E27FC236}">
                <a16:creationId xmlns:a16="http://schemas.microsoft.com/office/drawing/2014/main" id="{BB2F3E70-99F2-6148-8263-03D9C5CC194E}"/>
              </a:ext>
            </a:extLst>
          </p:cNvPr>
          <p:cNvSpPr/>
          <p:nvPr/>
        </p:nvSpPr>
        <p:spPr>
          <a:xfrm>
            <a:off x="3878359" y="2173314"/>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5358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B4735-C2D4-FB4C-A964-144778D880F5}"/>
              </a:ext>
            </a:extLst>
          </p:cNvPr>
          <p:cNvSpPr>
            <a:spLocks noGrp="1"/>
          </p:cNvSpPr>
          <p:nvPr>
            <p:ph type="title"/>
          </p:nvPr>
        </p:nvSpPr>
        <p:spPr/>
        <p:txBody>
          <a:bodyPr/>
          <a:lstStyle/>
          <a:p>
            <a:r>
              <a:rPr lang="en-US" dirty="0"/>
              <a:t>Best Model</a:t>
            </a:r>
            <a:br>
              <a:rPr lang="en-US" dirty="0"/>
            </a:br>
            <a:r>
              <a:rPr lang="en-US" dirty="0"/>
              <a:t>Size 1</a:t>
            </a:r>
          </a:p>
        </p:txBody>
      </p:sp>
      <p:sp>
        <p:nvSpPr>
          <p:cNvPr id="4" name="Slide Number Placeholder 3">
            <a:extLst>
              <a:ext uri="{FF2B5EF4-FFF2-40B4-BE49-F238E27FC236}">
                <a16:creationId xmlns:a16="http://schemas.microsoft.com/office/drawing/2014/main" id="{53538D5D-75A2-1449-8331-C153B4A3137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17</a:t>
            </a:fld>
            <a:endParaRPr lang="en"/>
          </a:p>
        </p:txBody>
      </p:sp>
      <p:sp>
        <p:nvSpPr>
          <p:cNvPr id="5" name="Left-Up Arrow 4">
            <a:extLst>
              <a:ext uri="{FF2B5EF4-FFF2-40B4-BE49-F238E27FC236}">
                <a16:creationId xmlns:a16="http://schemas.microsoft.com/office/drawing/2014/main" id="{5F5F2E5E-6A7F-5548-8B63-A046A5CFDE83}"/>
              </a:ext>
            </a:extLst>
          </p:cNvPr>
          <p:cNvSpPr/>
          <p:nvPr/>
        </p:nvSpPr>
        <p:spPr>
          <a:xfrm flipH="1">
            <a:off x="3140439" y="534599"/>
            <a:ext cx="3515192" cy="3413792"/>
          </a:xfrm>
          <a:prstGeom prst="leftUpArrow">
            <a:avLst>
              <a:gd name="adj1" fmla="val 0"/>
              <a:gd name="adj2" fmla="val 1989"/>
              <a:gd name="adj3" fmla="val 289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340F779-F138-E94E-A698-B97E4FDE91DD}"/>
              </a:ext>
            </a:extLst>
          </p:cNvPr>
          <p:cNvSpPr/>
          <p:nvPr/>
        </p:nvSpPr>
        <p:spPr>
          <a:xfrm>
            <a:off x="4313986" y="4246585"/>
            <a:ext cx="1249060" cy="307777"/>
          </a:xfrm>
          <a:prstGeom prst="rect">
            <a:avLst/>
          </a:prstGeom>
        </p:spPr>
        <p:txBody>
          <a:bodyPr wrap="none">
            <a:spAutoFit/>
          </a:bodyPr>
          <a:lstStyle/>
          <a:p>
            <a:r>
              <a:rPr lang="en-US" dirty="0">
                <a:solidFill>
                  <a:srgbClr val="666666"/>
                </a:solidFill>
                <a:latin typeface="Nunito Sans" pitchFamily="2" charset="77"/>
                <a:ea typeface="Nunito Sans" pitchFamily="2" charset="77"/>
                <a:cs typeface="Nunito Sans" pitchFamily="2" charset="77"/>
              </a:rPr>
              <a:t># of features</a:t>
            </a:r>
            <a:r>
              <a:rPr lang="en-US" dirty="0"/>
              <a:t> </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99C95EE-452F-0C40-B8F9-BDDA634C9BA5}"/>
                  </a:ext>
                </a:extLst>
              </p:cNvPr>
              <p:cNvSpPr txBox="1"/>
              <p:nvPr/>
            </p:nvSpPr>
            <p:spPr>
              <a:xfrm rot="16200000">
                <a:off x="2349227" y="2098608"/>
                <a:ext cx="1168269"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𝑅𝑆</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𝑡𝑟𝑎𝑖𝑛</m:t>
                          </m:r>
                        </m:sub>
                      </m:sSub>
                      <m:r>
                        <a:rPr lang="en-US" b="0" i="1" smtClean="0">
                          <a:latin typeface="Cambria Math" panose="02040503050406030204" pitchFamily="18" charset="0"/>
                        </a:rPr>
                        <m:t>(</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𝑤</m:t>
                          </m:r>
                        </m:e>
                      </m:acc>
                      <m:r>
                        <a:rPr lang="en-US" b="0" i="1" smtClean="0">
                          <a:latin typeface="Cambria Math" panose="02040503050406030204" pitchFamily="18" charset="0"/>
                        </a:rPr>
                        <m:t>)</m:t>
                      </m:r>
                    </m:oMath>
                  </m:oMathPara>
                </a14:m>
                <a:endParaRPr lang="en-US" dirty="0"/>
              </a:p>
            </p:txBody>
          </p:sp>
        </mc:Choice>
        <mc:Fallback xmlns="">
          <p:sp>
            <p:nvSpPr>
              <p:cNvPr id="10" name="TextBox 9">
                <a:extLst>
                  <a:ext uri="{FF2B5EF4-FFF2-40B4-BE49-F238E27FC236}">
                    <a16:creationId xmlns:a16="http://schemas.microsoft.com/office/drawing/2014/main" id="{E99C95EE-452F-0C40-B8F9-BDDA634C9BA5}"/>
                  </a:ext>
                </a:extLst>
              </p:cNvPr>
              <p:cNvSpPr txBox="1">
                <a:spLocks noRot="1" noChangeAspect="1" noMove="1" noResize="1" noEditPoints="1" noAdjustHandles="1" noChangeArrowheads="1" noChangeShapeType="1" noTextEdit="1"/>
              </p:cNvSpPr>
              <p:nvPr/>
            </p:nvSpPr>
            <p:spPr>
              <a:xfrm rot="16200000">
                <a:off x="2349227" y="2098608"/>
                <a:ext cx="1168269" cy="307777"/>
              </a:xfrm>
              <a:prstGeom prst="rect">
                <a:avLst/>
              </a:prstGeom>
              <a:blipFill>
                <a:blip r:embed="rId2"/>
                <a:stretch>
                  <a:fillRect r="-12000"/>
                </a:stretch>
              </a:blipFill>
            </p:spPr>
            <p:txBody>
              <a:bodyPr/>
              <a:lstStyle/>
              <a:p>
                <a:r>
                  <a:rPr lang="en-US">
                    <a:noFill/>
                  </a:rPr>
                  <a:t> </a:t>
                </a:r>
              </a:p>
            </p:txBody>
          </p:sp>
        </mc:Fallback>
      </mc:AlternateContent>
      <p:sp>
        <p:nvSpPr>
          <p:cNvPr id="185" name="Oval 184">
            <a:extLst>
              <a:ext uri="{FF2B5EF4-FFF2-40B4-BE49-F238E27FC236}">
                <a16:creationId xmlns:a16="http://schemas.microsoft.com/office/drawing/2014/main" id="{41B2D9BB-C36A-8B44-BE34-291B6B7DC59A}"/>
              </a:ext>
            </a:extLst>
          </p:cNvPr>
          <p:cNvSpPr/>
          <p:nvPr/>
        </p:nvSpPr>
        <p:spPr>
          <a:xfrm>
            <a:off x="3429714" y="878365"/>
            <a:ext cx="137160" cy="137160"/>
          </a:xfrm>
          <a:prstGeom prst="ellipse">
            <a:avLst/>
          </a:prstGeom>
          <a:gradFill>
            <a:gsLst>
              <a:gs pos="0">
                <a:srgbClr val="B57BA6"/>
              </a:gs>
              <a:gs pos="99000">
                <a:srgbClr val="FFAEEF"/>
              </a:gs>
            </a:gsLst>
            <a:lin ang="16200000" scaled="0"/>
          </a:gradFill>
          <a:ln>
            <a:solidFill>
              <a:srgbClr val="95698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6" name="Oval 185">
            <a:extLst>
              <a:ext uri="{FF2B5EF4-FFF2-40B4-BE49-F238E27FC236}">
                <a16:creationId xmlns:a16="http://schemas.microsoft.com/office/drawing/2014/main" id="{8426ADC5-3E09-FD4D-8586-A8A99338997C}"/>
              </a:ext>
            </a:extLst>
          </p:cNvPr>
          <p:cNvSpPr/>
          <p:nvPr/>
        </p:nvSpPr>
        <p:spPr>
          <a:xfrm>
            <a:off x="3893067" y="109303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88" name="Oval 187">
            <a:extLst>
              <a:ext uri="{FF2B5EF4-FFF2-40B4-BE49-F238E27FC236}">
                <a16:creationId xmlns:a16="http://schemas.microsoft.com/office/drawing/2014/main" id="{5F21723B-376E-4342-98C6-AF817669F810}"/>
              </a:ext>
            </a:extLst>
          </p:cNvPr>
          <p:cNvSpPr/>
          <p:nvPr/>
        </p:nvSpPr>
        <p:spPr>
          <a:xfrm>
            <a:off x="3889607" y="185734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0" name="Oval 189">
            <a:extLst>
              <a:ext uri="{FF2B5EF4-FFF2-40B4-BE49-F238E27FC236}">
                <a16:creationId xmlns:a16="http://schemas.microsoft.com/office/drawing/2014/main" id="{B24AFE31-C81F-104B-973F-FB72FFAF0570}"/>
              </a:ext>
            </a:extLst>
          </p:cNvPr>
          <p:cNvSpPr/>
          <p:nvPr/>
        </p:nvSpPr>
        <p:spPr>
          <a:xfrm>
            <a:off x="3889607" y="161488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1" name="Oval 190">
            <a:extLst>
              <a:ext uri="{FF2B5EF4-FFF2-40B4-BE49-F238E27FC236}">
                <a16:creationId xmlns:a16="http://schemas.microsoft.com/office/drawing/2014/main" id="{B6F60A94-BAA0-AA4A-9187-98128A530EE2}"/>
              </a:ext>
            </a:extLst>
          </p:cNvPr>
          <p:cNvSpPr/>
          <p:nvPr/>
        </p:nvSpPr>
        <p:spPr>
          <a:xfrm>
            <a:off x="3889607" y="1476338"/>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69" name="Rectangle 268">
            <a:extLst>
              <a:ext uri="{FF2B5EF4-FFF2-40B4-BE49-F238E27FC236}">
                <a16:creationId xmlns:a16="http://schemas.microsoft.com/office/drawing/2014/main" id="{1796679A-4460-AF4A-8BD8-E1ECBD418932}"/>
              </a:ext>
            </a:extLst>
          </p:cNvPr>
          <p:cNvSpPr/>
          <p:nvPr/>
        </p:nvSpPr>
        <p:spPr>
          <a:xfrm>
            <a:off x="3140438" y="3919092"/>
            <a:ext cx="3515191" cy="307777"/>
          </a:xfrm>
          <a:prstGeom prst="rect">
            <a:avLst/>
          </a:prstGeom>
        </p:spPr>
        <p:txBody>
          <a:bodyPr wrap="square">
            <a:spAutoFit/>
          </a:bodyPr>
          <a:lstStyle/>
          <a:p>
            <a:r>
              <a:rPr lang="en-US" dirty="0">
                <a:solidFill>
                  <a:srgbClr val="666666"/>
                </a:solidFill>
                <a:latin typeface="Nunito Sans" pitchFamily="2" charset="77"/>
                <a:ea typeface="Nunito Sans" pitchFamily="2" charset="77"/>
                <a:cs typeface="Nunito Sans" pitchFamily="2" charset="77"/>
              </a:rPr>
              <a:t>    0       1</a:t>
            </a:r>
            <a:endParaRPr lang="en-US" dirty="0"/>
          </a:p>
        </p:txBody>
      </p:sp>
      <p:sp>
        <p:nvSpPr>
          <p:cNvPr id="270" name="Rectangle 269">
            <a:extLst>
              <a:ext uri="{FF2B5EF4-FFF2-40B4-BE49-F238E27FC236}">
                <a16:creationId xmlns:a16="http://schemas.microsoft.com/office/drawing/2014/main" id="{1BE6D645-E39A-ED4F-8586-C1C361366AE4}"/>
              </a:ext>
            </a:extLst>
          </p:cNvPr>
          <p:cNvSpPr/>
          <p:nvPr/>
        </p:nvSpPr>
        <p:spPr>
          <a:xfrm>
            <a:off x="7179560" y="1611189"/>
            <a:ext cx="1385316" cy="2031325"/>
          </a:xfrm>
          <a:prstGeom prst="rect">
            <a:avLst/>
          </a:prstGeom>
        </p:spPr>
        <p:txBody>
          <a:bodyPr wrap="none">
            <a:spAutoFit/>
          </a:bodyPr>
          <a:lstStyle/>
          <a:p>
            <a:r>
              <a:rPr lang="en-US" b="1" dirty="0">
                <a:solidFill>
                  <a:srgbClr val="666666"/>
                </a:solidFill>
                <a:latin typeface="Nunito Sans" pitchFamily="2" charset="77"/>
                <a:ea typeface="Nunito Sans" pitchFamily="2" charset="77"/>
                <a:cs typeface="Nunito Sans" pitchFamily="2" charset="77"/>
              </a:rPr>
              <a:t>Features</a:t>
            </a:r>
          </a:p>
          <a:p>
            <a:r>
              <a:rPr lang="en-US" dirty="0">
                <a:solidFill>
                  <a:srgbClr val="666666"/>
                </a:solidFill>
                <a:latin typeface="Nunito Sans" pitchFamily="2" charset="77"/>
                <a:ea typeface="Nunito Sans" pitchFamily="2" charset="77"/>
                <a:cs typeface="Nunito Sans" pitchFamily="2" charset="77"/>
              </a:rPr>
              <a:t># bathrooms</a:t>
            </a:r>
          </a:p>
          <a:p>
            <a:r>
              <a:rPr lang="en-US" dirty="0">
                <a:solidFill>
                  <a:srgbClr val="666666"/>
                </a:solidFill>
                <a:latin typeface="Nunito Sans" pitchFamily="2" charset="77"/>
              </a:rPr>
              <a:t># bedrooms</a:t>
            </a:r>
          </a:p>
          <a:p>
            <a:r>
              <a:rPr lang="en-US" dirty="0" err="1">
                <a:solidFill>
                  <a:srgbClr val="666666"/>
                </a:solidFill>
                <a:latin typeface="Nunito Sans" pitchFamily="2" charset="77"/>
              </a:rPr>
              <a:t>sq.ft</a:t>
            </a:r>
            <a:r>
              <a:rPr lang="en-US" dirty="0">
                <a:solidFill>
                  <a:srgbClr val="666666"/>
                </a:solidFill>
                <a:latin typeface="Nunito Sans" pitchFamily="2" charset="77"/>
              </a:rPr>
              <a:t>. living</a:t>
            </a:r>
          </a:p>
          <a:p>
            <a:r>
              <a:rPr lang="en-US" dirty="0" err="1">
                <a:solidFill>
                  <a:srgbClr val="666666"/>
                </a:solidFill>
                <a:latin typeface="Nunito Sans" pitchFamily="2" charset="77"/>
              </a:rPr>
              <a:t>sq.ft</a:t>
            </a:r>
            <a:r>
              <a:rPr lang="en-US" dirty="0">
                <a:solidFill>
                  <a:srgbClr val="666666"/>
                </a:solidFill>
                <a:latin typeface="Nunito Sans" pitchFamily="2" charset="77"/>
              </a:rPr>
              <a:t> lot</a:t>
            </a:r>
          </a:p>
          <a:p>
            <a:r>
              <a:rPr lang="en-US" dirty="0">
                <a:solidFill>
                  <a:srgbClr val="B57BA6"/>
                </a:solidFill>
                <a:latin typeface="Nunito Sans" pitchFamily="2" charset="77"/>
              </a:rPr>
              <a:t>floors</a:t>
            </a:r>
          </a:p>
          <a:p>
            <a:r>
              <a:rPr lang="en-US" dirty="0">
                <a:solidFill>
                  <a:srgbClr val="666666"/>
                </a:solidFill>
                <a:latin typeface="Nunito Sans" pitchFamily="2" charset="77"/>
              </a:rPr>
              <a:t>year built</a:t>
            </a:r>
          </a:p>
          <a:p>
            <a:r>
              <a:rPr lang="en-US" dirty="0">
                <a:solidFill>
                  <a:srgbClr val="666666"/>
                </a:solidFill>
                <a:latin typeface="Nunito Sans" pitchFamily="2" charset="77"/>
              </a:rPr>
              <a:t>year renovated</a:t>
            </a:r>
          </a:p>
          <a:p>
            <a:r>
              <a:rPr lang="en-US" dirty="0">
                <a:solidFill>
                  <a:srgbClr val="666666"/>
                </a:solidFill>
                <a:latin typeface="Nunito Sans" pitchFamily="2" charset="77"/>
              </a:rPr>
              <a:t>waterfront</a:t>
            </a:r>
          </a:p>
        </p:txBody>
      </p:sp>
      <p:sp>
        <p:nvSpPr>
          <p:cNvPr id="18" name="Oval 17">
            <a:extLst>
              <a:ext uri="{FF2B5EF4-FFF2-40B4-BE49-F238E27FC236}">
                <a16:creationId xmlns:a16="http://schemas.microsoft.com/office/drawing/2014/main" id="{BEAD8332-6219-734A-9FBA-0D6D9FCFDCC0}"/>
              </a:ext>
            </a:extLst>
          </p:cNvPr>
          <p:cNvSpPr/>
          <p:nvPr/>
        </p:nvSpPr>
        <p:spPr>
          <a:xfrm>
            <a:off x="3878359" y="2173314"/>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86970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B4735-C2D4-FB4C-A964-144778D880F5}"/>
              </a:ext>
            </a:extLst>
          </p:cNvPr>
          <p:cNvSpPr>
            <a:spLocks noGrp="1"/>
          </p:cNvSpPr>
          <p:nvPr>
            <p:ph type="title"/>
          </p:nvPr>
        </p:nvSpPr>
        <p:spPr/>
        <p:txBody>
          <a:bodyPr/>
          <a:lstStyle/>
          <a:p>
            <a:r>
              <a:rPr lang="en-US" dirty="0"/>
              <a:t>Best Model</a:t>
            </a:r>
            <a:br>
              <a:rPr lang="en-US" dirty="0"/>
            </a:br>
            <a:r>
              <a:rPr lang="en-US" dirty="0"/>
              <a:t>Size 1</a:t>
            </a:r>
          </a:p>
        </p:txBody>
      </p:sp>
      <p:sp>
        <p:nvSpPr>
          <p:cNvPr id="4" name="Slide Number Placeholder 3">
            <a:extLst>
              <a:ext uri="{FF2B5EF4-FFF2-40B4-BE49-F238E27FC236}">
                <a16:creationId xmlns:a16="http://schemas.microsoft.com/office/drawing/2014/main" id="{53538D5D-75A2-1449-8331-C153B4A3137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18</a:t>
            </a:fld>
            <a:endParaRPr lang="en"/>
          </a:p>
        </p:txBody>
      </p:sp>
      <p:sp>
        <p:nvSpPr>
          <p:cNvPr id="5" name="Left-Up Arrow 4">
            <a:extLst>
              <a:ext uri="{FF2B5EF4-FFF2-40B4-BE49-F238E27FC236}">
                <a16:creationId xmlns:a16="http://schemas.microsoft.com/office/drawing/2014/main" id="{5F5F2E5E-6A7F-5548-8B63-A046A5CFDE83}"/>
              </a:ext>
            </a:extLst>
          </p:cNvPr>
          <p:cNvSpPr/>
          <p:nvPr/>
        </p:nvSpPr>
        <p:spPr>
          <a:xfrm flipH="1">
            <a:off x="3140439" y="534599"/>
            <a:ext cx="3515192" cy="3413792"/>
          </a:xfrm>
          <a:prstGeom prst="leftUpArrow">
            <a:avLst>
              <a:gd name="adj1" fmla="val 0"/>
              <a:gd name="adj2" fmla="val 1989"/>
              <a:gd name="adj3" fmla="val 289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340F779-F138-E94E-A698-B97E4FDE91DD}"/>
              </a:ext>
            </a:extLst>
          </p:cNvPr>
          <p:cNvSpPr/>
          <p:nvPr/>
        </p:nvSpPr>
        <p:spPr>
          <a:xfrm>
            <a:off x="4313986" y="4246585"/>
            <a:ext cx="1249060" cy="307777"/>
          </a:xfrm>
          <a:prstGeom prst="rect">
            <a:avLst/>
          </a:prstGeom>
        </p:spPr>
        <p:txBody>
          <a:bodyPr wrap="none">
            <a:spAutoFit/>
          </a:bodyPr>
          <a:lstStyle/>
          <a:p>
            <a:r>
              <a:rPr lang="en-US" dirty="0">
                <a:solidFill>
                  <a:srgbClr val="666666"/>
                </a:solidFill>
                <a:latin typeface="Nunito Sans" pitchFamily="2" charset="77"/>
                <a:ea typeface="Nunito Sans" pitchFamily="2" charset="77"/>
                <a:cs typeface="Nunito Sans" pitchFamily="2" charset="77"/>
              </a:rPr>
              <a:t># of features</a:t>
            </a:r>
            <a:r>
              <a:rPr lang="en-US" dirty="0"/>
              <a:t> </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99C95EE-452F-0C40-B8F9-BDDA634C9BA5}"/>
                  </a:ext>
                </a:extLst>
              </p:cNvPr>
              <p:cNvSpPr txBox="1"/>
              <p:nvPr/>
            </p:nvSpPr>
            <p:spPr>
              <a:xfrm rot="16200000">
                <a:off x="2349227" y="2098608"/>
                <a:ext cx="1168269"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𝑅𝑆</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𝑡𝑟𝑎𝑖𝑛</m:t>
                          </m:r>
                        </m:sub>
                      </m:sSub>
                      <m:r>
                        <a:rPr lang="en-US" b="0" i="1" smtClean="0">
                          <a:latin typeface="Cambria Math" panose="02040503050406030204" pitchFamily="18" charset="0"/>
                        </a:rPr>
                        <m:t>(</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𝑤</m:t>
                          </m:r>
                        </m:e>
                      </m:acc>
                      <m:r>
                        <a:rPr lang="en-US" b="0" i="1" smtClean="0">
                          <a:latin typeface="Cambria Math" panose="02040503050406030204" pitchFamily="18" charset="0"/>
                        </a:rPr>
                        <m:t>)</m:t>
                      </m:r>
                    </m:oMath>
                  </m:oMathPara>
                </a14:m>
                <a:endParaRPr lang="en-US" dirty="0"/>
              </a:p>
            </p:txBody>
          </p:sp>
        </mc:Choice>
        <mc:Fallback xmlns="">
          <p:sp>
            <p:nvSpPr>
              <p:cNvPr id="10" name="TextBox 9">
                <a:extLst>
                  <a:ext uri="{FF2B5EF4-FFF2-40B4-BE49-F238E27FC236}">
                    <a16:creationId xmlns:a16="http://schemas.microsoft.com/office/drawing/2014/main" id="{E99C95EE-452F-0C40-B8F9-BDDA634C9BA5}"/>
                  </a:ext>
                </a:extLst>
              </p:cNvPr>
              <p:cNvSpPr txBox="1">
                <a:spLocks noRot="1" noChangeAspect="1" noMove="1" noResize="1" noEditPoints="1" noAdjustHandles="1" noChangeArrowheads="1" noChangeShapeType="1" noTextEdit="1"/>
              </p:cNvSpPr>
              <p:nvPr/>
            </p:nvSpPr>
            <p:spPr>
              <a:xfrm rot="16200000">
                <a:off x="2349227" y="2098608"/>
                <a:ext cx="1168269" cy="307777"/>
              </a:xfrm>
              <a:prstGeom prst="rect">
                <a:avLst/>
              </a:prstGeom>
              <a:blipFill>
                <a:blip r:embed="rId2"/>
                <a:stretch>
                  <a:fillRect r="-12000"/>
                </a:stretch>
              </a:blipFill>
            </p:spPr>
            <p:txBody>
              <a:bodyPr/>
              <a:lstStyle/>
              <a:p>
                <a:r>
                  <a:rPr lang="en-US">
                    <a:noFill/>
                  </a:rPr>
                  <a:t> </a:t>
                </a:r>
              </a:p>
            </p:txBody>
          </p:sp>
        </mc:Fallback>
      </mc:AlternateContent>
      <p:sp>
        <p:nvSpPr>
          <p:cNvPr id="185" name="Oval 184">
            <a:extLst>
              <a:ext uri="{FF2B5EF4-FFF2-40B4-BE49-F238E27FC236}">
                <a16:creationId xmlns:a16="http://schemas.microsoft.com/office/drawing/2014/main" id="{41B2D9BB-C36A-8B44-BE34-291B6B7DC59A}"/>
              </a:ext>
            </a:extLst>
          </p:cNvPr>
          <p:cNvSpPr/>
          <p:nvPr/>
        </p:nvSpPr>
        <p:spPr>
          <a:xfrm>
            <a:off x="3429714" y="878365"/>
            <a:ext cx="137160" cy="137160"/>
          </a:xfrm>
          <a:prstGeom prst="ellipse">
            <a:avLst/>
          </a:prstGeom>
          <a:gradFill>
            <a:gsLst>
              <a:gs pos="0">
                <a:srgbClr val="B57BA6"/>
              </a:gs>
              <a:gs pos="99000">
                <a:srgbClr val="FFAEEF"/>
              </a:gs>
            </a:gsLst>
            <a:lin ang="16200000" scaled="0"/>
          </a:gradFill>
          <a:ln>
            <a:solidFill>
              <a:srgbClr val="95698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6" name="Oval 185">
            <a:extLst>
              <a:ext uri="{FF2B5EF4-FFF2-40B4-BE49-F238E27FC236}">
                <a16:creationId xmlns:a16="http://schemas.microsoft.com/office/drawing/2014/main" id="{8426ADC5-3E09-FD4D-8586-A8A99338997C}"/>
              </a:ext>
            </a:extLst>
          </p:cNvPr>
          <p:cNvSpPr/>
          <p:nvPr/>
        </p:nvSpPr>
        <p:spPr>
          <a:xfrm>
            <a:off x="3893067" y="109303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87" name="Oval 186">
            <a:extLst>
              <a:ext uri="{FF2B5EF4-FFF2-40B4-BE49-F238E27FC236}">
                <a16:creationId xmlns:a16="http://schemas.microsoft.com/office/drawing/2014/main" id="{F69CFFA1-0331-EE4F-A998-1A6867A416C8}"/>
              </a:ext>
            </a:extLst>
          </p:cNvPr>
          <p:cNvSpPr/>
          <p:nvPr/>
        </p:nvSpPr>
        <p:spPr>
          <a:xfrm>
            <a:off x="3895380" y="95679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88" name="Oval 187">
            <a:extLst>
              <a:ext uri="{FF2B5EF4-FFF2-40B4-BE49-F238E27FC236}">
                <a16:creationId xmlns:a16="http://schemas.microsoft.com/office/drawing/2014/main" id="{5F21723B-376E-4342-98C6-AF817669F810}"/>
              </a:ext>
            </a:extLst>
          </p:cNvPr>
          <p:cNvSpPr/>
          <p:nvPr/>
        </p:nvSpPr>
        <p:spPr>
          <a:xfrm>
            <a:off x="3889607" y="185734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0" name="Oval 189">
            <a:extLst>
              <a:ext uri="{FF2B5EF4-FFF2-40B4-BE49-F238E27FC236}">
                <a16:creationId xmlns:a16="http://schemas.microsoft.com/office/drawing/2014/main" id="{B24AFE31-C81F-104B-973F-FB72FFAF0570}"/>
              </a:ext>
            </a:extLst>
          </p:cNvPr>
          <p:cNvSpPr/>
          <p:nvPr/>
        </p:nvSpPr>
        <p:spPr>
          <a:xfrm>
            <a:off x="3889607" y="161488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1" name="Oval 190">
            <a:extLst>
              <a:ext uri="{FF2B5EF4-FFF2-40B4-BE49-F238E27FC236}">
                <a16:creationId xmlns:a16="http://schemas.microsoft.com/office/drawing/2014/main" id="{B6F60A94-BAA0-AA4A-9187-98128A530EE2}"/>
              </a:ext>
            </a:extLst>
          </p:cNvPr>
          <p:cNvSpPr/>
          <p:nvPr/>
        </p:nvSpPr>
        <p:spPr>
          <a:xfrm>
            <a:off x="3889607" y="1476338"/>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69" name="Rectangle 268">
            <a:extLst>
              <a:ext uri="{FF2B5EF4-FFF2-40B4-BE49-F238E27FC236}">
                <a16:creationId xmlns:a16="http://schemas.microsoft.com/office/drawing/2014/main" id="{1796679A-4460-AF4A-8BD8-E1ECBD418932}"/>
              </a:ext>
            </a:extLst>
          </p:cNvPr>
          <p:cNvSpPr/>
          <p:nvPr/>
        </p:nvSpPr>
        <p:spPr>
          <a:xfrm>
            <a:off x="3140438" y="3919092"/>
            <a:ext cx="3515191" cy="307777"/>
          </a:xfrm>
          <a:prstGeom prst="rect">
            <a:avLst/>
          </a:prstGeom>
        </p:spPr>
        <p:txBody>
          <a:bodyPr wrap="square">
            <a:spAutoFit/>
          </a:bodyPr>
          <a:lstStyle/>
          <a:p>
            <a:r>
              <a:rPr lang="en-US" dirty="0">
                <a:solidFill>
                  <a:srgbClr val="666666"/>
                </a:solidFill>
                <a:latin typeface="Nunito Sans" pitchFamily="2" charset="77"/>
                <a:ea typeface="Nunito Sans" pitchFamily="2" charset="77"/>
                <a:cs typeface="Nunito Sans" pitchFamily="2" charset="77"/>
              </a:rPr>
              <a:t>    0       1</a:t>
            </a:r>
            <a:endParaRPr lang="en-US" dirty="0"/>
          </a:p>
        </p:txBody>
      </p:sp>
      <p:sp>
        <p:nvSpPr>
          <p:cNvPr id="270" name="Rectangle 269">
            <a:extLst>
              <a:ext uri="{FF2B5EF4-FFF2-40B4-BE49-F238E27FC236}">
                <a16:creationId xmlns:a16="http://schemas.microsoft.com/office/drawing/2014/main" id="{1BE6D645-E39A-ED4F-8586-C1C361366AE4}"/>
              </a:ext>
            </a:extLst>
          </p:cNvPr>
          <p:cNvSpPr/>
          <p:nvPr/>
        </p:nvSpPr>
        <p:spPr>
          <a:xfrm>
            <a:off x="7179560" y="1611189"/>
            <a:ext cx="1385316" cy="2031325"/>
          </a:xfrm>
          <a:prstGeom prst="rect">
            <a:avLst/>
          </a:prstGeom>
        </p:spPr>
        <p:txBody>
          <a:bodyPr wrap="none">
            <a:spAutoFit/>
          </a:bodyPr>
          <a:lstStyle/>
          <a:p>
            <a:r>
              <a:rPr lang="en-US" b="1" dirty="0">
                <a:solidFill>
                  <a:srgbClr val="666666"/>
                </a:solidFill>
                <a:latin typeface="Nunito Sans" pitchFamily="2" charset="77"/>
                <a:ea typeface="Nunito Sans" pitchFamily="2" charset="77"/>
                <a:cs typeface="Nunito Sans" pitchFamily="2" charset="77"/>
              </a:rPr>
              <a:t>Features</a:t>
            </a:r>
          </a:p>
          <a:p>
            <a:r>
              <a:rPr lang="en-US" dirty="0">
                <a:solidFill>
                  <a:srgbClr val="666666"/>
                </a:solidFill>
                <a:latin typeface="Nunito Sans" pitchFamily="2" charset="77"/>
                <a:ea typeface="Nunito Sans" pitchFamily="2" charset="77"/>
                <a:cs typeface="Nunito Sans" pitchFamily="2" charset="77"/>
              </a:rPr>
              <a:t># bathrooms</a:t>
            </a:r>
          </a:p>
          <a:p>
            <a:r>
              <a:rPr lang="en-US" dirty="0">
                <a:solidFill>
                  <a:srgbClr val="666666"/>
                </a:solidFill>
                <a:latin typeface="Nunito Sans" pitchFamily="2" charset="77"/>
              </a:rPr>
              <a:t># bedrooms</a:t>
            </a:r>
          </a:p>
          <a:p>
            <a:r>
              <a:rPr lang="en-US" dirty="0" err="1">
                <a:solidFill>
                  <a:srgbClr val="666666"/>
                </a:solidFill>
                <a:latin typeface="Nunito Sans" pitchFamily="2" charset="77"/>
              </a:rPr>
              <a:t>sq.ft</a:t>
            </a:r>
            <a:r>
              <a:rPr lang="en-US" dirty="0">
                <a:solidFill>
                  <a:srgbClr val="666666"/>
                </a:solidFill>
                <a:latin typeface="Nunito Sans" pitchFamily="2" charset="77"/>
              </a:rPr>
              <a:t>. living</a:t>
            </a:r>
          </a:p>
          <a:p>
            <a:r>
              <a:rPr lang="en-US" dirty="0" err="1">
                <a:solidFill>
                  <a:srgbClr val="666666"/>
                </a:solidFill>
                <a:latin typeface="Nunito Sans" pitchFamily="2" charset="77"/>
              </a:rPr>
              <a:t>sq.ft</a:t>
            </a:r>
            <a:r>
              <a:rPr lang="en-US" dirty="0">
                <a:solidFill>
                  <a:srgbClr val="666666"/>
                </a:solidFill>
                <a:latin typeface="Nunito Sans" pitchFamily="2" charset="77"/>
              </a:rPr>
              <a:t> lot</a:t>
            </a:r>
          </a:p>
          <a:p>
            <a:r>
              <a:rPr lang="en-US" dirty="0">
                <a:solidFill>
                  <a:srgbClr val="666666"/>
                </a:solidFill>
                <a:latin typeface="Nunito Sans" pitchFamily="2" charset="77"/>
              </a:rPr>
              <a:t>floors</a:t>
            </a:r>
          </a:p>
          <a:p>
            <a:r>
              <a:rPr lang="en-US" dirty="0">
                <a:solidFill>
                  <a:srgbClr val="B57BA6"/>
                </a:solidFill>
                <a:latin typeface="Nunito Sans" pitchFamily="2" charset="77"/>
              </a:rPr>
              <a:t>year built</a:t>
            </a:r>
          </a:p>
          <a:p>
            <a:r>
              <a:rPr lang="en-US" dirty="0">
                <a:solidFill>
                  <a:srgbClr val="666666"/>
                </a:solidFill>
                <a:latin typeface="Nunito Sans" pitchFamily="2" charset="77"/>
              </a:rPr>
              <a:t>year renovated</a:t>
            </a:r>
          </a:p>
          <a:p>
            <a:r>
              <a:rPr lang="en-US" dirty="0">
                <a:solidFill>
                  <a:srgbClr val="666666"/>
                </a:solidFill>
                <a:latin typeface="Nunito Sans" pitchFamily="2" charset="77"/>
              </a:rPr>
              <a:t>waterfront</a:t>
            </a:r>
          </a:p>
        </p:txBody>
      </p:sp>
      <p:sp>
        <p:nvSpPr>
          <p:cNvPr id="19" name="Oval 18">
            <a:extLst>
              <a:ext uri="{FF2B5EF4-FFF2-40B4-BE49-F238E27FC236}">
                <a16:creationId xmlns:a16="http://schemas.microsoft.com/office/drawing/2014/main" id="{4C28A8CE-F5CA-854D-B6B6-D6B24CB8284F}"/>
              </a:ext>
            </a:extLst>
          </p:cNvPr>
          <p:cNvSpPr/>
          <p:nvPr/>
        </p:nvSpPr>
        <p:spPr>
          <a:xfrm>
            <a:off x="3878359" y="2173314"/>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23336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B4735-C2D4-FB4C-A964-144778D880F5}"/>
              </a:ext>
            </a:extLst>
          </p:cNvPr>
          <p:cNvSpPr>
            <a:spLocks noGrp="1"/>
          </p:cNvSpPr>
          <p:nvPr>
            <p:ph type="title"/>
          </p:nvPr>
        </p:nvSpPr>
        <p:spPr/>
        <p:txBody>
          <a:bodyPr/>
          <a:lstStyle/>
          <a:p>
            <a:r>
              <a:rPr lang="en-US" dirty="0"/>
              <a:t>Best Model</a:t>
            </a:r>
            <a:br>
              <a:rPr lang="en-US" dirty="0"/>
            </a:br>
            <a:r>
              <a:rPr lang="en-US" dirty="0"/>
              <a:t>Size 1</a:t>
            </a:r>
          </a:p>
        </p:txBody>
      </p:sp>
      <p:sp>
        <p:nvSpPr>
          <p:cNvPr id="4" name="Slide Number Placeholder 3">
            <a:extLst>
              <a:ext uri="{FF2B5EF4-FFF2-40B4-BE49-F238E27FC236}">
                <a16:creationId xmlns:a16="http://schemas.microsoft.com/office/drawing/2014/main" id="{53538D5D-75A2-1449-8331-C153B4A3137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19</a:t>
            </a:fld>
            <a:endParaRPr lang="en"/>
          </a:p>
        </p:txBody>
      </p:sp>
      <p:sp>
        <p:nvSpPr>
          <p:cNvPr id="5" name="Left-Up Arrow 4">
            <a:extLst>
              <a:ext uri="{FF2B5EF4-FFF2-40B4-BE49-F238E27FC236}">
                <a16:creationId xmlns:a16="http://schemas.microsoft.com/office/drawing/2014/main" id="{5F5F2E5E-6A7F-5548-8B63-A046A5CFDE83}"/>
              </a:ext>
            </a:extLst>
          </p:cNvPr>
          <p:cNvSpPr/>
          <p:nvPr/>
        </p:nvSpPr>
        <p:spPr>
          <a:xfrm flipH="1">
            <a:off x="3140439" y="534599"/>
            <a:ext cx="3515192" cy="3413792"/>
          </a:xfrm>
          <a:prstGeom prst="leftUpArrow">
            <a:avLst>
              <a:gd name="adj1" fmla="val 0"/>
              <a:gd name="adj2" fmla="val 1989"/>
              <a:gd name="adj3" fmla="val 289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340F779-F138-E94E-A698-B97E4FDE91DD}"/>
              </a:ext>
            </a:extLst>
          </p:cNvPr>
          <p:cNvSpPr/>
          <p:nvPr/>
        </p:nvSpPr>
        <p:spPr>
          <a:xfrm>
            <a:off x="4313986" y="4246585"/>
            <a:ext cx="1249060" cy="307777"/>
          </a:xfrm>
          <a:prstGeom prst="rect">
            <a:avLst/>
          </a:prstGeom>
        </p:spPr>
        <p:txBody>
          <a:bodyPr wrap="none">
            <a:spAutoFit/>
          </a:bodyPr>
          <a:lstStyle/>
          <a:p>
            <a:r>
              <a:rPr lang="en-US" dirty="0">
                <a:solidFill>
                  <a:srgbClr val="666666"/>
                </a:solidFill>
                <a:latin typeface="Nunito Sans" pitchFamily="2" charset="77"/>
                <a:ea typeface="Nunito Sans" pitchFamily="2" charset="77"/>
                <a:cs typeface="Nunito Sans" pitchFamily="2" charset="77"/>
              </a:rPr>
              <a:t># of features</a:t>
            </a:r>
            <a:r>
              <a:rPr lang="en-US" dirty="0"/>
              <a:t> </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99C95EE-452F-0C40-B8F9-BDDA634C9BA5}"/>
                  </a:ext>
                </a:extLst>
              </p:cNvPr>
              <p:cNvSpPr txBox="1"/>
              <p:nvPr/>
            </p:nvSpPr>
            <p:spPr>
              <a:xfrm rot="16200000">
                <a:off x="2349227" y="2098608"/>
                <a:ext cx="1168269"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𝑅𝑆</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𝑡𝑟𝑎𝑖𝑛</m:t>
                          </m:r>
                        </m:sub>
                      </m:sSub>
                      <m:r>
                        <a:rPr lang="en-US" b="0" i="1" smtClean="0">
                          <a:latin typeface="Cambria Math" panose="02040503050406030204" pitchFamily="18" charset="0"/>
                        </a:rPr>
                        <m:t>(</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𝑤</m:t>
                          </m:r>
                        </m:e>
                      </m:acc>
                      <m:r>
                        <a:rPr lang="en-US" b="0" i="1" smtClean="0">
                          <a:latin typeface="Cambria Math" panose="02040503050406030204" pitchFamily="18" charset="0"/>
                        </a:rPr>
                        <m:t>)</m:t>
                      </m:r>
                    </m:oMath>
                  </m:oMathPara>
                </a14:m>
                <a:endParaRPr lang="en-US" dirty="0"/>
              </a:p>
            </p:txBody>
          </p:sp>
        </mc:Choice>
        <mc:Fallback xmlns="">
          <p:sp>
            <p:nvSpPr>
              <p:cNvPr id="10" name="TextBox 9">
                <a:extLst>
                  <a:ext uri="{FF2B5EF4-FFF2-40B4-BE49-F238E27FC236}">
                    <a16:creationId xmlns:a16="http://schemas.microsoft.com/office/drawing/2014/main" id="{E99C95EE-452F-0C40-B8F9-BDDA634C9BA5}"/>
                  </a:ext>
                </a:extLst>
              </p:cNvPr>
              <p:cNvSpPr txBox="1">
                <a:spLocks noRot="1" noChangeAspect="1" noMove="1" noResize="1" noEditPoints="1" noAdjustHandles="1" noChangeArrowheads="1" noChangeShapeType="1" noTextEdit="1"/>
              </p:cNvSpPr>
              <p:nvPr/>
            </p:nvSpPr>
            <p:spPr>
              <a:xfrm rot="16200000">
                <a:off x="2349227" y="2098608"/>
                <a:ext cx="1168269" cy="307777"/>
              </a:xfrm>
              <a:prstGeom prst="rect">
                <a:avLst/>
              </a:prstGeom>
              <a:blipFill>
                <a:blip r:embed="rId2"/>
                <a:stretch>
                  <a:fillRect r="-12000"/>
                </a:stretch>
              </a:blipFill>
            </p:spPr>
            <p:txBody>
              <a:bodyPr/>
              <a:lstStyle/>
              <a:p>
                <a:r>
                  <a:rPr lang="en-US">
                    <a:noFill/>
                  </a:rPr>
                  <a:t> </a:t>
                </a:r>
              </a:p>
            </p:txBody>
          </p:sp>
        </mc:Fallback>
      </mc:AlternateContent>
      <p:sp>
        <p:nvSpPr>
          <p:cNvPr id="185" name="Oval 184">
            <a:extLst>
              <a:ext uri="{FF2B5EF4-FFF2-40B4-BE49-F238E27FC236}">
                <a16:creationId xmlns:a16="http://schemas.microsoft.com/office/drawing/2014/main" id="{41B2D9BB-C36A-8B44-BE34-291B6B7DC59A}"/>
              </a:ext>
            </a:extLst>
          </p:cNvPr>
          <p:cNvSpPr/>
          <p:nvPr/>
        </p:nvSpPr>
        <p:spPr>
          <a:xfrm>
            <a:off x="3429714" y="878365"/>
            <a:ext cx="137160" cy="137160"/>
          </a:xfrm>
          <a:prstGeom prst="ellipse">
            <a:avLst/>
          </a:prstGeom>
          <a:gradFill>
            <a:gsLst>
              <a:gs pos="0">
                <a:srgbClr val="B57BA6"/>
              </a:gs>
              <a:gs pos="99000">
                <a:srgbClr val="FFAEEF"/>
              </a:gs>
            </a:gsLst>
            <a:lin ang="16200000" scaled="0"/>
          </a:gradFill>
          <a:ln>
            <a:solidFill>
              <a:srgbClr val="95698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6" name="Oval 185">
            <a:extLst>
              <a:ext uri="{FF2B5EF4-FFF2-40B4-BE49-F238E27FC236}">
                <a16:creationId xmlns:a16="http://schemas.microsoft.com/office/drawing/2014/main" id="{8426ADC5-3E09-FD4D-8586-A8A99338997C}"/>
              </a:ext>
            </a:extLst>
          </p:cNvPr>
          <p:cNvSpPr/>
          <p:nvPr/>
        </p:nvSpPr>
        <p:spPr>
          <a:xfrm>
            <a:off x="3893067" y="109303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87" name="Oval 186">
            <a:extLst>
              <a:ext uri="{FF2B5EF4-FFF2-40B4-BE49-F238E27FC236}">
                <a16:creationId xmlns:a16="http://schemas.microsoft.com/office/drawing/2014/main" id="{F69CFFA1-0331-EE4F-A998-1A6867A416C8}"/>
              </a:ext>
            </a:extLst>
          </p:cNvPr>
          <p:cNvSpPr/>
          <p:nvPr/>
        </p:nvSpPr>
        <p:spPr>
          <a:xfrm>
            <a:off x="3895380" y="95679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88" name="Oval 187">
            <a:extLst>
              <a:ext uri="{FF2B5EF4-FFF2-40B4-BE49-F238E27FC236}">
                <a16:creationId xmlns:a16="http://schemas.microsoft.com/office/drawing/2014/main" id="{5F21723B-376E-4342-98C6-AF817669F810}"/>
              </a:ext>
            </a:extLst>
          </p:cNvPr>
          <p:cNvSpPr/>
          <p:nvPr/>
        </p:nvSpPr>
        <p:spPr>
          <a:xfrm>
            <a:off x="3889607" y="185734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0" name="Oval 189">
            <a:extLst>
              <a:ext uri="{FF2B5EF4-FFF2-40B4-BE49-F238E27FC236}">
                <a16:creationId xmlns:a16="http://schemas.microsoft.com/office/drawing/2014/main" id="{B24AFE31-C81F-104B-973F-FB72FFAF0570}"/>
              </a:ext>
            </a:extLst>
          </p:cNvPr>
          <p:cNvSpPr/>
          <p:nvPr/>
        </p:nvSpPr>
        <p:spPr>
          <a:xfrm>
            <a:off x="3889607" y="161488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1" name="Oval 190">
            <a:extLst>
              <a:ext uri="{FF2B5EF4-FFF2-40B4-BE49-F238E27FC236}">
                <a16:creationId xmlns:a16="http://schemas.microsoft.com/office/drawing/2014/main" id="{B6F60A94-BAA0-AA4A-9187-98128A530EE2}"/>
              </a:ext>
            </a:extLst>
          </p:cNvPr>
          <p:cNvSpPr/>
          <p:nvPr/>
        </p:nvSpPr>
        <p:spPr>
          <a:xfrm>
            <a:off x="3889607" y="1476338"/>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2" name="Oval 191">
            <a:extLst>
              <a:ext uri="{FF2B5EF4-FFF2-40B4-BE49-F238E27FC236}">
                <a16:creationId xmlns:a16="http://schemas.microsoft.com/office/drawing/2014/main" id="{1D6934AB-B0D5-8940-933D-B255C0E8DA08}"/>
              </a:ext>
            </a:extLst>
          </p:cNvPr>
          <p:cNvSpPr/>
          <p:nvPr/>
        </p:nvSpPr>
        <p:spPr>
          <a:xfrm>
            <a:off x="3889607" y="1372431"/>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69" name="Rectangle 268">
            <a:extLst>
              <a:ext uri="{FF2B5EF4-FFF2-40B4-BE49-F238E27FC236}">
                <a16:creationId xmlns:a16="http://schemas.microsoft.com/office/drawing/2014/main" id="{1796679A-4460-AF4A-8BD8-E1ECBD418932}"/>
              </a:ext>
            </a:extLst>
          </p:cNvPr>
          <p:cNvSpPr/>
          <p:nvPr/>
        </p:nvSpPr>
        <p:spPr>
          <a:xfrm>
            <a:off x="3140438" y="3919092"/>
            <a:ext cx="3515191" cy="307777"/>
          </a:xfrm>
          <a:prstGeom prst="rect">
            <a:avLst/>
          </a:prstGeom>
        </p:spPr>
        <p:txBody>
          <a:bodyPr wrap="square">
            <a:spAutoFit/>
          </a:bodyPr>
          <a:lstStyle/>
          <a:p>
            <a:r>
              <a:rPr lang="en-US" dirty="0">
                <a:solidFill>
                  <a:srgbClr val="666666"/>
                </a:solidFill>
                <a:latin typeface="Nunito Sans" pitchFamily="2" charset="77"/>
                <a:ea typeface="Nunito Sans" pitchFamily="2" charset="77"/>
                <a:cs typeface="Nunito Sans" pitchFamily="2" charset="77"/>
              </a:rPr>
              <a:t>    0       1</a:t>
            </a:r>
            <a:endParaRPr lang="en-US" dirty="0"/>
          </a:p>
        </p:txBody>
      </p:sp>
      <p:sp>
        <p:nvSpPr>
          <p:cNvPr id="270" name="Rectangle 269">
            <a:extLst>
              <a:ext uri="{FF2B5EF4-FFF2-40B4-BE49-F238E27FC236}">
                <a16:creationId xmlns:a16="http://schemas.microsoft.com/office/drawing/2014/main" id="{1BE6D645-E39A-ED4F-8586-C1C361366AE4}"/>
              </a:ext>
            </a:extLst>
          </p:cNvPr>
          <p:cNvSpPr/>
          <p:nvPr/>
        </p:nvSpPr>
        <p:spPr>
          <a:xfrm>
            <a:off x="7179560" y="1611189"/>
            <a:ext cx="1385316" cy="2031325"/>
          </a:xfrm>
          <a:prstGeom prst="rect">
            <a:avLst/>
          </a:prstGeom>
        </p:spPr>
        <p:txBody>
          <a:bodyPr wrap="none">
            <a:spAutoFit/>
          </a:bodyPr>
          <a:lstStyle/>
          <a:p>
            <a:r>
              <a:rPr lang="en-US" b="1" dirty="0">
                <a:solidFill>
                  <a:srgbClr val="666666"/>
                </a:solidFill>
                <a:latin typeface="Nunito Sans" pitchFamily="2" charset="77"/>
                <a:ea typeface="Nunito Sans" pitchFamily="2" charset="77"/>
                <a:cs typeface="Nunito Sans" pitchFamily="2" charset="77"/>
              </a:rPr>
              <a:t>Features</a:t>
            </a:r>
          </a:p>
          <a:p>
            <a:r>
              <a:rPr lang="en-US" dirty="0">
                <a:solidFill>
                  <a:srgbClr val="666666"/>
                </a:solidFill>
                <a:latin typeface="Nunito Sans" pitchFamily="2" charset="77"/>
                <a:ea typeface="Nunito Sans" pitchFamily="2" charset="77"/>
                <a:cs typeface="Nunito Sans" pitchFamily="2" charset="77"/>
              </a:rPr>
              <a:t># bathrooms</a:t>
            </a:r>
          </a:p>
          <a:p>
            <a:r>
              <a:rPr lang="en-US" dirty="0">
                <a:solidFill>
                  <a:srgbClr val="666666"/>
                </a:solidFill>
                <a:latin typeface="Nunito Sans" pitchFamily="2" charset="77"/>
              </a:rPr>
              <a:t># bedrooms</a:t>
            </a:r>
          </a:p>
          <a:p>
            <a:r>
              <a:rPr lang="en-US" dirty="0" err="1">
                <a:solidFill>
                  <a:srgbClr val="666666"/>
                </a:solidFill>
                <a:latin typeface="Nunito Sans" pitchFamily="2" charset="77"/>
              </a:rPr>
              <a:t>sq.ft</a:t>
            </a:r>
            <a:r>
              <a:rPr lang="en-US" dirty="0">
                <a:solidFill>
                  <a:srgbClr val="666666"/>
                </a:solidFill>
                <a:latin typeface="Nunito Sans" pitchFamily="2" charset="77"/>
              </a:rPr>
              <a:t>. living</a:t>
            </a:r>
          </a:p>
          <a:p>
            <a:r>
              <a:rPr lang="en-US" dirty="0" err="1">
                <a:solidFill>
                  <a:srgbClr val="666666"/>
                </a:solidFill>
                <a:latin typeface="Nunito Sans" pitchFamily="2" charset="77"/>
              </a:rPr>
              <a:t>sq.ft</a:t>
            </a:r>
            <a:r>
              <a:rPr lang="en-US" dirty="0">
                <a:solidFill>
                  <a:srgbClr val="666666"/>
                </a:solidFill>
                <a:latin typeface="Nunito Sans" pitchFamily="2" charset="77"/>
              </a:rPr>
              <a:t> lot</a:t>
            </a:r>
          </a:p>
          <a:p>
            <a:r>
              <a:rPr lang="en-US" dirty="0">
                <a:solidFill>
                  <a:srgbClr val="666666"/>
                </a:solidFill>
                <a:latin typeface="Nunito Sans" pitchFamily="2" charset="77"/>
              </a:rPr>
              <a:t>floors</a:t>
            </a:r>
          </a:p>
          <a:p>
            <a:r>
              <a:rPr lang="en-US" dirty="0">
                <a:solidFill>
                  <a:srgbClr val="666666"/>
                </a:solidFill>
                <a:latin typeface="Nunito Sans" pitchFamily="2" charset="77"/>
              </a:rPr>
              <a:t>year built</a:t>
            </a:r>
          </a:p>
          <a:p>
            <a:r>
              <a:rPr lang="en-US" dirty="0">
                <a:solidFill>
                  <a:srgbClr val="B57BA6"/>
                </a:solidFill>
                <a:latin typeface="Nunito Sans" pitchFamily="2" charset="77"/>
              </a:rPr>
              <a:t>year renovated</a:t>
            </a:r>
          </a:p>
          <a:p>
            <a:r>
              <a:rPr lang="en-US" dirty="0">
                <a:solidFill>
                  <a:srgbClr val="666666"/>
                </a:solidFill>
                <a:latin typeface="Nunito Sans" pitchFamily="2" charset="77"/>
              </a:rPr>
              <a:t>waterfront</a:t>
            </a:r>
          </a:p>
        </p:txBody>
      </p:sp>
      <p:sp>
        <p:nvSpPr>
          <p:cNvPr id="18" name="Oval 17">
            <a:extLst>
              <a:ext uri="{FF2B5EF4-FFF2-40B4-BE49-F238E27FC236}">
                <a16:creationId xmlns:a16="http://schemas.microsoft.com/office/drawing/2014/main" id="{F632E152-D94E-6D40-ACE1-C7CDD04979FA}"/>
              </a:ext>
            </a:extLst>
          </p:cNvPr>
          <p:cNvSpPr/>
          <p:nvPr/>
        </p:nvSpPr>
        <p:spPr>
          <a:xfrm>
            <a:off x="3878359" y="2173314"/>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00252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9E92D-E5EC-458D-4D20-CA8EDD4F0BB8}"/>
              </a:ext>
            </a:extLst>
          </p:cNvPr>
          <p:cNvSpPr>
            <a:spLocks noGrp="1"/>
          </p:cNvSpPr>
          <p:nvPr>
            <p:ph type="ctrTitle"/>
          </p:nvPr>
        </p:nvSpPr>
        <p:spPr/>
        <p:txBody>
          <a:bodyPr/>
          <a:lstStyle/>
          <a:p>
            <a:r>
              <a:rPr lang="en-US" dirty="0"/>
              <a:t>Pre-Class Video 1</a:t>
            </a:r>
          </a:p>
        </p:txBody>
      </p:sp>
      <p:sp>
        <p:nvSpPr>
          <p:cNvPr id="3" name="Subtitle 2">
            <a:extLst>
              <a:ext uri="{FF2B5EF4-FFF2-40B4-BE49-F238E27FC236}">
                <a16:creationId xmlns:a16="http://schemas.microsoft.com/office/drawing/2014/main" id="{9D446B20-A5EC-3C9E-700C-54F5BF830AA0}"/>
              </a:ext>
            </a:extLst>
          </p:cNvPr>
          <p:cNvSpPr>
            <a:spLocks noGrp="1"/>
          </p:cNvSpPr>
          <p:nvPr>
            <p:ph type="subTitle" idx="1"/>
          </p:nvPr>
        </p:nvSpPr>
        <p:spPr/>
        <p:txBody>
          <a:bodyPr/>
          <a:lstStyle/>
          <a:p>
            <a:r>
              <a:rPr lang="en-US" dirty="0"/>
              <a:t>Ridge Regression</a:t>
            </a:r>
          </a:p>
        </p:txBody>
      </p:sp>
      <p:sp>
        <p:nvSpPr>
          <p:cNvPr id="4" name="Slide Number Placeholder 3">
            <a:extLst>
              <a:ext uri="{FF2B5EF4-FFF2-40B4-BE49-F238E27FC236}">
                <a16:creationId xmlns:a16="http://schemas.microsoft.com/office/drawing/2014/main" id="{FACE2F53-77B7-79F5-4F34-A13C9F62B60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a:t>
            </a:fld>
            <a:endParaRPr lang="en"/>
          </a:p>
        </p:txBody>
      </p:sp>
    </p:spTree>
    <p:extLst>
      <p:ext uri="{BB962C8B-B14F-4D97-AF65-F5344CB8AC3E}">
        <p14:creationId xmlns:p14="http://schemas.microsoft.com/office/powerpoint/2010/main" val="2699109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B4735-C2D4-FB4C-A964-144778D880F5}"/>
              </a:ext>
            </a:extLst>
          </p:cNvPr>
          <p:cNvSpPr>
            <a:spLocks noGrp="1"/>
          </p:cNvSpPr>
          <p:nvPr>
            <p:ph type="title"/>
          </p:nvPr>
        </p:nvSpPr>
        <p:spPr/>
        <p:txBody>
          <a:bodyPr/>
          <a:lstStyle/>
          <a:p>
            <a:r>
              <a:rPr lang="en-US" dirty="0"/>
              <a:t>Best Model</a:t>
            </a:r>
            <a:br>
              <a:rPr lang="en-US" dirty="0"/>
            </a:br>
            <a:r>
              <a:rPr lang="en-US" dirty="0"/>
              <a:t>Size 1</a:t>
            </a:r>
          </a:p>
        </p:txBody>
      </p:sp>
      <p:sp>
        <p:nvSpPr>
          <p:cNvPr id="4" name="Slide Number Placeholder 3">
            <a:extLst>
              <a:ext uri="{FF2B5EF4-FFF2-40B4-BE49-F238E27FC236}">
                <a16:creationId xmlns:a16="http://schemas.microsoft.com/office/drawing/2014/main" id="{53538D5D-75A2-1449-8331-C153B4A3137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20</a:t>
            </a:fld>
            <a:endParaRPr lang="en"/>
          </a:p>
        </p:txBody>
      </p:sp>
      <p:sp>
        <p:nvSpPr>
          <p:cNvPr id="5" name="Left-Up Arrow 4">
            <a:extLst>
              <a:ext uri="{FF2B5EF4-FFF2-40B4-BE49-F238E27FC236}">
                <a16:creationId xmlns:a16="http://schemas.microsoft.com/office/drawing/2014/main" id="{5F5F2E5E-6A7F-5548-8B63-A046A5CFDE83}"/>
              </a:ext>
            </a:extLst>
          </p:cNvPr>
          <p:cNvSpPr/>
          <p:nvPr/>
        </p:nvSpPr>
        <p:spPr>
          <a:xfrm flipH="1">
            <a:off x="3140439" y="534599"/>
            <a:ext cx="3515192" cy="3413792"/>
          </a:xfrm>
          <a:prstGeom prst="leftUpArrow">
            <a:avLst>
              <a:gd name="adj1" fmla="val 0"/>
              <a:gd name="adj2" fmla="val 1989"/>
              <a:gd name="adj3" fmla="val 289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340F779-F138-E94E-A698-B97E4FDE91DD}"/>
              </a:ext>
            </a:extLst>
          </p:cNvPr>
          <p:cNvSpPr/>
          <p:nvPr/>
        </p:nvSpPr>
        <p:spPr>
          <a:xfrm>
            <a:off x="4313986" y="4246585"/>
            <a:ext cx="1249060" cy="307777"/>
          </a:xfrm>
          <a:prstGeom prst="rect">
            <a:avLst/>
          </a:prstGeom>
        </p:spPr>
        <p:txBody>
          <a:bodyPr wrap="none">
            <a:spAutoFit/>
          </a:bodyPr>
          <a:lstStyle/>
          <a:p>
            <a:r>
              <a:rPr lang="en-US" dirty="0">
                <a:solidFill>
                  <a:srgbClr val="666666"/>
                </a:solidFill>
                <a:latin typeface="Nunito Sans" pitchFamily="2" charset="77"/>
                <a:ea typeface="Nunito Sans" pitchFamily="2" charset="77"/>
                <a:cs typeface="Nunito Sans" pitchFamily="2" charset="77"/>
              </a:rPr>
              <a:t># of features</a:t>
            </a:r>
            <a:r>
              <a:rPr lang="en-US" dirty="0"/>
              <a:t> </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99C95EE-452F-0C40-B8F9-BDDA634C9BA5}"/>
                  </a:ext>
                </a:extLst>
              </p:cNvPr>
              <p:cNvSpPr txBox="1"/>
              <p:nvPr/>
            </p:nvSpPr>
            <p:spPr>
              <a:xfrm rot="16200000">
                <a:off x="2349227" y="2098608"/>
                <a:ext cx="1168269"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𝑅𝑆</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𝑡𝑟𝑎𝑖𝑛</m:t>
                          </m:r>
                        </m:sub>
                      </m:sSub>
                      <m:r>
                        <a:rPr lang="en-US" b="0" i="1" smtClean="0">
                          <a:latin typeface="Cambria Math" panose="02040503050406030204" pitchFamily="18" charset="0"/>
                        </a:rPr>
                        <m:t>(</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𝑤</m:t>
                          </m:r>
                        </m:e>
                      </m:acc>
                      <m:r>
                        <a:rPr lang="en-US" b="0" i="1" smtClean="0">
                          <a:latin typeface="Cambria Math" panose="02040503050406030204" pitchFamily="18" charset="0"/>
                        </a:rPr>
                        <m:t>)</m:t>
                      </m:r>
                    </m:oMath>
                  </m:oMathPara>
                </a14:m>
                <a:endParaRPr lang="en-US" dirty="0"/>
              </a:p>
            </p:txBody>
          </p:sp>
        </mc:Choice>
        <mc:Fallback xmlns="">
          <p:sp>
            <p:nvSpPr>
              <p:cNvPr id="10" name="TextBox 9">
                <a:extLst>
                  <a:ext uri="{FF2B5EF4-FFF2-40B4-BE49-F238E27FC236}">
                    <a16:creationId xmlns:a16="http://schemas.microsoft.com/office/drawing/2014/main" id="{E99C95EE-452F-0C40-B8F9-BDDA634C9BA5}"/>
                  </a:ext>
                </a:extLst>
              </p:cNvPr>
              <p:cNvSpPr txBox="1">
                <a:spLocks noRot="1" noChangeAspect="1" noMove="1" noResize="1" noEditPoints="1" noAdjustHandles="1" noChangeArrowheads="1" noChangeShapeType="1" noTextEdit="1"/>
              </p:cNvSpPr>
              <p:nvPr/>
            </p:nvSpPr>
            <p:spPr>
              <a:xfrm rot="16200000">
                <a:off x="2349227" y="2098608"/>
                <a:ext cx="1168269" cy="307777"/>
              </a:xfrm>
              <a:prstGeom prst="rect">
                <a:avLst/>
              </a:prstGeom>
              <a:blipFill>
                <a:blip r:embed="rId2"/>
                <a:stretch>
                  <a:fillRect r="-12000"/>
                </a:stretch>
              </a:blipFill>
            </p:spPr>
            <p:txBody>
              <a:bodyPr/>
              <a:lstStyle/>
              <a:p>
                <a:r>
                  <a:rPr lang="en-US">
                    <a:noFill/>
                  </a:rPr>
                  <a:t> </a:t>
                </a:r>
              </a:p>
            </p:txBody>
          </p:sp>
        </mc:Fallback>
      </mc:AlternateContent>
      <p:sp>
        <p:nvSpPr>
          <p:cNvPr id="185" name="Oval 184">
            <a:extLst>
              <a:ext uri="{FF2B5EF4-FFF2-40B4-BE49-F238E27FC236}">
                <a16:creationId xmlns:a16="http://schemas.microsoft.com/office/drawing/2014/main" id="{41B2D9BB-C36A-8B44-BE34-291B6B7DC59A}"/>
              </a:ext>
            </a:extLst>
          </p:cNvPr>
          <p:cNvSpPr/>
          <p:nvPr/>
        </p:nvSpPr>
        <p:spPr>
          <a:xfrm>
            <a:off x="3429714" y="878365"/>
            <a:ext cx="137160" cy="137160"/>
          </a:xfrm>
          <a:prstGeom prst="ellipse">
            <a:avLst/>
          </a:prstGeom>
          <a:gradFill>
            <a:gsLst>
              <a:gs pos="0">
                <a:srgbClr val="B57BA6"/>
              </a:gs>
              <a:gs pos="99000">
                <a:srgbClr val="FFAEEF"/>
              </a:gs>
            </a:gsLst>
            <a:lin ang="16200000" scaled="0"/>
          </a:gradFill>
          <a:ln>
            <a:solidFill>
              <a:srgbClr val="95698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6" name="Oval 185">
            <a:extLst>
              <a:ext uri="{FF2B5EF4-FFF2-40B4-BE49-F238E27FC236}">
                <a16:creationId xmlns:a16="http://schemas.microsoft.com/office/drawing/2014/main" id="{8426ADC5-3E09-FD4D-8586-A8A99338997C}"/>
              </a:ext>
            </a:extLst>
          </p:cNvPr>
          <p:cNvSpPr/>
          <p:nvPr/>
        </p:nvSpPr>
        <p:spPr>
          <a:xfrm>
            <a:off x="3893067" y="109303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87" name="Oval 186">
            <a:extLst>
              <a:ext uri="{FF2B5EF4-FFF2-40B4-BE49-F238E27FC236}">
                <a16:creationId xmlns:a16="http://schemas.microsoft.com/office/drawing/2014/main" id="{F69CFFA1-0331-EE4F-A998-1A6867A416C8}"/>
              </a:ext>
            </a:extLst>
          </p:cNvPr>
          <p:cNvSpPr/>
          <p:nvPr/>
        </p:nvSpPr>
        <p:spPr>
          <a:xfrm>
            <a:off x="3895380" y="95679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88" name="Oval 187">
            <a:extLst>
              <a:ext uri="{FF2B5EF4-FFF2-40B4-BE49-F238E27FC236}">
                <a16:creationId xmlns:a16="http://schemas.microsoft.com/office/drawing/2014/main" id="{5F21723B-376E-4342-98C6-AF817669F810}"/>
              </a:ext>
            </a:extLst>
          </p:cNvPr>
          <p:cNvSpPr/>
          <p:nvPr/>
        </p:nvSpPr>
        <p:spPr>
          <a:xfrm>
            <a:off x="3889607" y="185734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89" name="Oval 188">
            <a:extLst>
              <a:ext uri="{FF2B5EF4-FFF2-40B4-BE49-F238E27FC236}">
                <a16:creationId xmlns:a16="http://schemas.microsoft.com/office/drawing/2014/main" id="{255FD03D-920B-6840-AF87-1199C2B56AB6}"/>
              </a:ext>
            </a:extLst>
          </p:cNvPr>
          <p:cNvSpPr/>
          <p:nvPr/>
        </p:nvSpPr>
        <p:spPr>
          <a:xfrm>
            <a:off x="3889607" y="1718795"/>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0" name="Oval 189">
            <a:extLst>
              <a:ext uri="{FF2B5EF4-FFF2-40B4-BE49-F238E27FC236}">
                <a16:creationId xmlns:a16="http://schemas.microsoft.com/office/drawing/2014/main" id="{B24AFE31-C81F-104B-973F-FB72FFAF0570}"/>
              </a:ext>
            </a:extLst>
          </p:cNvPr>
          <p:cNvSpPr/>
          <p:nvPr/>
        </p:nvSpPr>
        <p:spPr>
          <a:xfrm>
            <a:off x="3889607" y="161488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1" name="Oval 190">
            <a:extLst>
              <a:ext uri="{FF2B5EF4-FFF2-40B4-BE49-F238E27FC236}">
                <a16:creationId xmlns:a16="http://schemas.microsoft.com/office/drawing/2014/main" id="{B6F60A94-BAA0-AA4A-9187-98128A530EE2}"/>
              </a:ext>
            </a:extLst>
          </p:cNvPr>
          <p:cNvSpPr/>
          <p:nvPr/>
        </p:nvSpPr>
        <p:spPr>
          <a:xfrm>
            <a:off x="3889607" y="1476338"/>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2" name="Oval 191">
            <a:extLst>
              <a:ext uri="{FF2B5EF4-FFF2-40B4-BE49-F238E27FC236}">
                <a16:creationId xmlns:a16="http://schemas.microsoft.com/office/drawing/2014/main" id="{1D6934AB-B0D5-8940-933D-B255C0E8DA08}"/>
              </a:ext>
            </a:extLst>
          </p:cNvPr>
          <p:cNvSpPr/>
          <p:nvPr/>
        </p:nvSpPr>
        <p:spPr>
          <a:xfrm>
            <a:off x="3889607" y="1372431"/>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69" name="Rectangle 268">
            <a:extLst>
              <a:ext uri="{FF2B5EF4-FFF2-40B4-BE49-F238E27FC236}">
                <a16:creationId xmlns:a16="http://schemas.microsoft.com/office/drawing/2014/main" id="{1796679A-4460-AF4A-8BD8-E1ECBD418932}"/>
              </a:ext>
            </a:extLst>
          </p:cNvPr>
          <p:cNvSpPr/>
          <p:nvPr/>
        </p:nvSpPr>
        <p:spPr>
          <a:xfrm>
            <a:off x="3140438" y="3919092"/>
            <a:ext cx="3515191" cy="307777"/>
          </a:xfrm>
          <a:prstGeom prst="rect">
            <a:avLst/>
          </a:prstGeom>
        </p:spPr>
        <p:txBody>
          <a:bodyPr wrap="square">
            <a:spAutoFit/>
          </a:bodyPr>
          <a:lstStyle/>
          <a:p>
            <a:r>
              <a:rPr lang="en-US" dirty="0">
                <a:solidFill>
                  <a:srgbClr val="666666"/>
                </a:solidFill>
                <a:latin typeface="Nunito Sans" pitchFamily="2" charset="77"/>
                <a:ea typeface="Nunito Sans" pitchFamily="2" charset="77"/>
                <a:cs typeface="Nunito Sans" pitchFamily="2" charset="77"/>
              </a:rPr>
              <a:t>    0       1</a:t>
            </a:r>
            <a:endParaRPr lang="en-US" dirty="0"/>
          </a:p>
        </p:txBody>
      </p:sp>
      <p:sp>
        <p:nvSpPr>
          <p:cNvPr id="270" name="Rectangle 269">
            <a:extLst>
              <a:ext uri="{FF2B5EF4-FFF2-40B4-BE49-F238E27FC236}">
                <a16:creationId xmlns:a16="http://schemas.microsoft.com/office/drawing/2014/main" id="{1BE6D645-E39A-ED4F-8586-C1C361366AE4}"/>
              </a:ext>
            </a:extLst>
          </p:cNvPr>
          <p:cNvSpPr/>
          <p:nvPr/>
        </p:nvSpPr>
        <p:spPr>
          <a:xfrm>
            <a:off x="7179560" y="1611189"/>
            <a:ext cx="1385316" cy="2031325"/>
          </a:xfrm>
          <a:prstGeom prst="rect">
            <a:avLst/>
          </a:prstGeom>
        </p:spPr>
        <p:txBody>
          <a:bodyPr wrap="none">
            <a:spAutoFit/>
          </a:bodyPr>
          <a:lstStyle/>
          <a:p>
            <a:r>
              <a:rPr lang="en-US" b="1" dirty="0">
                <a:solidFill>
                  <a:srgbClr val="666666"/>
                </a:solidFill>
                <a:latin typeface="Nunito Sans" pitchFamily="2" charset="77"/>
                <a:ea typeface="Nunito Sans" pitchFamily="2" charset="77"/>
                <a:cs typeface="Nunito Sans" pitchFamily="2" charset="77"/>
              </a:rPr>
              <a:t>Features</a:t>
            </a:r>
          </a:p>
          <a:p>
            <a:r>
              <a:rPr lang="en-US" dirty="0">
                <a:solidFill>
                  <a:srgbClr val="666666"/>
                </a:solidFill>
                <a:latin typeface="Nunito Sans" pitchFamily="2" charset="77"/>
                <a:ea typeface="Nunito Sans" pitchFamily="2" charset="77"/>
                <a:cs typeface="Nunito Sans" pitchFamily="2" charset="77"/>
              </a:rPr>
              <a:t># bathrooms</a:t>
            </a:r>
          </a:p>
          <a:p>
            <a:r>
              <a:rPr lang="en-US" dirty="0">
                <a:solidFill>
                  <a:srgbClr val="666666"/>
                </a:solidFill>
                <a:latin typeface="Nunito Sans" pitchFamily="2" charset="77"/>
              </a:rPr>
              <a:t># bedrooms</a:t>
            </a:r>
          </a:p>
          <a:p>
            <a:r>
              <a:rPr lang="en-US" dirty="0" err="1">
                <a:solidFill>
                  <a:srgbClr val="666666"/>
                </a:solidFill>
                <a:latin typeface="Nunito Sans" pitchFamily="2" charset="77"/>
              </a:rPr>
              <a:t>sq.ft</a:t>
            </a:r>
            <a:r>
              <a:rPr lang="en-US" dirty="0">
                <a:solidFill>
                  <a:srgbClr val="666666"/>
                </a:solidFill>
                <a:latin typeface="Nunito Sans" pitchFamily="2" charset="77"/>
              </a:rPr>
              <a:t>. living</a:t>
            </a:r>
          </a:p>
          <a:p>
            <a:r>
              <a:rPr lang="en-US" dirty="0" err="1">
                <a:solidFill>
                  <a:srgbClr val="666666"/>
                </a:solidFill>
                <a:latin typeface="Nunito Sans" pitchFamily="2" charset="77"/>
              </a:rPr>
              <a:t>sq.ft</a:t>
            </a:r>
            <a:r>
              <a:rPr lang="en-US" dirty="0">
                <a:solidFill>
                  <a:srgbClr val="666666"/>
                </a:solidFill>
                <a:latin typeface="Nunito Sans" pitchFamily="2" charset="77"/>
              </a:rPr>
              <a:t> lot</a:t>
            </a:r>
          </a:p>
          <a:p>
            <a:r>
              <a:rPr lang="en-US" dirty="0">
                <a:solidFill>
                  <a:srgbClr val="666666"/>
                </a:solidFill>
                <a:latin typeface="Nunito Sans" pitchFamily="2" charset="77"/>
              </a:rPr>
              <a:t>floors</a:t>
            </a:r>
          </a:p>
          <a:p>
            <a:r>
              <a:rPr lang="en-US" dirty="0">
                <a:solidFill>
                  <a:srgbClr val="666666"/>
                </a:solidFill>
                <a:latin typeface="Nunito Sans" pitchFamily="2" charset="77"/>
              </a:rPr>
              <a:t>year built</a:t>
            </a:r>
          </a:p>
          <a:p>
            <a:r>
              <a:rPr lang="en-US" dirty="0">
                <a:solidFill>
                  <a:srgbClr val="666666"/>
                </a:solidFill>
                <a:latin typeface="Nunito Sans" pitchFamily="2" charset="77"/>
              </a:rPr>
              <a:t>year renovated</a:t>
            </a:r>
          </a:p>
          <a:p>
            <a:r>
              <a:rPr lang="en-US" dirty="0">
                <a:solidFill>
                  <a:srgbClr val="B57BA6"/>
                </a:solidFill>
                <a:latin typeface="Nunito Sans" pitchFamily="2" charset="77"/>
              </a:rPr>
              <a:t>waterfront</a:t>
            </a:r>
          </a:p>
        </p:txBody>
      </p:sp>
      <p:sp>
        <p:nvSpPr>
          <p:cNvPr id="18" name="Oval 17">
            <a:extLst>
              <a:ext uri="{FF2B5EF4-FFF2-40B4-BE49-F238E27FC236}">
                <a16:creationId xmlns:a16="http://schemas.microsoft.com/office/drawing/2014/main" id="{B2A0DC04-0578-E04E-B115-D701C253A3B0}"/>
              </a:ext>
            </a:extLst>
          </p:cNvPr>
          <p:cNvSpPr/>
          <p:nvPr/>
        </p:nvSpPr>
        <p:spPr>
          <a:xfrm>
            <a:off x="3878359" y="2173314"/>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27829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B4735-C2D4-FB4C-A964-144778D880F5}"/>
              </a:ext>
            </a:extLst>
          </p:cNvPr>
          <p:cNvSpPr>
            <a:spLocks noGrp="1"/>
          </p:cNvSpPr>
          <p:nvPr>
            <p:ph type="title"/>
          </p:nvPr>
        </p:nvSpPr>
        <p:spPr/>
        <p:txBody>
          <a:bodyPr/>
          <a:lstStyle/>
          <a:p>
            <a:r>
              <a:rPr lang="en-US" dirty="0"/>
              <a:t>Best Model</a:t>
            </a:r>
            <a:br>
              <a:rPr lang="en-US" dirty="0"/>
            </a:br>
            <a:r>
              <a:rPr lang="en-US" dirty="0"/>
              <a:t>Size 1</a:t>
            </a:r>
          </a:p>
        </p:txBody>
      </p:sp>
      <p:sp>
        <p:nvSpPr>
          <p:cNvPr id="4" name="Slide Number Placeholder 3">
            <a:extLst>
              <a:ext uri="{FF2B5EF4-FFF2-40B4-BE49-F238E27FC236}">
                <a16:creationId xmlns:a16="http://schemas.microsoft.com/office/drawing/2014/main" id="{53538D5D-75A2-1449-8331-C153B4A3137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21</a:t>
            </a:fld>
            <a:endParaRPr lang="en"/>
          </a:p>
        </p:txBody>
      </p:sp>
      <p:sp>
        <p:nvSpPr>
          <p:cNvPr id="5" name="Left-Up Arrow 4">
            <a:extLst>
              <a:ext uri="{FF2B5EF4-FFF2-40B4-BE49-F238E27FC236}">
                <a16:creationId xmlns:a16="http://schemas.microsoft.com/office/drawing/2014/main" id="{5F5F2E5E-6A7F-5548-8B63-A046A5CFDE83}"/>
              </a:ext>
            </a:extLst>
          </p:cNvPr>
          <p:cNvSpPr/>
          <p:nvPr/>
        </p:nvSpPr>
        <p:spPr>
          <a:xfrm flipH="1">
            <a:off x="3140439" y="534599"/>
            <a:ext cx="3515192" cy="3413792"/>
          </a:xfrm>
          <a:prstGeom prst="leftUpArrow">
            <a:avLst>
              <a:gd name="adj1" fmla="val 0"/>
              <a:gd name="adj2" fmla="val 1989"/>
              <a:gd name="adj3" fmla="val 289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340F779-F138-E94E-A698-B97E4FDE91DD}"/>
              </a:ext>
            </a:extLst>
          </p:cNvPr>
          <p:cNvSpPr/>
          <p:nvPr/>
        </p:nvSpPr>
        <p:spPr>
          <a:xfrm>
            <a:off x="4313986" y="4246585"/>
            <a:ext cx="1249060" cy="307777"/>
          </a:xfrm>
          <a:prstGeom prst="rect">
            <a:avLst/>
          </a:prstGeom>
        </p:spPr>
        <p:txBody>
          <a:bodyPr wrap="none">
            <a:spAutoFit/>
          </a:bodyPr>
          <a:lstStyle/>
          <a:p>
            <a:r>
              <a:rPr lang="en-US" dirty="0">
                <a:solidFill>
                  <a:srgbClr val="666666"/>
                </a:solidFill>
                <a:latin typeface="Nunito Sans" pitchFamily="2" charset="77"/>
                <a:ea typeface="Nunito Sans" pitchFamily="2" charset="77"/>
                <a:cs typeface="Nunito Sans" pitchFamily="2" charset="77"/>
              </a:rPr>
              <a:t># of features</a:t>
            </a:r>
            <a:r>
              <a:rPr lang="en-US" dirty="0"/>
              <a:t> </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99C95EE-452F-0C40-B8F9-BDDA634C9BA5}"/>
                  </a:ext>
                </a:extLst>
              </p:cNvPr>
              <p:cNvSpPr txBox="1"/>
              <p:nvPr/>
            </p:nvSpPr>
            <p:spPr>
              <a:xfrm rot="16200000">
                <a:off x="2349227" y="2098608"/>
                <a:ext cx="1168269"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𝑅𝑆</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𝑡𝑟𝑎𝑖𝑛</m:t>
                          </m:r>
                        </m:sub>
                      </m:sSub>
                      <m:r>
                        <a:rPr lang="en-US" b="0" i="1" smtClean="0">
                          <a:latin typeface="Cambria Math" panose="02040503050406030204" pitchFamily="18" charset="0"/>
                        </a:rPr>
                        <m:t>(</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𝑤</m:t>
                          </m:r>
                        </m:e>
                      </m:acc>
                      <m:r>
                        <a:rPr lang="en-US" b="0" i="1" smtClean="0">
                          <a:latin typeface="Cambria Math" panose="02040503050406030204" pitchFamily="18" charset="0"/>
                        </a:rPr>
                        <m:t>)</m:t>
                      </m:r>
                    </m:oMath>
                  </m:oMathPara>
                </a14:m>
                <a:endParaRPr lang="en-US" dirty="0"/>
              </a:p>
            </p:txBody>
          </p:sp>
        </mc:Choice>
        <mc:Fallback xmlns="">
          <p:sp>
            <p:nvSpPr>
              <p:cNvPr id="10" name="TextBox 9">
                <a:extLst>
                  <a:ext uri="{FF2B5EF4-FFF2-40B4-BE49-F238E27FC236}">
                    <a16:creationId xmlns:a16="http://schemas.microsoft.com/office/drawing/2014/main" id="{E99C95EE-452F-0C40-B8F9-BDDA634C9BA5}"/>
                  </a:ext>
                </a:extLst>
              </p:cNvPr>
              <p:cNvSpPr txBox="1">
                <a:spLocks noRot="1" noChangeAspect="1" noMove="1" noResize="1" noEditPoints="1" noAdjustHandles="1" noChangeArrowheads="1" noChangeShapeType="1" noTextEdit="1"/>
              </p:cNvSpPr>
              <p:nvPr/>
            </p:nvSpPr>
            <p:spPr>
              <a:xfrm rot="16200000">
                <a:off x="2349227" y="2098608"/>
                <a:ext cx="1168269" cy="307777"/>
              </a:xfrm>
              <a:prstGeom prst="rect">
                <a:avLst/>
              </a:prstGeom>
              <a:blipFill>
                <a:blip r:embed="rId2"/>
                <a:stretch>
                  <a:fillRect r="-12000"/>
                </a:stretch>
              </a:blipFill>
            </p:spPr>
            <p:txBody>
              <a:bodyPr/>
              <a:lstStyle/>
              <a:p>
                <a:r>
                  <a:rPr lang="en-US">
                    <a:noFill/>
                  </a:rPr>
                  <a:t> </a:t>
                </a:r>
              </a:p>
            </p:txBody>
          </p:sp>
        </mc:Fallback>
      </mc:AlternateContent>
      <p:sp>
        <p:nvSpPr>
          <p:cNvPr id="184" name="Oval 183">
            <a:extLst>
              <a:ext uri="{FF2B5EF4-FFF2-40B4-BE49-F238E27FC236}">
                <a16:creationId xmlns:a16="http://schemas.microsoft.com/office/drawing/2014/main" id="{C8B8C4EF-39E2-D542-9099-6ACA77DABA75}"/>
              </a:ext>
            </a:extLst>
          </p:cNvPr>
          <p:cNvSpPr/>
          <p:nvPr/>
        </p:nvSpPr>
        <p:spPr>
          <a:xfrm>
            <a:off x="3884568" y="2178729"/>
            <a:ext cx="137160" cy="137160"/>
          </a:xfrm>
          <a:prstGeom prst="ellipse">
            <a:avLst/>
          </a:prstGeom>
          <a:gradFill>
            <a:gsLst>
              <a:gs pos="0">
                <a:srgbClr val="B57BA6"/>
              </a:gs>
              <a:gs pos="99000">
                <a:srgbClr val="FFAEEF"/>
              </a:gs>
            </a:gsLst>
            <a:lin ang="16200000" scaled="0"/>
          </a:gradFill>
          <a:ln>
            <a:solidFill>
              <a:srgbClr val="95698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5" name="Oval 184">
            <a:extLst>
              <a:ext uri="{FF2B5EF4-FFF2-40B4-BE49-F238E27FC236}">
                <a16:creationId xmlns:a16="http://schemas.microsoft.com/office/drawing/2014/main" id="{41B2D9BB-C36A-8B44-BE34-291B6B7DC59A}"/>
              </a:ext>
            </a:extLst>
          </p:cNvPr>
          <p:cNvSpPr/>
          <p:nvPr/>
        </p:nvSpPr>
        <p:spPr>
          <a:xfrm>
            <a:off x="3429714" y="878365"/>
            <a:ext cx="137160" cy="137160"/>
          </a:xfrm>
          <a:prstGeom prst="ellipse">
            <a:avLst/>
          </a:prstGeom>
          <a:gradFill>
            <a:gsLst>
              <a:gs pos="0">
                <a:srgbClr val="B57BA6"/>
              </a:gs>
              <a:gs pos="99000">
                <a:srgbClr val="FFAEEF"/>
              </a:gs>
            </a:gsLst>
            <a:lin ang="16200000" scaled="0"/>
          </a:gradFill>
          <a:ln>
            <a:solidFill>
              <a:srgbClr val="95698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6" name="Oval 185">
            <a:extLst>
              <a:ext uri="{FF2B5EF4-FFF2-40B4-BE49-F238E27FC236}">
                <a16:creationId xmlns:a16="http://schemas.microsoft.com/office/drawing/2014/main" id="{8426ADC5-3E09-FD4D-8586-A8A99338997C}"/>
              </a:ext>
            </a:extLst>
          </p:cNvPr>
          <p:cNvSpPr/>
          <p:nvPr/>
        </p:nvSpPr>
        <p:spPr>
          <a:xfrm>
            <a:off x="3893067" y="109303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87" name="Oval 186">
            <a:extLst>
              <a:ext uri="{FF2B5EF4-FFF2-40B4-BE49-F238E27FC236}">
                <a16:creationId xmlns:a16="http://schemas.microsoft.com/office/drawing/2014/main" id="{F69CFFA1-0331-EE4F-A998-1A6867A416C8}"/>
              </a:ext>
            </a:extLst>
          </p:cNvPr>
          <p:cNvSpPr/>
          <p:nvPr/>
        </p:nvSpPr>
        <p:spPr>
          <a:xfrm>
            <a:off x="3895380" y="95679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88" name="Oval 187">
            <a:extLst>
              <a:ext uri="{FF2B5EF4-FFF2-40B4-BE49-F238E27FC236}">
                <a16:creationId xmlns:a16="http://schemas.microsoft.com/office/drawing/2014/main" id="{5F21723B-376E-4342-98C6-AF817669F810}"/>
              </a:ext>
            </a:extLst>
          </p:cNvPr>
          <p:cNvSpPr/>
          <p:nvPr/>
        </p:nvSpPr>
        <p:spPr>
          <a:xfrm>
            <a:off x="3889607" y="185734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89" name="Oval 188">
            <a:extLst>
              <a:ext uri="{FF2B5EF4-FFF2-40B4-BE49-F238E27FC236}">
                <a16:creationId xmlns:a16="http://schemas.microsoft.com/office/drawing/2014/main" id="{255FD03D-920B-6840-AF87-1199C2B56AB6}"/>
              </a:ext>
            </a:extLst>
          </p:cNvPr>
          <p:cNvSpPr/>
          <p:nvPr/>
        </p:nvSpPr>
        <p:spPr>
          <a:xfrm>
            <a:off x="3889607" y="1718795"/>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0" name="Oval 189">
            <a:extLst>
              <a:ext uri="{FF2B5EF4-FFF2-40B4-BE49-F238E27FC236}">
                <a16:creationId xmlns:a16="http://schemas.microsoft.com/office/drawing/2014/main" id="{B24AFE31-C81F-104B-973F-FB72FFAF0570}"/>
              </a:ext>
            </a:extLst>
          </p:cNvPr>
          <p:cNvSpPr/>
          <p:nvPr/>
        </p:nvSpPr>
        <p:spPr>
          <a:xfrm>
            <a:off x="3889607" y="161488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1" name="Oval 190">
            <a:extLst>
              <a:ext uri="{FF2B5EF4-FFF2-40B4-BE49-F238E27FC236}">
                <a16:creationId xmlns:a16="http://schemas.microsoft.com/office/drawing/2014/main" id="{B6F60A94-BAA0-AA4A-9187-98128A530EE2}"/>
              </a:ext>
            </a:extLst>
          </p:cNvPr>
          <p:cNvSpPr/>
          <p:nvPr/>
        </p:nvSpPr>
        <p:spPr>
          <a:xfrm>
            <a:off x="3889607" y="1476338"/>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2" name="Oval 191">
            <a:extLst>
              <a:ext uri="{FF2B5EF4-FFF2-40B4-BE49-F238E27FC236}">
                <a16:creationId xmlns:a16="http://schemas.microsoft.com/office/drawing/2014/main" id="{1D6934AB-B0D5-8940-933D-B255C0E8DA08}"/>
              </a:ext>
            </a:extLst>
          </p:cNvPr>
          <p:cNvSpPr/>
          <p:nvPr/>
        </p:nvSpPr>
        <p:spPr>
          <a:xfrm>
            <a:off x="3889607" y="1372431"/>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69" name="Rectangle 268">
            <a:extLst>
              <a:ext uri="{FF2B5EF4-FFF2-40B4-BE49-F238E27FC236}">
                <a16:creationId xmlns:a16="http://schemas.microsoft.com/office/drawing/2014/main" id="{1796679A-4460-AF4A-8BD8-E1ECBD418932}"/>
              </a:ext>
            </a:extLst>
          </p:cNvPr>
          <p:cNvSpPr/>
          <p:nvPr/>
        </p:nvSpPr>
        <p:spPr>
          <a:xfrm>
            <a:off x="3140438" y="3919092"/>
            <a:ext cx="3515191" cy="307777"/>
          </a:xfrm>
          <a:prstGeom prst="rect">
            <a:avLst/>
          </a:prstGeom>
        </p:spPr>
        <p:txBody>
          <a:bodyPr wrap="square">
            <a:spAutoFit/>
          </a:bodyPr>
          <a:lstStyle/>
          <a:p>
            <a:r>
              <a:rPr lang="en-US" dirty="0">
                <a:solidFill>
                  <a:srgbClr val="666666"/>
                </a:solidFill>
                <a:latin typeface="Nunito Sans" pitchFamily="2" charset="77"/>
                <a:ea typeface="Nunito Sans" pitchFamily="2" charset="77"/>
                <a:cs typeface="Nunito Sans" pitchFamily="2" charset="77"/>
              </a:rPr>
              <a:t>    0       1</a:t>
            </a:r>
            <a:endParaRPr lang="en-US" dirty="0"/>
          </a:p>
        </p:txBody>
      </p:sp>
      <p:sp>
        <p:nvSpPr>
          <p:cNvPr id="270" name="Rectangle 269">
            <a:extLst>
              <a:ext uri="{FF2B5EF4-FFF2-40B4-BE49-F238E27FC236}">
                <a16:creationId xmlns:a16="http://schemas.microsoft.com/office/drawing/2014/main" id="{1BE6D645-E39A-ED4F-8586-C1C361366AE4}"/>
              </a:ext>
            </a:extLst>
          </p:cNvPr>
          <p:cNvSpPr/>
          <p:nvPr/>
        </p:nvSpPr>
        <p:spPr>
          <a:xfrm>
            <a:off x="7179560" y="1611189"/>
            <a:ext cx="1385316" cy="2031325"/>
          </a:xfrm>
          <a:prstGeom prst="rect">
            <a:avLst/>
          </a:prstGeom>
        </p:spPr>
        <p:txBody>
          <a:bodyPr wrap="none">
            <a:spAutoFit/>
          </a:bodyPr>
          <a:lstStyle/>
          <a:p>
            <a:r>
              <a:rPr lang="en-US" b="1" dirty="0">
                <a:solidFill>
                  <a:srgbClr val="666666"/>
                </a:solidFill>
                <a:latin typeface="Nunito Sans" pitchFamily="2" charset="77"/>
                <a:ea typeface="Nunito Sans" pitchFamily="2" charset="77"/>
                <a:cs typeface="Nunito Sans" pitchFamily="2" charset="77"/>
              </a:rPr>
              <a:t>Features</a:t>
            </a:r>
          </a:p>
          <a:p>
            <a:r>
              <a:rPr lang="en-US" dirty="0">
                <a:solidFill>
                  <a:srgbClr val="666666"/>
                </a:solidFill>
                <a:latin typeface="Nunito Sans" pitchFamily="2" charset="77"/>
                <a:ea typeface="Nunito Sans" pitchFamily="2" charset="77"/>
                <a:cs typeface="Nunito Sans" pitchFamily="2" charset="77"/>
              </a:rPr>
              <a:t># bathrooms</a:t>
            </a:r>
          </a:p>
          <a:p>
            <a:r>
              <a:rPr lang="en-US" dirty="0">
                <a:solidFill>
                  <a:srgbClr val="666666"/>
                </a:solidFill>
                <a:latin typeface="Nunito Sans" pitchFamily="2" charset="77"/>
              </a:rPr>
              <a:t># bedrooms</a:t>
            </a:r>
          </a:p>
          <a:p>
            <a:r>
              <a:rPr lang="en-US" dirty="0" err="1">
                <a:solidFill>
                  <a:srgbClr val="B57BA6"/>
                </a:solidFill>
                <a:latin typeface="Nunito Sans" pitchFamily="2" charset="77"/>
              </a:rPr>
              <a:t>sq.ft</a:t>
            </a:r>
            <a:r>
              <a:rPr lang="en-US" dirty="0">
                <a:solidFill>
                  <a:srgbClr val="B57BA6"/>
                </a:solidFill>
                <a:latin typeface="Nunito Sans" pitchFamily="2" charset="77"/>
              </a:rPr>
              <a:t>. living</a:t>
            </a:r>
          </a:p>
          <a:p>
            <a:r>
              <a:rPr lang="en-US" dirty="0" err="1">
                <a:solidFill>
                  <a:srgbClr val="666666"/>
                </a:solidFill>
                <a:latin typeface="Nunito Sans" pitchFamily="2" charset="77"/>
              </a:rPr>
              <a:t>sq.ft</a:t>
            </a:r>
            <a:r>
              <a:rPr lang="en-US" dirty="0">
                <a:solidFill>
                  <a:srgbClr val="666666"/>
                </a:solidFill>
                <a:latin typeface="Nunito Sans" pitchFamily="2" charset="77"/>
              </a:rPr>
              <a:t> lot</a:t>
            </a:r>
          </a:p>
          <a:p>
            <a:r>
              <a:rPr lang="en-US" dirty="0">
                <a:solidFill>
                  <a:srgbClr val="666666"/>
                </a:solidFill>
                <a:latin typeface="Nunito Sans" pitchFamily="2" charset="77"/>
              </a:rPr>
              <a:t>floors</a:t>
            </a:r>
          </a:p>
          <a:p>
            <a:r>
              <a:rPr lang="en-US" dirty="0">
                <a:solidFill>
                  <a:srgbClr val="666666"/>
                </a:solidFill>
                <a:latin typeface="Nunito Sans" pitchFamily="2" charset="77"/>
              </a:rPr>
              <a:t>year built</a:t>
            </a:r>
          </a:p>
          <a:p>
            <a:r>
              <a:rPr lang="en-US" dirty="0">
                <a:solidFill>
                  <a:srgbClr val="666666"/>
                </a:solidFill>
                <a:latin typeface="Nunito Sans" pitchFamily="2" charset="77"/>
              </a:rPr>
              <a:t>year renovated</a:t>
            </a:r>
          </a:p>
          <a:p>
            <a:r>
              <a:rPr lang="en-US" dirty="0">
                <a:solidFill>
                  <a:srgbClr val="666666"/>
                </a:solidFill>
                <a:latin typeface="Nunito Sans" pitchFamily="2" charset="77"/>
              </a:rPr>
              <a:t>waterfront</a:t>
            </a:r>
          </a:p>
        </p:txBody>
      </p:sp>
    </p:spTree>
    <p:extLst>
      <p:ext uri="{BB962C8B-B14F-4D97-AF65-F5344CB8AC3E}">
        <p14:creationId xmlns:p14="http://schemas.microsoft.com/office/powerpoint/2010/main" val="21015216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B4735-C2D4-FB4C-A964-144778D880F5}"/>
              </a:ext>
            </a:extLst>
          </p:cNvPr>
          <p:cNvSpPr>
            <a:spLocks noGrp="1"/>
          </p:cNvSpPr>
          <p:nvPr>
            <p:ph type="title"/>
          </p:nvPr>
        </p:nvSpPr>
        <p:spPr/>
        <p:txBody>
          <a:bodyPr/>
          <a:lstStyle/>
          <a:p>
            <a:r>
              <a:rPr lang="en-US" dirty="0"/>
              <a:t>Best Model</a:t>
            </a:r>
            <a:br>
              <a:rPr lang="en-US" dirty="0"/>
            </a:br>
            <a:r>
              <a:rPr lang="en-US" dirty="0"/>
              <a:t>Size 2</a:t>
            </a:r>
          </a:p>
        </p:txBody>
      </p:sp>
      <p:sp>
        <p:nvSpPr>
          <p:cNvPr id="4" name="Slide Number Placeholder 3">
            <a:extLst>
              <a:ext uri="{FF2B5EF4-FFF2-40B4-BE49-F238E27FC236}">
                <a16:creationId xmlns:a16="http://schemas.microsoft.com/office/drawing/2014/main" id="{53538D5D-75A2-1449-8331-C153B4A3137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22</a:t>
            </a:fld>
            <a:endParaRPr lang="en"/>
          </a:p>
        </p:txBody>
      </p:sp>
      <p:sp>
        <p:nvSpPr>
          <p:cNvPr id="5" name="Left-Up Arrow 4">
            <a:extLst>
              <a:ext uri="{FF2B5EF4-FFF2-40B4-BE49-F238E27FC236}">
                <a16:creationId xmlns:a16="http://schemas.microsoft.com/office/drawing/2014/main" id="{5F5F2E5E-6A7F-5548-8B63-A046A5CFDE83}"/>
              </a:ext>
            </a:extLst>
          </p:cNvPr>
          <p:cNvSpPr/>
          <p:nvPr/>
        </p:nvSpPr>
        <p:spPr>
          <a:xfrm flipH="1">
            <a:off x="3140439" y="534599"/>
            <a:ext cx="3515192" cy="3413792"/>
          </a:xfrm>
          <a:prstGeom prst="leftUpArrow">
            <a:avLst>
              <a:gd name="adj1" fmla="val 0"/>
              <a:gd name="adj2" fmla="val 1989"/>
              <a:gd name="adj3" fmla="val 289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340F779-F138-E94E-A698-B97E4FDE91DD}"/>
              </a:ext>
            </a:extLst>
          </p:cNvPr>
          <p:cNvSpPr/>
          <p:nvPr/>
        </p:nvSpPr>
        <p:spPr>
          <a:xfrm>
            <a:off x="4313986" y="4246585"/>
            <a:ext cx="1249060" cy="307777"/>
          </a:xfrm>
          <a:prstGeom prst="rect">
            <a:avLst/>
          </a:prstGeom>
        </p:spPr>
        <p:txBody>
          <a:bodyPr wrap="none">
            <a:spAutoFit/>
          </a:bodyPr>
          <a:lstStyle/>
          <a:p>
            <a:r>
              <a:rPr lang="en-US" dirty="0">
                <a:solidFill>
                  <a:srgbClr val="666666"/>
                </a:solidFill>
                <a:latin typeface="Nunito Sans" pitchFamily="2" charset="77"/>
                <a:ea typeface="Nunito Sans" pitchFamily="2" charset="77"/>
                <a:cs typeface="Nunito Sans" pitchFamily="2" charset="77"/>
              </a:rPr>
              <a:t># of features</a:t>
            </a:r>
            <a:r>
              <a:rPr lang="en-US" dirty="0"/>
              <a:t> </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99C95EE-452F-0C40-B8F9-BDDA634C9BA5}"/>
                  </a:ext>
                </a:extLst>
              </p:cNvPr>
              <p:cNvSpPr txBox="1"/>
              <p:nvPr/>
            </p:nvSpPr>
            <p:spPr>
              <a:xfrm rot="16200000">
                <a:off x="2349227" y="2098608"/>
                <a:ext cx="1168269"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𝑅𝑆</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𝑡𝑟𝑎𝑖𝑛</m:t>
                          </m:r>
                        </m:sub>
                      </m:sSub>
                      <m:r>
                        <a:rPr lang="en-US" b="0" i="1" smtClean="0">
                          <a:latin typeface="Cambria Math" panose="02040503050406030204" pitchFamily="18" charset="0"/>
                        </a:rPr>
                        <m:t>(</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𝑤</m:t>
                          </m:r>
                        </m:e>
                      </m:acc>
                      <m:r>
                        <a:rPr lang="en-US" b="0" i="1" smtClean="0">
                          <a:latin typeface="Cambria Math" panose="02040503050406030204" pitchFamily="18" charset="0"/>
                        </a:rPr>
                        <m:t>)</m:t>
                      </m:r>
                    </m:oMath>
                  </m:oMathPara>
                </a14:m>
                <a:endParaRPr lang="en-US" dirty="0"/>
              </a:p>
            </p:txBody>
          </p:sp>
        </mc:Choice>
        <mc:Fallback xmlns="">
          <p:sp>
            <p:nvSpPr>
              <p:cNvPr id="10" name="TextBox 9">
                <a:extLst>
                  <a:ext uri="{FF2B5EF4-FFF2-40B4-BE49-F238E27FC236}">
                    <a16:creationId xmlns:a16="http://schemas.microsoft.com/office/drawing/2014/main" id="{E99C95EE-452F-0C40-B8F9-BDDA634C9BA5}"/>
                  </a:ext>
                </a:extLst>
              </p:cNvPr>
              <p:cNvSpPr txBox="1">
                <a:spLocks noRot="1" noChangeAspect="1" noMove="1" noResize="1" noEditPoints="1" noAdjustHandles="1" noChangeArrowheads="1" noChangeShapeType="1" noTextEdit="1"/>
              </p:cNvSpPr>
              <p:nvPr/>
            </p:nvSpPr>
            <p:spPr>
              <a:xfrm rot="16200000">
                <a:off x="2349227" y="2098608"/>
                <a:ext cx="1168269" cy="307777"/>
              </a:xfrm>
              <a:prstGeom prst="rect">
                <a:avLst/>
              </a:prstGeom>
              <a:blipFill>
                <a:blip r:embed="rId2"/>
                <a:stretch>
                  <a:fillRect r="-12000"/>
                </a:stretch>
              </a:blipFill>
            </p:spPr>
            <p:txBody>
              <a:bodyPr/>
              <a:lstStyle/>
              <a:p>
                <a:r>
                  <a:rPr lang="en-US">
                    <a:noFill/>
                  </a:rPr>
                  <a:t> </a:t>
                </a:r>
              </a:p>
            </p:txBody>
          </p:sp>
        </mc:Fallback>
      </mc:AlternateContent>
      <p:sp>
        <p:nvSpPr>
          <p:cNvPr id="184" name="Oval 183">
            <a:extLst>
              <a:ext uri="{FF2B5EF4-FFF2-40B4-BE49-F238E27FC236}">
                <a16:creationId xmlns:a16="http://schemas.microsoft.com/office/drawing/2014/main" id="{C8B8C4EF-39E2-D542-9099-6ACA77DABA75}"/>
              </a:ext>
            </a:extLst>
          </p:cNvPr>
          <p:cNvSpPr/>
          <p:nvPr/>
        </p:nvSpPr>
        <p:spPr>
          <a:xfrm>
            <a:off x="3884568" y="2178729"/>
            <a:ext cx="137160" cy="137160"/>
          </a:xfrm>
          <a:prstGeom prst="ellipse">
            <a:avLst/>
          </a:prstGeom>
          <a:gradFill>
            <a:gsLst>
              <a:gs pos="0">
                <a:srgbClr val="B57BA6"/>
              </a:gs>
              <a:gs pos="99000">
                <a:srgbClr val="FFAEEF"/>
              </a:gs>
            </a:gsLst>
            <a:lin ang="16200000" scaled="0"/>
          </a:gradFill>
          <a:ln>
            <a:solidFill>
              <a:srgbClr val="95698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5" name="Oval 184">
            <a:extLst>
              <a:ext uri="{FF2B5EF4-FFF2-40B4-BE49-F238E27FC236}">
                <a16:creationId xmlns:a16="http://schemas.microsoft.com/office/drawing/2014/main" id="{41B2D9BB-C36A-8B44-BE34-291B6B7DC59A}"/>
              </a:ext>
            </a:extLst>
          </p:cNvPr>
          <p:cNvSpPr/>
          <p:nvPr/>
        </p:nvSpPr>
        <p:spPr>
          <a:xfrm>
            <a:off x="3429714" y="878365"/>
            <a:ext cx="137160" cy="137160"/>
          </a:xfrm>
          <a:prstGeom prst="ellipse">
            <a:avLst/>
          </a:prstGeom>
          <a:gradFill>
            <a:gsLst>
              <a:gs pos="0">
                <a:srgbClr val="B57BA6"/>
              </a:gs>
              <a:gs pos="99000">
                <a:srgbClr val="FFAEEF"/>
              </a:gs>
            </a:gsLst>
            <a:lin ang="16200000" scaled="0"/>
          </a:gradFill>
          <a:ln>
            <a:solidFill>
              <a:srgbClr val="95698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6" name="Oval 185">
            <a:extLst>
              <a:ext uri="{FF2B5EF4-FFF2-40B4-BE49-F238E27FC236}">
                <a16:creationId xmlns:a16="http://schemas.microsoft.com/office/drawing/2014/main" id="{8426ADC5-3E09-FD4D-8586-A8A99338997C}"/>
              </a:ext>
            </a:extLst>
          </p:cNvPr>
          <p:cNvSpPr/>
          <p:nvPr/>
        </p:nvSpPr>
        <p:spPr>
          <a:xfrm>
            <a:off x="3893067" y="109303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87" name="Oval 186">
            <a:extLst>
              <a:ext uri="{FF2B5EF4-FFF2-40B4-BE49-F238E27FC236}">
                <a16:creationId xmlns:a16="http://schemas.microsoft.com/office/drawing/2014/main" id="{F69CFFA1-0331-EE4F-A998-1A6867A416C8}"/>
              </a:ext>
            </a:extLst>
          </p:cNvPr>
          <p:cNvSpPr/>
          <p:nvPr/>
        </p:nvSpPr>
        <p:spPr>
          <a:xfrm>
            <a:off x="3895380" y="95679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88" name="Oval 187">
            <a:extLst>
              <a:ext uri="{FF2B5EF4-FFF2-40B4-BE49-F238E27FC236}">
                <a16:creationId xmlns:a16="http://schemas.microsoft.com/office/drawing/2014/main" id="{5F21723B-376E-4342-98C6-AF817669F810}"/>
              </a:ext>
            </a:extLst>
          </p:cNvPr>
          <p:cNvSpPr/>
          <p:nvPr/>
        </p:nvSpPr>
        <p:spPr>
          <a:xfrm>
            <a:off x="3889607" y="185734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89" name="Oval 188">
            <a:extLst>
              <a:ext uri="{FF2B5EF4-FFF2-40B4-BE49-F238E27FC236}">
                <a16:creationId xmlns:a16="http://schemas.microsoft.com/office/drawing/2014/main" id="{255FD03D-920B-6840-AF87-1199C2B56AB6}"/>
              </a:ext>
            </a:extLst>
          </p:cNvPr>
          <p:cNvSpPr/>
          <p:nvPr/>
        </p:nvSpPr>
        <p:spPr>
          <a:xfrm>
            <a:off x="3889607" y="1718795"/>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0" name="Oval 189">
            <a:extLst>
              <a:ext uri="{FF2B5EF4-FFF2-40B4-BE49-F238E27FC236}">
                <a16:creationId xmlns:a16="http://schemas.microsoft.com/office/drawing/2014/main" id="{B24AFE31-C81F-104B-973F-FB72FFAF0570}"/>
              </a:ext>
            </a:extLst>
          </p:cNvPr>
          <p:cNvSpPr/>
          <p:nvPr/>
        </p:nvSpPr>
        <p:spPr>
          <a:xfrm>
            <a:off x="3889607" y="161488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1" name="Oval 190">
            <a:extLst>
              <a:ext uri="{FF2B5EF4-FFF2-40B4-BE49-F238E27FC236}">
                <a16:creationId xmlns:a16="http://schemas.microsoft.com/office/drawing/2014/main" id="{B6F60A94-BAA0-AA4A-9187-98128A530EE2}"/>
              </a:ext>
            </a:extLst>
          </p:cNvPr>
          <p:cNvSpPr/>
          <p:nvPr/>
        </p:nvSpPr>
        <p:spPr>
          <a:xfrm>
            <a:off x="3889607" y="1476338"/>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2" name="Oval 191">
            <a:extLst>
              <a:ext uri="{FF2B5EF4-FFF2-40B4-BE49-F238E27FC236}">
                <a16:creationId xmlns:a16="http://schemas.microsoft.com/office/drawing/2014/main" id="{1D6934AB-B0D5-8940-933D-B255C0E8DA08}"/>
              </a:ext>
            </a:extLst>
          </p:cNvPr>
          <p:cNvSpPr/>
          <p:nvPr/>
        </p:nvSpPr>
        <p:spPr>
          <a:xfrm>
            <a:off x="3889607" y="1372431"/>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0" name="Oval 199">
            <a:extLst>
              <a:ext uri="{FF2B5EF4-FFF2-40B4-BE49-F238E27FC236}">
                <a16:creationId xmlns:a16="http://schemas.microsoft.com/office/drawing/2014/main" id="{A8A10497-10D3-AA4D-86FA-DAD923039C90}"/>
              </a:ext>
            </a:extLst>
          </p:cNvPr>
          <p:cNvSpPr/>
          <p:nvPr/>
        </p:nvSpPr>
        <p:spPr>
          <a:xfrm>
            <a:off x="4218055" y="1475118"/>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1" name="Oval 200">
            <a:extLst>
              <a:ext uri="{FF2B5EF4-FFF2-40B4-BE49-F238E27FC236}">
                <a16:creationId xmlns:a16="http://schemas.microsoft.com/office/drawing/2014/main" id="{8C908FF7-845E-A749-8CB0-4105CCFBD163}"/>
              </a:ext>
            </a:extLst>
          </p:cNvPr>
          <p:cNvSpPr/>
          <p:nvPr/>
        </p:nvSpPr>
        <p:spPr>
          <a:xfrm>
            <a:off x="4212283" y="1532878"/>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2" name="Oval 201">
            <a:extLst>
              <a:ext uri="{FF2B5EF4-FFF2-40B4-BE49-F238E27FC236}">
                <a16:creationId xmlns:a16="http://schemas.microsoft.com/office/drawing/2014/main" id="{C9C0D2F7-9E4F-5A43-9A20-2D9A1152E956}"/>
              </a:ext>
            </a:extLst>
          </p:cNvPr>
          <p:cNvSpPr/>
          <p:nvPr/>
        </p:nvSpPr>
        <p:spPr>
          <a:xfrm>
            <a:off x="4212283" y="139433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3" name="Oval 202">
            <a:extLst>
              <a:ext uri="{FF2B5EF4-FFF2-40B4-BE49-F238E27FC236}">
                <a16:creationId xmlns:a16="http://schemas.microsoft.com/office/drawing/2014/main" id="{50E40769-01F2-5146-AB87-004F3814B510}"/>
              </a:ext>
            </a:extLst>
          </p:cNvPr>
          <p:cNvSpPr/>
          <p:nvPr/>
        </p:nvSpPr>
        <p:spPr>
          <a:xfrm>
            <a:off x="4212283" y="1290421"/>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4" name="Oval 203">
            <a:extLst>
              <a:ext uri="{FF2B5EF4-FFF2-40B4-BE49-F238E27FC236}">
                <a16:creationId xmlns:a16="http://schemas.microsoft.com/office/drawing/2014/main" id="{9B51DC37-B330-1C45-99F0-6D638D30DC04}"/>
              </a:ext>
            </a:extLst>
          </p:cNvPr>
          <p:cNvSpPr/>
          <p:nvPr/>
        </p:nvSpPr>
        <p:spPr>
          <a:xfrm>
            <a:off x="4212283" y="1151876"/>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5" name="Oval 204">
            <a:extLst>
              <a:ext uri="{FF2B5EF4-FFF2-40B4-BE49-F238E27FC236}">
                <a16:creationId xmlns:a16="http://schemas.microsoft.com/office/drawing/2014/main" id="{0D158A5E-90A1-E34B-85D3-84B4B07F356B}"/>
              </a:ext>
            </a:extLst>
          </p:cNvPr>
          <p:cNvSpPr/>
          <p:nvPr/>
        </p:nvSpPr>
        <p:spPr>
          <a:xfrm>
            <a:off x="4212283" y="1047969"/>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6" name="Oval 205">
            <a:extLst>
              <a:ext uri="{FF2B5EF4-FFF2-40B4-BE49-F238E27FC236}">
                <a16:creationId xmlns:a16="http://schemas.microsoft.com/office/drawing/2014/main" id="{6C7F2863-A1AE-9A46-A6B1-1913ACEB2B62}"/>
              </a:ext>
            </a:extLst>
          </p:cNvPr>
          <p:cNvSpPr/>
          <p:nvPr/>
        </p:nvSpPr>
        <p:spPr>
          <a:xfrm>
            <a:off x="4229600" y="253730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7" name="Oval 206">
            <a:extLst>
              <a:ext uri="{FF2B5EF4-FFF2-40B4-BE49-F238E27FC236}">
                <a16:creationId xmlns:a16="http://schemas.microsoft.com/office/drawing/2014/main" id="{32132F9C-203A-3C4A-B8C2-42CDC63A8D93}"/>
              </a:ext>
            </a:extLst>
          </p:cNvPr>
          <p:cNvSpPr/>
          <p:nvPr/>
        </p:nvSpPr>
        <p:spPr>
          <a:xfrm>
            <a:off x="4223828" y="259506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8" name="Oval 207">
            <a:extLst>
              <a:ext uri="{FF2B5EF4-FFF2-40B4-BE49-F238E27FC236}">
                <a16:creationId xmlns:a16="http://schemas.microsoft.com/office/drawing/2014/main" id="{BCEFADF0-3F89-594A-96A4-2D2B31D070C2}"/>
              </a:ext>
            </a:extLst>
          </p:cNvPr>
          <p:cNvSpPr/>
          <p:nvPr/>
        </p:nvSpPr>
        <p:spPr>
          <a:xfrm>
            <a:off x="4223828" y="2456515"/>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9" name="Oval 208">
            <a:extLst>
              <a:ext uri="{FF2B5EF4-FFF2-40B4-BE49-F238E27FC236}">
                <a16:creationId xmlns:a16="http://schemas.microsoft.com/office/drawing/2014/main" id="{7E6146DC-DCEF-E749-9AFB-325C540062BE}"/>
              </a:ext>
            </a:extLst>
          </p:cNvPr>
          <p:cNvSpPr/>
          <p:nvPr/>
        </p:nvSpPr>
        <p:spPr>
          <a:xfrm>
            <a:off x="4223828" y="235260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0" name="Oval 209">
            <a:extLst>
              <a:ext uri="{FF2B5EF4-FFF2-40B4-BE49-F238E27FC236}">
                <a16:creationId xmlns:a16="http://schemas.microsoft.com/office/drawing/2014/main" id="{3F9DDB5B-EAC7-DB40-88F8-26F785F1B3FB}"/>
              </a:ext>
            </a:extLst>
          </p:cNvPr>
          <p:cNvSpPr/>
          <p:nvPr/>
        </p:nvSpPr>
        <p:spPr>
          <a:xfrm>
            <a:off x="4223828" y="2110149"/>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1" name="Oval 210">
            <a:extLst>
              <a:ext uri="{FF2B5EF4-FFF2-40B4-BE49-F238E27FC236}">
                <a16:creationId xmlns:a16="http://schemas.microsoft.com/office/drawing/2014/main" id="{84951112-175A-744F-A7FD-4377944F7417}"/>
              </a:ext>
            </a:extLst>
          </p:cNvPr>
          <p:cNvSpPr/>
          <p:nvPr/>
        </p:nvSpPr>
        <p:spPr>
          <a:xfrm>
            <a:off x="4223828" y="1844606"/>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62" name="Oval 261">
            <a:extLst>
              <a:ext uri="{FF2B5EF4-FFF2-40B4-BE49-F238E27FC236}">
                <a16:creationId xmlns:a16="http://schemas.microsoft.com/office/drawing/2014/main" id="{281C563F-7763-784E-AEDB-B77410B36F7B}"/>
              </a:ext>
            </a:extLst>
          </p:cNvPr>
          <p:cNvSpPr/>
          <p:nvPr/>
        </p:nvSpPr>
        <p:spPr>
          <a:xfrm>
            <a:off x="4214152" y="2748542"/>
            <a:ext cx="137160" cy="137160"/>
          </a:xfrm>
          <a:prstGeom prst="ellipse">
            <a:avLst/>
          </a:prstGeom>
          <a:gradFill>
            <a:gsLst>
              <a:gs pos="0">
                <a:srgbClr val="B57BA6"/>
              </a:gs>
              <a:gs pos="99000">
                <a:srgbClr val="FFAEEF"/>
              </a:gs>
            </a:gsLst>
            <a:lin ang="16200000" scaled="0"/>
          </a:gradFill>
          <a:ln>
            <a:solidFill>
              <a:srgbClr val="95698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9" name="Rectangle 268">
            <a:extLst>
              <a:ext uri="{FF2B5EF4-FFF2-40B4-BE49-F238E27FC236}">
                <a16:creationId xmlns:a16="http://schemas.microsoft.com/office/drawing/2014/main" id="{1796679A-4460-AF4A-8BD8-E1ECBD418932}"/>
              </a:ext>
            </a:extLst>
          </p:cNvPr>
          <p:cNvSpPr/>
          <p:nvPr/>
        </p:nvSpPr>
        <p:spPr>
          <a:xfrm>
            <a:off x="3140438" y="3919092"/>
            <a:ext cx="3515191" cy="307777"/>
          </a:xfrm>
          <a:prstGeom prst="rect">
            <a:avLst/>
          </a:prstGeom>
        </p:spPr>
        <p:txBody>
          <a:bodyPr wrap="square">
            <a:spAutoFit/>
          </a:bodyPr>
          <a:lstStyle/>
          <a:p>
            <a:r>
              <a:rPr lang="en-US" dirty="0">
                <a:solidFill>
                  <a:srgbClr val="666666"/>
                </a:solidFill>
                <a:latin typeface="Nunito Sans" pitchFamily="2" charset="77"/>
                <a:ea typeface="Nunito Sans" pitchFamily="2" charset="77"/>
                <a:cs typeface="Nunito Sans" pitchFamily="2" charset="77"/>
              </a:rPr>
              <a:t>    0       1      2</a:t>
            </a:r>
            <a:endParaRPr lang="en-US" dirty="0"/>
          </a:p>
        </p:txBody>
      </p:sp>
      <p:sp>
        <p:nvSpPr>
          <p:cNvPr id="270" name="Rectangle 269">
            <a:extLst>
              <a:ext uri="{FF2B5EF4-FFF2-40B4-BE49-F238E27FC236}">
                <a16:creationId xmlns:a16="http://schemas.microsoft.com/office/drawing/2014/main" id="{1BE6D645-E39A-ED4F-8586-C1C361366AE4}"/>
              </a:ext>
            </a:extLst>
          </p:cNvPr>
          <p:cNvSpPr/>
          <p:nvPr/>
        </p:nvSpPr>
        <p:spPr>
          <a:xfrm>
            <a:off x="7179560" y="1611189"/>
            <a:ext cx="1385316" cy="2031325"/>
          </a:xfrm>
          <a:prstGeom prst="rect">
            <a:avLst/>
          </a:prstGeom>
        </p:spPr>
        <p:txBody>
          <a:bodyPr wrap="none">
            <a:spAutoFit/>
          </a:bodyPr>
          <a:lstStyle/>
          <a:p>
            <a:r>
              <a:rPr lang="en-US" b="1" dirty="0">
                <a:solidFill>
                  <a:srgbClr val="666666"/>
                </a:solidFill>
                <a:latin typeface="Nunito Sans" pitchFamily="2" charset="77"/>
                <a:ea typeface="Nunito Sans" pitchFamily="2" charset="77"/>
                <a:cs typeface="Nunito Sans" pitchFamily="2" charset="77"/>
              </a:rPr>
              <a:t>Features</a:t>
            </a:r>
          </a:p>
          <a:p>
            <a:r>
              <a:rPr lang="en-US" dirty="0">
                <a:solidFill>
                  <a:srgbClr val="B57BA6"/>
                </a:solidFill>
                <a:latin typeface="Nunito Sans" pitchFamily="2" charset="77"/>
                <a:ea typeface="Nunito Sans" pitchFamily="2" charset="77"/>
                <a:cs typeface="Nunito Sans" pitchFamily="2" charset="77"/>
              </a:rPr>
              <a:t># bathrooms</a:t>
            </a:r>
          </a:p>
          <a:p>
            <a:r>
              <a:rPr lang="en-US" dirty="0">
                <a:solidFill>
                  <a:srgbClr val="B57BA6"/>
                </a:solidFill>
                <a:latin typeface="Nunito Sans" pitchFamily="2" charset="77"/>
              </a:rPr>
              <a:t># bedrooms</a:t>
            </a:r>
          </a:p>
          <a:p>
            <a:r>
              <a:rPr lang="en-US" dirty="0" err="1">
                <a:solidFill>
                  <a:srgbClr val="666666"/>
                </a:solidFill>
                <a:latin typeface="Nunito Sans" pitchFamily="2" charset="77"/>
              </a:rPr>
              <a:t>sq.ft</a:t>
            </a:r>
            <a:r>
              <a:rPr lang="en-US" dirty="0">
                <a:solidFill>
                  <a:srgbClr val="666666"/>
                </a:solidFill>
                <a:latin typeface="Nunito Sans" pitchFamily="2" charset="77"/>
              </a:rPr>
              <a:t>. living</a:t>
            </a:r>
          </a:p>
          <a:p>
            <a:r>
              <a:rPr lang="en-US" dirty="0" err="1">
                <a:solidFill>
                  <a:srgbClr val="666666"/>
                </a:solidFill>
                <a:latin typeface="Nunito Sans" pitchFamily="2" charset="77"/>
              </a:rPr>
              <a:t>sq.ft</a:t>
            </a:r>
            <a:r>
              <a:rPr lang="en-US" dirty="0">
                <a:solidFill>
                  <a:srgbClr val="666666"/>
                </a:solidFill>
                <a:latin typeface="Nunito Sans" pitchFamily="2" charset="77"/>
              </a:rPr>
              <a:t> lot</a:t>
            </a:r>
          </a:p>
          <a:p>
            <a:r>
              <a:rPr lang="en-US" dirty="0">
                <a:solidFill>
                  <a:srgbClr val="666666"/>
                </a:solidFill>
                <a:latin typeface="Nunito Sans" pitchFamily="2" charset="77"/>
              </a:rPr>
              <a:t>floors</a:t>
            </a:r>
          </a:p>
          <a:p>
            <a:r>
              <a:rPr lang="en-US" dirty="0">
                <a:solidFill>
                  <a:srgbClr val="666666"/>
                </a:solidFill>
                <a:latin typeface="Nunito Sans" pitchFamily="2" charset="77"/>
              </a:rPr>
              <a:t>year built</a:t>
            </a:r>
          </a:p>
          <a:p>
            <a:r>
              <a:rPr lang="en-US" dirty="0">
                <a:solidFill>
                  <a:srgbClr val="666666"/>
                </a:solidFill>
                <a:latin typeface="Nunito Sans" pitchFamily="2" charset="77"/>
              </a:rPr>
              <a:t>year renovated</a:t>
            </a:r>
          </a:p>
          <a:p>
            <a:r>
              <a:rPr lang="en-US" dirty="0">
                <a:solidFill>
                  <a:srgbClr val="666666"/>
                </a:solidFill>
                <a:latin typeface="Nunito Sans" pitchFamily="2" charset="77"/>
              </a:rPr>
              <a:t>waterfront</a:t>
            </a:r>
          </a:p>
        </p:txBody>
      </p:sp>
      <p:sp>
        <p:nvSpPr>
          <p:cNvPr id="96" name="Rectangle 95">
            <a:extLst>
              <a:ext uri="{FF2B5EF4-FFF2-40B4-BE49-F238E27FC236}">
                <a16:creationId xmlns:a16="http://schemas.microsoft.com/office/drawing/2014/main" id="{FB7C4216-5EF9-C140-8085-BC52805CB612}"/>
              </a:ext>
            </a:extLst>
          </p:cNvPr>
          <p:cNvSpPr/>
          <p:nvPr/>
        </p:nvSpPr>
        <p:spPr>
          <a:xfrm>
            <a:off x="5844098" y="332534"/>
            <a:ext cx="2670924" cy="954107"/>
          </a:xfrm>
          <a:prstGeom prst="rect">
            <a:avLst/>
          </a:prstGeom>
          <a:ln>
            <a:solidFill>
              <a:schemeClr val="bg2">
                <a:lumMod val="75000"/>
              </a:schemeClr>
            </a:solidFill>
          </a:ln>
        </p:spPr>
        <p:txBody>
          <a:bodyPr wrap="none">
            <a:spAutoFit/>
          </a:bodyPr>
          <a:lstStyle/>
          <a:p>
            <a:r>
              <a:rPr lang="en-US" b="1" dirty="0">
                <a:solidFill>
                  <a:srgbClr val="666666"/>
                </a:solidFill>
                <a:latin typeface="Nunito Sans" pitchFamily="2" charset="77"/>
                <a:ea typeface="Nunito Sans" pitchFamily="2" charset="77"/>
                <a:cs typeface="Nunito Sans" pitchFamily="2" charset="77"/>
              </a:rPr>
              <a:t>Not necessarily nested!</a:t>
            </a:r>
          </a:p>
          <a:p>
            <a:r>
              <a:rPr lang="en-US" dirty="0">
                <a:solidFill>
                  <a:srgbClr val="666666"/>
                </a:solidFill>
                <a:latin typeface="Nunito Sans" pitchFamily="2" charset="77"/>
              </a:rPr>
              <a:t>Best Model – Size 1: </a:t>
            </a:r>
            <a:r>
              <a:rPr lang="en-US" dirty="0" err="1">
                <a:solidFill>
                  <a:srgbClr val="666666"/>
                </a:solidFill>
                <a:latin typeface="Nunito Sans" pitchFamily="2" charset="77"/>
              </a:rPr>
              <a:t>sq.ft</a:t>
            </a:r>
            <a:r>
              <a:rPr lang="en-US" dirty="0">
                <a:solidFill>
                  <a:srgbClr val="666666"/>
                </a:solidFill>
                <a:latin typeface="Nunito Sans" pitchFamily="2" charset="77"/>
              </a:rPr>
              <a:t> living</a:t>
            </a:r>
          </a:p>
          <a:p>
            <a:r>
              <a:rPr lang="en-US" dirty="0">
                <a:solidFill>
                  <a:srgbClr val="666666"/>
                </a:solidFill>
                <a:latin typeface="Nunito Sans" pitchFamily="2" charset="77"/>
              </a:rPr>
              <a:t>Best Model – Size 2: </a:t>
            </a:r>
          </a:p>
          <a:p>
            <a:r>
              <a:rPr lang="en-US" dirty="0">
                <a:solidFill>
                  <a:srgbClr val="666666"/>
                </a:solidFill>
                <a:latin typeface="Nunito Sans" pitchFamily="2" charset="77"/>
              </a:rPr>
              <a:t>  # bathrooms &amp; # bedrooms</a:t>
            </a:r>
          </a:p>
        </p:txBody>
      </p:sp>
    </p:spTree>
    <p:extLst>
      <p:ext uri="{BB962C8B-B14F-4D97-AF65-F5344CB8AC3E}">
        <p14:creationId xmlns:p14="http://schemas.microsoft.com/office/powerpoint/2010/main" val="3442635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B4735-C2D4-FB4C-A964-144778D880F5}"/>
              </a:ext>
            </a:extLst>
          </p:cNvPr>
          <p:cNvSpPr>
            <a:spLocks noGrp="1"/>
          </p:cNvSpPr>
          <p:nvPr>
            <p:ph type="title"/>
          </p:nvPr>
        </p:nvSpPr>
        <p:spPr/>
        <p:txBody>
          <a:bodyPr/>
          <a:lstStyle/>
          <a:p>
            <a:r>
              <a:rPr lang="en-US" dirty="0"/>
              <a:t>Best Model</a:t>
            </a:r>
            <a:br>
              <a:rPr lang="en-US" dirty="0"/>
            </a:br>
            <a:r>
              <a:rPr lang="en-US" dirty="0"/>
              <a:t>Size 3</a:t>
            </a:r>
          </a:p>
        </p:txBody>
      </p:sp>
      <p:sp>
        <p:nvSpPr>
          <p:cNvPr id="4" name="Slide Number Placeholder 3">
            <a:extLst>
              <a:ext uri="{FF2B5EF4-FFF2-40B4-BE49-F238E27FC236}">
                <a16:creationId xmlns:a16="http://schemas.microsoft.com/office/drawing/2014/main" id="{53538D5D-75A2-1449-8331-C153B4A3137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23</a:t>
            </a:fld>
            <a:endParaRPr lang="en"/>
          </a:p>
        </p:txBody>
      </p:sp>
      <p:sp>
        <p:nvSpPr>
          <p:cNvPr id="5" name="Left-Up Arrow 4">
            <a:extLst>
              <a:ext uri="{FF2B5EF4-FFF2-40B4-BE49-F238E27FC236}">
                <a16:creationId xmlns:a16="http://schemas.microsoft.com/office/drawing/2014/main" id="{5F5F2E5E-6A7F-5548-8B63-A046A5CFDE83}"/>
              </a:ext>
            </a:extLst>
          </p:cNvPr>
          <p:cNvSpPr/>
          <p:nvPr/>
        </p:nvSpPr>
        <p:spPr>
          <a:xfrm flipH="1">
            <a:off x="3140439" y="534599"/>
            <a:ext cx="3515192" cy="3413792"/>
          </a:xfrm>
          <a:prstGeom prst="leftUpArrow">
            <a:avLst>
              <a:gd name="adj1" fmla="val 0"/>
              <a:gd name="adj2" fmla="val 1989"/>
              <a:gd name="adj3" fmla="val 289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340F779-F138-E94E-A698-B97E4FDE91DD}"/>
              </a:ext>
            </a:extLst>
          </p:cNvPr>
          <p:cNvSpPr/>
          <p:nvPr/>
        </p:nvSpPr>
        <p:spPr>
          <a:xfrm>
            <a:off x="4313986" y="4246585"/>
            <a:ext cx="1249060" cy="307777"/>
          </a:xfrm>
          <a:prstGeom prst="rect">
            <a:avLst/>
          </a:prstGeom>
        </p:spPr>
        <p:txBody>
          <a:bodyPr wrap="none">
            <a:spAutoFit/>
          </a:bodyPr>
          <a:lstStyle/>
          <a:p>
            <a:r>
              <a:rPr lang="en-US" dirty="0">
                <a:solidFill>
                  <a:srgbClr val="666666"/>
                </a:solidFill>
                <a:latin typeface="Nunito Sans" pitchFamily="2" charset="77"/>
                <a:ea typeface="Nunito Sans" pitchFamily="2" charset="77"/>
                <a:cs typeface="Nunito Sans" pitchFamily="2" charset="77"/>
              </a:rPr>
              <a:t># of features</a:t>
            </a:r>
            <a:r>
              <a:rPr lang="en-US" dirty="0"/>
              <a:t> </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99C95EE-452F-0C40-B8F9-BDDA634C9BA5}"/>
                  </a:ext>
                </a:extLst>
              </p:cNvPr>
              <p:cNvSpPr txBox="1"/>
              <p:nvPr/>
            </p:nvSpPr>
            <p:spPr>
              <a:xfrm rot="16200000">
                <a:off x="2349227" y="2098608"/>
                <a:ext cx="1168269"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𝑅𝑆</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𝑡𝑟𝑎𝑖𝑛</m:t>
                          </m:r>
                        </m:sub>
                      </m:sSub>
                      <m:r>
                        <a:rPr lang="en-US" b="0" i="1" smtClean="0">
                          <a:latin typeface="Cambria Math" panose="02040503050406030204" pitchFamily="18" charset="0"/>
                        </a:rPr>
                        <m:t>(</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𝑤</m:t>
                          </m:r>
                        </m:e>
                      </m:acc>
                      <m:r>
                        <a:rPr lang="en-US" b="0" i="1" smtClean="0">
                          <a:latin typeface="Cambria Math" panose="02040503050406030204" pitchFamily="18" charset="0"/>
                        </a:rPr>
                        <m:t>)</m:t>
                      </m:r>
                    </m:oMath>
                  </m:oMathPara>
                </a14:m>
                <a:endParaRPr lang="en-US" dirty="0"/>
              </a:p>
            </p:txBody>
          </p:sp>
        </mc:Choice>
        <mc:Fallback xmlns="">
          <p:sp>
            <p:nvSpPr>
              <p:cNvPr id="10" name="TextBox 9">
                <a:extLst>
                  <a:ext uri="{FF2B5EF4-FFF2-40B4-BE49-F238E27FC236}">
                    <a16:creationId xmlns:a16="http://schemas.microsoft.com/office/drawing/2014/main" id="{E99C95EE-452F-0C40-B8F9-BDDA634C9BA5}"/>
                  </a:ext>
                </a:extLst>
              </p:cNvPr>
              <p:cNvSpPr txBox="1">
                <a:spLocks noRot="1" noChangeAspect="1" noMove="1" noResize="1" noEditPoints="1" noAdjustHandles="1" noChangeArrowheads="1" noChangeShapeType="1" noTextEdit="1"/>
              </p:cNvSpPr>
              <p:nvPr/>
            </p:nvSpPr>
            <p:spPr>
              <a:xfrm rot="16200000">
                <a:off x="2349227" y="2098608"/>
                <a:ext cx="1168269" cy="307777"/>
              </a:xfrm>
              <a:prstGeom prst="rect">
                <a:avLst/>
              </a:prstGeom>
              <a:blipFill>
                <a:blip r:embed="rId2"/>
                <a:stretch>
                  <a:fillRect r="-12000"/>
                </a:stretch>
              </a:blipFill>
            </p:spPr>
            <p:txBody>
              <a:bodyPr/>
              <a:lstStyle/>
              <a:p>
                <a:r>
                  <a:rPr lang="en-US">
                    <a:noFill/>
                  </a:rPr>
                  <a:t> </a:t>
                </a:r>
              </a:p>
            </p:txBody>
          </p:sp>
        </mc:Fallback>
      </mc:AlternateContent>
      <p:sp>
        <p:nvSpPr>
          <p:cNvPr id="184" name="Oval 183">
            <a:extLst>
              <a:ext uri="{FF2B5EF4-FFF2-40B4-BE49-F238E27FC236}">
                <a16:creationId xmlns:a16="http://schemas.microsoft.com/office/drawing/2014/main" id="{C8B8C4EF-39E2-D542-9099-6ACA77DABA75}"/>
              </a:ext>
            </a:extLst>
          </p:cNvPr>
          <p:cNvSpPr/>
          <p:nvPr/>
        </p:nvSpPr>
        <p:spPr>
          <a:xfrm>
            <a:off x="3884568" y="2178729"/>
            <a:ext cx="137160" cy="137160"/>
          </a:xfrm>
          <a:prstGeom prst="ellipse">
            <a:avLst/>
          </a:prstGeom>
          <a:gradFill>
            <a:gsLst>
              <a:gs pos="0">
                <a:srgbClr val="B57BA6"/>
              </a:gs>
              <a:gs pos="99000">
                <a:srgbClr val="FFAEEF"/>
              </a:gs>
            </a:gsLst>
            <a:lin ang="16200000" scaled="0"/>
          </a:gradFill>
          <a:ln>
            <a:solidFill>
              <a:srgbClr val="95698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5" name="Oval 184">
            <a:extLst>
              <a:ext uri="{FF2B5EF4-FFF2-40B4-BE49-F238E27FC236}">
                <a16:creationId xmlns:a16="http://schemas.microsoft.com/office/drawing/2014/main" id="{41B2D9BB-C36A-8B44-BE34-291B6B7DC59A}"/>
              </a:ext>
            </a:extLst>
          </p:cNvPr>
          <p:cNvSpPr/>
          <p:nvPr/>
        </p:nvSpPr>
        <p:spPr>
          <a:xfrm>
            <a:off x="3429714" y="878365"/>
            <a:ext cx="137160" cy="137160"/>
          </a:xfrm>
          <a:prstGeom prst="ellipse">
            <a:avLst/>
          </a:prstGeom>
          <a:gradFill>
            <a:gsLst>
              <a:gs pos="0">
                <a:srgbClr val="B57BA6"/>
              </a:gs>
              <a:gs pos="99000">
                <a:srgbClr val="FFAEEF"/>
              </a:gs>
            </a:gsLst>
            <a:lin ang="16200000" scaled="0"/>
          </a:gradFill>
          <a:ln>
            <a:solidFill>
              <a:srgbClr val="95698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6" name="Oval 185">
            <a:extLst>
              <a:ext uri="{FF2B5EF4-FFF2-40B4-BE49-F238E27FC236}">
                <a16:creationId xmlns:a16="http://schemas.microsoft.com/office/drawing/2014/main" id="{8426ADC5-3E09-FD4D-8586-A8A99338997C}"/>
              </a:ext>
            </a:extLst>
          </p:cNvPr>
          <p:cNvSpPr/>
          <p:nvPr/>
        </p:nvSpPr>
        <p:spPr>
          <a:xfrm>
            <a:off x="3893067" y="109303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87" name="Oval 186">
            <a:extLst>
              <a:ext uri="{FF2B5EF4-FFF2-40B4-BE49-F238E27FC236}">
                <a16:creationId xmlns:a16="http://schemas.microsoft.com/office/drawing/2014/main" id="{F69CFFA1-0331-EE4F-A998-1A6867A416C8}"/>
              </a:ext>
            </a:extLst>
          </p:cNvPr>
          <p:cNvSpPr/>
          <p:nvPr/>
        </p:nvSpPr>
        <p:spPr>
          <a:xfrm>
            <a:off x="3895380" y="95679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88" name="Oval 187">
            <a:extLst>
              <a:ext uri="{FF2B5EF4-FFF2-40B4-BE49-F238E27FC236}">
                <a16:creationId xmlns:a16="http://schemas.microsoft.com/office/drawing/2014/main" id="{5F21723B-376E-4342-98C6-AF817669F810}"/>
              </a:ext>
            </a:extLst>
          </p:cNvPr>
          <p:cNvSpPr/>
          <p:nvPr/>
        </p:nvSpPr>
        <p:spPr>
          <a:xfrm>
            <a:off x="3889607" y="185734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89" name="Oval 188">
            <a:extLst>
              <a:ext uri="{FF2B5EF4-FFF2-40B4-BE49-F238E27FC236}">
                <a16:creationId xmlns:a16="http://schemas.microsoft.com/office/drawing/2014/main" id="{255FD03D-920B-6840-AF87-1199C2B56AB6}"/>
              </a:ext>
            </a:extLst>
          </p:cNvPr>
          <p:cNvSpPr/>
          <p:nvPr/>
        </p:nvSpPr>
        <p:spPr>
          <a:xfrm>
            <a:off x="3889607" y="1718795"/>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0" name="Oval 189">
            <a:extLst>
              <a:ext uri="{FF2B5EF4-FFF2-40B4-BE49-F238E27FC236}">
                <a16:creationId xmlns:a16="http://schemas.microsoft.com/office/drawing/2014/main" id="{B24AFE31-C81F-104B-973F-FB72FFAF0570}"/>
              </a:ext>
            </a:extLst>
          </p:cNvPr>
          <p:cNvSpPr/>
          <p:nvPr/>
        </p:nvSpPr>
        <p:spPr>
          <a:xfrm>
            <a:off x="3889607" y="161488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1" name="Oval 190">
            <a:extLst>
              <a:ext uri="{FF2B5EF4-FFF2-40B4-BE49-F238E27FC236}">
                <a16:creationId xmlns:a16="http://schemas.microsoft.com/office/drawing/2014/main" id="{B6F60A94-BAA0-AA4A-9187-98128A530EE2}"/>
              </a:ext>
            </a:extLst>
          </p:cNvPr>
          <p:cNvSpPr/>
          <p:nvPr/>
        </p:nvSpPr>
        <p:spPr>
          <a:xfrm>
            <a:off x="3889607" y="1476338"/>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2" name="Oval 191">
            <a:extLst>
              <a:ext uri="{FF2B5EF4-FFF2-40B4-BE49-F238E27FC236}">
                <a16:creationId xmlns:a16="http://schemas.microsoft.com/office/drawing/2014/main" id="{1D6934AB-B0D5-8940-933D-B255C0E8DA08}"/>
              </a:ext>
            </a:extLst>
          </p:cNvPr>
          <p:cNvSpPr/>
          <p:nvPr/>
        </p:nvSpPr>
        <p:spPr>
          <a:xfrm>
            <a:off x="3889607" y="1372431"/>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0" name="Oval 199">
            <a:extLst>
              <a:ext uri="{FF2B5EF4-FFF2-40B4-BE49-F238E27FC236}">
                <a16:creationId xmlns:a16="http://schemas.microsoft.com/office/drawing/2014/main" id="{A8A10497-10D3-AA4D-86FA-DAD923039C90}"/>
              </a:ext>
            </a:extLst>
          </p:cNvPr>
          <p:cNvSpPr/>
          <p:nvPr/>
        </p:nvSpPr>
        <p:spPr>
          <a:xfrm>
            <a:off x="4218055" y="1475118"/>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1" name="Oval 200">
            <a:extLst>
              <a:ext uri="{FF2B5EF4-FFF2-40B4-BE49-F238E27FC236}">
                <a16:creationId xmlns:a16="http://schemas.microsoft.com/office/drawing/2014/main" id="{8C908FF7-845E-A749-8CB0-4105CCFBD163}"/>
              </a:ext>
            </a:extLst>
          </p:cNvPr>
          <p:cNvSpPr/>
          <p:nvPr/>
        </p:nvSpPr>
        <p:spPr>
          <a:xfrm>
            <a:off x="4212283" y="1532878"/>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2" name="Oval 201">
            <a:extLst>
              <a:ext uri="{FF2B5EF4-FFF2-40B4-BE49-F238E27FC236}">
                <a16:creationId xmlns:a16="http://schemas.microsoft.com/office/drawing/2014/main" id="{C9C0D2F7-9E4F-5A43-9A20-2D9A1152E956}"/>
              </a:ext>
            </a:extLst>
          </p:cNvPr>
          <p:cNvSpPr/>
          <p:nvPr/>
        </p:nvSpPr>
        <p:spPr>
          <a:xfrm>
            <a:off x="4212283" y="139433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3" name="Oval 202">
            <a:extLst>
              <a:ext uri="{FF2B5EF4-FFF2-40B4-BE49-F238E27FC236}">
                <a16:creationId xmlns:a16="http://schemas.microsoft.com/office/drawing/2014/main" id="{50E40769-01F2-5146-AB87-004F3814B510}"/>
              </a:ext>
            </a:extLst>
          </p:cNvPr>
          <p:cNvSpPr/>
          <p:nvPr/>
        </p:nvSpPr>
        <p:spPr>
          <a:xfrm>
            <a:off x="4212283" y="1290421"/>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4" name="Oval 203">
            <a:extLst>
              <a:ext uri="{FF2B5EF4-FFF2-40B4-BE49-F238E27FC236}">
                <a16:creationId xmlns:a16="http://schemas.microsoft.com/office/drawing/2014/main" id="{9B51DC37-B330-1C45-99F0-6D638D30DC04}"/>
              </a:ext>
            </a:extLst>
          </p:cNvPr>
          <p:cNvSpPr/>
          <p:nvPr/>
        </p:nvSpPr>
        <p:spPr>
          <a:xfrm>
            <a:off x="4212283" y="1151876"/>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5" name="Oval 204">
            <a:extLst>
              <a:ext uri="{FF2B5EF4-FFF2-40B4-BE49-F238E27FC236}">
                <a16:creationId xmlns:a16="http://schemas.microsoft.com/office/drawing/2014/main" id="{0D158A5E-90A1-E34B-85D3-84B4B07F356B}"/>
              </a:ext>
            </a:extLst>
          </p:cNvPr>
          <p:cNvSpPr/>
          <p:nvPr/>
        </p:nvSpPr>
        <p:spPr>
          <a:xfrm>
            <a:off x="4212283" y="1047969"/>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6" name="Oval 205">
            <a:extLst>
              <a:ext uri="{FF2B5EF4-FFF2-40B4-BE49-F238E27FC236}">
                <a16:creationId xmlns:a16="http://schemas.microsoft.com/office/drawing/2014/main" id="{6C7F2863-A1AE-9A46-A6B1-1913ACEB2B62}"/>
              </a:ext>
            </a:extLst>
          </p:cNvPr>
          <p:cNvSpPr/>
          <p:nvPr/>
        </p:nvSpPr>
        <p:spPr>
          <a:xfrm>
            <a:off x="4229600" y="253730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7" name="Oval 206">
            <a:extLst>
              <a:ext uri="{FF2B5EF4-FFF2-40B4-BE49-F238E27FC236}">
                <a16:creationId xmlns:a16="http://schemas.microsoft.com/office/drawing/2014/main" id="{32132F9C-203A-3C4A-B8C2-42CDC63A8D93}"/>
              </a:ext>
            </a:extLst>
          </p:cNvPr>
          <p:cNvSpPr/>
          <p:nvPr/>
        </p:nvSpPr>
        <p:spPr>
          <a:xfrm>
            <a:off x="4223828" y="259506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8" name="Oval 207">
            <a:extLst>
              <a:ext uri="{FF2B5EF4-FFF2-40B4-BE49-F238E27FC236}">
                <a16:creationId xmlns:a16="http://schemas.microsoft.com/office/drawing/2014/main" id="{BCEFADF0-3F89-594A-96A4-2D2B31D070C2}"/>
              </a:ext>
            </a:extLst>
          </p:cNvPr>
          <p:cNvSpPr/>
          <p:nvPr/>
        </p:nvSpPr>
        <p:spPr>
          <a:xfrm>
            <a:off x="4223828" y="2456515"/>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9" name="Oval 208">
            <a:extLst>
              <a:ext uri="{FF2B5EF4-FFF2-40B4-BE49-F238E27FC236}">
                <a16:creationId xmlns:a16="http://schemas.microsoft.com/office/drawing/2014/main" id="{7E6146DC-DCEF-E749-9AFB-325C540062BE}"/>
              </a:ext>
            </a:extLst>
          </p:cNvPr>
          <p:cNvSpPr/>
          <p:nvPr/>
        </p:nvSpPr>
        <p:spPr>
          <a:xfrm>
            <a:off x="4223828" y="235260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0" name="Oval 209">
            <a:extLst>
              <a:ext uri="{FF2B5EF4-FFF2-40B4-BE49-F238E27FC236}">
                <a16:creationId xmlns:a16="http://schemas.microsoft.com/office/drawing/2014/main" id="{3F9DDB5B-EAC7-DB40-88F8-26F785F1B3FB}"/>
              </a:ext>
            </a:extLst>
          </p:cNvPr>
          <p:cNvSpPr/>
          <p:nvPr/>
        </p:nvSpPr>
        <p:spPr>
          <a:xfrm>
            <a:off x="4223828" y="2110149"/>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1" name="Oval 210">
            <a:extLst>
              <a:ext uri="{FF2B5EF4-FFF2-40B4-BE49-F238E27FC236}">
                <a16:creationId xmlns:a16="http://schemas.microsoft.com/office/drawing/2014/main" id="{84951112-175A-744F-A7FD-4377944F7417}"/>
              </a:ext>
            </a:extLst>
          </p:cNvPr>
          <p:cNvSpPr/>
          <p:nvPr/>
        </p:nvSpPr>
        <p:spPr>
          <a:xfrm>
            <a:off x="4223828" y="1844606"/>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24" name="Oval 223">
            <a:extLst>
              <a:ext uri="{FF2B5EF4-FFF2-40B4-BE49-F238E27FC236}">
                <a16:creationId xmlns:a16="http://schemas.microsoft.com/office/drawing/2014/main" id="{A63D22A5-88EA-B742-B5C6-55896E41FD0C}"/>
              </a:ext>
            </a:extLst>
          </p:cNvPr>
          <p:cNvSpPr/>
          <p:nvPr/>
        </p:nvSpPr>
        <p:spPr>
          <a:xfrm>
            <a:off x="4531719" y="1836451"/>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25" name="Oval 224">
            <a:extLst>
              <a:ext uri="{FF2B5EF4-FFF2-40B4-BE49-F238E27FC236}">
                <a16:creationId xmlns:a16="http://schemas.microsoft.com/office/drawing/2014/main" id="{62C2076A-AC72-7F42-A426-E88FB13C7A4A}"/>
              </a:ext>
            </a:extLst>
          </p:cNvPr>
          <p:cNvSpPr/>
          <p:nvPr/>
        </p:nvSpPr>
        <p:spPr>
          <a:xfrm>
            <a:off x="4531719" y="206739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26" name="Oval 225">
            <a:extLst>
              <a:ext uri="{FF2B5EF4-FFF2-40B4-BE49-F238E27FC236}">
                <a16:creationId xmlns:a16="http://schemas.microsoft.com/office/drawing/2014/main" id="{3BD9947F-0183-8942-9360-ABF9980DD1DE}"/>
              </a:ext>
            </a:extLst>
          </p:cNvPr>
          <p:cNvSpPr/>
          <p:nvPr/>
        </p:nvSpPr>
        <p:spPr>
          <a:xfrm>
            <a:off x="4531719" y="1755666"/>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27" name="Oval 226">
            <a:extLst>
              <a:ext uri="{FF2B5EF4-FFF2-40B4-BE49-F238E27FC236}">
                <a16:creationId xmlns:a16="http://schemas.microsoft.com/office/drawing/2014/main" id="{63D04716-0962-AC41-B5D1-B21143CC1161}"/>
              </a:ext>
            </a:extLst>
          </p:cNvPr>
          <p:cNvSpPr/>
          <p:nvPr/>
        </p:nvSpPr>
        <p:spPr>
          <a:xfrm>
            <a:off x="4531719" y="1651754"/>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28" name="Oval 227">
            <a:extLst>
              <a:ext uri="{FF2B5EF4-FFF2-40B4-BE49-F238E27FC236}">
                <a16:creationId xmlns:a16="http://schemas.microsoft.com/office/drawing/2014/main" id="{2EC5D97C-DFA8-664C-900D-6FC16B8BE729}"/>
              </a:ext>
            </a:extLst>
          </p:cNvPr>
          <p:cNvSpPr/>
          <p:nvPr/>
        </p:nvSpPr>
        <p:spPr>
          <a:xfrm>
            <a:off x="4531719" y="1513209"/>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29" name="Oval 228">
            <a:extLst>
              <a:ext uri="{FF2B5EF4-FFF2-40B4-BE49-F238E27FC236}">
                <a16:creationId xmlns:a16="http://schemas.microsoft.com/office/drawing/2014/main" id="{5D71B1D7-3F0A-EF46-BD22-73CE4BF71E97}"/>
              </a:ext>
            </a:extLst>
          </p:cNvPr>
          <p:cNvSpPr/>
          <p:nvPr/>
        </p:nvSpPr>
        <p:spPr>
          <a:xfrm>
            <a:off x="4531719" y="1409302"/>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30" name="Oval 229">
            <a:extLst>
              <a:ext uri="{FF2B5EF4-FFF2-40B4-BE49-F238E27FC236}">
                <a16:creationId xmlns:a16="http://schemas.microsoft.com/office/drawing/2014/main" id="{CD21C6C7-9A9A-B046-A6FC-D3A2DC8EE2B1}"/>
              </a:ext>
            </a:extLst>
          </p:cNvPr>
          <p:cNvSpPr/>
          <p:nvPr/>
        </p:nvSpPr>
        <p:spPr>
          <a:xfrm>
            <a:off x="4531719" y="2748542"/>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31" name="Oval 230">
            <a:extLst>
              <a:ext uri="{FF2B5EF4-FFF2-40B4-BE49-F238E27FC236}">
                <a16:creationId xmlns:a16="http://schemas.microsoft.com/office/drawing/2014/main" id="{C7DEE053-DA82-1147-89F3-09CC8C7F5738}"/>
              </a:ext>
            </a:extLst>
          </p:cNvPr>
          <p:cNvSpPr/>
          <p:nvPr/>
        </p:nvSpPr>
        <p:spPr>
          <a:xfrm>
            <a:off x="4531719" y="2806302"/>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32" name="Oval 231">
            <a:extLst>
              <a:ext uri="{FF2B5EF4-FFF2-40B4-BE49-F238E27FC236}">
                <a16:creationId xmlns:a16="http://schemas.microsoft.com/office/drawing/2014/main" id="{A139FE8F-65C2-7047-9D29-290FE04C83C4}"/>
              </a:ext>
            </a:extLst>
          </p:cNvPr>
          <p:cNvSpPr/>
          <p:nvPr/>
        </p:nvSpPr>
        <p:spPr>
          <a:xfrm>
            <a:off x="4531719" y="2667757"/>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33" name="Oval 232">
            <a:extLst>
              <a:ext uri="{FF2B5EF4-FFF2-40B4-BE49-F238E27FC236}">
                <a16:creationId xmlns:a16="http://schemas.microsoft.com/office/drawing/2014/main" id="{52376A13-9FBE-4945-A997-BD87FD82D943}"/>
              </a:ext>
            </a:extLst>
          </p:cNvPr>
          <p:cNvSpPr/>
          <p:nvPr/>
        </p:nvSpPr>
        <p:spPr>
          <a:xfrm>
            <a:off x="4531719" y="2563845"/>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34" name="Oval 233">
            <a:extLst>
              <a:ext uri="{FF2B5EF4-FFF2-40B4-BE49-F238E27FC236}">
                <a16:creationId xmlns:a16="http://schemas.microsoft.com/office/drawing/2014/main" id="{87061BF0-9B7F-6645-893C-91EB158EFF32}"/>
              </a:ext>
            </a:extLst>
          </p:cNvPr>
          <p:cNvSpPr/>
          <p:nvPr/>
        </p:nvSpPr>
        <p:spPr>
          <a:xfrm>
            <a:off x="4531719" y="2425296"/>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35" name="Oval 234">
            <a:extLst>
              <a:ext uri="{FF2B5EF4-FFF2-40B4-BE49-F238E27FC236}">
                <a16:creationId xmlns:a16="http://schemas.microsoft.com/office/drawing/2014/main" id="{FCF3ABF8-6162-F54B-A8E4-E9A77B32B507}"/>
              </a:ext>
            </a:extLst>
          </p:cNvPr>
          <p:cNvSpPr/>
          <p:nvPr/>
        </p:nvSpPr>
        <p:spPr>
          <a:xfrm>
            <a:off x="4531719" y="215975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36" name="Oval 235">
            <a:extLst>
              <a:ext uri="{FF2B5EF4-FFF2-40B4-BE49-F238E27FC236}">
                <a16:creationId xmlns:a16="http://schemas.microsoft.com/office/drawing/2014/main" id="{C1424FF7-01CA-0144-90D7-A0F7D8C40FBB}"/>
              </a:ext>
            </a:extLst>
          </p:cNvPr>
          <p:cNvSpPr/>
          <p:nvPr/>
        </p:nvSpPr>
        <p:spPr>
          <a:xfrm>
            <a:off x="4531719" y="123842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37" name="Oval 236">
            <a:extLst>
              <a:ext uri="{FF2B5EF4-FFF2-40B4-BE49-F238E27FC236}">
                <a16:creationId xmlns:a16="http://schemas.microsoft.com/office/drawing/2014/main" id="{BDDAE793-6165-F146-97BF-48B4D2D911CA}"/>
              </a:ext>
            </a:extLst>
          </p:cNvPr>
          <p:cNvSpPr/>
          <p:nvPr/>
        </p:nvSpPr>
        <p:spPr>
          <a:xfrm>
            <a:off x="4531499" y="1116549"/>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62" name="Oval 261">
            <a:extLst>
              <a:ext uri="{FF2B5EF4-FFF2-40B4-BE49-F238E27FC236}">
                <a16:creationId xmlns:a16="http://schemas.microsoft.com/office/drawing/2014/main" id="{281C563F-7763-784E-AEDB-B77410B36F7B}"/>
              </a:ext>
            </a:extLst>
          </p:cNvPr>
          <p:cNvSpPr/>
          <p:nvPr/>
        </p:nvSpPr>
        <p:spPr>
          <a:xfrm>
            <a:off x="4214152" y="2748542"/>
            <a:ext cx="137160" cy="137160"/>
          </a:xfrm>
          <a:prstGeom prst="ellipse">
            <a:avLst/>
          </a:prstGeom>
          <a:gradFill>
            <a:gsLst>
              <a:gs pos="0">
                <a:srgbClr val="B57BA6"/>
              </a:gs>
              <a:gs pos="99000">
                <a:srgbClr val="FFAEEF"/>
              </a:gs>
            </a:gsLst>
            <a:lin ang="16200000" scaled="0"/>
          </a:gradFill>
          <a:ln>
            <a:solidFill>
              <a:srgbClr val="95698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3" name="Oval 262">
            <a:extLst>
              <a:ext uri="{FF2B5EF4-FFF2-40B4-BE49-F238E27FC236}">
                <a16:creationId xmlns:a16="http://schemas.microsoft.com/office/drawing/2014/main" id="{79050C31-FD3E-1E45-9C06-036F212C0C95}"/>
              </a:ext>
            </a:extLst>
          </p:cNvPr>
          <p:cNvSpPr/>
          <p:nvPr/>
        </p:nvSpPr>
        <p:spPr>
          <a:xfrm>
            <a:off x="4528200" y="3081946"/>
            <a:ext cx="137160" cy="137160"/>
          </a:xfrm>
          <a:prstGeom prst="ellipse">
            <a:avLst/>
          </a:prstGeom>
          <a:gradFill>
            <a:gsLst>
              <a:gs pos="0">
                <a:srgbClr val="B57BA6"/>
              </a:gs>
              <a:gs pos="99000">
                <a:srgbClr val="FFAEEF"/>
              </a:gs>
            </a:gsLst>
            <a:lin ang="16200000" scaled="0"/>
          </a:gradFill>
          <a:ln>
            <a:solidFill>
              <a:srgbClr val="95698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9" name="Rectangle 268">
            <a:extLst>
              <a:ext uri="{FF2B5EF4-FFF2-40B4-BE49-F238E27FC236}">
                <a16:creationId xmlns:a16="http://schemas.microsoft.com/office/drawing/2014/main" id="{1796679A-4460-AF4A-8BD8-E1ECBD418932}"/>
              </a:ext>
            </a:extLst>
          </p:cNvPr>
          <p:cNvSpPr/>
          <p:nvPr/>
        </p:nvSpPr>
        <p:spPr>
          <a:xfrm>
            <a:off x="3140438" y="3919092"/>
            <a:ext cx="3515191" cy="307777"/>
          </a:xfrm>
          <a:prstGeom prst="rect">
            <a:avLst/>
          </a:prstGeom>
        </p:spPr>
        <p:txBody>
          <a:bodyPr wrap="square">
            <a:spAutoFit/>
          </a:bodyPr>
          <a:lstStyle/>
          <a:p>
            <a:r>
              <a:rPr lang="en-US" dirty="0">
                <a:solidFill>
                  <a:srgbClr val="666666"/>
                </a:solidFill>
                <a:latin typeface="Nunito Sans" pitchFamily="2" charset="77"/>
                <a:ea typeface="Nunito Sans" pitchFamily="2" charset="77"/>
                <a:cs typeface="Nunito Sans" pitchFamily="2" charset="77"/>
              </a:rPr>
              <a:t>    0       1      2     3</a:t>
            </a:r>
            <a:endParaRPr lang="en-US" dirty="0"/>
          </a:p>
        </p:txBody>
      </p:sp>
      <p:sp>
        <p:nvSpPr>
          <p:cNvPr id="270" name="Rectangle 269">
            <a:extLst>
              <a:ext uri="{FF2B5EF4-FFF2-40B4-BE49-F238E27FC236}">
                <a16:creationId xmlns:a16="http://schemas.microsoft.com/office/drawing/2014/main" id="{1BE6D645-E39A-ED4F-8586-C1C361366AE4}"/>
              </a:ext>
            </a:extLst>
          </p:cNvPr>
          <p:cNvSpPr/>
          <p:nvPr/>
        </p:nvSpPr>
        <p:spPr>
          <a:xfrm>
            <a:off x="7179560" y="1611189"/>
            <a:ext cx="1385316" cy="2031325"/>
          </a:xfrm>
          <a:prstGeom prst="rect">
            <a:avLst/>
          </a:prstGeom>
        </p:spPr>
        <p:txBody>
          <a:bodyPr wrap="none">
            <a:spAutoFit/>
          </a:bodyPr>
          <a:lstStyle/>
          <a:p>
            <a:r>
              <a:rPr lang="en-US" b="1" dirty="0">
                <a:solidFill>
                  <a:srgbClr val="666666"/>
                </a:solidFill>
                <a:latin typeface="Nunito Sans" pitchFamily="2" charset="77"/>
                <a:ea typeface="Nunito Sans" pitchFamily="2" charset="77"/>
                <a:cs typeface="Nunito Sans" pitchFamily="2" charset="77"/>
              </a:rPr>
              <a:t>Features</a:t>
            </a:r>
          </a:p>
          <a:p>
            <a:r>
              <a:rPr lang="en-US" dirty="0">
                <a:solidFill>
                  <a:srgbClr val="666666"/>
                </a:solidFill>
                <a:latin typeface="Nunito Sans" pitchFamily="2" charset="77"/>
                <a:ea typeface="Nunito Sans" pitchFamily="2" charset="77"/>
                <a:cs typeface="Nunito Sans" pitchFamily="2" charset="77"/>
              </a:rPr>
              <a:t># bathrooms</a:t>
            </a:r>
          </a:p>
          <a:p>
            <a:r>
              <a:rPr lang="en-US" dirty="0">
                <a:solidFill>
                  <a:srgbClr val="666666"/>
                </a:solidFill>
                <a:latin typeface="Nunito Sans" pitchFamily="2" charset="77"/>
              </a:rPr>
              <a:t># bedrooms</a:t>
            </a:r>
          </a:p>
          <a:p>
            <a:r>
              <a:rPr lang="en-US" dirty="0" err="1">
                <a:solidFill>
                  <a:srgbClr val="666666"/>
                </a:solidFill>
                <a:latin typeface="Nunito Sans" pitchFamily="2" charset="77"/>
              </a:rPr>
              <a:t>sq.ft</a:t>
            </a:r>
            <a:r>
              <a:rPr lang="en-US" dirty="0">
                <a:solidFill>
                  <a:srgbClr val="666666"/>
                </a:solidFill>
                <a:latin typeface="Nunito Sans" pitchFamily="2" charset="77"/>
              </a:rPr>
              <a:t>. living</a:t>
            </a:r>
          </a:p>
          <a:p>
            <a:r>
              <a:rPr lang="en-US" dirty="0" err="1">
                <a:solidFill>
                  <a:srgbClr val="666666"/>
                </a:solidFill>
                <a:latin typeface="Nunito Sans" pitchFamily="2" charset="77"/>
              </a:rPr>
              <a:t>sq.ft</a:t>
            </a:r>
            <a:r>
              <a:rPr lang="en-US" dirty="0">
                <a:solidFill>
                  <a:srgbClr val="666666"/>
                </a:solidFill>
                <a:latin typeface="Nunito Sans" pitchFamily="2" charset="77"/>
              </a:rPr>
              <a:t> lot</a:t>
            </a:r>
          </a:p>
          <a:p>
            <a:r>
              <a:rPr lang="en-US" dirty="0">
                <a:solidFill>
                  <a:srgbClr val="666666"/>
                </a:solidFill>
                <a:latin typeface="Nunito Sans" pitchFamily="2" charset="77"/>
              </a:rPr>
              <a:t>floors</a:t>
            </a:r>
          </a:p>
          <a:p>
            <a:r>
              <a:rPr lang="en-US" dirty="0">
                <a:solidFill>
                  <a:srgbClr val="666666"/>
                </a:solidFill>
                <a:latin typeface="Nunito Sans" pitchFamily="2" charset="77"/>
              </a:rPr>
              <a:t>year built</a:t>
            </a:r>
          </a:p>
          <a:p>
            <a:r>
              <a:rPr lang="en-US" dirty="0">
                <a:solidFill>
                  <a:srgbClr val="666666"/>
                </a:solidFill>
                <a:latin typeface="Nunito Sans" pitchFamily="2" charset="77"/>
              </a:rPr>
              <a:t>year renovated</a:t>
            </a:r>
          </a:p>
          <a:p>
            <a:r>
              <a:rPr lang="en-US" dirty="0">
                <a:solidFill>
                  <a:srgbClr val="666666"/>
                </a:solidFill>
                <a:latin typeface="Nunito Sans" pitchFamily="2" charset="77"/>
              </a:rPr>
              <a:t>waterfront</a:t>
            </a:r>
          </a:p>
        </p:txBody>
      </p:sp>
    </p:spTree>
    <p:extLst>
      <p:ext uri="{BB962C8B-B14F-4D97-AF65-F5344CB8AC3E}">
        <p14:creationId xmlns:p14="http://schemas.microsoft.com/office/powerpoint/2010/main" val="5847087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B4735-C2D4-FB4C-A964-144778D880F5}"/>
              </a:ext>
            </a:extLst>
          </p:cNvPr>
          <p:cNvSpPr>
            <a:spLocks noGrp="1"/>
          </p:cNvSpPr>
          <p:nvPr>
            <p:ph type="title"/>
          </p:nvPr>
        </p:nvSpPr>
        <p:spPr/>
        <p:txBody>
          <a:bodyPr/>
          <a:lstStyle/>
          <a:p>
            <a:r>
              <a:rPr lang="en-US" dirty="0"/>
              <a:t>Best Model Size 4</a:t>
            </a:r>
          </a:p>
        </p:txBody>
      </p:sp>
      <p:sp>
        <p:nvSpPr>
          <p:cNvPr id="4" name="Slide Number Placeholder 3">
            <a:extLst>
              <a:ext uri="{FF2B5EF4-FFF2-40B4-BE49-F238E27FC236}">
                <a16:creationId xmlns:a16="http://schemas.microsoft.com/office/drawing/2014/main" id="{53538D5D-75A2-1449-8331-C153B4A3137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24</a:t>
            </a:fld>
            <a:endParaRPr lang="en"/>
          </a:p>
        </p:txBody>
      </p:sp>
      <p:sp>
        <p:nvSpPr>
          <p:cNvPr id="5" name="Left-Up Arrow 4">
            <a:extLst>
              <a:ext uri="{FF2B5EF4-FFF2-40B4-BE49-F238E27FC236}">
                <a16:creationId xmlns:a16="http://schemas.microsoft.com/office/drawing/2014/main" id="{5F5F2E5E-6A7F-5548-8B63-A046A5CFDE83}"/>
              </a:ext>
            </a:extLst>
          </p:cNvPr>
          <p:cNvSpPr/>
          <p:nvPr/>
        </p:nvSpPr>
        <p:spPr>
          <a:xfrm flipH="1">
            <a:off x="3140439" y="534599"/>
            <a:ext cx="3515192" cy="3413792"/>
          </a:xfrm>
          <a:prstGeom prst="leftUpArrow">
            <a:avLst>
              <a:gd name="adj1" fmla="val 0"/>
              <a:gd name="adj2" fmla="val 1989"/>
              <a:gd name="adj3" fmla="val 289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340F779-F138-E94E-A698-B97E4FDE91DD}"/>
              </a:ext>
            </a:extLst>
          </p:cNvPr>
          <p:cNvSpPr/>
          <p:nvPr/>
        </p:nvSpPr>
        <p:spPr>
          <a:xfrm>
            <a:off x="4313986" y="4246585"/>
            <a:ext cx="1249060" cy="307777"/>
          </a:xfrm>
          <a:prstGeom prst="rect">
            <a:avLst/>
          </a:prstGeom>
        </p:spPr>
        <p:txBody>
          <a:bodyPr wrap="none">
            <a:spAutoFit/>
          </a:bodyPr>
          <a:lstStyle/>
          <a:p>
            <a:r>
              <a:rPr lang="en-US" dirty="0">
                <a:solidFill>
                  <a:srgbClr val="666666"/>
                </a:solidFill>
                <a:latin typeface="Nunito Sans" pitchFamily="2" charset="77"/>
                <a:ea typeface="Nunito Sans" pitchFamily="2" charset="77"/>
                <a:cs typeface="Nunito Sans" pitchFamily="2" charset="77"/>
              </a:rPr>
              <a:t># of features</a:t>
            </a:r>
            <a:r>
              <a:rPr lang="en-US" dirty="0"/>
              <a:t> </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99C95EE-452F-0C40-B8F9-BDDA634C9BA5}"/>
                  </a:ext>
                </a:extLst>
              </p:cNvPr>
              <p:cNvSpPr txBox="1"/>
              <p:nvPr/>
            </p:nvSpPr>
            <p:spPr>
              <a:xfrm rot="16200000">
                <a:off x="2349227" y="2098608"/>
                <a:ext cx="1168269"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𝑅𝑆</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𝑡𝑟𝑎𝑖𝑛</m:t>
                          </m:r>
                        </m:sub>
                      </m:sSub>
                      <m:r>
                        <a:rPr lang="en-US" b="0" i="1" smtClean="0">
                          <a:latin typeface="Cambria Math" panose="02040503050406030204" pitchFamily="18" charset="0"/>
                        </a:rPr>
                        <m:t>(</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𝑤</m:t>
                          </m:r>
                        </m:e>
                      </m:acc>
                      <m:r>
                        <a:rPr lang="en-US" b="0" i="1" smtClean="0">
                          <a:latin typeface="Cambria Math" panose="02040503050406030204" pitchFamily="18" charset="0"/>
                        </a:rPr>
                        <m:t>)</m:t>
                      </m:r>
                    </m:oMath>
                  </m:oMathPara>
                </a14:m>
                <a:endParaRPr lang="en-US" dirty="0"/>
              </a:p>
            </p:txBody>
          </p:sp>
        </mc:Choice>
        <mc:Fallback xmlns="">
          <p:sp>
            <p:nvSpPr>
              <p:cNvPr id="10" name="TextBox 9">
                <a:extLst>
                  <a:ext uri="{FF2B5EF4-FFF2-40B4-BE49-F238E27FC236}">
                    <a16:creationId xmlns:a16="http://schemas.microsoft.com/office/drawing/2014/main" id="{E99C95EE-452F-0C40-B8F9-BDDA634C9BA5}"/>
                  </a:ext>
                </a:extLst>
              </p:cNvPr>
              <p:cNvSpPr txBox="1">
                <a:spLocks noRot="1" noChangeAspect="1" noMove="1" noResize="1" noEditPoints="1" noAdjustHandles="1" noChangeArrowheads="1" noChangeShapeType="1" noTextEdit="1"/>
              </p:cNvSpPr>
              <p:nvPr/>
            </p:nvSpPr>
            <p:spPr>
              <a:xfrm rot="16200000">
                <a:off x="2349227" y="2098608"/>
                <a:ext cx="1168269" cy="307777"/>
              </a:xfrm>
              <a:prstGeom prst="rect">
                <a:avLst/>
              </a:prstGeom>
              <a:blipFill>
                <a:blip r:embed="rId2"/>
                <a:stretch>
                  <a:fillRect r="-12000"/>
                </a:stretch>
              </a:blipFill>
            </p:spPr>
            <p:txBody>
              <a:bodyPr/>
              <a:lstStyle/>
              <a:p>
                <a:r>
                  <a:rPr lang="en-US">
                    <a:noFill/>
                  </a:rPr>
                  <a:t> </a:t>
                </a:r>
              </a:p>
            </p:txBody>
          </p:sp>
        </mc:Fallback>
      </mc:AlternateContent>
      <p:sp>
        <p:nvSpPr>
          <p:cNvPr id="184" name="Oval 183">
            <a:extLst>
              <a:ext uri="{FF2B5EF4-FFF2-40B4-BE49-F238E27FC236}">
                <a16:creationId xmlns:a16="http://schemas.microsoft.com/office/drawing/2014/main" id="{C8B8C4EF-39E2-D542-9099-6ACA77DABA75}"/>
              </a:ext>
            </a:extLst>
          </p:cNvPr>
          <p:cNvSpPr/>
          <p:nvPr/>
        </p:nvSpPr>
        <p:spPr>
          <a:xfrm>
            <a:off x="3884568" y="2178729"/>
            <a:ext cx="137160" cy="137160"/>
          </a:xfrm>
          <a:prstGeom prst="ellipse">
            <a:avLst/>
          </a:prstGeom>
          <a:gradFill>
            <a:gsLst>
              <a:gs pos="0">
                <a:srgbClr val="B57BA6"/>
              </a:gs>
              <a:gs pos="99000">
                <a:srgbClr val="FFAEEF"/>
              </a:gs>
            </a:gsLst>
            <a:lin ang="16200000" scaled="0"/>
          </a:gradFill>
          <a:ln>
            <a:solidFill>
              <a:srgbClr val="95698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5" name="Oval 184">
            <a:extLst>
              <a:ext uri="{FF2B5EF4-FFF2-40B4-BE49-F238E27FC236}">
                <a16:creationId xmlns:a16="http://schemas.microsoft.com/office/drawing/2014/main" id="{41B2D9BB-C36A-8B44-BE34-291B6B7DC59A}"/>
              </a:ext>
            </a:extLst>
          </p:cNvPr>
          <p:cNvSpPr/>
          <p:nvPr/>
        </p:nvSpPr>
        <p:spPr>
          <a:xfrm>
            <a:off x="3429714" y="878365"/>
            <a:ext cx="137160" cy="137160"/>
          </a:xfrm>
          <a:prstGeom prst="ellipse">
            <a:avLst/>
          </a:prstGeom>
          <a:gradFill>
            <a:gsLst>
              <a:gs pos="0">
                <a:srgbClr val="B57BA6"/>
              </a:gs>
              <a:gs pos="99000">
                <a:srgbClr val="FFAEEF"/>
              </a:gs>
            </a:gsLst>
            <a:lin ang="16200000" scaled="0"/>
          </a:gradFill>
          <a:ln>
            <a:solidFill>
              <a:srgbClr val="95698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6" name="Oval 185">
            <a:extLst>
              <a:ext uri="{FF2B5EF4-FFF2-40B4-BE49-F238E27FC236}">
                <a16:creationId xmlns:a16="http://schemas.microsoft.com/office/drawing/2014/main" id="{8426ADC5-3E09-FD4D-8586-A8A99338997C}"/>
              </a:ext>
            </a:extLst>
          </p:cNvPr>
          <p:cNvSpPr/>
          <p:nvPr/>
        </p:nvSpPr>
        <p:spPr>
          <a:xfrm>
            <a:off x="3893067" y="109303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87" name="Oval 186">
            <a:extLst>
              <a:ext uri="{FF2B5EF4-FFF2-40B4-BE49-F238E27FC236}">
                <a16:creationId xmlns:a16="http://schemas.microsoft.com/office/drawing/2014/main" id="{F69CFFA1-0331-EE4F-A998-1A6867A416C8}"/>
              </a:ext>
            </a:extLst>
          </p:cNvPr>
          <p:cNvSpPr/>
          <p:nvPr/>
        </p:nvSpPr>
        <p:spPr>
          <a:xfrm>
            <a:off x="3895380" y="95679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88" name="Oval 187">
            <a:extLst>
              <a:ext uri="{FF2B5EF4-FFF2-40B4-BE49-F238E27FC236}">
                <a16:creationId xmlns:a16="http://schemas.microsoft.com/office/drawing/2014/main" id="{5F21723B-376E-4342-98C6-AF817669F810}"/>
              </a:ext>
            </a:extLst>
          </p:cNvPr>
          <p:cNvSpPr/>
          <p:nvPr/>
        </p:nvSpPr>
        <p:spPr>
          <a:xfrm>
            <a:off x="3889607" y="185734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89" name="Oval 188">
            <a:extLst>
              <a:ext uri="{FF2B5EF4-FFF2-40B4-BE49-F238E27FC236}">
                <a16:creationId xmlns:a16="http://schemas.microsoft.com/office/drawing/2014/main" id="{255FD03D-920B-6840-AF87-1199C2B56AB6}"/>
              </a:ext>
            </a:extLst>
          </p:cNvPr>
          <p:cNvSpPr/>
          <p:nvPr/>
        </p:nvSpPr>
        <p:spPr>
          <a:xfrm>
            <a:off x="3889607" y="1718795"/>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0" name="Oval 189">
            <a:extLst>
              <a:ext uri="{FF2B5EF4-FFF2-40B4-BE49-F238E27FC236}">
                <a16:creationId xmlns:a16="http://schemas.microsoft.com/office/drawing/2014/main" id="{B24AFE31-C81F-104B-973F-FB72FFAF0570}"/>
              </a:ext>
            </a:extLst>
          </p:cNvPr>
          <p:cNvSpPr/>
          <p:nvPr/>
        </p:nvSpPr>
        <p:spPr>
          <a:xfrm>
            <a:off x="3889607" y="161488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1" name="Oval 190">
            <a:extLst>
              <a:ext uri="{FF2B5EF4-FFF2-40B4-BE49-F238E27FC236}">
                <a16:creationId xmlns:a16="http://schemas.microsoft.com/office/drawing/2014/main" id="{B6F60A94-BAA0-AA4A-9187-98128A530EE2}"/>
              </a:ext>
            </a:extLst>
          </p:cNvPr>
          <p:cNvSpPr/>
          <p:nvPr/>
        </p:nvSpPr>
        <p:spPr>
          <a:xfrm>
            <a:off x="3889607" y="1476338"/>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2" name="Oval 191">
            <a:extLst>
              <a:ext uri="{FF2B5EF4-FFF2-40B4-BE49-F238E27FC236}">
                <a16:creationId xmlns:a16="http://schemas.microsoft.com/office/drawing/2014/main" id="{1D6934AB-B0D5-8940-933D-B255C0E8DA08}"/>
              </a:ext>
            </a:extLst>
          </p:cNvPr>
          <p:cNvSpPr/>
          <p:nvPr/>
        </p:nvSpPr>
        <p:spPr>
          <a:xfrm>
            <a:off x="3889607" y="1372431"/>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0" name="Oval 199">
            <a:extLst>
              <a:ext uri="{FF2B5EF4-FFF2-40B4-BE49-F238E27FC236}">
                <a16:creationId xmlns:a16="http://schemas.microsoft.com/office/drawing/2014/main" id="{A8A10497-10D3-AA4D-86FA-DAD923039C90}"/>
              </a:ext>
            </a:extLst>
          </p:cNvPr>
          <p:cNvSpPr/>
          <p:nvPr/>
        </p:nvSpPr>
        <p:spPr>
          <a:xfrm>
            <a:off x="4218055" y="1475118"/>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1" name="Oval 200">
            <a:extLst>
              <a:ext uri="{FF2B5EF4-FFF2-40B4-BE49-F238E27FC236}">
                <a16:creationId xmlns:a16="http://schemas.microsoft.com/office/drawing/2014/main" id="{8C908FF7-845E-A749-8CB0-4105CCFBD163}"/>
              </a:ext>
            </a:extLst>
          </p:cNvPr>
          <p:cNvSpPr/>
          <p:nvPr/>
        </p:nvSpPr>
        <p:spPr>
          <a:xfrm>
            <a:off x="4212283" y="1532878"/>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2" name="Oval 201">
            <a:extLst>
              <a:ext uri="{FF2B5EF4-FFF2-40B4-BE49-F238E27FC236}">
                <a16:creationId xmlns:a16="http://schemas.microsoft.com/office/drawing/2014/main" id="{C9C0D2F7-9E4F-5A43-9A20-2D9A1152E956}"/>
              </a:ext>
            </a:extLst>
          </p:cNvPr>
          <p:cNvSpPr/>
          <p:nvPr/>
        </p:nvSpPr>
        <p:spPr>
          <a:xfrm>
            <a:off x="4212283" y="139433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3" name="Oval 202">
            <a:extLst>
              <a:ext uri="{FF2B5EF4-FFF2-40B4-BE49-F238E27FC236}">
                <a16:creationId xmlns:a16="http://schemas.microsoft.com/office/drawing/2014/main" id="{50E40769-01F2-5146-AB87-004F3814B510}"/>
              </a:ext>
            </a:extLst>
          </p:cNvPr>
          <p:cNvSpPr/>
          <p:nvPr/>
        </p:nvSpPr>
        <p:spPr>
          <a:xfrm>
            <a:off x="4212283" y="1290421"/>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4" name="Oval 203">
            <a:extLst>
              <a:ext uri="{FF2B5EF4-FFF2-40B4-BE49-F238E27FC236}">
                <a16:creationId xmlns:a16="http://schemas.microsoft.com/office/drawing/2014/main" id="{9B51DC37-B330-1C45-99F0-6D638D30DC04}"/>
              </a:ext>
            </a:extLst>
          </p:cNvPr>
          <p:cNvSpPr/>
          <p:nvPr/>
        </p:nvSpPr>
        <p:spPr>
          <a:xfrm>
            <a:off x="4212283" y="1151876"/>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5" name="Oval 204">
            <a:extLst>
              <a:ext uri="{FF2B5EF4-FFF2-40B4-BE49-F238E27FC236}">
                <a16:creationId xmlns:a16="http://schemas.microsoft.com/office/drawing/2014/main" id="{0D158A5E-90A1-E34B-85D3-84B4B07F356B}"/>
              </a:ext>
            </a:extLst>
          </p:cNvPr>
          <p:cNvSpPr/>
          <p:nvPr/>
        </p:nvSpPr>
        <p:spPr>
          <a:xfrm>
            <a:off x="4212283" y="1047969"/>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6" name="Oval 205">
            <a:extLst>
              <a:ext uri="{FF2B5EF4-FFF2-40B4-BE49-F238E27FC236}">
                <a16:creationId xmlns:a16="http://schemas.microsoft.com/office/drawing/2014/main" id="{6C7F2863-A1AE-9A46-A6B1-1913ACEB2B62}"/>
              </a:ext>
            </a:extLst>
          </p:cNvPr>
          <p:cNvSpPr/>
          <p:nvPr/>
        </p:nvSpPr>
        <p:spPr>
          <a:xfrm>
            <a:off x="4229600" y="253730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7" name="Oval 206">
            <a:extLst>
              <a:ext uri="{FF2B5EF4-FFF2-40B4-BE49-F238E27FC236}">
                <a16:creationId xmlns:a16="http://schemas.microsoft.com/office/drawing/2014/main" id="{32132F9C-203A-3C4A-B8C2-42CDC63A8D93}"/>
              </a:ext>
            </a:extLst>
          </p:cNvPr>
          <p:cNvSpPr/>
          <p:nvPr/>
        </p:nvSpPr>
        <p:spPr>
          <a:xfrm>
            <a:off x="4223828" y="259506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8" name="Oval 207">
            <a:extLst>
              <a:ext uri="{FF2B5EF4-FFF2-40B4-BE49-F238E27FC236}">
                <a16:creationId xmlns:a16="http://schemas.microsoft.com/office/drawing/2014/main" id="{BCEFADF0-3F89-594A-96A4-2D2B31D070C2}"/>
              </a:ext>
            </a:extLst>
          </p:cNvPr>
          <p:cNvSpPr/>
          <p:nvPr/>
        </p:nvSpPr>
        <p:spPr>
          <a:xfrm>
            <a:off x="4223828" y="2456515"/>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9" name="Oval 208">
            <a:extLst>
              <a:ext uri="{FF2B5EF4-FFF2-40B4-BE49-F238E27FC236}">
                <a16:creationId xmlns:a16="http://schemas.microsoft.com/office/drawing/2014/main" id="{7E6146DC-DCEF-E749-9AFB-325C540062BE}"/>
              </a:ext>
            </a:extLst>
          </p:cNvPr>
          <p:cNvSpPr/>
          <p:nvPr/>
        </p:nvSpPr>
        <p:spPr>
          <a:xfrm>
            <a:off x="4223828" y="235260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0" name="Oval 209">
            <a:extLst>
              <a:ext uri="{FF2B5EF4-FFF2-40B4-BE49-F238E27FC236}">
                <a16:creationId xmlns:a16="http://schemas.microsoft.com/office/drawing/2014/main" id="{3F9DDB5B-EAC7-DB40-88F8-26F785F1B3FB}"/>
              </a:ext>
            </a:extLst>
          </p:cNvPr>
          <p:cNvSpPr/>
          <p:nvPr/>
        </p:nvSpPr>
        <p:spPr>
          <a:xfrm>
            <a:off x="4223828" y="2110149"/>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1" name="Oval 210">
            <a:extLst>
              <a:ext uri="{FF2B5EF4-FFF2-40B4-BE49-F238E27FC236}">
                <a16:creationId xmlns:a16="http://schemas.microsoft.com/office/drawing/2014/main" id="{84951112-175A-744F-A7FD-4377944F7417}"/>
              </a:ext>
            </a:extLst>
          </p:cNvPr>
          <p:cNvSpPr/>
          <p:nvPr/>
        </p:nvSpPr>
        <p:spPr>
          <a:xfrm>
            <a:off x="4223828" y="1844606"/>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24" name="Oval 223">
            <a:extLst>
              <a:ext uri="{FF2B5EF4-FFF2-40B4-BE49-F238E27FC236}">
                <a16:creationId xmlns:a16="http://schemas.microsoft.com/office/drawing/2014/main" id="{A63D22A5-88EA-B742-B5C6-55896E41FD0C}"/>
              </a:ext>
            </a:extLst>
          </p:cNvPr>
          <p:cNvSpPr/>
          <p:nvPr/>
        </p:nvSpPr>
        <p:spPr>
          <a:xfrm>
            <a:off x="4531719" y="1836451"/>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25" name="Oval 224">
            <a:extLst>
              <a:ext uri="{FF2B5EF4-FFF2-40B4-BE49-F238E27FC236}">
                <a16:creationId xmlns:a16="http://schemas.microsoft.com/office/drawing/2014/main" id="{62C2076A-AC72-7F42-A426-E88FB13C7A4A}"/>
              </a:ext>
            </a:extLst>
          </p:cNvPr>
          <p:cNvSpPr/>
          <p:nvPr/>
        </p:nvSpPr>
        <p:spPr>
          <a:xfrm>
            <a:off x="4531719" y="206739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26" name="Oval 225">
            <a:extLst>
              <a:ext uri="{FF2B5EF4-FFF2-40B4-BE49-F238E27FC236}">
                <a16:creationId xmlns:a16="http://schemas.microsoft.com/office/drawing/2014/main" id="{3BD9947F-0183-8942-9360-ABF9980DD1DE}"/>
              </a:ext>
            </a:extLst>
          </p:cNvPr>
          <p:cNvSpPr/>
          <p:nvPr/>
        </p:nvSpPr>
        <p:spPr>
          <a:xfrm>
            <a:off x="4531719" y="1755666"/>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27" name="Oval 226">
            <a:extLst>
              <a:ext uri="{FF2B5EF4-FFF2-40B4-BE49-F238E27FC236}">
                <a16:creationId xmlns:a16="http://schemas.microsoft.com/office/drawing/2014/main" id="{63D04716-0962-AC41-B5D1-B21143CC1161}"/>
              </a:ext>
            </a:extLst>
          </p:cNvPr>
          <p:cNvSpPr/>
          <p:nvPr/>
        </p:nvSpPr>
        <p:spPr>
          <a:xfrm>
            <a:off x="4531719" y="1651754"/>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28" name="Oval 227">
            <a:extLst>
              <a:ext uri="{FF2B5EF4-FFF2-40B4-BE49-F238E27FC236}">
                <a16:creationId xmlns:a16="http://schemas.microsoft.com/office/drawing/2014/main" id="{2EC5D97C-DFA8-664C-900D-6FC16B8BE729}"/>
              </a:ext>
            </a:extLst>
          </p:cNvPr>
          <p:cNvSpPr/>
          <p:nvPr/>
        </p:nvSpPr>
        <p:spPr>
          <a:xfrm>
            <a:off x="4531719" y="1513209"/>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29" name="Oval 228">
            <a:extLst>
              <a:ext uri="{FF2B5EF4-FFF2-40B4-BE49-F238E27FC236}">
                <a16:creationId xmlns:a16="http://schemas.microsoft.com/office/drawing/2014/main" id="{5D71B1D7-3F0A-EF46-BD22-73CE4BF71E97}"/>
              </a:ext>
            </a:extLst>
          </p:cNvPr>
          <p:cNvSpPr/>
          <p:nvPr/>
        </p:nvSpPr>
        <p:spPr>
          <a:xfrm>
            <a:off x="4531719" y="1409302"/>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30" name="Oval 229">
            <a:extLst>
              <a:ext uri="{FF2B5EF4-FFF2-40B4-BE49-F238E27FC236}">
                <a16:creationId xmlns:a16="http://schemas.microsoft.com/office/drawing/2014/main" id="{CD21C6C7-9A9A-B046-A6FC-D3A2DC8EE2B1}"/>
              </a:ext>
            </a:extLst>
          </p:cNvPr>
          <p:cNvSpPr/>
          <p:nvPr/>
        </p:nvSpPr>
        <p:spPr>
          <a:xfrm>
            <a:off x="4531719" y="2748542"/>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31" name="Oval 230">
            <a:extLst>
              <a:ext uri="{FF2B5EF4-FFF2-40B4-BE49-F238E27FC236}">
                <a16:creationId xmlns:a16="http://schemas.microsoft.com/office/drawing/2014/main" id="{C7DEE053-DA82-1147-89F3-09CC8C7F5738}"/>
              </a:ext>
            </a:extLst>
          </p:cNvPr>
          <p:cNvSpPr/>
          <p:nvPr/>
        </p:nvSpPr>
        <p:spPr>
          <a:xfrm>
            <a:off x="4531719" y="2806302"/>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32" name="Oval 231">
            <a:extLst>
              <a:ext uri="{FF2B5EF4-FFF2-40B4-BE49-F238E27FC236}">
                <a16:creationId xmlns:a16="http://schemas.microsoft.com/office/drawing/2014/main" id="{A139FE8F-65C2-7047-9D29-290FE04C83C4}"/>
              </a:ext>
            </a:extLst>
          </p:cNvPr>
          <p:cNvSpPr/>
          <p:nvPr/>
        </p:nvSpPr>
        <p:spPr>
          <a:xfrm>
            <a:off x="4531719" y="2667757"/>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33" name="Oval 232">
            <a:extLst>
              <a:ext uri="{FF2B5EF4-FFF2-40B4-BE49-F238E27FC236}">
                <a16:creationId xmlns:a16="http://schemas.microsoft.com/office/drawing/2014/main" id="{52376A13-9FBE-4945-A997-BD87FD82D943}"/>
              </a:ext>
            </a:extLst>
          </p:cNvPr>
          <p:cNvSpPr/>
          <p:nvPr/>
        </p:nvSpPr>
        <p:spPr>
          <a:xfrm>
            <a:off x="4531719" y="2563845"/>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34" name="Oval 233">
            <a:extLst>
              <a:ext uri="{FF2B5EF4-FFF2-40B4-BE49-F238E27FC236}">
                <a16:creationId xmlns:a16="http://schemas.microsoft.com/office/drawing/2014/main" id="{87061BF0-9B7F-6645-893C-91EB158EFF32}"/>
              </a:ext>
            </a:extLst>
          </p:cNvPr>
          <p:cNvSpPr/>
          <p:nvPr/>
        </p:nvSpPr>
        <p:spPr>
          <a:xfrm>
            <a:off x="4531719" y="2425296"/>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35" name="Oval 234">
            <a:extLst>
              <a:ext uri="{FF2B5EF4-FFF2-40B4-BE49-F238E27FC236}">
                <a16:creationId xmlns:a16="http://schemas.microsoft.com/office/drawing/2014/main" id="{FCF3ABF8-6162-F54B-A8E4-E9A77B32B507}"/>
              </a:ext>
            </a:extLst>
          </p:cNvPr>
          <p:cNvSpPr/>
          <p:nvPr/>
        </p:nvSpPr>
        <p:spPr>
          <a:xfrm>
            <a:off x="4531719" y="215975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36" name="Oval 235">
            <a:extLst>
              <a:ext uri="{FF2B5EF4-FFF2-40B4-BE49-F238E27FC236}">
                <a16:creationId xmlns:a16="http://schemas.microsoft.com/office/drawing/2014/main" id="{C1424FF7-01CA-0144-90D7-A0F7D8C40FBB}"/>
              </a:ext>
            </a:extLst>
          </p:cNvPr>
          <p:cNvSpPr/>
          <p:nvPr/>
        </p:nvSpPr>
        <p:spPr>
          <a:xfrm>
            <a:off x="4531719" y="123842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37" name="Oval 236">
            <a:extLst>
              <a:ext uri="{FF2B5EF4-FFF2-40B4-BE49-F238E27FC236}">
                <a16:creationId xmlns:a16="http://schemas.microsoft.com/office/drawing/2014/main" id="{BDDAE793-6165-F146-97BF-48B4D2D911CA}"/>
              </a:ext>
            </a:extLst>
          </p:cNvPr>
          <p:cNvSpPr/>
          <p:nvPr/>
        </p:nvSpPr>
        <p:spPr>
          <a:xfrm>
            <a:off x="4531499" y="1116549"/>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38" name="Oval 237">
            <a:extLst>
              <a:ext uri="{FF2B5EF4-FFF2-40B4-BE49-F238E27FC236}">
                <a16:creationId xmlns:a16="http://schemas.microsoft.com/office/drawing/2014/main" id="{77AC292B-3C98-2142-B4D1-1673A53C5C1C}"/>
              </a:ext>
            </a:extLst>
          </p:cNvPr>
          <p:cNvSpPr/>
          <p:nvPr/>
        </p:nvSpPr>
        <p:spPr>
          <a:xfrm>
            <a:off x="4875956" y="3081918"/>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39" name="Oval 238">
            <a:extLst>
              <a:ext uri="{FF2B5EF4-FFF2-40B4-BE49-F238E27FC236}">
                <a16:creationId xmlns:a16="http://schemas.microsoft.com/office/drawing/2014/main" id="{58166283-71AE-0B4F-9999-166BC9FC0F91}"/>
              </a:ext>
            </a:extLst>
          </p:cNvPr>
          <p:cNvSpPr/>
          <p:nvPr/>
        </p:nvSpPr>
        <p:spPr>
          <a:xfrm>
            <a:off x="4875956" y="3139678"/>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40" name="Oval 239">
            <a:extLst>
              <a:ext uri="{FF2B5EF4-FFF2-40B4-BE49-F238E27FC236}">
                <a16:creationId xmlns:a16="http://schemas.microsoft.com/office/drawing/2014/main" id="{239D72D5-A7DF-8D48-A7CA-FD55409BDD31}"/>
              </a:ext>
            </a:extLst>
          </p:cNvPr>
          <p:cNvSpPr/>
          <p:nvPr/>
        </p:nvSpPr>
        <p:spPr>
          <a:xfrm>
            <a:off x="4875956" y="300113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41" name="Oval 240">
            <a:extLst>
              <a:ext uri="{FF2B5EF4-FFF2-40B4-BE49-F238E27FC236}">
                <a16:creationId xmlns:a16="http://schemas.microsoft.com/office/drawing/2014/main" id="{B0BB3134-2555-A948-95A6-8B1FE0FC61FF}"/>
              </a:ext>
            </a:extLst>
          </p:cNvPr>
          <p:cNvSpPr/>
          <p:nvPr/>
        </p:nvSpPr>
        <p:spPr>
          <a:xfrm>
            <a:off x="4875956" y="2897221"/>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42" name="Oval 241">
            <a:extLst>
              <a:ext uri="{FF2B5EF4-FFF2-40B4-BE49-F238E27FC236}">
                <a16:creationId xmlns:a16="http://schemas.microsoft.com/office/drawing/2014/main" id="{D889A1F2-735F-4E42-97F0-32729993773E}"/>
              </a:ext>
            </a:extLst>
          </p:cNvPr>
          <p:cNvSpPr/>
          <p:nvPr/>
        </p:nvSpPr>
        <p:spPr>
          <a:xfrm>
            <a:off x="4875956" y="2758672"/>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43" name="Oval 242">
            <a:extLst>
              <a:ext uri="{FF2B5EF4-FFF2-40B4-BE49-F238E27FC236}">
                <a16:creationId xmlns:a16="http://schemas.microsoft.com/office/drawing/2014/main" id="{79FBA20B-7160-504B-8875-5555678BE62B}"/>
              </a:ext>
            </a:extLst>
          </p:cNvPr>
          <p:cNvSpPr/>
          <p:nvPr/>
        </p:nvSpPr>
        <p:spPr>
          <a:xfrm>
            <a:off x="4875956" y="2631675"/>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44" name="Oval 243">
            <a:extLst>
              <a:ext uri="{FF2B5EF4-FFF2-40B4-BE49-F238E27FC236}">
                <a16:creationId xmlns:a16="http://schemas.microsoft.com/office/drawing/2014/main" id="{936AA085-7B89-9D40-8925-B6A3964B0797}"/>
              </a:ext>
            </a:extLst>
          </p:cNvPr>
          <p:cNvSpPr/>
          <p:nvPr/>
        </p:nvSpPr>
        <p:spPr>
          <a:xfrm>
            <a:off x="4875955" y="248158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45" name="Oval 244">
            <a:extLst>
              <a:ext uri="{FF2B5EF4-FFF2-40B4-BE49-F238E27FC236}">
                <a16:creationId xmlns:a16="http://schemas.microsoft.com/office/drawing/2014/main" id="{A476D2F7-56CA-9343-949E-7210524835A6}"/>
              </a:ext>
            </a:extLst>
          </p:cNvPr>
          <p:cNvSpPr/>
          <p:nvPr/>
        </p:nvSpPr>
        <p:spPr>
          <a:xfrm>
            <a:off x="4875956" y="2285277"/>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46" name="Oval 245">
            <a:extLst>
              <a:ext uri="{FF2B5EF4-FFF2-40B4-BE49-F238E27FC236}">
                <a16:creationId xmlns:a16="http://schemas.microsoft.com/office/drawing/2014/main" id="{3427358B-2543-F742-85DF-17CB0BA55D76}"/>
              </a:ext>
            </a:extLst>
          </p:cNvPr>
          <p:cNvSpPr/>
          <p:nvPr/>
        </p:nvSpPr>
        <p:spPr>
          <a:xfrm>
            <a:off x="4875956" y="2204492"/>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47" name="Oval 246">
            <a:extLst>
              <a:ext uri="{FF2B5EF4-FFF2-40B4-BE49-F238E27FC236}">
                <a16:creationId xmlns:a16="http://schemas.microsoft.com/office/drawing/2014/main" id="{780A99FE-6C2D-A543-9D62-3451A8C16F41}"/>
              </a:ext>
            </a:extLst>
          </p:cNvPr>
          <p:cNvSpPr/>
          <p:nvPr/>
        </p:nvSpPr>
        <p:spPr>
          <a:xfrm>
            <a:off x="4875956" y="210058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48" name="Oval 247">
            <a:extLst>
              <a:ext uri="{FF2B5EF4-FFF2-40B4-BE49-F238E27FC236}">
                <a16:creationId xmlns:a16="http://schemas.microsoft.com/office/drawing/2014/main" id="{D7CF455B-2A30-FC41-A124-68CC4A7D688D}"/>
              </a:ext>
            </a:extLst>
          </p:cNvPr>
          <p:cNvSpPr/>
          <p:nvPr/>
        </p:nvSpPr>
        <p:spPr>
          <a:xfrm>
            <a:off x="4875956" y="1962035"/>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49" name="Oval 248">
            <a:extLst>
              <a:ext uri="{FF2B5EF4-FFF2-40B4-BE49-F238E27FC236}">
                <a16:creationId xmlns:a16="http://schemas.microsoft.com/office/drawing/2014/main" id="{491A8B3F-C9C9-6144-9E36-806749CEB750}"/>
              </a:ext>
            </a:extLst>
          </p:cNvPr>
          <p:cNvSpPr/>
          <p:nvPr/>
        </p:nvSpPr>
        <p:spPr>
          <a:xfrm>
            <a:off x="4875956" y="1696498"/>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50" name="Oval 249">
            <a:extLst>
              <a:ext uri="{FF2B5EF4-FFF2-40B4-BE49-F238E27FC236}">
                <a16:creationId xmlns:a16="http://schemas.microsoft.com/office/drawing/2014/main" id="{2932126A-D0DF-0A49-9584-2E8468B3D492}"/>
              </a:ext>
            </a:extLst>
          </p:cNvPr>
          <p:cNvSpPr/>
          <p:nvPr/>
        </p:nvSpPr>
        <p:spPr>
          <a:xfrm>
            <a:off x="4875956" y="1548709"/>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51" name="Oval 250">
            <a:extLst>
              <a:ext uri="{FF2B5EF4-FFF2-40B4-BE49-F238E27FC236}">
                <a16:creationId xmlns:a16="http://schemas.microsoft.com/office/drawing/2014/main" id="{36109102-F292-E546-8C2C-04A2D1017AAD}"/>
              </a:ext>
            </a:extLst>
          </p:cNvPr>
          <p:cNvSpPr/>
          <p:nvPr/>
        </p:nvSpPr>
        <p:spPr>
          <a:xfrm>
            <a:off x="4875956" y="1306262"/>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62" name="Oval 261">
            <a:extLst>
              <a:ext uri="{FF2B5EF4-FFF2-40B4-BE49-F238E27FC236}">
                <a16:creationId xmlns:a16="http://schemas.microsoft.com/office/drawing/2014/main" id="{281C563F-7763-784E-AEDB-B77410B36F7B}"/>
              </a:ext>
            </a:extLst>
          </p:cNvPr>
          <p:cNvSpPr/>
          <p:nvPr/>
        </p:nvSpPr>
        <p:spPr>
          <a:xfrm>
            <a:off x="4214152" y="2748542"/>
            <a:ext cx="137160" cy="137160"/>
          </a:xfrm>
          <a:prstGeom prst="ellipse">
            <a:avLst/>
          </a:prstGeom>
          <a:gradFill>
            <a:gsLst>
              <a:gs pos="0">
                <a:srgbClr val="B57BA6"/>
              </a:gs>
              <a:gs pos="99000">
                <a:srgbClr val="FFAEEF"/>
              </a:gs>
            </a:gsLst>
            <a:lin ang="16200000" scaled="0"/>
          </a:gradFill>
          <a:ln>
            <a:solidFill>
              <a:srgbClr val="95698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3" name="Oval 262">
            <a:extLst>
              <a:ext uri="{FF2B5EF4-FFF2-40B4-BE49-F238E27FC236}">
                <a16:creationId xmlns:a16="http://schemas.microsoft.com/office/drawing/2014/main" id="{79050C31-FD3E-1E45-9C06-036F212C0C95}"/>
              </a:ext>
            </a:extLst>
          </p:cNvPr>
          <p:cNvSpPr/>
          <p:nvPr/>
        </p:nvSpPr>
        <p:spPr>
          <a:xfrm>
            <a:off x="4528200" y="3081946"/>
            <a:ext cx="137160" cy="137160"/>
          </a:xfrm>
          <a:prstGeom prst="ellipse">
            <a:avLst/>
          </a:prstGeom>
          <a:gradFill>
            <a:gsLst>
              <a:gs pos="0">
                <a:srgbClr val="B57BA6"/>
              </a:gs>
              <a:gs pos="99000">
                <a:srgbClr val="FFAEEF"/>
              </a:gs>
            </a:gsLst>
            <a:lin ang="16200000" scaled="0"/>
          </a:gradFill>
          <a:ln>
            <a:solidFill>
              <a:srgbClr val="95698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4" name="Oval 263">
            <a:extLst>
              <a:ext uri="{FF2B5EF4-FFF2-40B4-BE49-F238E27FC236}">
                <a16:creationId xmlns:a16="http://schemas.microsoft.com/office/drawing/2014/main" id="{F0F1570F-C7E7-184D-B41A-8FA15F3454E7}"/>
              </a:ext>
            </a:extLst>
          </p:cNvPr>
          <p:cNvSpPr/>
          <p:nvPr/>
        </p:nvSpPr>
        <p:spPr>
          <a:xfrm>
            <a:off x="4869936" y="3268266"/>
            <a:ext cx="137160" cy="137160"/>
          </a:xfrm>
          <a:prstGeom prst="ellipse">
            <a:avLst/>
          </a:prstGeom>
          <a:gradFill>
            <a:gsLst>
              <a:gs pos="0">
                <a:srgbClr val="B57BA6"/>
              </a:gs>
              <a:gs pos="99000">
                <a:srgbClr val="FFAEEF"/>
              </a:gs>
            </a:gsLst>
            <a:lin ang="16200000" scaled="0"/>
          </a:gradFill>
          <a:ln>
            <a:solidFill>
              <a:srgbClr val="95698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9" name="Rectangle 268">
            <a:extLst>
              <a:ext uri="{FF2B5EF4-FFF2-40B4-BE49-F238E27FC236}">
                <a16:creationId xmlns:a16="http://schemas.microsoft.com/office/drawing/2014/main" id="{1796679A-4460-AF4A-8BD8-E1ECBD418932}"/>
              </a:ext>
            </a:extLst>
          </p:cNvPr>
          <p:cNvSpPr/>
          <p:nvPr/>
        </p:nvSpPr>
        <p:spPr>
          <a:xfrm>
            <a:off x="3140438" y="3919092"/>
            <a:ext cx="3515191" cy="307777"/>
          </a:xfrm>
          <a:prstGeom prst="rect">
            <a:avLst/>
          </a:prstGeom>
        </p:spPr>
        <p:txBody>
          <a:bodyPr wrap="square">
            <a:spAutoFit/>
          </a:bodyPr>
          <a:lstStyle/>
          <a:p>
            <a:r>
              <a:rPr lang="en-US" dirty="0">
                <a:solidFill>
                  <a:srgbClr val="666666"/>
                </a:solidFill>
                <a:latin typeface="Nunito Sans" pitchFamily="2" charset="77"/>
                <a:ea typeface="Nunito Sans" pitchFamily="2" charset="77"/>
                <a:cs typeface="Nunito Sans" pitchFamily="2" charset="77"/>
              </a:rPr>
              <a:t>    0       1      2     3     4</a:t>
            </a:r>
            <a:endParaRPr lang="en-US" dirty="0"/>
          </a:p>
        </p:txBody>
      </p:sp>
      <p:sp>
        <p:nvSpPr>
          <p:cNvPr id="270" name="Rectangle 269">
            <a:extLst>
              <a:ext uri="{FF2B5EF4-FFF2-40B4-BE49-F238E27FC236}">
                <a16:creationId xmlns:a16="http://schemas.microsoft.com/office/drawing/2014/main" id="{1BE6D645-E39A-ED4F-8586-C1C361366AE4}"/>
              </a:ext>
            </a:extLst>
          </p:cNvPr>
          <p:cNvSpPr/>
          <p:nvPr/>
        </p:nvSpPr>
        <p:spPr>
          <a:xfrm>
            <a:off x="7179560" y="1611189"/>
            <a:ext cx="1385316" cy="2031325"/>
          </a:xfrm>
          <a:prstGeom prst="rect">
            <a:avLst/>
          </a:prstGeom>
        </p:spPr>
        <p:txBody>
          <a:bodyPr wrap="none">
            <a:spAutoFit/>
          </a:bodyPr>
          <a:lstStyle/>
          <a:p>
            <a:r>
              <a:rPr lang="en-US" b="1" dirty="0">
                <a:solidFill>
                  <a:srgbClr val="666666"/>
                </a:solidFill>
                <a:latin typeface="Nunito Sans" pitchFamily="2" charset="77"/>
                <a:ea typeface="Nunito Sans" pitchFamily="2" charset="77"/>
                <a:cs typeface="Nunito Sans" pitchFamily="2" charset="77"/>
              </a:rPr>
              <a:t>Features</a:t>
            </a:r>
          </a:p>
          <a:p>
            <a:r>
              <a:rPr lang="en-US" dirty="0">
                <a:solidFill>
                  <a:srgbClr val="666666"/>
                </a:solidFill>
                <a:latin typeface="Nunito Sans" pitchFamily="2" charset="77"/>
                <a:ea typeface="Nunito Sans" pitchFamily="2" charset="77"/>
                <a:cs typeface="Nunito Sans" pitchFamily="2" charset="77"/>
              </a:rPr>
              <a:t># bathrooms</a:t>
            </a:r>
          </a:p>
          <a:p>
            <a:r>
              <a:rPr lang="en-US" dirty="0">
                <a:solidFill>
                  <a:srgbClr val="666666"/>
                </a:solidFill>
                <a:latin typeface="Nunito Sans" pitchFamily="2" charset="77"/>
              </a:rPr>
              <a:t># bedrooms</a:t>
            </a:r>
          </a:p>
          <a:p>
            <a:r>
              <a:rPr lang="en-US" dirty="0" err="1">
                <a:solidFill>
                  <a:srgbClr val="666666"/>
                </a:solidFill>
                <a:latin typeface="Nunito Sans" pitchFamily="2" charset="77"/>
              </a:rPr>
              <a:t>sq.ft</a:t>
            </a:r>
            <a:r>
              <a:rPr lang="en-US" dirty="0">
                <a:solidFill>
                  <a:srgbClr val="666666"/>
                </a:solidFill>
                <a:latin typeface="Nunito Sans" pitchFamily="2" charset="77"/>
              </a:rPr>
              <a:t>. living</a:t>
            </a:r>
          </a:p>
          <a:p>
            <a:r>
              <a:rPr lang="en-US" dirty="0" err="1">
                <a:solidFill>
                  <a:srgbClr val="666666"/>
                </a:solidFill>
                <a:latin typeface="Nunito Sans" pitchFamily="2" charset="77"/>
              </a:rPr>
              <a:t>sq.ft</a:t>
            </a:r>
            <a:r>
              <a:rPr lang="en-US" dirty="0">
                <a:solidFill>
                  <a:srgbClr val="666666"/>
                </a:solidFill>
                <a:latin typeface="Nunito Sans" pitchFamily="2" charset="77"/>
              </a:rPr>
              <a:t> lot</a:t>
            </a:r>
          </a:p>
          <a:p>
            <a:r>
              <a:rPr lang="en-US" dirty="0">
                <a:solidFill>
                  <a:srgbClr val="666666"/>
                </a:solidFill>
                <a:latin typeface="Nunito Sans" pitchFamily="2" charset="77"/>
              </a:rPr>
              <a:t>floors</a:t>
            </a:r>
          </a:p>
          <a:p>
            <a:r>
              <a:rPr lang="en-US" dirty="0">
                <a:solidFill>
                  <a:srgbClr val="666666"/>
                </a:solidFill>
                <a:latin typeface="Nunito Sans" pitchFamily="2" charset="77"/>
              </a:rPr>
              <a:t>year built</a:t>
            </a:r>
          </a:p>
          <a:p>
            <a:r>
              <a:rPr lang="en-US" dirty="0">
                <a:solidFill>
                  <a:srgbClr val="666666"/>
                </a:solidFill>
                <a:latin typeface="Nunito Sans" pitchFamily="2" charset="77"/>
              </a:rPr>
              <a:t>year renovated</a:t>
            </a:r>
          </a:p>
          <a:p>
            <a:r>
              <a:rPr lang="en-US" dirty="0">
                <a:solidFill>
                  <a:srgbClr val="666666"/>
                </a:solidFill>
                <a:latin typeface="Nunito Sans" pitchFamily="2" charset="77"/>
              </a:rPr>
              <a:t>waterfront</a:t>
            </a:r>
          </a:p>
        </p:txBody>
      </p:sp>
    </p:spTree>
    <p:extLst>
      <p:ext uri="{BB962C8B-B14F-4D97-AF65-F5344CB8AC3E}">
        <p14:creationId xmlns:p14="http://schemas.microsoft.com/office/powerpoint/2010/main" val="6777204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B4735-C2D4-FB4C-A964-144778D880F5}"/>
              </a:ext>
            </a:extLst>
          </p:cNvPr>
          <p:cNvSpPr>
            <a:spLocks noGrp="1"/>
          </p:cNvSpPr>
          <p:nvPr>
            <p:ph type="title"/>
          </p:nvPr>
        </p:nvSpPr>
        <p:spPr/>
        <p:txBody>
          <a:bodyPr/>
          <a:lstStyle/>
          <a:p>
            <a:r>
              <a:rPr lang="en-US" dirty="0"/>
              <a:t>Best Model Size 5</a:t>
            </a:r>
          </a:p>
        </p:txBody>
      </p:sp>
      <p:sp>
        <p:nvSpPr>
          <p:cNvPr id="4" name="Slide Number Placeholder 3">
            <a:extLst>
              <a:ext uri="{FF2B5EF4-FFF2-40B4-BE49-F238E27FC236}">
                <a16:creationId xmlns:a16="http://schemas.microsoft.com/office/drawing/2014/main" id="{53538D5D-75A2-1449-8331-C153B4A3137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25</a:t>
            </a:fld>
            <a:endParaRPr lang="en"/>
          </a:p>
        </p:txBody>
      </p:sp>
      <p:sp>
        <p:nvSpPr>
          <p:cNvPr id="5" name="Left-Up Arrow 4">
            <a:extLst>
              <a:ext uri="{FF2B5EF4-FFF2-40B4-BE49-F238E27FC236}">
                <a16:creationId xmlns:a16="http://schemas.microsoft.com/office/drawing/2014/main" id="{5F5F2E5E-6A7F-5548-8B63-A046A5CFDE83}"/>
              </a:ext>
            </a:extLst>
          </p:cNvPr>
          <p:cNvSpPr/>
          <p:nvPr/>
        </p:nvSpPr>
        <p:spPr>
          <a:xfrm flipH="1">
            <a:off x="3140439" y="534599"/>
            <a:ext cx="3515192" cy="3413792"/>
          </a:xfrm>
          <a:prstGeom prst="leftUpArrow">
            <a:avLst>
              <a:gd name="adj1" fmla="val 0"/>
              <a:gd name="adj2" fmla="val 1989"/>
              <a:gd name="adj3" fmla="val 289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340F779-F138-E94E-A698-B97E4FDE91DD}"/>
              </a:ext>
            </a:extLst>
          </p:cNvPr>
          <p:cNvSpPr/>
          <p:nvPr/>
        </p:nvSpPr>
        <p:spPr>
          <a:xfrm>
            <a:off x="4313986" y="4246585"/>
            <a:ext cx="1249060" cy="307777"/>
          </a:xfrm>
          <a:prstGeom prst="rect">
            <a:avLst/>
          </a:prstGeom>
        </p:spPr>
        <p:txBody>
          <a:bodyPr wrap="none">
            <a:spAutoFit/>
          </a:bodyPr>
          <a:lstStyle/>
          <a:p>
            <a:r>
              <a:rPr lang="en-US" dirty="0">
                <a:solidFill>
                  <a:srgbClr val="666666"/>
                </a:solidFill>
                <a:latin typeface="Nunito Sans" pitchFamily="2" charset="77"/>
                <a:ea typeface="Nunito Sans" pitchFamily="2" charset="77"/>
                <a:cs typeface="Nunito Sans" pitchFamily="2" charset="77"/>
              </a:rPr>
              <a:t># of features</a:t>
            </a:r>
            <a:r>
              <a:rPr lang="en-US" dirty="0"/>
              <a:t> </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99C95EE-452F-0C40-B8F9-BDDA634C9BA5}"/>
                  </a:ext>
                </a:extLst>
              </p:cNvPr>
              <p:cNvSpPr txBox="1"/>
              <p:nvPr/>
            </p:nvSpPr>
            <p:spPr>
              <a:xfrm rot="16200000">
                <a:off x="2349227" y="2098608"/>
                <a:ext cx="1168269"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𝑅𝑆</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𝑡𝑟𝑎𝑖𝑛</m:t>
                          </m:r>
                        </m:sub>
                      </m:sSub>
                      <m:r>
                        <a:rPr lang="en-US" b="0" i="1" smtClean="0">
                          <a:latin typeface="Cambria Math" panose="02040503050406030204" pitchFamily="18" charset="0"/>
                        </a:rPr>
                        <m:t>(</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𝑤</m:t>
                          </m:r>
                        </m:e>
                      </m:acc>
                      <m:r>
                        <a:rPr lang="en-US" b="0" i="1" smtClean="0">
                          <a:latin typeface="Cambria Math" panose="02040503050406030204" pitchFamily="18" charset="0"/>
                        </a:rPr>
                        <m:t>)</m:t>
                      </m:r>
                    </m:oMath>
                  </m:oMathPara>
                </a14:m>
                <a:endParaRPr lang="en-US" dirty="0"/>
              </a:p>
            </p:txBody>
          </p:sp>
        </mc:Choice>
        <mc:Fallback xmlns="">
          <p:sp>
            <p:nvSpPr>
              <p:cNvPr id="10" name="TextBox 9">
                <a:extLst>
                  <a:ext uri="{FF2B5EF4-FFF2-40B4-BE49-F238E27FC236}">
                    <a16:creationId xmlns:a16="http://schemas.microsoft.com/office/drawing/2014/main" id="{E99C95EE-452F-0C40-B8F9-BDDA634C9BA5}"/>
                  </a:ext>
                </a:extLst>
              </p:cNvPr>
              <p:cNvSpPr txBox="1">
                <a:spLocks noRot="1" noChangeAspect="1" noMove="1" noResize="1" noEditPoints="1" noAdjustHandles="1" noChangeArrowheads="1" noChangeShapeType="1" noTextEdit="1"/>
              </p:cNvSpPr>
              <p:nvPr/>
            </p:nvSpPr>
            <p:spPr>
              <a:xfrm rot="16200000">
                <a:off x="2349227" y="2098608"/>
                <a:ext cx="1168269" cy="307777"/>
              </a:xfrm>
              <a:prstGeom prst="rect">
                <a:avLst/>
              </a:prstGeom>
              <a:blipFill>
                <a:blip r:embed="rId2"/>
                <a:stretch>
                  <a:fillRect r="-12000"/>
                </a:stretch>
              </a:blipFill>
            </p:spPr>
            <p:txBody>
              <a:bodyPr/>
              <a:lstStyle/>
              <a:p>
                <a:r>
                  <a:rPr lang="en-US">
                    <a:noFill/>
                  </a:rPr>
                  <a:t> </a:t>
                </a:r>
              </a:p>
            </p:txBody>
          </p:sp>
        </mc:Fallback>
      </mc:AlternateContent>
      <p:sp>
        <p:nvSpPr>
          <p:cNvPr id="184" name="Oval 183">
            <a:extLst>
              <a:ext uri="{FF2B5EF4-FFF2-40B4-BE49-F238E27FC236}">
                <a16:creationId xmlns:a16="http://schemas.microsoft.com/office/drawing/2014/main" id="{C8B8C4EF-39E2-D542-9099-6ACA77DABA75}"/>
              </a:ext>
            </a:extLst>
          </p:cNvPr>
          <p:cNvSpPr/>
          <p:nvPr/>
        </p:nvSpPr>
        <p:spPr>
          <a:xfrm>
            <a:off x="3884568" y="2178729"/>
            <a:ext cx="137160" cy="137160"/>
          </a:xfrm>
          <a:prstGeom prst="ellipse">
            <a:avLst/>
          </a:prstGeom>
          <a:gradFill>
            <a:gsLst>
              <a:gs pos="0">
                <a:srgbClr val="B57BA6"/>
              </a:gs>
              <a:gs pos="99000">
                <a:srgbClr val="FFAEEF"/>
              </a:gs>
            </a:gsLst>
            <a:lin ang="16200000" scaled="0"/>
          </a:gradFill>
          <a:ln>
            <a:solidFill>
              <a:srgbClr val="95698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5" name="Oval 184">
            <a:extLst>
              <a:ext uri="{FF2B5EF4-FFF2-40B4-BE49-F238E27FC236}">
                <a16:creationId xmlns:a16="http://schemas.microsoft.com/office/drawing/2014/main" id="{41B2D9BB-C36A-8B44-BE34-291B6B7DC59A}"/>
              </a:ext>
            </a:extLst>
          </p:cNvPr>
          <p:cNvSpPr/>
          <p:nvPr/>
        </p:nvSpPr>
        <p:spPr>
          <a:xfrm>
            <a:off x="3429714" y="878365"/>
            <a:ext cx="137160" cy="137160"/>
          </a:xfrm>
          <a:prstGeom prst="ellipse">
            <a:avLst/>
          </a:prstGeom>
          <a:gradFill>
            <a:gsLst>
              <a:gs pos="0">
                <a:srgbClr val="B57BA6"/>
              </a:gs>
              <a:gs pos="99000">
                <a:srgbClr val="FFAEEF"/>
              </a:gs>
            </a:gsLst>
            <a:lin ang="16200000" scaled="0"/>
          </a:gradFill>
          <a:ln>
            <a:solidFill>
              <a:srgbClr val="95698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6" name="Oval 185">
            <a:extLst>
              <a:ext uri="{FF2B5EF4-FFF2-40B4-BE49-F238E27FC236}">
                <a16:creationId xmlns:a16="http://schemas.microsoft.com/office/drawing/2014/main" id="{8426ADC5-3E09-FD4D-8586-A8A99338997C}"/>
              </a:ext>
            </a:extLst>
          </p:cNvPr>
          <p:cNvSpPr/>
          <p:nvPr/>
        </p:nvSpPr>
        <p:spPr>
          <a:xfrm>
            <a:off x="3893067" y="109303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87" name="Oval 186">
            <a:extLst>
              <a:ext uri="{FF2B5EF4-FFF2-40B4-BE49-F238E27FC236}">
                <a16:creationId xmlns:a16="http://schemas.microsoft.com/office/drawing/2014/main" id="{F69CFFA1-0331-EE4F-A998-1A6867A416C8}"/>
              </a:ext>
            </a:extLst>
          </p:cNvPr>
          <p:cNvSpPr/>
          <p:nvPr/>
        </p:nvSpPr>
        <p:spPr>
          <a:xfrm>
            <a:off x="3895380" y="95679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88" name="Oval 187">
            <a:extLst>
              <a:ext uri="{FF2B5EF4-FFF2-40B4-BE49-F238E27FC236}">
                <a16:creationId xmlns:a16="http://schemas.microsoft.com/office/drawing/2014/main" id="{5F21723B-376E-4342-98C6-AF817669F810}"/>
              </a:ext>
            </a:extLst>
          </p:cNvPr>
          <p:cNvSpPr/>
          <p:nvPr/>
        </p:nvSpPr>
        <p:spPr>
          <a:xfrm>
            <a:off x="3889607" y="185734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89" name="Oval 188">
            <a:extLst>
              <a:ext uri="{FF2B5EF4-FFF2-40B4-BE49-F238E27FC236}">
                <a16:creationId xmlns:a16="http://schemas.microsoft.com/office/drawing/2014/main" id="{255FD03D-920B-6840-AF87-1199C2B56AB6}"/>
              </a:ext>
            </a:extLst>
          </p:cNvPr>
          <p:cNvSpPr/>
          <p:nvPr/>
        </p:nvSpPr>
        <p:spPr>
          <a:xfrm>
            <a:off x="3889607" y="1718795"/>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0" name="Oval 189">
            <a:extLst>
              <a:ext uri="{FF2B5EF4-FFF2-40B4-BE49-F238E27FC236}">
                <a16:creationId xmlns:a16="http://schemas.microsoft.com/office/drawing/2014/main" id="{B24AFE31-C81F-104B-973F-FB72FFAF0570}"/>
              </a:ext>
            </a:extLst>
          </p:cNvPr>
          <p:cNvSpPr/>
          <p:nvPr/>
        </p:nvSpPr>
        <p:spPr>
          <a:xfrm>
            <a:off x="3889607" y="161488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1" name="Oval 190">
            <a:extLst>
              <a:ext uri="{FF2B5EF4-FFF2-40B4-BE49-F238E27FC236}">
                <a16:creationId xmlns:a16="http://schemas.microsoft.com/office/drawing/2014/main" id="{B6F60A94-BAA0-AA4A-9187-98128A530EE2}"/>
              </a:ext>
            </a:extLst>
          </p:cNvPr>
          <p:cNvSpPr/>
          <p:nvPr/>
        </p:nvSpPr>
        <p:spPr>
          <a:xfrm>
            <a:off x="3889607" y="1476338"/>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2" name="Oval 191">
            <a:extLst>
              <a:ext uri="{FF2B5EF4-FFF2-40B4-BE49-F238E27FC236}">
                <a16:creationId xmlns:a16="http://schemas.microsoft.com/office/drawing/2014/main" id="{1D6934AB-B0D5-8940-933D-B255C0E8DA08}"/>
              </a:ext>
            </a:extLst>
          </p:cNvPr>
          <p:cNvSpPr/>
          <p:nvPr/>
        </p:nvSpPr>
        <p:spPr>
          <a:xfrm>
            <a:off x="3889607" y="1372431"/>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0" name="Oval 199">
            <a:extLst>
              <a:ext uri="{FF2B5EF4-FFF2-40B4-BE49-F238E27FC236}">
                <a16:creationId xmlns:a16="http://schemas.microsoft.com/office/drawing/2014/main" id="{A8A10497-10D3-AA4D-86FA-DAD923039C90}"/>
              </a:ext>
            </a:extLst>
          </p:cNvPr>
          <p:cNvSpPr/>
          <p:nvPr/>
        </p:nvSpPr>
        <p:spPr>
          <a:xfrm>
            <a:off x="4218055" y="1475118"/>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1" name="Oval 200">
            <a:extLst>
              <a:ext uri="{FF2B5EF4-FFF2-40B4-BE49-F238E27FC236}">
                <a16:creationId xmlns:a16="http://schemas.microsoft.com/office/drawing/2014/main" id="{8C908FF7-845E-A749-8CB0-4105CCFBD163}"/>
              </a:ext>
            </a:extLst>
          </p:cNvPr>
          <p:cNvSpPr/>
          <p:nvPr/>
        </p:nvSpPr>
        <p:spPr>
          <a:xfrm>
            <a:off x="4212283" y="1532878"/>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2" name="Oval 201">
            <a:extLst>
              <a:ext uri="{FF2B5EF4-FFF2-40B4-BE49-F238E27FC236}">
                <a16:creationId xmlns:a16="http://schemas.microsoft.com/office/drawing/2014/main" id="{C9C0D2F7-9E4F-5A43-9A20-2D9A1152E956}"/>
              </a:ext>
            </a:extLst>
          </p:cNvPr>
          <p:cNvSpPr/>
          <p:nvPr/>
        </p:nvSpPr>
        <p:spPr>
          <a:xfrm>
            <a:off x="4212283" y="139433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3" name="Oval 202">
            <a:extLst>
              <a:ext uri="{FF2B5EF4-FFF2-40B4-BE49-F238E27FC236}">
                <a16:creationId xmlns:a16="http://schemas.microsoft.com/office/drawing/2014/main" id="{50E40769-01F2-5146-AB87-004F3814B510}"/>
              </a:ext>
            </a:extLst>
          </p:cNvPr>
          <p:cNvSpPr/>
          <p:nvPr/>
        </p:nvSpPr>
        <p:spPr>
          <a:xfrm>
            <a:off x="4212283" y="1290421"/>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4" name="Oval 203">
            <a:extLst>
              <a:ext uri="{FF2B5EF4-FFF2-40B4-BE49-F238E27FC236}">
                <a16:creationId xmlns:a16="http://schemas.microsoft.com/office/drawing/2014/main" id="{9B51DC37-B330-1C45-99F0-6D638D30DC04}"/>
              </a:ext>
            </a:extLst>
          </p:cNvPr>
          <p:cNvSpPr/>
          <p:nvPr/>
        </p:nvSpPr>
        <p:spPr>
          <a:xfrm>
            <a:off x="4212283" y="1151876"/>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5" name="Oval 204">
            <a:extLst>
              <a:ext uri="{FF2B5EF4-FFF2-40B4-BE49-F238E27FC236}">
                <a16:creationId xmlns:a16="http://schemas.microsoft.com/office/drawing/2014/main" id="{0D158A5E-90A1-E34B-85D3-84B4B07F356B}"/>
              </a:ext>
            </a:extLst>
          </p:cNvPr>
          <p:cNvSpPr/>
          <p:nvPr/>
        </p:nvSpPr>
        <p:spPr>
          <a:xfrm>
            <a:off x="4212283" y="1047969"/>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6" name="Oval 205">
            <a:extLst>
              <a:ext uri="{FF2B5EF4-FFF2-40B4-BE49-F238E27FC236}">
                <a16:creationId xmlns:a16="http://schemas.microsoft.com/office/drawing/2014/main" id="{6C7F2863-A1AE-9A46-A6B1-1913ACEB2B62}"/>
              </a:ext>
            </a:extLst>
          </p:cNvPr>
          <p:cNvSpPr/>
          <p:nvPr/>
        </p:nvSpPr>
        <p:spPr>
          <a:xfrm>
            <a:off x="4229600" y="253730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7" name="Oval 206">
            <a:extLst>
              <a:ext uri="{FF2B5EF4-FFF2-40B4-BE49-F238E27FC236}">
                <a16:creationId xmlns:a16="http://schemas.microsoft.com/office/drawing/2014/main" id="{32132F9C-203A-3C4A-B8C2-42CDC63A8D93}"/>
              </a:ext>
            </a:extLst>
          </p:cNvPr>
          <p:cNvSpPr/>
          <p:nvPr/>
        </p:nvSpPr>
        <p:spPr>
          <a:xfrm>
            <a:off x="4223828" y="259506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8" name="Oval 207">
            <a:extLst>
              <a:ext uri="{FF2B5EF4-FFF2-40B4-BE49-F238E27FC236}">
                <a16:creationId xmlns:a16="http://schemas.microsoft.com/office/drawing/2014/main" id="{BCEFADF0-3F89-594A-96A4-2D2B31D070C2}"/>
              </a:ext>
            </a:extLst>
          </p:cNvPr>
          <p:cNvSpPr/>
          <p:nvPr/>
        </p:nvSpPr>
        <p:spPr>
          <a:xfrm>
            <a:off x="4223828" y="2456515"/>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9" name="Oval 208">
            <a:extLst>
              <a:ext uri="{FF2B5EF4-FFF2-40B4-BE49-F238E27FC236}">
                <a16:creationId xmlns:a16="http://schemas.microsoft.com/office/drawing/2014/main" id="{7E6146DC-DCEF-E749-9AFB-325C540062BE}"/>
              </a:ext>
            </a:extLst>
          </p:cNvPr>
          <p:cNvSpPr/>
          <p:nvPr/>
        </p:nvSpPr>
        <p:spPr>
          <a:xfrm>
            <a:off x="4223828" y="235260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0" name="Oval 209">
            <a:extLst>
              <a:ext uri="{FF2B5EF4-FFF2-40B4-BE49-F238E27FC236}">
                <a16:creationId xmlns:a16="http://schemas.microsoft.com/office/drawing/2014/main" id="{3F9DDB5B-EAC7-DB40-88F8-26F785F1B3FB}"/>
              </a:ext>
            </a:extLst>
          </p:cNvPr>
          <p:cNvSpPr/>
          <p:nvPr/>
        </p:nvSpPr>
        <p:spPr>
          <a:xfrm>
            <a:off x="4223828" y="2110149"/>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1" name="Oval 210">
            <a:extLst>
              <a:ext uri="{FF2B5EF4-FFF2-40B4-BE49-F238E27FC236}">
                <a16:creationId xmlns:a16="http://schemas.microsoft.com/office/drawing/2014/main" id="{84951112-175A-744F-A7FD-4377944F7417}"/>
              </a:ext>
            </a:extLst>
          </p:cNvPr>
          <p:cNvSpPr/>
          <p:nvPr/>
        </p:nvSpPr>
        <p:spPr>
          <a:xfrm>
            <a:off x="4223828" y="1844606"/>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24" name="Oval 223">
            <a:extLst>
              <a:ext uri="{FF2B5EF4-FFF2-40B4-BE49-F238E27FC236}">
                <a16:creationId xmlns:a16="http://schemas.microsoft.com/office/drawing/2014/main" id="{A63D22A5-88EA-B742-B5C6-55896E41FD0C}"/>
              </a:ext>
            </a:extLst>
          </p:cNvPr>
          <p:cNvSpPr/>
          <p:nvPr/>
        </p:nvSpPr>
        <p:spPr>
          <a:xfrm>
            <a:off x="4531719" y="1836451"/>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25" name="Oval 224">
            <a:extLst>
              <a:ext uri="{FF2B5EF4-FFF2-40B4-BE49-F238E27FC236}">
                <a16:creationId xmlns:a16="http://schemas.microsoft.com/office/drawing/2014/main" id="{62C2076A-AC72-7F42-A426-E88FB13C7A4A}"/>
              </a:ext>
            </a:extLst>
          </p:cNvPr>
          <p:cNvSpPr/>
          <p:nvPr/>
        </p:nvSpPr>
        <p:spPr>
          <a:xfrm>
            <a:off x="4531719" y="206739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26" name="Oval 225">
            <a:extLst>
              <a:ext uri="{FF2B5EF4-FFF2-40B4-BE49-F238E27FC236}">
                <a16:creationId xmlns:a16="http://schemas.microsoft.com/office/drawing/2014/main" id="{3BD9947F-0183-8942-9360-ABF9980DD1DE}"/>
              </a:ext>
            </a:extLst>
          </p:cNvPr>
          <p:cNvSpPr/>
          <p:nvPr/>
        </p:nvSpPr>
        <p:spPr>
          <a:xfrm>
            <a:off x="4531719" y="1755666"/>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27" name="Oval 226">
            <a:extLst>
              <a:ext uri="{FF2B5EF4-FFF2-40B4-BE49-F238E27FC236}">
                <a16:creationId xmlns:a16="http://schemas.microsoft.com/office/drawing/2014/main" id="{63D04716-0962-AC41-B5D1-B21143CC1161}"/>
              </a:ext>
            </a:extLst>
          </p:cNvPr>
          <p:cNvSpPr/>
          <p:nvPr/>
        </p:nvSpPr>
        <p:spPr>
          <a:xfrm>
            <a:off x="4531719" y="1651754"/>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28" name="Oval 227">
            <a:extLst>
              <a:ext uri="{FF2B5EF4-FFF2-40B4-BE49-F238E27FC236}">
                <a16:creationId xmlns:a16="http://schemas.microsoft.com/office/drawing/2014/main" id="{2EC5D97C-DFA8-664C-900D-6FC16B8BE729}"/>
              </a:ext>
            </a:extLst>
          </p:cNvPr>
          <p:cNvSpPr/>
          <p:nvPr/>
        </p:nvSpPr>
        <p:spPr>
          <a:xfrm>
            <a:off x="4531719" y="1513209"/>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29" name="Oval 228">
            <a:extLst>
              <a:ext uri="{FF2B5EF4-FFF2-40B4-BE49-F238E27FC236}">
                <a16:creationId xmlns:a16="http://schemas.microsoft.com/office/drawing/2014/main" id="{5D71B1D7-3F0A-EF46-BD22-73CE4BF71E97}"/>
              </a:ext>
            </a:extLst>
          </p:cNvPr>
          <p:cNvSpPr/>
          <p:nvPr/>
        </p:nvSpPr>
        <p:spPr>
          <a:xfrm>
            <a:off x="4531719" y="1409302"/>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30" name="Oval 229">
            <a:extLst>
              <a:ext uri="{FF2B5EF4-FFF2-40B4-BE49-F238E27FC236}">
                <a16:creationId xmlns:a16="http://schemas.microsoft.com/office/drawing/2014/main" id="{CD21C6C7-9A9A-B046-A6FC-D3A2DC8EE2B1}"/>
              </a:ext>
            </a:extLst>
          </p:cNvPr>
          <p:cNvSpPr/>
          <p:nvPr/>
        </p:nvSpPr>
        <p:spPr>
          <a:xfrm>
            <a:off x="4531719" y="2748542"/>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31" name="Oval 230">
            <a:extLst>
              <a:ext uri="{FF2B5EF4-FFF2-40B4-BE49-F238E27FC236}">
                <a16:creationId xmlns:a16="http://schemas.microsoft.com/office/drawing/2014/main" id="{C7DEE053-DA82-1147-89F3-09CC8C7F5738}"/>
              </a:ext>
            </a:extLst>
          </p:cNvPr>
          <p:cNvSpPr/>
          <p:nvPr/>
        </p:nvSpPr>
        <p:spPr>
          <a:xfrm>
            <a:off x="4531719" y="2806302"/>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32" name="Oval 231">
            <a:extLst>
              <a:ext uri="{FF2B5EF4-FFF2-40B4-BE49-F238E27FC236}">
                <a16:creationId xmlns:a16="http://schemas.microsoft.com/office/drawing/2014/main" id="{A139FE8F-65C2-7047-9D29-290FE04C83C4}"/>
              </a:ext>
            </a:extLst>
          </p:cNvPr>
          <p:cNvSpPr/>
          <p:nvPr/>
        </p:nvSpPr>
        <p:spPr>
          <a:xfrm>
            <a:off x="4531719" y="2667757"/>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33" name="Oval 232">
            <a:extLst>
              <a:ext uri="{FF2B5EF4-FFF2-40B4-BE49-F238E27FC236}">
                <a16:creationId xmlns:a16="http://schemas.microsoft.com/office/drawing/2014/main" id="{52376A13-9FBE-4945-A997-BD87FD82D943}"/>
              </a:ext>
            </a:extLst>
          </p:cNvPr>
          <p:cNvSpPr/>
          <p:nvPr/>
        </p:nvSpPr>
        <p:spPr>
          <a:xfrm>
            <a:off x="4531719" y="2563845"/>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34" name="Oval 233">
            <a:extLst>
              <a:ext uri="{FF2B5EF4-FFF2-40B4-BE49-F238E27FC236}">
                <a16:creationId xmlns:a16="http://schemas.microsoft.com/office/drawing/2014/main" id="{87061BF0-9B7F-6645-893C-91EB158EFF32}"/>
              </a:ext>
            </a:extLst>
          </p:cNvPr>
          <p:cNvSpPr/>
          <p:nvPr/>
        </p:nvSpPr>
        <p:spPr>
          <a:xfrm>
            <a:off x="4531719" y="2425296"/>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35" name="Oval 234">
            <a:extLst>
              <a:ext uri="{FF2B5EF4-FFF2-40B4-BE49-F238E27FC236}">
                <a16:creationId xmlns:a16="http://schemas.microsoft.com/office/drawing/2014/main" id="{FCF3ABF8-6162-F54B-A8E4-E9A77B32B507}"/>
              </a:ext>
            </a:extLst>
          </p:cNvPr>
          <p:cNvSpPr/>
          <p:nvPr/>
        </p:nvSpPr>
        <p:spPr>
          <a:xfrm>
            <a:off x="4531719" y="215975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36" name="Oval 235">
            <a:extLst>
              <a:ext uri="{FF2B5EF4-FFF2-40B4-BE49-F238E27FC236}">
                <a16:creationId xmlns:a16="http://schemas.microsoft.com/office/drawing/2014/main" id="{C1424FF7-01CA-0144-90D7-A0F7D8C40FBB}"/>
              </a:ext>
            </a:extLst>
          </p:cNvPr>
          <p:cNvSpPr/>
          <p:nvPr/>
        </p:nvSpPr>
        <p:spPr>
          <a:xfrm>
            <a:off x="4531719" y="123842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37" name="Oval 236">
            <a:extLst>
              <a:ext uri="{FF2B5EF4-FFF2-40B4-BE49-F238E27FC236}">
                <a16:creationId xmlns:a16="http://schemas.microsoft.com/office/drawing/2014/main" id="{BDDAE793-6165-F146-97BF-48B4D2D911CA}"/>
              </a:ext>
            </a:extLst>
          </p:cNvPr>
          <p:cNvSpPr/>
          <p:nvPr/>
        </p:nvSpPr>
        <p:spPr>
          <a:xfrm>
            <a:off x="4531499" y="1116549"/>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38" name="Oval 237">
            <a:extLst>
              <a:ext uri="{FF2B5EF4-FFF2-40B4-BE49-F238E27FC236}">
                <a16:creationId xmlns:a16="http://schemas.microsoft.com/office/drawing/2014/main" id="{77AC292B-3C98-2142-B4D1-1673A53C5C1C}"/>
              </a:ext>
            </a:extLst>
          </p:cNvPr>
          <p:cNvSpPr/>
          <p:nvPr/>
        </p:nvSpPr>
        <p:spPr>
          <a:xfrm>
            <a:off x="4875956" y="3081918"/>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39" name="Oval 238">
            <a:extLst>
              <a:ext uri="{FF2B5EF4-FFF2-40B4-BE49-F238E27FC236}">
                <a16:creationId xmlns:a16="http://schemas.microsoft.com/office/drawing/2014/main" id="{58166283-71AE-0B4F-9999-166BC9FC0F91}"/>
              </a:ext>
            </a:extLst>
          </p:cNvPr>
          <p:cNvSpPr/>
          <p:nvPr/>
        </p:nvSpPr>
        <p:spPr>
          <a:xfrm>
            <a:off x="4875956" y="3139678"/>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40" name="Oval 239">
            <a:extLst>
              <a:ext uri="{FF2B5EF4-FFF2-40B4-BE49-F238E27FC236}">
                <a16:creationId xmlns:a16="http://schemas.microsoft.com/office/drawing/2014/main" id="{239D72D5-A7DF-8D48-A7CA-FD55409BDD31}"/>
              </a:ext>
            </a:extLst>
          </p:cNvPr>
          <p:cNvSpPr/>
          <p:nvPr/>
        </p:nvSpPr>
        <p:spPr>
          <a:xfrm>
            <a:off x="4875956" y="300113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41" name="Oval 240">
            <a:extLst>
              <a:ext uri="{FF2B5EF4-FFF2-40B4-BE49-F238E27FC236}">
                <a16:creationId xmlns:a16="http://schemas.microsoft.com/office/drawing/2014/main" id="{B0BB3134-2555-A948-95A6-8B1FE0FC61FF}"/>
              </a:ext>
            </a:extLst>
          </p:cNvPr>
          <p:cNvSpPr/>
          <p:nvPr/>
        </p:nvSpPr>
        <p:spPr>
          <a:xfrm>
            <a:off x="4875956" y="2897221"/>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42" name="Oval 241">
            <a:extLst>
              <a:ext uri="{FF2B5EF4-FFF2-40B4-BE49-F238E27FC236}">
                <a16:creationId xmlns:a16="http://schemas.microsoft.com/office/drawing/2014/main" id="{D889A1F2-735F-4E42-97F0-32729993773E}"/>
              </a:ext>
            </a:extLst>
          </p:cNvPr>
          <p:cNvSpPr/>
          <p:nvPr/>
        </p:nvSpPr>
        <p:spPr>
          <a:xfrm>
            <a:off x="4875956" y="2758672"/>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43" name="Oval 242">
            <a:extLst>
              <a:ext uri="{FF2B5EF4-FFF2-40B4-BE49-F238E27FC236}">
                <a16:creationId xmlns:a16="http://schemas.microsoft.com/office/drawing/2014/main" id="{79FBA20B-7160-504B-8875-5555678BE62B}"/>
              </a:ext>
            </a:extLst>
          </p:cNvPr>
          <p:cNvSpPr/>
          <p:nvPr/>
        </p:nvSpPr>
        <p:spPr>
          <a:xfrm>
            <a:off x="4875956" y="2631675"/>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44" name="Oval 243">
            <a:extLst>
              <a:ext uri="{FF2B5EF4-FFF2-40B4-BE49-F238E27FC236}">
                <a16:creationId xmlns:a16="http://schemas.microsoft.com/office/drawing/2014/main" id="{936AA085-7B89-9D40-8925-B6A3964B0797}"/>
              </a:ext>
            </a:extLst>
          </p:cNvPr>
          <p:cNvSpPr/>
          <p:nvPr/>
        </p:nvSpPr>
        <p:spPr>
          <a:xfrm>
            <a:off x="4875955" y="248158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45" name="Oval 244">
            <a:extLst>
              <a:ext uri="{FF2B5EF4-FFF2-40B4-BE49-F238E27FC236}">
                <a16:creationId xmlns:a16="http://schemas.microsoft.com/office/drawing/2014/main" id="{A476D2F7-56CA-9343-949E-7210524835A6}"/>
              </a:ext>
            </a:extLst>
          </p:cNvPr>
          <p:cNvSpPr/>
          <p:nvPr/>
        </p:nvSpPr>
        <p:spPr>
          <a:xfrm>
            <a:off x="4875956" y="2285277"/>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46" name="Oval 245">
            <a:extLst>
              <a:ext uri="{FF2B5EF4-FFF2-40B4-BE49-F238E27FC236}">
                <a16:creationId xmlns:a16="http://schemas.microsoft.com/office/drawing/2014/main" id="{3427358B-2543-F742-85DF-17CB0BA55D76}"/>
              </a:ext>
            </a:extLst>
          </p:cNvPr>
          <p:cNvSpPr/>
          <p:nvPr/>
        </p:nvSpPr>
        <p:spPr>
          <a:xfrm>
            <a:off x="4875956" y="2204492"/>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47" name="Oval 246">
            <a:extLst>
              <a:ext uri="{FF2B5EF4-FFF2-40B4-BE49-F238E27FC236}">
                <a16:creationId xmlns:a16="http://schemas.microsoft.com/office/drawing/2014/main" id="{780A99FE-6C2D-A543-9D62-3451A8C16F41}"/>
              </a:ext>
            </a:extLst>
          </p:cNvPr>
          <p:cNvSpPr/>
          <p:nvPr/>
        </p:nvSpPr>
        <p:spPr>
          <a:xfrm>
            <a:off x="4875956" y="210058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48" name="Oval 247">
            <a:extLst>
              <a:ext uri="{FF2B5EF4-FFF2-40B4-BE49-F238E27FC236}">
                <a16:creationId xmlns:a16="http://schemas.microsoft.com/office/drawing/2014/main" id="{D7CF455B-2A30-FC41-A124-68CC4A7D688D}"/>
              </a:ext>
            </a:extLst>
          </p:cNvPr>
          <p:cNvSpPr/>
          <p:nvPr/>
        </p:nvSpPr>
        <p:spPr>
          <a:xfrm>
            <a:off x="4875956" y="1962035"/>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49" name="Oval 248">
            <a:extLst>
              <a:ext uri="{FF2B5EF4-FFF2-40B4-BE49-F238E27FC236}">
                <a16:creationId xmlns:a16="http://schemas.microsoft.com/office/drawing/2014/main" id="{491A8B3F-C9C9-6144-9E36-806749CEB750}"/>
              </a:ext>
            </a:extLst>
          </p:cNvPr>
          <p:cNvSpPr/>
          <p:nvPr/>
        </p:nvSpPr>
        <p:spPr>
          <a:xfrm>
            <a:off x="4875956" y="1696498"/>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50" name="Oval 249">
            <a:extLst>
              <a:ext uri="{FF2B5EF4-FFF2-40B4-BE49-F238E27FC236}">
                <a16:creationId xmlns:a16="http://schemas.microsoft.com/office/drawing/2014/main" id="{2932126A-D0DF-0A49-9584-2E8468B3D492}"/>
              </a:ext>
            </a:extLst>
          </p:cNvPr>
          <p:cNvSpPr/>
          <p:nvPr/>
        </p:nvSpPr>
        <p:spPr>
          <a:xfrm>
            <a:off x="4875956" y="1548709"/>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51" name="Oval 250">
            <a:extLst>
              <a:ext uri="{FF2B5EF4-FFF2-40B4-BE49-F238E27FC236}">
                <a16:creationId xmlns:a16="http://schemas.microsoft.com/office/drawing/2014/main" id="{36109102-F292-E546-8C2C-04A2D1017AAD}"/>
              </a:ext>
            </a:extLst>
          </p:cNvPr>
          <p:cNvSpPr/>
          <p:nvPr/>
        </p:nvSpPr>
        <p:spPr>
          <a:xfrm>
            <a:off x="4875956" y="1306262"/>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52" name="Oval 251">
            <a:extLst>
              <a:ext uri="{FF2B5EF4-FFF2-40B4-BE49-F238E27FC236}">
                <a16:creationId xmlns:a16="http://schemas.microsoft.com/office/drawing/2014/main" id="{19260464-7A4B-784E-9269-C63B77792352}"/>
              </a:ext>
            </a:extLst>
          </p:cNvPr>
          <p:cNvSpPr/>
          <p:nvPr/>
        </p:nvSpPr>
        <p:spPr>
          <a:xfrm>
            <a:off x="5231099" y="2870431"/>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53" name="Oval 252">
            <a:extLst>
              <a:ext uri="{FF2B5EF4-FFF2-40B4-BE49-F238E27FC236}">
                <a16:creationId xmlns:a16="http://schemas.microsoft.com/office/drawing/2014/main" id="{74E049F0-7A42-9B45-8849-2A85015F723A}"/>
              </a:ext>
            </a:extLst>
          </p:cNvPr>
          <p:cNvSpPr/>
          <p:nvPr/>
        </p:nvSpPr>
        <p:spPr>
          <a:xfrm>
            <a:off x="5231099" y="2789646"/>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54" name="Oval 253">
            <a:extLst>
              <a:ext uri="{FF2B5EF4-FFF2-40B4-BE49-F238E27FC236}">
                <a16:creationId xmlns:a16="http://schemas.microsoft.com/office/drawing/2014/main" id="{1F2B6829-2236-3649-805B-FCEB2C45989D}"/>
              </a:ext>
            </a:extLst>
          </p:cNvPr>
          <p:cNvSpPr/>
          <p:nvPr/>
        </p:nvSpPr>
        <p:spPr>
          <a:xfrm>
            <a:off x="5231099" y="2685734"/>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55" name="Oval 254">
            <a:extLst>
              <a:ext uri="{FF2B5EF4-FFF2-40B4-BE49-F238E27FC236}">
                <a16:creationId xmlns:a16="http://schemas.microsoft.com/office/drawing/2014/main" id="{C0823B3A-185F-1548-B95D-DB78E527317D}"/>
              </a:ext>
            </a:extLst>
          </p:cNvPr>
          <p:cNvSpPr/>
          <p:nvPr/>
        </p:nvSpPr>
        <p:spPr>
          <a:xfrm>
            <a:off x="5231099" y="2547189"/>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56" name="Oval 255">
            <a:extLst>
              <a:ext uri="{FF2B5EF4-FFF2-40B4-BE49-F238E27FC236}">
                <a16:creationId xmlns:a16="http://schemas.microsoft.com/office/drawing/2014/main" id="{F8154E49-9F75-6E45-8850-B18915AB6968}"/>
              </a:ext>
            </a:extLst>
          </p:cNvPr>
          <p:cNvSpPr/>
          <p:nvPr/>
        </p:nvSpPr>
        <p:spPr>
          <a:xfrm>
            <a:off x="5231099" y="2443282"/>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57" name="Oval 256">
            <a:extLst>
              <a:ext uri="{FF2B5EF4-FFF2-40B4-BE49-F238E27FC236}">
                <a16:creationId xmlns:a16="http://schemas.microsoft.com/office/drawing/2014/main" id="{5DE20F78-F454-CC48-AFDE-207042ABDC2B}"/>
              </a:ext>
            </a:extLst>
          </p:cNvPr>
          <p:cNvSpPr/>
          <p:nvPr/>
        </p:nvSpPr>
        <p:spPr>
          <a:xfrm>
            <a:off x="5231099" y="1796736"/>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58" name="Oval 257">
            <a:extLst>
              <a:ext uri="{FF2B5EF4-FFF2-40B4-BE49-F238E27FC236}">
                <a16:creationId xmlns:a16="http://schemas.microsoft.com/office/drawing/2014/main" id="{A1B54483-31A1-1847-8FCF-10AFF0C5ECF3}"/>
              </a:ext>
            </a:extLst>
          </p:cNvPr>
          <p:cNvSpPr/>
          <p:nvPr/>
        </p:nvSpPr>
        <p:spPr>
          <a:xfrm>
            <a:off x="5231099" y="319373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59" name="Oval 258">
            <a:extLst>
              <a:ext uri="{FF2B5EF4-FFF2-40B4-BE49-F238E27FC236}">
                <a16:creationId xmlns:a16="http://schemas.microsoft.com/office/drawing/2014/main" id="{8A17342D-FD0C-6B44-9908-EE03503C6036}"/>
              </a:ext>
            </a:extLst>
          </p:cNvPr>
          <p:cNvSpPr/>
          <p:nvPr/>
        </p:nvSpPr>
        <p:spPr>
          <a:xfrm>
            <a:off x="5231099" y="227240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60" name="Oval 259">
            <a:extLst>
              <a:ext uri="{FF2B5EF4-FFF2-40B4-BE49-F238E27FC236}">
                <a16:creationId xmlns:a16="http://schemas.microsoft.com/office/drawing/2014/main" id="{E91C816A-E332-2745-99F4-613684392317}"/>
              </a:ext>
            </a:extLst>
          </p:cNvPr>
          <p:cNvSpPr/>
          <p:nvPr/>
        </p:nvSpPr>
        <p:spPr>
          <a:xfrm>
            <a:off x="5231099" y="2076136"/>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61" name="Oval 260">
            <a:extLst>
              <a:ext uri="{FF2B5EF4-FFF2-40B4-BE49-F238E27FC236}">
                <a16:creationId xmlns:a16="http://schemas.microsoft.com/office/drawing/2014/main" id="{E91818A1-CCA6-8845-AB76-8B0FC991DC2B}"/>
              </a:ext>
            </a:extLst>
          </p:cNvPr>
          <p:cNvSpPr/>
          <p:nvPr/>
        </p:nvSpPr>
        <p:spPr>
          <a:xfrm>
            <a:off x="5231099" y="310137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62" name="Oval 261">
            <a:extLst>
              <a:ext uri="{FF2B5EF4-FFF2-40B4-BE49-F238E27FC236}">
                <a16:creationId xmlns:a16="http://schemas.microsoft.com/office/drawing/2014/main" id="{281C563F-7763-784E-AEDB-B77410B36F7B}"/>
              </a:ext>
            </a:extLst>
          </p:cNvPr>
          <p:cNvSpPr/>
          <p:nvPr/>
        </p:nvSpPr>
        <p:spPr>
          <a:xfrm>
            <a:off x="4214152" y="2748542"/>
            <a:ext cx="137160" cy="137160"/>
          </a:xfrm>
          <a:prstGeom prst="ellipse">
            <a:avLst/>
          </a:prstGeom>
          <a:gradFill>
            <a:gsLst>
              <a:gs pos="0">
                <a:srgbClr val="B57BA6"/>
              </a:gs>
              <a:gs pos="99000">
                <a:srgbClr val="FFAEEF"/>
              </a:gs>
            </a:gsLst>
            <a:lin ang="16200000" scaled="0"/>
          </a:gradFill>
          <a:ln>
            <a:solidFill>
              <a:srgbClr val="95698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3" name="Oval 262">
            <a:extLst>
              <a:ext uri="{FF2B5EF4-FFF2-40B4-BE49-F238E27FC236}">
                <a16:creationId xmlns:a16="http://schemas.microsoft.com/office/drawing/2014/main" id="{79050C31-FD3E-1E45-9C06-036F212C0C95}"/>
              </a:ext>
            </a:extLst>
          </p:cNvPr>
          <p:cNvSpPr/>
          <p:nvPr/>
        </p:nvSpPr>
        <p:spPr>
          <a:xfrm>
            <a:off x="4528200" y="3081946"/>
            <a:ext cx="137160" cy="137160"/>
          </a:xfrm>
          <a:prstGeom prst="ellipse">
            <a:avLst/>
          </a:prstGeom>
          <a:gradFill>
            <a:gsLst>
              <a:gs pos="0">
                <a:srgbClr val="B57BA6"/>
              </a:gs>
              <a:gs pos="99000">
                <a:srgbClr val="FFAEEF"/>
              </a:gs>
            </a:gsLst>
            <a:lin ang="16200000" scaled="0"/>
          </a:gradFill>
          <a:ln>
            <a:solidFill>
              <a:srgbClr val="95698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4" name="Oval 263">
            <a:extLst>
              <a:ext uri="{FF2B5EF4-FFF2-40B4-BE49-F238E27FC236}">
                <a16:creationId xmlns:a16="http://schemas.microsoft.com/office/drawing/2014/main" id="{F0F1570F-C7E7-184D-B41A-8FA15F3454E7}"/>
              </a:ext>
            </a:extLst>
          </p:cNvPr>
          <p:cNvSpPr/>
          <p:nvPr/>
        </p:nvSpPr>
        <p:spPr>
          <a:xfrm>
            <a:off x="4869936" y="3268266"/>
            <a:ext cx="137160" cy="137160"/>
          </a:xfrm>
          <a:prstGeom prst="ellipse">
            <a:avLst/>
          </a:prstGeom>
          <a:gradFill>
            <a:gsLst>
              <a:gs pos="0">
                <a:srgbClr val="B57BA6"/>
              </a:gs>
              <a:gs pos="99000">
                <a:srgbClr val="FFAEEF"/>
              </a:gs>
            </a:gsLst>
            <a:lin ang="16200000" scaled="0"/>
          </a:gradFill>
          <a:ln>
            <a:solidFill>
              <a:srgbClr val="95698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5" name="Oval 264">
            <a:extLst>
              <a:ext uri="{FF2B5EF4-FFF2-40B4-BE49-F238E27FC236}">
                <a16:creationId xmlns:a16="http://schemas.microsoft.com/office/drawing/2014/main" id="{3D285579-C2FB-E74F-B898-187641BDCAE1}"/>
              </a:ext>
            </a:extLst>
          </p:cNvPr>
          <p:cNvSpPr/>
          <p:nvPr/>
        </p:nvSpPr>
        <p:spPr>
          <a:xfrm>
            <a:off x="5236435" y="3411646"/>
            <a:ext cx="137160" cy="137160"/>
          </a:xfrm>
          <a:prstGeom prst="ellipse">
            <a:avLst/>
          </a:prstGeom>
          <a:gradFill>
            <a:gsLst>
              <a:gs pos="0">
                <a:srgbClr val="B57BA6"/>
              </a:gs>
              <a:gs pos="99000">
                <a:srgbClr val="FFAEEF"/>
              </a:gs>
            </a:gsLst>
            <a:lin ang="16200000" scaled="0"/>
          </a:gradFill>
          <a:ln>
            <a:solidFill>
              <a:srgbClr val="95698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9" name="Rectangle 268">
            <a:extLst>
              <a:ext uri="{FF2B5EF4-FFF2-40B4-BE49-F238E27FC236}">
                <a16:creationId xmlns:a16="http://schemas.microsoft.com/office/drawing/2014/main" id="{1796679A-4460-AF4A-8BD8-E1ECBD418932}"/>
              </a:ext>
            </a:extLst>
          </p:cNvPr>
          <p:cNvSpPr/>
          <p:nvPr/>
        </p:nvSpPr>
        <p:spPr>
          <a:xfrm>
            <a:off x="3140438" y="3919092"/>
            <a:ext cx="3515191" cy="307777"/>
          </a:xfrm>
          <a:prstGeom prst="rect">
            <a:avLst/>
          </a:prstGeom>
        </p:spPr>
        <p:txBody>
          <a:bodyPr wrap="square">
            <a:spAutoFit/>
          </a:bodyPr>
          <a:lstStyle/>
          <a:p>
            <a:r>
              <a:rPr lang="en-US" dirty="0">
                <a:solidFill>
                  <a:srgbClr val="666666"/>
                </a:solidFill>
                <a:latin typeface="Nunito Sans" pitchFamily="2" charset="77"/>
                <a:ea typeface="Nunito Sans" pitchFamily="2" charset="77"/>
                <a:cs typeface="Nunito Sans" pitchFamily="2" charset="77"/>
              </a:rPr>
              <a:t>    0       1      2     3     4     5</a:t>
            </a:r>
            <a:endParaRPr lang="en-US" dirty="0"/>
          </a:p>
        </p:txBody>
      </p:sp>
      <p:sp>
        <p:nvSpPr>
          <p:cNvPr id="270" name="Rectangle 269">
            <a:extLst>
              <a:ext uri="{FF2B5EF4-FFF2-40B4-BE49-F238E27FC236}">
                <a16:creationId xmlns:a16="http://schemas.microsoft.com/office/drawing/2014/main" id="{1BE6D645-E39A-ED4F-8586-C1C361366AE4}"/>
              </a:ext>
            </a:extLst>
          </p:cNvPr>
          <p:cNvSpPr/>
          <p:nvPr/>
        </p:nvSpPr>
        <p:spPr>
          <a:xfrm>
            <a:off x="7179560" y="1611189"/>
            <a:ext cx="1385316" cy="2031325"/>
          </a:xfrm>
          <a:prstGeom prst="rect">
            <a:avLst/>
          </a:prstGeom>
        </p:spPr>
        <p:txBody>
          <a:bodyPr wrap="none">
            <a:spAutoFit/>
          </a:bodyPr>
          <a:lstStyle/>
          <a:p>
            <a:r>
              <a:rPr lang="en-US" b="1" dirty="0">
                <a:solidFill>
                  <a:srgbClr val="666666"/>
                </a:solidFill>
                <a:latin typeface="Nunito Sans" pitchFamily="2" charset="77"/>
                <a:ea typeface="Nunito Sans" pitchFamily="2" charset="77"/>
                <a:cs typeface="Nunito Sans" pitchFamily="2" charset="77"/>
              </a:rPr>
              <a:t>Features</a:t>
            </a:r>
          </a:p>
          <a:p>
            <a:r>
              <a:rPr lang="en-US" dirty="0">
                <a:solidFill>
                  <a:srgbClr val="666666"/>
                </a:solidFill>
                <a:latin typeface="Nunito Sans" pitchFamily="2" charset="77"/>
                <a:ea typeface="Nunito Sans" pitchFamily="2" charset="77"/>
                <a:cs typeface="Nunito Sans" pitchFamily="2" charset="77"/>
              </a:rPr>
              <a:t># bathrooms</a:t>
            </a:r>
          </a:p>
          <a:p>
            <a:r>
              <a:rPr lang="en-US" dirty="0">
                <a:solidFill>
                  <a:srgbClr val="666666"/>
                </a:solidFill>
                <a:latin typeface="Nunito Sans" pitchFamily="2" charset="77"/>
              </a:rPr>
              <a:t># bedrooms</a:t>
            </a:r>
          </a:p>
          <a:p>
            <a:r>
              <a:rPr lang="en-US" dirty="0" err="1">
                <a:solidFill>
                  <a:srgbClr val="666666"/>
                </a:solidFill>
                <a:latin typeface="Nunito Sans" pitchFamily="2" charset="77"/>
              </a:rPr>
              <a:t>sq.ft</a:t>
            </a:r>
            <a:r>
              <a:rPr lang="en-US" dirty="0">
                <a:solidFill>
                  <a:srgbClr val="666666"/>
                </a:solidFill>
                <a:latin typeface="Nunito Sans" pitchFamily="2" charset="77"/>
              </a:rPr>
              <a:t>. living</a:t>
            </a:r>
          </a:p>
          <a:p>
            <a:r>
              <a:rPr lang="en-US" dirty="0" err="1">
                <a:solidFill>
                  <a:srgbClr val="666666"/>
                </a:solidFill>
                <a:latin typeface="Nunito Sans" pitchFamily="2" charset="77"/>
              </a:rPr>
              <a:t>sq.ft</a:t>
            </a:r>
            <a:r>
              <a:rPr lang="en-US" dirty="0">
                <a:solidFill>
                  <a:srgbClr val="666666"/>
                </a:solidFill>
                <a:latin typeface="Nunito Sans" pitchFamily="2" charset="77"/>
              </a:rPr>
              <a:t> lot</a:t>
            </a:r>
          </a:p>
          <a:p>
            <a:r>
              <a:rPr lang="en-US" dirty="0">
                <a:solidFill>
                  <a:srgbClr val="666666"/>
                </a:solidFill>
                <a:latin typeface="Nunito Sans" pitchFamily="2" charset="77"/>
              </a:rPr>
              <a:t>floors</a:t>
            </a:r>
          </a:p>
          <a:p>
            <a:r>
              <a:rPr lang="en-US" dirty="0">
                <a:solidFill>
                  <a:srgbClr val="666666"/>
                </a:solidFill>
                <a:latin typeface="Nunito Sans" pitchFamily="2" charset="77"/>
              </a:rPr>
              <a:t>year built</a:t>
            </a:r>
          </a:p>
          <a:p>
            <a:r>
              <a:rPr lang="en-US" dirty="0">
                <a:solidFill>
                  <a:srgbClr val="666666"/>
                </a:solidFill>
                <a:latin typeface="Nunito Sans" pitchFamily="2" charset="77"/>
              </a:rPr>
              <a:t>year renovated</a:t>
            </a:r>
          </a:p>
          <a:p>
            <a:r>
              <a:rPr lang="en-US" dirty="0">
                <a:solidFill>
                  <a:srgbClr val="666666"/>
                </a:solidFill>
                <a:latin typeface="Nunito Sans" pitchFamily="2" charset="77"/>
              </a:rPr>
              <a:t>waterfront</a:t>
            </a:r>
          </a:p>
        </p:txBody>
      </p:sp>
    </p:spTree>
    <p:extLst>
      <p:ext uri="{BB962C8B-B14F-4D97-AF65-F5344CB8AC3E}">
        <p14:creationId xmlns:p14="http://schemas.microsoft.com/office/powerpoint/2010/main" val="41592453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B4735-C2D4-FB4C-A964-144778D880F5}"/>
              </a:ext>
            </a:extLst>
          </p:cNvPr>
          <p:cNvSpPr>
            <a:spLocks noGrp="1"/>
          </p:cNvSpPr>
          <p:nvPr>
            <p:ph type="title"/>
          </p:nvPr>
        </p:nvSpPr>
        <p:spPr/>
        <p:txBody>
          <a:bodyPr/>
          <a:lstStyle/>
          <a:p>
            <a:r>
              <a:rPr lang="en-US" dirty="0"/>
              <a:t>Best Model Size 6</a:t>
            </a:r>
          </a:p>
        </p:txBody>
      </p:sp>
      <p:sp>
        <p:nvSpPr>
          <p:cNvPr id="4" name="Slide Number Placeholder 3">
            <a:extLst>
              <a:ext uri="{FF2B5EF4-FFF2-40B4-BE49-F238E27FC236}">
                <a16:creationId xmlns:a16="http://schemas.microsoft.com/office/drawing/2014/main" id="{53538D5D-75A2-1449-8331-C153B4A3137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26</a:t>
            </a:fld>
            <a:endParaRPr lang="en"/>
          </a:p>
        </p:txBody>
      </p:sp>
      <p:sp>
        <p:nvSpPr>
          <p:cNvPr id="5" name="Left-Up Arrow 4">
            <a:extLst>
              <a:ext uri="{FF2B5EF4-FFF2-40B4-BE49-F238E27FC236}">
                <a16:creationId xmlns:a16="http://schemas.microsoft.com/office/drawing/2014/main" id="{5F5F2E5E-6A7F-5548-8B63-A046A5CFDE83}"/>
              </a:ext>
            </a:extLst>
          </p:cNvPr>
          <p:cNvSpPr/>
          <p:nvPr/>
        </p:nvSpPr>
        <p:spPr>
          <a:xfrm flipH="1">
            <a:off x="3140439" y="534599"/>
            <a:ext cx="3515192" cy="3413792"/>
          </a:xfrm>
          <a:prstGeom prst="leftUpArrow">
            <a:avLst>
              <a:gd name="adj1" fmla="val 0"/>
              <a:gd name="adj2" fmla="val 1989"/>
              <a:gd name="adj3" fmla="val 289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340F779-F138-E94E-A698-B97E4FDE91DD}"/>
              </a:ext>
            </a:extLst>
          </p:cNvPr>
          <p:cNvSpPr/>
          <p:nvPr/>
        </p:nvSpPr>
        <p:spPr>
          <a:xfrm>
            <a:off x="4313986" y="4246585"/>
            <a:ext cx="1249060" cy="307777"/>
          </a:xfrm>
          <a:prstGeom prst="rect">
            <a:avLst/>
          </a:prstGeom>
        </p:spPr>
        <p:txBody>
          <a:bodyPr wrap="none">
            <a:spAutoFit/>
          </a:bodyPr>
          <a:lstStyle/>
          <a:p>
            <a:r>
              <a:rPr lang="en-US" dirty="0">
                <a:solidFill>
                  <a:srgbClr val="666666"/>
                </a:solidFill>
                <a:latin typeface="Nunito Sans" pitchFamily="2" charset="77"/>
                <a:ea typeface="Nunito Sans" pitchFamily="2" charset="77"/>
                <a:cs typeface="Nunito Sans" pitchFamily="2" charset="77"/>
              </a:rPr>
              <a:t># of features</a:t>
            </a:r>
            <a:r>
              <a:rPr lang="en-US" dirty="0"/>
              <a:t> </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99C95EE-452F-0C40-B8F9-BDDA634C9BA5}"/>
                  </a:ext>
                </a:extLst>
              </p:cNvPr>
              <p:cNvSpPr txBox="1"/>
              <p:nvPr/>
            </p:nvSpPr>
            <p:spPr>
              <a:xfrm rot="16200000">
                <a:off x="2349227" y="2098608"/>
                <a:ext cx="1168269"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𝑅𝑆</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𝑡𝑟𝑎𝑖𝑛</m:t>
                          </m:r>
                        </m:sub>
                      </m:sSub>
                      <m:r>
                        <a:rPr lang="en-US" b="0" i="1" smtClean="0">
                          <a:latin typeface="Cambria Math" panose="02040503050406030204" pitchFamily="18" charset="0"/>
                        </a:rPr>
                        <m:t>(</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𝑤</m:t>
                          </m:r>
                        </m:e>
                      </m:acc>
                      <m:r>
                        <a:rPr lang="en-US" b="0" i="1" smtClean="0">
                          <a:latin typeface="Cambria Math" panose="02040503050406030204" pitchFamily="18" charset="0"/>
                        </a:rPr>
                        <m:t>)</m:t>
                      </m:r>
                    </m:oMath>
                  </m:oMathPara>
                </a14:m>
                <a:endParaRPr lang="en-US" dirty="0"/>
              </a:p>
            </p:txBody>
          </p:sp>
        </mc:Choice>
        <mc:Fallback xmlns="">
          <p:sp>
            <p:nvSpPr>
              <p:cNvPr id="10" name="TextBox 9">
                <a:extLst>
                  <a:ext uri="{FF2B5EF4-FFF2-40B4-BE49-F238E27FC236}">
                    <a16:creationId xmlns:a16="http://schemas.microsoft.com/office/drawing/2014/main" id="{E99C95EE-452F-0C40-B8F9-BDDA634C9BA5}"/>
                  </a:ext>
                </a:extLst>
              </p:cNvPr>
              <p:cNvSpPr txBox="1">
                <a:spLocks noRot="1" noChangeAspect="1" noMove="1" noResize="1" noEditPoints="1" noAdjustHandles="1" noChangeArrowheads="1" noChangeShapeType="1" noTextEdit="1"/>
              </p:cNvSpPr>
              <p:nvPr/>
            </p:nvSpPr>
            <p:spPr>
              <a:xfrm rot="16200000">
                <a:off x="2349227" y="2098608"/>
                <a:ext cx="1168269" cy="307777"/>
              </a:xfrm>
              <a:prstGeom prst="rect">
                <a:avLst/>
              </a:prstGeom>
              <a:blipFill>
                <a:blip r:embed="rId2"/>
                <a:stretch>
                  <a:fillRect r="-12000"/>
                </a:stretch>
              </a:blipFill>
            </p:spPr>
            <p:txBody>
              <a:bodyPr/>
              <a:lstStyle/>
              <a:p>
                <a:r>
                  <a:rPr lang="en-US">
                    <a:noFill/>
                  </a:rPr>
                  <a:t> </a:t>
                </a:r>
              </a:p>
            </p:txBody>
          </p:sp>
        </mc:Fallback>
      </mc:AlternateContent>
      <p:sp>
        <p:nvSpPr>
          <p:cNvPr id="184" name="Oval 183">
            <a:extLst>
              <a:ext uri="{FF2B5EF4-FFF2-40B4-BE49-F238E27FC236}">
                <a16:creationId xmlns:a16="http://schemas.microsoft.com/office/drawing/2014/main" id="{C8B8C4EF-39E2-D542-9099-6ACA77DABA75}"/>
              </a:ext>
            </a:extLst>
          </p:cNvPr>
          <p:cNvSpPr/>
          <p:nvPr/>
        </p:nvSpPr>
        <p:spPr>
          <a:xfrm>
            <a:off x="3884568" y="2178729"/>
            <a:ext cx="137160" cy="137160"/>
          </a:xfrm>
          <a:prstGeom prst="ellipse">
            <a:avLst/>
          </a:prstGeom>
          <a:gradFill>
            <a:gsLst>
              <a:gs pos="0">
                <a:srgbClr val="B57BA6"/>
              </a:gs>
              <a:gs pos="99000">
                <a:srgbClr val="FFAEEF"/>
              </a:gs>
            </a:gsLst>
            <a:lin ang="16200000" scaled="0"/>
          </a:gradFill>
          <a:ln>
            <a:solidFill>
              <a:srgbClr val="95698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5" name="Oval 184">
            <a:extLst>
              <a:ext uri="{FF2B5EF4-FFF2-40B4-BE49-F238E27FC236}">
                <a16:creationId xmlns:a16="http://schemas.microsoft.com/office/drawing/2014/main" id="{41B2D9BB-C36A-8B44-BE34-291B6B7DC59A}"/>
              </a:ext>
            </a:extLst>
          </p:cNvPr>
          <p:cNvSpPr/>
          <p:nvPr/>
        </p:nvSpPr>
        <p:spPr>
          <a:xfrm>
            <a:off x="3429714" y="878365"/>
            <a:ext cx="137160" cy="137160"/>
          </a:xfrm>
          <a:prstGeom prst="ellipse">
            <a:avLst/>
          </a:prstGeom>
          <a:gradFill>
            <a:gsLst>
              <a:gs pos="0">
                <a:srgbClr val="B57BA6"/>
              </a:gs>
              <a:gs pos="99000">
                <a:srgbClr val="FFAEEF"/>
              </a:gs>
            </a:gsLst>
            <a:lin ang="16200000" scaled="0"/>
          </a:gradFill>
          <a:ln>
            <a:solidFill>
              <a:srgbClr val="95698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6" name="Oval 185">
            <a:extLst>
              <a:ext uri="{FF2B5EF4-FFF2-40B4-BE49-F238E27FC236}">
                <a16:creationId xmlns:a16="http://schemas.microsoft.com/office/drawing/2014/main" id="{8426ADC5-3E09-FD4D-8586-A8A99338997C}"/>
              </a:ext>
            </a:extLst>
          </p:cNvPr>
          <p:cNvSpPr/>
          <p:nvPr/>
        </p:nvSpPr>
        <p:spPr>
          <a:xfrm>
            <a:off x="3893067" y="109303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87" name="Oval 186">
            <a:extLst>
              <a:ext uri="{FF2B5EF4-FFF2-40B4-BE49-F238E27FC236}">
                <a16:creationId xmlns:a16="http://schemas.microsoft.com/office/drawing/2014/main" id="{F69CFFA1-0331-EE4F-A998-1A6867A416C8}"/>
              </a:ext>
            </a:extLst>
          </p:cNvPr>
          <p:cNvSpPr/>
          <p:nvPr/>
        </p:nvSpPr>
        <p:spPr>
          <a:xfrm>
            <a:off x="3895380" y="95679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88" name="Oval 187">
            <a:extLst>
              <a:ext uri="{FF2B5EF4-FFF2-40B4-BE49-F238E27FC236}">
                <a16:creationId xmlns:a16="http://schemas.microsoft.com/office/drawing/2014/main" id="{5F21723B-376E-4342-98C6-AF817669F810}"/>
              </a:ext>
            </a:extLst>
          </p:cNvPr>
          <p:cNvSpPr/>
          <p:nvPr/>
        </p:nvSpPr>
        <p:spPr>
          <a:xfrm>
            <a:off x="3889607" y="185734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89" name="Oval 188">
            <a:extLst>
              <a:ext uri="{FF2B5EF4-FFF2-40B4-BE49-F238E27FC236}">
                <a16:creationId xmlns:a16="http://schemas.microsoft.com/office/drawing/2014/main" id="{255FD03D-920B-6840-AF87-1199C2B56AB6}"/>
              </a:ext>
            </a:extLst>
          </p:cNvPr>
          <p:cNvSpPr/>
          <p:nvPr/>
        </p:nvSpPr>
        <p:spPr>
          <a:xfrm>
            <a:off x="3889607" y="1718795"/>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0" name="Oval 189">
            <a:extLst>
              <a:ext uri="{FF2B5EF4-FFF2-40B4-BE49-F238E27FC236}">
                <a16:creationId xmlns:a16="http://schemas.microsoft.com/office/drawing/2014/main" id="{B24AFE31-C81F-104B-973F-FB72FFAF0570}"/>
              </a:ext>
            </a:extLst>
          </p:cNvPr>
          <p:cNvSpPr/>
          <p:nvPr/>
        </p:nvSpPr>
        <p:spPr>
          <a:xfrm>
            <a:off x="3889607" y="161488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1" name="Oval 190">
            <a:extLst>
              <a:ext uri="{FF2B5EF4-FFF2-40B4-BE49-F238E27FC236}">
                <a16:creationId xmlns:a16="http://schemas.microsoft.com/office/drawing/2014/main" id="{B6F60A94-BAA0-AA4A-9187-98128A530EE2}"/>
              </a:ext>
            </a:extLst>
          </p:cNvPr>
          <p:cNvSpPr/>
          <p:nvPr/>
        </p:nvSpPr>
        <p:spPr>
          <a:xfrm>
            <a:off x="3889607" y="1476338"/>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2" name="Oval 191">
            <a:extLst>
              <a:ext uri="{FF2B5EF4-FFF2-40B4-BE49-F238E27FC236}">
                <a16:creationId xmlns:a16="http://schemas.microsoft.com/office/drawing/2014/main" id="{1D6934AB-B0D5-8940-933D-B255C0E8DA08}"/>
              </a:ext>
            </a:extLst>
          </p:cNvPr>
          <p:cNvSpPr/>
          <p:nvPr/>
        </p:nvSpPr>
        <p:spPr>
          <a:xfrm>
            <a:off x="3889607" y="1372431"/>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0" name="Oval 199">
            <a:extLst>
              <a:ext uri="{FF2B5EF4-FFF2-40B4-BE49-F238E27FC236}">
                <a16:creationId xmlns:a16="http://schemas.microsoft.com/office/drawing/2014/main" id="{A8A10497-10D3-AA4D-86FA-DAD923039C90}"/>
              </a:ext>
            </a:extLst>
          </p:cNvPr>
          <p:cNvSpPr/>
          <p:nvPr/>
        </p:nvSpPr>
        <p:spPr>
          <a:xfrm>
            <a:off x="4218055" y="1475118"/>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1" name="Oval 200">
            <a:extLst>
              <a:ext uri="{FF2B5EF4-FFF2-40B4-BE49-F238E27FC236}">
                <a16:creationId xmlns:a16="http://schemas.microsoft.com/office/drawing/2014/main" id="{8C908FF7-845E-A749-8CB0-4105CCFBD163}"/>
              </a:ext>
            </a:extLst>
          </p:cNvPr>
          <p:cNvSpPr/>
          <p:nvPr/>
        </p:nvSpPr>
        <p:spPr>
          <a:xfrm>
            <a:off x="4212283" y="1532878"/>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2" name="Oval 201">
            <a:extLst>
              <a:ext uri="{FF2B5EF4-FFF2-40B4-BE49-F238E27FC236}">
                <a16:creationId xmlns:a16="http://schemas.microsoft.com/office/drawing/2014/main" id="{C9C0D2F7-9E4F-5A43-9A20-2D9A1152E956}"/>
              </a:ext>
            </a:extLst>
          </p:cNvPr>
          <p:cNvSpPr/>
          <p:nvPr/>
        </p:nvSpPr>
        <p:spPr>
          <a:xfrm>
            <a:off x="4212283" y="139433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3" name="Oval 202">
            <a:extLst>
              <a:ext uri="{FF2B5EF4-FFF2-40B4-BE49-F238E27FC236}">
                <a16:creationId xmlns:a16="http://schemas.microsoft.com/office/drawing/2014/main" id="{50E40769-01F2-5146-AB87-004F3814B510}"/>
              </a:ext>
            </a:extLst>
          </p:cNvPr>
          <p:cNvSpPr/>
          <p:nvPr/>
        </p:nvSpPr>
        <p:spPr>
          <a:xfrm>
            <a:off x="4212283" y="1290421"/>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4" name="Oval 203">
            <a:extLst>
              <a:ext uri="{FF2B5EF4-FFF2-40B4-BE49-F238E27FC236}">
                <a16:creationId xmlns:a16="http://schemas.microsoft.com/office/drawing/2014/main" id="{9B51DC37-B330-1C45-99F0-6D638D30DC04}"/>
              </a:ext>
            </a:extLst>
          </p:cNvPr>
          <p:cNvSpPr/>
          <p:nvPr/>
        </p:nvSpPr>
        <p:spPr>
          <a:xfrm>
            <a:off x="4212283" y="1151876"/>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5" name="Oval 204">
            <a:extLst>
              <a:ext uri="{FF2B5EF4-FFF2-40B4-BE49-F238E27FC236}">
                <a16:creationId xmlns:a16="http://schemas.microsoft.com/office/drawing/2014/main" id="{0D158A5E-90A1-E34B-85D3-84B4B07F356B}"/>
              </a:ext>
            </a:extLst>
          </p:cNvPr>
          <p:cNvSpPr/>
          <p:nvPr/>
        </p:nvSpPr>
        <p:spPr>
          <a:xfrm>
            <a:off x="4212283" y="1047969"/>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6" name="Oval 205">
            <a:extLst>
              <a:ext uri="{FF2B5EF4-FFF2-40B4-BE49-F238E27FC236}">
                <a16:creationId xmlns:a16="http://schemas.microsoft.com/office/drawing/2014/main" id="{6C7F2863-A1AE-9A46-A6B1-1913ACEB2B62}"/>
              </a:ext>
            </a:extLst>
          </p:cNvPr>
          <p:cNvSpPr/>
          <p:nvPr/>
        </p:nvSpPr>
        <p:spPr>
          <a:xfrm>
            <a:off x="4229600" y="253730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7" name="Oval 206">
            <a:extLst>
              <a:ext uri="{FF2B5EF4-FFF2-40B4-BE49-F238E27FC236}">
                <a16:creationId xmlns:a16="http://schemas.microsoft.com/office/drawing/2014/main" id="{32132F9C-203A-3C4A-B8C2-42CDC63A8D93}"/>
              </a:ext>
            </a:extLst>
          </p:cNvPr>
          <p:cNvSpPr/>
          <p:nvPr/>
        </p:nvSpPr>
        <p:spPr>
          <a:xfrm>
            <a:off x="4223828" y="259506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8" name="Oval 207">
            <a:extLst>
              <a:ext uri="{FF2B5EF4-FFF2-40B4-BE49-F238E27FC236}">
                <a16:creationId xmlns:a16="http://schemas.microsoft.com/office/drawing/2014/main" id="{BCEFADF0-3F89-594A-96A4-2D2B31D070C2}"/>
              </a:ext>
            </a:extLst>
          </p:cNvPr>
          <p:cNvSpPr/>
          <p:nvPr/>
        </p:nvSpPr>
        <p:spPr>
          <a:xfrm>
            <a:off x="4223828" y="2456515"/>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9" name="Oval 208">
            <a:extLst>
              <a:ext uri="{FF2B5EF4-FFF2-40B4-BE49-F238E27FC236}">
                <a16:creationId xmlns:a16="http://schemas.microsoft.com/office/drawing/2014/main" id="{7E6146DC-DCEF-E749-9AFB-325C540062BE}"/>
              </a:ext>
            </a:extLst>
          </p:cNvPr>
          <p:cNvSpPr/>
          <p:nvPr/>
        </p:nvSpPr>
        <p:spPr>
          <a:xfrm>
            <a:off x="4223828" y="235260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0" name="Oval 209">
            <a:extLst>
              <a:ext uri="{FF2B5EF4-FFF2-40B4-BE49-F238E27FC236}">
                <a16:creationId xmlns:a16="http://schemas.microsoft.com/office/drawing/2014/main" id="{3F9DDB5B-EAC7-DB40-88F8-26F785F1B3FB}"/>
              </a:ext>
            </a:extLst>
          </p:cNvPr>
          <p:cNvSpPr/>
          <p:nvPr/>
        </p:nvSpPr>
        <p:spPr>
          <a:xfrm>
            <a:off x="4223828" y="2110149"/>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1" name="Oval 210">
            <a:extLst>
              <a:ext uri="{FF2B5EF4-FFF2-40B4-BE49-F238E27FC236}">
                <a16:creationId xmlns:a16="http://schemas.microsoft.com/office/drawing/2014/main" id="{84951112-175A-744F-A7FD-4377944F7417}"/>
              </a:ext>
            </a:extLst>
          </p:cNvPr>
          <p:cNvSpPr/>
          <p:nvPr/>
        </p:nvSpPr>
        <p:spPr>
          <a:xfrm>
            <a:off x="4223828" y="1844606"/>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2" name="Oval 211">
            <a:extLst>
              <a:ext uri="{FF2B5EF4-FFF2-40B4-BE49-F238E27FC236}">
                <a16:creationId xmlns:a16="http://schemas.microsoft.com/office/drawing/2014/main" id="{A66809F0-F283-7D4B-810D-1F240A514E5D}"/>
              </a:ext>
            </a:extLst>
          </p:cNvPr>
          <p:cNvSpPr/>
          <p:nvPr/>
        </p:nvSpPr>
        <p:spPr>
          <a:xfrm>
            <a:off x="5593071" y="325894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3" name="Oval 212">
            <a:extLst>
              <a:ext uri="{FF2B5EF4-FFF2-40B4-BE49-F238E27FC236}">
                <a16:creationId xmlns:a16="http://schemas.microsoft.com/office/drawing/2014/main" id="{18464036-0158-1846-B646-B77849265803}"/>
              </a:ext>
            </a:extLst>
          </p:cNvPr>
          <p:cNvSpPr/>
          <p:nvPr/>
        </p:nvSpPr>
        <p:spPr>
          <a:xfrm>
            <a:off x="5587299" y="331670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4" name="Oval 213">
            <a:extLst>
              <a:ext uri="{FF2B5EF4-FFF2-40B4-BE49-F238E27FC236}">
                <a16:creationId xmlns:a16="http://schemas.microsoft.com/office/drawing/2014/main" id="{6E285AF3-3E18-CA4C-81AD-DC6F872ECC04}"/>
              </a:ext>
            </a:extLst>
          </p:cNvPr>
          <p:cNvSpPr/>
          <p:nvPr/>
        </p:nvSpPr>
        <p:spPr>
          <a:xfrm>
            <a:off x="5587299" y="3178155"/>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5" name="Oval 214">
            <a:extLst>
              <a:ext uri="{FF2B5EF4-FFF2-40B4-BE49-F238E27FC236}">
                <a16:creationId xmlns:a16="http://schemas.microsoft.com/office/drawing/2014/main" id="{4CDB71BC-4E7B-0E4C-8938-503215FF1380}"/>
              </a:ext>
            </a:extLst>
          </p:cNvPr>
          <p:cNvSpPr/>
          <p:nvPr/>
        </p:nvSpPr>
        <p:spPr>
          <a:xfrm>
            <a:off x="5587299" y="307424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6" name="Oval 215">
            <a:extLst>
              <a:ext uri="{FF2B5EF4-FFF2-40B4-BE49-F238E27FC236}">
                <a16:creationId xmlns:a16="http://schemas.microsoft.com/office/drawing/2014/main" id="{19D54F16-7FFF-C54E-8542-A0AC271CDF22}"/>
              </a:ext>
            </a:extLst>
          </p:cNvPr>
          <p:cNvSpPr/>
          <p:nvPr/>
        </p:nvSpPr>
        <p:spPr>
          <a:xfrm>
            <a:off x="5587299" y="2589344"/>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7" name="Oval 216">
            <a:extLst>
              <a:ext uri="{FF2B5EF4-FFF2-40B4-BE49-F238E27FC236}">
                <a16:creationId xmlns:a16="http://schemas.microsoft.com/office/drawing/2014/main" id="{815C570B-C14F-F347-BD7D-378AABA96C09}"/>
              </a:ext>
            </a:extLst>
          </p:cNvPr>
          <p:cNvSpPr/>
          <p:nvPr/>
        </p:nvSpPr>
        <p:spPr>
          <a:xfrm>
            <a:off x="5587299" y="2323801"/>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8" name="Oval 217">
            <a:extLst>
              <a:ext uri="{FF2B5EF4-FFF2-40B4-BE49-F238E27FC236}">
                <a16:creationId xmlns:a16="http://schemas.microsoft.com/office/drawing/2014/main" id="{54D8A393-D4BF-D245-A1DF-6B64F633E551}"/>
              </a:ext>
            </a:extLst>
          </p:cNvPr>
          <p:cNvSpPr/>
          <p:nvPr/>
        </p:nvSpPr>
        <p:spPr>
          <a:xfrm>
            <a:off x="5593072" y="3316667"/>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9" name="Oval 218">
            <a:extLst>
              <a:ext uri="{FF2B5EF4-FFF2-40B4-BE49-F238E27FC236}">
                <a16:creationId xmlns:a16="http://schemas.microsoft.com/office/drawing/2014/main" id="{A4A3861B-5D5F-D943-8C89-A8BCA908EDA0}"/>
              </a:ext>
            </a:extLst>
          </p:cNvPr>
          <p:cNvSpPr/>
          <p:nvPr/>
        </p:nvSpPr>
        <p:spPr>
          <a:xfrm>
            <a:off x="5587300" y="3374427"/>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20" name="Oval 219">
            <a:extLst>
              <a:ext uri="{FF2B5EF4-FFF2-40B4-BE49-F238E27FC236}">
                <a16:creationId xmlns:a16="http://schemas.microsoft.com/office/drawing/2014/main" id="{E4503A9A-D5A0-364E-B415-42848209E472}"/>
              </a:ext>
            </a:extLst>
          </p:cNvPr>
          <p:cNvSpPr/>
          <p:nvPr/>
        </p:nvSpPr>
        <p:spPr>
          <a:xfrm>
            <a:off x="5587300" y="3235882"/>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21" name="Oval 220">
            <a:extLst>
              <a:ext uri="{FF2B5EF4-FFF2-40B4-BE49-F238E27FC236}">
                <a16:creationId xmlns:a16="http://schemas.microsoft.com/office/drawing/2014/main" id="{224CC104-76EF-5C44-8B45-4E2CB3BA28E3}"/>
              </a:ext>
            </a:extLst>
          </p:cNvPr>
          <p:cNvSpPr/>
          <p:nvPr/>
        </p:nvSpPr>
        <p:spPr>
          <a:xfrm>
            <a:off x="5587300" y="313197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22" name="Oval 221">
            <a:extLst>
              <a:ext uri="{FF2B5EF4-FFF2-40B4-BE49-F238E27FC236}">
                <a16:creationId xmlns:a16="http://schemas.microsoft.com/office/drawing/2014/main" id="{E88DDEA2-3B38-A046-BF5A-F2401F64052C}"/>
              </a:ext>
            </a:extLst>
          </p:cNvPr>
          <p:cNvSpPr/>
          <p:nvPr/>
        </p:nvSpPr>
        <p:spPr>
          <a:xfrm>
            <a:off x="5587300" y="2993425"/>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23" name="Oval 222">
            <a:extLst>
              <a:ext uri="{FF2B5EF4-FFF2-40B4-BE49-F238E27FC236}">
                <a16:creationId xmlns:a16="http://schemas.microsoft.com/office/drawing/2014/main" id="{036F388C-F9EC-5F4B-8066-B24543133CD6}"/>
              </a:ext>
            </a:extLst>
          </p:cNvPr>
          <p:cNvSpPr/>
          <p:nvPr/>
        </p:nvSpPr>
        <p:spPr>
          <a:xfrm>
            <a:off x="5587300" y="2889518"/>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24" name="Oval 223">
            <a:extLst>
              <a:ext uri="{FF2B5EF4-FFF2-40B4-BE49-F238E27FC236}">
                <a16:creationId xmlns:a16="http://schemas.microsoft.com/office/drawing/2014/main" id="{A63D22A5-88EA-B742-B5C6-55896E41FD0C}"/>
              </a:ext>
            </a:extLst>
          </p:cNvPr>
          <p:cNvSpPr/>
          <p:nvPr/>
        </p:nvSpPr>
        <p:spPr>
          <a:xfrm>
            <a:off x="4531719" y="1836451"/>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25" name="Oval 224">
            <a:extLst>
              <a:ext uri="{FF2B5EF4-FFF2-40B4-BE49-F238E27FC236}">
                <a16:creationId xmlns:a16="http://schemas.microsoft.com/office/drawing/2014/main" id="{62C2076A-AC72-7F42-A426-E88FB13C7A4A}"/>
              </a:ext>
            </a:extLst>
          </p:cNvPr>
          <p:cNvSpPr/>
          <p:nvPr/>
        </p:nvSpPr>
        <p:spPr>
          <a:xfrm>
            <a:off x="4531719" y="206739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26" name="Oval 225">
            <a:extLst>
              <a:ext uri="{FF2B5EF4-FFF2-40B4-BE49-F238E27FC236}">
                <a16:creationId xmlns:a16="http://schemas.microsoft.com/office/drawing/2014/main" id="{3BD9947F-0183-8942-9360-ABF9980DD1DE}"/>
              </a:ext>
            </a:extLst>
          </p:cNvPr>
          <p:cNvSpPr/>
          <p:nvPr/>
        </p:nvSpPr>
        <p:spPr>
          <a:xfrm>
            <a:off x="4531719" y="1755666"/>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27" name="Oval 226">
            <a:extLst>
              <a:ext uri="{FF2B5EF4-FFF2-40B4-BE49-F238E27FC236}">
                <a16:creationId xmlns:a16="http://schemas.microsoft.com/office/drawing/2014/main" id="{63D04716-0962-AC41-B5D1-B21143CC1161}"/>
              </a:ext>
            </a:extLst>
          </p:cNvPr>
          <p:cNvSpPr/>
          <p:nvPr/>
        </p:nvSpPr>
        <p:spPr>
          <a:xfrm>
            <a:off x="4531719" y="1651754"/>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28" name="Oval 227">
            <a:extLst>
              <a:ext uri="{FF2B5EF4-FFF2-40B4-BE49-F238E27FC236}">
                <a16:creationId xmlns:a16="http://schemas.microsoft.com/office/drawing/2014/main" id="{2EC5D97C-DFA8-664C-900D-6FC16B8BE729}"/>
              </a:ext>
            </a:extLst>
          </p:cNvPr>
          <p:cNvSpPr/>
          <p:nvPr/>
        </p:nvSpPr>
        <p:spPr>
          <a:xfrm>
            <a:off x="4531719" y="1513209"/>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29" name="Oval 228">
            <a:extLst>
              <a:ext uri="{FF2B5EF4-FFF2-40B4-BE49-F238E27FC236}">
                <a16:creationId xmlns:a16="http://schemas.microsoft.com/office/drawing/2014/main" id="{5D71B1D7-3F0A-EF46-BD22-73CE4BF71E97}"/>
              </a:ext>
            </a:extLst>
          </p:cNvPr>
          <p:cNvSpPr/>
          <p:nvPr/>
        </p:nvSpPr>
        <p:spPr>
          <a:xfrm>
            <a:off x="4531719" y="1409302"/>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30" name="Oval 229">
            <a:extLst>
              <a:ext uri="{FF2B5EF4-FFF2-40B4-BE49-F238E27FC236}">
                <a16:creationId xmlns:a16="http://schemas.microsoft.com/office/drawing/2014/main" id="{CD21C6C7-9A9A-B046-A6FC-D3A2DC8EE2B1}"/>
              </a:ext>
            </a:extLst>
          </p:cNvPr>
          <p:cNvSpPr/>
          <p:nvPr/>
        </p:nvSpPr>
        <p:spPr>
          <a:xfrm>
            <a:off x="4531719" y="2748542"/>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31" name="Oval 230">
            <a:extLst>
              <a:ext uri="{FF2B5EF4-FFF2-40B4-BE49-F238E27FC236}">
                <a16:creationId xmlns:a16="http://schemas.microsoft.com/office/drawing/2014/main" id="{C7DEE053-DA82-1147-89F3-09CC8C7F5738}"/>
              </a:ext>
            </a:extLst>
          </p:cNvPr>
          <p:cNvSpPr/>
          <p:nvPr/>
        </p:nvSpPr>
        <p:spPr>
          <a:xfrm>
            <a:off x="4531719" y="2806302"/>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32" name="Oval 231">
            <a:extLst>
              <a:ext uri="{FF2B5EF4-FFF2-40B4-BE49-F238E27FC236}">
                <a16:creationId xmlns:a16="http://schemas.microsoft.com/office/drawing/2014/main" id="{A139FE8F-65C2-7047-9D29-290FE04C83C4}"/>
              </a:ext>
            </a:extLst>
          </p:cNvPr>
          <p:cNvSpPr/>
          <p:nvPr/>
        </p:nvSpPr>
        <p:spPr>
          <a:xfrm>
            <a:off x="4531719" y="2667757"/>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33" name="Oval 232">
            <a:extLst>
              <a:ext uri="{FF2B5EF4-FFF2-40B4-BE49-F238E27FC236}">
                <a16:creationId xmlns:a16="http://schemas.microsoft.com/office/drawing/2014/main" id="{52376A13-9FBE-4945-A997-BD87FD82D943}"/>
              </a:ext>
            </a:extLst>
          </p:cNvPr>
          <p:cNvSpPr/>
          <p:nvPr/>
        </p:nvSpPr>
        <p:spPr>
          <a:xfrm>
            <a:off x="4531719" y="2563845"/>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34" name="Oval 233">
            <a:extLst>
              <a:ext uri="{FF2B5EF4-FFF2-40B4-BE49-F238E27FC236}">
                <a16:creationId xmlns:a16="http://schemas.microsoft.com/office/drawing/2014/main" id="{87061BF0-9B7F-6645-893C-91EB158EFF32}"/>
              </a:ext>
            </a:extLst>
          </p:cNvPr>
          <p:cNvSpPr/>
          <p:nvPr/>
        </p:nvSpPr>
        <p:spPr>
          <a:xfrm>
            <a:off x="4531719" y="2425296"/>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35" name="Oval 234">
            <a:extLst>
              <a:ext uri="{FF2B5EF4-FFF2-40B4-BE49-F238E27FC236}">
                <a16:creationId xmlns:a16="http://schemas.microsoft.com/office/drawing/2014/main" id="{FCF3ABF8-6162-F54B-A8E4-E9A77B32B507}"/>
              </a:ext>
            </a:extLst>
          </p:cNvPr>
          <p:cNvSpPr/>
          <p:nvPr/>
        </p:nvSpPr>
        <p:spPr>
          <a:xfrm>
            <a:off x="4531719" y="215975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36" name="Oval 235">
            <a:extLst>
              <a:ext uri="{FF2B5EF4-FFF2-40B4-BE49-F238E27FC236}">
                <a16:creationId xmlns:a16="http://schemas.microsoft.com/office/drawing/2014/main" id="{C1424FF7-01CA-0144-90D7-A0F7D8C40FBB}"/>
              </a:ext>
            </a:extLst>
          </p:cNvPr>
          <p:cNvSpPr/>
          <p:nvPr/>
        </p:nvSpPr>
        <p:spPr>
          <a:xfrm>
            <a:off x="4531719" y="123842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37" name="Oval 236">
            <a:extLst>
              <a:ext uri="{FF2B5EF4-FFF2-40B4-BE49-F238E27FC236}">
                <a16:creationId xmlns:a16="http://schemas.microsoft.com/office/drawing/2014/main" id="{BDDAE793-6165-F146-97BF-48B4D2D911CA}"/>
              </a:ext>
            </a:extLst>
          </p:cNvPr>
          <p:cNvSpPr/>
          <p:nvPr/>
        </p:nvSpPr>
        <p:spPr>
          <a:xfrm>
            <a:off x="4531499" y="1116549"/>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38" name="Oval 237">
            <a:extLst>
              <a:ext uri="{FF2B5EF4-FFF2-40B4-BE49-F238E27FC236}">
                <a16:creationId xmlns:a16="http://schemas.microsoft.com/office/drawing/2014/main" id="{77AC292B-3C98-2142-B4D1-1673A53C5C1C}"/>
              </a:ext>
            </a:extLst>
          </p:cNvPr>
          <p:cNvSpPr/>
          <p:nvPr/>
        </p:nvSpPr>
        <p:spPr>
          <a:xfrm>
            <a:off x="4875956" y="3081918"/>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39" name="Oval 238">
            <a:extLst>
              <a:ext uri="{FF2B5EF4-FFF2-40B4-BE49-F238E27FC236}">
                <a16:creationId xmlns:a16="http://schemas.microsoft.com/office/drawing/2014/main" id="{58166283-71AE-0B4F-9999-166BC9FC0F91}"/>
              </a:ext>
            </a:extLst>
          </p:cNvPr>
          <p:cNvSpPr/>
          <p:nvPr/>
        </p:nvSpPr>
        <p:spPr>
          <a:xfrm>
            <a:off x="4875956" y="3139678"/>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40" name="Oval 239">
            <a:extLst>
              <a:ext uri="{FF2B5EF4-FFF2-40B4-BE49-F238E27FC236}">
                <a16:creationId xmlns:a16="http://schemas.microsoft.com/office/drawing/2014/main" id="{239D72D5-A7DF-8D48-A7CA-FD55409BDD31}"/>
              </a:ext>
            </a:extLst>
          </p:cNvPr>
          <p:cNvSpPr/>
          <p:nvPr/>
        </p:nvSpPr>
        <p:spPr>
          <a:xfrm>
            <a:off x="4875956" y="300113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41" name="Oval 240">
            <a:extLst>
              <a:ext uri="{FF2B5EF4-FFF2-40B4-BE49-F238E27FC236}">
                <a16:creationId xmlns:a16="http://schemas.microsoft.com/office/drawing/2014/main" id="{B0BB3134-2555-A948-95A6-8B1FE0FC61FF}"/>
              </a:ext>
            </a:extLst>
          </p:cNvPr>
          <p:cNvSpPr/>
          <p:nvPr/>
        </p:nvSpPr>
        <p:spPr>
          <a:xfrm>
            <a:off x="4875956" y="2897221"/>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42" name="Oval 241">
            <a:extLst>
              <a:ext uri="{FF2B5EF4-FFF2-40B4-BE49-F238E27FC236}">
                <a16:creationId xmlns:a16="http://schemas.microsoft.com/office/drawing/2014/main" id="{D889A1F2-735F-4E42-97F0-32729993773E}"/>
              </a:ext>
            </a:extLst>
          </p:cNvPr>
          <p:cNvSpPr/>
          <p:nvPr/>
        </p:nvSpPr>
        <p:spPr>
          <a:xfrm>
            <a:off x="4875956" y="2758672"/>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43" name="Oval 242">
            <a:extLst>
              <a:ext uri="{FF2B5EF4-FFF2-40B4-BE49-F238E27FC236}">
                <a16:creationId xmlns:a16="http://schemas.microsoft.com/office/drawing/2014/main" id="{79FBA20B-7160-504B-8875-5555678BE62B}"/>
              </a:ext>
            </a:extLst>
          </p:cNvPr>
          <p:cNvSpPr/>
          <p:nvPr/>
        </p:nvSpPr>
        <p:spPr>
          <a:xfrm>
            <a:off x="4875956" y="2631675"/>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44" name="Oval 243">
            <a:extLst>
              <a:ext uri="{FF2B5EF4-FFF2-40B4-BE49-F238E27FC236}">
                <a16:creationId xmlns:a16="http://schemas.microsoft.com/office/drawing/2014/main" id="{936AA085-7B89-9D40-8925-B6A3964B0797}"/>
              </a:ext>
            </a:extLst>
          </p:cNvPr>
          <p:cNvSpPr/>
          <p:nvPr/>
        </p:nvSpPr>
        <p:spPr>
          <a:xfrm>
            <a:off x="4875955" y="248158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45" name="Oval 244">
            <a:extLst>
              <a:ext uri="{FF2B5EF4-FFF2-40B4-BE49-F238E27FC236}">
                <a16:creationId xmlns:a16="http://schemas.microsoft.com/office/drawing/2014/main" id="{A476D2F7-56CA-9343-949E-7210524835A6}"/>
              </a:ext>
            </a:extLst>
          </p:cNvPr>
          <p:cNvSpPr/>
          <p:nvPr/>
        </p:nvSpPr>
        <p:spPr>
          <a:xfrm>
            <a:off x="4875956" y="2285277"/>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46" name="Oval 245">
            <a:extLst>
              <a:ext uri="{FF2B5EF4-FFF2-40B4-BE49-F238E27FC236}">
                <a16:creationId xmlns:a16="http://schemas.microsoft.com/office/drawing/2014/main" id="{3427358B-2543-F742-85DF-17CB0BA55D76}"/>
              </a:ext>
            </a:extLst>
          </p:cNvPr>
          <p:cNvSpPr/>
          <p:nvPr/>
        </p:nvSpPr>
        <p:spPr>
          <a:xfrm>
            <a:off x="4875956" y="2204492"/>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47" name="Oval 246">
            <a:extLst>
              <a:ext uri="{FF2B5EF4-FFF2-40B4-BE49-F238E27FC236}">
                <a16:creationId xmlns:a16="http://schemas.microsoft.com/office/drawing/2014/main" id="{780A99FE-6C2D-A543-9D62-3451A8C16F41}"/>
              </a:ext>
            </a:extLst>
          </p:cNvPr>
          <p:cNvSpPr/>
          <p:nvPr/>
        </p:nvSpPr>
        <p:spPr>
          <a:xfrm>
            <a:off x="4875956" y="210058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48" name="Oval 247">
            <a:extLst>
              <a:ext uri="{FF2B5EF4-FFF2-40B4-BE49-F238E27FC236}">
                <a16:creationId xmlns:a16="http://schemas.microsoft.com/office/drawing/2014/main" id="{D7CF455B-2A30-FC41-A124-68CC4A7D688D}"/>
              </a:ext>
            </a:extLst>
          </p:cNvPr>
          <p:cNvSpPr/>
          <p:nvPr/>
        </p:nvSpPr>
        <p:spPr>
          <a:xfrm>
            <a:off x="4875956" y="1962035"/>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49" name="Oval 248">
            <a:extLst>
              <a:ext uri="{FF2B5EF4-FFF2-40B4-BE49-F238E27FC236}">
                <a16:creationId xmlns:a16="http://schemas.microsoft.com/office/drawing/2014/main" id="{491A8B3F-C9C9-6144-9E36-806749CEB750}"/>
              </a:ext>
            </a:extLst>
          </p:cNvPr>
          <p:cNvSpPr/>
          <p:nvPr/>
        </p:nvSpPr>
        <p:spPr>
          <a:xfrm>
            <a:off x="4875956" y="1696498"/>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50" name="Oval 249">
            <a:extLst>
              <a:ext uri="{FF2B5EF4-FFF2-40B4-BE49-F238E27FC236}">
                <a16:creationId xmlns:a16="http://schemas.microsoft.com/office/drawing/2014/main" id="{2932126A-D0DF-0A49-9584-2E8468B3D492}"/>
              </a:ext>
            </a:extLst>
          </p:cNvPr>
          <p:cNvSpPr/>
          <p:nvPr/>
        </p:nvSpPr>
        <p:spPr>
          <a:xfrm>
            <a:off x="4875956" y="1548709"/>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51" name="Oval 250">
            <a:extLst>
              <a:ext uri="{FF2B5EF4-FFF2-40B4-BE49-F238E27FC236}">
                <a16:creationId xmlns:a16="http://schemas.microsoft.com/office/drawing/2014/main" id="{36109102-F292-E546-8C2C-04A2D1017AAD}"/>
              </a:ext>
            </a:extLst>
          </p:cNvPr>
          <p:cNvSpPr/>
          <p:nvPr/>
        </p:nvSpPr>
        <p:spPr>
          <a:xfrm>
            <a:off x="4875956" y="1306262"/>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52" name="Oval 251">
            <a:extLst>
              <a:ext uri="{FF2B5EF4-FFF2-40B4-BE49-F238E27FC236}">
                <a16:creationId xmlns:a16="http://schemas.microsoft.com/office/drawing/2014/main" id="{19260464-7A4B-784E-9269-C63B77792352}"/>
              </a:ext>
            </a:extLst>
          </p:cNvPr>
          <p:cNvSpPr/>
          <p:nvPr/>
        </p:nvSpPr>
        <p:spPr>
          <a:xfrm>
            <a:off x="5231099" y="2870431"/>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53" name="Oval 252">
            <a:extLst>
              <a:ext uri="{FF2B5EF4-FFF2-40B4-BE49-F238E27FC236}">
                <a16:creationId xmlns:a16="http://schemas.microsoft.com/office/drawing/2014/main" id="{74E049F0-7A42-9B45-8849-2A85015F723A}"/>
              </a:ext>
            </a:extLst>
          </p:cNvPr>
          <p:cNvSpPr/>
          <p:nvPr/>
        </p:nvSpPr>
        <p:spPr>
          <a:xfrm>
            <a:off x="5231099" y="2789646"/>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54" name="Oval 253">
            <a:extLst>
              <a:ext uri="{FF2B5EF4-FFF2-40B4-BE49-F238E27FC236}">
                <a16:creationId xmlns:a16="http://schemas.microsoft.com/office/drawing/2014/main" id="{1F2B6829-2236-3649-805B-FCEB2C45989D}"/>
              </a:ext>
            </a:extLst>
          </p:cNvPr>
          <p:cNvSpPr/>
          <p:nvPr/>
        </p:nvSpPr>
        <p:spPr>
          <a:xfrm>
            <a:off x="5231099" y="2685734"/>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55" name="Oval 254">
            <a:extLst>
              <a:ext uri="{FF2B5EF4-FFF2-40B4-BE49-F238E27FC236}">
                <a16:creationId xmlns:a16="http://schemas.microsoft.com/office/drawing/2014/main" id="{C0823B3A-185F-1548-B95D-DB78E527317D}"/>
              </a:ext>
            </a:extLst>
          </p:cNvPr>
          <p:cNvSpPr/>
          <p:nvPr/>
        </p:nvSpPr>
        <p:spPr>
          <a:xfrm>
            <a:off x="5231099" y="2547189"/>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56" name="Oval 255">
            <a:extLst>
              <a:ext uri="{FF2B5EF4-FFF2-40B4-BE49-F238E27FC236}">
                <a16:creationId xmlns:a16="http://schemas.microsoft.com/office/drawing/2014/main" id="{F8154E49-9F75-6E45-8850-B18915AB6968}"/>
              </a:ext>
            </a:extLst>
          </p:cNvPr>
          <p:cNvSpPr/>
          <p:nvPr/>
        </p:nvSpPr>
        <p:spPr>
          <a:xfrm>
            <a:off x="5231099" y="2443282"/>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57" name="Oval 256">
            <a:extLst>
              <a:ext uri="{FF2B5EF4-FFF2-40B4-BE49-F238E27FC236}">
                <a16:creationId xmlns:a16="http://schemas.microsoft.com/office/drawing/2014/main" id="{5DE20F78-F454-CC48-AFDE-207042ABDC2B}"/>
              </a:ext>
            </a:extLst>
          </p:cNvPr>
          <p:cNvSpPr/>
          <p:nvPr/>
        </p:nvSpPr>
        <p:spPr>
          <a:xfrm>
            <a:off x="5231099" y="1796736"/>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58" name="Oval 257">
            <a:extLst>
              <a:ext uri="{FF2B5EF4-FFF2-40B4-BE49-F238E27FC236}">
                <a16:creationId xmlns:a16="http://schemas.microsoft.com/office/drawing/2014/main" id="{A1B54483-31A1-1847-8FCF-10AFF0C5ECF3}"/>
              </a:ext>
            </a:extLst>
          </p:cNvPr>
          <p:cNvSpPr/>
          <p:nvPr/>
        </p:nvSpPr>
        <p:spPr>
          <a:xfrm>
            <a:off x="5231099" y="319373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59" name="Oval 258">
            <a:extLst>
              <a:ext uri="{FF2B5EF4-FFF2-40B4-BE49-F238E27FC236}">
                <a16:creationId xmlns:a16="http://schemas.microsoft.com/office/drawing/2014/main" id="{8A17342D-FD0C-6B44-9908-EE03503C6036}"/>
              </a:ext>
            </a:extLst>
          </p:cNvPr>
          <p:cNvSpPr/>
          <p:nvPr/>
        </p:nvSpPr>
        <p:spPr>
          <a:xfrm>
            <a:off x="5231099" y="227240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60" name="Oval 259">
            <a:extLst>
              <a:ext uri="{FF2B5EF4-FFF2-40B4-BE49-F238E27FC236}">
                <a16:creationId xmlns:a16="http://schemas.microsoft.com/office/drawing/2014/main" id="{E91C816A-E332-2745-99F4-613684392317}"/>
              </a:ext>
            </a:extLst>
          </p:cNvPr>
          <p:cNvSpPr/>
          <p:nvPr/>
        </p:nvSpPr>
        <p:spPr>
          <a:xfrm>
            <a:off x="5231099" y="2076136"/>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61" name="Oval 260">
            <a:extLst>
              <a:ext uri="{FF2B5EF4-FFF2-40B4-BE49-F238E27FC236}">
                <a16:creationId xmlns:a16="http://schemas.microsoft.com/office/drawing/2014/main" id="{E91818A1-CCA6-8845-AB76-8B0FC991DC2B}"/>
              </a:ext>
            </a:extLst>
          </p:cNvPr>
          <p:cNvSpPr/>
          <p:nvPr/>
        </p:nvSpPr>
        <p:spPr>
          <a:xfrm>
            <a:off x="5231099" y="310137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62" name="Oval 261">
            <a:extLst>
              <a:ext uri="{FF2B5EF4-FFF2-40B4-BE49-F238E27FC236}">
                <a16:creationId xmlns:a16="http://schemas.microsoft.com/office/drawing/2014/main" id="{281C563F-7763-784E-AEDB-B77410B36F7B}"/>
              </a:ext>
            </a:extLst>
          </p:cNvPr>
          <p:cNvSpPr/>
          <p:nvPr/>
        </p:nvSpPr>
        <p:spPr>
          <a:xfrm>
            <a:off x="4214152" y="2748542"/>
            <a:ext cx="137160" cy="137160"/>
          </a:xfrm>
          <a:prstGeom prst="ellipse">
            <a:avLst/>
          </a:prstGeom>
          <a:gradFill>
            <a:gsLst>
              <a:gs pos="0">
                <a:srgbClr val="B57BA6"/>
              </a:gs>
              <a:gs pos="99000">
                <a:srgbClr val="FFAEEF"/>
              </a:gs>
            </a:gsLst>
            <a:lin ang="16200000" scaled="0"/>
          </a:gradFill>
          <a:ln>
            <a:solidFill>
              <a:srgbClr val="95698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3" name="Oval 262">
            <a:extLst>
              <a:ext uri="{FF2B5EF4-FFF2-40B4-BE49-F238E27FC236}">
                <a16:creationId xmlns:a16="http://schemas.microsoft.com/office/drawing/2014/main" id="{79050C31-FD3E-1E45-9C06-036F212C0C95}"/>
              </a:ext>
            </a:extLst>
          </p:cNvPr>
          <p:cNvSpPr/>
          <p:nvPr/>
        </p:nvSpPr>
        <p:spPr>
          <a:xfrm>
            <a:off x="4528200" y="3081946"/>
            <a:ext cx="137160" cy="137160"/>
          </a:xfrm>
          <a:prstGeom prst="ellipse">
            <a:avLst/>
          </a:prstGeom>
          <a:gradFill>
            <a:gsLst>
              <a:gs pos="0">
                <a:srgbClr val="B57BA6"/>
              </a:gs>
              <a:gs pos="99000">
                <a:srgbClr val="FFAEEF"/>
              </a:gs>
            </a:gsLst>
            <a:lin ang="16200000" scaled="0"/>
          </a:gradFill>
          <a:ln>
            <a:solidFill>
              <a:srgbClr val="95698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4" name="Oval 263">
            <a:extLst>
              <a:ext uri="{FF2B5EF4-FFF2-40B4-BE49-F238E27FC236}">
                <a16:creationId xmlns:a16="http://schemas.microsoft.com/office/drawing/2014/main" id="{F0F1570F-C7E7-184D-B41A-8FA15F3454E7}"/>
              </a:ext>
            </a:extLst>
          </p:cNvPr>
          <p:cNvSpPr/>
          <p:nvPr/>
        </p:nvSpPr>
        <p:spPr>
          <a:xfrm>
            <a:off x="4869936" y="3268266"/>
            <a:ext cx="137160" cy="137160"/>
          </a:xfrm>
          <a:prstGeom prst="ellipse">
            <a:avLst/>
          </a:prstGeom>
          <a:gradFill>
            <a:gsLst>
              <a:gs pos="0">
                <a:srgbClr val="B57BA6"/>
              </a:gs>
              <a:gs pos="99000">
                <a:srgbClr val="FFAEEF"/>
              </a:gs>
            </a:gsLst>
            <a:lin ang="16200000" scaled="0"/>
          </a:gradFill>
          <a:ln>
            <a:solidFill>
              <a:srgbClr val="95698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5" name="Oval 264">
            <a:extLst>
              <a:ext uri="{FF2B5EF4-FFF2-40B4-BE49-F238E27FC236}">
                <a16:creationId xmlns:a16="http://schemas.microsoft.com/office/drawing/2014/main" id="{3D285579-C2FB-E74F-B898-187641BDCAE1}"/>
              </a:ext>
            </a:extLst>
          </p:cNvPr>
          <p:cNvSpPr/>
          <p:nvPr/>
        </p:nvSpPr>
        <p:spPr>
          <a:xfrm>
            <a:off x="5236435" y="3411646"/>
            <a:ext cx="137160" cy="137160"/>
          </a:xfrm>
          <a:prstGeom prst="ellipse">
            <a:avLst/>
          </a:prstGeom>
          <a:gradFill>
            <a:gsLst>
              <a:gs pos="0">
                <a:srgbClr val="B57BA6"/>
              </a:gs>
              <a:gs pos="99000">
                <a:srgbClr val="FFAEEF"/>
              </a:gs>
            </a:gsLst>
            <a:lin ang="16200000" scaled="0"/>
          </a:gradFill>
          <a:ln>
            <a:solidFill>
              <a:srgbClr val="95698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6" name="Oval 265">
            <a:extLst>
              <a:ext uri="{FF2B5EF4-FFF2-40B4-BE49-F238E27FC236}">
                <a16:creationId xmlns:a16="http://schemas.microsoft.com/office/drawing/2014/main" id="{583A1199-D442-BD40-839F-CA54D7E035AA}"/>
              </a:ext>
            </a:extLst>
          </p:cNvPr>
          <p:cNvSpPr/>
          <p:nvPr/>
        </p:nvSpPr>
        <p:spPr>
          <a:xfrm>
            <a:off x="5586101" y="3491952"/>
            <a:ext cx="137160" cy="137160"/>
          </a:xfrm>
          <a:prstGeom prst="ellipse">
            <a:avLst/>
          </a:prstGeom>
          <a:gradFill>
            <a:gsLst>
              <a:gs pos="0">
                <a:srgbClr val="B57BA6"/>
              </a:gs>
              <a:gs pos="99000">
                <a:srgbClr val="FFAEEF"/>
              </a:gs>
            </a:gsLst>
            <a:lin ang="16200000" scaled="0"/>
          </a:gradFill>
          <a:ln>
            <a:solidFill>
              <a:srgbClr val="95698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9" name="Rectangle 268">
            <a:extLst>
              <a:ext uri="{FF2B5EF4-FFF2-40B4-BE49-F238E27FC236}">
                <a16:creationId xmlns:a16="http://schemas.microsoft.com/office/drawing/2014/main" id="{1796679A-4460-AF4A-8BD8-E1ECBD418932}"/>
              </a:ext>
            </a:extLst>
          </p:cNvPr>
          <p:cNvSpPr/>
          <p:nvPr/>
        </p:nvSpPr>
        <p:spPr>
          <a:xfrm>
            <a:off x="3140438" y="3919092"/>
            <a:ext cx="3515191" cy="307777"/>
          </a:xfrm>
          <a:prstGeom prst="rect">
            <a:avLst/>
          </a:prstGeom>
        </p:spPr>
        <p:txBody>
          <a:bodyPr wrap="square">
            <a:spAutoFit/>
          </a:bodyPr>
          <a:lstStyle/>
          <a:p>
            <a:r>
              <a:rPr lang="en-US" dirty="0">
                <a:solidFill>
                  <a:srgbClr val="666666"/>
                </a:solidFill>
                <a:latin typeface="Nunito Sans" pitchFamily="2" charset="77"/>
                <a:ea typeface="Nunito Sans" pitchFamily="2" charset="77"/>
                <a:cs typeface="Nunito Sans" pitchFamily="2" charset="77"/>
              </a:rPr>
              <a:t>    0       1      2     3     4     5     6</a:t>
            </a:r>
            <a:endParaRPr lang="en-US" dirty="0"/>
          </a:p>
        </p:txBody>
      </p:sp>
      <p:sp>
        <p:nvSpPr>
          <p:cNvPr id="270" name="Rectangle 269">
            <a:extLst>
              <a:ext uri="{FF2B5EF4-FFF2-40B4-BE49-F238E27FC236}">
                <a16:creationId xmlns:a16="http://schemas.microsoft.com/office/drawing/2014/main" id="{1BE6D645-E39A-ED4F-8586-C1C361366AE4}"/>
              </a:ext>
            </a:extLst>
          </p:cNvPr>
          <p:cNvSpPr/>
          <p:nvPr/>
        </p:nvSpPr>
        <p:spPr>
          <a:xfrm>
            <a:off x="7179560" y="1611189"/>
            <a:ext cx="1385316" cy="2031325"/>
          </a:xfrm>
          <a:prstGeom prst="rect">
            <a:avLst/>
          </a:prstGeom>
        </p:spPr>
        <p:txBody>
          <a:bodyPr wrap="none">
            <a:spAutoFit/>
          </a:bodyPr>
          <a:lstStyle/>
          <a:p>
            <a:r>
              <a:rPr lang="en-US" b="1" dirty="0">
                <a:solidFill>
                  <a:srgbClr val="666666"/>
                </a:solidFill>
                <a:latin typeface="Nunito Sans" pitchFamily="2" charset="77"/>
                <a:ea typeface="Nunito Sans" pitchFamily="2" charset="77"/>
                <a:cs typeface="Nunito Sans" pitchFamily="2" charset="77"/>
              </a:rPr>
              <a:t>Features</a:t>
            </a:r>
          </a:p>
          <a:p>
            <a:r>
              <a:rPr lang="en-US" dirty="0">
                <a:solidFill>
                  <a:srgbClr val="666666"/>
                </a:solidFill>
                <a:latin typeface="Nunito Sans" pitchFamily="2" charset="77"/>
                <a:ea typeface="Nunito Sans" pitchFamily="2" charset="77"/>
                <a:cs typeface="Nunito Sans" pitchFamily="2" charset="77"/>
              </a:rPr>
              <a:t># bathrooms</a:t>
            </a:r>
          </a:p>
          <a:p>
            <a:r>
              <a:rPr lang="en-US" dirty="0">
                <a:solidFill>
                  <a:srgbClr val="666666"/>
                </a:solidFill>
                <a:latin typeface="Nunito Sans" pitchFamily="2" charset="77"/>
              </a:rPr>
              <a:t># bedrooms</a:t>
            </a:r>
          </a:p>
          <a:p>
            <a:r>
              <a:rPr lang="en-US" dirty="0" err="1">
                <a:solidFill>
                  <a:srgbClr val="666666"/>
                </a:solidFill>
                <a:latin typeface="Nunito Sans" pitchFamily="2" charset="77"/>
              </a:rPr>
              <a:t>sq.ft</a:t>
            </a:r>
            <a:r>
              <a:rPr lang="en-US" dirty="0">
                <a:solidFill>
                  <a:srgbClr val="666666"/>
                </a:solidFill>
                <a:latin typeface="Nunito Sans" pitchFamily="2" charset="77"/>
              </a:rPr>
              <a:t>. living</a:t>
            </a:r>
          </a:p>
          <a:p>
            <a:r>
              <a:rPr lang="en-US" dirty="0" err="1">
                <a:solidFill>
                  <a:srgbClr val="666666"/>
                </a:solidFill>
                <a:latin typeface="Nunito Sans" pitchFamily="2" charset="77"/>
              </a:rPr>
              <a:t>sq.ft</a:t>
            </a:r>
            <a:r>
              <a:rPr lang="en-US" dirty="0">
                <a:solidFill>
                  <a:srgbClr val="666666"/>
                </a:solidFill>
                <a:latin typeface="Nunito Sans" pitchFamily="2" charset="77"/>
              </a:rPr>
              <a:t> lot</a:t>
            </a:r>
          </a:p>
          <a:p>
            <a:r>
              <a:rPr lang="en-US" dirty="0">
                <a:solidFill>
                  <a:srgbClr val="666666"/>
                </a:solidFill>
                <a:latin typeface="Nunito Sans" pitchFamily="2" charset="77"/>
              </a:rPr>
              <a:t>floors</a:t>
            </a:r>
          </a:p>
          <a:p>
            <a:r>
              <a:rPr lang="en-US" dirty="0">
                <a:solidFill>
                  <a:srgbClr val="666666"/>
                </a:solidFill>
                <a:latin typeface="Nunito Sans" pitchFamily="2" charset="77"/>
              </a:rPr>
              <a:t>year built</a:t>
            </a:r>
          </a:p>
          <a:p>
            <a:r>
              <a:rPr lang="en-US" dirty="0">
                <a:solidFill>
                  <a:srgbClr val="666666"/>
                </a:solidFill>
                <a:latin typeface="Nunito Sans" pitchFamily="2" charset="77"/>
              </a:rPr>
              <a:t>year renovated</a:t>
            </a:r>
          </a:p>
          <a:p>
            <a:r>
              <a:rPr lang="en-US" dirty="0">
                <a:solidFill>
                  <a:srgbClr val="666666"/>
                </a:solidFill>
                <a:latin typeface="Nunito Sans" pitchFamily="2" charset="77"/>
              </a:rPr>
              <a:t>waterfront</a:t>
            </a:r>
          </a:p>
        </p:txBody>
      </p:sp>
    </p:spTree>
    <p:extLst>
      <p:ext uri="{BB962C8B-B14F-4D97-AF65-F5344CB8AC3E}">
        <p14:creationId xmlns:p14="http://schemas.microsoft.com/office/powerpoint/2010/main" val="37029199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B4735-C2D4-FB4C-A964-144778D880F5}"/>
              </a:ext>
            </a:extLst>
          </p:cNvPr>
          <p:cNvSpPr>
            <a:spLocks noGrp="1"/>
          </p:cNvSpPr>
          <p:nvPr>
            <p:ph type="title"/>
          </p:nvPr>
        </p:nvSpPr>
        <p:spPr/>
        <p:txBody>
          <a:bodyPr/>
          <a:lstStyle/>
          <a:p>
            <a:r>
              <a:rPr lang="en-US" dirty="0"/>
              <a:t>Best Model Size 7</a:t>
            </a:r>
          </a:p>
        </p:txBody>
      </p:sp>
      <p:sp>
        <p:nvSpPr>
          <p:cNvPr id="4" name="Slide Number Placeholder 3">
            <a:extLst>
              <a:ext uri="{FF2B5EF4-FFF2-40B4-BE49-F238E27FC236}">
                <a16:creationId xmlns:a16="http://schemas.microsoft.com/office/drawing/2014/main" id="{53538D5D-75A2-1449-8331-C153B4A3137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27</a:t>
            </a:fld>
            <a:endParaRPr lang="en"/>
          </a:p>
        </p:txBody>
      </p:sp>
      <p:sp>
        <p:nvSpPr>
          <p:cNvPr id="5" name="Left-Up Arrow 4">
            <a:extLst>
              <a:ext uri="{FF2B5EF4-FFF2-40B4-BE49-F238E27FC236}">
                <a16:creationId xmlns:a16="http://schemas.microsoft.com/office/drawing/2014/main" id="{5F5F2E5E-6A7F-5548-8B63-A046A5CFDE83}"/>
              </a:ext>
            </a:extLst>
          </p:cNvPr>
          <p:cNvSpPr/>
          <p:nvPr/>
        </p:nvSpPr>
        <p:spPr>
          <a:xfrm flipH="1">
            <a:off x="3140439" y="534599"/>
            <a:ext cx="3515192" cy="3413792"/>
          </a:xfrm>
          <a:prstGeom prst="leftUpArrow">
            <a:avLst>
              <a:gd name="adj1" fmla="val 0"/>
              <a:gd name="adj2" fmla="val 1989"/>
              <a:gd name="adj3" fmla="val 289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340F779-F138-E94E-A698-B97E4FDE91DD}"/>
              </a:ext>
            </a:extLst>
          </p:cNvPr>
          <p:cNvSpPr/>
          <p:nvPr/>
        </p:nvSpPr>
        <p:spPr>
          <a:xfrm>
            <a:off x="4313986" y="4246585"/>
            <a:ext cx="1249060" cy="307777"/>
          </a:xfrm>
          <a:prstGeom prst="rect">
            <a:avLst/>
          </a:prstGeom>
        </p:spPr>
        <p:txBody>
          <a:bodyPr wrap="none">
            <a:spAutoFit/>
          </a:bodyPr>
          <a:lstStyle/>
          <a:p>
            <a:r>
              <a:rPr lang="en-US" dirty="0">
                <a:solidFill>
                  <a:srgbClr val="666666"/>
                </a:solidFill>
                <a:latin typeface="Nunito Sans" pitchFamily="2" charset="77"/>
                <a:ea typeface="Nunito Sans" pitchFamily="2" charset="77"/>
                <a:cs typeface="Nunito Sans" pitchFamily="2" charset="77"/>
              </a:rPr>
              <a:t># of features</a:t>
            </a:r>
            <a:r>
              <a:rPr lang="en-US" dirty="0"/>
              <a:t> </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99C95EE-452F-0C40-B8F9-BDDA634C9BA5}"/>
                  </a:ext>
                </a:extLst>
              </p:cNvPr>
              <p:cNvSpPr txBox="1"/>
              <p:nvPr/>
            </p:nvSpPr>
            <p:spPr>
              <a:xfrm rot="16200000">
                <a:off x="2349227" y="2098608"/>
                <a:ext cx="1168269"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𝑅𝑆</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𝑡𝑟𝑎𝑖𝑛</m:t>
                          </m:r>
                        </m:sub>
                      </m:sSub>
                      <m:r>
                        <a:rPr lang="en-US" b="0" i="1" smtClean="0">
                          <a:latin typeface="Cambria Math" panose="02040503050406030204" pitchFamily="18" charset="0"/>
                        </a:rPr>
                        <m:t>(</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𝑤</m:t>
                          </m:r>
                        </m:e>
                      </m:acc>
                      <m:r>
                        <a:rPr lang="en-US" b="0" i="1" smtClean="0">
                          <a:latin typeface="Cambria Math" panose="02040503050406030204" pitchFamily="18" charset="0"/>
                        </a:rPr>
                        <m:t>)</m:t>
                      </m:r>
                    </m:oMath>
                  </m:oMathPara>
                </a14:m>
                <a:endParaRPr lang="en-US" dirty="0"/>
              </a:p>
            </p:txBody>
          </p:sp>
        </mc:Choice>
        <mc:Fallback xmlns="">
          <p:sp>
            <p:nvSpPr>
              <p:cNvPr id="10" name="TextBox 9">
                <a:extLst>
                  <a:ext uri="{FF2B5EF4-FFF2-40B4-BE49-F238E27FC236}">
                    <a16:creationId xmlns:a16="http://schemas.microsoft.com/office/drawing/2014/main" id="{E99C95EE-452F-0C40-B8F9-BDDA634C9BA5}"/>
                  </a:ext>
                </a:extLst>
              </p:cNvPr>
              <p:cNvSpPr txBox="1">
                <a:spLocks noRot="1" noChangeAspect="1" noMove="1" noResize="1" noEditPoints="1" noAdjustHandles="1" noChangeArrowheads="1" noChangeShapeType="1" noTextEdit="1"/>
              </p:cNvSpPr>
              <p:nvPr/>
            </p:nvSpPr>
            <p:spPr>
              <a:xfrm rot="16200000">
                <a:off x="2349227" y="2098608"/>
                <a:ext cx="1168269" cy="307777"/>
              </a:xfrm>
              <a:prstGeom prst="rect">
                <a:avLst/>
              </a:prstGeom>
              <a:blipFill>
                <a:blip r:embed="rId2"/>
                <a:stretch>
                  <a:fillRect r="-12000"/>
                </a:stretch>
              </a:blipFill>
            </p:spPr>
            <p:txBody>
              <a:bodyPr/>
              <a:lstStyle/>
              <a:p>
                <a:r>
                  <a:rPr lang="en-US">
                    <a:noFill/>
                  </a:rPr>
                  <a:t> </a:t>
                </a:r>
              </a:p>
            </p:txBody>
          </p:sp>
        </mc:Fallback>
      </mc:AlternateContent>
      <p:sp>
        <p:nvSpPr>
          <p:cNvPr id="184" name="Oval 183">
            <a:extLst>
              <a:ext uri="{FF2B5EF4-FFF2-40B4-BE49-F238E27FC236}">
                <a16:creationId xmlns:a16="http://schemas.microsoft.com/office/drawing/2014/main" id="{C8B8C4EF-39E2-D542-9099-6ACA77DABA75}"/>
              </a:ext>
            </a:extLst>
          </p:cNvPr>
          <p:cNvSpPr/>
          <p:nvPr/>
        </p:nvSpPr>
        <p:spPr>
          <a:xfrm>
            <a:off x="3884568" y="2178729"/>
            <a:ext cx="137160" cy="137160"/>
          </a:xfrm>
          <a:prstGeom prst="ellipse">
            <a:avLst/>
          </a:prstGeom>
          <a:gradFill>
            <a:gsLst>
              <a:gs pos="0">
                <a:srgbClr val="B57BA6"/>
              </a:gs>
              <a:gs pos="99000">
                <a:srgbClr val="FFAEEF"/>
              </a:gs>
            </a:gsLst>
            <a:lin ang="16200000" scaled="0"/>
          </a:gradFill>
          <a:ln>
            <a:solidFill>
              <a:srgbClr val="95698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5" name="Oval 184">
            <a:extLst>
              <a:ext uri="{FF2B5EF4-FFF2-40B4-BE49-F238E27FC236}">
                <a16:creationId xmlns:a16="http://schemas.microsoft.com/office/drawing/2014/main" id="{41B2D9BB-C36A-8B44-BE34-291B6B7DC59A}"/>
              </a:ext>
            </a:extLst>
          </p:cNvPr>
          <p:cNvSpPr/>
          <p:nvPr/>
        </p:nvSpPr>
        <p:spPr>
          <a:xfrm>
            <a:off x="3429714" y="878365"/>
            <a:ext cx="137160" cy="137160"/>
          </a:xfrm>
          <a:prstGeom prst="ellipse">
            <a:avLst/>
          </a:prstGeom>
          <a:gradFill>
            <a:gsLst>
              <a:gs pos="0">
                <a:srgbClr val="B57BA6"/>
              </a:gs>
              <a:gs pos="99000">
                <a:srgbClr val="FFAEEF"/>
              </a:gs>
            </a:gsLst>
            <a:lin ang="16200000" scaled="0"/>
          </a:gradFill>
          <a:ln>
            <a:solidFill>
              <a:srgbClr val="95698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6" name="Oval 185">
            <a:extLst>
              <a:ext uri="{FF2B5EF4-FFF2-40B4-BE49-F238E27FC236}">
                <a16:creationId xmlns:a16="http://schemas.microsoft.com/office/drawing/2014/main" id="{8426ADC5-3E09-FD4D-8586-A8A99338997C}"/>
              </a:ext>
            </a:extLst>
          </p:cNvPr>
          <p:cNvSpPr/>
          <p:nvPr/>
        </p:nvSpPr>
        <p:spPr>
          <a:xfrm>
            <a:off x="3893067" y="109303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87" name="Oval 186">
            <a:extLst>
              <a:ext uri="{FF2B5EF4-FFF2-40B4-BE49-F238E27FC236}">
                <a16:creationId xmlns:a16="http://schemas.microsoft.com/office/drawing/2014/main" id="{F69CFFA1-0331-EE4F-A998-1A6867A416C8}"/>
              </a:ext>
            </a:extLst>
          </p:cNvPr>
          <p:cNvSpPr/>
          <p:nvPr/>
        </p:nvSpPr>
        <p:spPr>
          <a:xfrm>
            <a:off x="3895380" y="95679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88" name="Oval 187">
            <a:extLst>
              <a:ext uri="{FF2B5EF4-FFF2-40B4-BE49-F238E27FC236}">
                <a16:creationId xmlns:a16="http://schemas.microsoft.com/office/drawing/2014/main" id="{5F21723B-376E-4342-98C6-AF817669F810}"/>
              </a:ext>
            </a:extLst>
          </p:cNvPr>
          <p:cNvSpPr/>
          <p:nvPr/>
        </p:nvSpPr>
        <p:spPr>
          <a:xfrm>
            <a:off x="3889607" y="185734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89" name="Oval 188">
            <a:extLst>
              <a:ext uri="{FF2B5EF4-FFF2-40B4-BE49-F238E27FC236}">
                <a16:creationId xmlns:a16="http://schemas.microsoft.com/office/drawing/2014/main" id="{255FD03D-920B-6840-AF87-1199C2B56AB6}"/>
              </a:ext>
            </a:extLst>
          </p:cNvPr>
          <p:cNvSpPr/>
          <p:nvPr/>
        </p:nvSpPr>
        <p:spPr>
          <a:xfrm>
            <a:off x="3889607" y="1718795"/>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0" name="Oval 189">
            <a:extLst>
              <a:ext uri="{FF2B5EF4-FFF2-40B4-BE49-F238E27FC236}">
                <a16:creationId xmlns:a16="http://schemas.microsoft.com/office/drawing/2014/main" id="{B24AFE31-C81F-104B-973F-FB72FFAF0570}"/>
              </a:ext>
            </a:extLst>
          </p:cNvPr>
          <p:cNvSpPr/>
          <p:nvPr/>
        </p:nvSpPr>
        <p:spPr>
          <a:xfrm>
            <a:off x="3889607" y="161488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1" name="Oval 190">
            <a:extLst>
              <a:ext uri="{FF2B5EF4-FFF2-40B4-BE49-F238E27FC236}">
                <a16:creationId xmlns:a16="http://schemas.microsoft.com/office/drawing/2014/main" id="{B6F60A94-BAA0-AA4A-9187-98128A530EE2}"/>
              </a:ext>
            </a:extLst>
          </p:cNvPr>
          <p:cNvSpPr/>
          <p:nvPr/>
        </p:nvSpPr>
        <p:spPr>
          <a:xfrm>
            <a:off x="3889607" y="1476338"/>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2" name="Oval 191">
            <a:extLst>
              <a:ext uri="{FF2B5EF4-FFF2-40B4-BE49-F238E27FC236}">
                <a16:creationId xmlns:a16="http://schemas.microsoft.com/office/drawing/2014/main" id="{1D6934AB-B0D5-8940-933D-B255C0E8DA08}"/>
              </a:ext>
            </a:extLst>
          </p:cNvPr>
          <p:cNvSpPr/>
          <p:nvPr/>
        </p:nvSpPr>
        <p:spPr>
          <a:xfrm>
            <a:off x="3889607" y="1372431"/>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3" name="Oval 192">
            <a:extLst>
              <a:ext uri="{FF2B5EF4-FFF2-40B4-BE49-F238E27FC236}">
                <a16:creationId xmlns:a16="http://schemas.microsoft.com/office/drawing/2014/main" id="{A2DFC2F6-8C27-8A42-8BF3-B3B6A319736D}"/>
              </a:ext>
            </a:extLst>
          </p:cNvPr>
          <p:cNvSpPr/>
          <p:nvPr/>
        </p:nvSpPr>
        <p:spPr>
          <a:xfrm>
            <a:off x="5910595" y="3457006"/>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4" name="Oval 193">
            <a:extLst>
              <a:ext uri="{FF2B5EF4-FFF2-40B4-BE49-F238E27FC236}">
                <a16:creationId xmlns:a16="http://schemas.microsoft.com/office/drawing/2014/main" id="{BD601536-1548-D947-AB32-381BB7AA1EE8}"/>
              </a:ext>
            </a:extLst>
          </p:cNvPr>
          <p:cNvSpPr/>
          <p:nvPr/>
        </p:nvSpPr>
        <p:spPr>
          <a:xfrm>
            <a:off x="5912908" y="3320769"/>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5" name="Oval 194">
            <a:extLst>
              <a:ext uri="{FF2B5EF4-FFF2-40B4-BE49-F238E27FC236}">
                <a16:creationId xmlns:a16="http://schemas.microsoft.com/office/drawing/2014/main" id="{EE19270C-B618-5B47-8A8E-C678245B35FE}"/>
              </a:ext>
            </a:extLst>
          </p:cNvPr>
          <p:cNvSpPr/>
          <p:nvPr/>
        </p:nvSpPr>
        <p:spPr>
          <a:xfrm>
            <a:off x="5907136" y="3378529"/>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6" name="Oval 195">
            <a:extLst>
              <a:ext uri="{FF2B5EF4-FFF2-40B4-BE49-F238E27FC236}">
                <a16:creationId xmlns:a16="http://schemas.microsoft.com/office/drawing/2014/main" id="{4FE5D5FF-5B6B-254C-BD23-8889116F3D72}"/>
              </a:ext>
            </a:extLst>
          </p:cNvPr>
          <p:cNvSpPr/>
          <p:nvPr/>
        </p:nvSpPr>
        <p:spPr>
          <a:xfrm>
            <a:off x="5907136" y="3239984"/>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7" name="Oval 196">
            <a:extLst>
              <a:ext uri="{FF2B5EF4-FFF2-40B4-BE49-F238E27FC236}">
                <a16:creationId xmlns:a16="http://schemas.microsoft.com/office/drawing/2014/main" id="{D3B944B6-2B9B-A649-ADDF-5BE02B754484}"/>
              </a:ext>
            </a:extLst>
          </p:cNvPr>
          <p:cNvSpPr/>
          <p:nvPr/>
        </p:nvSpPr>
        <p:spPr>
          <a:xfrm>
            <a:off x="5907136" y="3136072"/>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8" name="Oval 197">
            <a:extLst>
              <a:ext uri="{FF2B5EF4-FFF2-40B4-BE49-F238E27FC236}">
                <a16:creationId xmlns:a16="http://schemas.microsoft.com/office/drawing/2014/main" id="{4C65EF4B-0E73-8D4F-A5B7-3DC9714B22CE}"/>
              </a:ext>
            </a:extLst>
          </p:cNvPr>
          <p:cNvSpPr/>
          <p:nvPr/>
        </p:nvSpPr>
        <p:spPr>
          <a:xfrm>
            <a:off x="5907136" y="2997527"/>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9" name="Oval 198">
            <a:extLst>
              <a:ext uri="{FF2B5EF4-FFF2-40B4-BE49-F238E27FC236}">
                <a16:creationId xmlns:a16="http://schemas.microsoft.com/office/drawing/2014/main" id="{45F7472E-5ACC-2F43-9317-05EA2A8E71A1}"/>
              </a:ext>
            </a:extLst>
          </p:cNvPr>
          <p:cNvSpPr/>
          <p:nvPr/>
        </p:nvSpPr>
        <p:spPr>
          <a:xfrm>
            <a:off x="5907136" y="289362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0" name="Oval 199">
            <a:extLst>
              <a:ext uri="{FF2B5EF4-FFF2-40B4-BE49-F238E27FC236}">
                <a16:creationId xmlns:a16="http://schemas.microsoft.com/office/drawing/2014/main" id="{A8A10497-10D3-AA4D-86FA-DAD923039C90}"/>
              </a:ext>
            </a:extLst>
          </p:cNvPr>
          <p:cNvSpPr/>
          <p:nvPr/>
        </p:nvSpPr>
        <p:spPr>
          <a:xfrm>
            <a:off x="4218055" y="1475118"/>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1" name="Oval 200">
            <a:extLst>
              <a:ext uri="{FF2B5EF4-FFF2-40B4-BE49-F238E27FC236}">
                <a16:creationId xmlns:a16="http://schemas.microsoft.com/office/drawing/2014/main" id="{8C908FF7-845E-A749-8CB0-4105CCFBD163}"/>
              </a:ext>
            </a:extLst>
          </p:cNvPr>
          <p:cNvSpPr/>
          <p:nvPr/>
        </p:nvSpPr>
        <p:spPr>
          <a:xfrm>
            <a:off x="4212283" y="1532878"/>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2" name="Oval 201">
            <a:extLst>
              <a:ext uri="{FF2B5EF4-FFF2-40B4-BE49-F238E27FC236}">
                <a16:creationId xmlns:a16="http://schemas.microsoft.com/office/drawing/2014/main" id="{C9C0D2F7-9E4F-5A43-9A20-2D9A1152E956}"/>
              </a:ext>
            </a:extLst>
          </p:cNvPr>
          <p:cNvSpPr/>
          <p:nvPr/>
        </p:nvSpPr>
        <p:spPr>
          <a:xfrm>
            <a:off x="4212283" y="139433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3" name="Oval 202">
            <a:extLst>
              <a:ext uri="{FF2B5EF4-FFF2-40B4-BE49-F238E27FC236}">
                <a16:creationId xmlns:a16="http://schemas.microsoft.com/office/drawing/2014/main" id="{50E40769-01F2-5146-AB87-004F3814B510}"/>
              </a:ext>
            </a:extLst>
          </p:cNvPr>
          <p:cNvSpPr/>
          <p:nvPr/>
        </p:nvSpPr>
        <p:spPr>
          <a:xfrm>
            <a:off x="4212283" y="1290421"/>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4" name="Oval 203">
            <a:extLst>
              <a:ext uri="{FF2B5EF4-FFF2-40B4-BE49-F238E27FC236}">
                <a16:creationId xmlns:a16="http://schemas.microsoft.com/office/drawing/2014/main" id="{9B51DC37-B330-1C45-99F0-6D638D30DC04}"/>
              </a:ext>
            </a:extLst>
          </p:cNvPr>
          <p:cNvSpPr/>
          <p:nvPr/>
        </p:nvSpPr>
        <p:spPr>
          <a:xfrm>
            <a:off x="4212283" y="1151876"/>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5" name="Oval 204">
            <a:extLst>
              <a:ext uri="{FF2B5EF4-FFF2-40B4-BE49-F238E27FC236}">
                <a16:creationId xmlns:a16="http://schemas.microsoft.com/office/drawing/2014/main" id="{0D158A5E-90A1-E34B-85D3-84B4B07F356B}"/>
              </a:ext>
            </a:extLst>
          </p:cNvPr>
          <p:cNvSpPr/>
          <p:nvPr/>
        </p:nvSpPr>
        <p:spPr>
          <a:xfrm>
            <a:off x="4212283" y="1047969"/>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6" name="Oval 205">
            <a:extLst>
              <a:ext uri="{FF2B5EF4-FFF2-40B4-BE49-F238E27FC236}">
                <a16:creationId xmlns:a16="http://schemas.microsoft.com/office/drawing/2014/main" id="{6C7F2863-A1AE-9A46-A6B1-1913ACEB2B62}"/>
              </a:ext>
            </a:extLst>
          </p:cNvPr>
          <p:cNvSpPr/>
          <p:nvPr/>
        </p:nvSpPr>
        <p:spPr>
          <a:xfrm>
            <a:off x="4229600" y="253730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7" name="Oval 206">
            <a:extLst>
              <a:ext uri="{FF2B5EF4-FFF2-40B4-BE49-F238E27FC236}">
                <a16:creationId xmlns:a16="http://schemas.microsoft.com/office/drawing/2014/main" id="{32132F9C-203A-3C4A-B8C2-42CDC63A8D93}"/>
              </a:ext>
            </a:extLst>
          </p:cNvPr>
          <p:cNvSpPr/>
          <p:nvPr/>
        </p:nvSpPr>
        <p:spPr>
          <a:xfrm>
            <a:off x="4223828" y="259506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8" name="Oval 207">
            <a:extLst>
              <a:ext uri="{FF2B5EF4-FFF2-40B4-BE49-F238E27FC236}">
                <a16:creationId xmlns:a16="http://schemas.microsoft.com/office/drawing/2014/main" id="{BCEFADF0-3F89-594A-96A4-2D2B31D070C2}"/>
              </a:ext>
            </a:extLst>
          </p:cNvPr>
          <p:cNvSpPr/>
          <p:nvPr/>
        </p:nvSpPr>
        <p:spPr>
          <a:xfrm>
            <a:off x="4223828" y="2456515"/>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9" name="Oval 208">
            <a:extLst>
              <a:ext uri="{FF2B5EF4-FFF2-40B4-BE49-F238E27FC236}">
                <a16:creationId xmlns:a16="http://schemas.microsoft.com/office/drawing/2014/main" id="{7E6146DC-DCEF-E749-9AFB-325C540062BE}"/>
              </a:ext>
            </a:extLst>
          </p:cNvPr>
          <p:cNvSpPr/>
          <p:nvPr/>
        </p:nvSpPr>
        <p:spPr>
          <a:xfrm>
            <a:off x="4223828" y="235260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0" name="Oval 209">
            <a:extLst>
              <a:ext uri="{FF2B5EF4-FFF2-40B4-BE49-F238E27FC236}">
                <a16:creationId xmlns:a16="http://schemas.microsoft.com/office/drawing/2014/main" id="{3F9DDB5B-EAC7-DB40-88F8-26F785F1B3FB}"/>
              </a:ext>
            </a:extLst>
          </p:cNvPr>
          <p:cNvSpPr/>
          <p:nvPr/>
        </p:nvSpPr>
        <p:spPr>
          <a:xfrm>
            <a:off x="4223828" y="2110149"/>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1" name="Oval 210">
            <a:extLst>
              <a:ext uri="{FF2B5EF4-FFF2-40B4-BE49-F238E27FC236}">
                <a16:creationId xmlns:a16="http://schemas.microsoft.com/office/drawing/2014/main" id="{84951112-175A-744F-A7FD-4377944F7417}"/>
              </a:ext>
            </a:extLst>
          </p:cNvPr>
          <p:cNvSpPr/>
          <p:nvPr/>
        </p:nvSpPr>
        <p:spPr>
          <a:xfrm>
            <a:off x="4223828" y="1844606"/>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2" name="Oval 211">
            <a:extLst>
              <a:ext uri="{FF2B5EF4-FFF2-40B4-BE49-F238E27FC236}">
                <a16:creationId xmlns:a16="http://schemas.microsoft.com/office/drawing/2014/main" id="{A66809F0-F283-7D4B-810D-1F240A514E5D}"/>
              </a:ext>
            </a:extLst>
          </p:cNvPr>
          <p:cNvSpPr/>
          <p:nvPr/>
        </p:nvSpPr>
        <p:spPr>
          <a:xfrm>
            <a:off x="5593071" y="325894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3" name="Oval 212">
            <a:extLst>
              <a:ext uri="{FF2B5EF4-FFF2-40B4-BE49-F238E27FC236}">
                <a16:creationId xmlns:a16="http://schemas.microsoft.com/office/drawing/2014/main" id="{18464036-0158-1846-B646-B77849265803}"/>
              </a:ext>
            </a:extLst>
          </p:cNvPr>
          <p:cNvSpPr/>
          <p:nvPr/>
        </p:nvSpPr>
        <p:spPr>
          <a:xfrm>
            <a:off x="5587299" y="331670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4" name="Oval 213">
            <a:extLst>
              <a:ext uri="{FF2B5EF4-FFF2-40B4-BE49-F238E27FC236}">
                <a16:creationId xmlns:a16="http://schemas.microsoft.com/office/drawing/2014/main" id="{6E285AF3-3E18-CA4C-81AD-DC6F872ECC04}"/>
              </a:ext>
            </a:extLst>
          </p:cNvPr>
          <p:cNvSpPr/>
          <p:nvPr/>
        </p:nvSpPr>
        <p:spPr>
          <a:xfrm>
            <a:off x="5587299" y="3178155"/>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5" name="Oval 214">
            <a:extLst>
              <a:ext uri="{FF2B5EF4-FFF2-40B4-BE49-F238E27FC236}">
                <a16:creationId xmlns:a16="http://schemas.microsoft.com/office/drawing/2014/main" id="{4CDB71BC-4E7B-0E4C-8938-503215FF1380}"/>
              </a:ext>
            </a:extLst>
          </p:cNvPr>
          <p:cNvSpPr/>
          <p:nvPr/>
        </p:nvSpPr>
        <p:spPr>
          <a:xfrm>
            <a:off x="5587299" y="307424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6" name="Oval 215">
            <a:extLst>
              <a:ext uri="{FF2B5EF4-FFF2-40B4-BE49-F238E27FC236}">
                <a16:creationId xmlns:a16="http://schemas.microsoft.com/office/drawing/2014/main" id="{19D54F16-7FFF-C54E-8542-A0AC271CDF22}"/>
              </a:ext>
            </a:extLst>
          </p:cNvPr>
          <p:cNvSpPr/>
          <p:nvPr/>
        </p:nvSpPr>
        <p:spPr>
          <a:xfrm>
            <a:off x="5587299" y="2589344"/>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7" name="Oval 216">
            <a:extLst>
              <a:ext uri="{FF2B5EF4-FFF2-40B4-BE49-F238E27FC236}">
                <a16:creationId xmlns:a16="http://schemas.microsoft.com/office/drawing/2014/main" id="{815C570B-C14F-F347-BD7D-378AABA96C09}"/>
              </a:ext>
            </a:extLst>
          </p:cNvPr>
          <p:cNvSpPr/>
          <p:nvPr/>
        </p:nvSpPr>
        <p:spPr>
          <a:xfrm>
            <a:off x="5587299" y="2323801"/>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8" name="Oval 217">
            <a:extLst>
              <a:ext uri="{FF2B5EF4-FFF2-40B4-BE49-F238E27FC236}">
                <a16:creationId xmlns:a16="http://schemas.microsoft.com/office/drawing/2014/main" id="{54D8A393-D4BF-D245-A1DF-6B64F633E551}"/>
              </a:ext>
            </a:extLst>
          </p:cNvPr>
          <p:cNvSpPr/>
          <p:nvPr/>
        </p:nvSpPr>
        <p:spPr>
          <a:xfrm>
            <a:off x="5593072" y="3316667"/>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9" name="Oval 218">
            <a:extLst>
              <a:ext uri="{FF2B5EF4-FFF2-40B4-BE49-F238E27FC236}">
                <a16:creationId xmlns:a16="http://schemas.microsoft.com/office/drawing/2014/main" id="{A4A3861B-5D5F-D943-8C89-A8BCA908EDA0}"/>
              </a:ext>
            </a:extLst>
          </p:cNvPr>
          <p:cNvSpPr/>
          <p:nvPr/>
        </p:nvSpPr>
        <p:spPr>
          <a:xfrm>
            <a:off x="5587300" y="3374427"/>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20" name="Oval 219">
            <a:extLst>
              <a:ext uri="{FF2B5EF4-FFF2-40B4-BE49-F238E27FC236}">
                <a16:creationId xmlns:a16="http://schemas.microsoft.com/office/drawing/2014/main" id="{E4503A9A-D5A0-364E-B415-42848209E472}"/>
              </a:ext>
            </a:extLst>
          </p:cNvPr>
          <p:cNvSpPr/>
          <p:nvPr/>
        </p:nvSpPr>
        <p:spPr>
          <a:xfrm>
            <a:off x="5587300" y="3235882"/>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21" name="Oval 220">
            <a:extLst>
              <a:ext uri="{FF2B5EF4-FFF2-40B4-BE49-F238E27FC236}">
                <a16:creationId xmlns:a16="http://schemas.microsoft.com/office/drawing/2014/main" id="{224CC104-76EF-5C44-8B45-4E2CB3BA28E3}"/>
              </a:ext>
            </a:extLst>
          </p:cNvPr>
          <p:cNvSpPr/>
          <p:nvPr/>
        </p:nvSpPr>
        <p:spPr>
          <a:xfrm>
            <a:off x="5587300" y="313197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22" name="Oval 221">
            <a:extLst>
              <a:ext uri="{FF2B5EF4-FFF2-40B4-BE49-F238E27FC236}">
                <a16:creationId xmlns:a16="http://schemas.microsoft.com/office/drawing/2014/main" id="{E88DDEA2-3B38-A046-BF5A-F2401F64052C}"/>
              </a:ext>
            </a:extLst>
          </p:cNvPr>
          <p:cNvSpPr/>
          <p:nvPr/>
        </p:nvSpPr>
        <p:spPr>
          <a:xfrm>
            <a:off x="5587300" y="2993425"/>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23" name="Oval 222">
            <a:extLst>
              <a:ext uri="{FF2B5EF4-FFF2-40B4-BE49-F238E27FC236}">
                <a16:creationId xmlns:a16="http://schemas.microsoft.com/office/drawing/2014/main" id="{036F388C-F9EC-5F4B-8066-B24543133CD6}"/>
              </a:ext>
            </a:extLst>
          </p:cNvPr>
          <p:cNvSpPr/>
          <p:nvPr/>
        </p:nvSpPr>
        <p:spPr>
          <a:xfrm>
            <a:off x="5587300" y="2889518"/>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24" name="Oval 223">
            <a:extLst>
              <a:ext uri="{FF2B5EF4-FFF2-40B4-BE49-F238E27FC236}">
                <a16:creationId xmlns:a16="http://schemas.microsoft.com/office/drawing/2014/main" id="{A63D22A5-88EA-B742-B5C6-55896E41FD0C}"/>
              </a:ext>
            </a:extLst>
          </p:cNvPr>
          <p:cNvSpPr/>
          <p:nvPr/>
        </p:nvSpPr>
        <p:spPr>
          <a:xfrm>
            <a:off x="4531719" y="1836451"/>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25" name="Oval 224">
            <a:extLst>
              <a:ext uri="{FF2B5EF4-FFF2-40B4-BE49-F238E27FC236}">
                <a16:creationId xmlns:a16="http://schemas.microsoft.com/office/drawing/2014/main" id="{62C2076A-AC72-7F42-A426-E88FB13C7A4A}"/>
              </a:ext>
            </a:extLst>
          </p:cNvPr>
          <p:cNvSpPr/>
          <p:nvPr/>
        </p:nvSpPr>
        <p:spPr>
          <a:xfrm>
            <a:off x="4531719" y="206739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26" name="Oval 225">
            <a:extLst>
              <a:ext uri="{FF2B5EF4-FFF2-40B4-BE49-F238E27FC236}">
                <a16:creationId xmlns:a16="http://schemas.microsoft.com/office/drawing/2014/main" id="{3BD9947F-0183-8942-9360-ABF9980DD1DE}"/>
              </a:ext>
            </a:extLst>
          </p:cNvPr>
          <p:cNvSpPr/>
          <p:nvPr/>
        </p:nvSpPr>
        <p:spPr>
          <a:xfrm>
            <a:off x="4531719" y="1755666"/>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27" name="Oval 226">
            <a:extLst>
              <a:ext uri="{FF2B5EF4-FFF2-40B4-BE49-F238E27FC236}">
                <a16:creationId xmlns:a16="http://schemas.microsoft.com/office/drawing/2014/main" id="{63D04716-0962-AC41-B5D1-B21143CC1161}"/>
              </a:ext>
            </a:extLst>
          </p:cNvPr>
          <p:cNvSpPr/>
          <p:nvPr/>
        </p:nvSpPr>
        <p:spPr>
          <a:xfrm>
            <a:off x="4531719" y="1651754"/>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28" name="Oval 227">
            <a:extLst>
              <a:ext uri="{FF2B5EF4-FFF2-40B4-BE49-F238E27FC236}">
                <a16:creationId xmlns:a16="http://schemas.microsoft.com/office/drawing/2014/main" id="{2EC5D97C-DFA8-664C-900D-6FC16B8BE729}"/>
              </a:ext>
            </a:extLst>
          </p:cNvPr>
          <p:cNvSpPr/>
          <p:nvPr/>
        </p:nvSpPr>
        <p:spPr>
          <a:xfrm>
            <a:off x="4531719" y="1513209"/>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29" name="Oval 228">
            <a:extLst>
              <a:ext uri="{FF2B5EF4-FFF2-40B4-BE49-F238E27FC236}">
                <a16:creationId xmlns:a16="http://schemas.microsoft.com/office/drawing/2014/main" id="{5D71B1D7-3F0A-EF46-BD22-73CE4BF71E97}"/>
              </a:ext>
            </a:extLst>
          </p:cNvPr>
          <p:cNvSpPr/>
          <p:nvPr/>
        </p:nvSpPr>
        <p:spPr>
          <a:xfrm>
            <a:off x="4531719" y="1409302"/>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30" name="Oval 229">
            <a:extLst>
              <a:ext uri="{FF2B5EF4-FFF2-40B4-BE49-F238E27FC236}">
                <a16:creationId xmlns:a16="http://schemas.microsoft.com/office/drawing/2014/main" id="{CD21C6C7-9A9A-B046-A6FC-D3A2DC8EE2B1}"/>
              </a:ext>
            </a:extLst>
          </p:cNvPr>
          <p:cNvSpPr/>
          <p:nvPr/>
        </p:nvSpPr>
        <p:spPr>
          <a:xfrm>
            <a:off x="4531719" y="2748542"/>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31" name="Oval 230">
            <a:extLst>
              <a:ext uri="{FF2B5EF4-FFF2-40B4-BE49-F238E27FC236}">
                <a16:creationId xmlns:a16="http://schemas.microsoft.com/office/drawing/2014/main" id="{C7DEE053-DA82-1147-89F3-09CC8C7F5738}"/>
              </a:ext>
            </a:extLst>
          </p:cNvPr>
          <p:cNvSpPr/>
          <p:nvPr/>
        </p:nvSpPr>
        <p:spPr>
          <a:xfrm>
            <a:off x="4531719" y="2806302"/>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32" name="Oval 231">
            <a:extLst>
              <a:ext uri="{FF2B5EF4-FFF2-40B4-BE49-F238E27FC236}">
                <a16:creationId xmlns:a16="http://schemas.microsoft.com/office/drawing/2014/main" id="{A139FE8F-65C2-7047-9D29-290FE04C83C4}"/>
              </a:ext>
            </a:extLst>
          </p:cNvPr>
          <p:cNvSpPr/>
          <p:nvPr/>
        </p:nvSpPr>
        <p:spPr>
          <a:xfrm>
            <a:off x="4531719" y="2667757"/>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33" name="Oval 232">
            <a:extLst>
              <a:ext uri="{FF2B5EF4-FFF2-40B4-BE49-F238E27FC236}">
                <a16:creationId xmlns:a16="http://schemas.microsoft.com/office/drawing/2014/main" id="{52376A13-9FBE-4945-A997-BD87FD82D943}"/>
              </a:ext>
            </a:extLst>
          </p:cNvPr>
          <p:cNvSpPr/>
          <p:nvPr/>
        </p:nvSpPr>
        <p:spPr>
          <a:xfrm>
            <a:off x="4531719" y="2563845"/>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34" name="Oval 233">
            <a:extLst>
              <a:ext uri="{FF2B5EF4-FFF2-40B4-BE49-F238E27FC236}">
                <a16:creationId xmlns:a16="http://schemas.microsoft.com/office/drawing/2014/main" id="{87061BF0-9B7F-6645-893C-91EB158EFF32}"/>
              </a:ext>
            </a:extLst>
          </p:cNvPr>
          <p:cNvSpPr/>
          <p:nvPr/>
        </p:nvSpPr>
        <p:spPr>
          <a:xfrm>
            <a:off x="4531719" y="2425296"/>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35" name="Oval 234">
            <a:extLst>
              <a:ext uri="{FF2B5EF4-FFF2-40B4-BE49-F238E27FC236}">
                <a16:creationId xmlns:a16="http://schemas.microsoft.com/office/drawing/2014/main" id="{FCF3ABF8-6162-F54B-A8E4-E9A77B32B507}"/>
              </a:ext>
            </a:extLst>
          </p:cNvPr>
          <p:cNvSpPr/>
          <p:nvPr/>
        </p:nvSpPr>
        <p:spPr>
          <a:xfrm>
            <a:off x="4531719" y="215975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36" name="Oval 235">
            <a:extLst>
              <a:ext uri="{FF2B5EF4-FFF2-40B4-BE49-F238E27FC236}">
                <a16:creationId xmlns:a16="http://schemas.microsoft.com/office/drawing/2014/main" id="{C1424FF7-01CA-0144-90D7-A0F7D8C40FBB}"/>
              </a:ext>
            </a:extLst>
          </p:cNvPr>
          <p:cNvSpPr/>
          <p:nvPr/>
        </p:nvSpPr>
        <p:spPr>
          <a:xfrm>
            <a:off x="4531719" y="123842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37" name="Oval 236">
            <a:extLst>
              <a:ext uri="{FF2B5EF4-FFF2-40B4-BE49-F238E27FC236}">
                <a16:creationId xmlns:a16="http://schemas.microsoft.com/office/drawing/2014/main" id="{BDDAE793-6165-F146-97BF-48B4D2D911CA}"/>
              </a:ext>
            </a:extLst>
          </p:cNvPr>
          <p:cNvSpPr/>
          <p:nvPr/>
        </p:nvSpPr>
        <p:spPr>
          <a:xfrm>
            <a:off x="4531499" y="1116549"/>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38" name="Oval 237">
            <a:extLst>
              <a:ext uri="{FF2B5EF4-FFF2-40B4-BE49-F238E27FC236}">
                <a16:creationId xmlns:a16="http://schemas.microsoft.com/office/drawing/2014/main" id="{77AC292B-3C98-2142-B4D1-1673A53C5C1C}"/>
              </a:ext>
            </a:extLst>
          </p:cNvPr>
          <p:cNvSpPr/>
          <p:nvPr/>
        </p:nvSpPr>
        <p:spPr>
          <a:xfrm>
            <a:off x="4875956" y="3081918"/>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39" name="Oval 238">
            <a:extLst>
              <a:ext uri="{FF2B5EF4-FFF2-40B4-BE49-F238E27FC236}">
                <a16:creationId xmlns:a16="http://schemas.microsoft.com/office/drawing/2014/main" id="{58166283-71AE-0B4F-9999-166BC9FC0F91}"/>
              </a:ext>
            </a:extLst>
          </p:cNvPr>
          <p:cNvSpPr/>
          <p:nvPr/>
        </p:nvSpPr>
        <p:spPr>
          <a:xfrm>
            <a:off x="4875956" y="3139678"/>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40" name="Oval 239">
            <a:extLst>
              <a:ext uri="{FF2B5EF4-FFF2-40B4-BE49-F238E27FC236}">
                <a16:creationId xmlns:a16="http://schemas.microsoft.com/office/drawing/2014/main" id="{239D72D5-A7DF-8D48-A7CA-FD55409BDD31}"/>
              </a:ext>
            </a:extLst>
          </p:cNvPr>
          <p:cNvSpPr/>
          <p:nvPr/>
        </p:nvSpPr>
        <p:spPr>
          <a:xfrm>
            <a:off x="4875956" y="300113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41" name="Oval 240">
            <a:extLst>
              <a:ext uri="{FF2B5EF4-FFF2-40B4-BE49-F238E27FC236}">
                <a16:creationId xmlns:a16="http://schemas.microsoft.com/office/drawing/2014/main" id="{B0BB3134-2555-A948-95A6-8B1FE0FC61FF}"/>
              </a:ext>
            </a:extLst>
          </p:cNvPr>
          <p:cNvSpPr/>
          <p:nvPr/>
        </p:nvSpPr>
        <p:spPr>
          <a:xfrm>
            <a:off x="4875956" y="2897221"/>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42" name="Oval 241">
            <a:extLst>
              <a:ext uri="{FF2B5EF4-FFF2-40B4-BE49-F238E27FC236}">
                <a16:creationId xmlns:a16="http://schemas.microsoft.com/office/drawing/2014/main" id="{D889A1F2-735F-4E42-97F0-32729993773E}"/>
              </a:ext>
            </a:extLst>
          </p:cNvPr>
          <p:cNvSpPr/>
          <p:nvPr/>
        </p:nvSpPr>
        <p:spPr>
          <a:xfrm>
            <a:off x="4875956" y="2758672"/>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43" name="Oval 242">
            <a:extLst>
              <a:ext uri="{FF2B5EF4-FFF2-40B4-BE49-F238E27FC236}">
                <a16:creationId xmlns:a16="http://schemas.microsoft.com/office/drawing/2014/main" id="{79FBA20B-7160-504B-8875-5555678BE62B}"/>
              </a:ext>
            </a:extLst>
          </p:cNvPr>
          <p:cNvSpPr/>
          <p:nvPr/>
        </p:nvSpPr>
        <p:spPr>
          <a:xfrm>
            <a:off x="4875956" y="2631675"/>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44" name="Oval 243">
            <a:extLst>
              <a:ext uri="{FF2B5EF4-FFF2-40B4-BE49-F238E27FC236}">
                <a16:creationId xmlns:a16="http://schemas.microsoft.com/office/drawing/2014/main" id="{936AA085-7B89-9D40-8925-B6A3964B0797}"/>
              </a:ext>
            </a:extLst>
          </p:cNvPr>
          <p:cNvSpPr/>
          <p:nvPr/>
        </p:nvSpPr>
        <p:spPr>
          <a:xfrm>
            <a:off x="4875955" y="248158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45" name="Oval 244">
            <a:extLst>
              <a:ext uri="{FF2B5EF4-FFF2-40B4-BE49-F238E27FC236}">
                <a16:creationId xmlns:a16="http://schemas.microsoft.com/office/drawing/2014/main" id="{A476D2F7-56CA-9343-949E-7210524835A6}"/>
              </a:ext>
            </a:extLst>
          </p:cNvPr>
          <p:cNvSpPr/>
          <p:nvPr/>
        </p:nvSpPr>
        <p:spPr>
          <a:xfrm>
            <a:off x="4875956" y="2285277"/>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46" name="Oval 245">
            <a:extLst>
              <a:ext uri="{FF2B5EF4-FFF2-40B4-BE49-F238E27FC236}">
                <a16:creationId xmlns:a16="http://schemas.microsoft.com/office/drawing/2014/main" id="{3427358B-2543-F742-85DF-17CB0BA55D76}"/>
              </a:ext>
            </a:extLst>
          </p:cNvPr>
          <p:cNvSpPr/>
          <p:nvPr/>
        </p:nvSpPr>
        <p:spPr>
          <a:xfrm>
            <a:off x="4875956" y="2204492"/>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47" name="Oval 246">
            <a:extLst>
              <a:ext uri="{FF2B5EF4-FFF2-40B4-BE49-F238E27FC236}">
                <a16:creationId xmlns:a16="http://schemas.microsoft.com/office/drawing/2014/main" id="{780A99FE-6C2D-A543-9D62-3451A8C16F41}"/>
              </a:ext>
            </a:extLst>
          </p:cNvPr>
          <p:cNvSpPr/>
          <p:nvPr/>
        </p:nvSpPr>
        <p:spPr>
          <a:xfrm>
            <a:off x="4875956" y="210058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48" name="Oval 247">
            <a:extLst>
              <a:ext uri="{FF2B5EF4-FFF2-40B4-BE49-F238E27FC236}">
                <a16:creationId xmlns:a16="http://schemas.microsoft.com/office/drawing/2014/main" id="{D7CF455B-2A30-FC41-A124-68CC4A7D688D}"/>
              </a:ext>
            </a:extLst>
          </p:cNvPr>
          <p:cNvSpPr/>
          <p:nvPr/>
        </p:nvSpPr>
        <p:spPr>
          <a:xfrm>
            <a:off x="4875956" y="1962035"/>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49" name="Oval 248">
            <a:extLst>
              <a:ext uri="{FF2B5EF4-FFF2-40B4-BE49-F238E27FC236}">
                <a16:creationId xmlns:a16="http://schemas.microsoft.com/office/drawing/2014/main" id="{491A8B3F-C9C9-6144-9E36-806749CEB750}"/>
              </a:ext>
            </a:extLst>
          </p:cNvPr>
          <p:cNvSpPr/>
          <p:nvPr/>
        </p:nvSpPr>
        <p:spPr>
          <a:xfrm>
            <a:off x="4875956" y="1696498"/>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50" name="Oval 249">
            <a:extLst>
              <a:ext uri="{FF2B5EF4-FFF2-40B4-BE49-F238E27FC236}">
                <a16:creationId xmlns:a16="http://schemas.microsoft.com/office/drawing/2014/main" id="{2932126A-D0DF-0A49-9584-2E8468B3D492}"/>
              </a:ext>
            </a:extLst>
          </p:cNvPr>
          <p:cNvSpPr/>
          <p:nvPr/>
        </p:nvSpPr>
        <p:spPr>
          <a:xfrm>
            <a:off x="4875956" y="1548709"/>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51" name="Oval 250">
            <a:extLst>
              <a:ext uri="{FF2B5EF4-FFF2-40B4-BE49-F238E27FC236}">
                <a16:creationId xmlns:a16="http://schemas.microsoft.com/office/drawing/2014/main" id="{36109102-F292-E546-8C2C-04A2D1017AAD}"/>
              </a:ext>
            </a:extLst>
          </p:cNvPr>
          <p:cNvSpPr/>
          <p:nvPr/>
        </p:nvSpPr>
        <p:spPr>
          <a:xfrm>
            <a:off x="4875956" y="1306262"/>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52" name="Oval 251">
            <a:extLst>
              <a:ext uri="{FF2B5EF4-FFF2-40B4-BE49-F238E27FC236}">
                <a16:creationId xmlns:a16="http://schemas.microsoft.com/office/drawing/2014/main" id="{19260464-7A4B-784E-9269-C63B77792352}"/>
              </a:ext>
            </a:extLst>
          </p:cNvPr>
          <p:cNvSpPr/>
          <p:nvPr/>
        </p:nvSpPr>
        <p:spPr>
          <a:xfrm>
            <a:off x="5231099" y="2870431"/>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53" name="Oval 252">
            <a:extLst>
              <a:ext uri="{FF2B5EF4-FFF2-40B4-BE49-F238E27FC236}">
                <a16:creationId xmlns:a16="http://schemas.microsoft.com/office/drawing/2014/main" id="{74E049F0-7A42-9B45-8849-2A85015F723A}"/>
              </a:ext>
            </a:extLst>
          </p:cNvPr>
          <p:cNvSpPr/>
          <p:nvPr/>
        </p:nvSpPr>
        <p:spPr>
          <a:xfrm>
            <a:off x="5231099" y="2789646"/>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54" name="Oval 253">
            <a:extLst>
              <a:ext uri="{FF2B5EF4-FFF2-40B4-BE49-F238E27FC236}">
                <a16:creationId xmlns:a16="http://schemas.microsoft.com/office/drawing/2014/main" id="{1F2B6829-2236-3649-805B-FCEB2C45989D}"/>
              </a:ext>
            </a:extLst>
          </p:cNvPr>
          <p:cNvSpPr/>
          <p:nvPr/>
        </p:nvSpPr>
        <p:spPr>
          <a:xfrm>
            <a:off x="5231099" y="2685734"/>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55" name="Oval 254">
            <a:extLst>
              <a:ext uri="{FF2B5EF4-FFF2-40B4-BE49-F238E27FC236}">
                <a16:creationId xmlns:a16="http://schemas.microsoft.com/office/drawing/2014/main" id="{C0823B3A-185F-1548-B95D-DB78E527317D}"/>
              </a:ext>
            </a:extLst>
          </p:cNvPr>
          <p:cNvSpPr/>
          <p:nvPr/>
        </p:nvSpPr>
        <p:spPr>
          <a:xfrm>
            <a:off x="5231099" y="2547189"/>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56" name="Oval 255">
            <a:extLst>
              <a:ext uri="{FF2B5EF4-FFF2-40B4-BE49-F238E27FC236}">
                <a16:creationId xmlns:a16="http://schemas.microsoft.com/office/drawing/2014/main" id="{F8154E49-9F75-6E45-8850-B18915AB6968}"/>
              </a:ext>
            </a:extLst>
          </p:cNvPr>
          <p:cNvSpPr/>
          <p:nvPr/>
        </p:nvSpPr>
        <p:spPr>
          <a:xfrm>
            <a:off x="5231099" y="2443282"/>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57" name="Oval 256">
            <a:extLst>
              <a:ext uri="{FF2B5EF4-FFF2-40B4-BE49-F238E27FC236}">
                <a16:creationId xmlns:a16="http://schemas.microsoft.com/office/drawing/2014/main" id="{5DE20F78-F454-CC48-AFDE-207042ABDC2B}"/>
              </a:ext>
            </a:extLst>
          </p:cNvPr>
          <p:cNvSpPr/>
          <p:nvPr/>
        </p:nvSpPr>
        <p:spPr>
          <a:xfrm>
            <a:off x="5231099" y="1796736"/>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58" name="Oval 257">
            <a:extLst>
              <a:ext uri="{FF2B5EF4-FFF2-40B4-BE49-F238E27FC236}">
                <a16:creationId xmlns:a16="http://schemas.microsoft.com/office/drawing/2014/main" id="{A1B54483-31A1-1847-8FCF-10AFF0C5ECF3}"/>
              </a:ext>
            </a:extLst>
          </p:cNvPr>
          <p:cNvSpPr/>
          <p:nvPr/>
        </p:nvSpPr>
        <p:spPr>
          <a:xfrm>
            <a:off x="5231099" y="319373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59" name="Oval 258">
            <a:extLst>
              <a:ext uri="{FF2B5EF4-FFF2-40B4-BE49-F238E27FC236}">
                <a16:creationId xmlns:a16="http://schemas.microsoft.com/office/drawing/2014/main" id="{8A17342D-FD0C-6B44-9908-EE03503C6036}"/>
              </a:ext>
            </a:extLst>
          </p:cNvPr>
          <p:cNvSpPr/>
          <p:nvPr/>
        </p:nvSpPr>
        <p:spPr>
          <a:xfrm>
            <a:off x="5231099" y="227240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60" name="Oval 259">
            <a:extLst>
              <a:ext uri="{FF2B5EF4-FFF2-40B4-BE49-F238E27FC236}">
                <a16:creationId xmlns:a16="http://schemas.microsoft.com/office/drawing/2014/main" id="{E91C816A-E332-2745-99F4-613684392317}"/>
              </a:ext>
            </a:extLst>
          </p:cNvPr>
          <p:cNvSpPr/>
          <p:nvPr/>
        </p:nvSpPr>
        <p:spPr>
          <a:xfrm>
            <a:off x="5231099" y="2076136"/>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61" name="Oval 260">
            <a:extLst>
              <a:ext uri="{FF2B5EF4-FFF2-40B4-BE49-F238E27FC236}">
                <a16:creationId xmlns:a16="http://schemas.microsoft.com/office/drawing/2014/main" id="{E91818A1-CCA6-8845-AB76-8B0FC991DC2B}"/>
              </a:ext>
            </a:extLst>
          </p:cNvPr>
          <p:cNvSpPr/>
          <p:nvPr/>
        </p:nvSpPr>
        <p:spPr>
          <a:xfrm>
            <a:off x="5231099" y="310137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62" name="Oval 261">
            <a:extLst>
              <a:ext uri="{FF2B5EF4-FFF2-40B4-BE49-F238E27FC236}">
                <a16:creationId xmlns:a16="http://schemas.microsoft.com/office/drawing/2014/main" id="{281C563F-7763-784E-AEDB-B77410B36F7B}"/>
              </a:ext>
            </a:extLst>
          </p:cNvPr>
          <p:cNvSpPr/>
          <p:nvPr/>
        </p:nvSpPr>
        <p:spPr>
          <a:xfrm>
            <a:off x="4214152" y="2748542"/>
            <a:ext cx="137160" cy="137160"/>
          </a:xfrm>
          <a:prstGeom prst="ellipse">
            <a:avLst/>
          </a:prstGeom>
          <a:gradFill>
            <a:gsLst>
              <a:gs pos="0">
                <a:srgbClr val="B57BA6"/>
              </a:gs>
              <a:gs pos="99000">
                <a:srgbClr val="FFAEEF"/>
              </a:gs>
            </a:gsLst>
            <a:lin ang="16200000" scaled="0"/>
          </a:gradFill>
          <a:ln>
            <a:solidFill>
              <a:srgbClr val="95698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3" name="Oval 262">
            <a:extLst>
              <a:ext uri="{FF2B5EF4-FFF2-40B4-BE49-F238E27FC236}">
                <a16:creationId xmlns:a16="http://schemas.microsoft.com/office/drawing/2014/main" id="{79050C31-FD3E-1E45-9C06-036F212C0C95}"/>
              </a:ext>
            </a:extLst>
          </p:cNvPr>
          <p:cNvSpPr/>
          <p:nvPr/>
        </p:nvSpPr>
        <p:spPr>
          <a:xfrm>
            <a:off x="4528200" y="3081946"/>
            <a:ext cx="137160" cy="137160"/>
          </a:xfrm>
          <a:prstGeom prst="ellipse">
            <a:avLst/>
          </a:prstGeom>
          <a:gradFill>
            <a:gsLst>
              <a:gs pos="0">
                <a:srgbClr val="B57BA6"/>
              </a:gs>
              <a:gs pos="99000">
                <a:srgbClr val="FFAEEF"/>
              </a:gs>
            </a:gsLst>
            <a:lin ang="16200000" scaled="0"/>
          </a:gradFill>
          <a:ln>
            <a:solidFill>
              <a:srgbClr val="95698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4" name="Oval 263">
            <a:extLst>
              <a:ext uri="{FF2B5EF4-FFF2-40B4-BE49-F238E27FC236}">
                <a16:creationId xmlns:a16="http://schemas.microsoft.com/office/drawing/2014/main" id="{F0F1570F-C7E7-184D-B41A-8FA15F3454E7}"/>
              </a:ext>
            </a:extLst>
          </p:cNvPr>
          <p:cNvSpPr/>
          <p:nvPr/>
        </p:nvSpPr>
        <p:spPr>
          <a:xfrm>
            <a:off x="4869936" y="3268266"/>
            <a:ext cx="137160" cy="137160"/>
          </a:xfrm>
          <a:prstGeom prst="ellipse">
            <a:avLst/>
          </a:prstGeom>
          <a:gradFill>
            <a:gsLst>
              <a:gs pos="0">
                <a:srgbClr val="B57BA6"/>
              </a:gs>
              <a:gs pos="99000">
                <a:srgbClr val="FFAEEF"/>
              </a:gs>
            </a:gsLst>
            <a:lin ang="16200000" scaled="0"/>
          </a:gradFill>
          <a:ln>
            <a:solidFill>
              <a:srgbClr val="95698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5" name="Oval 264">
            <a:extLst>
              <a:ext uri="{FF2B5EF4-FFF2-40B4-BE49-F238E27FC236}">
                <a16:creationId xmlns:a16="http://schemas.microsoft.com/office/drawing/2014/main" id="{3D285579-C2FB-E74F-B898-187641BDCAE1}"/>
              </a:ext>
            </a:extLst>
          </p:cNvPr>
          <p:cNvSpPr/>
          <p:nvPr/>
        </p:nvSpPr>
        <p:spPr>
          <a:xfrm>
            <a:off x="5236435" y="3411646"/>
            <a:ext cx="137160" cy="137160"/>
          </a:xfrm>
          <a:prstGeom prst="ellipse">
            <a:avLst/>
          </a:prstGeom>
          <a:gradFill>
            <a:gsLst>
              <a:gs pos="0">
                <a:srgbClr val="B57BA6"/>
              </a:gs>
              <a:gs pos="99000">
                <a:srgbClr val="FFAEEF"/>
              </a:gs>
            </a:gsLst>
            <a:lin ang="16200000" scaled="0"/>
          </a:gradFill>
          <a:ln>
            <a:solidFill>
              <a:srgbClr val="95698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6" name="Oval 265">
            <a:extLst>
              <a:ext uri="{FF2B5EF4-FFF2-40B4-BE49-F238E27FC236}">
                <a16:creationId xmlns:a16="http://schemas.microsoft.com/office/drawing/2014/main" id="{583A1199-D442-BD40-839F-CA54D7E035AA}"/>
              </a:ext>
            </a:extLst>
          </p:cNvPr>
          <p:cNvSpPr/>
          <p:nvPr/>
        </p:nvSpPr>
        <p:spPr>
          <a:xfrm>
            <a:off x="5586101" y="3491952"/>
            <a:ext cx="137160" cy="137160"/>
          </a:xfrm>
          <a:prstGeom prst="ellipse">
            <a:avLst/>
          </a:prstGeom>
          <a:gradFill>
            <a:gsLst>
              <a:gs pos="0">
                <a:srgbClr val="B57BA6"/>
              </a:gs>
              <a:gs pos="99000">
                <a:srgbClr val="FFAEEF"/>
              </a:gs>
            </a:gsLst>
            <a:lin ang="16200000" scaled="0"/>
          </a:gradFill>
          <a:ln>
            <a:solidFill>
              <a:srgbClr val="95698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8" name="Oval 267">
            <a:extLst>
              <a:ext uri="{FF2B5EF4-FFF2-40B4-BE49-F238E27FC236}">
                <a16:creationId xmlns:a16="http://schemas.microsoft.com/office/drawing/2014/main" id="{2718A28E-0CD3-4F4A-A0E3-B36C15B75585}"/>
              </a:ext>
            </a:extLst>
          </p:cNvPr>
          <p:cNvSpPr/>
          <p:nvPr/>
        </p:nvSpPr>
        <p:spPr>
          <a:xfrm>
            <a:off x="5898831" y="3534582"/>
            <a:ext cx="137160" cy="137160"/>
          </a:xfrm>
          <a:prstGeom prst="ellipse">
            <a:avLst/>
          </a:prstGeom>
          <a:gradFill>
            <a:gsLst>
              <a:gs pos="0">
                <a:srgbClr val="B57BA6"/>
              </a:gs>
              <a:gs pos="99000">
                <a:srgbClr val="FFAEEF"/>
              </a:gs>
            </a:gsLst>
            <a:lin ang="16200000" scaled="0"/>
          </a:gradFill>
          <a:ln>
            <a:solidFill>
              <a:srgbClr val="95698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9" name="Rectangle 268">
            <a:extLst>
              <a:ext uri="{FF2B5EF4-FFF2-40B4-BE49-F238E27FC236}">
                <a16:creationId xmlns:a16="http://schemas.microsoft.com/office/drawing/2014/main" id="{1796679A-4460-AF4A-8BD8-E1ECBD418932}"/>
              </a:ext>
            </a:extLst>
          </p:cNvPr>
          <p:cNvSpPr/>
          <p:nvPr/>
        </p:nvSpPr>
        <p:spPr>
          <a:xfrm>
            <a:off x="3140438" y="3919092"/>
            <a:ext cx="3515191" cy="307777"/>
          </a:xfrm>
          <a:prstGeom prst="rect">
            <a:avLst/>
          </a:prstGeom>
        </p:spPr>
        <p:txBody>
          <a:bodyPr wrap="square">
            <a:spAutoFit/>
          </a:bodyPr>
          <a:lstStyle/>
          <a:p>
            <a:r>
              <a:rPr lang="en-US" dirty="0">
                <a:solidFill>
                  <a:srgbClr val="666666"/>
                </a:solidFill>
                <a:latin typeface="Nunito Sans" pitchFamily="2" charset="77"/>
                <a:ea typeface="Nunito Sans" pitchFamily="2" charset="77"/>
                <a:cs typeface="Nunito Sans" pitchFamily="2" charset="77"/>
              </a:rPr>
              <a:t>    0       1      2     3     4     5     6     7     </a:t>
            </a:r>
            <a:endParaRPr lang="en-US" dirty="0"/>
          </a:p>
        </p:txBody>
      </p:sp>
      <p:sp>
        <p:nvSpPr>
          <p:cNvPr id="270" name="Rectangle 269">
            <a:extLst>
              <a:ext uri="{FF2B5EF4-FFF2-40B4-BE49-F238E27FC236}">
                <a16:creationId xmlns:a16="http://schemas.microsoft.com/office/drawing/2014/main" id="{1BE6D645-E39A-ED4F-8586-C1C361366AE4}"/>
              </a:ext>
            </a:extLst>
          </p:cNvPr>
          <p:cNvSpPr/>
          <p:nvPr/>
        </p:nvSpPr>
        <p:spPr>
          <a:xfrm>
            <a:off x="7179560" y="1611189"/>
            <a:ext cx="1385316" cy="2031325"/>
          </a:xfrm>
          <a:prstGeom prst="rect">
            <a:avLst/>
          </a:prstGeom>
        </p:spPr>
        <p:txBody>
          <a:bodyPr wrap="none">
            <a:spAutoFit/>
          </a:bodyPr>
          <a:lstStyle/>
          <a:p>
            <a:r>
              <a:rPr lang="en-US" b="1" dirty="0">
                <a:solidFill>
                  <a:srgbClr val="666666"/>
                </a:solidFill>
                <a:latin typeface="Nunito Sans" pitchFamily="2" charset="77"/>
                <a:ea typeface="Nunito Sans" pitchFamily="2" charset="77"/>
                <a:cs typeface="Nunito Sans" pitchFamily="2" charset="77"/>
              </a:rPr>
              <a:t>Features</a:t>
            </a:r>
          </a:p>
          <a:p>
            <a:r>
              <a:rPr lang="en-US" dirty="0">
                <a:solidFill>
                  <a:srgbClr val="666666"/>
                </a:solidFill>
                <a:latin typeface="Nunito Sans" pitchFamily="2" charset="77"/>
                <a:ea typeface="Nunito Sans" pitchFamily="2" charset="77"/>
                <a:cs typeface="Nunito Sans" pitchFamily="2" charset="77"/>
              </a:rPr>
              <a:t># bathrooms</a:t>
            </a:r>
          </a:p>
          <a:p>
            <a:r>
              <a:rPr lang="en-US" dirty="0">
                <a:solidFill>
                  <a:srgbClr val="666666"/>
                </a:solidFill>
                <a:latin typeface="Nunito Sans" pitchFamily="2" charset="77"/>
              </a:rPr>
              <a:t># bedrooms</a:t>
            </a:r>
          </a:p>
          <a:p>
            <a:r>
              <a:rPr lang="en-US" dirty="0" err="1">
                <a:solidFill>
                  <a:srgbClr val="666666"/>
                </a:solidFill>
                <a:latin typeface="Nunito Sans" pitchFamily="2" charset="77"/>
              </a:rPr>
              <a:t>sq.ft</a:t>
            </a:r>
            <a:r>
              <a:rPr lang="en-US" dirty="0">
                <a:solidFill>
                  <a:srgbClr val="666666"/>
                </a:solidFill>
                <a:latin typeface="Nunito Sans" pitchFamily="2" charset="77"/>
              </a:rPr>
              <a:t>. living</a:t>
            </a:r>
          </a:p>
          <a:p>
            <a:r>
              <a:rPr lang="en-US" dirty="0" err="1">
                <a:solidFill>
                  <a:srgbClr val="666666"/>
                </a:solidFill>
                <a:latin typeface="Nunito Sans" pitchFamily="2" charset="77"/>
              </a:rPr>
              <a:t>sq.ft</a:t>
            </a:r>
            <a:r>
              <a:rPr lang="en-US" dirty="0">
                <a:solidFill>
                  <a:srgbClr val="666666"/>
                </a:solidFill>
                <a:latin typeface="Nunito Sans" pitchFamily="2" charset="77"/>
              </a:rPr>
              <a:t> lot</a:t>
            </a:r>
          </a:p>
          <a:p>
            <a:r>
              <a:rPr lang="en-US" dirty="0">
                <a:solidFill>
                  <a:srgbClr val="666666"/>
                </a:solidFill>
                <a:latin typeface="Nunito Sans" pitchFamily="2" charset="77"/>
              </a:rPr>
              <a:t>floors</a:t>
            </a:r>
          </a:p>
          <a:p>
            <a:r>
              <a:rPr lang="en-US" dirty="0">
                <a:solidFill>
                  <a:srgbClr val="666666"/>
                </a:solidFill>
                <a:latin typeface="Nunito Sans" pitchFamily="2" charset="77"/>
              </a:rPr>
              <a:t>year built</a:t>
            </a:r>
          </a:p>
          <a:p>
            <a:r>
              <a:rPr lang="en-US" dirty="0">
                <a:solidFill>
                  <a:srgbClr val="666666"/>
                </a:solidFill>
                <a:latin typeface="Nunito Sans" pitchFamily="2" charset="77"/>
              </a:rPr>
              <a:t>year renovated</a:t>
            </a:r>
          </a:p>
          <a:p>
            <a:r>
              <a:rPr lang="en-US" dirty="0">
                <a:solidFill>
                  <a:srgbClr val="666666"/>
                </a:solidFill>
                <a:latin typeface="Nunito Sans" pitchFamily="2" charset="77"/>
              </a:rPr>
              <a:t>waterfront</a:t>
            </a:r>
          </a:p>
        </p:txBody>
      </p:sp>
    </p:spTree>
    <p:extLst>
      <p:ext uri="{BB962C8B-B14F-4D97-AF65-F5344CB8AC3E}">
        <p14:creationId xmlns:p14="http://schemas.microsoft.com/office/powerpoint/2010/main" val="22574918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B4735-C2D4-FB4C-A964-144778D880F5}"/>
              </a:ext>
            </a:extLst>
          </p:cNvPr>
          <p:cNvSpPr>
            <a:spLocks noGrp="1"/>
          </p:cNvSpPr>
          <p:nvPr>
            <p:ph type="title"/>
          </p:nvPr>
        </p:nvSpPr>
        <p:spPr/>
        <p:txBody>
          <a:bodyPr/>
          <a:lstStyle/>
          <a:p>
            <a:r>
              <a:rPr lang="en-US" dirty="0"/>
              <a:t>Best Model Size 8</a:t>
            </a:r>
          </a:p>
        </p:txBody>
      </p:sp>
      <p:sp>
        <p:nvSpPr>
          <p:cNvPr id="4" name="Slide Number Placeholder 3">
            <a:extLst>
              <a:ext uri="{FF2B5EF4-FFF2-40B4-BE49-F238E27FC236}">
                <a16:creationId xmlns:a16="http://schemas.microsoft.com/office/drawing/2014/main" id="{53538D5D-75A2-1449-8331-C153B4A3137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28</a:t>
            </a:fld>
            <a:endParaRPr lang="en"/>
          </a:p>
        </p:txBody>
      </p:sp>
      <p:sp>
        <p:nvSpPr>
          <p:cNvPr id="5" name="Left-Up Arrow 4">
            <a:extLst>
              <a:ext uri="{FF2B5EF4-FFF2-40B4-BE49-F238E27FC236}">
                <a16:creationId xmlns:a16="http://schemas.microsoft.com/office/drawing/2014/main" id="{5F5F2E5E-6A7F-5548-8B63-A046A5CFDE83}"/>
              </a:ext>
            </a:extLst>
          </p:cNvPr>
          <p:cNvSpPr/>
          <p:nvPr/>
        </p:nvSpPr>
        <p:spPr>
          <a:xfrm flipH="1">
            <a:off x="3140439" y="534599"/>
            <a:ext cx="3515192" cy="3413792"/>
          </a:xfrm>
          <a:prstGeom prst="leftUpArrow">
            <a:avLst>
              <a:gd name="adj1" fmla="val 0"/>
              <a:gd name="adj2" fmla="val 1989"/>
              <a:gd name="adj3" fmla="val 289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340F779-F138-E94E-A698-B97E4FDE91DD}"/>
              </a:ext>
            </a:extLst>
          </p:cNvPr>
          <p:cNvSpPr/>
          <p:nvPr/>
        </p:nvSpPr>
        <p:spPr>
          <a:xfrm>
            <a:off x="4313986" y="4246585"/>
            <a:ext cx="1249060" cy="307777"/>
          </a:xfrm>
          <a:prstGeom prst="rect">
            <a:avLst/>
          </a:prstGeom>
        </p:spPr>
        <p:txBody>
          <a:bodyPr wrap="none">
            <a:spAutoFit/>
          </a:bodyPr>
          <a:lstStyle/>
          <a:p>
            <a:r>
              <a:rPr lang="en-US" dirty="0">
                <a:solidFill>
                  <a:srgbClr val="666666"/>
                </a:solidFill>
                <a:latin typeface="Nunito Sans" pitchFamily="2" charset="77"/>
                <a:ea typeface="Nunito Sans" pitchFamily="2" charset="77"/>
                <a:cs typeface="Nunito Sans" pitchFamily="2" charset="77"/>
              </a:rPr>
              <a:t># of features</a:t>
            </a:r>
            <a:r>
              <a:rPr lang="en-US" dirty="0"/>
              <a:t> </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99C95EE-452F-0C40-B8F9-BDDA634C9BA5}"/>
                  </a:ext>
                </a:extLst>
              </p:cNvPr>
              <p:cNvSpPr txBox="1"/>
              <p:nvPr/>
            </p:nvSpPr>
            <p:spPr>
              <a:xfrm rot="16200000">
                <a:off x="2349227" y="2098608"/>
                <a:ext cx="1168269"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𝑅𝑆</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𝑡𝑟𝑎𝑖𝑛</m:t>
                          </m:r>
                        </m:sub>
                      </m:sSub>
                      <m:r>
                        <a:rPr lang="en-US" b="0" i="1" smtClean="0">
                          <a:latin typeface="Cambria Math" panose="02040503050406030204" pitchFamily="18" charset="0"/>
                        </a:rPr>
                        <m:t>(</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𝑤</m:t>
                          </m:r>
                        </m:e>
                      </m:acc>
                      <m:r>
                        <a:rPr lang="en-US" b="0" i="1" smtClean="0">
                          <a:latin typeface="Cambria Math" panose="02040503050406030204" pitchFamily="18" charset="0"/>
                        </a:rPr>
                        <m:t>)</m:t>
                      </m:r>
                    </m:oMath>
                  </m:oMathPara>
                </a14:m>
                <a:endParaRPr lang="en-US" dirty="0"/>
              </a:p>
            </p:txBody>
          </p:sp>
        </mc:Choice>
        <mc:Fallback xmlns="">
          <p:sp>
            <p:nvSpPr>
              <p:cNvPr id="10" name="TextBox 9">
                <a:extLst>
                  <a:ext uri="{FF2B5EF4-FFF2-40B4-BE49-F238E27FC236}">
                    <a16:creationId xmlns:a16="http://schemas.microsoft.com/office/drawing/2014/main" id="{E99C95EE-452F-0C40-B8F9-BDDA634C9BA5}"/>
                  </a:ext>
                </a:extLst>
              </p:cNvPr>
              <p:cNvSpPr txBox="1">
                <a:spLocks noRot="1" noChangeAspect="1" noMove="1" noResize="1" noEditPoints="1" noAdjustHandles="1" noChangeArrowheads="1" noChangeShapeType="1" noTextEdit="1"/>
              </p:cNvSpPr>
              <p:nvPr/>
            </p:nvSpPr>
            <p:spPr>
              <a:xfrm rot="16200000">
                <a:off x="2349227" y="2098608"/>
                <a:ext cx="1168269" cy="307777"/>
              </a:xfrm>
              <a:prstGeom prst="rect">
                <a:avLst/>
              </a:prstGeom>
              <a:blipFill>
                <a:blip r:embed="rId2"/>
                <a:stretch>
                  <a:fillRect r="-12000"/>
                </a:stretch>
              </a:blipFill>
            </p:spPr>
            <p:txBody>
              <a:bodyPr/>
              <a:lstStyle/>
              <a:p>
                <a:r>
                  <a:rPr lang="en-US">
                    <a:noFill/>
                  </a:rPr>
                  <a:t> </a:t>
                </a:r>
              </a:p>
            </p:txBody>
          </p:sp>
        </mc:Fallback>
      </mc:AlternateContent>
      <p:sp>
        <p:nvSpPr>
          <p:cNvPr id="183" name="Freeform 182">
            <a:extLst>
              <a:ext uri="{FF2B5EF4-FFF2-40B4-BE49-F238E27FC236}">
                <a16:creationId xmlns:a16="http://schemas.microsoft.com/office/drawing/2014/main" id="{1754A578-EA01-A540-8578-5FA1B88C2607}"/>
              </a:ext>
            </a:extLst>
          </p:cNvPr>
          <p:cNvSpPr/>
          <p:nvPr/>
        </p:nvSpPr>
        <p:spPr>
          <a:xfrm>
            <a:off x="3426864" y="755144"/>
            <a:ext cx="2928966" cy="2863668"/>
          </a:xfrm>
          <a:custGeom>
            <a:avLst/>
            <a:gdLst>
              <a:gd name="connsiteX0" fmla="*/ 0 w 5801975"/>
              <a:gd name="connsiteY0" fmla="*/ 0 h 3385306"/>
              <a:gd name="connsiteX1" fmla="*/ 2179083 w 5801975"/>
              <a:gd name="connsiteY1" fmla="*/ 2753895 h 3385306"/>
              <a:gd name="connsiteX2" fmla="*/ 5801975 w 5801975"/>
              <a:gd name="connsiteY2" fmla="*/ 3382211 h 3385306"/>
            </a:gdLst>
            <a:ahLst/>
            <a:cxnLst>
              <a:cxn ang="0">
                <a:pos x="connsiteX0" y="connsiteY0"/>
              </a:cxn>
              <a:cxn ang="0">
                <a:pos x="connsiteX1" y="connsiteY1"/>
              </a:cxn>
              <a:cxn ang="0">
                <a:pos x="connsiteX2" y="connsiteY2"/>
              </a:cxn>
            </a:cxnLst>
            <a:rect l="l" t="t" r="r" b="b"/>
            <a:pathLst>
              <a:path w="5801975" h="3385306">
                <a:moveTo>
                  <a:pt x="0" y="0"/>
                </a:moveTo>
                <a:cubicBezTo>
                  <a:pt x="606043" y="1095096"/>
                  <a:pt x="1212087" y="2190193"/>
                  <a:pt x="2179083" y="2753895"/>
                </a:cubicBezTo>
                <a:cubicBezTo>
                  <a:pt x="3146079" y="3317597"/>
                  <a:pt x="5138001" y="3404492"/>
                  <a:pt x="5801975" y="3382211"/>
                </a:cubicBezTo>
              </a:path>
            </a:pathLst>
          </a:custGeom>
          <a:ln>
            <a:solidFill>
              <a:srgbClr val="95698A"/>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4" name="Oval 183">
            <a:extLst>
              <a:ext uri="{FF2B5EF4-FFF2-40B4-BE49-F238E27FC236}">
                <a16:creationId xmlns:a16="http://schemas.microsoft.com/office/drawing/2014/main" id="{C8B8C4EF-39E2-D542-9099-6ACA77DABA75}"/>
              </a:ext>
            </a:extLst>
          </p:cNvPr>
          <p:cNvSpPr/>
          <p:nvPr/>
        </p:nvSpPr>
        <p:spPr>
          <a:xfrm>
            <a:off x="3884568" y="2178729"/>
            <a:ext cx="137160" cy="137160"/>
          </a:xfrm>
          <a:prstGeom prst="ellipse">
            <a:avLst/>
          </a:prstGeom>
          <a:gradFill>
            <a:gsLst>
              <a:gs pos="0">
                <a:srgbClr val="B57BA6"/>
              </a:gs>
              <a:gs pos="99000">
                <a:srgbClr val="FFAEEF"/>
              </a:gs>
            </a:gsLst>
            <a:lin ang="16200000" scaled="0"/>
          </a:gradFill>
          <a:ln>
            <a:solidFill>
              <a:srgbClr val="95698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5" name="Oval 184">
            <a:extLst>
              <a:ext uri="{FF2B5EF4-FFF2-40B4-BE49-F238E27FC236}">
                <a16:creationId xmlns:a16="http://schemas.microsoft.com/office/drawing/2014/main" id="{41B2D9BB-C36A-8B44-BE34-291B6B7DC59A}"/>
              </a:ext>
            </a:extLst>
          </p:cNvPr>
          <p:cNvSpPr/>
          <p:nvPr/>
        </p:nvSpPr>
        <p:spPr>
          <a:xfrm>
            <a:off x="3429714" y="878365"/>
            <a:ext cx="137160" cy="137160"/>
          </a:xfrm>
          <a:prstGeom prst="ellipse">
            <a:avLst/>
          </a:prstGeom>
          <a:gradFill>
            <a:gsLst>
              <a:gs pos="0">
                <a:srgbClr val="B57BA6"/>
              </a:gs>
              <a:gs pos="99000">
                <a:srgbClr val="FFAEEF"/>
              </a:gs>
            </a:gsLst>
            <a:lin ang="16200000" scaled="0"/>
          </a:gradFill>
          <a:ln>
            <a:solidFill>
              <a:srgbClr val="95698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6" name="Oval 185">
            <a:extLst>
              <a:ext uri="{FF2B5EF4-FFF2-40B4-BE49-F238E27FC236}">
                <a16:creationId xmlns:a16="http://schemas.microsoft.com/office/drawing/2014/main" id="{8426ADC5-3E09-FD4D-8586-A8A99338997C}"/>
              </a:ext>
            </a:extLst>
          </p:cNvPr>
          <p:cNvSpPr/>
          <p:nvPr/>
        </p:nvSpPr>
        <p:spPr>
          <a:xfrm>
            <a:off x="3893067" y="109303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87" name="Oval 186">
            <a:extLst>
              <a:ext uri="{FF2B5EF4-FFF2-40B4-BE49-F238E27FC236}">
                <a16:creationId xmlns:a16="http://schemas.microsoft.com/office/drawing/2014/main" id="{F69CFFA1-0331-EE4F-A998-1A6867A416C8}"/>
              </a:ext>
            </a:extLst>
          </p:cNvPr>
          <p:cNvSpPr/>
          <p:nvPr/>
        </p:nvSpPr>
        <p:spPr>
          <a:xfrm>
            <a:off x="3895380" y="95679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88" name="Oval 187">
            <a:extLst>
              <a:ext uri="{FF2B5EF4-FFF2-40B4-BE49-F238E27FC236}">
                <a16:creationId xmlns:a16="http://schemas.microsoft.com/office/drawing/2014/main" id="{5F21723B-376E-4342-98C6-AF817669F810}"/>
              </a:ext>
            </a:extLst>
          </p:cNvPr>
          <p:cNvSpPr/>
          <p:nvPr/>
        </p:nvSpPr>
        <p:spPr>
          <a:xfrm>
            <a:off x="3889607" y="185734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89" name="Oval 188">
            <a:extLst>
              <a:ext uri="{FF2B5EF4-FFF2-40B4-BE49-F238E27FC236}">
                <a16:creationId xmlns:a16="http://schemas.microsoft.com/office/drawing/2014/main" id="{255FD03D-920B-6840-AF87-1199C2B56AB6}"/>
              </a:ext>
            </a:extLst>
          </p:cNvPr>
          <p:cNvSpPr/>
          <p:nvPr/>
        </p:nvSpPr>
        <p:spPr>
          <a:xfrm>
            <a:off x="3889607" y="1718795"/>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0" name="Oval 189">
            <a:extLst>
              <a:ext uri="{FF2B5EF4-FFF2-40B4-BE49-F238E27FC236}">
                <a16:creationId xmlns:a16="http://schemas.microsoft.com/office/drawing/2014/main" id="{B24AFE31-C81F-104B-973F-FB72FFAF0570}"/>
              </a:ext>
            </a:extLst>
          </p:cNvPr>
          <p:cNvSpPr/>
          <p:nvPr/>
        </p:nvSpPr>
        <p:spPr>
          <a:xfrm>
            <a:off x="3889607" y="161488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1" name="Oval 190">
            <a:extLst>
              <a:ext uri="{FF2B5EF4-FFF2-40B4-BE49-F238E27FC236}">
                <a16:creationId xmlns:a16="http://schemas.microsoft.com/office/drawing/2014/main" id="{B6F60A94-BAA0-AA4A-9187-98128A530EE2}"/>
              </a:ext>
            </a:extLst>
          </p:cNvPr>
          <p:cNvSpPr/>
          <p:nvPr/>
        </p:nvSpPr>
        <p:spPr>
          <a:xfrm>
            <a:off x="3889607" y="1476338"/>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2" name="Oval 191">
            <a:extLst>
              <a:ext uri="{FF2B5EF4-FFF2-40B4-BE49-F238E27FC236}">
                <a16:creationId xmlns:a16="http://schemas.microsoft.com/office/drawing/2014/main" id="{1D6934AB-B0D5-8940-933D-B255C0E8DA08}"/>
              </a:ext>
            </a:extLst>
          </p:cNvPr>
          <p:cNvSpPr/>
          <p:nvPr/>
        </p:nvSpPr>
        <p:spPr>
          <a:xfrm>
            <a:off x="3889607" y="1372431"/>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3" name="Oval 192">
            <a:extLst>
              <a:ext uri="{FF2B5EF4-FFF2-40B4-BE49-F238E27FC236}">
                <a16:creationId xmlns:a16="http://schemas.microsoft.com/office/drawing/2014/main" id="{A2DFC2F6-8C27-8A42-8BF3-B3B6A319736D}"/>
              </a:ext>
            </a:extLst>
          </p:cNvPr>
          <p:cNvSpPr/>
          <p:nvPr/>
        </p:nvSpPr>
        <p:spPr>
          <a:xfrm>
            <a:off x="5910595" y="3457006"/>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4" name="Oval 193">
            <a:extLst>
              <a:ext uri="{FF2B5EF4-FFF2-40B4-BE49-F238E27FC236}">
                <a16:creationId xmlns:a16="http://schemas.microsoft.com/office/drawing/2014/main" id="{BD601536-1548-D947-AB32-381BB7AA1EE8}"/>
              </a:ext>
            </a:extLst>
          </p:cNvPr>
          <p:cNvSpPr/>
          <p:nvPr/>
        </p:nvSpPr>
        <p:spPr>
          <a:xfrm>
            <a:off x="5912908" y="3320769"/>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5" name="Oval 194">
            <a:extLst>
              <a:ext uri="{FF2B5EF4-FFF2-40B4-BE49-F238E27FC236}">
                <a16:creationId xmlns:a16="http://schemas.microsoft.com/office/drawing/2014/main" id="{EE19270C-B618-5B47-8A8E-C678245B35FE}"/>
              </a:ext>
            </a:extLst>
          </p:cNvPr>
          <p:cNvSpPr/>
          <p:nvPr/>
        </p:nvSpPr>
        <p:spPr>
          <a:xfrm>
            <a:off x="5907136" y="3378529"/>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6" name="Oval 195">
            <a:extLst>
              <a:ext uri="{FF2B5EF4-FFF2-40B4-BE49-F238E27FC236}">
                <a16:creationId xmlns:a16="http://schemas.microsoft.com/office/drawing/2014/main" id="{4FE5D5FF-5B6B-254C-BD23-8889116F3D72}"/>
              </a:ext>
            </a:extLst>
          </p:cNvPr>
          <p:cNvSpPr/>
          <p:nvPr/>
        </p:nvSpPr>
        <p:spPr>
          <a:xfrm>
            <a:off x="5907136" y="3239984"/>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7" name="Oval 196">
            <a:extLst>
              <a:ext uri="{FF2B5EF4-FFF2-40B4-BE49-F238E27FC236}">
                <a16:creationId xmlns:a16="http://schemas.microsoft.com/office/drawing/2014/main" id="{D3B944B6-2B9B-A649-ADDF-5BE02B754484}"/>
              </a:ext>
            </a:extLst>
          </p:cNvPr>
          <p:cNvSpPr/>
          <p:nvPr/>
        </p:nvSpPr>
        <p:spPr>
          <a:xfrm>
            <a:off x="5907136" y="3136072"/>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8" name="Oval 197">
            <a:extLst>
              <a:ext uri="{FF2B5EF4-FFF2-40B4-BE49-F238E27FC236}">
                <a16:creationId xmlns:a16="http://schemas.microsoft.com/office/drawing/2014/main" id="{4C65EF4B-0E73-8D4F-A5B7-3DC9714B22CE}"/>
              </a:ext>
            </a:extLst>
          </p:cNvPr>
          <p:cNvSpPr/>
          <p:nvPr/>
        </p:nvSpPr>
        <p:spPr>
          <a:xfrm>
            <a:off x="5907136" y="2997527"/>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9" name="Oval 198">
            <a:extLst>
              <a:ext uri="{FF2B5EF4-FFF2-40B4-BE49-F238E27FC236}">
                <a16:creationId xmlns:a16="http://schemas.microsoft.com/office/drawing/2014/main" id="{45F7472E-5ACC-2F43-9317-05EA2A8E71A1}"/>
              </a:ext>
            </a:extLst>
          </p:cNvPr>
          <p:cNvSpPr/>
          <p:nvPr/>
        </p:nvSpPr>
        <p:spPr>
          <a:xfrm>
            <a:off x="5907136" y="289362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0" name="Oval 199">
            <a:extLst>
              <a:ext uri="{FF2B5EF4-FFF2-40B4-BE49-F238E27FC236}">
                <a16:creationId xmlns:a16="http://schemas.microsoft.com/office/drawing/2014/main" id="{A8A10497-10D3-AA4D-86FA-DAD923039C90}"/>
              </a:ext>
            </a:extLst>
          </p:cNvPr>
          <p:cNvSpPr/>
          <p:nvPr/>
        </p:nvSpPr>
        <p:spPr>
          <a:xfrm>
            <a:off x="4218055" y="1475118"/>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1" name="Oval 200">
            <a:extLst>
              <a:ext uri="{FF2B5EF4-FFF2-40B4-BE49-F238E27FC236}">
                <a16:creationId xmlns:a16="http://schemas.microsoft.com/office/drawing/2014/main" id="{8C908FF7-845E-A749-8CB0-4105CCFBD163}"/>
              </a:ext>
            </a:extLst>
          </p:cNvPr>
          <p:cNvSpPr/>
          <p:nvPr/>
        </p:nvSpPr>
        <p:spPr>
          <a:xfrm>
            <a:off x="4212283" y="1532878"/>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2" name="Oval 201">
            <a:extLst>
              <a:ext uri="{FF2B5EF4-FFF2-40B4-BE49-F238E27FC236}">
                <a16:creationId xmlns:a16="http://schemas.microsoft.com/office/drawing/2014/main" id="{C9C0D2F7-9E4F-5A43-9A20-2D9A1152E956}"/>
              </a:ext>
            </a:extLst>
          </p:cNvPr>
          <p:cNvSpPr/>
          <p:nvPr/>
        </p:nvSpPr>
        <p:spPr>
          <a:xfrm>
            <a:off x="4212283" y="139433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3" name="Oval 202">
            <a:extLst>
              <a:ext uri="{FF2B5EF4-FFF2-40B4-BE49-F238E27FC236}">
                <a16:creationId xmlns:a16="http://schemas.microsoft.com/office/drawing/2014/main" id="{50E40769-01F2-5146-AB87-004F3814B510}"/>
              </a:ext>
            </a:extLst>
          </p:cNvPr>
          <p:cNvSpPr/>
          <p:nvPr/>
        </p:nvSpPr>
        <p:spPr>
          <a:xfrm>
            <a:off x="4212283" y="1290421"/>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4" name="Oval 203">
            <a:extLst>
              <a:ext uri="{FF2B5EF4-FFF2-40B4-BE49-F238E27FC236}">
                <a16:creationId xmlns:a16="http://schemas.microsoft.com/office/drawing/2014/main" id="{9B51DC37-B330-1C45-99F0-6D638D30DC04}"/>
              </a:ext>
            </a:extLst>
          </p:cNvPr>
          <p:cNvSpPr/>
          <p:nvPr/>
        </p:nvSpPr>
        <p:spPr>
          <a:xfrm>
            <a:off x="4212283" y="1151876"/>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5" name="Oval 204">
            <a:extLst>
              <a:ext uri="{FF2B5EF4-FFF2-40B4-BE49-F238E27FC236}">
                <a16:creationId xmlns:a16="http://schemas.microsoft.com/office/drawing/2014/main" id="{0D158A5E-90A1-E34B-85D3-84B4B07F356B}"/>
              </a:ext>
            </a:extLst>
          </p:cNvPr>
          <p:cNvSpPr/>
          <p:nvPr/>
        </p:nvSpPr>
        <p:spPr>
          <a:xfrm>
            <a:off x="4212283" y="1047969"/>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6" name="Oval 205">
            <a:extLst>
              <a:ext uri="{FF2B5EF4-FFF2-40B4-BE49-F238E27FC236}">
                <a16:creationId xmlns:a16="http://schemas.microsoft.com/office/drawing/2014/main" id="{6C7F2863-A1AE-9A46-A6B1-1913ACEB2B62}"/>
              </a:ext>
            </a:extLst>
          </p:cNvPr>
          <p:cNvSpPr/>
          <p:nvPr/>
        </p:nvSpPr>
        <p:spPr>
          <a:xfrm>
            <a:off x="4229600" y="253730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7" name="Oval 206">
            <a:extLst>
              <a:ext uri="{FF2B5EF4-FFF2-40B4-BE49-F238E27FC236}">
                <a16:creationId xmlns:a16="http://schemas.microsoft.com/office/drawing/2014/main" id="{32132F9C-203A-3C4A-B8C2-42CDC63A8D93}"/>
              </a:ext>
            </a:extLst>
          </p:cNvPr>
          <p:cNvSpPr/>
          <p:nvPr/>
        </p:nvSpPr>
        <p:spPr>
          <a:xfrm>
            <a:off x="4223828" y="259506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8" name="Oval 207">
            <a:extLst>
              <a:ext uri="{FF2B5EF4-FFF2-40B4-BE49-F238E27FC236}">
                <a16:creationId xmlns:a16="http://schemas.microsoft.com/office/drawing/2014/main" id="{BCEFADF0-3F89-594A-96A4-2D2B31D070C2}"/>
              </a:ext>
            </a:extLst>
          </p:cNvPr>
          <p:cNvSpPr/>
          <p:nvPr/>
        </p:nvSpPr>
        <p:spPr>
          <a:xfrm>
            <a:off x="4223828" y="2456515"/>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9" name="Oval 208">
            <a:extLst>
              <a:ext uri="{FF2B5EF4-FFF2-40B4-BE49-F238E27FC236}">
                <a16:creationId xmlns:a16="http://schemas.microsoft.com/office/drawing/2014/main" id="{7E6146DC-DCEF-E749-9AFB-325C540062BE}"/>
              </a:ext>
            </a:extLst>
          </p:cNvPr>
          <p:cNvSpPr/>
          <p:nvPr/>
        </p:nvSpPr>
        <p:spPr>
          <a:xfrm>
            <a:off x="4223828" y="235260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0" name="Oval 209">
            <a:extLst>
              <a:ext uri="{FF2B5EF4-FFF2-40B4-BE49-F238E27FC236}">
                <a16:creationId xmlns:a16="http://schemas.microsoft.com/office/drawing/2014/main" id="{3F9DDB5B-EAC7-DB40-88F8-26F785F1B3FB}"/>
              </a:ext>
            </a:extLst>
          </p:cNvPr>
          <p:cNvSpPr/>
          <p:nvPr/>
        </p:nvSpPr>
        <p:spPr>
          <a:xfrm>
            <a:off x="4223828" y="2110149"/>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1" name="Oval 210">
            <a:extLst>
              <a:ext uri="{FF2B5EF4-FFF2-40B4-BE49-F238E27FC236}">
                <a16:creationId xmlns:a16="http://schemas.microsoft.com/office/drawing/2014/main" id="{84951112-175A-744F-A7FD-4377944F7417}"/>
              </a:ext>
            </a:extLst>
          </p:cNvPr>
          <p:cNvSpPr/>
          <p:nvPr/>
        </p:nvSpPr>
        <p:spPr>
          <a:xfrm>
            <a:off x="4223828" y="1844606"/>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2" name="Oval 211">
            <a:extLst>
              <a:ext uri="{FF2B5EF4-FFF2-40B4-BE49-F238E27FC236}">
                <a16:creationId xmlns:a16="http://schemas.microsoft.com/office/drawing/2014/main" id="{A66809F0-F283-7D4B-810D-1F240A514E5D}"/>
              </a:ext>
            </a:extLst>
          </p:cNvPr>
          <p:cNvSpPr/>
          <p:nvPr/>
        </p:nvSpPr>
        <p:spPr>
          <a:xfrm>
            <a:off x="5593071" y="325894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3" name="Oval 212">
            <a:extLst>
              <a:ext uri="{FF2B5EF4-FFF2-40B4-BE49-F238E27FC236}">
                <a16:creationId xmlns:a16="http://schemas.microsoft.com/office/drawing/2014/main" id="{18464036-0158-1846-B646-B77849265803}"/>
              </a:ext>
            </a:extLst>
          </p:cNvPr>
          <p:cNvSpPr/>
          <p:nvPr/>
        </p:nvSpPr>
        <p:spPr>
          <a:xfrm>
            <a:off x="5587299" y="331670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4" name="Oval 213">
            <a:extLst>
              <a:ext uri="{FF2B5EF4-FFF2-40B4-BE49-F238E27FC236}">
                <a16:creationId xmlns:a16="http://schemas.microsoft.com/office/drawing/2014/main" id="{6E285AF3-3E18-CA4C-81AD-DC6F872ECC04}"/>
              </a:ext>
            </a:extLst>
          </p:cNvPr>
          <p:cNvSpPr/>
          <p:nvPr/>
        </p:nvSpPr>
        <p:spPr>
          <a:xfrm>
            <a:off x="5587299" y="3178155"/>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5" name="Oval 214">
            <a:extLst>
              <a:ext uri="{FF2B5EF4-FFF2-40B4-BE49-F238E27FC236}">
                <a16:creationId xmlns:a16="http://schemas.microsoft.com/office/drawing/2014/main" id="{4CDB71BC-4E7B-0E4C-8938-503215FF1380}"/>
              </a:ext>
            </a:extLst>
          </p:cNvPr>
          <p:cNvSpPr/>
          <p:nvPr/>
        </p:nvSpPr>
        <p:spPr>
          <a:xfrm>
            <a:off x="5587299" y="307424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6" name="Oval 215">
            <a:extLst>
              <a:ext uri="{FF2B5EF4-FFF2-40B4-BE49-F238E27FC236}">
                <a16:creationId xmlns:a16="http://schemas.microsoft.com/office/drawing/2014/main" id="{19D54F16-7FFF-C54E-8542-A0AC271CDF22}"/>
              </a:ext>
            </a:extLst>
          </p:cNvPr>
          <p:cNvSpPr/>
          <p:nvPr/>
        </p:nvSpPr>
        <p:spPr>
          <a:xfrm>
            <a:off x="5587299" y="2589344"/>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7" name="Oval 216">
            <a:extLst>
              <a:ext uri="{FF2B5EF4-FFF2-40B4-BE49-F238E27FC236}">
                <a16:creationId xmlns:a16="http://schemas.microsoft.com/office/drawing/2014/main" id="{815C570B-C14F-F347-BD7D-378AABA96C09}"/>
              </a:ext>
            </a:extLst>
          </p:cNvPr>
          <p:cNvSpPr/>
          <p:nvPr/>
        </p:nvSpPr>
        <p:spPr>
          <a:xfrm>
            <a:off x="5587299" y="2323801"/>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8" name="Oval 217">
            <a:extLst>
              <a:ext uri="{FF2B5EF4-FFF2-40B4-BE49-F238E27FC236}">
                <a16:creationId xmlns:a16="http://schemas.microsoft.com/office/drawing/2014/main" id="{54D8A393-D4BF-D245-A1DF-6B64F633E551}"/>
              </a:ext>
            </a:extLst>
          </p:cNvPr>
          <p:cNvSpPr/>
          <p:nvPr/>
        </p:nvSpPr>
        <p:spPr>
          <a:xfrm>
            <a:off x="5593072" y="3316667"/>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9" name="Oval 218">
            <a:extLst>
              <a:ext uri="{FF2B5EF4-FFF2-40B4-BE49-F238E27FC236}">
                <a16:creationId xmlns:a16="http://schemas.microsoft.com/office/drawing/2014/main" id="{A4A3861B-5D5F-D943-8C89-A8BCA908EDA0}"/>
              </a:ext>
            </a:extLst>
          </p:cNvPr>
          <p:cNvSpPr/>
          <p:nvPr/>
        </p:nvSpPr>
        <p:spPr>
          <a:xfrm>
            <a:off x="5587300" y="3374427"/>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20" name="Oval 219">
            <a:extLst>
              <a:ext uri="{FF2B5EF4-FFF2-40B4-BE49-F238E27FC236}">
                <a16:creationId xmlns:a16="http://schemas.microsoft.com/office/drawing/2014/main" id="{E4503A9A-D5A0-364E-B415-42848209E472}"/>
              </a:ext>
            </a:extLst>
          </p:cNvPr>
          <p:cNvSpPr/>
          <p:nvPr/>
        </p:nvSpPr>
        <p:spPr>
          <a:xfrm>
            <a:off x="5587300" y="3235882"/>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21" name="Oval 220">
            <a:extLst>
              <a:ext uri="{FF2B5EF4-FFF2-40B4-BE49-F238E27FC236}">
                <a16:creationId xmlns:a16="http://schemas.microsoft.com/office/drawing/2014/main" id="{224CC104-76EF-5C44-8B45-4E2CB3BA28E3}"/>
              </a:ext>
            </a:extLst>
          </p:cNvPr>
          <p:cNvSpPr/>
          <p:nvPr/>
        </p:nvSpPr>
        <p:spPr>
          <a:xfrm>
            <a:off x="5587300" y="313197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22" name="Oval 221">
            <a:extLst>
              <a:ext uri="{FF2B5EF4-FFF2-40B4-BE49-F238E27FC236}">
                <a16:creationId xmlns:a16="http://schemas.microsoft.com/office/drawing/2014/main" id="{E88DDEA2-3B38-A046-BF5A-F2401F64052C}"/>
              </a:ext>
            </a:extLst>
          </p:cNvPr>
          <p:cNvSpPr/>
          <p:nvPr/>
        </p:nvSpPr>
        <p:spPr>
          <a:xfrm>
            <a:off x="5587300" y="2993425"/>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23" name="Oval 222">
            <a:extLst>
              <a:ext uri="{FF2B5EF4-FFF2-40B4-BE49-F238E27FC236}">
                <a16:creationId xmlns:a16="http://schemas.microsoft.com/office/drawing/2014/main" id="{036F388C-F9EC-5F4B-8066-B24543133CD6}"/>
              </a:ext>
            </a:extLst>
          </p:cNvPr>
          <p:cNvSpPr/>
          <p:nvPr/>
        </p:nvSpPr>
        <p:spPr>
          <a:xfrm>
            <a:off x="5587300" y="2889518"/>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24" name="Oval 223">
            <a:extLst>
              <a:ext uri="{FF2B5EF4-FFF2-40B4-BE49-F238E27FC236}">
                <a16:creationId xmlns:a16="http://schemas.microsoft.com/office/drawing/2014/main" id="{A63D22A5-88EA-B742-B5C6-55896E41FD0C}"/>
              </a:ext>
            </a:extLst>
          </p:cNvPr>
          <p:cNvSpPr/>
          <p:nvPr/>
        </p:nvSpPr>
        <p:spPr>
          <a:xfrm>
            <a:off x="4531719" y="1836451"/>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25" name="Oval 224">
            <a:extLst>
              <a:ext uri="{FF2B5EF4-FFF2-40B4-BE49-F238E27FC236}">
                <a16:creationId xmlns:a16="http://schemas.microsoft.com/office/drawing/2014/main" id="{62C2076A-AC72-7F42-A426-E88FB13C7A4A}"/>
              </a:ext>
            </a:extLst>
          </p:cNvPr>
          <p:cNvSpPr/>
          <p:nvPr/>
        </p:nvSpPr>
        <p:spPr>
          <a:xfrm>
            <a:off x="4531719" y="206739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26" name="Oval 225">
            <a:extLst>
              <a:ext uri="{FF2B5EF4-FFF2-40B4-BE49-F238E27FC236}">
                <a16:creationId xmlns:a16="http://schemas.microsoft.com/office/drawing/2014/main" id="{3BD9947F-0183-8942-9360-ABF9980DD1DE}"/>
              </a:ext>
            </a:extLst>
          </p:cNvPr>
          <p:cNvSpPr/>
          <p:nvPr/>
        </p:nvSpPr>
        <p:spPr>
          <a:xfrm>
            <a:off x="4531719" y="1755666"/>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27" name="Oval 226">
            <a:extLst>
              <a:ext uri="{FF2B5EF4-FFF2-40B4-BE49-F238E27FC236}">
                <a16:creationId xmlns:a16="http://schemas.microsoft.com/office/drawing/2014/main" id="{63D04716-0962-AC41-B5D1-B21143CC1161}"/>
              </a:ext>
            </a:extLst>
          </p:cNvPr>
          <p:cNvSpPr/>
          <p:nvPr/>
        </p:nvSpPr>
        <p:spPr>
          <a:xfrm>
            <a:off x="4531719" y="1651754"/>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28" name="Oval 227">
            <a:extLst>
              <a:ext uri="{FF2B5EF4-FFF2-40B4-BE49-F238E27FC236}">
                <a16:creationId xmlns:a16="http://schemas.microsoft.com/office/drawing/2014/main" id="{2EC5D97C-DFA8-664C-900D-6FC16B8BE729}"/>
              </a:ext>
            </a:extLst>
          </p:cNvPr>
          <p:cNvSpPr/>
          <p:nvPr/>
        </p:nvSpPr>
        <p:spPr>
          <a:xfrm>
            <a:off x="4531719" y="1513209"/>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29" name="Oval 228">
            <a:extLst>
              <a:ext uri="{FF2B5EF4-FFF2-40B4-BE49-F238E27FC236}">
                <a16:creationId xmlns:a16="http://schemas.microsoft.com/office/drawing/2014/main" id="{5D71B1D7-3F0A-EF46-BD22-73CE4BF71E97}"/>
              </a:ext>
            </a:extLst>
          </p:cNvPr>
          <p:cNvSpPr/>
          <p:nvPr/>
        </p:nvSpPr>
        <p:spPr>
          <a:xfrm>
            <a:off x="4531719" y="1409302"/>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30" name="Oval 229">
            <a:extLst>
              <a:ext uri="{FF2B5EF4-FFF2-40B4-BE49-F238E27FC236}">
                <a16:creationId xmlns:a16="http://schemas.microsoft.com/office/drawing/2014/main" id="{CD21C6C7-9A9A-B046-A6FC-D3A2DC8EE2B1}"/>
              </a:ext>
            </a:extLst>
          </p:cNvPr>
          <p:cNvSpPr/>
          <p:nvPr/>
        </p:nvSpPr>
        <p:spPr>
          <a:xfrm>
            <a:off x="4531719" y="2748542"/>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31" name="Oval 230">
            <a:extLst>
              <a:ext uri="{FF2B5EF4-FFF2-40B4-BE49-F238E27FC236}">
                <a16:creationId xmlns:a16="http://schemas.microsoft.com/office/drawing/2014/main" id="{C7DEE053-DA82-1147-89F3-09CC8C7F5738}"/>
              </a:ext>
            </a:extLst>
          </p:cNvPr>
          <p:cNvSpPr/>
          <p:nvPr/>
        </p:nvSpPr>
        <p:spPr>
          <a:xfrm>
            <a:off x="4531719" y="2806302"/>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32" name="Oval 231">
            <a:extLst>
              <a:ext uri="{FF2B5EF4-FFF2-40B4-BE49-F238E27FC236}">
                <a16:creationId xmlns:a16="http://schemas.microsoft.com/office/drawing/2014/main" id="{A139FE8F-65C2-7047-9D29-290FE04C83C4}"/>
              </a:ext>
            </a:extLst>
          </p:cNvPr>
          <p:cNvSpPr/>
          <p:nvPr/>
        </p:nvSpPr>
        <p:spPr>
          <a:xfrm>
            <a:off x="4531719" y="2667757"/>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33" name="Oval 232">
            <a:extLst>
              <a:ext uri="{FF2B5EF4-FFF2-40B4-BE49-F238E27FC236}">
                <a16:creationId xmlns:a16="http://schemas.microsoft.com/office/drawing/2014/main" id="{52376A13-9FBE-4945-A997-BD87FD82D943}"/>
              </a:ext>
            </a:extLst>
          </p:cNvPr>
          <p:cNvSpPr/>
          <p:nvPr/>
        </p:nvSpPr>
        <p:spPr>
          <a:xfrm>
            <a:off x="4531719" y="2563845"/>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34" name="Oval 233">
            <a:extLst>
              <a:ext uri="{FF2B5EF4-FFF2-40B4-BE49-F238E27FC236}">
                <a16:creationId xmlns:a16="http://schemas.microsoft.com/office/drawing/2014/main" id="{87061BF0-9B7F-6645-893C-91EB158EFF32}"/>
              </a:ext>
            </a:extLst>
          </p:cNvPr>
          <p:cNvSpPr/>
          <p:nvPr/>
        </p:nvSpPr>
        <p:spPr>
          <a:xfrm>
            <a:off x="4531719" y="2425296"/>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35" name="Oval 234">
            <a:extLst>
              <a:ext uri="{FF2B5EF4-FFF2-40B4-BE49-F238E27FC236}">
                <a16:creationId xmlns:a16="http://schemas.microsoft.com/office/drawing/2014/main" id="{FCF3ABF8-6162-F54B-A8E4-E9A77B32B507}"/>
              </a:ext>
            </a:extLst>
          </p:cNvPr>
          <p:cNvSpPr/>
          <p:nvPr/>
        </p:nvSpPr>
        <p:spPr>
          <a:xfrm>
            <a:off x="4531719" y="215975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36" name="Oval 235">
            <a:extLst>
              <a:ext uri="{FF2B5EF4-FFF2-40B4-BE49-F238E27FC236}">
                <a16:creationId xmlns:a16="http://schemas.microsoft.com/office/drawing/2014/main" id="{C1424FF7-01CA-0144-90D7-A0F7D8C40FBB}"/>
              </a:ext>
            </a:extLst>
          </p:cNvPr>
          <p:cNvSpPr/>
          <p:nvPr/>
        </p:nvSpPr>
        <p:spPr>
          <a:xfrm>
            <a:off x="4531719" y="123842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37" name="Oval 236">
            <a:extLst>
              <a:ext uri="{FF2B5EF4-FFF2-40B4-BE49-F238E27FC236}">
                <a16:creationId xmlns:a16="http://schemas.microsoft.com/office/drawing/2014/main" id="{BDDAE793-6165-F146-97BF-48B4D2D911CA}"/>
              </a:ext>
            </a:extLst>
          </p:cNvPr>
          <p:cNvSpPr/>
          <p:nvPr/>
        </p:nvSpPr>
        <p:spPr>
          <a:xfrm>
            <a:off x="4531499" y="1116549"/>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38" name="Oval 237">
            <a:extLst>
              <a:ext uri="{FF2B5EF4-FFF2-40B4-BE49-F238E27FC236}">
                <a16:creationId xmlns:a16="http://schemas.microsoft.com/office/drawing/2014/main" id="{77AC292B-3C98-2142-B4D1-1673A53C5C1C}"/>
              </a:ext>
            </a:extLst>
          </p:cNvPr>
          <p:cNvSpPr/>
          <p:nvPr/>
        </p:nvSpPr>
        <p:spPr>
          <a:xfrm>
            <a:off x="4875956" y="3081918"/>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39" name="Oval 238">
            <a:extLst>
              <a:ext uri="{FF2B5EF4-FFF2-40B4-BE49-F238E27FC236}">
                <a16:creationId xmlns:a16="http://schemas.microsoft.com/office/drawing/2014/main" id="{58166283-71AE-0B4F-9999-166BC9FC0F91}"/>
              </a:ext>
            </a:extLst>
          </p:cNvPr>
          <p:cNvSpPr/>
          <p:nvPr/>
        </p:nvSpPr>
        <p:spPr>
          <a:xfrm>
            <a:off x="4875956" y="3139678"/>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40" name="Oval 239">
            <a:extLst>
              <a:ext uri="{FF2B5EF4-FFF2-40B4-BE49-F238E27FC236}">
                <a16:creationId xmlns:a16="http://schemas.microsoft.com/office/drawing/2014/main" id="{239D72D5-A7DF-8D48-A7CA-FD55409BDD31}"/>
              </a:ext>
            </a:extLst>
          </p:cNvPr>
          <p:cNvSpPr/>
          <p:nvPr/>
        </p:nvSpPr>
        <p:spPr>
          <a:xfrm>
            <a:off x="4875956" y="300113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41" name="Oval 240">
            <a:extLst>
              <a:ext uri="{FF2B5EF4-FFF2-40B4-BE49-F238E27FC236}">
                <a16:creationId xmlns:a16="http://schemas.microsoft.com/office/drawing/2014/main" id="{B0BB3134-2555-A948-95A6-8B1FE0FC61FF}"/>
              </a:ext>
            </a:extLst>
          </p:cNvPr>
          <p:cNvSpPr/>
          <p:nvPr/>
        </p:nvSpPr>
        <p:spPr>
          <a:xfrm>
            <a:off x="4875956" y="2897221"/>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42" name="Oval 241">
            <a:extLst>
              <a:ext uri="{FF2B5EF4-FFF2-40B4-BE49-F238E27FC236}">
                <a16:creationId xmlns:a16="http://schemas.microsoft.com/office/drawing/2014/main" id="{D889A1F2-735F-4E42-97F0-32729993773E}"/>
              </a:ext>
            </a:extLst>
          </p:cNvPr>
          <p:cNvSpPr/>
          <p:nvPr/>
        </p:nvSpPr>
        <p:spPr>
          <a:xfrm>
            <a:off x="4875956" y="2758672"/>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43" name="Oval 242">
            <a:extLst>
              <a:ext uri="{FF2B5EF4-FFF2-40B4-BE49-F238E27FC236}">
                <a16:creationId xmlns:a16="http://schemas.microsoft.com/office/drawing/2014/main" id="{79FBA20B-7160-504B-8875-5555678BE62B}"/>
              </a:ext>
            </a:extLst>
          </p:cNvPr>
          <p:cNvSpPr/>
          <p:nvPr/>
        </p:nvSpPr>
        <p:spPr>
          <a:xfrm>
            <a:off x="4875956" y="2631675"/>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44" name="Oval 243">
            <a:extLst>
              <a:ext uri="{FF2B5EF4-FFF2-40B4-BE49-F238E27FC236}">
                <a16:creationId xmlns:a16="http://schemas.microsoft.com/office/drawing/2014/main" id="{936AA085-7B89-9D40-8925-B6A3964B0797}"/>
              </a:ext>
            </a:extLst>
          </p:cNvPr>
          <p:cNvSpPr/>
          <p:nvPr/>
        </p:nvSpPr>
        <p:spPr>
          <a:xfrm>
            <a:off x="4875955" y="248158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45" name="Oval 244">
            <a:extLst>
              <a:ext uri="{FF2B5EF4-FFF2-40B4-BE49-F238E27FC236}">
                <a16:creationId xmlns:a16="http://schemas.microsoft.com/office/drawing/2014/main" id="{A476D2F7-56CA-9343-949E-7210524835A6}"/>
              </a:ext>
            </a:extLst>
          </p:cNvPr>
          <p:cNvSpPr/>
          <p:nvPr/>
        </p:nvSpPr>
        <p:spPr>
          <a:xfrm>
            <a:off x="4875956" y="2285277"/>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46" name="Oval 245">
            <a:extLst>
              <a:ext uri="{FF2B5EF4-FFF2-40B4-BE49-F238E27FC236}">
                <a16:creationId xmlns:a16="http://schemas.microsoft.com/office/drawing/2014/main" id="{3427358B-2543-F742-85DF-17CB0BA55D76}"/>
              </a:ext>
            </a:extLst>
          </p:cNvPr>
          <p:cNvSpPr/>
          <p:nvPr/>
        </p:nvSpPr>
        <p:spPr>
          <a:xfrm>
            <a:off x="4875956" y="2204492"/>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47" name="Oval 246">
            <a:extLst>
              <a:ext uri="{FF2B5EF4-FFF2-40B4-BE49-F238E27FC236}">
                <a16:creationId xmlns:a16="http://schemas.microsoft.com/office/drawing/2014/main" id="{780A99FE-6C2D-A543-9D62-3451A8C16F41}"/>
              </a:ext>
            </a:extLst>
          </p:cNvPr>
          <p:cNvSpPr/>
          <p:nvPr/>
        </p:nvSpPr>
        <p:spPr>
          <a:xfrm>
            <a:off x="4875956" y="210058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48" name="Oval 247">
            <a:extLst>
              <a:ext uri="{FF2B5EF4-FFF2-40B4-BE49-F238E27FC236}">
                <a16:creationId xmlns:a16="http://schemas.microsoft.com/office/drawing/2014/main" id="{D7CF455B-2A30-FC41-A124-68CC4A7D688D}"/>
              </a:ext>
            </a:extLst>
          </p:cNvPr>
          <p:cNvSpPr/>
          <p:nvPr/>
        </p:nvSpPr>
        <p:spPr>
          <a:xfrm>
            <a:off x="4875956" y="1962035"/>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49" name="Oval 248">
            <a:extLst>
              <a:ext uri="{FF2B5EF4-FFF2-40B4-BE49-F238E27FC236}">
                <a16:creationId xmlns:a16="http://schemas.microsoft.com/office/drawing/2014/main" id="{491A8B3F-C9C9-6144-9E36-806749CEB750}"/>
              </a:ext>
            </a:extLst>
          </p:cNvPr>
          <p:cNvSpPr/>
          <p:nvPr/>
        </p:nvSpPr>
        <p:spPr>
          <a:xfrm>
            <a:off x="4875956" y="1696498"/>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50" name="Oval 249">
            <a:extLst>
              <a:ext uri="{FF2B5EF4-FFF2-40B4-BE49-F238E27FC236}">
                <a16:creationId xmlns:a16="http://schemas.microsoft.com/office/drawing/2014/main" id="{2932126A-D0DF-0A49-9584-2E8468B3D492}"/>
              </a:ext>
            </a:extLst>
          </p:cNvPr>
          <p:cNvSpPr/>
          <p:nvPr/>
        </p:nvSpPr>
        <p:spPr>
          <a:xfrm>
            <a:off x="4875956" y="1548709"/>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51" name="Oval 250">
            <a:extLst>
              <a:ext uri="{FF2B5EF4-FFF2-40B4-BE49-F238E27FC236}">
                <a16:creationId xmlns:a16="http://schemas.microsoft.com/office/drawing/2014/main" id="{36109102-F292-E546-8C2C-04A2D1017AAD}"/>
              </a:ext>
            </a:extLst>
          </p:cNvPr>
          <p:cNvSpPr/>
          <p:nvPr/>
        </p:nvSpPr>
        <p:spPr>
          <a:xfrm>
            <a:off x="4875956" y="1306262"/>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52" name="Oval 251">
            <a:extLst>
              <a:ext uri="{FF2B5EF4-FFF2-40B4-BE49-F238E27FC236}">
                <a16:creationId xmlns:a16="http://schemas.microsoft.com/office/drawing/2014/main" id="{19260464-7A4B-784E-9269-C63B77792352}"/>
              </a:ext>
            </a:extLst>
          </p:cNvPr>
          <p:cNvSpPr/>
          <p:nvPr/>
        </p:nvSpPr>
        <p:spPr>
          <a:xfrm>
            <a:off x="5231099" y="2870431"/>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53" name="Oval 252">
            <a:extLst>
              <a:ext uri="{FF2B5EF4-FFF2-40B4-BE49-F238E27FC236}">
                <a16:creationId xmlns:a16="http://schemas.microsoft.com/office/drawing/2014/main" id="{74E049F0-7A42-9B45-8849-2A85015F723A}"/>
              </a:ext>
            </a:extLst>
          </p:cNvPr>
          <p:cNvSpPr/>
          <p:nvPr/>
        </p:nvSpPr>
        <p:spPr>
          <a:xfrm>
            <a:off x="5231099" y="2789646"/>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54" name="Oval 253">
            <a:extLst>
              <a:ext uri="{FF2B5EF4-FFF2-40B4-BE49-F238E27FC236}">
                <a16:creationId xmlns:a16="http://schemas.microsoft.com/office/drawing/2014/main" id="{1F2B6829-2236-3649-805B-FCEB2C45989D}"/>
              </a:ext>
            </a:extLst>
          </p:cNvPr>
          <p:cNvSpPr/>
          <p:nvPr/>
        </p:nvSpPr>
        <p:spPr>
          <a:xfrm>
            <a:off x="5231099" y="2685734"/>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55" name="Oval 254">
            <a:extLst>
              <a:ext uri="{FF2B5EF4-FFF2-40B4-BE49-F238E27FC236}">
                <a16:creationId xmlns:a16="http://schemas.microsoft.com/office/drawing/2014/main" id="{C0823B3A-185F-1548-B95D-DB78E527317D}"/>
              </a:ext>
            </a:extLst>
          </p:cNvPr>
          <p:cNvSpPr/>
          <p:nvPr/>
        </p:nvSpPr>
        <p:spPr>
          <a:xfrm>
            <a:off x="5231099" y="2547189"/>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56" name="Oval 255">
            <a:extLst>
              <a:ext uri="{FF2B5EF4-FFF2-40B4-BE49-F238E27FC236}">
                <a16:creationId xmlns:a16="http://schemas.microsoft.com/office/drawing/2014/main" id="{F8154E49-9F75-6E45-8850-B18915AB6968}"/>
              </a:ext>
            </a:extLst>
          </p:cNvPr>
          <p:cNvSpPr/>
          <p:nvPr/>
        </p:nvSpPr>
        <p:spPr>
          <a:xfrm>
            <a:off x="5231099" y="2443282"/>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57" name="Oval 256">
            <a:extLst>
              <a:ext uri="{FF2B5EF4-FFF2-40B4-BE49-F238E27FC236}">
                <a16:creationId xmlns:a16="http://schemas.microsoft.com/office/drawing/2014/main" id="{5DE20F78-F454-CC48-AFDE-207042ABDC2B}"/>
              </a:ext>
            </a:extLst>
          </p:cNvPr>
          <p:cNvSpPr/>
          <p:nvPr/>
        </p:nvSpPr>
        <p:spPr>
          <a:xfrm>
            <a:off x="5231099" y="1796736"/>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58" name="Oval 257">
            <a:extLst>
              <a:ext uri="{FF2B5EF4-FFF2-40B4-BE49-F238E27FC236}">
                <a16:creationId xmlns:a16="http://schemas.microsoft.com/office/drawing/2014/main" id="{A1B54483-31A1-1847-8FCF-10AFF0C5ECF3}"/>
              </a:ext>
            </a:extLst>
          </p:cNvPr>
          <p:cNvSpPr/>
          <p:nvPr/>
        </p:nvSpPr>
        <p:spPr>
          <a:xfrm>
            <a:off x="5231099" y="319373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59" name="Oval 258">
            <a:extLst>
              <a:ext uri="{FF2B5EF4-FFF2-40B4-BE49-F238E27FC236}">
                <a16:creationId xmlns:a16="http://schemas.microsoft.com/office/drawing/2014/main" id="{8A17342D-FD0C-6B44-9908-EE03503C6036}"/>
              </a:ext>
            </a:extLst>
          </p:cNvPr>
          <p:cNvSpPr/>
          <p:nvPr/>
        </p:nvSpPr>
        <p:spPr>
          <a:xfrm>
            <a:off x="5231099" y="227240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60" name="Oval 259">
            <a:extLst>
              <a:ext uri="{FF2B5EF4-FFF2-40B4-BE49-F238E27FC236}">
                <a16:creationId xmlns:a16="http://schemas.microsoft.com/office/drawing/2014/main" id="{E91C816A-E332-2745-99F4-613684392317}"/>
              </a:ext>
            </a:extLst>
          </p:cNvPr>
          <p:cNvSpPr/>
          <p:nvPr/>
        </p:nvSpPr>
        <p:spPr>
          <a:xfrm>
            <a:off x="5231099" y="2076136"/>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61" name="Oval 260">
            <a:extLst>
              <a:ext uri="{FF2B5EF4-FFF2-40B4-BE49-F238E27FC236}">
                <a16:creationId xmlns:a16="http://schemas.microsoft.com/office/drawing/2014/main" id="{E91818A1-CCA6-8845-AB76-8B0FC991DC2B}"/>
              </a:ext>
            </a:extLst>
          </p:cNvPr>
          <p:cNvSpPr/>
          <p:nvPr/>
        </p:nvSpPr>
        <p:spPr>
          <a:xfrm>
            <a:off x="5231099" y="310137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62" name="Oval 261">
            <a:extLst>
              <a:ext uri="{FF2B5EF4-FFF2-40B4-BE49-F238E27FC236}">
                <a16:creationId xmlns:a16="http://schemas.microsoft.com/office/drawing/2014/main" id="{281C563F-7763-784E-AEDB-B77410B36F7B}"/>
              </a:ext>
            </a:extLst>
          </p:cNvPr>
          <p:cNvSpPr/>
          <p:nvPr/>
        </p:nvSpPr>
        <p:spPr>
          <a:xfrm>
            <a:off x="4214152" y="2748542"/>
            <a:ext cx="137160" cy="137160"/>
          </a:xfrm>
          <a:prstGeom prst="ellipse">
            <a:avLst/>
          </a:prstGeom>
          <a:gradFill>
            <a:gsLst>
              <a:gs pos="0">
                <a:srgbClr val="B57BA6"/>
              </a:gs>
              <a:gs pos="99000">
                <a:srgbClr val="FFAEEF"/>
              </a:gs>
            </a:gsLst>
            <a:lin ang="16200000" scaled="0"/>
          </a:gradFill>
          <a:ln>
            <a:solidFill>
              <a:srgbClr val="95698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3" name="Oval 262">
            <a:extLst>
              <a:ext uri="{FF2B5EF4-FFF2-40B4-BE49-F238E27FC236}">
                <a16:creationId xmlns:a16="http://schemas.microsoft.com/office/drawing/2014/main" id="{79050C31-FD3E-1E45-9C06-036F212C0C95}"/>
              </a:ext>
            </a:extLst>
          </p:cNvPr>
          <p:cNvSpPr/>
          <p:nvPr/>
        </p:nvSpPr>
        <p:spPr>
          <a:xfrm>
            <a:off x="4528200" y="3081946"/>
            <a:ext cx="137160" cy="137160"/>
          </a:xfrm>
          <a:prstGeom prst="ellipse">
            <a:avLst/>
          </a:prstGeom>
          <a:gradFill>
            <a:gsLst>
              <a:gs pos="0">
                <a:srgbClr val="B57BA6"/>
              </a:gs>
              <a:gs pos="99000">
                <a:srgbClr val="FFAEEF"/>
              </a:gs>
            </a:gsLst>
            <a:lin ang="16200000" scaled="0"/>
          </a:gradFill>
          <a:ln>
            <a:solidFill>
              <a:srgbClr val="95698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4" name="Oval 263">
            <a:extLst>
              <a:ext uri="{FF2B5EF4-FFF2-40B4-BE49-F238E27FC236}">
                <a16:creationId xmlns:a16="http://schemas.microsoft.com/office/drawing/2014/main" id="{F0F1570F-C7E7-184D-B41A-8FA15F3454E7}"/>
              </a:ext>
            </a:extLst>
          </p:cNvPr>
          <p:cNvSpPr/>
          <p:nvPr/>
        </p:nvSpPr>
        <p:spPr>
          <a:xfrm>
            <a:off x="4869936" y="3268266"/>
            <a:ext cx="137160" cy="137160"/>
          </a:xfrm>
          <a:prstGeom prst="ellipse">
            <a:avLst/>
          </a:prstGeom>
          <a:gradFill>
            <a:gsLst>
              <a:gs pos="0">
                <a:srgbClr val="B57BA6"/>
              </a:gs>
              <a:gs pos="99000">
                <a:srgbClr val="FFAEEF"/>
              </a:gs>
            </a:gsLst>
            <a:lin ang="16200000" scaled="0"/>
          </a:gradFill>
          <a:ln>
            <a:solidFill>
              <a:srgbClr val="95698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5" name="Oval 264">
            <a:extLst>
              <a:ext uri="{FF2B5EF4-FFF2-40B4-BE49-F238E27FC236}">
                <a16:creationId xmlns:a16="http://schemas.microsoft.com/office/drawing/2014/main" id="{3D285579-C2FB-E74F-B898-187641BDCAE1}"/>
              </a:ext>
            </a:extLst>
          </p:cNvPr>
          <p:cNvSpPr/>
          <p:nvPr/>
        </p:nvSpPr>
        <p:spPr>
          <a:xfrm>
            <a:off x="5236435" y="3411646"/>
            <a:ext cx="137160" cy="137160"/>
          </a:xfrm>
          <a:prstGeom prst="ellipse">
            <a:avLst/>
          </a:prstGeom>
          <a:gradFill>
            <a:gsLst>
              <a:gs pos="0">
                <a:srgbClr val="B57BA6"/>
              </a:gs>
              <a:gs pos="99000">
                <a:srgbClr val="FFAEEF"/>
              </a:gs>
            </a:gsLst>
            <a:lin ang="16200000" scaled="0"/>
          </a:gradFill>
          <a:ln>
            <a:solidFill>
              <a:srgbClr val="95698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6" name="Oval 265">
            <a:extLst>
              <a:ext uri="{FF2B5EF4-FFF2-40B4-BE49-F238E27FC236}">
                <a16:creationId xmlns:a16="http://schemas.microsoft.com/office/drawing/2014/main" id="{583A1199-D442-BD40-839F-CA54D7E035AA}"/>
              </a:ext>
            </a:extLst>
          </p:cNvPr>
          <p:cNvSpPr/>
          <p:nvPr/>
        </p:nvSpPr>
        <p:spPr>
          <a:xfrm>
            <a:off x="5586101" y="3491952"/>
            <a:ext cx="137160" cy="137160"/>
          </a:xfrm>
          <a:prstGeom prst="ellipse">
            <a:avLst/>
          </a:prstGeom>
          <a:gradFill>
            <a:gsLst>
              <a:gs pos="0">
                <a:srgbClr val="B57BA6"/>
              </a:gs>
              <a:gs pos="99000">
                <a:srgbClr val="FFAEEF"/>
              </a:gs>
            </a:gsLst>
            <a:lin ang="16200000" scaled="0"/>
          </a:gradFill>
          <a:ln>
            <a:solidFill>
              <a:srgbClr val="95698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7" name="Oval 266">
            <a:extLst>
              <a:ext uri="{FF2B5EF4-FFF2-40B4-BE49-F238E27FC236}">
                <a16:creationId xmlns:a16="http://schemas.microsoft.com/office/drawing/2014/main" id="{ED31BCFF-71E7-E141-9B3F-AA815C962FDB}"/>
              </a:ext>
            </a:extLst>
          </p:cNvPr>
          <p:cNvSpPr/>
          <p:nvPr/>
        </p:nvSpPr>
        <p:spPr>
          <a:xfrm>
            <a:off x="6218670" y="3562968"/>
            <a:ext cx="137160" cy="137160"/>
          </a:xfrm>
          <a:prstGeom prst="ellipse">
            <a:avLst/>
          </a:prstGeom>
          <a:gradFill>
            <a:gsLst>
              <a:gs pos="0">
                <a:srgbClr val="B57BA6"/>
              </a:gs>
              <a:gs pos="99000">
                <a:srgbClr val="FFAEEF"/>
              </a:gs>
            </a:gsLst>
            <a:lin ang="16200000" scaled="0"/>
          </a:gradFill>
          <a:ln>
            <a:solidFill>
              <a:srgbClr val="95698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8" name="Oval 267">
            <a:extLst>
              <a:ext uri="{FF2B5EF4-FFF2-40B4-BE49-F238E27FC236}">
                <a16:creationId xmlns:a16="http://schemas.microsoft.com/office/drawing/2014/main" id="{2718A28E-0CD3-4F4A-A0E3-B36C15B75585}"/>
              </a:ext>
            </a:extLst>
          </p:cNvPr>
          <p:cNvSpPr/>
          <p:nvPr/>
        </p:nvSpPr>
        <p:spPr>
          <a:xfrm>
            <a:off x="5898831" y="3534582"/>
            <a:ext cx="137160" cy="137160"/>
          </a:xfrm>
          <a:prstGeom prst="ellipse">
            <a:avLst/>
          </a:prstGeom>
          <a:gradFill>
            <a:gsLst>
              <a:gs pos="0">
                <a:srgbClr val="B57BA6"/>
              </a:gs>
              <a:gs pos="99000">
                <a:srgbClr val="FFAEEF"/>
              </a:gs>
            </a:gsLst>
            <a:lin ang="16200000" scaled="0"/>
          </a:gradFill>
          <a:ln>
            <a:solidFill>
              <a:srgbClr val="95698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9" name="Rectangle 268">
            <a:extLst>
              <a:ext uri="{FF2B5EF4-FFF2-40B4-BE49-F238E27FC236}">
                <a16:creationId xmlns:a16="http://schemas.microsoft.com/office/drawing/2014/main" id="{1796679A-4460-AF4A-8BD8-E1ECBD418932}"/>
              </a:ext>
            </a:extLst>
          </p:cNvPr>
          <p:cNvSpPr/>
          <p:nvPr/>
        </p:nvSpPr>
        <p:spPr>
          <a:xfrm>
            <a:off x="3140438" y="3919092"/>
            <a:ext cx="3515191" cy="307777"/>
          </a:xfrm>
          <a:prstGeom prst="rect">
            <a:avLst/>
          </a:prstGeom>
        </p:spPr>
        <p:txBody>
          <a:bodyPr wrap="square">
            <a:spAutoFit/>
          </a:bodyPr>
          <a:lstStyle/>
          <a:p>
            <a:r>
              <a:rPr lang="en-US" dirty="0">
                <a:solidFill>
                  <a:srgbClr val="666666"/>
                </a:solidFill>
                <a:latin typeface="Nunito Sans" pitchFamily="2" charset="77"/>
                <a:ea typeface="Nunito Sans" pitchFamily="2" charset="77"/>
                <a:cs typeface="Nunito Sans" pitchFamily="2" charset="77"/>
              </a:rPr>
              <a:t>    0       1      2     3     4     5     6     7     8 </a:t>
            </a:r>
            <a:endParaRPr lang="en-US" dirty="0"/>
          </a:p>
        </p:txBody>
      </p:sp>
      <p:sp>
        <p:nvSpPr>
          <p:cNvPr id="270" name="Rectangle 269">
            <a:extLst>
              <a:ext uri="{FF2B5EF4-FFF2-40B4-BE49-F238E27FC236}">
                <a16:creationId xmlns:a16="http://schemas.microsoft.com/office/drawing/2014/main" id="{1BE6D645-E39A-ED4F-8586-C1C361366AE4}"/>
              </a:ext>
            </a:extLst>
          </p:cNvPr>
          <p:cNvSpPr/>
          <p:nvPr/>
        </p:nvSpPr>
        <p:spPr>
          <a:xfrm>
            <a:off x="7179560" y="1611189"/>
            <a:ext cx="1385316" cy="2031325"/>
          </a:xfrm>
          <a:prstGeom prst="rect">
            <a:avLst/>
          </a:prstGeom>
        </p:spPr>
        <p:txBody>
          <a:bodyPr wrap="none">
            <a:spAutoFit/>
          </a:bodyPr>
          <a:lstStyle/>
          <a:p>
            <a:r>
              <a:rPr lang="en-US" b="1" dirty="0">
                <a:solidFill>
                  <a:srgbClr val="666666"/>
                </a:solidFill>
                <a:latin typeface="Nunito Sans" pitchFamily="2" charset="77"/>
                <a:ea typeface="Nunito Sans" pitchFamily="2" charset="77"/>
                <a:cs typeface="Nunito Sans" pitchFamily="2" charset="77"/>
              </a:rPr>
              <a:t>Features</a:t>
            </a:r>
          </a:p>
          <a:p>
            <a:r>
              <a:rPr lang="en-US" dirty="0">
                <a:solidFill>
                  <a:srgbClr val="666666"/>
                </a:solidFill>
                <a:latin typeface="Nunito Sans" pitchFamily="2" charset="77"/>
                <a:ea typeface="Nunito Sans" pitchFamily="2" charset="77"/>
                <a:cs typeface="Nunito Sans" pitchFamily="2" charset="77"/>
              </a:rPr>
              <a:t># bathrooms</a:t>
            </a:r>
          </a:p>
          <a:p>
            <a:r>
              <a:rPr lang="en-US" dirty="0">
                <a:solidFill>
                  <a:srgbClr val="666666"/>
                </a:solidFill>
                <a:latin typeface="Nunito Sans" pitchFamily="2" charset="77"/>
              </a:rPr>
              <a:t># bedrooms</a:t>
            </a:r>
          </a:p>
          <a:p>
            <a:r>
              <a:rPr lang="en-US" dirty="0" err="1">
                <a:solidFill>
                  <a:srgbClr val="666666"/>
                </a:solidFill>
                <a:latin typeface="Nunito Sans" pitchFamily="2" charset="77"/>
              </a:rPr>
              <a:t>sq.ft</a:t>
            </a:r>
            <a:r>
              <a:rPr lang="en-US" dirty="0">
                <a:solidFill>
                  <a:srgbClr val="666666"/>
                </a:solidFill>
                <a:latin typeface="Nunito Sans" pitchFamily="2" charset="77"/>
              </a:rPr>
              <a:t>. living</a:t>
            </a:r>
          </a:p>
          <a:p>
            <a:r>
              <a:rPr lang="en-US" dirty="0" err="1">
                <a:solidFill>
                  <a:srgbClr val="666666"/>
                </a:solidFill>
                <a:latin typeface="Nunito Sans" pitchFamily="2" charset="77"/>
              </a:rPr>
              <a:t>sq.ft</a:t>
            </a:r>
            <a:r>
              <a:rPr lang="en-US" dirty="0">
                <a:solidFill>
                  <a:srgbClr val="666666"/>
                </a:solidFill>
                <a:latin typeface="Nunito Sans" pitchFamily="2" charset="77"/>
              </a:rPr>
              <a:t> lot</a:t>
            </a:r>
          </a:p>
          <a:p>
            <a:r>
              <a:rPr lang="en-US" dirty="0">
                <a:solidFill>
                  <a:srgbClr val="666666"/>
                </a:solidFill>
                <a:latin typeface="Nunito Sans" pitchFamily="2" charset="77"/>
              </a:rPr>
              <a:t>floors</a:t>
            </a:r>
          </a:p>
          <a:p>
            <a:r>
              <a:rPr lang="en-US" dirty="0">
                <a:solidFill>
                  <a:srgbClr val="666666"/>
                </a:solidFill>
                <a:latin typeface="Nunito Sans" pitchFamily="2" charset="77"/>
              </a:rPr>
              <a:t>year built</a:t>
            </a:r>
          </a:p>
          <a:p>
            <a:r>
              <a:rPr lang="en-US" dirty="0">
                <a:solidFill>
                  <a:srgbClr val="666666"/>
                </a:solidFill>
                <a:latin typeface="Nunito Sans" pitchFamily="2" charset="77"/>
              </a:rPr>
              <a:t>year renovated</a:t>
            </a:r>
          </a:p>
          <a:p>
            <a:r>
              <a:rPr lang="en-US" dirty="0">
                <a:solidFill>
                  <a:srgbClr val="666666"/>
                </a:solidFill>
                <a:latin typeface="Nunito Sans" pitchFamily="2" charset="77"/>
              </a:rPr>
              <a:t>waterfront</a:t>
            </a:r>
          </a:p>
        </p:txBody>
      </p:sp>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BA34EFC9-73E2-4624-BE8C-76F746EEF9C7}"/>
                  </a:ext>
                </a:extLst>
              </p14:cNvPr>
              <p14:cNvContentPartPr/>
              <p14:nvPr/>
            </p14:nvContentPartPr>
            <p14:xfrm>
              <a:off x="2730600" y="269280"/>
              <a:ext cx="4287960" cy="1102320"/>
            </p14:xfrm>
          </p:contentPart>
        </mc:Choice>
        <mc:Fallback xmlns="">
          <p:pic>
            <p:nvPicPr>
              <p:cNvPr id="6" name="Ink 5">
                <a:extLst>
                  <a:ext uri="{FF2B5EF4-FFF2-40B4-BE49-F238E27FC236}">
                    <a16:creationId xmlns:a16="http://schemas.microsoft.com/office/drawing/2014/main" id="{BA34EFC9-73E2-4624-BE8C-76F746EEF9C7}"/>
                  </a:ext>
                </a:extLst>
              </p:cNvPr>
              <p:cNvPicPr/>
              <p:nvPr/>
            </p:nvPicPr>
            <p:blipFill>
              <a:blip r:embed="rId4"/>
              <a:stretch>
                <a:fillRect/>
              </a:stretch>
            </p:blipFill>
            <p:spPr>
              <a:xfrm>
                <a:off x="2721240" y="259920"/>
                <a:ext cx="4306680" cy="1121040"/>
              </a:xfrm>
              <a:prstGeom prst="rect">
                <a:avLst/>
              </a:prstGeom>
            </p:spPr>
          </p:pic>
        </mc:Fallback>
      </mc:AlternateContent>
    </p:spTree>
    <p:extLst>
      <p:ext uri="{BB962C8B-B14F-4D97-AF65-F5344CB8AC3E}">
        <p14:creationId xmlns:p14="http://schemas.microsoft.com/office/powerpoint/2010/main" val="4109664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3"/>
                                        </p:tgtEl>
                                        <p:attrNameLst>
                                          <p:attrName>style.visibility</p:attrName>
                                        </p:attrNameLst>
                                      </p:cBhvr>
                                      <p:to>
                                        <p:strVal val="visible"/>
                                      </p:to>
                                    </p:set>
                                    <p:animEffect transition="in" filter="wipe(left)">
                                      <p:cBhvr>
                                        <p:cTn id="7" dur="500"/>
                                        <p:tgtEl>
                                          <p:spTgt spid="1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AA5D1-B8E3-B94C-BE9B-9C1C54132530}"/>
              </a:ext>
            </a:extLst>
          </p:cNvPr>
          <p:cNvSpPr>
            <a:spLocks noGrp="1"/>
          </p:cNvSpPr>
          <p:nvPr>
            <p:ph type="title"/>
          </p:nvPr>
        </p:nvSpPr>
        <p:spPr/>
        <p:txBody>
          <a:bodyPr/>
          <a:lstStyle/>
          <a:p>
            <a:r>
              <a:rPr lang="en-US" dirty="0"/>
              <a:t>Choose Num Features?</a:t>
            </a:r>
          </a:p>
        </p:txBody>
      </p:sp>
      <p:sp>
        <p:nvSpPr>
          <p:cNvPr id="3" name="Text Placeholder 2">
            <a:extLst>
              <a:ext uri="{FF2B5EF4-FFF2-40B4-BE49-F238E27FC236}">
                <a16:creationId xmlns:a16="http://schemas.microsoft.com/office/drawing/2014/main" id="{6B6CDF32-884A-2B47-8A40-3E6C616FB6FB}"/>
              </a:ext>
            </a:extLst>
          </p:cNvPr>
          <p:cNvSpPr>
            <a:spLocks noGrp="1"/>
          </p:cNvSpPr>
          <p:nvPr>
            <p:ph type="body" idx="1"/>
          </p:nvPr>
        </p:nvSpPr>
        <p:spPr/>
        <p:txBody>
          <a:bodyPr/>
          <a:lstStyle/>
          <a:p>
            <a:pPr marL="139700" indent="0">
              <a:buNone/>
            </a:pPr>
            <a:r>
              <a:rPr lang="en-US" b="1" dirty="0"/>
              <a:t>Option 1</a:t>
            </a:r>
          </a:p>
          <a:p>
            <a:pPr marL="139700" indent="0">
              <a:buNone/>
            </a:pPr>
            <a:r>
              <a:rPr lang="en-US" dirty="0"/>
              <a:t>Assess on a validation set</a:t>
            </a:r>
          </a:p>
          <a:p>
            <a:pPr marL="139700" indent="0">
              <a:buNone/>
            </a:pPr>
            <a:endParaRPr lang="en-US" dirty="0"/>
          </a:p>
          <a:p>
            <a:pPr marL="139700" indent="0">
              <a:buNone/>
            </a:pPr>
            <a:r>
              <a:rPr lang="en-US" b="1" dirty="0"/>
              <a:t>Option 2</a:t>
            </a:r>
          </a:p>
          <a:p>
            <a:pPr marL="139700" indent="0">
              <a:buNone/>
            </a:pPr>
            <a:r>
              <a:rPr lang="en-US" dirty="0"/>
              <a:t>Cross validation</a:t>
            </a:r>
          </a:p>
          <a:p>
            <a:pPr marL="139700" indent="0">
              <a:buNone/>
            </a:pPr>
            <a:endParaRPr lang="en-US" dirty="0"/>
          </a:p>
          <a:p>
            <a:pPr marL="139700" indent="0">
              <a:buNone/>
            </a:pPr>
            <a:r>
              <a:rPr lang="en-US" b="1" dirty="0"/>
              <a:t>Option 3+</a:t>
            </a:r>
          </a:p>
          <a:p>
            <a:pPr marL="139700" indent="0">
              <a:buNone/>
            </a:pPr>
            <a:r>
              <a:rPr lang="en-US" dirty="0"/>
              <a:t>Other metrics for penalizing model complexity like Bayesian Information Criterion (BIC)</a:t>
            </a:r>
          </a:p>
        </p:txBody>
      </p:sp>
      <p:sp>
        <p:nvSpPr>
          <p:cNvPr id="4" name="Slide Number Placeholder 3">
            <a:extLst>
              <a:ext uri="{FF2B5EF4-FFF2-40B4-BE49-F238E27FC236}">
                <a16:creationId xmlns:a16="http://schemas.microsoft.com/office/drawing/2014/main" id="{8B038FAC-5191-A74A-B71E-9B0EC4088EF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29</a:t>
            </a:fld>
            <a:endParaRPr lang="en"/>
          </a:p>
        </p:txBody>
      </p:sp>
    </p:spTree>
    <p:extLst>
      <p:ext uri="{BB962C8B-B14F-4D97-AF65-F5344CB8AC3E}">
        <p14:creationId xmlns:p14="http://schemas.microsoft.com/office/powerpoint/2010/main" val="1683251979"/>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D6DBA-36CE-FB41-AD81-C85F98858826}"/>
              </a:ext>
            </a:extLst>
          </p:cNvPr>
          <p:cNvSpPr>
            <a:spLocks noGrp="1"/>
          </p:cNvSpPr>
          <p:nvPr>
            <p:ph type="title"/>
          </p:nvPr>
        </p:nvSpPr>
        <p:spPr/>
        <p:txBody>
          <a:bodyPr/>
          <a:lstStyle/>
          <a:p>
            <a:r>
              <a:rPr lang="en-US" dirty="0"/>
              <a:t>Recap: Number of Features</a:t>
            </a:r>
          </a:p>
        </p:txBody>
      </p:sp>
      <p:sp>
        <p:nvSpPr>
          <p:cNvPr id="3" name="Text Placeholder 2">
            <a:extLst>
              <a:ext uri="{FF2B5EF4-FFF2-40B4-BE49-F238E27FC236}">
                <a16:creationId xmlns:a16="http://schemas.microsoft.com/office/drawing/2014/main" id="{9D1C3619-4B76-1247-9023-373EE722802A}"/>
              </a:ext>
            </a:extLst>
          </p:cNvPr>
          <p:cNvSpPr>
            <a:spLocks noGrp="1"/>
          </p:cNvSpPr>
          <p:nvPr>
            <p:ph type="body" idx="1"/>
          </p:nvPr>
        </p:nvSpPr>
        <p:spPr/>
        <p:txBody>
          <a:bodyPr/>
          <a:lstStyle/>
          <a:p>
            <a:pPr marL="139700" indent="0">
              <a:buNone/>
            </a:pPr>
            <a:r>
              <a:rPr lang="en-US" dirty="0"/>
              <a:t>Overfitting is not limited to polynomial regression of large degree. It can also happen if you use a large number of features! </a:t>
            </a:r>
          </a:p>
          <a:p>
            <a:pPr marL="139700" indent="0">
              <a:buNone/>
            </a:pPr>
            <a:endParaRPr lang="en-US" dirty="0"/>
          </a:p>
          <a:p>
            <a:pPr marL="139700" indent="0">
              <a:buNone/>
            </a:pPr>
            <a:r>
              <a:rPr lang="en-US" dirty="0"/>
              <a:t>Why? Overfitting depends on how much data you have and if there is enough to get a representative sample for the complexity of the model.</a:t>
            </a:r>
          </a:p>
        </p:txBody>
      </p:sp>
      <p:sp>
        <p:nvSpPr>
          <p:cNvPr id="4" name="Slide Number Placeholder 3">
            <a:extLst>
              <a:ext uri="{FF2B5EF4-FFF2-40B4-BE49-F238E27FC236}">
                <a16:creationId xmlns:a16="http://schemas.microsoft.com/office/drawing/2014/main" id="{DB1168C8-66ED-5743-B346-0E18D47AA4E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a:t>
            </a:fld>
            <a:endParaRPr lang="en"/>
          </a:p>
        </p:txBody>
      </p:sp>
      <p:pic>
        <p:nvPicPr>
          <p:cNvPr id="9" name="Picture 8">
            <a:extLst>
              <a:ext uri="{FF2B5EF4-FFF2-40B4-BE49-F238E27FC236}">
                <a16:creationId xmlns:a16="http://schemas.microsoft.com/office/drawing/2014/main" id="{8DF7CA6A-1DFB-994C-BE0F-5DAA36D67014}"/>
              </a:ext>
            </a:extLst>
          </p:cNvPr>
          <p:cNvPicPr>
            <a:picLocks noChangeAspect="1"/>
          </p:cNvPicPr>
          <p:nvPr/>
        </p:nvPicPr>
        <p:blipFill>
          <a:blip r:embed="rId2"/>
          <a:stretch>
            <a:fillRect/>
          </a:stretch>
        </p:blipFill>
        <p:spPr>
          <a:xfrm>
            <a:off x="3016250" y="3112475"/>
            <a:ext cx="2886020" cy="1637375"/>
          </a:xfrm>
          <a:prstGeom prst="rect">
            <a:avLst/>
          </a:prstGeom>
        </p:spPr>
      </p:pic>
      <p:pic>
        <p:nvPicPr>
          <p:cNvPr id="10" name="Picture 9">
            <a:extLst>
              <a:ext uri="{FF2B5EF4-FFF2-40B4-BE49-F238E27FC236}">
                <a16:creationId xmlns:a16="http://schemas.microsoft.com/office/drawing/2014/main" id="{6D9ED7B9-58DB-EB45-841B-4B3E625E03AB}"/>
              </a:ext>
            </a:extLst>
          </p:cNvPr>
          <p:cNvPicPr>
            <a:picLocks noChangeAspect="1"/>
          </p:cNvPicPr>
          <p:nvPr/>
        </p:nvPicPr>
        <p:blipFill>
          <a:blip r:embed="rId3"/>
          <a:stretch>
            <a:fillRect/>
          </a:stretch>
        </p:blipFill>
        <p:spPr>
          <a:xfrm>
            <a:off x="5964276" y="3112474"/>
            <a:ext cx="2886022" cy="1637376"/>
          </a:xfrm>
          <a:prstGeom prst="rect">
            <a:avLst/>
          </a:prstGeom>
        </p:spPr>
      </p:pic>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3387240" y="339480"/>
              <a:ext cx="4817160" cy="2715480"/>
            </p14:xfrm>
          </p:contentPart>
        </mc:Choice>
        <mc:Fallback xmlns="">
          <p:pic>
            <p:nvPicPr>
              <p:cNvPr id="5" name="Ink 4"/>
              <p:cNvPicPr/>
              <p:nvPr/>
            </p:nvPicPr>
            <p:blipFill>
              <a:blip r:embed="rId5"/>
              <a:stretch>
                <a:fillRect/>
              </a:stretch>
            </p:blipFill>
            <p:spPr>
              <a:xfrm>
                <a:off x="3384000" y="330120"/>
                <a:ext cx="4827240" cy="2732400"/>
              </a:xfrm>
              <a:prstGeom prst="rect">
                <a:avLst/>
              </a:prstGeom>
            </p:spPr>
          </p:pic>
        </mc:Fallback>
      </mc:AlternateContent>
    </p:spTree>
    <p:extLst>
      <p:ext uri="{BB962C8B-B14F-4D97-AF65-F5344CB8AC3E}">
        <p14:creationId xmlns:p14="http://schemas.microsoft.com/office/powerpoint/2010/main" val="2998111467"/>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5"/>
          <p:cNvSpPr txBox="1">
            <a:spLocks noGrp="1"/>
          </p:cNvSpPr>
          <p:nvPr>
            <p:ph type="ctr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CSE/STAT 416</a:t>
            </a:r>
            <a:br>
              <a:rPr lang="en" dirty="0"/>
            </a:br>
            <a:r>
              <a:rPr lang="en" sz="1600" dirty="0"/>
              <a:t>Regularization – LASSO Regression</a:t>
            </a:r>
            <a:br>
              <a:rPr lang="en" sz="1800" dirty="0"/>
            </a:br>
            <a:br>
              <a:rPr lang="en" sz="1800" dirty="0"/>
            </a:br>
            <a:r>
              <a:rPr lang="en" sz="1000" dirty="0"/>
              <a:t>Tanmay Shah</a:t>
            </a:r>
            <a:br>
              <a:rPr lang="en" sz="1000" dirty="0"/>
            </a:br>
            <a:r>
              <a:rPr lang="en" sz="1000" dirty="0"/>
              <a:t>University of Washington</a:t>
            </a:r>
            <a:br>
              <a:rPr lang="en" sz="1000" dirty="0"/>
            </a:br>
            <a:r>
              <a:rPr lang="en" sz="1000" dirty="0"/>
              <a:t>July 1, 2024</a:t>
            </a:r>
            <a:br>
              <a:rPr lang="en" sz="1000" dirty="0"/>
            </a:br>
            <a:br>
              <a:rPr lang="en" sz="1000" dirty="0"/>
            </a:br>
            <a:r>
              <a:rPr lang="en-US" sz="1000" dirty="0"/>
              <a:t>❓ Questions? </a:t>
            </a:r>
            <a:r>
              <a:rPr lang="en-US" sz="1000" b="0" dirty="0"/>
              <a:t>Raise hand or </a:t>
            </a:r>
            <a:r>
              <a:rPr lang="en-US" sz="1000" dirty="0" err="1"/>
              <a:t>sli.do</a:t>
            </a:r>
            <a:r>
              <a:rPr lang="en-US" sz="1000" dirty="0"/>
              <a:t> #cs416</a:t>
            </a:r>
            <a:br>
              <a:rPr lang="en-US" sz="1000" dirty="0"/>
            </a:br>
            <a:r>
              <a:rPr lang="en-US" sz="1000" dirty="0"/>
              <a:t>💬 Before Class: </a:t>
            </a:r>
            <a:r>
              <a:rPr lang="en-US" sz="1000" b="0" dirty="0"/>
              <a:t>Favorite food near campus?</a:t>
            </a:r>
            <a:br>
              <a:rPr lang="en-US" sz="1000" dirty="0"/>
            </a:br>
            <a:r>
              <a:rPr lang="en-US" sz="1000" dirty="0"/>
              <a:t>🎵 Listening to: </a:t>
            </a:r>
            <a:r>
              <a:rPr lang="en-US" sz="1000" b="0" dirty="0">
                <a:hlinkClick r:id="rId3"/>
              </a:rPr>
              <a:t>Sammy Rae &amp; The Friends</a:t>
            </a:r>
            <a:endParaRPr sz="1000" dirty="0"/>
          </a:p>
        </p:txBody>
      </p:sp>
    </p:spTree>
    <p:extLst>
      <p:ext uri="{BB962C8B-B14F-4D97-AF65-F5344CB8AC3E}">
        <p14:creationId xmlns:p14="http://schemas.microsoft.com/office/powerpoint/2010/main" val="713056617"/>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906E2-C873-8642-AC26-60C4AFEB0BD1}"/>
              </a:ext>
            </a:extLst>
          </p:cNvPr>
          <p:cNvSpPr>
            <a:spLocks noGrp="1"/>
          </p:cNvSpPr>
          <p:nvPr>
            <p:ph type="title"/>
          </p:nvPr>
        </p:nvSpPr>
        <p:spPr/>
        <p:txBody>
          <a:bodyPr/>
          <a:lstStyle/>
          <a:p>
            <a:r>
              <a:rPr lang="en-US" sz="2200" dirty="0"/>
              <a:t>Administrivia</a:t>
            </a:r>
          </a:p>
        </p:txBody>
      </p:sp>
      <p:sp>
        <p:nvSpPr>
          <p:cNvPr id="3" name="Text Placeholder 2">
            <a:extLst>
              <a:ext uri="{FF2B5EF4-FFF2-40B4-BE49-F238E27FC236}">
                <a16:creationId xmlns:a16="http://schemas.microsoft.com/office/drawing/2014/main" id="{ACEC35EF-A25F-964B-93BD-948EC9C8B8DF}"/>
              </a:ext>
            </a:extLst>
          </p:cNvPr>
          <p:cNvSpPr>
            <a:spLocks noGrp="1"/>
          </p:cNvSpPr>
          <p:nvPr>
            <p:ph type="body" idx="1"/>
          </p:nvPr>
        </p:nvSpPr>
        <p:spPr>
          <a:xfrm>
            <a:off x="2894690" y="599806"/>
            <a:ext cx="6014860" cy="4568000"/>
          </a:xfrm>
        </p:spPr>
        <p:txBody>
          <a:bodyPr/>
          <a:lstStyle/>
          <a:p>
            <a:r>
              <a:rPr lang="en-US" dirty="0"/>
              <a:t>Last lecture in the “Regression” case study!</a:t>
            </a:r>
          </a:p>
          <a:p>
            <a:pPr lvl="1">
              <a:buClr>
                <a:schemeClr val="bg2"/>
              </a:buClr>
            </a:pPr>
            <a:r>
              <a:rPr lang="en-US" dirty="0"/>
              <a:t>Next 2 weeks: Classification</a:t>
            </a:r>
          </a:p>
          <a:p>
            <a:pPr lvl="1">
              <a:buClr>
                <a:schemeClr val="bg2"/>
              </a:buClr>
            </a:pPr>
            <a:r>
              <a:rPr lang="en-US" dirty="0"/>
              <a:t>Following 1 week: Deep Learning</a:t>
            </a:r>
          </a:p>
          <a:p>
            <a:r>
              <a:rPr lang="en-US" dirty="0"/>
              <a:t>Section Tomorrow:</a:t>
            </a:r>
          </a:p>
          <a:p>
            <a:pPr lvl="1"/>
            <a:r>
              <a:rPr lang="en-US" dirty="0"/>
              <a:t>Coding up RIDGE and Lasso (helpful for HW1!)</a:t>
            </a:r>
          </a:p>
          <a:p>
            <a:r>
              <a:rPr lang="en-US" dirty="0"/>
              <a:t>Upcoming Due Dates:</a:t>
            </a:r>
          </a:p>
          <a:p>
            <a:pPr lvl="1"/>
            <a:r>
              <a:rPr lang="en-US" dirty="0"/>
              <a:t>HW0 Late due date Thurs 4/6 11:59PM (if using 2 late days)</a:t>
            </a:r>
          </a:p>
          <a:p>
            <a:pPr lvl="1"/>
            <a:r>
              <a:rPr lang="en-US" dirty="0"/>
              <a:t>HW1 out right after class, due Tues 4/11 11:59PM</a:t>
            </a:r>
          </a:p>
          <a:p>
            <a:pPr lvl="1"/>
            <a:r>
              <a:rPr lang="en-US" dirty="0"/>
              <a:t>Learning Reflection 1 due Fri 11:59PM</a:t>
            </a:r>
          </a:p>
          <a:p>
            <a:r>
              <a:rPr lang="en-US" dirty="0"/>
              <a:t>OH is a great place to ask your learning reflection questions!</a:t>
            </a:r>
          </a:p>
          <a:p>
            <a:r>
              <a:rPr lang="en-US" dirty="0"/>
              <a:t>Reminder of resources</a:t>
            </a:r>
          </a:p>
        </p:txBody>
      </p:sp>
      <p:sp>
        <p:nvSpPr>
          <p:cNvPr id="4" name="Slide Number Placeholder 3">
            <a:extLst>
              <a:ext uri="{FF2B5EF4-FFF2-40B4-BE49-F238E27FC236}">
                <a16:creationId xmlns:a16="http://schemas.microsoft.com/office/drawing/2014/main" id="{CE1B4E64-7742-584C-9640-297FF09C550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31</a:t>
            </a:fld>
            <a:endParaRPr lang="en"/>
          </a:p>
        </p:txBody>
      </p:sp>
    </p:spTree>
    <p:extLst>
      <p:ext uri="{BB962C8B-B14F-4D97-AF65-F5344CB8AC3E}">
        <p14:creationId xmlns:p14="http://schemas.microsoft.com/office/powerpoint/2010/main" val="33021005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906E2-C873-8642-AC26-60C4AFEB0BD1}"/>
              </a:ext>
            </a:extLst>
          </p:cNvPr>
          <p:cNvSpPr>
            <a:spLocks noGrp="1"/>
          </p:cNvSpPr>
          <p:nvPr>
            <p:ph type="title"/>
          </p:nvPr>
        </p:nvSpPr>
        <p:spPr/>
        <p:txBody>
          <a:bodyPr/>
          <a:lstStyle/>
          <a:p>
            <a:r>
              <a:rPr lang="en-US" sz="2200" dirty="0"/>
              <a:t>Regularization recap</a:t>
            </a:r>
          </a:p>
        </p:txBody>
      </p:sp>
      <p:sp>
        <p:nvSpPr>
          <p:cNvPr id="4" name="Slide Number Placeholder 3">
            <a:extLst>
              <a:ext uri="{FF2B5EF4-FFF2-40B4-BE49-F238E27FC236}">
                <a16:creationId xmlns:a16="http://schemas.microsoft.com/office/drawing/2014/main" id="{CE1B4E64-7742-584C-9640-297FF09C550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32</a:t>
            </a:fld>
            <a:endParaRPr lang="en"/>
          </a:p>
        </p:txBody>
      </p:sp>
      <p:pic>
        <p:nvPicPr>
          <p:cNvPr id="5" name="Picture 4">
            <a:extLst>
              <a:ext uri="{FF2B5EF4-FFF2-40B4-BE49-F238E27FC236}">
                <a16:creationId xmlns:a16="http://schemas.microsoft.com/office/drawing/2014/main" id="{0843AC43-FB48-4ADA-8035-AEA27F48C918}"/>
              </a:ext>
            </a:extLst>
          </p:cNvPr>
          <p:cNvPicPr>
            <a:picLocks noChangeAspect="1"/>
          </p:cNvPicPr>
          <p:nvPr/>
        </p:nvPicPr>
        <p:blipFill>
          <a:blip r:embed="rId3"/>
          <a:stretch>
            <a:fillRect/>
          </a:stretch>
        </p:blipFill>
        <p:spPr>
          <a:xfrm>
            <a:off x="2579077" y="875477"/>
            <a:ext cx="6520181" cy="3681022"/>
          </a:xfrm>
          <a:prstGeom prst="rect">
            <a:avLst/>
          </a:prstGeom>
        </p:spPr>
      </p:pic>
    </p:spTree>
    <p:extLst>
      <p:ext uri="{BB962C8B-B14F-4D97-AF65-F5344CB8AC3E}">
        <p14:creationId xmlns:p14="http://schemas.microsoft.com/office/powerpoint/2010/main" val="419219966"/>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906E2-C873-8642-AC26-60C4AFEB0BD1}"/>
              </a:ext>
            </a:extLst>
          </p:cNvPr>
          <p:cNvSpPr>
            <a:spLocks noGrp="1"/>
          </p:cNvSpPr>
          <p:nvPr>
            <p:ph type="title"/>
          </p:nvPr>
        </p:nvSpPr>
        <p:spPr/>
        <p:txBody>
          <a:bodyPr/>
          <a:lstStyle/>
          <a:p>
            <a:r>
              <a:rPr lang="en-US" sz="2200" dirty="0"/>
              <a:t>Recap: </a:t>
            </a:r>
            <a:br>
              <a:rPr lang="en-US" sz="2200" dirty="0"/>
            </a:br>
            <a:r>
              <a:rPr lang="en-US" sz="2200" dirty="0"/>
              <a:t>Ridge Regression</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ACEC35EF-A25F-964B-93BD-948EC9C8B8DF}"/>
                  </a:ext>
                </a:extLst>
              </p:cNvPr>
              <p:cNvSpPr>
                <a:spLocks noGrp="1"/>
              </p:cNvSpPr>
              <p:nvPr>
                <p:ph type="body" idx="1"/>
              </p:nvPr>
            </p:nvSpPr>
            <p:spPr/>
            <p:txBody>
              <a:bodyPr/>
              <a:lstStyle/>
              <a:p>
                <a:pPr marL="139700" indent="0">
                  <a:buNone/>
                </a:pPr>
                <a:r>
                  <a:rPr lang="en-US" dirty="0"/>
                  <a:t>Change quality metric to minimize</a:t>
                </a:r>
              </a:p>
              <a:p>
                <a:pPr marL="139700" indent="0">
                  <a:buNone/>
                </a:pPr>
                <a14:m>
                  <m:oMathPara xmlns:m="http://schemas.openxmlformats.org/officeDocument/2006/math">
                    <m:oMathParaPr>
                      <m:jc m:val="centerGroup"/>
                    </m:oMathParaPr>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𝑤</m:t>
                          </m:r>
                        </m:e>
                      </m:acc>
                      <m:r>
                        <a:rPr lang="en-US" b="0" i="1" dirty="0" smtClean="0">
                          <a:latin typeface="Cambria Math" panose="02040503050406030204" pitchFamily="18" charset="0"/>
                        </a:rPr>
                        <m:t>=</m:t>
                      </m:r>
                      <m:func>
                        <m:funcPr>
                          <m:ctrlPr>
                            <a:rPr lang="en-US" b="0" i="1" dirty="0" smtClean="0">
                              <a:latin typeface="Cambria Math" panose="02040503050406030204" pitchFamily="18" charset="0"/>
                            </a:rPr>
                          </m:ctrlPr>
                        </m:funcPr>
                        <m:fName>
                          <m:limLow>
                            <m:limLowPr>
                              <m:ctrlPr>
                                <a:rPr lang="en-US" b="0" i="1" dirty="0" smtClean="0">
                                  <a:latin typeface="Cambria Math" panose="02040503050406030204" pitchFamily="18" charset="0"/>
                                </a:rPr>
                              </m:ctrlPr>
                            </m:limLowPr>
                            <m:e>
                              <m:r>
                                <m:rPr>
                                  <m:sty m:val="p"/>
                                </m:rPr>
                                <a:rPr lang="en-US" b="0" i="0" dirty="0" smtClean="0">
                                  <a:latin typeface="Cambria Math" panose="02040503050406030204" pitchFamily="18" charset="0"/>
                                </a:rPr>
                                <m:t>min</m:t>
                              </m:r>
                            </m:e>
                            <m:lim>
                              <m:r>
                                <a:rPr lang="en-US" b="0" i="1" dirty="0" smtClean="0">
                                  <a:latin typeface="Cambria Math" panose="02040503050406030204" pitchFamily="18" charset="0"/>
                                </a:rPr>
                                <m:t>𝑤</m:t>
                              </m:r>
                            </m:lim>
                          </m:limLow>
                        </m:fName>
                        <m:e>
                          <m:r>
                            <a:rPr lang="en-US" b="0" i="1" dirty="0" smtClean="0">
                              <a:latin typeface="Cambria Math" panose="02040503050406030204" pitchFamily="18" charset="0"/>
                            </a:rPr>
                            <m:t>𝑅𝑆𝑆</m:t>
                          </m:r>
                          <m:d>
                            <m:dPr>
                              <m:ctrlPr>
                                <a:rPr lang="en-US" b="0" i="1" dirty="0" smtClean="0">
                                  <a:latin typeface="Cambria Math" panose="02040503050406030204" pitchFamily="18" charset="0"/>
                                </a:rPr>
                              </m:ctrlPr>
                            </m:dPr>
                            <m:e>
                              <m:r>
                                <a:rPr lang="en-US" b="0" i="1" dirty="0" smtClean="0">
                                  <a:latin typeface="Cambria Math" panose="02040503050406030204" pitchFamily="18" charset="0"/>
                                </a:rPr>
                                <m:t>𝑊</m:t>
                              </m:r>
                            </m:e>
                          </m:d>
                          <m:r>
                            <a:rPr lang="en-US" b="0" i="1" dirty="0" smtClean="0">
                              <a:latin typeface="Cambria Math" panose="02040503050406030204" pitchFamily="18" charset="0"/>
                            </a:rPr>
                            <m:t>+</m:t>
                          </m:r>
                          <m:r>
                            <a:rPr lang="en-US" b="0" i="1" dirty="0" smtClean="0">
                              <a:latin typeface="Cambria Math" panose="02040503050406030204" pitchFamily="18" charset="0"/>
                            </a:rPr>
                            <m:t>𝜆</m:t>
                          </m:r>
                          <m:sSubSup>
                            <m:sSubSupPr>
                              <m:ctrlPr>
                                <a:rPr lang="en-US" b="0" i="1" dirty="0" smtClean="0">
                                  <a:latin typeface="Cambria Math" panose="02040503050406030204" pitchFamily="18" charset="0"/>
                                </a:rPr>
                              </m:ctrlPr>
                            </m:sSubSupPr>
                            <m:e>
                              <m:d>
                                <m:dPr>
                                  <m:begChr m:val="‖"/>
                                  <m:endChr m:val="‖"/>
                                  <m:ctrlPr>
                                    <a:rPr lang="en-US" b="0" i="1" dirty="0" smtClean="0">
                                      <a:latin typeface="Cambria Math" panose="02040503050406030204" pitchFamily="18" charset="0"/>
                                    </a:rPr>
                                  </m:ctrlPr>
                                </m:dPr>
                                <m:e>
                                  <m:r>
                                    <a:rPr lang="en-US" b="0" i="1" dirty="0" smtClean="0">
                                      <a:latin typeface="Cambria Math" panose="02040503050406030204" pitchFamily="18" charset="0"/>
                                    </a:rPr>
                                    <m:t>𝑤</m:t>
                                  </m:r>
                                </m:e>
                              </m:d>
                            </m:e>
                            <m:sub>
                              <m:r>
                                <a:rPr lang="en-US" b="0" i="1" dirty="0" smtClean="0">
                                  <a:latin typeface="Cambria Math" panose="02040503050406030204" pitchFamily="18" charset="0"/>
                                </a:rPr>
                                <m:t>2</m:t>
                              </m:r>
                            </m:sub>
                            <m:sup>
                              <m:r>
                                <a:rPr lang="en-US" b="0" i="1" dirty="0" smtClean="0">
                                  <a:latin typeface="Cambria Math" panose="02040503050406030204" pitchFamily="18" charset="0"/>
                                </a:rPr>
                                <m:t>2</m:t>
                              </m:r>
                            </m:sup>
                          </m:sSubSup>
                        </m:e>
                      </m:func>
                    </m:oMath>
                  </m:oMathPara>
                </a14:m>
                <a:endParaRPr lang="en-US" dirty="0"/>
              </a:p>
              <a:p>
                <a:pPr marL="139700" indent="0">
                  <a:buNone/>
                </a:pPr>
                <a14:m>
                  <m:oMath xmlns:m="http://schemas.openxmlformats.org/officeDocument/2006/math">
                    <m:r>
                      <a:rPr lang="en-US" b="0" i="1" smtClean="0">
                        <a:latin typeface="Cambria Math" panose="02040503050406030204" pitchFamily="18" charset="0"/>
                      </a:rPr>
                      <m:t>𝜆</m:t>
                    </m:r>
                  </m:oMath>
                </a14:m>
                <a:r>
                  <a:rPr lang="en-US" dirty="0"/>
                  <a:t> is  tuning parameter that changes how much the model cares about the regularization term.</a:t>
                </a:r>
              </a:p>
              <a:p>
                <a:pPr marL="139700" indent="0">
                  <a:buNone/>
                </a:pPr>
                <a:r>
                  <a:rPr lang="en-US" b="1" dirty="0"/>
                  <a:t>What if </a:t>
                </a:r>
                <a14:m>
                  <m:oMath xmlns:m="http://schemas.openxmlformats.org/officeDocument/2006/math">
                    <m:r>
                      <a:rPr lang="en-US" b="0" i="1" smtClean="0">
                        <a:latin typeface="Cambria Math" panose="02040503050406030204" pitchFamily="18" charset="0"/>
                      </a:rPr>
                      <m:t>𝜆</m:t>
                    </m:r>
                    <m:r>
                      <a:rPr lang="en-US" b="0" i="1" smtClean="0">
                        <a:latin typeface="Cambria Math" panose="02040503050406030204" pitchFamily="18" charset="0"/>
                      </a:rPr>
                      <m:t>=0</m:t>
                    </m:r>
                  </m:oMath>
                </a14:m>
                <a:r>
                  <a:rPr lang="en-US" b="1" dirty="0"/>
                  <a:t>?</a:t>
                </a:r>
              </a:p>
              <a:p>
                <a:pPr marL="139700" indent="0">
                  <a:buNone/>
                </a:pPr>
                <a:endParaRPr lang="en-US" b="1" dirty="0"/>
              </a:p>
              <a:p>
                <a:pPr marL="139700" indent="0">
                  <a:buNone/>
                </a:pPr>
                <a:endParaRPr lang="en-US" b="1" dirty="0"/>
              </a:p>
              <a:p>
                <a:pPr marL="139700" indent="0">
                  <a:buNone/>
                </a:pPr>
                <a:r>
                  <a:rPr lang="en-US" b="1" dirty="0"/>
                  <a:t>What if </a:t>
                </a:r>
                <a14:m>
                  <m:oMath xmlns:m="http://schemas.openxmlformats.org/officeDocument/2006/math">
                    <m:r>
                      <a:rPr lang="en-US" b="0" i="1" smtClean="0">
                        <a:latin typeface="Cambria Math" panose="02040503050406030204" pitchFamily="18" charset="0"/>
                      </a:rPr>
                      <m:t>𝜆</m:t>
                    </m:r>
                    <m:r>
                      <a:rPr lang="en-US" b="0" i="1" smtClean="0">
                        <a:latin typeface="Cambria Math" panose="02040503050406030204" pitchFamily="18" charset="0"/>
                      </a:rPr>
                      <m:t>=∞</m:t>
                    </m:r>
                  </m:oMath>
                </a14:m>
                <a:r>
                  <a:rPr lang="en-US" b="1" dirty="0"/>
                  <a:t>?</a:t>
                </a:r>
              </a:p>
              <a:p>
                <a:pPr marL="139700" indent="0">
                  <a:buNone/>
                </a:pPr>
                <a:endParaRPr lang="en-US" b="1" dirty="0"/>
              </a:p>
              <a:p>
                <a:pPr marL="139700" indent="0">
                  <a:buNone/>
                </a:pPr>
                <a:endParaRPr lang="en-US" dirty="0"/>
              </a:p>
              <a:p>
                <a:pPr marL="139700" indent="0">
                  <a:buNone/>
                </a:pPr>
                <a:endParaRPr lang="en-US" dirty="0"/>
              </a:p>
              <a:p>
                <a:pPr marL="139700" indent="0">
                  <a:buNone/>
                </a:pPr>
                <a:endParaRPr lang="en-US" dirty="0"/>
              </a:p>
              <a:p>
                <a:pPr marL="139700" indent="0">
                  <a:buNone/>
                </a:pPr>
                <a14:m>
                  <m:oMath xmlns:m="http://schemas.openxmlformats.org/officeDocument/2006/math">
                    <m:r>
                      <a:rPr lang="en-US" b="0" i="1" smtClean="0">
                        <a:latin typeface="Cambria Math" panose="02040503050406030204" pitchFamily="18" charset="0"/>
                      </a:rPr>
                      <m:t>𝜆</m:t>
                    </m:r>
                  </m:oMath>
                </a14:m>
                <a:r>
                  <a:rPr lang="en-US" b="1" dirty="0"/>
                  <a:t> in between?</a:t>
                </a:r>
              </a:p>
            </p:txBody>
          </p:sp>
        </mc:Choice>
        <mc:Fallback xmlns="">
          <p:sp>
            <p:nvSpPr>
              <p:cNvPr id="3" name="Text Placeholder 2">
                <a:extLst>
                  <a:ext uri="{FF2B5EF4-FFF2-40B4-BE49-F238E27FC236}">
                    <a16:creationId xmlns:a16="http://schemas.microsoft.com/office/drawing/2014/main" id="{ACEC35EF-A25F-964B-93BD-948EC9C8B8DF}"/>
                  </a:ext>
                </a:extLst>
              </p:cNvPr>
              <p:cNvSpPr>
                <a:spLocks noGrp="1" noRot="1" noChangeAspect="1" noMove="1" noResize="1" noEditPoints="1" noAdjustHandles="1" noChangeArrowheads="1" noChangeShapeType="1" noTextEdit="1"/>
              </p:cNvSpPr>
              <p:nvPr>
                <p:ph type="body" idx="1"/>
              </p:nvPr>
            </p:nvSpPr>
            <p:spPr>
              <a:blipFill>
                <a:blip r:embed="rId3"/>
                <a:stretch>
                  <a:fillRect b="-8116"/>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CE1B4E64-7742-584C-9640-297FF09C550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33</a:t>
            </a:fld>
            <a:endParaRPr lang="en"/>
          </a:p>
        </p:txBody>
      </p:sp>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3464280" y="2036880"/>
              <a:ext cx="5586840" cy="2806200"/>
            </p14:xfrm>
          </p:contentPart>
        </mc:Choice>
        <mc:Fallback xmlns="">
          <p:pic>
            <p:nvPicPr>
              <p:cNvPr id="5" name="Ink 4"/>
              <p:cNvPicPr/>
              <p:nvPr/>
            </p:nvPicPr>
            <p:blipFill>
              <a:blip r:embed="rId5"/>
              <a:stretch>
                <a:fillRect/>
              </a:stretch>
            </p:blipFill>
            <p:spPr>
              <a:xfrm>
                <a:off x="3460320" y="2026800"/>
                <a:ext cx="5598000" cy="28263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ACB0AADF-AC2B-4EB5-A7A1-9A8423900661}"/>
                  </a:ext>
                </a:extLst>
              </p14:cNvPr>
              <p14:cNvContentPartPr/>
              <p14:nvPr/>
            </p14:nvContentPartPr>
            <p14:xfrm>
              <a:off x="5808240" y="68040"/>
              <a:ext cx="2660040" cy="1230840"/>
            </p14:xfrm>
          </p:contentPart>
        </mc:Choice>
        <mc:Fallback xmlns="">
          <p:pic>
            <p:nvPicPr>
              <p:cNvPr id="6" name="Ink 5">
                <a:extLst>
                  <a:ext uri="{FF2B5EF4-FFF2-40B4-BE49-F238E27FC236}">
                    <a16:creationId xmlns:a16="http://schemas.microsoft.com/office/drawing/2014/main" id="{ACB0AADF-AC2B-4EB5-A7A1-9A8423900661}"/>
                  </a:ext>
                </a:extLst>
              </p:cNvPr>
              <p:cNvPicPr/>
              <p:nvPr/>
            </p:nvPicPr>
            <p:blipFill>
              <a:blip r:embed="rId7"/>
              <a:stretch>
                <a:fillRect/>
              </a:stretch>
            </p:blipFill>
            <p:spPr>
              <a:xfrm>
                <a:off x="5798880" y="58680"/>
                <a:ext cx="2678760" cy="1249560"/>
              </a:xfrm>
              <a:prstGeom prst="rect">
                <a:avLst/>
              </a:prstGeom>
            </p:spPr>
          </p:pic>
        </mc:Fallback>
      </mc:AlternateContent>
    </p:spTree>
    <p:extLst>
      <p:ext uri="{BB962C8B-B14F-4D97-AF65-F5344CB8AC3E}">
        <p14:creationId xmlns:p14="http://schemas.microsoft.com/office/powerpoint/2010/main" val="693093619"/>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906E2-C873-8642-AC26-60C4AFEB0BD1}"/>
              </a:ext>
            </a:extLst>
          </p:cNvPr>
          <p:cNvSpPr>
            <a:spLocks noGrp="1"/>
          </p:cNvSpPr>
          <p:nvPr>
            <p:ph type="title"/>
          </p:nvPr>
        </p:nvSpPr>
        <p:spPr/>
        <p:txBody>
          <a:bodyPr/>
          <a:lstStyle/>
          <a:p>
            <a:r>
              <a:rPr lang="en-US" sz="2200" dirty="0"/>
              <a:t>LASSO Regression</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ACEC35EF-A25F-964B-93BD-948EC9C8B8DF}"/>
                  </a:ext>
                </a:extLst>
              </p:cNvPr>
              <p:cNvSpPr>
                <a:spLocks noGrp="1"/>
              </p:cNvSpPr>
              <p:nvPr>
                <p:ph type="body" idx="1"/>
              </p:nvPr>
            </p:nvSpPr>
            <p:spPr/>
            <p:txBody>
              <a:bodyPr/>
              <a:lstStyle/>
              <a:p>
                <a:pPr marL="139700" indent="0">
                  <a:buNone/>
                </a:pPr>
                <a:r>
                  <a:rPr lang="en-US" dirty="0"/>
                  <a:t>Change quality metric to minimize</a:t>
                </a:r>
              </a:p>
              <a:p>
                <a:pPr marL="139700" indent="0">
                  <a:buNone/>
                </a:pPr>
                <a14:m>
                  <m:oMathPara xmlns:m="http://schemas.openxmlformats.org/officeDocument/2006/math">
                    <m:oMathParaPr>
                      <m:jc m:val="centerGroup"/>
                    </m:oMathParaPr>
                    <m:oMath xmlns:m="http://schemas.openxmlformats.org/officeDocument/2006/math">
                      <m:acc>
                        <m:accPr>
                          <m:chr m:val="̂"/>
                          <m:ctrlPr>
                            <a:rPr lang="en-US" i="1">
                              <a:latin typeface="Cambria Math" panose="02040503050406030204" pitchFamily="18" charset="0"/>
                            </a:rPr>
                          </m:ctrlPr>
                        </m:accPr>
                        <m:e>
                          <m:r>
                            <a:rPr lang="en-US" i="1">
                              <a:latin typeface="Cambria Math" panose="02040503050406030204" pitchFamily="18" charset="0"/>
                            </a:rPr>
                            <m:t>𝑤</m:t>
                          </m:r>
                        </m:e>
                      </m:acc>
                      <m:r>
                        <a:rPr lang="en-US" i="1" dirty="0">
                          <a:latin typeface="Cambria Math" panose="02040503050406030204" pitchFamily="18" charset="0"/>
                        </a:rPr>
                        <m:t>=</m:t>
                      </m:r>
                      <m:func>
                        <m:funcPr>
                          <m:ctrlPr>
                            <a:rPr lang="en-US" i="1" dirty="0">
                              <a:latin typeface="Cambria Math" panose="02040503050406030204" pitchFamily="18" charset="0"/>
                            </a:rPr>
                          </m:ctrlPr>
                        </m:funcPr>
                        <m:fName>
                          <m:limLow>
                            <m:limLowPr>
                              <m:ctrlPr>
                                <a:rPr lang="en-US" i="1" dirty="0">
                                  <a:latin typeface="Cambria Math" panose="02040503050406030204" pitchFamily="18" charset="0"/>
                                </a:rPr>
                              </m:ctrlPr>
                            </m:limLowPr>
                            <m:e>
                              <m:r>
                                <m:rPr>
                                  <m:sty m:val="p"/>
                                </m:rPr>
                                <a:rPr lang="en-US" dirty="0">
                                  <a:latin typeface="Cambria Math" panose="02040503050406030204" pitchFamily="18" charset="0"/>
                                </a:rPr>
                                <m:t>argmin</m:t>
                              </m:r>
                            </m:e>
                            <m:lim>
                              <m:r>
                                <a:rPr lang="en-US" i="1" dirty="0">
                                  <a:latin typeface="Cambria Math" panose="02040503050406030204" pitchFamily="18" charset="0"/>
                                </a:rPr>
                                <m:t>𝑤</m:t>
                              </m:r>
                            </m:lim>
                          </m:limLow>
                        </m:fName>
                        <m:e>
                          <m:r>
                            <a:rPr lang="en-US" i="1" dirty="0">
                              <a:latin typeface="Cambria Math" panose="02040503050406030204" pitchFamily="18" charset="0"/>
                            </a:rPr>
                            <m:t>𝑀𝑆𝐸</m:t>
                          </m:r>
                          <m:d>
                            <m:dPr>
                              <m:ctrlPr>
                                <a:rPr lang="en-US" i="1" dirty="0">
                                  <a:latin typeface="Cambria Math" panose="02040503050406030204" pitchFamily="18" charset="0"/>
                                </a:rPr>
                              </m:ctrlPr>
                            </m:dPr>
                            <m:e>
                              <m:r>
                                <a:rPr lang="en-US" i="1" dirty="0">
                                  <a:latin typeface="Cambria Math" panose="02040503050406030204" pitchFamily="18" charset="0"/>
                                </a:rPr>
                                <m:t>𝑤</m:t>
                              </m:r>
                            </m:e>
                          </m:d>
                          <m:r>
                            <a:rPr lang="en-US" i="1" dirty="0">
                              <a:latin typeface="Cambria Math" panose="02040503050406030204" pitchFamily="18" charset="0"/>
                            </a:rPr>
                            <m:t>+</m:t>
                          </m:r>
                          <m:r>
                            <a:rPr lang="en-US" i="1" dirty="0">
                              <a:latin typeface="Cambria Math" panose="02040503050406030204" pitchFamily="18" charset="0"/>
                            </a:rPr>
                            <m:t>𝜆</m:t>
                          </m:r>
                          <m:sSub>
                            <m:sSubPr>
                              <m:ctrlPr>
                                <a:rPr lang="en-US" i="1" dirty="0">
                                  <a:latin typeface="Cambria Math" panose="02040503050406030204" pitchFamily="18" charset="0"/>
                                </a:rPr>
                              </m:ctrlPr>
                            </m:sSubPr>
                            <m:e>
                              <m:d>
                                <m:dPr>
                                  <m:begChr m:val="|"/>
                                  <m:endChr m:val="|"/>
                                  <m:ctrlPr>
                                    <a:rPr lang="en-US" i="1" dirty="0">
                                      <a:latin typeface="Cambria Math" panose="02040503050406030204" pitchFamily="18" charset="0"/>
                                    </a:rPr>
                                  </m:ctrlPr>
                                </m:dPr>
                                <m:e>
                                  <m:d>
                                    <m:dPr>
                                      <m:begChr m:val="|"/>
                                      <m:endChr m:val="|"/>
                                      <m:ctrlPr>
                                        <a:rPr lang="en-US" i="1" dirty="0">
                                          <a:latin typeface="Cambria Math" panose="02040503050406030204" pitchFamily="18" charset="0"/>
                                        </a:rPr>
                                      </m:ctrlPr>
                                    </m:dPr>
                                    <m:e>
                                      <m:r>
                                        <a:rPr lang="en-US" i="1" dirty="0">
                                          <a:latin typeface="Cambria Math" panose="02040503050406030204" pitchFamily="18" charset="0"/>
                                        </a:rPr>
                                        <m:t>𝑤</m:t>
                                      </m:r>
                                    </m:e>
                                  </m:d>
                                </m:e>
                              </m:d>
                            </m:e>
                            <m:sub>
                              <m:r>
                                <a:rPr lang="en-US" i="1" dirty="0">
                                  <a:latin typeface="Cambria Math" panose="02040503050406030204" pitchFamily="18" charset="0"/>
                                </a:rPr>
                                <m:t>1</m:t>
                              </m:r>
                            </m:sub>
                          </m:sSub>
                        </m:e>
                      </m:func>
                    </m:oMath>
                  </m:oMathPara>
                </a14:m>
                <a:endParaRPr lang="en-US" dirty="0"/>
              </a:p>
              <a:p>
                <a:pPr marL="139700" indent="0">
                  <a:buNone/>
                </a:pPr>
                <a14:m>
                  <m:oMath xmlns:m="http://schemas.openxmlformats.org/officeDocument/2006/math">
                    <m:r>
                      <a:rPr lang="en-US" b="0" i="1" smtClean="0">
                        <a:latin typeface="Cambria Math" panose="02040503050406030204" pitchFamily="18" charset="0"/>
                      </a:rPr>
                      <m:t>𝜆</m:t>
                    </m:r>
                  </m:oMath>
                </a14:m>
                <a:r>
                  <a:rPr lang="en-US" dirty="0"/>
                  <a:t> is a tuning parameter that changes how much the model cares about the regularization term.</a:t>
                </a:r>
              </a:p>
              <a:p>
                <a:pPr marL="139700" indent="0">
                  <a:buNone/>
                </a:pPr>
                <a:r>
                  <a:rPr lang="en-US" b="1" dirty="0"/>
                  <a:t>What if </a:t>
                </a:r>
                <a14:m>
                  <m:oMath xmlns:m="http://schemas.openxmlformats.org/officeDocument/2006/math">
                    <m:r>
                      <a:rPr lang="en-US" b="0" i="1" smtClean="0">
                        <a:latin typeface="Cambria Math" panose="02040503050406030204" pitchFamily="18" charset="0"/>
                      </a:rPr>
                      <m:t>𝜆</m:t>
                    </m:r>
                    <m:r>
                      <a:rPr lang="en-US" b="0" i="1" smtClean="0">
                        <a:latin typeface="Cambria Math" panose="02040503050406030204" pitchFamily="18" charset="0"/>
                      </a:rPr>
                      <m:t>=0</m:t>
                    </m:r>
                  </m:oMath>
                </a14:m>
                <a:r>
                  <a:rPr lang="en-US" b="1" dirty="0"/>
                  <a:t>?</a:t>
                </a:r>
              </a:p>
              <a:p>
                <a:pPr marL="139700" indent="0">
                  <a:buNone/>
                </a:pPr>
                <a:endParaRPr lang="en-US" b="1" dirty="0"/>
              </a:p>
              <a:p>
                <a:pPr marL="139700" indent="0">
                  <a:buNone/>
                </a:pPr>
                <a:endParaRPr lang="en-US" b="1" dirty="0"/>
              </a:p>
              <a:p>
                <a:pPr marL="139700" indent="0">
                  <a:buNone/>
                </a:pPr>
                <a:r>
                  <a:rPr lang="en-US" b="1" dirty="0"/>
                  <a:t>What if </a:t>
                </a:r>
                <a14:m>
                  <m:oMath xmlns:m="http://schemas.openxmlformats.org/officeDocument/2006/math">
                    <m:r>
                      <a:rPr lang="en-US" b="0" i="1" smtClean="0">
                        <a:latin typeface="Cambria Math" panose="02040503050406030204" pitchFamily="18" charset="0"/>
                      </a:rPr>
                      <m:t>𝜆</m:t>
                    </m:r>
                    <m:r>
                      <a:rPr lang="en-US" b="0" i="1" smtClean="0">
                        <a:latin typeface="Cambria Math" panose="02040503050406030204" pitchFamily="18" charset="0"/>
                      </a:rPr>
                      <m:t>=∞</m:t>
                    </m:r>
                  </m:oMath>
                </a14:m>
                <a:r>
                  <a:rPr lang="en-US" b="1" dirty="0"/>
                  <a:t>?</a:t>
                </a:r>
              </a:p>
              <a:p>
                <a:pPr marL="139700" indent="0">
                  <a:buNone/>
                </a:pPr>
                <a:endParaRPr lang="en-US" b="1" dirty="0"/>
              </a:p>
              <a:p>
                <a:pPr marL="139700" indent="0">
                  <a:buNone/>
                </a:pPr>
                <a:endParaRPr lang="en-US" dirty="0"/>
              </a:p>
              <a:p>
                <a:pPr marL="139700" indent="0">
                  <a:buNone/>
                </a:pPr>
                <a:endParaRPr lang="en-US" dirty="0"/>
              </a:p>
              <a:p>
                <a:pPr marL="139700" indent="0">
                  <a:buNone/>
                </a:pPr>
                <a:endParaRPr lang="en-US" dirty="0"/>
              </a:p>
              <a:p>
                <a:pPr marL="139700" indent="0">
                  <a:buNone/>
                </a:pPr>
                <a14:m>
                  <m:oMath xmlns:m="http://schemas.openxmlformats.org/officeDocument/2006/math">
                    <m:r>
                      <a:rPr lang="en-US" b="0" i="1" smtClean="0">
                        <a:latin typeface="Cambria Math" panose="02040503050406030204" pitchFamily="18" charset="0"/>
                      </a:rPr>
                      <m:t>𝜆</m:t>
                    </m:r>
                  </m:oMath>
                </a14:m>
                <a:r>
                  <a:rPr lang="en-US" b="1" dirty="0"/>
                  <a:t> in between?</a:t>
                </a:r>
              </a:p>
            </p:txBody>
          </p:sp>
        </mc:Choice>
        <mc:Fallback xmlns="">
          <p:sp>
            <p:nvSpPr>
              <p:cNvPr id="3" name="Text Placeholder 2">
                <a:extLst>
                  <a:ext uri="{FF2B5EF4-FFF2-40B4-BE49-F238E27FC236}">
                    <a16:creationId xmlns:a16="http://schemas.microsoft.com/office/drawing/2014/main" id="{ACEC35EF-A25F-964B-93BD-948EC9C8B8DF}"/>
                  </a:ext>
                </a:extLst>
              </p:cNvPr>
              <p:cNvSpPr>
                <a:spLocks noGrp="1" noRot="1" noChangeAspect="1" noMove="1" noResize="1" noEditPoints="1" noAdjustHandles="1" noChangeArrowheads="1" noChangeShapeType="1" noTextEdit="1"/>
              </p:cNvSpPr>
              <p:nvPr>
                <p:ph type="body" idx="1"/>
              </p:nvPr>
            </p:nvSpPr>
            <p:spPr>
              <a:blipFill>
                <a:blip r:embed="rId3"/>
                <a:stretch>
                  <a:fillRect b="-9495"/>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CE1B4E64-7742-584C-9640-297FF09C550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34</a:t>
            </a:fld>
            <a:endParaRPr lang="en"/>
          </a:p>
        </p:txBody>
      </p:sp>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DF7682EC-ED57-4B9B-B99B-1BBBD02330B5}"/>
                  </a:ext>
                </a:extLst>
              </p14:cNvPr>
              <p14:cNvContentPartPr/>
              <p14:nvPr/>
            </p14:nvContentPartPr>
            <p14:xfrm>
              <a:off x="3529800" y="94680"/>
              <a:ext cx="4388040" cy="4853160"/>
            </p14:xfrm>
          </p:contentPart>
        </mc:Choice>
        <mc:Fallback xmlns="">
          <p:pic>
            <p:nvPicPr>
              <p:cNvPr id="5" name="Ink 4">
                <a:extLst>
                  <a:ext uri="{FF2B5EF4-FFF2-40B4-BE49-F238E27FC236}">
                    <a16:creationId xmlns:a16="http://schemas.microsoft.com/office/drawing/2014/main" id="{DF7682EC-ED57-4B9B-B99B-1BBBD02330B5}"/>
                  </a:ext>
                </a:extLst>
              </p:cNvPr>
              <p:cNvPicPr/>
              <p:nvPr/>
            </p:nvPicPr>
            <p:blipFill>
              <a:blip r:embed="rId5"/>
              <a:stretch>
                <a:fillRect/>
              </a:stretch>
            </p:blipFill>
            <p:spPr>
              <a:xfrm>
                <a:off x="3520440" y="85320"/>
                <a:ext cx="4406760" cy="4871880"/>
              </a:xfrm>
              <a:prstGeom prst="rect">
                <a:avLst/>
              </a:prstGeom>
            </p:spPr>
          </p:pic>
        </mc:Fallback>
      </mc:AlternateContent>
    </p:spTree>
    <p:extLst>
      <p:ext uri="{BB962C8B-B14F-4D97-AF65-F5344CB8AC3E}">
        <p14:creationId xmlns:p14="http://schemas.microsoft.com/office/powerpoint/2010/main" val="3261368046"/>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906E2-C873-8642-AC26-60C4AFEB0BD1}"/>
              </a:ext>
            </a:extLst>
          </p:cNvPr>
          <p:cNvSpPr>
            <a:spLocks noGrp="1"/>
          </p:cNvSpPr>
          <p:nvPr>
            <p:ph type="title"/>
          </p:nvPr>
        </p:nvSpPr>
        <p:spPr/>
        <p:txBody>
          <a:bodyPr/>
          <a:lstStyle/>
          <a:p>
            <a:r>
              <a:rPr lang="en-US" sz="2200" dirty="0"/>
              <a:t>Ridge vs Lasso Regression</a:t>
            </a:r>
          </a:p>
        </p:txBody>
      </p:sp>
      <p:sp>
        <p:nvSpPr>
          <p:cNvPr id="4" name="Slide Number Placeholder 3">
            <a:extLst>
              <a:ext uri="{FF2B5EF4-FFF2-40B4-BE49-F238E27FC236}">
                <a16:creationId xmlns:a16="http://schemas.microsoft.com/office/drawing/2014/main" id="{CE1B4E64-7742-584C-9640-297FF09C550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35</a:t>
            </a:fld>
            <a:endParaRPr lang="en"/>
          </a:p>
        </p:txBody>
      </p:sp>
      <p:pic>
        <p:nvPicPr>
          <p:cNvPr id="8" name="Picture 7">
            <a:extLst>
              <a:ext uri="{FF2B5EF4-FFF2-40B4-BE49-F238E27FC236}">
                <a16:creationId xmlns:a16="http://schemas.microsoft.com/office/drawing/2014/main" id="{4613F44F-ECA0-48F4-ACDA-556390069F50}"/>
              </a:ext>
            </a:extLst>
          </p:cNvPr>
          <p:cNvPicPr>
            <a:picLocks noChangeAspect="1"/>
          </p:cNvPicPr>
          <p:nvPr/>
        </p:nvPicPr>
        <p:blipFill>
          <a:blip r:embed="rId3"/>
          <a:stretch>
            <a:fillRect/>
          </a:stretch>
        </p:blipFill>
        <p:spPr>
          <a:xfrm>
            <a:off x="4731434" y="41976"/>
            <a:ext cx="2172387" cy="5064010"/>
          </a:xfrm>
          <a:prstGeom prst="rect">
            <a:avLst/>
          </a:prstGeom>
        </p:spPr>
      </p:pic>
    </p:spTree>
    <p:extLst>
      <p:ext uri="{BB962C8B-B14F-4D97-AF65-F5344CB8AC3E}">
        <p14:creationId xmlns:p14="http://schemas.microsoft.com/office/powerpoint/2010/main" val="3035032660"/>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 Placeholder 1">
                <a:extLst>
                  <a:ext uri="{FF2B5EF4-FFF2-40B4-BE49-F238E27FC236}">
                    <a16:creationId xmlns:a16="http://schemas.microsoft.com/office/drawing/2014/main" id="{D56CCECD-9F63-5C41-BF94-9F6DF5A3AE2E}"/>
                  </a:ext>
                </a:extLst>
              </p:cNvPr>
              <p:cNvSpPr>
                <a:spLocks noGrp="1"/>
              </p:cNvSpPr>
              <p:nvPr>
                <p:ph type="body" idx="1"/>
              </p:nvPr>
            </p:nvSpPr>
            <p:spPr>
              <a:xfrm>
                <a:off x="2944536" y="575500"/>
                <a:ext cx="5742289" cy="3981000"/>
              </a:xfrm>
            </p:spPr>
            <p:txBody>
              <a:bodyPr/>
              <a:lstStyle/>
              <a:p>
                <a:pPr marL="139700" indent="0">
                  <a:buNone/>
                </a:pPr>
                <a:r>
                  <a:rPr lang="en-US" b="1" dirty="0"/>
                  <a:t>How should we choose the best value of </a:t>
                </a:r>
                <a14:m>
                  <m:oMath xmlns:m="http://schemas.openxmlformats.org/officeDocument/2006/math">
                    <m:r>
                      <a:rPr lang="en-US" b="1" i="1" smtClean="0">
                        <a:latin typeface="Cambria Math" panose="02040503050406030204" pitchFamily="18" charset="0"/>
                      </a:rPr>
                      <m:t>𝝀</m:t>
                    </m:r>
                  </m:oMath>
                </a14:m>
                <a:r>
                  <a:rPr lang="en-US" b="1" dirty="0"/>
                  <a:t>? </a:t>
                </a:r>
              </a:p>
              <a:p>
                <a:pPr marL="139700" indent="0">
                  <a:buNone/>
                </a:pPr>
                <a:r>
                  <a:rPr lang="en-US" dirty="0"/>
                  <a:t>After we train each model with a certain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𝜆</m:t>
                        </m:r>
                      </m:e>
                      <m:sub>
                        <m:r>
                          <a:rPr lang="en-US" i="1">
                            <a:latin typeface="Cambria Math" panose="02040503050406030204" pitchFamily="18" charset="0"/>
                          </a:rPr>
                          <m:t>𝑖</m:t>
                        </m:r>
                      </m:sub>
                    </m:sSub>
                    <m:r>
                      <a:rPr lang="en-US" i="1">
                        <a:latin typeface="Cambria Math" panose="02040503050406030204" pitchFamily="18" charset="0"/>
                      </a:rPr>
                      <m:t> </m:t>
                    </m:r>
                  </m:oMath>
                </a14:m>
                <a:r>
                  <a:rPr lang="en-US" dirty="0"/>
                  <a:t> and find</a:t>
                </a:r>
              </a:p>
              <a:p>
                <a:pPr marL="139700" indent="0">
                  <a:buNone/>
                </a:pPr>
                <a14:m>
                  <m:oMath xmlns:m="http://schemas.openxmlformats.org/officeDocument/2006/math">
                    <m:sSub>
                      <m:sSubPr>
                        <m:ctrlPr>
                          <a:rPr lang="en-US" i="1" dirty="0">
                            <a:latin typeface="Cambria Math" panose="02040503050406030204" pitchFamily="18" charset="0"/>
                          </a:rPr>
                        </m:ctrlPr>
                      </m:sSubPr>
                      <m:e>
                        <m:acc>
                          <m:accPr>
                            <m:chr m:val="̂"/>
                            <m:ctrlPr>
                              <a:rPr lang="en-US" i="1" dirty="0">
                                <a:latin typeface="Cambria Math" panose="02040503050406030204" pitchFamily="18" charset="0"/>
                              </a:rPr>
                            </m:ctrlPr>
                          </m:accPr>
                          <m:e>
                            <m:r>
                              <a:rPr lang="en-US" i="1" dirty="0">
                                <a:latin typeface="Cambria Math" panose="02040503050406030204" pitchFamily="18" charset="0"/>
                              </a:rPr>
                              <m:t>𝑤</m:t>
                            </m:r>
                          </m:e>
                        </m:acc>
                      </m:e>
                      <m:sub>
                        <m:r>
                          <a:rPr lang="en-US" i="1" dirty="0">
                            <a:latin typeface="Cambria Math" panose="02040503050406030204" pitchFamily="18" charset="0"/>
                          </a:rPr>
                          <m:t>𝑖</m:t>
                        </m:r>
                      </m:sub>
                    </m:sSub>
                    <m:r>
                      <a:rPr lang="en-US" i="1" dirty="0">
                        <a:latin typeface="Cambria Math" panose="02040503050406030204" pitchFamily="18" charset="0"/>
                      </a:rPr>
                      <m:t>=</m:t>
                    </m:r>
                    <m:sSub>
                      <m:sSubPr>
                        <m:ctrlPr>
                          <a:rPr lang="en-US" i="1" dirty="0">
                            <a:latin typeface="Cambria Math" panose="02040503050406030204" pitchFamily="18" charset="0"/>
                          </a:rPr>
                        </m:ctrlPr>
                      </m:sSubPr>
                      <m:e>
                        <m:r>
                          <m:rPr>
                            <m:sty m:val="p"/>
                          </m:rPr>
                          <a:rPr lang="en-US" dirty="0">
                            <a:latin typeface="Cambria Math" panose="02040503050406030204" pitchFamily="18" charset="0"/>
                          </a:rPr>
                          <m:t>argmin</m:t>
                        </m:r>
                      </m:e>
                      <m:sub>
                        <m:r>
                          <a:rPr lang="en-US" i="1" dirty="0">
                            <a:latin typeface="Cambria Math" panose="02040503050406030204" pitchFamily="18" charset="0"/>
                          </a:rPr>
                          <m:t>𝑤</m:t>
                        </m:r>
                      </m:sub>
                    </m:sSub>
                    <m:r>
                      <a:rPr lang="en-US" i="1" dirty="0">
                        <a:latin typeface="Cambria Math" panose="02040503050406030204" pitchFamily="18" charset="0"/>
                      </a:rPr>
                      <m:t> </m:t>
                    </m:r>
                    <m:r>
                      <a:rPr lang="en-US" i="1">
                        <a:latin typeface="Cambria Math" panose="02040503050406030204" pitchFamily="18" charset="0"/>
                      </a:rPr>
                      <m:t>𝑀𝑆𝐸</m:t>
                    </m:r>
                    <m:d>
                      <m:dPr>
                        <m:ctrlPr>
                          <a:rPr lang="en-US" i="1">
                            <a:latin typeface="Cambria Math" panose="02040503050406030204" pitchFamily="18" charset="0"/>
                          </a:rPr>
                        </m:ctrlPr>
                      </m:dPr>
                      <m:e>
                        <m:r>
                          <a:rPr lang="en-US" i="1">
                            <a:latin typeface="Cambria Math" panose="02040503050406030204" pitchFamily="18" charset="0"/>
                          </a:rPr>
                          <m:t>𝑤</m:t>
                        </m:r>
                      </m:e>
                    </m:d>
                    <m:r>
                      <m:rPr>
                        <m:nor/>
                      </m:rPr>
                      <a:rPr lang="en-US">
                        <a:latin typeface="Cambria Math" panose="02040503050406030204" pitchFamily="18" charset="0"/>
                      </a:rPr>
                      <m:t> +</m:t>
                    </m:r>
                    <m:sSubSup>
                      <m:sSubSupPr>
                        <m:ctrlPr>
                          <a:rPr lang="en-US" i="1">
                            <a:latin typeface="Cambria Math" panose="02040503050406030204" pitchFamily="18" charset="0"/>
                          </a:rPr>
                        </m:ctrlPr>
                      </m:sSubSupPr>
                      <m:e>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𝜆</m:t>
                            </m:r>
                          </m:e>
                          <m:sub>
                            <m:r>
                              <a:rPr lang="en-US" i="1">
                                <a:latin typeface="Cambria Math" panose="02040503050406030204" pitchFamily="18" charset="0"/>
                              </a:rPr>
                              <m:t>𝑖</m:t>
                            </m:r>
                          </m:sub>
                        </m:sSub>
                        <m:d>
                          <m:dPr>
                            <m:begChr m:val="|"/>
                            <m:endChr m:val="|"/>
                            <m:ctrlPr>
                              <a:rPr lang="en-US" i="1">
                                <a:latin typeface="Cambria Math" panose="02040503050406030204" pitchFamily="18" charset="0"/>
                              </a:rPr>
                            </m:ctrlPr>
                          </m:dPr>
                          <m:e>
                            <m:d>
                              <m:dPr>
                                <m:begChr m:val="|"/>
                                <m:endChr m:val="|"/>
                                <m:ctrlPr>
                                  <a:rPr lang="en-US" i="1">
                                    <a:latin typeface="Cambria Math" panose="02040503050406030204" pitchFamily="18" charset="0"/>
                                  </a:rPr>
                                </m:ctrlPr>
                              </m:dPr>
                              <m:e>
                                <m:r>
                                  <a:rPr lang="en-US" i="1">
                                    <a:latin typeface="Cambria Math" panose="02040503050406030204" pitchFamily="18" charset="0"/>
                                  </a:rPr>
                                  <m:t>𝑤</m:t>
                                </m:r>
                              </m:e>
                            </m:d>
                          </m:e>
                        </m:d>
                      </m:e>
                      <m:sub>
                        <m:r>
                          <a:rPr lang="en-US" i="1">
                            <a:latin typeface="Cambria Math" panose="02040503050406030204" pitchFamily="18" charset="0"/>
                          </a:rPr>
                          <m:t>2</m:t>
                        </m:r>
                      </m:sub>
                      <m:sup>
                        <m:r>
                          <a:rPr lang="en-US" i="1">
                            <a:latin typeface="Cambria Math" panose="02040503050406030204" pitchFamily="18" charset="0"/>
                          </a:rPr>
                          <m:t>2</m:t>
                        </m:r>
                      </m:sup>
                    </m:sSubSup>
                  </m:oMath>
                </a14:m>
                <a:r>
                  <a:rPr lang="en-US" dirty="0"/>
                  <a:t>:</a:t>
                </a:r>
              </a:p>
              <a:p>
                <a:pPr marL="139700" indent="0">
                  <a:buNone/>
                </a:pPr>
                <a:endParaRPr lang="en-US" dirty="0"/>
              </a:p>
              <a:p>
                <a:pPr marL="482600" indent="-342900">
                  <a:buClr>
                    <a:schemeClr val="bg2"/>
                  </a:buClr>
                  <a:buAutoNum type="alphaLcParenR"/>
                </a:pPr>
                <a:r>
                  <a:rPr lang="en-US" dirty="0"/>
                  <a:t>Pick the </a:t>
                </a:r>
                <a14:m>
                  <m:oMath xmlns:m="http://schemas.openxmlformats.org/officeDocument/2006/math">
                    <m:sSub>
                      <m:sSubPr>
                        <m:ctrlPr>
                          <a:rPr lang="en-US" b="0" i="1" smtClean="0">
                            <a:latin typeface="Cambria Math" panose="02040503050406030204" pitchFamily="18" charset="0"/>
                          </a:rPr>
                        </m:ctrlPr>
                      </m:sSubPr>
                      <m:e>
                        <m:r>
                          <a:rPr lang="en-US" i="1">
                            <a:latin typeface="Cambria Math" panose="02040503050406030204" pitchFamily="18" charset="0"/>
                          </a:rPr>
                          <m:t>𝜆</m:t>
                        </m:r>
                      </m:e>
                      <m:sub>
                        <m:r>
                          <a:rPr lang="en-US" b="0" i="1" smtClean="0">
                            <a:latin typeface="Cambria Math" panose="02040503050406030204" pitchFamily="18" charset="0"/>
                          </a:rPr>
                          <m:t>𝑖</m:t>
                        </m:r>
                      </m:sub>
                    </m:sSub>
                  </m:oMath>
                </a14:m>
                <a:r>
                  <a:rPr lang="en-US" dirty="0"/>
                  <a:t> that has the smallest </a:t>
                </a:r>
                <a14:m>
                  <m:oMath xmlns:m="http://schemas.openxmlformats.org/officeDocument/2006/math">
                    <m:r>
                      <a:rPr lang="en-US" b="0" i="1" smtClean="0">
                        <a:latin typeface="Cambria Math" panose="02040503050406030204" pitchFamily="18" charset="0"/>
                      </a:rPr>
                      <m:t>𝑀𝑆𝐸</m:t>
                    </m:r>
                    <m:d>
                      <m:dPr>
                        <m:ctrlPr>
                          <a:rPr lang="en-US" i="1">
                            <a:latin typeface="Cambria Math" panose="02040503050406030204" pitchFamily="18" charset="0"/>
                          </a:rPr>
                        </m:ctrlPr>
                      </m:dPr>
                      <m:e>
                        <m:sSub>
                          <m:sSubPr>
                            <m:ctrlPr>
                              <a:rPr lang="en-US" i="1" dirty="0">
                                <a:latin typeface="Cambria Math" panose="02040503050406030204" pitchFamily="18" charset="0"/>
                              </a:rPr>
                            </m:ctrlPr>
                          </m:sSubPr>
                          <m:e>
                            <m:acc>
                              <m:accPr>
                                <m:chr m:val="̂"/>
                                <m:ctrlPr>
                                  <a:rPr lang="en-US" i="1" dirty="0">
                                    <a:latin typeface="Cambria Math" panose="02040503050406030204" pitchFamily="18" charset="0"/>
                                  </a:rPr>
                                </m:ctrlPr>
                              </m:accPr>
                              <m:e>
                                <m:r>
                                  <a:rPr lang="en-US" i="1" dirty="0">
                                    <a:latin typeface="Cambria Math" panose="02040503050406030204" pitchFamily="18" charset="0"/>
                                  </a:rPr>
                                  <m:t>𝑤</m:t>
                                </m:r>
                              </m:e>
                            </m:acc>
                          </m:e>
                          <m:sub>
                            <m:r>
                              <a:rPr lang="en-US" i="1" dirty="0">
                                <a:latin typeface="Cambria Math" panose="02040503050406030204" pitchFamily="18" charset="0"/>
                              </a:rPr>
                              <m:t>𝑖</m:t>
                            </m:r>
                          </m:sub>
                        </m:sSub>
                      </m:e>
                    </m:d>
                  </m:oMath>
                </a14:m>
                <a:r>
                  <a:rPr lang="en-US" dirty="0"/>
                  <a:t> on the </a:t>
                </a:r>
                <a:r>
                  <a:rPr lang="en-US" b="1" dirty="0"/>
                  <a:t>train set</a:t>
                </a:r>
              </a:p>
              <a:p>
                <a:pPr marL="482600" indent="-342900">
                  <a:buClr>
                    <a:schemeClr val="bg2"/>
                  </a:buClr>
                  <a:buAutoNum type="alphaLcParenR"/>
                </a:pPr>
                <a:r>
                  <a:rPr lang="en-US" dirty="0"/>
                  <a:t>Pick the </a:t>
                </a:r>
                <a14:m>
                  <m:oMath xmlns:m="http://schemas.openxmlformats.org/officeDocument/2006/math">
                    <m:sSub>
                      <m:sSubPr>
                        <m:ctrlPr>
                          <a:rPr lang="en-US" b="0" i="1" smtClean="0">
                            <a:latin typeface="Cambria Math" panose="02040503050406030204" pitchFamily="18" charset="0"/>
                          </a:rPr>
                        </m:ctrlPr>
                      </m:sSubPr>
                      <m:e>
                        <m:r>
                          <a:rPr lang="en-US" i="1">
                            <a:latin typeface="Cambria Math" panose="02040503050406030204" pitchFamily="18" charset="0"/>
                          </a:rPr>
                          <m:t>𝜆</m:t>
                        </m:r>
                      </m:e>
                      <m:sub>
                        <m:r>
                          <m:rPr>
                            <m:sty m:val="p"/>
                          </m:rPr>
                          <a:rPr lang="en-US" b="0" i="0" smtClean="0">
                            <a:latin typeface="Cambria Math" panose="02040503050406030204" pitchFamily="18" charset="0"/>
                          </a:rPr>
                          <m:t>i</m:t>
                        </m:r>
                      </m:sub>
                    </m:sSub>
                  </m:oMath>
                </a14:m>
                <a:r>
                  <a:rPr lang="en-US" dirty="0"/>
                  <a:t> that has the smallest</a:t>
                </a:r>
                <a14:m>
                  <m:oMath xmlns:m="http://schemas.openxmlformats.org/officeDocument/2006/math">
                    <m:r>
                      <a:rPr lang="en-US" b="0" i="0" smtClean="0">
                        <a:latin typeface="Cambria Math" panose="02040503050406030204" pitchFamily="18" charset="0"/>
                      </a:rPr>
                      <m:t> </m:t>
                    </m:r>
                    <m:r>
                      <a:rPr lang="en-US" i="1">
                        <a:latin typeface="Cambria Math" panose="02040503050406030204" pitchFamily="18" charset="0"/>
                      </a:rPr>
                      <m:t>𝑀𝑆𝐸</m:t>
                    </m:r>
                    <m:r>
                      <a:rPr lang="en-US" i="1">
                        <a:latin typeface="Cambria Math" panose="02040503050406030204" pitchFamily="18" charset="0"/>
                      </a:rPr>
                      <m:t>(</m:t>
                    </m:r>
                    <m:sSub>
                      <m:sSubPr>
                        <m:ctrlPr>
                          <a:rPr lang="en-US" i="1" dirty="0">
                            <a:latin typeface="Cambria Math" panose="02040503050406030204" pitchFamily="18" charset="0"/>
                          </a:rPr>
                        </m:ctrlPr>
                      </m:sSubPr>
                      <m:e>
                        <m:acc>
                          <m:accPr>
                            <m:chr m:val="̂"/>
                            <m:ctrlPr>
                              <a:rPr lang="en-US" i="1" dirty="0">
                                <a:latin typeface="Cambria Math" panose="02040503050406030204" pitchFamily="18" charset="0"/>
                              </a:rPr>
                            </m:ctrlPr>
                          </m:accPr>
                          <m:e>
                            <m:r>
                              <a:rPr lang="en-US" i="1" dirty="0">
                                <a:latin typeface="Cambria Math" panose="02040503050406030204" pitchFamily="18" charset="0"/>
                              </a:rPr>
                              <m:t>𝑤</m:t>
                            </m:r>
                          </m:e>
                        </m:acc>
                      </m:e>
                      <m:sub>
                        <m:r>
                          <a:rPr lang="en-US" i="1" dirty="0">
                            <a:latin typeface="Cambria Math" panose="02040503050406030204" pitchFamily="18" charset="0"/>
                          </a:rPr>
                          <m:t>𝑖</m:t>
                        </m:r>
                      </m:sub>
                    </m:sSub>
                    <m:r>
                      <a:rPr lang="en-US" i="1" dirty="0">
                        <a:latin typeface="Cambria Math" panose="02040503050406030204" pitchFamily="18" charset="0"/>
                      </a:rPr>
                      <m:t>)</m:t>
                    </m:r>
                  </m:oMath>
                </a14:m>
                <a:r>
                  <a:rPr lang="en-US" dirty="0"/>
                  <a:t> on the </a:t>
                </a:r>
                <a:r>
                  <a:rPr lang="en-US" b="1" dirty="0"/>
                  <a:t>validation set</a:t>
                </a:r>
              </a:p>
              <a:p>
                <a:pPr marL="482600" indent="-342900">
                  <a:buClr>
                    <a:schemeClr val="bg2"/>
                  </a:buClr>
                  <a:buAutoNum type="alphaLcParenR"/>
                </a:pPr>
                <a:r>
                  <a:rPr lang="en-US" dirty="0"/>
                  <a:t>Pick the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𝜆</m:t>
                        </m:r>
                      </m:e>
                      <m:sub>
                        <m:r>
                          <m:rPr>
                            <m:sty m:val="p"/>
                          </m:rPr>
                          <a:rPr lang="en-US">
                            <a:latin typeface="Cambria Math" panose="02040503050406030204" pitchFamily="18" charset="0"/>
                          </a:rPr>
                          <m:t>i</m:t>
                        </m:r>
                      </m:sub>
                    </m:sSub>
                  </m:oMath>
                </a14:m>
                <a:r>
                  <a:rPr lang="en-US" dirty="0"/>
                  <a:t> that has the smallest</a:t>
                </a:r>
                <a14:m>
                  <m:oMath xmlns:m="http://schemas.openxmlformats.org/officeDocument/2006/math">
                    <m:r>
                      <a:rPr lang="en-US">
                        <a:latin typeface="Cambria Math" panose="02040503050406030204" pitchFamily="18" charset="0"/>
                      </a:rPr>
                      <m:t> </m:t>
                    </m:r>
                    <m:r>
                      <a:rPr lang="en-US" i="1">
                        <a:latin typeface="Cambria Math" panose="02040503050406030204" pitchFamily="18" charset="0"/>
                      </a:rPr>
                      <m:t>𝑀𝑆𝐸</m:t>
                    </m:r>
                    <m:d>
                      <m:dPr>
                        <m:ctrlPr>
                          <a:rPr lang="en-US" i="1">
                            <a:latin typeface="Cambria Math" panose="02040503050406030204" pitchFamily="18" charset="0"/>
                          </a:rPr>
                        </m:ctrlPr>
                      </m:dPr>
                      <m:e>
                        <m:sSub>
                          <m:sSubPr>
                            <m:ctrlPr>
                              <a:rPr lang="en-US" i="1" dirty="0">
                                <a:latin typeface="Cambria Math" panose="02040503050406030204" pitchFamily="18" charset="0"/>
                              </a:rPr>
                            </m:ctrlPr>
                          </m:sSubPr>
                          <m:e>
                            <m:acc>
                              <m:accPr>
                                <m:chr m:val="̂"/>
                                <m:ctrlPr>
                                  <a:rPr lang="en-US" i="1" dirty="0">
                                    <a:latin typeface="Cambria Math" panose="02040503050406030204" pitchFamily="18" charset="0"/>
                                  </a:rPr>
                                </m:ctrlPr>
                              </m:accPr>
                              <m:e>
                                <m:r>
                                  <a:rPr lang="en-US" i="1" dirty="0">
                                    <a:latin typeface="Cambria Math" panose="02040503050406030204" pitchFamily="18" charset="0"/>
                                  </a:rPr>
                                  <m:t>𝑤</m:t>
                                </m:r>
                              </m:e>
                            </m:acc>
                          </m:e>
                          <m:sub>
                            <m:r>
                              <a:rPr lang="en-US" i="1" dirty="0">
                                <a:latin typeface="Cambria Math" panose="02040503050406030204" pitchFamily="18" charset="0"/>
                              </a:rPr>
                              <m:t>𝑖</m:t>
                            </m:r>
                          </m:sub>
                        </m:sSub>
                      </m:e>
                    </m:d>
                    <m:r>
                      <a:rPr lang="en-US" b="0" i="1" dirty="0" smtClean="0">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𝜆</m:t>
                            </m:r>
                          </m:e>
                          <m:sub>
                            <m:r>
                              <a:rPr lang="en-US" i="1">
                                <a:latin typeface="Cambria Math" panose="02040503050406030204" pitchFamily="18" charset="0"/>
                              </a:rPr>
                              <m:t>𝑖</m:t>
                            </m:r>
                          </m:sub>
                        </m:sSub>
                        <m:d>
                          <m:dPr>
                            <m:begChr m:val="|"/>
                            <m:endChr m:val="|"/>
                            <m:ctrlPr>
                              <a:rPr lang="en-US" i="1">
                                <a:latin typeface="Cambria Math" panose="02040503050406030204" pitchFamily="18" charset="0"/>
                              </a:rPr>
                            </m:ctrlPr>
                          </m:dPr>
                          <m:e>
                            <m:d>
                              <m:dPr>
                                <m:begChr m:val="|"/>
                                <m:endChr m:val="|"/>
                                <m:ctrlPr>
                                  <a:rPr lang="en-US" i="1" smtClean="0">
                                    <a:latin typeface="Cambria Math" panose="02040503050406030204" pitchFamily="18" charset="0"/>
                                  </a:rPr>
                                </m:ctrlPr>
                              </m:dPr>
                              <m:e>
                                <m:sSub>
                                  <m:sSubPr>
                                    <m:ctrlPr>
                                      <a:rPr lang="en-US" i="1" dirty="0">
                                        <a:latin typeface="Cambria Math" panose="02040503050406030204" pitchFamily="18" charset="0"/>
                                      </a:rPr>
                                    </m:ctrlPr>
                                  </m:sSubPr>
                                  <m:e>
                                    <m:acc>
                                      <m:accPr>
                                        <m:chr m:val="̂"/>
                                        <m:ctrlPr>
                                          <a:rPr lang="en-US" i="1" dirty="0">
                                            <a:latin typeface="Cambria Math" panose="02040503050406030204" pitchFamily="18" charset="0"/>
                                          </a:rPr>
                                        </m:ctrlPr>
                                      </m:accPr>
                                      <m:e>
                                        <m:r>
                                          <a:rPr lang="en-US" i="1" dirty="0">
                                            <a:latin typeface="Cambria Math" panose="02040503050406030204" pitchFamily="18" charset="0"/>
                                          </a:rPr>
                                          <m:t>𝑤</m:t>
                                        </m:r>
                                      </m:e>
                                    </m:acc>
                                  </m:e>
                                  <m:sub>
                                    <m:r>
                                      <a:rPr lang="en-US" i="1" dirty="0">
                                        <a:latin typeface="Cambria Math" panose="02040503050406030204" pitchFamily="18" charset="0"/>
                                      </a:rPr>
                                      <m:t>𝑖</m:t>
                                    </m:r>
                                  </m:sub>
                                </m:sSub>
                              </m:e>
                            </m:d>
                          </m:e>
                        </m:d>
                      </m:e>
                      <m:sub>
                        <m:r>
                          <a:rPr lang="en-US" i="1">
                            <a:latin typeface="Cambria Math" panose="02040503050406030204" pitchFamily="18" charset="0"/>
                          </a:rPr>
                          <m:t>2</m:t>
                        </m:r>
                      </m:sub>
                      <m:sup>
                        <m:r>
                          <a:rPr lang="en-US" i="1">
                            <a:latin typeface="Cambria Math" panose="02040503050406030204" pitchFamily="18" charset="0"/>
                          </a:rPr>
                          <m:t>2</m:t>
                        </m:r>
                      </m:sup>
                    </m:sSubSup>
                  </m:oMath>
                </a14:m>
                <a:r>
                  <a:rPr lang="en-US" dirty="0"/>
                  <a:t> on the </a:t>
                </a:r>
                <a:r>
                  <a:rPr lang="en-US" b="1" dirty="0"/>
                  <a:t>train set</a:t>
                </a:r>
              </a:p>
              <a:p>
                <a:pPr marL="482600" indent="-342900">
                  <a:buClr>
                    <a:schemeClr val="bg2"/>
                  </a:buClr>
                  <a:buAutoNum type="alphaLcParenR"/>
                </a:pPr>
                <a:r>
                  <a:rPr lang="en-US" dirty="0"/>
                  <a:t>Pick the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𝜆</m:t>
                        </m:r>
                      </m:e>
                      <m:sub>
                        <m:r>
                          <m:rPr>
                            <m:sty m:val="p"/>
                          </m:rPr>
                          <a:rPr lang="en-US">
                            <a:latin typeface="Cambria Math" panose="02040503050406030204" pitchFamily="18" charset="0"/>
                          </a:rPr>
                          <m:t>i</m:t>
                        </m:r>
                      </m:sub>
                    </m:sSub>
                  </m:oMath>
                </a14:m>
                <a:r>
                  <a:rPr lang="en-US" dirty="0"/>
                  <a:t> that has the smallest</a:t>
                </a:r>
                <a14:m>
                  <m:oMath xmlns:m="http://schemas.openxmlformats.org/officeDocument/2006/math">
                    <m:r>
                      <a:rPr lang="en-US">
                        <a:latin typeface="Cambria Math" panose="02040503050406030204" pitchFamily="18" charset="0"/>
                      </a:rPr>
                      <m:t> </m:t>
                    </m:r>
                    <m:r>
                      <a:rPr lang="en-US" i="1">
                        <a:latin typeface="Cambria Math" panose="02040503050406030204" pitchFamily="18" charset="0"/>
                      </a:rPr>
                      <m:t>𝑀𝑆𝐸</m:t>
                    </m:r>
                    <m:d>
                      <m:dPr>
                        <m:ctrlPr>
                          <a:rPr lang="en-US" i="1">
                            <a:latin typeface="Cambria Math" panose="02040503050406030204" pitchFamily="18" charset="0"/>
                          </a:rPr>
                        </m:ctrlPr>
                      </m:dPr>
                      <m:e>
                        <m:sSub>
                          <m:sSubPr>
                            <m:ctrlPr>
                              <a:rPr lang="en-US" i="1" dirty="0">
                                <a:latin typeface="Cambria Math" panose="02040503050406030204" pitchFamily="18" charset="0"/>
                              </a:rPr>
                            </m:ctrlPr>
                          </m:sSubPr>
                          <m:e>
                            <m:acc>
                              <m:accPr>
                                <m:chr m:val="̂"/>
                                <m:ctrlPr>
                                  <a:rPr lang="en-US" i="1" dirty="0">
                                    <a:latin typeface="Cambria Math" panose="02040503050406030204" pitchFamily="18" charset="0"/>
                                  </a:rPr>
                                </m:ctrlPr>
                              </m:accPr>
                              <m:e>
                                <m:r>
                                  <a:rPr lang="en-US" i="1" dirty="0">
                                    <a:latin typeface="Cambria Math" panose="02040503050406030204" pitchFamily="18" charset="0"/>
                                  </a:rPr>
                                  <m:t>𝑤</m:t>
                                </m:r>
                              </m:e>
                            </m:acc>
                          </m:e>
                          <m:sub>
                            <m:r>
                              <a:rPr lang="en-US" i="1" dirty="0">
                                <a:latin typeface="Cambria Math" panose="02040503050406030204" pitchFamily="18" charset="0"/>
                              </a:rPr>
                              <m:t>𝑖</m:t>
                            </m:r>
                          </m:sub>
                        </m:sSub>
                      </m:e>
                    </m:d>
                    <m:r>
                      <a:rPr lang="en-US" i="1" dirty="0">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𝜆</m:t>
                            </m:r>
                          </m:e>
                          <m:sub>
                            <m:r>
                              <a:rPr lang="en-US" i="1">
                                <a:latin typeface="Cambria Math" panose="02040503050406030204" pitchFamily="18" charset="0"/>
                              </a:rPr>
                              <m:t>𝑖</m:t>
                            </m:r>
                          </m:sub>
                        </m:sSub>
                        <m:d>
                          <m:dPr>
                            <m:begChr m:val="|"/>
                            <m:endChr m:val="|"/>
                            <m:ctrlPr>
                              <a:rPr lang="en-US" i="1">
                                <a:latin typeface="Cambria Math" panose="02040503050406030204" pitchFamily="18" charset="0"/>
                              </a:rPr>
                            </m:ctrlPr>
                          </m:dPr>
                          <m:e>
                            <m:d>
                              <m:dPr>
                                <m:begChr m:val="|"/>
                                <m:endChr m:val="|"/>
                                <m:ctrlPr>
                                  <a:rPr lang="en-US" i="1">
                                    <a:latin typeface="Cambria Math" panose="02040503050406030204" pitchFamily="18" charset="0"/>
                                  </a:rPr>
                                </m:ctrlPr>
                              </m:dPr>
                              <m:e>
                                <m:sSub>
                                  <m:sSubPr>
                                    <m:ctrlPr>
                                      <a:rPr lang="en-US" i="1" dirty="0">
                                        <a:latin typeface="Cambria Math" panose="02040503050406030204" pitchFamily="18" charset="0"/>
                                      </a:rPr>
                                    </m:ctrlPr>
                                  </m:sSubPr>
                                  <m:e>
                                    <m:acc>
                                      <m:accPr>
                                        <m:chr m:val="̂"/>
                                        <m:ctrlPr>
                                          <a:rPr lang="en-US" i="1" dirty="0">
                                            <a:latin typeface="Cambria Math" panose="02040503050406030204" pitchFamily="18" charset="0"/>
                                          </a:rPr>
                                        </m:ctrlPr>
                                      </m:accPr>
                                      <m:e>
                                        <m:r>
                                          <a:rPr lang="en-US" i="1" dirty="0">
                                            <a:latin typeface="Cambria Math" panose="02040503050406030204" pitchFamily="18" charset="0"/>
                                          </a:rPr>
                                          <m:t>𝑤</m:t>
                                        </m:r>
                                      </m:e>
                                    </m:acc>
                                  </m:e>
                                  <m:sub>
                                    <m:r>
                                      <a:rPr lang="en-US" i="1" dirty="0">
                                        <a:latin typeface="Cambria Math" panose="02040503050406030204" pitchFamily="18" charset="0"/>
                                      </a:rPr>
                                      <m:t>𝑖</m:t>
                                    </m:r>
                                  </m:sub>
                                </m:sSub>
                              </m:e>
                            </m:d>
                          </m:e>
                        </m:d>
                      </m:e>
                      <m:sub>
                        <m:r>
                          <a:rPr lang="en-US" i="1">
                            <a:latin typeface="Cambria Math" panose="02040503050406030204" pitchFamily="18" charset="0"/>
                          </a:rPr>
                          <m:t>2</m:t>
                        </m:r>
                      </m:sub>
                      <m:sup>
                        <m:r>
                          <a:rPr lang="en-US" i="1">
                            <a:latin typeface="Cambria Math" panose="02040503050406030204" pitchFamily="18" charset="0"/>
                          </a:rPr>
                          <m:t>2</m:t>
                        </m:r>
                      </m:sup>
                    </m:sSubSup>
                  </m:oMath>
                </a14:m>
                <a:r>
                  <a:rPr lang="en-US" dirty="0"/>
                  <a:t> on the </a:t>
                </a:r>
                <a:r>
                  <a:rPr lang="en-US" b="1" dirty="0"/>
                  <a:t>validation set</a:t>
                </a:r>
              </a:p>
              <a:p>
                <a:pPr marL="482600" indent="-342900">
                  <a:buClr>
                    <a:schemeClr val="bg2"/>
                  </a:buClr>
                  <a:buFont typeface="Nunito Sans"/>
                  <a:buAutoNum type="alphaLcParenR"/>
                </a:pPr>
                <a:r>
                  <a:rPr lang="en-US" dirty="0"/>
                  <a:t>None of the above</a:t>
                </a:r>
              </a:p>
              <a:p>
                <a:pPr marL="482600" indent="-342900">
                  <a:buClr>
                    <a:schemeClr val="bg2"/>
                  </a:buClr>
                  <a:buFont typeface="Nunito Sans"/>
                  <a:buAutoNum type="alphaLcParenR"/>
                </a:pPr>
                <a:endParaRPr lang="en-US" b="1" dirty="0"/>
              </a:p>
              <a:p>
                <a:pPr marL="482600" indent="-342900">
                  <a:buClr>
                    <a:schemeClr val="bg2"/>
                  </a:buClr>
                  <a:buAutoNum type="alphaLcParenR"/>
                </a:pPr>
                <a:endParaRPr lang="en-US" b="1" dirty="0"/>
              </a:p>
            </p:txBody>
          </p:sp>
        </mc:Choice>
        <mc:Fallback xmlns="">
          <p:sp>
            <p:nvSpPr>
              <p:cNvPr id="2" name="Text Placeholder 1">
                <a:extLst>
                  <a:ext uri="{FF2B5EF4-FFF2-40B4-BE49-F238E27FC236}">
                    <a16:creationId xmlns:a16="http://schemas.microsoft.com/office/drawing/2014/main" id="{D56CCECD-9F63-5C41-BF94-9F6DF5A3AE2E}"/>
                  </a:ext>
                </a:extLst>
              </p:cNvPr>
              <p:cNvSpPr>
                <a:spLocks noGrp="1" noRot="1" noChangeAspect="1" noMove="1" noResize="1" noEditPoints="1" noAdjustHandles="1" noChangeArrowheads="1" noChangeShapeType="1" noTextEdit="1"/>
              </p:cNvSpPr>
              <p:nvPr>
                <p:ph type="body" idx="1"/>
              </p:nvPr>
            </p:nvSpPr>
            <p:spPr>
              <a:xfrm>
                <a:off x="2944536" y="575500"/>
                <a:ext cx="5742289" cy="3981000"/>
              </a:xfrm>
              <a:blipFill>
                <a:blip r:embed="rId3"/>
                <a:stretch>
                  <a:fillRect/>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4CCDEE78-E813-F345-939F-4B615DE87FB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36</a:t>
            </a:fld>
            <a:endParaRPr lang="en" dirty="0"/>
          </a:p>
        </p:txBody>
      </p:sp>
      <p:sp>
        <p:nvSpPr>
          <p:cNvPr id="4" name="Title 3">
            <a:extLst>
              <a:ext uri="{FF2B5EF4-FFF2-40B4-BE49-F238E27FC236}">
                <a16:creationId xmlns:a16="http://schemas.microsoft.com/office/drawing/2014/main" id="{5AABBBF7-3929-1A45-B050-6129D7FBE7DE}"/>
              </a:ext>
            </a:extLst>
          </p:cNvPr>
          <p:cNvSpPr>
            <a:spLocks noGrp="1"/>
          </p:cNvSpPr>
          <p:nvPr>
            <p:ph type="title"/>
          </p:nvPr>
        </p:nvSpPr>
        <p:spPr/>
        <p:txBody>
          <a:bodyPr/>
          <a:lstStyle/>
          <a:p>
            <a:r>
              <a:rPr lang="en-US" dirty="0"/>
              <a:t>1 min</a:t>
            </a:r>
          </a:p>
        </p:txBody>
      </p:sp>
    </p:spTree>
    <p:extLst>
      <p:ext uri="{BB962C8B-B14F-4D97-AF65-F5344CB8AC3E}">
        <p14:creationId xmlns:p14="http://schemas.microsoft.com/office/powerpoint/2010/main" val="1730033533"/>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Text Placeholder 1">
                <a:extLst>
                  <a:ext uri="{FF2B5EF4-FFF2-40B4-BE49-F238E27FC236}">
                    <a16:creationId xmlns:a16="http://schemas.microsoft.com/office/drawing/2014/main" id="{0217557D-0226-C14A-AB51-9A2BFDB72189}"/>
                  </a:ext>
                </a:extLst>
              </p:cNvPr>
              <p:cNvSpPr>
                <a:spLocks noGrp="1"/>
              </p:cNvSpPr>
              <p:nvPr>
                <p:ph type="body" idx="1"/>
              </p:nvPr>
            </p:nvSpPr>
            <p:spPr>
              <a:xfrm>
                <a:off x="2869035" y="575500"/>
                <a:ext cx="5817790" cy="3981000"/>
              </a:xfrm>
            </p:spPr>
            <p:txBody>
              <a:bodyPr/>
              <a:lstStyle/>
              <a:p>
                <a:pPr marL="139700" indent="0">
                  <a:buNone/>
                </a:pPr>
                <a:r>
                  <a:rPr lang="en-US" b="1" dirty="0"/>
                  <a:t>How should we choose the best value of </a:t>
                </a:r>
                <a14:m>
                  <m:oMath xmlns:m="http://schemas.openxmlformats.org/officeDocument/2006/math">
                    <m:r>
                      <a:rPr lang="en-US" b="1" i="1" smtClean="0">
                        <a:latin typeface="Cambria Math" panose="02040503050406030204" pitchFamily="18" charset="0"/>
                      </a:rPr>
                      <m:t>𝝀</m:t>
                    </m:r>
                  </m:oMath>
                </a14:m>
                <a:r>
                  <a:rPr lang="en-US" b="1" dirty="0"/>
                  <a:t>? </a:t>
                </a:r>
              </a:p>
              <a:p>
                <a:pPr marL="139700" indent="0">
                  <a:buNone/>
                </a:pPr>
                <a:r>
                  <a:rPr lang="en-US" dirty="0"/>
                  <a:t>After we train each model with a certain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𝜆</m:t>
                        </m:r>
                      </m:e>
                      <m:sub>
                        <m:r>
                          <a:rPr lang="en-US" i="1">
                            <a:latin typeface="Cambria Math" panose="02040503050406030204" pitchFamily="18" charset="0"/>
                          </a:rPr>
                          <m:t>𝑖</m:t>
                        </m:r>
                      </m:sub>
                    </m:sSub>
                    <m:r>
                      <a:rPr lang="en-US" i="1">
                        <a:latin typeface="Cambria Math" panose="02040503050406030204" pitchFamily="18" charset="0"/>
                      </a:rPr>
                      <m:t> </m:t>
                    </m:r>
                  </m:oMath>
                </a14:m>
                <a:r>
                  <a:rPr lang="en-US" dirty="0"/>
                  <a:t> and find</a:t>
                </a:r>
              </a:p>
              <a:p>
                <a:pPr marL="139700" indent="0">
                  <a:buNone/>
                </a:pPr>
                <a14:m>
                  <m:oMath xmlns:m="http://schemas.openxmlformats.org/officeDocument/2006/math">
                    <m:sSub>
                      <m:sSubPr>
                        <m:ctrlPr>
                          <a:rPr lang="en-US" b="0" i="1" dirty="0" smtClean="0">
                            <a:latin typeface="Cambria Math" panose="02040503050406030204" pitchFamily="18" charset="0"/>
                          </a:rPr>
                        </m:ctrlPr>
                      </m:sSubPr>
                      <m:e>
                        <m:acc>
                          <m:accPr>
                            <m:chr m:val="̂"/>
                            <m:ctrlPr>
                              <a:rPr lang="en-US" i="1" dirty="0">
                                <a:latin typeface="Cambria Math" panose="02040503050406030204" pitchFamily="18" charset="0"/>
                              </a:rPr>
                            </m:ctrlPr>
                          </m:accPr>
                          <m:e>
                            <m:r>
                              <a:rPr lang="en-US" b="0" i="1" dirty="0">
                                <a:latin typeface="Cambria Math" panose="02040503050406030204" pitchFamily="18" charset="0"/>
                              </a:rPr>
                              <m:t>𝑤</m:t>
                            </m:r>
                          </m:e>
                        </m:acc>
                      </m:e>
                      <m:sub>
                        <m:r>
                          <a:rPr lang="en-US" b="0" i="1" dirty="0" smtClean="0">
                            <a:latin typeface="Cambria Math" panose="02040503050406030204" pitchFamily="18" charset="0"/>
                          </a:rPr>
                          <m:t>𝑖</m:t>
                        </m:r>
                      </m:sub>
                    </m:sSub>
                    <m:r>
                      <a:rPr lang="en-US" b="0" i="1" dirty="0" smtClean="0">
                        <a:latin typeface="Cambria Math" panose="02040503050406030204" pitchFamily="18" charset="0"/>
                      </a:rPr>
                      <m:t>=</m:t>
                    </m:r>
                    <m:sSub>
                      <m:sSubPr>
                        <m:ctrlPr>
                          <a:rPr lang="en-US" i="1" dirty="0" smtClean="0">
                            <a:latin typeface="Cambria Math" panose="02040503050406030204" pitchFamily="18" charset="0"/>
                          </a:rPr>
                        </m:ctrlPr>
                      </m:sSubPr>
                      <m:e>
                        <m:r>
                          <m:rPr>
                            <m:sty m:val="p"/>
                          </m:rPr>
                          <a:rPr lang="en-US" b="0" i="0" dirty="0" smtClean="0">
                            <a:latin typeface="Cambria Math" panose="02040503050406030204" pitchFamily="18" charset="0"/>
                          </a:rPr>
                          <m:t>argmin</m:t>
                        </m:r>
                      </m:e>
                      <m:sub>
                        <m:r>
                          <a:rPr lang="en-US" b="0" i="1" dirty="0" smtClean="0">
                            <a:latin typeface="Cambria Math" panose="02040503050406030204" pitchFamily="18" charset="0"/>
                          </a:rPr>
                          <m:t>𝑤</m:t>
                        </m:r>
                      </m:sub>
                    </m:sSub>
                    <m:r>
                      <a:rPr lang="en-US" b="0" i="1" dirty="0" smtClean="0">
                        <a:latin typeface="Cambria Math" panose="02040503050406030204" pitchFamily="18" charset="0"/>
                      </a:rPr>
                      <m:t> </m:t>
                    </m:r>
                    <m:r>
                      <a:rPr lang="en-US" i="1">
                        <a:latin typeface="Cambria Math" panose="02040503050406030204" pitchFamily="18" charset="0"/>
                      </a:rPr>
                      <m:t>𝑀𝑆𝐸</m:t>
                    </m:r>
                    <m:d>
                      <m:dPr>
                        <m:ctrlPr>
                          <a:rPr lang="en-US" i="1">
                            <a:latin typeface="Cambria Math" panose="02040503050406030204" pitchFamily="18" charset="0"/>
                          </a:rPr>
                        </m:ctrlPr>
                      </m:dPr>
                      <m:e>
                        <m:r>
                          <a:rPr lang="en-US" i="1">
                            <a:latin typeface="Cambria Math" panose="02040503050406030204" pitchFamily="18" charset="0"/>
                          </a:rPr>
                          <m:t>𝑤</m:t>
                        </m:r>
                      </m:e>
                    </m:d>
                    <m:r>
                      <m:rPr>
                        <m:nor/>
                      </m:rPr>
                      <a:rPr lang="en-US" b="0" i="0" smtClean="0">
                        <a:latin typeface="Cambria Math" panose="02040503050406030204" pitchFamily="18" charset="0"/>
                      </a:rPr>
                      <m:t> +</m:t>
                    </m:r>
                    <m:sSubSup>
                      <m:sSubSupPr>
                        <m:ctrlPr>
                          <a:rPr lang="en-US" i="1">
                            <a:latin typeface="Cambria Math" panose="02040503050406030204" pitchFamily="18" charset="0"/>
                          </a:rPr>
                        </m:ctrlPr>
                      </m:sSubSupPr>
                      <m:e>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𝜆</m:t>
                            </m:r>
                          </m:e>
                          <m:sub>
                            <m:r>
                              <a:rPr lang="en-US" b="0" i="1" smtClean="0">
                                <a:latin typeface="Cambria Math" panose="02040503050406030204" pitchFamily="18" charset="0"/>
                              </a:rPr>
                              <m:t>𝑖</m:t>
                            </m:r>
                          </m:sub>
                        </m:sSub>
                        <m:d>
                          <m:dPr>
                            <m:begChr m:val="|"/>
                            <m:endChr m:val="|"/>
                            <m:ctrlPr>
                              <a:rPr lang="en-US" i="1">
                                <a:latin typeface="Cambria Math" panose="02040503050406030204" pitchFamily="18" charset="0"/>
                              </a:rPr>
                            </m:ctrlPr>
                          </m:dPr>
                          <m:e>
                            <m:d>
                              <m:dPr>
                                <m:begChr m:val="|"/>
                                <m:endChr m:val="|"/>
                                <m:ctrlPr>
                                  <a:rPr lang="en-US" i="1">
                                    <a:latin typeface="Cambria Math" panose="02040503050406030204" pitchFamily="18" charset="0"/>
                                  </a:rPr>
                                </m:ctrlPr>
                              </m:dPr>
                              <m:e>
                                <m:r>
                                  <a:rPr lang="en-US" i="1">
                                    <a:latin typeface="Cambria Math" panose="02040503050406030204" pitchFamily="18" charset="0"/>
                                  </a:rPr>
                                  <m:t>𝑤</m:t>
                                </m:r>
                              </m:e>
                            </m:d>
                          </m:e>
                        </m:d>
                      </m:e>
                      <m:sub>
                        <m:r>
                          <a:rPr lang="en-US" i="1">
                            <a:latin typeface="Cambria Math" panose="02040503050406030204" pitchFamily="18" charset="0"/>
                          </a:rPr>
                          <m:t>2</m:t>
                        </m:r>
                      </m:sub>
                      <m:sup>
                        <m:r>
                          <a:rPr lang="en-US" i="1">
                            <a:latin typeface="Cambria Math" panose="02040503050406030204" pitchFamily="18" charset="0"/>
                          </a:rPr>
                          <m:t>2</m:t>
                        </m:r>
                      </m:sup>
                    </m:sSubSup>
                  </m:oMath>
                </a14:m>
                <a:r>
                  <a:rPr lang="en-US" dirty="0"/>
                  <a:t>:</a:t>
                </a:r>
              </a:p>
              <a:p>
                <a:pPr marL="139700" indent="0">
                  <a:buNone/>
                </a:pPr>
                <a:endParaRPr lang="en-US" dirty="0"/>
              </a:p>
              <a:p>
                <a:pPr marL="482600" indent="-342900">
                  <a:buClr>
                    <a:schemeClr val="bg2"/>
                  </a:buClr>
                  <a:buAutoNum type="alphaLcParenR"/>
                </a:pPr>
                <a:r>
                  <a:rPr lang="en-US" dirty="0"/>
                  <a:t>Pick the </a:t>
                </a:r>
                <a14:m>
                  <m:oMath xmlns:m="http://schemas.openxmlformats.org/officeDocument/2006/math">
                    <m:sSub>
                      <m:sSubPr>
                        <m:ctrlPr>
                          <a:rPr lang="en-US" b="0" i="1" smtClean="0">
                            <a:latin typeface="Cambria Math" panose="02040503050406030204" pitchFamily="18" charset="0"/>
                          </a:rPr>
                        </m:ctrlPr>
                      </m:sSubPr>
                      <m:e>
                        <m:r>
                          <a:rPr lang="en-US" i="1">
                            <a:latin typeface="Cambria Math" panose="02040503050406030204" pitchFamily="18" charset="0"/>
                          </a:rPr>
                          <m:t>𝜆</m:t>
                        </m:r>
                      </m:e>
                      <m:sub>
                        <m:r>
                          <a:rPr lang="en-US" b="0" i="1" smtClean="0">
                            <a:latin typeface="Cambria Math" panose="02040503050406030204" pitchFamily="18" charset="0"/>
                          </a:rPr>
                          <m:t>𝑖</m:t>
                        </m:r>
                      </m:sub>
                    </m:sSub>
                  </m:oMath>
                </a14:m>
                <a:r>
                  <a:rPr lang="en-US" dirty="0"/>
                  <a:t> that has the smallest </a:t>
                </a:r>
                <a14:m>
                  <m:oMath xmlns:m="http://schemas.openxmlformats.org/officeDocument/2006/math">
                    <m:r>
                      <a:rPr lang="en-US" b="0" i="1" smtClean="0">
                        <a:latin typeface="Cambria Math" panose="02040503050406030204" pitchFamily="18" charset="0"/>
                      </a:rPr>
                      <m:t>𝑀𝑆𝐸</m:t>
                    </m:r>
                    <m:d>
                      <m:dPr>
                        <m:ctrlPr>
                          <a:rPr lang="en-US" i="1">
                            <a:latin typeface="Cambria Math" panose="02040503050406030204" pitchFamily="18" charset="0"/>
                          </a:rPr>
                        </m:ctrlPr>
                      </m:dPr>
                      <m:e>
                        <m:sSub>
                          <m:sSubPr>
                            <m:ctrlPr>
                              <a:rPr lang="en-US" i="1" dirty="0">
                                <a:latin typeface="Cambria Math" panose="02040503050406030204" pitchFamily="18" charset="0"/>
                              </a:rPr>
                            </m:ctrlPr>
                          </m:sSubPr>
                          <m:e>
                            <m:acc>
                              <m:accPr>
                                <m:chr m:val="̂"/>
                                <m:ctrlPr>
                                  <a:rPr lang="en-US" i="1" dirty="0">
                                    <a:latin typeface="Cambria Math" panose="02040503050406030204" pitchFamily="18" charset="0"/>
                                  </a:rPr>
                                </m:ctrlPr>
                              </m:accPr>
                              <m:e>
                                <m:r>
                                  <a:rPr lang="en-US" i="1" dirty="0">
                                    <a:latin typeface="Cambria Math" panose="02040503050406030204" pitchFamily="18" charset="0"/>
                                  </a:rPr>
                                  <m:t>𝑤</m:t>
                                </m:r>
                              </m:e>
                            </m:acc>
                          </m:e>
                          <m:sub>
                            <m:r>
                              <a:rPr lang="en-US" i="1" dirty="0">
                                <a:latin typeface="Cambria Math" panose="02040503050406030204" pitchFamily="18" charset="0"/>
                              </a:rPr>
                              <m:t>𝑖</m:t>
                            </m:r>
                          </m:sub>
                        </m:sSub>
                      </m:e>
                    </m:d>
                  </m:oMath>
                </a14:m>
                <a:r>
                  <a:rPr lang="en-US" dirty="0"/>
                  <a:t> on the </a:t>
                </a:r>
                <a:r>
                  <a:rPr lang="en-US" b="1" dirty="0"/>
                  <a:t>train set</a:t>
                </a:r>
              </a:p>
              <a:p>
                <a:pPr marL="482600" indent="-342900">
                  <a:buClr>
                    <a:schemeClr val="bg2"/>
                  </a:buClr>
                  <a:buAutoNum type="alphaLcParenR"/>
                </a:pPr>
                <a:r>
                  <a:rPr lang="en-US" dirty="0"/>
                  <a:t>Pick the </a:t>
                </a:r>
                <a14:m>
                  <m:oMath xmlns:m="http://schemas.openxmlformats.org/officeDocument/2006/math">
                    <m:sSub>
                      <m:sSubPr>
                        <m:ctrlPr>
                          <a:rPr lang="en-US" b="0" i="1" smtClean="0">
                            <a:latin typeface="Cambria Math" panose="02040503050406030204" pitchFamily="18" charset="0"/>
                          </a:rPr>
                        </m:ctrlPr>
                      </m:sSubPr>
                      <m:e>
                        <m:r>
                          <a:rPr lang="en-US" i="1">
                            <a:latin typeface="Cambria Math" panose="02040503050406030204" pitchFamily="18" charset="0"/>
                          </a:rPr>
                          <m:t>𝜆</m:t>
                        </m:r>
                      </m:e>
                      <m:sub>
                        <m:r>
                          <m:rPr>
                            <m:sty m:val="p"/>
                          </m:rPr>
                          <a:rPr lang="en-US" b="0" i="0" smtClean="0">
                            <a:latin typeface="Cambria Math" panose="02040503050406030204" pitchFamily="18" charset="0"/>
                          </a:rPr>
                          <m:t>i</m:t>
                        </m:r>
                      </m:sub>
                    </m:sSub>
                  </m:oMath>
                </a14:m>
                <a:r>
                  <a:rPr lang="en-US" dirty="0"/>
                  <a:t> that has the smallest</a:t>
                </a:r>
                <a14:m>
                  <m:oMath xmlns:m="http://schemas.openxmlformats.org/officeDocument/2006/math">
                    <m:r>
                      <a:rPr lang="en-US" b="0" i="0" smtClean="0">
                        <a:latin typeface="Cambria Math" panose="02040503050406030204" pitchFamily="18" charset="0"/>
                      </a:rPr>
                      <m:t> </m:t>
                    </m:r>
                    <m:r>
                      <a:rPr lang="en-US" i="1">
                        <a:latin typeface="Cambria Math" panose="02040503050406030204" pitchFamily="18" charset="0"/>
                      </a:rPr>
                      <m:t>𝑀𝑆𝐸</m:t>
                    </m:r>
                    <m:r>
                      <a:rPr lang="en-US" i="1">
                        <a:latin typeface="Cambria Math" panose="02040503050406030204" pitchFamily="18" charset="0"/>
                      </a:rPr>
                      <m:t>(</m:t>
                    </m:r>
                    <m:sSub>
                      <m:sSubPr>
                        <m:ctrlPr>
                          <a:rPr lang="en-US" i="1" dirty="0">
                            <a:latin typeface="Cambria Math" panose="02040503050406030204" pitchFamily="18" charset="0"/>
                          </a:rPr>
                        </m:ctrlPr>
                      </m:sSubPr>
                      <m:e>
                        <m:acc>
                          <m:accPr>
                            <m:chr m:val="̂"/>
                            <m:ctrlPr>
                              <a:rPr lang="en-US" i="1" dirty="0">
                                <a:latin typeface="Cambria Math" panose="02040503050406030204" pitchFamily="18" charset="0"/>
                              </a:rPr>
                            </m:ctrlPr>
                          </m:accPr>
                          <m:e>
                            <m:r>
                              <a:rPr lang="en-US" i="1" dirty="0">
                                <a:latin typeface="Cambria Math" panose="02040503050406030204" pitchFamily="18" charset="0"/>
                              </a:rPr>
                              <m:t>𝑤</m:t>
                            </m:r>
                          </m:e>
                        </m:acc>
                      </m:e>
                      <m:sub>
                        <m:r>
                          <a:rPr lang="en-US" i="1" dirty="0">
                            <a:latin typeface="Cambria Math" panose="02040503050406030204" pitchFamily="18" charset="0"/>
                          </a:rPr>
                          <m:t>𝑖</m:t>
                        </m:r>
                      </m:sub>
                    </m:sSub>
                    <m:r>
                      <a:rPr lang="en-US" i="1" dirty="0">
                        <a:latin typeface="Cambria Math" panose="02040503050406030204" pitchFamily="18" charset="0"/>
                      </a:rPr>
                      <m:t>)</m:t>
                    </m:r>
                  </m:oMath>
                </a14:m>
                <a:r>
                  <a:rPr lang="en-US" dirty="0"/>
                  <a:t> on the </a:t>
                </a:r>
                <a:r>
                  <a:rPr lang="en-US" b="1" dirty="0"/>
                  <a:t>validation set</a:t>
                </a:r>
              </a:p>
              <a:p>
                <a:pPr marL="482600" indent="-342900">
                  <a:buClr>
                    <a:schemeClr val="bg2"/>
                  </a:buClr>
                  <a:buAutoNum type="alphaLcParenR"/>
                </a:pPr>
                <a:r>
                  <a:rPr lang="en-US" dirty="0"/>
                  <a:t>Pick the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𝜆</m:t>
                        </m:r>
                      </m:e>
                      <m:sub>
                        <m:r>
                          <m:rPr>
                            <m:sty m:val="p"/>
                          </m:rPr>
                          <a:rPr lang="en-US">
                            <a:latin typeface="Cambria Math" panose="02040503050406030204" pitchFamily="18" charset="0"/>
                          </a:rPr>
                          <m:t>i</m:t>
                        </m:r>
                      </m:sub>
                    </m:sSub>
                  </m:oMath>
                </a14:m>
                <a:r>
                  <a:rPr lang="en-US" dirty="0"/>
                  <a:t> that has the smallest</a:t>
                </a:r>
                <a14:m>
                  <m:oMath xmlns:m="http://schemas.openxmlformats.org/officeDocument/2006/math">
                    <m:r>
                      <a:rPr lang="en-US">
                        <a:latin typeface="Cambria Math" panose="02040503050406030204" pitchFamily="18" charset="0"/>
                      </a:rPr>
                      <m:t> </m:t>
                    </m:r>
                    <m:r>
                      <a:rPr lang="en-US" i="1">
                        <a:latin typeface="Cambria Math" panose="02040503050406030204" pitchFamily="18" charset="0"/>
                      </a:rPr>
                      <m:t>𝑀𝑆𝐸</m:t>
                    </m:r>
                    <m:d>
                      <m:dPr>
                        <m:ctrlPr>
                          <a:rPr lang="en-US" i="1">
                            <a:latin typeface="Cambria Math" panose="02040503050406030204" pitchFamily="18" charset="0"/>
                          </a:rPr>
                        </m:ctrlPr>
                      </m:dPr>
                      <m:e>
                        <m:sSub>
                          <m:sSubPr>
                            <m:ctrlPr>
                              <a:rPr lang="en-US" i="1" dirty="0">
                                <a:latin typeface="Cambria Math" panose="02040503050406030204" pitchFamily="18" charset="0"/>
                              </a:rPr>
                            </m:ctrlPr>
                          </m:sSubPr>
                          <m:e>
                            <m:acc>
                              <m:accPr>
                                <m:chr m:val="̂"/>
                                <m:ctrlPr>
                                  <a:rPr lang="en-US" i="1" dirty="0">
                                    <a:latin typeface="Cambria Math" panose="02040503050406030204" pitchFamily="18" charset="0"/>
                                  </a:rPr>
                                </m:ctrlPr>
                              </m:accPr>
                              <m:e>
                                <m:r>
                                  <a:rPr lang="en-US" i="1" dirty="0">
                                    <a:latin typeface="Cambria Math" panose="02040503050406030204" pitchFamily="18" charset="0"/>
                                  </a:rPr>
                                  <m:t>𝑤</m:t>
                                </m:r>
                              </m:e>
                            </m:acc>
                          </m:e>
                          <m:sub>
                            <m:r>
                              <a:rPr lang="en-US" i="1" dirty="0">
                                <a:latin typeface="Cambria Math" panose="02040503050406030204" pitchFamily="18" charset="0"/>
                              </a:rPr>
                              <m:t>𝑖</m:t>
                            </m:r>
                          </m:sub>
                        </m:sSub>
                      </m:e>
                    </m:d>
                    <m:r>
                      <a:rPr lang="en-US" b="0" i="1" dirty="0" smtClean="0">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𝜆</m:t>
                            </m:r>
                          </m:e>
                          <m:sub>
                            <m:r>
                              <a:rPr lang="en-US" i="1">
                                <a:latin typeface="Cambria Math" panose="02040503050406030204" pitchFamily="18" charset="0"/>
                              </a:rPr>
                              <m:t>𝑖</m:t>
                            </m:r>
                          </m:sub>
                        </m:sSub>
                        <m:d>
                          <m:dPr>
                            <m:begChr m:val="|"/>
                            <m:endChr m:val="|"/>
                            <m:ctrlPr>
                              <a:rPr lang="en-US" i="1">
                                <a:latin typeface="Cambria Math" panose="02040503050406030204" pitchFamily="18" charset="0"/>
                              </a:rPr>
                            </m:ctrlPr>
                          </m:dPr>
                          <m:e>
                            <m:d>
                              <m:dPr>
                                <m:begChr m:val="|"/>
                                <m:endChr m:val="|"/>
                                <m:ctrlPr>
                                  <a:rPr lang="en-US" i="1" smtClean="0">
                                    <a:latin typeface="Cambria Math" panose="02040503050406030204" pitchFamily="18" charset="0"/>
                                  </a:rPr>
                                </m:ctrlPr>
                              </m:dPr>
                              <m:e>
                                <m:sSub>
                                  <m:sSubPr>
                                    <m:ctrlPr>
                                      <a:rPr lang="en-US" i="1" dirty="0">
                                        <a:latin typeface="Cambria Math" panose="02040503050406030204" pitchFamily="18" charset="0"/>
                                      </a:rPr>
                                    </m:ctrlPr>
                                  </m:sSubPr>
                                  <m:e>
                                    <m:acc>
                                      <m:accPr>
                                        <m:chr m:val="̂"/>
                                        <m:ctrlPr>
                                          <a:rPr lang="en-US" i="1" dirty="0">
                                            <a:latin typeface="Cambria Math" panose="02040503050406030204" pitchFamily="18" charset="0"/>
                                          </a:rPr>
                                        </m:ctrlPr>
                                      </m:accPr>
                                      <m:e>
                                        <m:r>
                                          <a:rPr lang="en-US" i="1" dirty="0">
                                            <a:latin typeface="Cambria Math" panose="02040503050406030204" pitchFamily="18" charset="0"/>
                                          </a:rPr>
                                          <m:t>𝑤</m:t>
                                        </m:r>
                                      </m:e>
                                    </m:acc>
                                  </m:e>
                                  <m:sub>
                                    <m:r>
                                      <a:rPr lang="en-US" i="1" dirty="0">
                                        <a:latin typeface="Cambria Math" panose="02040503050406030204" pitchFamily="18" charset="0"/>
                                      </a:rPr>
                                      <m:t>𝑖</m:t>
                                    </m:r>
                                  </m:sub>
                                </m:sSub>
                              </m:e>
                            </m:d>
                          </m:e>
                        </m:d>
                      </m:e>
                      <m:sub>
                        <m:r>
                          <a:rPr lang="en-US" i="1">
                            <a:latin typeface="Cambria Math" panose="02040503050406030204" pitchFamily="18" charset="0"/>
                          </a:rPr>
                          <m:t>2</m:t>
                        </m:r>
                      </m:sub>
                      <m:sup>
                        <m:r>
                          <a:rPr lang="en-US" i="1">
                            <a:latin typeface="Cambria Math" panose="02040503050406030204" pitchFamily="18" charset="0"/>
                          </a:rPr>
                          <m:t>2</m:t>
                        </m:r>
                      </m:sup>
                    </m:sSubSup>
                  </m:oMath>
                </a14:m>
                <a:r>
                  <a:rPr lang="en-US" dirty="0"/>
                  <a:t> on the </a:t>
                </a:r>
                <a:r>
                  <a:rPr lang="en-US" b="1" dirty="0"/>
                  <a:t>train set</a:t>
                </a:r>
              </a:p>
              <a:p>
                <a:pPr marL="482600" indent="-342900">
                  <a:buClr>
                    <a:schemeClr val="bg2"/>
                  </a:buClr>
                  <a:buAutoNum type="alphaLcParenR"/>
                </a:pPr>
                <a:r>
                  <a:rPr lang="en-US" dirty="0"/>
                  <a:t>Pick the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𝜆</m:t>
                        </m:r>
                      </m:e>
                      <m:sub>
                        <m:r>
                          <m:rPr>
                            <m:sty m:val="p"/>
                          </m:rPr>
                          <a:rPr lang="en-US">
                            <a:latin typeface="Cambria Math" panose="02040503050406030204" pitchFamily="18" charset="0"/>
                          </a:rPr>
                          <m:t>i</m:t>
                        </m:r>
                      </m:sub>
                    </m:sSub>
                  </m:oMath>
                </a14:m>
                <a:r>
                  <a:rPr lang="en-US" dirty="0"/>
                  <a:t> that has the smallest</a:t>
                </a:r>
                <a14:m>
                  <m:oMath xmlns:m="http://schemas.openxmlformats.org/officeDocument/2006/math">
                    <m:r>
                      <a:rPr lang="en-US">
                        <a:latin typeface="Cambria Math" panose="02040503050406030204" pitchFamily="18" charset="0"/>
                      </a:rPr>
                      <m:t> </m:t>
                    </m:r>
                    <m:r>
                      <a:rPr lang="en-US" i="1">
                        <a:latin typeface="Cambria Math" panose="02040503050406030204" pitchFamily="18" charset="0"/>
                      </a:rPr>
                      <m:t>𝑀𝑆𝐸</m:t>
                    </m:r>
                    <m:d>
                      <m:dPr>
                        <m:ctrlPr>
                          <a:rPr lang="en-US" i="1">
                            <a:latin typeface="Cambria Math" panose="02040503050406030204" pitchFamily="18" charset="0"/>
                          </a:rPr>
                        </m:ctrlPr>
                      </m:dPr>
                      <m:e>
                        <m:sSub>
                          <m:sSubPr>
                            <m:ctrlPr>
                              <a:rPr lang="en-US" i="1" dirty="0">
                                <a:latin typeface="Cambria Math" panose="02040503050406030204" pitchFamily="18" charset="0"/>
                              </a:rPr>
                            </m:ctrlPr>
                          </m:sSubPr>
                          <m:e>
                            <m:acc>
                              <m:accPr>
                                <m:chr m:val="̂"/>
                                <m:ctrlPr>
                                  <a:rPr lang="en-US" i="1" dirty="0">
                                    <a:latin typeface="Cambria Math" panose="02040503050406030204" pitchFamily="18" charset="0"/>
                                  </a:rPr>
                                </m:ctrlPr>
                              </m:accPr>
                              <m:e>
                                <m:r>
                                  <a:rPr lang="en-US" i="1" dirty="0">
                                    <a:latin typeface="Cambria Math" panose="02040503050406030204" pitchFamily="18" charset="0"/>
                                  </a:rPr>
                                  <m:t>𝑤</m:t>
                                </m:r>
                              </m:e>
                            </m:acc>
                          </m:e>
                          <m:sub>
                            <m:r>
                              <a:rPr lang="en-US" i="1" dirty="0">
                                <a:latin typeface="Cambria Math" panose="02040503050406030204" pitchFamily="18" charset="0"/>
                              </a:rPr>
                              <m:t>𝑖</m:t>
                            </m:r>
                          </m:sub>
                        </m:sSub>
                      </m:e>
                    </m:d>
                    <m:r>
                      <a:rPr lang="en-US" i="1" dirty="0">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𝜆</m:t>
                            </m:r>
                          </m:e>
                          <m:sub>
                            <m:r>
                              <a:rPr lang="en-US" i="1">
                                <a:latin typeface="Cambria Math" panose="02040503050406030204" pitchFamily="18" charset="0"/>
                              </a:rPr>
                              <m:t>𝑖</m:t>
                            </m:r>
                          </m:sub>
                        </m:sSub>
                        <m:d>
                          <m:dPr>
                            <m:begChr m:val="|"/>
                            <m:endChr m:val="|"/>
                            <m:ctrlPr>
                              <a:rPr lang="en-US" i="1">
                                <a:latin typeface="Cambria Math" panose="02040503050406030204" pitchFamily="18" charset="0"/>
                              </a:rPr>
                            </m:ctrlPr>
                          </m:dPr>
                          <m:e>
                            <m:d>
                              <m:dPr>
                                <m:begChr m:val="|"/>
                                <m:endChr m:val="|"/>
                                <m:ctrlPr>
                                  <a:rPr lang="en-US" i="1">
                                    <a:latin typeface="Cambria Math" panose="02040503050406030204" pitchFamily="18" charset="0"/>
                                  </a:rPr>
                                </m:ctrlPr>
                              </m:dPr>
                              <m:e>
                                <m:sSub>
                                  <m:sSubPr>
                                    <m:ctrlPr>
                                      <a:rPr lang="en-US" i="1" dirty="0">
                                        <a:latin typeface="Cambria Math" panose="02040503050406030204" pitchFamily="18" charset="0"/>
                                      </a:rPr>
                                    </m:ctrlPr>
                                  </m:sSubPr>
                                  <m:e>
                                    <m:acc>
                                      <m:accPr>
                                        <m:chr m:val="̂"/>
                                        <m:ctrlPr>
                                          <a:rPr lang="en-US" i="1" dirty="0">
                                            <a:latin typeface="Cambria Math" panose="02040503050406030204" pitchFamily="18" charset="0"/>
                                          </a:rPr>
                                        </m:ctrlPr>
                                      </m:accPr>
                                      <m:e>
                                        <m:r>
                                          <a:rPr lang="en-US" i="1" dirty="0">
                                            <a:latin typeface="Cambria Math" panose="02040503050406030204" pitchFamily="18" charset="0"/>
                                          </a:rPr>
                                          <m:t>𝑤</m:t>
                                        </m:r>
                                      </m:e>
                                    </m:acc>
                                  </m:e>
                                  <m:sub>
                                    <m:r>
                                      <a:rPr lang="en-US" i="1" dirty="0">
                                        <a:latin typeface="Cambria Math" panose="02040503050406030204" pitchFamily="18" charset="0"/>
                                      </a:rPr>
                                      <m:t>𝑖</m:t>
                                    </m:r>
                                  </m:sub>
                                </m:sSub>
                              </m:e>
                            </m:d>
                          </m:e>
                        </m:d>
                      </m:e>
                      <m:sub>
                        <m:r>
                          <a:rPr lang="en-US" i="1">
                            <a:latin typeface="Cambria Math" panose="02040503050406030204" pitchFamily="18" charset="0"/>
                          </a:rPr>
                          <m:t>2</m:t>
                        </m:r>
                      </m:sub>
                      <m:sup>
                        <m:r>
                          <a:rPr lang="en-US" i="1">
                            <a:latin typeface="Cambria Math" panose="02040503050406030204" pitchFamily="18" charset="0"/>
                          </a:rPr>
                          <m:t>2</m:t>
                        </m:r>
                      </m:sup>
                    </m:sSubSup>
                  </m:oMath>
                </a14:m>
                <a:r>
                  <a:rPr lang="en-US" dirty="0"/>
                  <a:t> on the </a:t>
                </a:r>
                <a:r>
                  <a:rPr lang="en-US" b="1" dirty="0"/>
                  <a:t>validation set</a:t>
                </a:r>
              </a:p>
              <a:p>
                <a:pPr marL="482600" indent="-342900">
                  <a:buClr>
                    <a:schemeClr val="bg2"/>
                  </a:buClr>
                  <a:buFont typeface="Nunito Sans"/>
                  <a:buAutoNum type="alphaLcParenR"/>
                </a:pPr>
                <a:r>
                  <a:rPr lang="en-US" dirty="0"/>
                  <a:t>None of the above</a:t>
                </a:r>
              </a:p>
              <a:p>
                <a:pPr marL="482600" indent="-342900">
                  <a:buClr>
                    <a:schemeClr val="bg2"/>
                  </a:buClr>
                  <a:buFont typeface="Nunito Sans"/>
                  <a:buAutoNum type="alphaLcParenR"/>
                </a:pPr>
                <a:endParaRPr lang="en-US" b="1" dirty="0"/>
              </a:p>
              <a:p>
                <a:pPr marL="482600" indent="-342900">
                  <a:buClr>
                    <a:schemeClr val="bg2"/>
                  </a:buClr>
                  <a:buAutoNum type="alphaLcParenR"/>
                </a:pPr>
                <a:endParaRPr lang="en-US" b="1" dirty="0"/>
              </a:p>
            </p:txBody>
          </p:sp>
        </mc:Choice>
        <mc:Fallback xmlns="">
          <p:sp>
            <p:nvSpPr>
              <p:cNvPr id="7" name="Text Placeholder 1">
                <a:extLst>
                  <a:ext uri="{FF2B5EF4-FFF2-40B4-BE49-F238E27FC236}">
                    <a16:creationId xmlns:a16="http://schemas.microsoft.com/office/drawing/2014/main" id="{0217557D-0226-C14A-AB51-9A2BFDB72189}"/>
                  </a:ext>
                </a:extLst>
              </p:cNvPr>
              <p:cNvSpPr>
                <a:spLocks noGrp="1" noRot="1" noChangeAspect="1" noMove="1" noResize="1" noEditPoints="1" noAdjustHandles="1" noChangeArrowheads="1" noChangeShapeType="1" noTextEdit="1"/>
              </p:cNvSpPr>
              <p:nvPr>
                <p:ph type="body" idx="1"/>
              </p:nvPr>
            </p:nvSpPr>
            <p:spPr>
              <a:xfrm>
                <a:off x="2869035" y="575500"/>
                <a:ext cx="5817790" cy="3981000"/>
              </a:xfrm>
              <a:blipFill>
                <a:blip r:embed="rId3"/>
                <a:stretch>
                  <a:fillRect r="-437"/>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4CCDEE78-E813-F345-939F-4B615DE87FB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37</a:t>
            </a:fld>
            <a:endParaRPr lang="en" dirty="0"/>
          </a:p>
        </p:txBody>
      </p:sp>
      <p:sp>
        <p:nvSpPr>
          <p:cNvPr id="4" name="Title 3">
            <a:extLst>
              <a:ext uri="{FF2B5EF4-FFF2-40B4-BE49-F238E27FC236}">
                <a16:creationId xmlns:a16="http://schemas.microsoft.com/office/drawing/2014/main" id="{5AABBBF7-3929-1A45-B050-6129D7FBE7DE}"/>
              </a:ext>
            </a:extLst>
          </p:cNvPr>
          <p:cNvSpPr>
            <a:spLocks noGrp="1"/>
          </p:cNvSpPr>
          <p:nvPr>
            <p:ph type="title"/>
          </p:nvPr>
        </p:nvSpPr>
        <p:spPr/>
        <p:txBody>
          <a:bodyPr/>
          <a:lstStyle/>
          <a:p>
            <a:r>
              <a:rPr lang="en-US" dirty="0"/>
              <a:t>2 min</a:t>
            </a:r>
          </a:p>
        </p:txBody>
      </p:sp>
      <mc:AlternateContent xmlns:mc="http://schemas.openxmlformats.org/markup-compatibility/2006">
        <mc:Choice xmlns:p14="http://schemas.microsoft.com/office/powerpoint/2010/main" Requires="p14">
          <p:contentPart p14:bwMode="auto" r:id="rId4">
            <p14:nvContentPartPr>
              <p14:cNvPr id="8" name="Ink 7">
                <a:extLst>
                  <a:ext uri="{FF2B5EF4-FFF2-40B4-BE49-F238E27FC236}">
                    <a16:creationId xmlns:a16="http://schemas.microsoft.com/office/drawing/2014/main" id="{4C9C14C2-BAA4-4BF9-848B-D8D75AE1B159}"/>
                  </a:ext>
                </a:extLst>
              </p14:cNvPr>
              <p14:cNvContentPartPr/>
              <p14:nvPr/>
            </p14:nvContentPartPr>
            <p14:xfrm>
              <a:off x="2798280" y="2523240"/>
              <a:ext cx="5399280" cy="2279520"/>
            </p14:xfrm>
          </p:contentPart>
        </mc:Choice>
        <mc:Fallback>
          <p:pic>
            <p:nvPicPr>
              <p:cNvPr id="8" name="Ink 7">
                <a:extLst>
                  <a:ext uri="{FF2B5EF4-FFF2-40B4-BE49-F238E27FC236}">
                    <a16:creationId xmlns:a16="http://schemas.microsoft.com/office/drawing/2014/main" id="{4C9C14C2-BAA4-4BF9-848B-D8D75AE1B159}"/>
                  </a:ext>
                </a:extLst>
              </p:cNvPr>
              <p:cNvPicPr/>
              <p:nvPr/>
            </p:nvPicPr>
            <p:blipFill>
              <a:blip r:embed="rId5"/>
              <a:stretch>
                <a:fillRect/>
              </a:stretch>
            </p:blipFill>
            <p:spPr>
              <a:xfrm>
                <a:off x="2788920" y="2513880"/>
                <a:ext cx="5418000" cy="2298240"/>
              </a:xfrm>
              <a:prstGeom prst="rect">
                <a:avLst/>
              </a:prstGeom>
            </p:spPr>
          </p:pic>
        </mc:Fallback>
      </mc:AlternateContent>
    </p:spTree>
    <p:extLst>
      <p:ext uri="{BB962C8B-B14F-4D97-AF65-F5344CB8AC3E}">
        <p14:creationId xmlns:p14="http://schemas.microsoft.com/office/powerpoint/2010/main" val="80153186"/>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407E8-03F2-B640-B615-18313F087123}"/>
              </a:ext>
            </a:extLst>
          </p:cNvPr>
          <p:cNvSpPr>
            <a:spLocks noGrp="1"/>
          </p:cNvSpPr>
          <p:nvPr>
            <p:ph type="title"/>
          </p:nvPr>
        </p:nvSpPr>
        <p:spPr/>
        <p:txBody>
          <a:bodyPr/>
          <a:lstStyle/>
          <a:p>
            <a:r>
              <a:rPr lang="en-US" dirty="0"/>
              <a:t>Benefits</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2D633A24-A729-C34A-8A14-47B2B0DE6CD1}"/>
                  </a:ext>
                </a:extLst>
              </p:cNvPr>
              <p:cNvSpPr>
                <a:spLocks noGrp="1"/>
              </p:cNvSpPr>
              <p:nvPr>
                <p:ph type="body" idx="1"/>
              </p:nvPr>
            </p:nvSpPr>
            <p:spPr/>
            <p:txBody>
              <a:bodyPr/>
              <a:lstStyle/>
              <a:p>
                <a:pPr marL="139700" indent="0">
                  <a:buNone/>
                </a:pPr>
                <a:r>
                  <a:rPr lang="en-US" dirty="0"/>
                  <a:t>Why do we care about selecting features? Why not use them all?</a:t>
                </a:r>
              </a:p>
              <a:p>
                <a:pPr marL="139700" indent="0">
                  <a:lnSpc>
                    <a:spcPct val="150000"/>
                  </a:lnSpc>
                  <a:buNone/>
                </a:pPr>
                <a:r>
                  <a:rPr lang="en-US" b="1" dirty="0"/>
                  <a:t>Complexity</a:t>
                </a:r>
              </a:p>
              <a:p>
                <a:pPr marL="139700" indent="0">
                  <a:buNone/>
                </a:pPr>
                <a:r>
                  <a:rPr lang="en-US" dirty="0"/>
                  <a:t>Models with too many features are more complex. Might overfit!</a:t>
                </a:r>
              </a:p>
              <a:p>
                <a:pPr marL="139700" indent="0">
                  <a:lnSpc>
                    <a:spcPct val="150000"/>
                  </a:lnSpc>
                  <a:buNone/>
                </a:pPr>
                <a:r>
                  <a:rPr lang="en-US" b="1" dirty="0"/>
                  <a:t>Interpretability</a:t>
                </a:r>
              </a:p>
              <a:p>
                <a:pPr marL="139700" indent="0">
                  <a:buNone/>
                </a:pPr>
                <a:r>
                  <a:rPr lang="en-US" dirty="0"/>
                  <a:t>Can help us identify which features carry more information.</a:t>
                </a:r>
              </a:p>
              <a:p>
                <a:pPr marL="139700" indent="0">
                  <a:lnSpc>
                    <a:spcPct val="150000"/>
                  </a:lnSpc>
                  <a:buNone/>
                </a:pPr>
                <a:r>
                  <a:rPr lang="en-US" b="1" dirty="0"/>
                  <a:t>Efficiency</a:t>
                </a:r>
              </a:p>
              <a:p>
                <a:pPr marL="139700" indent="0">
                  <a:buNone/>
                </a:pPr>
                <a:r>
                  <a:rPr lang="en-US" dirty="0"/>
                  <a:t>Imagine if we had MANY features (e.g. DNA). </a:t>
                </a:r>
                <a14:m>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 </m:t>
                        </m:r>
                        <m:r>
                          <a:rPr lang="en-US" b="0" i="1" smtClean="0">
                            <a:latin typeface="Cambria Math" panose="02040503050406030204" pitchFamily="18" charset="0"/>
                          </a:rPr>
                          <m:t>𝑤</m:t>
                        </m:r>
                      </m:e>
                    </m:acc>
                  </m:oMath>
                </a14:m>
                <a:r>
                  <a:rPr lang="en-US" dirty="0"/>
                  <a:t> could have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11</m:t>
                        </m:r>
                      </m:sup>
                    </m:sSup>
                  </m:oMath>
                </a14:m>
                <a:r>
                  <a:rPr lang="en-US" dirty="0"/>
                  <a:t> coefficients. Evaluating </a:t>
                </a:r>
                <a14:m>
                  <m:oMath xmlns:m="http://schemas.openxmlformats.org/officeDocument/2006/math">
                    <m:acc>
                      <m:accPr>
                        <m:chr m:val="̂"/>
                        <m:ctrlPr>
                          <a:rPr lang="en-US" b="0" i="1" dirty="0" smtClean="0">
                            <a:latin typeface="Cambria Math" panose="02040503050406030204" pitchFamily="18" charset="0"/>
                          </a:rPr>
                        </m:ctrlPr>
                      </m:accPr>
                      <m:e>
                        <m:r>
                          <a:rPr lang="en-US" b="0" i="1" dirty="0" smtClean="0">
                            <a:latin typeface="Cambria Math" panose="02040503050406030204" pitchFamily="18" charset="0"/>
                          </a:rPr>
                          <m:t>𝑦</m:t>
                        </m:r>
                      </m:e>
                    </m:acc>
                    <m:r>
                      <a:rPr lang="en-US" b="0" i="1" dirty="0" smtClean="0">
                        <a:latin typeface="Cambria Math" panose="02040503050406030204" pitchFamily="18" charset="0"/>
                      </a:rPr>
                      <m:t>= </m:t>
                    </m:r>
                    <m:sSup>
                      <m:sSupPr>
                        <m:ctrlPr>
                          <a:rPr lang="en-US" b="0" i="1" dirty="0" smtClean="0">
                            <a:latin typeface="Cambria Math" panose="02040503050406030204" pitchFamily="18" charset="0"/>
                          </a:rPr>
                        </m:ctrlPr>
                      </m:sSup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𝑤</m:t>
                            </m:r>
                          </m:e>
                        </m:acc>
                      </m:e>
                      <m:sup>
                        <m:r>
                          <a:rPr lang="en-US" b="0" i="1" dirty="0" smtClean="0">
                            <a:latin typeface="Cambria Math" panose="02040503050406030204" pitchFamily="18" charset="0"/>
                          </a:rPr>
                          <m:t>𝑇</m:t>
                        </m:r>
                      </m:sup>
                    </m:sSup>
                    <m:r>
                      <a:rPr lang="en-US" b="0" i="1" dirty="0" smtClean="0">
                        <a:latin typeface="Cambria Math" panose="02040503050406030204" pitchFamily="18" charset="0"/>
                      </a:rPr>
                      <m:t>h</m:t>
                    </m:r>
                    <m:r>
                      <a:rPr lang="en-US" b="0" i="1" dirty="0" smtClean="0">
                        <a:latin typeface="Cambria Math" panose="02040503050406030204" pitchFamily="18" charset="0"/>
                      </a:rPr>
                      <m:t>(</m:t>
                    </m:r>
                    <m:r>
                      <a:rPr lang="en-US" b="0" i="1" dirty="0" smtClean="0">
                        <a:latin typeface="Cambria Math" panose="02040503050406030204" pitchFamily="18" charset="0"/>
                      </a:rPr>
                      <m:t>𝑥</m:t>
                    </m:r>
                    <m:r>
                      <a:rPr lang="en-US" b="0" i="1" dirty="0" smtClean="0">
                        <a:latin typeface="Cambria Math" panose="02040503050406030204" pitchFamily="18" charset="0"/>
                      </a:rPr>
                      <m:t>)</m:t>
                    </m:r>
                  </m:oMath>
                </a14:m>
                <a:r>
                  <a:rPr lang="en-US" dirty="0"/>
                  <a:t> would be very slow! </a:t>
                </a:r>
              </a:p>
              <a:p>
                <a:pPr marL="139700" indent="0">
                  <a:buNone/>
                </a:pPr>
                <a:endParaRPr lang="en-US" dirty="0"/>
              </a:p>
              <a:p>
                <a:pPr marL="139700" indent="0">
                  <a:buNone/>
                </a:pPr>
                <a:r>
                  <a:rPr lang="en-US" dirty="0"/>
                  <a:t>If </a:t>
                </a:r>
                <a14:m>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𝑤</m:t>
                        </m:r>
                      </m:e>
                    </m:acc>
                  </m:oMath>
                </a14:m>
                <a:r>
                  <a:rPr lang="en-US" dirty="0"/>
                  <a:t> is </a:t>
                </a:r>
                <a:r>
                  <a:rPr lang="en-US" b="1" dirty="0"/>
                  <a:t>sparse</a:t>
                </a:r>
                <a:r>
                  <a:rPr lang="en-US" dirty="0"/>
                  <a:t>, only need to look at the non-zero coefficients</a:t>
                </a:r>
              </a:p>
              <a:p>
                <a:pPr marL="139700" indent="0">
                  <a:buNone/>
                </a:pPr>
                <a14:m>
                  <m:oMathPara xmlns:m="http://schemas.openxmlformats.org/officeDocument/2006/math">
                    <m:oMathParaPr>
                      <m:jc m:val="centerGroup"/>
                    </m:oMathParaPr>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𝑦</m:t>
                          </m:r>
                        </m:e>
                      </m:acc>
                      <m:r>
                        <a:rPr lang="en-US" b="0" i="1" dirty="0" smtClean="0">
                          <a:latin typeface="Cambria Math" panose="02040503050406030204" pitchFamily="18" charset="0"/>
                        </a:rPr>
                        <m:t>=</m:t>
                      </m:r>
                      <m:nary>
                        <m:naryPr>
                          <m:chr m:val="∑"/>
                          <m:supHide m:val="on"/>
                          <m:ctrlPr>
                            <a:rPr lang="en-US" b="0" i="1" dirty="0" smtClean="0">
                              <a:latin typeface="Cambria Math" panose="02040503050406030204" pitchFamily="18" charset="0"/>
                            </a:rPr>
                          </m:ctrlPr>
                        </m:naryPr>
                        <m:sub>
                          <m:sSub>
                            <m:sSubPr>
                              <m:ctrlPr>
                                <a:rPr lang="en-US" b="0" i="1" dirty="0" smtClean="0">
                                  <a:latin typeface="Cambria Math" panose="02040503050406030204" pitchFamily="18" charset="0"/>
                                </a:rPr>
                              </m:ctrlPr>
                            </m:sSubPr>
                            <m:e>
                              <m:acc>
                                <m:accPr>
                                  <m:chr m:val="̂"/>
                                  <m:ctrlPr>
                                    <a:rPr lang="en-US" b="0" i="1" dirty="0" smtClean="0">
                                      <a:latin typeface="Cambria Math" panose="02040503050406030204" pitchFamily="18" charset="0"/>
                                    </a:rPr>
                                  </m:ctrlPr>
                                </m:accPr>
                                <m:e>
                                  <m:r>
                                    <a:rPr lang="en-US" b="0" i="1" dirty="0" smtClean="0">
                                      <a:latin typeface="Cambria Math" panose="02040503050406030204" pitchFamily="18" charset="0"/>
                                    </a:rPr>
                                    <m:t>𝑤</m:t>
                                  </m:r>
                                </m:e>
                              </m:acc>
                            </m:e>
                            <m:sub>
                              <m:r>
                                <a:rPr lang="en-US" b="0" i="1" dirty="0" smtClean="0">
                                  <a:latin typeface="Cambria Math" panose="02040503050406030204" pitchFamily="18" charset="0"/>
                                </a:rPr>
                                <m:t>𝑗</m:t>
                              </m:r>
                            </m:sub>
                          </m:sSub>
                          <m:r>
                            <a:rPr lang="en-US" b="0" i="1" dirty="0" smtClean="0">
                              <a:latin typeface="Cambria Math" panose="02040503050406030204" pitchFamily="18" charset="0"/>
                            </a:rPr>
                            <m:t>≠0</m:t>
                          </m:r>
                        </m:sub>
                        <m:sup/>
                        <m:e>
                          <m:sSub>
                            <m:sSubPr>
                              <m:ctrlPr>
                                <a:rPr lang="en-US" b="0" i="1" dirty="0" smtClean="0">
                                  <a:latin typeface="Cambria Math" panose="02040503050406030204" pitchFamily="18" charset="0"/>
                                </a:rPr>
                              </m:ctrlPr>
                            </m:sSubPr>
                            <m:e>
                              <m:acc>
                                <m:accPr>
                                  <m:chr m:val="̂"/>
                                  <m:ctrlPr>
                                    <a:rPr lang="en-US" b="0" i="1" dirty="0" smtClean="0">
                                      <a:latin typeface="Cambria Math" panose="02040503050406030204" pitchFamily="18" charset="0"/>
                                    </a:rPr>
                                  </m:ctrlPr>
                                </m:accPr>
                                <m:e>
                                  <m:r>
                                    <a:rPr lang="en-US" b="0" i="1" dirty="0" smtClean="0">
                                      <a:latin typeface="Cambria Math" panose="02040503050406030204" pitchFamily="18" charset="0"/>
                                    </a:rPr>
                                    <m:t>𝑤</m:t>
                                  </m:r>
                                </m:e>
                              </m:acc>
                            </m:e>
                            <m:sub>
                              <m:r>
                                <a:rPr lang="en-US" b="0" i="1" dirty="0" smtClean="0">
                                  <a:latin typeface="Cambria Math" panose="02040503050406030204" pitchFamily="18" charset="0"/>
                                </a:rPr>
                                <m:t>𝑗</m:t>
                              </m:r>
                            </m:sub>
                          </m:sSub>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h</m:t>
                              </m:r>
                            </m:e>
                            <m:sub>
                              <m:r>
                                <a:rPr lang="en-US" b="0" i="1" dirty="0" smtClean="0">
                                  <a:latin typeface="Cambria Math" panose="02040503050406030204" pitchFamily="18" charset="0"/>
                                </a:rPr>
                                <m:t>𝑗</m:t>
                              </m:r>
                            </m:sub>
                          </m:sSub>
                          <m:r>
                            <a:rPr lang="en-US" b="0" i="1" dirty="0" smtClean="0">
                              <a:latin typeface="Cambria Math" panose="02040503050406030204" pitchFamily="18" charset="0"/>
                            </a:rPr>
                            <m:t>(</m:t>
                          </m:r>
                          <m:r>
                            <a:rPr lang="en-US" b="0" i="1" dirty="0" smtClean="0">
                              <a:latin typeface="Cambria Math" panose="02040503050406030204" pitchFamily="18" charset="0"/>
                            </a:rPr>
                            <m:t>𝑥</m:t>
                          </m:r>
                          <m:r>
                            <a:rPr lang="en-US" b="0" i="1" dirty="0" smtClean="0">
                              <a:latin typeface="Cambria Math" panose="02040503050406030204" pitchFamily="18" charset="0"/>
                            </a:rPr>
                            <m:t>)</m:t>
                          </m:r>
                        </m:e>
                      </m:nary>
                    </m:oMath>
                  </m:oMathPara>
                </a14:m>
                <a:endParaRPr lang="en-US" dirty="0"/>
              </a:p>
              <a:p>
                <a:pPr marL="139700" indent="0">
                  <a:buNone/>
                </a:pPr>
                <a:endParaRPr lang="en-US" dirty="0"/>
              </a:p>
            </p:txBody>
          </p:sp>
        </mc:Choice>
        <mc:Fallback xmlns="">
          <p:sp>
            <p:nvSpPr>
              <p:cNvPr id="3" name="Text Placeholder 2">
                <a:extLst>
                  <a:ext uri="{FF2B5EF4-FFF2-40B4-BE49-F238E27FC236}">
                    <a16:creationId xmlns:a16="http://schemas.microsoft.com/office/drawing/2014/main" id="{2D633A24-A729-C34A-8A14-47B2B0DE6CD1}"/>
                  </a:ext>
                </a:extLst>
              </p:cNvPr>
              <p:cNvSpPr>
                <a:spLocks noGrp="1" noRot="1" noChangeAspect="1" noMove="1" noResize="1" noEditPoints="1" noAdjustHandles="1" noChangeArrowheads="1" noChangeShapeType="1" noTextEdit="1"/>
              </p:cNvSpPr>
              <p:nvPr>
                <p:ph type="body" idx="1"/>
              </p:nvPr>
            </p:nvSpPr>
            <p:spPr>
              <a:blipFill>
                <a:blip r:embed="rId2"/>
                <a:stretch>
                  <a:fillRect b="-29206"/>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4EED311A-92A9-EC43-A664-51A5E2141E5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38</a:t>
            </a:fld>
            <a:endParaRPr lang="en"/>
          </a:p>
        </p:txBody>
      </p:sp>
    </p:spTree>
    <p:extLst>
      <p:ext uri="{BB962C8B-B14F-4D97-AF65-F5344CB8AC3E}">
        <p14:creationId xmlns:p14="http://schemas.microsoft.com/office/powerpoint/2010/main" val="190764792"/>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B4735-C2D4-FB4C-A964-144778D880F5}"/>
              </a:ext>
            </a:extLst>
          </p:cNvPr>
          <p:cNvSpPr>
            <a:spLocks noGrp="1"/>
          </p:cNvSpPr>
          <p:nvPr>
            <p:ph type="title"/>
          </p:nvPr>
        </p:nvSpPr>
        <p:spPr/>
        <p:txBody>
          <a:bodyPr/>
          <a:lstStyle/>
          <a:p>
            <a:r>
              <a:rPr lang="en-US" dirty="0"/>
              <a:t>Best Model Size 8</a:t>
            </a:r>
          </a:p>
        </p:txBody>
      </p:sp>
      <p:sp>
        <p:nvSpPr>
          <p:cNvPr id="4" name="Slide Number Placeholder 3">
            <a:extLst>
              <a:ext uri="{FF2B5EF4-FFF2-40B4-BE49-F238E27FC236}">
                <a16:creationId xmlns:a16="http://schemas.microsoft.com/office/drawing/2014/main" id="{53538D5D-75A2-1449-8331-C153B4A3137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39</a:t>
            </a:fld>
            <a:endParaRPr lang="en"/>
          </a:p>
        </p:txBody>
      </p:sp>
      <p:sp>
        <p:nvSpPr>
          <p:cNvPr id="5" name="Left-Up Arrow 4">
            <a:extLst>
              <a:ext uri="{FF2B5EF4-FFF2-40B4-BE49-F238E27FC236}">
                <a16:creationId xmlns:a16="http://schemas.microsoft.com/office/drawing/2014/main" id="{5F5F2E5E-6A7F-5548-8B63-A046A5CFDE83}"/>
              </a:ext>
            </a:extLst>
          </p:cNvPr>
          <p:cNvSpPr/>
          <p:nvPr/>
        </p:nvSpPr>
        <p:spPr>
          <a:xfrm flipH="1">
            <a:off x="3140439" y="534599"/>
            <a:ext cx="3515192" cy="3413792"/>
          </a:xfrm>
          <a:prstGeom prst="leftUpArrow">
            <a:avLst>
              <a:gd name="adj1" fmla="val 0"/>
              <a:gd name="adj2" fmla="val 1989"/>
              <a:gd name="adj3" fmla="val 289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340F779-F138-E94E-A698-B97E4FDE91DD}"/>
              </a:ext>
            </a:extLst>
          </p:cNvPr>
          <p:cNvSpPr/>
          <p:nvPr/>
        </p:nvSpPr>
        <p:spPr>
          <a:xfrm>
            <a:off x="4313986" y="4246585"/>
            <a:ext cx="1249060" cy="307777"/>
          </a:xfrm>
          <a:prstGeom prst="rect">
            <a:avLst/>
          </a:prstGeom>
        </p:spPr>
        <p:txBody>
          <a:bodyPr wrap="none">
            <a:spAutoFit/>
          </a:bodyPr>
          <a:lstStyle/>
          <a:p>
            <a:r>
              <a:rPr lang="en-US" dirty="0">
                <a:solidFill>
                  <a:srgbClr val="666666"/>
                </a:solidFill>
                <a:latin typeface="Nunito Sans" pitchFamily="2" charset="77"/>
                <a:ea typeface="Nunito Sans" pitchFamily="2" charset="77"/>
                <a:cs typeface="Nunito Sans" pitchFamily="2" charset="77"/>
              </a:rPr>
              <a:t># of features</a:t>
            </a:r>
            <a:r>
              <a:rPr lang="en-US" dirty="0"/>
              <a:t> </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99C95EE-452F-0C40-B8F9-BDDA634C9BA5}"/>
                  </a:ext>
                </a:extLst>
              </p:cNvPr>
              <p:cNvSpPr txBox="1"/>
              <p:nvPr/>
            </p:nvSpPr>
            <p:spPr>
              <a:xfrm rot="16200000">
                <a:off x="2389848" y="2098608"/>
                <a:ext cx="1087029"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𝑀𝑆</m:t>
                      </m:r>
                      <m:sSub>
                        <m:sSubPr>
                          <m:ctrlPr>
                            <a:rPr lang="en-US" i="1">
                              <a:latin typeface="Cambria Math" panose="02040503050406030204" pitchFamily="18" charset="0"/>
                            </a:rPr>
                          </m:ctrlPr>
                        </m:sSubPr>
                        <m:e>
                          <m:r>
                            <a:rPr lang="en-US" i="1">
                              <a:latin typeface="Cambria Math" panose="02040503050406030204" pitchFamily="18" charset="0"/>
                            </a:rPr>
                            <m:t>𝐸</m:t>
                          </m:r>
                        </m:e>
                        <m:sub>
                          <m:r>
                            <a:rPr lang="en-US" b="0" i="1" smtClean="0">
                              <a:latin typeface="Cambria Math" panose="02040503050406030204" pitchFamily="18" charset="0"/>
                            </a:rPr>
                            <m:t>𝑣𝑎𝑙</m:t>
                          </m:r>
                        </m:sub>
                      </m:sSub>
                      <m:r>
                        <a:rPr lang="en-US" i="1">
                          <a:latin typeface="Cambria Math" panose="02040503050406030204" pitchFamily="18" charset="0"/>
                        </a:rPr>
                        <m:t>(</m:t>
                      </m:r>
                      <m:acc>
                        <m:accPr>
                          <m:chr m:val="̂"/>
                          <m:ctrlPr>
                            <a:rPr lang="en-US" i="1">
                              <a:latin typeface="Cambria Math" panose="02040503050406030204" pitchFamily="18" charset="0"/>
                            </a:rPr>
                          </m:ctrlPr>
                        </m:accPr>
                        <m:e>
                          <m:r>
                            <a:rPr lang="en-US" i="1">
                              <a:latin typeface="Cambria Math" panose="02040503050406030204" pitchFamily="18" charset="0"/>
                            </a:rPr>
                            <m:t>𝑤</m:t>
                          </m:r>
                        </m:e>
                      </m:acc>
                      <m:r>
                        <a:rPr lang="en-US" i="1">
                          <a:latin typeface="Cambria Math" panose="02040503050406030204" pitchFamily="18" charset="0"/>
                        </a:rPr>
                        <m:t>)</m:t>
                      </m:r>
                    </m:oMath>
                  </m:oMathPara>
                </a14:m>
                <a:endParaRPr lang="en-US" dirty="0"/>
              </a:p>
            </p:txBody>
          </p:sp>
        </mc:Choice>
        <mc:Fallback xmlns="">
          <p:sp>
            <p:nvSpPr>
              <p:cNvPr id="10" name="TextBox 9">
                <a:extLst>
                  <a:ext uri="{FF2B5EF4-FFF2-40B4-BE49-F238E27FC236}">
                    <a16:creationId xmlns:a16="http://schemas.microsoft.com/office/drawing/2014/main" id="{E99C95EE-452F-0C40-B8F9-BDDA634C9BA5}"/>
                  </a:ext>
                </a:extLst>
              </p:cNvPr>
              <p:cNvSpPr txBox="1">
                <a:spLocks noRot="1" noChangeAspect="1" noMove="1" noResize="1" noEditPoints="1" noAdjustHandles="1" noChangeArrowheads="1" noChangeShapeType="1" noTextEdit="1"/>
              </p:cNvSpPr>
              <p:nvPr/>
            </p:nvSpPr>
            <p:spPr>
              <a:xfrm rot="16200000">
                <a:off x="2389848" y="2098608"/>
                <a:ext cx="1087029" cy="307777"/>
              </a:xfrm>
              <a:prstGeom prst="rect">
                <a:avLst/>
              </a:prstGeom>
              <a:blipFill>
                <a:blip r:embed="rId3"/>
                <a:stretch>
                  <a:fillRect r="-16000"/>
                </a:stretch>
              </a:blipFill>
            </p:spPr>
            <p:txBody>
              <a:bodyPr/>
              <a:lstStyle/>
              <a:p>
                <a:r>
                  <a:rPr lang="en-US">
                    <a:noFill/>
                  </a:rPr>
                  <a:t> </a:t>
                </a:r>
              </a:p>
            </p:txBody>
          </p:sp>
        </mc:Fallback>
      </mc:AlternateContent>
      <p:sp>
        <p:nvSpPr>
          <p:cNvPr id="184" name="Oval 183">
            <a:extLst>
              <a:ext uri="{FF2B5EF4-FFF2-40B4-BE49-F238E27FC236}">
                <a16:creationId xmlns:a16="http://schemas.microsoft.com/office/drawing/2014/main" id="{C8B8C4EF-39E2-D542-9099-6ACA77DABA75}"/>
              </a:ext>
            </a:extLst>
          </p:cNvPr>
          <p:cNvSpPr/>
          <p:nvPr/>
        </p:nvSpPr>
        <p:spPr>
          <a:xfrm>
            <a:off x="3884568" y="2178729"/>
            <a:ext cx="137160" cy="137160"/>
          </a:xfrm>
          <a:prstGeom prst="ellipse">
            <a:avLst/>
          </a:prstGeom>
          <a:gradFill>
            <a:gsLst>
              <a:gs pos="0">
                <a:srgbClr val="B57BA6"/>
              </a:gs>
              <a:gs pos="99000">
                <a:srgbClr val="FFAEEF"/>
              </a:gs>
            </a:gsLst>
            <a:lin ang="16200000" scaled="0"/>
          </a:gradFill>
          <a:ln>
            <a:solidFill>
              <a:srgbClr val="95698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5" name="Oval 184">
            <a:extLst>
              <a:ext uri="{FF2B5EF4-FFF2-40B4-BE49-F238E27FC236}">
                <a16:creationId xmlns:a16="http://schemas.microsoft.com/office/drawing/2014/main" id="{41B2D9BB-C36A-8B44-BE34-291B6B7DC59A}"/>
              </a:ext>
            </a:extLst>
          </p:cNvPr>
          <p:cNvSpPr/>
          <p:nvPr/>
        </p:nvSpPr>
        <p:spPr>
          <a:xfrm>
            <a:off x="3429714" y="878365"/>
            <a:ext cx="137160" cy="137160"/>
          </a:xfrm>
          <a:prstGeom prst="ellipse">
            <a:avLst/>
          </a:prstGeom>
          <a:gradFill>
            <a:gsLst>
              <a:gs pos="0">
                <a:srgbClr val="B57BA6"/>
              </a:gs>
              <a:gs pos="99000">
                <a:srgbClr val="FFAEEF"/>
              </a:gs>
            </a:gsLst>
            <a:lin ang="16200000" scaled="0"/>
          </a:gradFill>
          <a:ln>
            <a:solidFill>
              <a:srgbClr val="95698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6" name="Oval 185">
            <a:extLst>
              <a:ext uri="{FF2B5EF4-FFF2-40B4-BE49-F238E27FC236}">
                <a16:creationId xmlns:a16="http://schemas.microsoft.com/office/drawing/2014/main" id="{8426ADC5-3E09-FD4D-8586-A8A99338997C}"/>
              </a:ext>
            </a:extLst>
          </p:cNvPr>
          <p:cNvSpPr/>
          <p:nvPr/>
        </p:nvSpPr>
        <p:spPr>
          <a:xfrm>
            <a:off x="3893067" y="109303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87" name="Oval 186">
            <a:extLst>
              <a:ext uri="{FF2B5EF4-FFF2-40B4-BE49-F238E27FC236}">
                <a16:creationId xmlns:a16="http://schemas.microsoft.com/office/drawing/2014/main" id="{F69CFFA1-0331-EE4F-A998-1A6867A416C8}"/>
              </a:ext>
            </a:extLst>
          </p:cNvPr>
          <p:cNvSpPr/>
          <p:nvPr/>
        </p:nvSpPr>
        <p:spPr>
          <a:xfrm>
            <a:off x="3895380" y="95679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88" name="Oval 187">
            <a:extLst>
              <a:ext uri="{FF2B5EF4-FFF2-40B4-BE49-F238E27FC236}">
                <a16:creationId xmlns:a16="http://schemas.microsoft.com/office/drawing/2014/main" id="{5F21723B-376E-4342-98C6-AF817669F810}"/>
              </a:ext>
            </a:extLst>
          </p:cNvPr>
          <p:cNvSpPr/>
          <p:nvPr/>
        </p:nvSpPr>
        <p:spPr>
          <a:xfrm>
            <a:off x="3889607" y="185734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89" name="Oval 188">
            <a:extLst>
              <a:ext uri="{FF2B5EF4-FFF2-40B4-BE49-F238E27FC236}">
                <a16:creationId xmlns:a16="http://schemas.microsoft.com/office/drawing/2014/main" id="{255FD03D-920B-6840-AF87-1199C2B56AB6}"/>
              </a:ext>
            </a:extLst>
          </p:cNvPr>
          <p:cNvSpPr/>
          <p:nvPr/>
        </p:nvSpPr>
        <p:spPr>
          <a:xfrm>
            <a:off x="3889607" y="1718795"/>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0" name="Oval 189">
            <a:extLst>
              <a:ext uri="{FF2B5EF4-FFF2-40B4-BE49-F238E27FC236}">
                <a16:creationId xmlns:a16="http://schemas.microsoft.com/office/drawing/2014/main" id="{B24AFE31-C81F-104B-973F-FB72FFAF0570}"/>
              </a:ext>
            </a:extLst>
          </p:cNvPr>
          <p:cNvSpPr/>
          <p:nvPr/>
        </p:nvSpPr>
        <p:spPr>
          <a:xfrm>
            <a:off x="3889607" y="161488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1" name="Oval 190">
            <a:extLst>
              <a:ext uri="{FF2B5EF4-FFF2-40B4-BE49-F238E27FC236}">
                <a16:creationId xmlns:a16="http://schemas.microsoft.com/office/drawing/2014/main" id="{B6F60A94-BAA0-AA4A-9187-98128A530EE2}"/>
              </a:ext>
            </a:extLst>
          </p:cNvPr>
          <p:cNvSpPr/>
          <p:nvPr/>
        </p:nvSpPr>
        <p:spPr>
          <a:xfrm>
            <a:off x="3889607" y="1476338"/>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2" name="Oval 191">
            <a:extLst>
              <a:ext uri="{FF2B5EF4-FFF2-40B4-BE49-F238E27FC236}">
                <a16:creationId xmlns:a16="http://schemas.microsoft.com/office/drawing/2014/main" id="{1D6934AB-B0D5-8940-933D-B255C0E8DA08}"/>
              </a:ext>
            </a:extLst>
          </p:cNvPr>
          <p:cNvSpPr/>
          <p:nvPr/>
        </p:nvSpPr>
        <p:spPr>
          <a:xfrm>
            <a:off x="3889607" y="1372431"/>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3" name="Oval 192">
            <a:extLst>
              <a:ext uri="{FF2B5EF4-FFF2-40B4-BE49-F238E27FC236}">
                <a16:creationId xmlns:a16="http://schemas.microsoft.com/office/drawing/2014/main" id="{A2DFC2F6-8C27-8A42-8BF3-B3B6A319736D}"/>
              </a:ext>
            </a:extLst>
          </p:cNvPr>
          <p:cNvSpPr/>
          <p:nvPr/>
        </p:nvSpPr>
        <p:spPr>
          <a:xfrm>
            <a:off x="5910595" y="3193767"/>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4" name="Oval 193">
            <a:extLst>
              <a:ext uri="{FF2B5EF4-FFF2-40B4-BE49-F238E27FC236}">
                <a16:creationId xmlns:a16="http://schemas.microsoft.com/office/drawing/2014/main" id="{BD601536-1548-D947-AB32-381BB7AA1EE8}"/>
              </a:ext>
            </a:extLst>
          </p:cNvPr>
          <p:cNvSpPr/>
          <p:nvPr/>
        </p:nvSpPr>
        <p:spPr>
          <a:xfrm>
            <a:off x="5912908" y="305753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5" name="Oval 194">
            <a:extLst>
              <a:ext uri="{FF2B5EF4-FFF2-40B4-BE49-F238E27FC236}">
                <a16:creationId xmlns:a16="http://schemas.microsoft.com/office/drawing/2014/main" id="{EE19270C-B618-5B47-8A8E-C678245B35FE}"/>
              </a:ext>
            </a:extLst>
          </p:cNvPr>
          <p:cNvSpPr/>
          <p:nvPr/>
        </p:nvSpPr>
        <p:spPr>
          <a:xfrm>
            <a:off x="5907136" y="311529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6" name="Oval 195">
            <a:extLst>
              <a:ext uri="{FF2B5EF4-FFF2-40B4-BE49-F238E27FC236}">
                <a16:creationId xmlns:a16="http://schemas.microsoft.com/office/drawing/2014/main" id="{4FE5D5FF-5B6B-254C-BD23-8889116F3D72}"/>
              </a:ext>
            </a:extLst>
          </p:cNvPr>
          <p:cNvSpPr/>
          <p:nvPr/>
        </p:nvSpPr>
        <p:spPr>
          <a:xfrm>
            <a:off x="5907136" y="2976745"/>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7" name="Oval 196">
            <a:extLst>
              <a:ext uri="{FF2B5EF4-FFF2-40B4-BE49-F238E27FC236}">
                <a16:creationId xmlns:a16="http://schemas.microsoft.com/office/drawing/2014/main" id="{D3B944B6-2B9B-A649-ADDF-5BE02B754484}"/>
              </a:ext>
            </a:extLst>
          </p:cNvPr>
          <p:cNvSpPr/>
          <p:nvPr/>
        </p:nvSpPr>
        <p:spPr>
          <a:xfrm>
            <a:off x="5907136" y="287283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8" name="Oval 197">
            <a:extLst>
              <a:ext uri="{FF2B5EF4-FFF2-40B4-BE49-F238E27FC236}">
                <a16:creationId xmlns:a16="http://schemas.microsoft.com/office/drawing/2014/main" id="{4C65EF4B-0E73-8D4F-A5B7-3DC9714B22CE}"/>
              </a:ext>
            </a:extLst>
          </p:cNvPr>
          <p:cNvSpPr/>
          <p:nvPr/>
        </p:nvSpPr>
        <p:spPr>
          <a:xfrm>
            <a:off x="5907136" y="2734288"/>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9" name="Oval 198">
            <a:extLst>
              <a:ext uri="{FF2B5EF4-FFF2-40B4-BE49-F238E27FC236}">
                <a16:creationId xmlns:a16="http://schemas.microsoft.com/office/drawing/2014/main" id="{45F7472E-5ACC-2F43-9317-05EA2A8E71A1}"/>
              </a:ext>
            </a:extLst>
          </p:cNvPr>
          <p:cNvSpPr/>
          <p:nvPr/>
        </p:nvSpPr>
        <p:spPr>
          <a:xfrm>
            <a:off x="5907136" y="2630381"/>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0" name="Oval 199">
            <a:extLst>
              <a:ext uri="{FF2B5EF4-FFF2-40B4-BE49-F238E27FC236}">
                <a16:creationId xmlns:a16="http://schemas.microsoft.com/office/drawing/2014/main" id="{A8A10497-10D3-AA4D-86FA-DAD923039C90}"/>
              </a:ext>
            </a:extLst>
          </p:cNvPr>
          <p:cNvSpPr/>
          <p:nvPr/>
        </p:nvSpPr>
        <p:spPr>
          <a:xfrm>
            <a:off x="4218055" y="1475118"/>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1" name="Oval 200">
            <a:extLst>
              <a:ext uri="{FF2B5EF4-FFF2-40B4-BE49-F238E27FC236}">
                <a16:creationId xmlns:a16="http://schemas.microsoft.com/office/drawing/2014/main" id="{8C908FF7-845E-A749-8CB0-4105CCFBD163}"/>
              </a:ext>
            </a:extLst>
          </p:cNvPr>
          <p:cNvSpPr/>
          <p:nvPr/>
        </p:nvSpPr>
        <p:spPr>
          <a:xfrm>
            <a:off x="4212283" y="1532878"/>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2" name="Oval 201">
            <a:extLst>
              <a:ext uri="{FF2B5EF4-FFF2-40B4-BE49-F238E27FC236}">
                <a16:creationId xmlns:a16="http://schemas.microsoft.com/office/drawing/2014/main" id="{C9C0D2F7-9E4F-5A43-9A20-2D9A1152E956}"/>
              </a:ext>
            </a:extLst>
          </p:cNvPr>
          <p:cNvSpPr/>
          <p:nvPr/>
        </p:nvSpPr>
        <p:spPr>
          <a:xfrm>
            <a:off x="4212283" y="139433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3" name="Oval 202">
            <a:extLst>
              <a:ext uri="{FF2B5EF4-FFF2-40B4-BE49-F238E27FC236}">
                <a16:creationId xmlns:a16="http://schemas.microsoft.com/office/drawing/2014/main" id="{50E40769-01F2-5146-AB87-004F3814B510}"/>
              </a:ext>
            </a:extLst>
          </p:cNvPr>
          <p:cNvSpPr/>
          <p:nvPr/>
        </p:nvSpPr>
        <p:spPr>
          <a:xfrm>
            <a:off x="4212283" y="1290421"/>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4" name="Oval 203">
            <a:extLst>
              <a:ext uri="{FF2B5EF4-FFF2-40B4-BE49-F238E27FC236}">
                <a16:creationId xmlns:a16="http://schemas.microsoft.com/office/drawing/2014/main" id="{9B51DC37-B330-1C45-99F0-6D638D30DC04}"/>
              </a:ext>
            </a:extLst>
          </p:cNvPr>
          <p:cNvSpPr/>
          <p:nvPr/>
        </p:nvSpPr>
        <p:spPr>
          <a:xfrm>
            <a:off x="4212283" y="1151876"/>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5" name="Oval 204">
            <a:extLst>
              <a:ext uri="{FF2B5EF4-FFF2-40B4-BE49-F238E27FC236}">
                <a16:creationId xmlns:a16="http://schemas.microsoft.com/office/drawing/2014/main" id="{0D158A5E-90A1-E34B-85D3-84B4B07F356B}"/>
              </a:ext>
            </a:extLst>
          </p:cNvPr>
          <p:cNvSpPr/>
          <p:nvPr/>
        </p:nvSpPr>
        <p:spPr>
          <a:xfrm>
            <a:off x="4212283" y="1047969"/>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6" name="Oval 205">
            <a:extLst>
              <a:ext uri="{FF2B5EF4-FFF2-40B4-BE49-F238E27FC236}">
                <a16:creationId xmlns:a16="http://schemas.microsoft.com/office/drawing/2014/main" id="{6C7F2863-A1AE-9A46-A6B1-1913ACEB2B62}"/>
              </a:ext>
            </a:extLst>
          </p:cNvPr>
          <p:cNvSpPr/>
          <p:nvPr/>
        </p:nvSpPr>
        <p:spPr>
          <a:xfrm>
            <a:off x="4229600" y="253730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7" name="Oval 206">
            <a:extLst>
              <a:ext uri="{FF2B5EF4-FFF2-40B4-BE49-F238E27FC236}">
                <a16:creationId xmlns:a16="http://schemas.microsoft.com/office/drawing/2014/main" id="{32132F9C-203A-3C4A-B8C2-42CDC63A8D93}"/>
              </a:ext>
            </a:extLst>
          </p:cNvPr>
          <p:cNvSpPr/>
          <p:nvPr/>
        </p:nvSpPr>
        <p:spPr>
          <a:xfrm>
            <a:off x="4223828" y="259506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8" name="Oval 207">
            <a:extLst>
              <a:ext uri="{FF2B5EF4-FFF2-40B4-BE49-F238E27FC236}">
                <a16:creationId xmlns:a16="http://schemas.microsoft.com/office/drawing/2014/main" id="{BCEFADF0-3F89-594A-96A4-2D2B31D070C2}"/>
              </a:ext>
            </a:extLst>
          </p:cNvPr>
          <p:cNvSpPr/>
          <p:nvPr/>
        </p:nvSpPr>
        <p:spPr>
          <a:xfrm>
            <a:off x="4223828" y="2456515"/>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9" name="Oval 208">
            <a:extLst>
              <a:ext uri="{FF2B5EF4-FFF2-40B4-BE49-F238E27FC236}">
                <a16:creationId xmlns:a16="http://schemas.microsoft.com/office/drawing/2014/main" id="{7E6146DC-DCEF-E749-9AFB-325C540062BE}"/>
              </a:ext>
            </a:extLst>
          </p:cNvPr>
          <p:cNvSpPr/>
          <p:nvPr/>
        </p:nvSpPr>
        <p:spPr>
          <a:xfrm>
            <a:off x="4223828" y="235260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0" name="Oval 209">
            <a:extLst>
              <a:ext uri="{FF2B5EF4-FFF2-40B4-BE49-F238E27FC236}">
                <a16:creationId xmlns:a16="http://schemas.microsoft.com/office/drawing/2014/main" id="{3F9DDB5B-EAC7-DB40-88F8-26F785F1B3FB}"/>
              </a:ext>
            </a:extLst>
          </p:cNvPr>
          <p:cNvSpPr/>
          <p:nvPr/>
        </p:nvSpPr>
        <p:spPr>
          <a:xfrm>
            <a:off x="4223828" y="2110149"/>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1" name="Oval 210">
            <a:extLst>
              <a:ext uri="{FF2B5EF4-FFF2-40B4-BE49-F238E27FC236}">
                <a16:creationId xmlns:a16="http://schemas.microsoft.com/office/drawing/2014/main" id="{84951112-175A-744F-A7FD-4377944F7417}"/>
              </a:ext>
            </a:extLst>
          </p:cNvPr>
          <p:cNvSpPr/>
          <p:nvPr/>
        </p:nvSpPr>
        <p:spPr>
          <a:xfrm>
            <a:off x="4223828" y="1844606"/>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2" name="Oval 211">
            <a:extLst>
              <a:ext uri="{FF2B5EF4-FFF2-40B4-BE49-F238E27FC236}">
                <a16:creationId xmlns:a16="http://schemas.microsoft.com/office/drawing/2014/main" id="{A66809F0-F283-7D4B-810D-1F240A514E5D}"/>
              </a:ext>
            </a:extLst>
          </p:cNvPr>
          <p:cNvSpPr/>
          <p:nvPr/>
        </p:nvSpPr>
        <p:spPr>
          <a:xfrm>
            <a:off x="5593071" y="325894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3" name="Oval 212">
            <a:extLst>
              <a:ext uri="{FF2B5EF4-FFF2-40B4-BE49-F238E27FC236}">
                <a16:creationId xmlns:a16="http://schemas.microsoft.com/office/drawing/2014/main" id="{18464036-0158-1846-B646-B77849265803}"/>
              </a:ext>
            </a:extLst>
          </p:cNvPr>
          <p:cNvSpPr/>
          <p:nvPr/>
        </p:nvSpPr>
        <p:spPr>
          <a:xfrm>
            <a:off x="5587299" y="331670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4" name="Oval 213">
            <a:extLst>
              <a:ext uri="{FF2B5EF4-FFF2-40B4-BE49-F238E27FC236}">
                <a16:creationId xmlns:a16="http://schemas.microsoft.com/office/drawing/2014/main" id="{6E285AF3-3E18-CA4C-81AD-DC6F872ECC04}"/>
              </a:ext>
            </a:extLst>
          </p:cNvPr>
          <p:cNvSpPr/>
          <p:nvPr/>
        </p:nvSpPr>
        <p:spPr>
          <a:xfrm>
            <a:off x="5587299" y="3178155"/>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5" name="Oval 214">
            <a:extLst>
              <a:ext uri="{FF2B5EF4-FFF2-40B4-BE49-F238E27FC236}">
                <a16:creationId xmlns:a16="http://schemas.microsoft.com/office/drawing/2014/main" id="{4CDB71BC-4E7B-0E4C-8938-503215FF1380}"/>
              </a:ext>
            </a:extLst>
          </p:cNvPr>
          <p:cNvSpPr/>
          <p:nvPr/>
        </p:nvSpPr>
        <p:spPr>
          <a:xfrm>
            <a:off x="5587299" y="307424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6" name="Oval 215">
            <a:extLst>
              <a:ext uri="{FF2B5EF4-FFF2-40B4-BE49-F238E27FC236}">
                <a16:creationId xmlns:a16="http://schemas.microsoft.com/office/drawing/2014/main" id="{19D54F16-7FFF-C54E-8542-A0AC271CDF22}"/>
              </a:ext>
            </a:extLst>
          </p:cNvPr>
          <p:cNvSpPr/>
          <p:nvPr/>
        </p:nvSpPr>
        <p:spPr>
          <a:xfrm>
            <a:off x="5587299" y="2589344"/>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7" name="Oval 216">
            <a:extLst>
              <a:ext uri="{FF2B5EF4-FFF2-40B4-BE49-F238E27FC236}">
                <a16:creationId xmlns:a16="http://schemas.microsoft.com/office/drawing/2014/main" id="{815C570B-C14F-F347-BD7D-378AABA96C09}"/>
              </a:ext>
            </a:extLst>
          </p:cNvPr>
          <p:cNvSpPr/>
          <p:nvPr/>
        </p:nvSpPr>
        <p:spPr>
          <a:xfrm>
            <a:off x="5587299" y="2323801"/>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8" name="Oval 217">
            <a:extLst>
              <a:ext uri="{FF2B5EF4-FFF2-40B4-BE49-F238E27FC236}">
                <a16:creationId xmlns:a16="http://schemas.microsoft.com/office/drawing/2014/main" id="{54D8A393-D4BF-D245-A1DF-6B64F633E551}"/>
              </a:ext>
            </a:extLst>
          </p:cNvPr>
          <p:cNvSpPr/>
          <p:nvPr/>
        </p:nvSpPr>
        <p:spPr>
          <a:xfrm>
            <a:off x="5593072" y="3316667"/>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9" name="Oval 218">
            <a:extLst>
              <a:ext uri="{FF2B5EF4-FFF2-40B4-BE49-F238E27FC236}">
                <a16:creationId xmlns:a16="http://schemas.microsoft.com/office/drawing/2014/main" id="{A4A3861B-5D5F-D943-8C89-A8BCA908EDA0}"/>
              </a:ext>
            </a:extLst>
          </p:cNvPr>
          <p:cNvSpPr/>
          <p:nvPr/>
        </p:nvSpPr>
        <p:spPr>
          <a:xfrm>
            <a:off x="5587300" y="3374427"/>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20" name="Oval 219">
            <a:extLst>
              <a:ext uri="{FF2B5EF4-FFF2-40B4-BE49-F238E27FC236}">
                <a16:creationId xmlns:a16="http://schemas.microsoft.com/office/drawing/2014/main" id="{E4503A9A-D5A0-364E-B415-42848209E472}"/>
              </a:ext>
            </a:extLst>
          </p:cNvPr>
          <p:cNvSpPr/>
          <p:nvPr/>
        </p:nvSpPr>
        <p:spPr>
          <a:xfrm>
            <a:off x="5587300" y="3235882"/>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21" name="Oval 220">
            <a:extLst>
              <a:ext uri="{FF2B5EF4-FFF2-40B4-BE49-F238E27FC236}">
                <a16:creationId xmlns:a16="http://schemas.microsoft.com/office/drawing/2014/main" id="{224CC104-76EF-5C44-8B45-4E2CB3BA28E3}"/>
              </a:ext>
            </a:extLst>
          </p:cNvPr>
          <p:cNvSpPr/>
          <p:nvPr/>
        </p:nvSpPr>
        <p:spPr>
          <a:xfrm>
            <a:off x="5587300" y="313197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22" name="Oval 221">
            <a:extLst>
              <a:ext uri="{FF2B5EF4-FFF2-40B4-BE49-F238E27FC236}">
                <a16:creationId xmlns:a16="http://schemas.microsoft.com/office/drawing/2014/main" id="{E88DDEA2-3B38-A046-BF5A-F2401F64052C}"/>
              </a:ext>
            </a:extLst>
          </p:cNvPr>
          <p:cNvSpPr/>
          <p:nvPr/>
        </p:nvSpPr>
        <p:spPr>
          <a:xfrm>
            <a:off x="5587300" y="2993425"/>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23" name="Oval 222">
            <a:extLst>
              <a:ext uri="{FF2B5EF4-FFF2-40B4-BE49-F238E27FC236}">
                <a16:creationId xmlns:a16="http://schemas.microsoft.com/office/drawing/2014/main" id="{036F388C-F9EC-5F4B-8066-B24543133CD6}"/>
              </a:ext>
            </a:extLst>
          </p:cNvPr>
          <p:cNvSpPr/>
          <p:nvPr/>
        </p:nvSpPr>
        <p:spPr>
          <a:xfrm>
            <a:off x="5587300" y="2889518"/>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24" name="Oval 223">
            <a:extLst>
              <a:ext uri="{FF2B5EF4-FFF2-40B4-BE49-F238E27FC236}">
                <a16:creationId xmlns:a16="http://schemas.microsoft.com/office/drawing/2014/main" id="{A63D22A5-88EA-B742-B5C6-55896E41FD0C}"/>
              </a:ext>
            </a:extLst>
          </p:cNvPr>
          <p:cNvSpPr/>
          <p:nvPr/>
        </p:nvSpPr>
        <p:spPr>
          <a:xfrm>
            <a:off x="4531719" y="1836451"/>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25" name="Oval 224">
            <a:extLst>
              <a:ext uri="{FF2B5EF4-FFF2-40B4-BE49-F238E27FC236}">
                <a16:creationId xmlns:a16="http://schemas.microsoft.com/office/drawing/2014/main" id="{62C2076A-AC72-7F42-A426-E88FB13C7A4A}"/>
              </a:ext>
            </a:extLst>
          </p:cNvPr>
          <p:cNvSpPr/>
          <p:nvPr/>
        </p:nvSpPr>
        <p:spPr>
          <a:xfrm>
            <a:off x="4531719" y="206739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26" name="Oval 225">
            <a:extLst>
              <a:ext uri="{FF2B5EF4-FFF2-40B4-BE49-F238E27FC236}">
                <a16:creationId xmlns:a16="http://schemas.microsoft.com/office/drawing/2014/main" id="{3BD9947F-0183-8942-9360-ABF9980DD1DE}"/>
              </a:ext>
            </a:extLst>
          </p:cNvPr>
          <p:cNvSpPr/>
          <p:nvPr/>
        </p:nvSpPr>
        <p:spPr>
          <a:xfrm>
            <a:off x="4531719" y="1755666"/>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27" name="Oval 226">
            <a:extLst>
              <a:ext uri="{FF2B5EF4-FFF2-40B4-BE49-F238E27FC236}">
                <a16:creationId xmlns:a16="http://schemas.microsoft.com/office/drawing/2014/main" id="{63D04716-0962-AC41-B5D1-B21143CC1161}"/>
              </a:ext>
            </a:extLst>
          </p:cNvPr>
          <p:cNvSpPr/>
          <p:nvPr/>
        </p:nvSpPr>
        <p:spPr>
          <a:xfrm>
            <a:off x="4531719" y="1651754"/>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28" name="Oval 227">
            <a:extLst>
              <a:ext uri="{FF2B5EF4-FFF2-40B4-BE49-F238E27FC236}">
                <a16:creationId xmlns:a16="http://schemas.microsoft.com/office/drawing/2014/main" id="{2EC5D97C-DFA8-664C-900D-6FC16B8BE729}"/>
              </a:ext>
            </a:extLst>
          </p:cNvPr>
          <p:cNvSpPr/>
          <p:nvPr/>
        </p:nvSpPr>
        <p:spPr>
          <a:xfrm>
            <a:off x="4531719" y="1513209"/>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29" name="Oval 228">
            <a:extLst>
              <a:ext uri="{FF2B5EF4-FFF2-40B4-BE49-F238E27FC236}">
                <a16:creationId xmlns:a16="http://schemas.microsoft.com/office/drawing/2014/main" id="{5D71B1D7-3F0A-EF46-BD22-73CE4BF71E97}"/>
              </a:ext>
            </a:extLst>
          </p:cNvPr>
          <p:cNvSpPr/>
          <p:nvPr/>
        </p:nvSpPr>
        <p:spPr>
          <a:xfrm>
            <a:off x="4531719" y="1409302"/>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30" name="Oval 229">
            <a:extLst>
              <a:ext uri="{FF2B5EF4-FFF2-40B4-BE49-F238E27FC236}">
                <a16:creationId xmlns:a16="http://schemas.microsoft.com/office/drawing/2014/main" id="{CD21C6C7-9A9A-B046-A6FC-D3A2DC8EE2B1}"/>
              </a:ext>
            </a:extLst>
          </p:cNvPr>
          <p:cNvSpPr/>
          <p:nvPr/>
        </p:nvSpPr>
        <p:spPr>
          <a:xfrm>
            <a:off x="4531719" y="2748542"/>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31" name="Oval 230">
            <a:extLst>
              <a:ext uri="{FF2B5EF4-FFF2-40B4-BE49-F238E27FC236}">
                <a16:creationId xmlns:a16="http://schemas.microsoft.com/office/drawing/2014/main" id="{C7DEE053-DA82-1147-89F3-09CC8C7F5738}"/>
              </a:ext>
            </a:extLst>
          </p:cNvPr>
          <p:cNvSpPr/>
          <p:nvPr/>
        </p:nvSpPr>
        <p:spPr>
          <a:xfrm>
            <a:off x="4531719" y="2806302"/>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32" name="Oval 231">
            <a:extLst>
              <a:ext uri="{FF2B5EF4-FFF2-40B4-BE49-F238E27FC236}">
                <a16:creationId xmlns:a16="http://schemas.microsoft.com/office/drawing/2014/main" id="{A139FE8F-65C2-7047-9D29-290FE04C83C4}"/>
              </a:ext>
            </a:extLst>
          </p:cNvPr>
          <p:cNvSpPr/>
          <p:nvPr/>
        </p:nvSpPr>
        <p:spPr>
          <a:xfrm>
            <a:off x="4531719" y="2667757"/>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33" name="Oval 232">
            <a:extLst>
              <a:ext uri="{FF2B5EF4-FFF2-40B4-BE49-F238E27FC236}">
                <a16:creationId xmlns:a16="http://schemas.microsoft.com/office/drawing/2014/main" id="{52376A13-9FBE-4945-A997-BD87FD82D943}"/>
              </a:ext>
            </a:extLst>
          </p:cNvPr>
          <p:cNvSpPr/>
          <p:nvPr/>
        </p:nvSpPr>
        <p:spPr>
          <a:xfrm>
            <a:off x="4531719" y="2563845"/>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34" name="Oval 233">
            <a:extLst>
              <a:ext uri="{FF2B5EF4-FFF2-40B4-BE49-F238E27FC236}">
                <a16:creationId xmlns:a16="http://schemas.microsoft.com/office/drawing/2014/main" id="{87061BF0-9B7F-6645-893C-91EB158EFF32}"/>
              </a:ext>
            </a:extLst>
          </p:cNvPr>
          <p:cNvSpPr/>
          <p:nvPr/>
        </p:nvSpPr>
        <p:spPr>
          <a:xfrm>
            <a:off x="4531719" y="2425296"/>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35" name="Oval 234">
            <a:extLst>
              <a:ext uri="{FF2B5EF4-FFF2-40B4-BE49-F238E27FC236}">
                <a16:creationId xmlns:a16="http://schemas.microsoft.com/office/drawing/2014/main" id="{FCF3ABF8-6162-F54B-A8E4-E9A77B32B507}"/>
              </a:ext>
            </a:extLst>
          </p:cNvPr>
          <p:cNvSpPr/>
          <p:nvPr/>
        </p:nvSpPr>
        <p:spPr>
          <a:xfrm>
            <a:off x="4531719" y="215975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36" name="Oval 235">
            <a:extLst>
              <a:ext uri="{FF2B5EF4-FFF2-40B4-BE49-F238E27FC236}">
                <a16:creationId xmlns:a16="http://schemas.microsoft.com/office/drawing/2014/main" id="{C1424FF7-01CA-0144-90D7-A0F7D8C40FBB}"/>
              </a:ext>
            </a:extLst>
          </p:cNvPr>
          <p:cNvSpPr/>
          <p:nvPr/>
        </p:nvSpPr>
        <p:spPr>
          <a:xfrm>
            <a:off x="4531719" y="123842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37" name="Oval 236">
            <a:extLst>
              <a:ext uri="{FF2B5EF4-FFF2-40B4-BE49-F238E27FC236}">
                <a16:creationId xmlns:a16="http://schemas.microsoft.com/office/drawing/2014/main" id="{BDDAE793-6165-F146-97BF-48B4D2D911CA}"/>
              </a:ext>
            </a:extLst>
          </p:cNvPr>
          <p:cNvSpPr/>
          <p:nvPr/>
        </p:nvSpPr>
        <p:spPr>
          <a:xfrm>
            <a:off x="4531499" y="1116549"/>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38" name="Oval 237">
            <a:extLst>
              <a:ext uri="{FF2B5EF4-FFF2-40B4-BE49-F238E27FC236}">
                <a16:creationId xmlns:a16="http://schemas.microsoft.com/office/drawing/2014/main" id="{77AC292B-3C98-2142-B4D1-1673A53C5C1C}"/>
              </a:ext>
            </a:extLst>
          </p:cNvPr>
          <p:cNvSpPr/>
          <p:nvPr/>
        </p:nvSpPr>
        <p:spPr>
          <a:xfrm>
            <a:off x="4875956" y="3081918"/>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39" name="Oval 238">
            <a:extLst>
              <a:ext uri="{FF2B5EF4-FFF2-40B4-BE49-F238E27FC236}">
                <a16:creationId xmlns:a16="http://schemas.microsoft.com/office/drawing/2014/main" id="{58166283-71AE-0B4F-9999-166BC9FC0F91}"/>
              </a:ext>
            </a:extLst>
          </p:cNvPr>
          <p:cNvSpPr/>
          <p:nvPr/>
        </p:nvSpPr>
        <p:spPr>
          <a:xfrm>
            <a:off x="4875956" y="3139678"/>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40" name="Oval 239">
            <a:extLst>
              <a:ext uri="{FF2B5EF4-FFF2-40B4-BE49-F238E27FC236}">
                <a16:creationId xmlns:a16="http://schemas.microsoft.com/office/drawing/2014/main" id="{239D72D5-A7DF-8D48-A7CA-FD55409BDD31}"/>
              </a:ext>
            </a:extLst>
          </p:cNvPr>
          <p:cNvSpPr/>
          <p:nvPr/>
        </p:nvSpPr>
        <p:spPr>
          <a:xfrm>
            <a:off x="4875956" y="300113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41" name="Oval 240">
            <a:extLst>
              <a:ext uri="{FF2B5EF4-FFF2-40B4-BE49-F238E27FC236}">
                <a16:creationId xmlns:a16="http://schemas.microsoft.com/office/drawing/2014/main" id="{B0BB3134-2555-A948-95A6-8B1FE0FC61FF}"/>
              </a:ext>
            </a:extLst>
          </p:cNvPr>
          <p:cNvSpPr/>
          <p:nvPr/>
        </p:nvSpPr>
        <p:spPr>
          <a:xfrm>
            <a:off x="4875956" y="2897221"/>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42" name="Oval 241">
            <a:extLst>
              <a:ext uri="{FF2B5EF4-FFF2-40B4-BE49-F238E27FC236}">
                <a16:creationId xmlns:a16="http://schemas.microsoft.com/office/drawing/2014/main" id="{D889A1F2-735F-4E42-97F0-32729993773E}"/>
              </a:ext>
            </a:extLst>
          </p:cNvPr>
          <p:cNvSpPr/>
          <p:nvPr/>
        </p:nvSpPr>
        <p:spPr>
          <a:xfrm>
            <a:off x="4875956" y="2758672"/>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43" name="Oval 242">
            <a:extLst>
              <a:ext uri="{FF2B5EF4-FFF2-40B4-BE49-F238E27FC236}">
                <a16:creationId xmlns:a16="http://schemas.microsoft.com/office/drawing/2014/main" id="{79FBA20B-7160-504B-8875-5555678BE62B}"/>
              </a:ext>
            </a:extLst>
          </p:cNvPr>
          <p:cNvSpPr/>
          <p:nvPr/>
        </p:nvSpPr>
        <p:spPr>
          <a:xfrm>
            <a:off x="4875956" y="2631675"/>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44" name="Oval 243">
            <a:extLst>
              <a:ext uri="{FF2B5EF4-FFF2-40B4-BE49-F238E27FC236}">
                <a16:creationId xmlns:a16="http://schemas.microsoft.com/office/drawing/2014/main" id="{936AA085-7B89-9D40-8925-B6A3964B0797}"/>
              </a:ext>
            </a:extLst>
          </p:cNvPr>
          <p:cNvSpPr/>
          <p:nvPr/>
        </p:nvSpPr>
        <p:spPr>
          <a:xfrm>
            <a:off x="4875955" y="248158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45" name="Oval 244">
            <a:extLst>
              <a:ext uri="{FF2B5EF4-FFF2-40B4-BE49-F238E27FC236}">
                <a16:creationId xmlns:a16="http://schemas.microsoft.com/office/drawing/2014/main" id="{A476D2F7-56CA-9343-949E-7210524835A6}"/>
              </a:ext>
            </a:extLst>
          </p:cNvPr>
          <p:cNvSpPr/>
          <p:nvPr/>
        </p:nvSpPr>
        <p:spPr>
          <a:xfrm>
            <a:off x="4875956" y="2285277"/>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46" name="Oval 245">
            <a:extLst>
              <a:ext uri="{FF2B5EF4-FFF2-40B4-BE49-F238E27FC236}">
                <a16:creationId xmlns:a16="http://schemas.microsoft.com/office/drawing/2014/main" id="{3427358B-2543-F742-85DF-17CB0BA55D76}"/>
              </a:ext>
            </a:extLst>
          </p:cNvPr>
          <p:cNvSpPr/>
          <p:nvPr/>
        </p:nvSpPr>
        <p:spPr>
          <a:xfrm>
            <a:off x="4875956" y="2204492"/>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47" name="Oval 246">
            <a:extLst>
              <a:ext uri="{FF2B5EF4-FFF2-40B4-BE49-F238E27FC236}">
                <a16:creationId xmlns:a16="http://schemas.microsoft.com/office/drawing/2014/main" id="{780A99FE-6C2D-A543-9D62-3451A8C16F41}"/>
              </a:ext>
            </a:extLst>
          </p:cNvPr>
          <p:cNvSpPr/>
          <p:nvPr/>
        </p:nvSpPr>
        <p:spPr>
          <a:xfrm>
            <a:off x="4875956" y="210058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48" name="Oval 247">
            <a:extLst>
              <a:ext uri="{FF2B5EF4-FFF2-40B4-BE49-F238E27FC236}">
                <a16:creationId xmlns:a16="http://schemas.microsoft.com/office/drawing/2014/main" id="{D7CF455B-2A30-FC41-A124-68CC4A7D688D}"/>
              </a:ext>
            </a:extLst>
          </p:cNvPr>
          <p:cNvSpPr/>
          <p:nvPr/>
        </p:nvSpPr>
        <p:spPr>
          <a:xfrm>
            <a:off x="4875956" y="1962035"/>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49" name="Oval 248">
            <a:extLst>
              <a:ext uri="{FF2B5EF4-FFF2-40B4-BE49-F238E27FC236}">
                <a16:creationId xmlns:a16="http://schemas.microsoft.com/office/drawing/2014/main" id="{491A8B3F-C9C9-6144-9E36-806749CEB750}"/>
              </a:ext>
            </a:extLst>
          </p:cNvPr>
          <p:cNvSpPr/>
          <p:nvPr/>
        </p:nvSpPr>
        <p:spPr>
          <a:xfrm>
            <a:off x="4875956" y="1696498"/>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50" name="Oval 249">
            <a:extLst>
              <a:ext uri="{FF2B5EF4-FFF2-40B4-BE49-F238E27FC236}">
                <a16:creationId xmlns:a16="http://schemas.microsoft.com/office/drawing/2014/main" id="{2932126A-D0DF-0A49-9584-2E8468B3D492}"/>
              </a:ext>
            </a:extLst>
          </p:cNvPr>
          <p:cNvSpPr/>
          <p:nvPr/>
        </p:nvSpPr>
        <p:spPr>
          <a:xfrm>
            <a:off x="4875956" y="1548709"/>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51" name="Oval 250">
            <a:extLst>
              <a:ext uri="{FF2B5EF4-FFF2-40B4-BE49-F238E27FC236}">
                <a16:creationId xmlns:a16="http://schemas.microsoft.com/office/drawing/2014/main" id="{36109102-F292-E546-8C2C-04A2D1017AAD}"/>
              </a:ext>
            </a:extLst>
          </p:cNvPr>
          <p:cNvSpPr/>
          <p:nvPr/>
        </p:nvSpPr>
        <p:spPr>
          <a:xfrm>
            <a:off x="4875956" y="1306262"/>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52" name="Oval 251">
            <a:extLst>
              <a:ext uri="{FF2B5EF4-FFF2-40B4-BE49-F238E27FC236}">
                <a16:creationId xmlns:a16="http://schemas.microsoft.com/office/drawing/2014/main" id="{19260464-7A4B-784E-9269-C63B77792352}"/>
              </a:ext>
            </a:extLst>
          </p:cNvPr>
          <p:cNvSpPr/>
          <p:nvPr/>
        </p:nvSpPr>
        <p:spPr>
          <a:xfrm>
            <a:off x="5231099" y="2870431"/>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53" name="Oval 252">
            <a:extLst>
              <a:ext uri="{FF2B5EF4-FFF2-40B4-BE49-F238E27FC236}">
                <a16:creationId xmlns:a16="http://schemas.microsoft.com/office/drawing/2014/main" id="{74E049F0-7A42-9B45-8849-2A85015F723A}"/>
              </a:ext>
            </a:extLst>
          </p:cNvPr>
          <p:cNvSpPr/>
          <p:nvPr/>
        </p:nvSpPr>
        <p:spPr>
          <a:xfrm>
            <a:off x="5231099" y="2789646"/>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54" name="Oval 253">
            <a:extLst>
              <a:ext uri="{FF2B5EF4-FFF2-40B4-BE49-F238E27FC236}">
                <a16:creationId xmlns:a16="http://schemas.microsoft.com/office/drawing/2014/main" id="{1F2B6829-2236-3649-805B-FCEB2C45989D}"/>
              </a:ext>
            </a:extLst>
          </p:cNvPr>
          <p:cNvSpPr/>
          <p:nvPr/>
        </p:nvSpPr>
        <p:spPr>
          <a:xfrm>
            <a:off x="5231099" y="2685734"/>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55" name="Oval 254">
            <a:extLst>
              <a:ext uri="{FF2B5EF4-FFF2-40B4-BE49-F238E27FC236}">
                <a16:creationId xmlns:a16="http://schemas.microsoft.com/office/drawing/2014/main" id="{C0823B3A-185F-1548-B95D-DB78E527317D}"/>
              </a:ext>
            </a:extLst>
          </p:cNvPr>
          <p:cNvSpPr/>
          <p:nvPr/>
        </p:nvSpPr>
        <p:spPr>
          <a:xfrm>
            <a:off x="5231099" y="2547189"/>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56" name="Oval 255">
            <a:extLst>
              <a:ext uri="{FF2B5EF4-FFF2-40B4-BE49-F238E27FC236}">
                <a16:creationId xmlns:a16="http://schemas.microsoft.com/office/drawing/2014/main" id="{F8154E49-9F75-6E45-8850-B18915AB6968}"/>
              </a:ext>
            </a:extLst>
          </p:cNvPr>
          <p:cNvSpPr/>
          <p:nvPr/>
        </p:nvSpPr>
        <p:spPr>
          <a:xfrm>
            <a:off x="5231099" y="2443282"/>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57" name="Oval 256">
            <a:extLst>
              <a:ext uri="{FF2B5EF4-FFF2-40B4-BE49-F238E27FC236}">
                <a16:creationId xmlns:a16="http://schemas.microsoft.com/office/drawing/2014/main" id="{5DE20F78-F454-CC48-AFDE-207042ABDC2B}"/>
              </a:ext>
            </a:extLst>
          </p:cNvPr>
          <p:cNvSpPr/>
          <p:nvPr/>
        </p:nvSpPr>
        <p:spPr>
          <a:xfrm>
            <a:off x="5231099" y="1796736"/>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58" name="Oval 257">
            <a:extLst>
              <a:ext uri="{FF2B5EF4-FFF2-40B4-BE49-F238E27FC236}">
                <a16:creationId xmlns:a16="http://schemas.microsoft.com/office/drawing/2014/main" id="{A1B54483-31A1-1847-8FCF-10AFF0C5ECF3}"/>
              </a:ext>
            </a:extLst>
          </p:cNvPr>
          <p:cNvSpPr/>
          <p:nvPr/>
        </p:nvSpPr>
        <p:spPr>
          <a:xfrm>
            <a:off x="5231099" y="319373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59" name="Oval 258">
            <a:extLst>
              <a:ext uri="{FF2B5EF4-FFF2-40B4-BE49-F238E27FC236}">
                <a16:creationId xmlns:a16="http://schemas.microsoft.com/office/drawing/2014/main" id="{8A17342D-FD0C-6B44-9908-EE03503C6036}"/>
              </a:ext>
            </a:extLst>
          </p:cNvPr>
          <p:cNvSpPr/>
          <p:nvPr/>
        </p:nvSpPr>
        <p:spPr>
          <a:xfrm>
            <a:off x="5231099" y="227240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60" name="Oval 259">
            <a:extLst>
              <a:ext uri="{FF2B5EF4-FFF2-40B4-BE49-F238E27FC236}">
                <a16:creationId xmlns:a16="http://schemas.microsoft.com/office/drawing/2014/main" id="{E91C816A-E332-2745-99F4-613684392317}"/>
              </a:ext>
            </a:extLst>
          </p:cNvPr>
          <p:cNvSpPr/>
          <p:nvPr/>
        </p:nvSpPr>
        <p:spPr>
          <a:xfrm>
            <a:off x="5231099" y="2076136"/>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61" name="Oval 260">
            <a:extLst>
              <a:ext uri="{FF2B5EF4-FFF2-40B4-BE49-F238E27FC236}">
                <a16:creationId xmlns:a16="http://schemas.microsoft.com/office/drawing/2014/main" id="{E91818A1-CCA6-8845-AB76-8B0FC991DC2B}"/>
              </a:ext>
            </a:extLst>
          </p:cNvPr>
          <p:cNvSpPr/>
          <p:nvPr/>
        </p:nvSpPr>
        <p:spPr>
          <a:xfrm>
            <a:off x="5231099" y="310137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62" name="Oval 261">
            <a:extLst>
              <a:ext uri="{FF2B5EF4-FFF2-40B4-BE49-F238E27FC236}">
                <a16:creationId xmlns:a16="http://schemas.microsoft.com/office/drawing/2014/main" id="{281C563F-7763-784E-AEDB-B77410B36F7B}"/>
              </a:ext>
            </a:extLst>
          </p:cNvPr>
          <p:cNvSpPr/>
          <p:nvPr/>
        </p:nvSpPr>
        <p:spPr>
          <a:xfrm>
            <a:off x="4214152" y="2748542"/>
            <a:ext cx="137160" cy="137160"/>
          </a:xfrm>
          <a:prstGeom prst="ellipse">
            <a:avLst/>
          </a:prstGeom>
          <a:gradFill>
            <a:gsLst>
              <a:gs pos="0">
                <a:srgbClr val="B57BA6"/>
              </a:gs>
              <a:gs pos="99000">
                <a:srgbClr val="FFAEEF"/>
              </a:gs>
            </a:gsLst>
            <a:lin ang="16200000" scaled="0"/>
          </a:gradFill>
          <a:ln>
            <a:solidFill>
              <a:srgbClr val="95698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3" name="Oval 262">
            <a:extLst>
              <a:ext uri="{FF2B5EF4-FFF2-40B4-BE49-F238E27FC236}">
                <a16:creationId xmlns:a16="http://schemas.microsoft.com/office/drawing/2014/main" id="{79050C31-FD3E-1E45-9C06-036F212C0C95}"/>
              </a:ext>
            </a:extLst>
          </p:cNvPr>
          <p:cNvSpPr/>
          <p:nvPr/>
        </p:nvSpPr>
        <p:spPr>
          <a:xfrm>
            <a:off x="4528200" y="3081946"/>
            <a:ext cx="137160" cy="137160"/>
          </a:xfrm>
          <a:prstGeom prst="ellipse">
            <a:avLst/>
          </a:prstGeom>
          <a:gradFill>
            <a:gsLst>
              <a:gs pos="0">
                <a:srgbClr val="B57BA6"/>
              </a:gs>
              <a:gs pos="99000">
                <a:srgbClr val="FFAEEF"/>
              </a:gs>
            </a:gsLst>
            <a:lin ang="16200000" scaled="0"/>
          </a:gradFill>
          <a:ln>
            <a:solidFill>
              <a:srgbClr val="95698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4" name="Oval 263">
            <a:extLst>
              <a:ext uri="{FF2B5EF4-FFF2-40B4-BE49-F238E27FC236}">
                <a16:creationId xmlns:a16="http://schemas.microsoft.com/office/drawing/2014/main" id="{F0F1570F-C7E7-184D-B41A-8FA15F3454E7}"/>
              </a:ext>
            </a:extLst>
          </p:cNvPr>
          <p:cNvSpPr/>
          <p:nvPr/>
        </p:nvSpPr>
        <p:spPr>
          <a:xfrm>
            <a:off x="4869936" y="3268266"/>
            <a:ext cx="137160" cy="137160"/>
          </a:xfrm>
          <a:prstGeom prst="ellipse">
            <a:avLst/>
          </a:prstGeom>
          <a:gradFill>
            <a:gsLst>
              <a:gs pos="0">
                <a:srgbClr val="B57BA6"/>
              </a:gs>
              <a:gs pos="99000">
                <a:srgbClr val="FFAEEF"/>
              </a:gs>
            </a:gsLst>
            <a:lin ang="16200000" scaled="0"/>
          </a:gradFill>
          <a:ln>
            <a:solidFill>
              <a:srgbClr val="95698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5" name="Oval 264">
            <a:extLst>
              <a:ext uri="{FF2B5EF4-FFF2-40B4-BE49-F238E27FC236}">
                <a16:creationId xmlns:a16="http://schemas.microsoft.com/office/drawing/2014/main" id="{3D285579-C2FB-E74F-B898-187641BDCAE1}"/>
              </a:ext>
            </a:extLst>
          </p:cNvPr>
          <p:cNvSpPr/>
          <p:nvPr/>
        </p:nvSpPr>
        <p:spPr>
          <a:xfrm>
            <a:off x="5236435" y="3411646"/>
            <a:ext cx="137160" cy="137160"/>
          </a:xfrm>
          <a:prstGeom prst="ellipse">
            <a:avLst/>
          </a:prstGeom>
          <a:gradFill>
            <a:gsLst>
              <a:gs pos="0">
                <a:srgbClr val="B57BA6"/>
              </a:gs>
              <a:gs pos="99000">
                <a:srgbClr val="FFAEEF"/>
              </a:gs>
            </a:gsLst>
            <a:lin ang="16200000" scaled="0"/>
          </a:gradFill>
          <a:ln>
            <a:solidFill>
              <a:srgbClr val="95698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6" name="Oval 265">
            <a:extLst>
              <a:ext uri="{FF2B5EF4-FFF2-40B4-BE49-F238E27FC236}">
                <a16:creationId xmlns:a16="http://schemas.microsoft.com/office/drawing/2014/main" id="{583A1199-D442-BD40-839F-CA54D7E035AA}"/>
              </a:ext>
            </a:extLst>
          </p:cNvPr>
          <p:cNvSpPr/>
          <p:nvPr/>
        </p:nvSpPr>
        <p:spPr>
          <a:xfrm>
            <a:off x="5586101" y="3491952"/>
            <a:ext cx="137160" cy="137160"/>
          </a:xfrm>
          <a:prstGeom prst="ellipse">
            <a:avLst/>
          </a:prstGeom>
          <a:gradFill>
            <a:gsLst>
              <a:gs pos="0">
                <a:srgbClr val="B57BA6"/>
              </a:gs>
              <a:gs pos="99000">
                <a:srgbClr val="FFAEEF"/>
              </a:gs>
            </a:gsLst>
            <a:lin ang="16200000" scaled="0"/>
          </a:gradFill>
          <a:ln>
            <a:solidFill>
              <a:srgbClr val="95698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7" name="Oval 266">
            <a:extLst>
              <a:ext uri="{FF2B5EF4-FFF2-40B4-BE49-F238E27FC236}">
                <a16:creationId xmlns:a16="http://schemas.microsoft.com/office/drawing/2014/main" id="{ED31BCFF-71E7-E141-9B3F-AA815C962FDB}"/>
              </a:ext>
            </a:extLst>
          </p:cNvPr>
          <p:cNvSpPr/>
          <p:nvPr/>
        </p:nvSpPr>
        <p:spPr>
          <a:xfrm>
            <a:off x="6218670" y="2897949"/>
            <a:ext cx="137160" cy="137160"/>
          </a:xfrm>
          <a:prstGeom prst="ellipse">
            <a:avLst/>
          </a:prstGeom>
          <a:gradFill>
            <a:gsLst>
              <a:gs pos="0">
                <a:srgbClr val="B57BA6"/>
              </a:gs>
              <a:gs pos="99000">
                <a:srgbClr val="FFAEEF"/>
              </a:gs>
            </a:gsLst>
            <a:lin ang="16200000" scaled="0"/>
          </a:gradFill>
          <a:ln>
            <a:solidFill>
              <a:srgbClr val="95698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8" name="Oval 267">
            <a:extLst>
              <a:ext uri="{FF2B5EF4-FFF2-40B4-BE49-F238E27FC236}">
                <a16:creationId xmlns:a16="http://schemas.microsoft.com/office/drawing/2014/main" id="{2718A28E-0CD3-4F4A-A0E3-B36C15B75585}"/>
              </a:ext>
            </a:extLst>
          </p:cNvPr>
          <p:cNvSpPr/>
          <p:nvPr/>
        </p:nvSpPr>
        <p:spPr>
          <a:xfrm>
            <a:off x="5898831" y="3299047"/>
            <a:ext cx="137160" cy="137160"/>
          </a:xfrm>
          <a:prstGeom prst="ellipse">
            <a:avLst/>
          </a:prstGeom>
          <a:gradFill>
            <a:gsLst>
              <a:gs pos="0">
                <a:srgbClr val="B57BA6"/>
              </a:gs>
              <a:gs pos="99000">
                <a:srgbClr val="FFAEEF"/>
              </a:gs>
            </a:gsLst>
            <a:lin ang="16200000" scaled="0"/>
          </a:gradFill>
          <a:ln>
            <a:solidFill>
              <a:srgbClr val="95698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9" name="Rectangle 268">
            <a:extLst>
              <a:ext uri="{FF2B5EF4-FFF2-40B4-BE49-F238E27FC236}">
                <a16:creationId xmlns:a16="http://schemas.microsoft.com/office/drawing/2014/main" id="{1796679A-4460-AF4A-8BD8-E1ECBD418932}"/>
              </a:ext>
            </a:extLst>
          </p:cNvPr>
          <p:cNvSpPr/>
          <p:nvPr/>
        </p:nvSpPr>
        <p:spPr>
          <a:xfrm>
            <a:off x="3140438" y="3919092"/>
            <a:ext cx="3515191" cy="307777"/>
          </a:xfrm>
          <a:prstGeom prst="rect">
            <a:avLst/>
          </a:prstGeom>
        </p:spPr>
        <p:txBody>
          <a:bodyPr wrap="square">
            <a:spAutoFit/>
          </a:bodyPr>
          <a:lstStyle/>
          <a:p>
            <a:r>
              <a:rPr lang="en-US" dirty="0">
                <a:solidFill>
                  <a:srgbClr val="666666"/>
                </a:solidFill>
                <a:latin typeface="Nunito Sans" pitchFamily="2" charset="77"/>
                <a:ea typeface="Nunito Sans" pitchFamily="2" charset="77"/>
                <a:cs typeface="Nunito Sans" pitchFamily="2" charset="77"/>
              </a:rPr>
              <a:t>    0       1      2     3     4     5     6     7     8 </a:t>
            </a:r>
            <a:endParaRPr lang="en-US" dirty="0"/>
          </a:p>
        </p:txBody>
      </p:sp>
      <p:sp>
        <p:nvSpPr>
          <p:cNvPr id="270" name="Rectangle 269">
            <a:extLst>
              <a:ext uri="{FF2B5EF4-FFF2-40B4-BE49-F238E27FC236}">
                <a16:creationId xmlns:a16="http://schemas.microsoft.com/office/drawing/2014/main" id="{1BE6D645-E39A-ED4F-8586-C1C361366AE4}"/>
              </a:ext>
            </a:extLst>
          </p:cNvPr>
          <p:cNvSpPr/>
          <p:nvPr/>
        </p:nvSpPr>
        <p:spPr>
          <a:xfrm>
            <a:off x="7179560" y="1611189"/>
            <a:ext cx="1385316" cy="2031325"/>
          </a:xfrm>
          <a:prstGeom prst="rect">
            <a:avLst/>
          </a:prstGeom>
        </p:spPr>
        <p:txBody>
          <a:bodyPr wrap="none">
            <a:spAutoFit/>
          </a:bodyPr>
          <a:lstStyle/>
          <a:p>
            <a:r>
              <a:rPr lang="en-US" b="1" dirty="0">
                <a:solidFill>
                  <a:srgbClr val="666666"/>
                </a:solidFill>
                <a:latin typeface="Nunito Sans" pitchFamily="2" charset="77"/>
                <a:ea typeface="Nunito Sans" pitchFamily="2" charset="77"/>
                <a:cs typeface="Nunito Sans" pitchFamily="2" charset="77"/>
              </a:rPr>
              <a:t>Features</a:t>
            </a:r>
          </a:p>
          <a:p>
            <a:r>
              <a:rPr lang="en-US" dirty="0">
                <a:solidFill>
                  <a:srgbClr val="666666"/>
                </a:solidFill>
                <a:latin typeface="Nunito Sans" pitchFamily="2" charset="77"/>
                <a:ea typeface="Nunito Sans" pitchFamily="2" charset="77"/>
                <a:cs typeface="Nunito Sans" pitchFamily="2" charset="77"/>
              </a:rPr>
              <a:t># bathrooms</a:t>
            </a:r>
          </a:p>
          <a:p>
            <a:r>
              <a:rPr lang="en-US" dirty="0">
                <a:solidFill>
                  <a:srgbClr val="666666"/>
                </a:solidFill>
                <a:latin typeface="Nunito Sans" pitchFamily="2" charset="77"/>
              </a:rPr>
              <a:t># bedrooms</a:t>
            </a:r>
          </a:p>
          <a:p>
            <a:r>
              <a:rPr lang="en-US" dirty="0" err="1">
                <a:solidFill>
                  <a:srgbClr val="666666"/>
                </a:solidFill>
                <a:latin typeface="Nunito Sans" pitchFamily="2" charset="77"/>
              </a:rPr>
              <a:t>sq.ft</a:t>
            </a:r>
            <a:r>
              <a:rPr lang="en-US" dirty="0">
                <a:solidFill>
                  <a:srgbClr val="666666"/>
                </a:solidFill>
                <a:latin typeface="Nunito Sans" pitchFamily="2" charset="77"/>
              </a:rPr>
              <a:t>. living</a:t>
            </a:r>
          </a:p>
          <a:p>
            <a:r>
              <a:rPr lang="en-US" dirty="0" err="1">
                <a:solidFill>
                  <a:srgbClr val="666666"/>
                </a:solidFill>
                <a:latin typeface="Nunito Sans" pitchFamily="2" charset="77"/>
              </a:rPr>
              <a:t>sq.ft</a:t>
            </a:r>
            <a:r>
              <a:rPr lang="en-US" dirty="0">
                <a:solidFill>
                  <a:srgbClr val="666666"/>
                </a:solidFill>
                <a:latin typeface="Nunito Sans" pitchFamily="2" charset="77"/>
              </a:rPr>
              <a:t> lot</a:t>
            </a:r>
          </a:p>
          <a:p>
            <a:r>
              <a:rPr lang="en-US" dirty="0">
                <a:solidFill>
                  <a:srgbClr val="666666"/>
                </a:solidFill>
                <a:latin typeface="Nunito Sans" pitchFamily="2" charset="77"/>
              </a:rPr>
              <a:t>floors</a:t>
            </a:r>
          </a:p>
          <a:p>
            <a:r>
              <a:rPr lang="en-US" dirty="0">
                <a:solidFill>
                  <a:srgbClr val="666666"/>
                </a:solidFill>
                <a:latin typeface="Nunito Sans" pitchFamily="2" charset="77"/>
              </a:rPr>
              <a:t>year built</a:t>
            </a:r>
          </a:p>
          <a:p>
            <a:r>
              <a:rPr lang="en-US" dirty="0">
                <a:solidFill>
                  <a:srgbClr val="666666"/>
                </a:solidFill>
                <a:latin typeface="Nunito Sans" pitchFamily="2" charset="77"/>
              </a:rPr>
              <a:t>year renovated</a:t>
            </a:r>
          </a:p>
          <a:p>
            <a:r>
              <a:rPr lang="en-US" dirty="0">
                <a:solidFill>
                  <a:srgbClr val="666666"/>
                </a:solidFill>
                <a:latin typeface="Nunito Sans" pitchFamily="2" charset="77"/>
              </a:rPr>
              <a:t>waterfront</a:t>
            </a:r>
          </a:p>
        </p:txBody>
      </p:sp>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93AA4335-AC23-4CFE-8364-A62B1DD17956}"/>
                  </a:ext>
                </a:extLst>
              </p14:cNvPr>
              <p14:cNvContentPartPr/>
              <p14:nvPr/>
            </p14:nvContentPartPr>
            <p14:xfrm>
              <a:off x="3314880" y="39600"/>
              <a:ext cx="3583440" cy="4649400"/>
            </p14:xfrm>
          </p:contentPart>
        </mc:Choice>
        <mc:Fallback xmlns="">
          <p:pic>
            <p:nvPicPr>
              <p:cNvPr id="3" name="Ink 2">
                <a:extLst>
                  <a:ext uri="{FF2B5EF4-FFF2-40B4-BE49-F238E27FC236}">
                    <a16:creationId xmlns:a16="http://schemas.microsoft.com/office/drawing/2014/main" id="{93AA4335-AC23-4CFE-8364-A62B1DD17956}"/>
                  </a:ext>
                </a:extLst>
              </p:cNvPr>
              <p:cNvPicPr/>
              <p:nvPr/>
            </p:nvPicPr>
            <p:blipFill>
              <a:blip r:embed="rId5"/>
              <a:stretch>
                <a:fillRect/>
              </a:stretch>
            </p:blipFill>
            <p:spPr>
              <a:xfrm>
                <a:off x="3305520" y="30240"/>
                <a:ext cx="3602160" cy="4668120"/>
              </a:xfrm>
              <a:prstGeom prst="rect">
                <a:avLst/>
              </a:prstGeom>
            </p:spPr>
          </p:pic>
        </mc:Fallback>
      </mc:AlternateContent>
    </p:spTree>
    <p:extLst>
      <p:ext uri="{BB962C8B-B14F-4D97-AF65-F5344CB8AC3E}">
        <p14:creationId xmlns:p14="http://schemas.microsoft.com/office/powerpoint/2010/main" val="3846297365"/>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906E2-C873-8642-AC26-60C4AFEB0BD1}"/>
              </a:ext>
            </a:extLst>
          </p:cNvPr>
          <p:cNvSpPr>
            <a:spLocks noGrp="1"/>
          </p:cNvSpPr>
          <p:nvPr>
            <p:ph type="title"/>
          </p:nvPr>
        </p:nvSpPr>
        <p:spPr/>
        <p:txBody>
          <a:bodyPr/>
          <a:lstStyle/>
          <a:p>
            <a:r>
              <a:rPr lang="en-US" sz="2200" dirty="0"/>
              <a:t>Recap: </a:t>
            </a:r>
            <a:br>
              <a:rPr lang="en-US" sz="2200" dirty="0"/>
            </a:br>
            <a:r>
              <a:rPr lang="en-US" sz="2200" dirty="0"/>
              <a:t>Ridge Regression</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ACEC35EF-A25F-964B-93BD-948EC9C8B8DF}"/>
                  </a:ext>
                </a:extLst>
              </p:cNvPr>
              <p:cNvSpPr>
                <a:spLocks noGrp="1"/>
              </p:cNvSpPr>
              <p:nvPr>
                <p:ph type="body" idx="1"/>
              </p:nvPr>
            </p:nvSpPr>
            <p:spPr/>
            <p:txBody>
              <a:bodyPr/>
              <a:lstStyle/>
              <a:p>
                <a:pPr marL="139700" indent="0">
                  <a:buNone/>
                </a:pPr>
                <a:r>
                  <a:rPr lang="en-US" dirty="0"/>
                  <a:t>Change quality metric to minimize</a:t>
                </a:r>
              </a:p>
              <a:p>
                <a:pPr marL="139700" indent="0">
                  <a:buNone/>
                </a:pPr>
                <a14:m>
                  <m:oMathPara xmlns:m="http://schemas.openxmlformats.org/officeDocument/2006/math">
                    <m:oMathParaPr>
                      <m:jc m:val="centerGroup"/>
                    </m:oMathParaPr>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𝑤</m:t>
                          </m:r>
                        </m:e>
                      </m:acc>
                      <m:r>
                        <a:rPr lang="en-US" b="0" i="1" dirty="0" smtClean="0">
                          <a:latin typeface="Cambria Math" panose="02040503050406030204" pitchFamily="18" charset="0"/>
                        </a:rPr>
                        <m:t>=</m:t>
                      </m:r>
                      <m:func>
                        <m:funcPr>
                          <m:ctrlPr>
                            <a:rPr lang="en-US" b="0" i="1" dirty="0" smtClean="0">
                              <a:latin typeface="Cambria Math" panose="02040503050406030204" pitchFamily="18" charset="0"/>
                            </a:rPr>
                          </m:ctrlPr>
                        </m:funcPr>
                        <m:fName>
                          <m:limLow>
                            <m:limLowPr>
                              <m:ctrlPr>
                                <a:rPr lang="en-US" b="0" i="1" dirty="0" smtClean="0">
                                  <a:latin typeface="Cambria Math" panose="02040503050406030204" pitchFamily="18" charset="0"/>
                                </a:rPr>
                              </m:ctrlPr>
                            </m:limLowPr>
                            <m:e>
                              <m:r>
                                <m:rPr>
                                  <m:sty m:val="p"/>
                                </m:rPr>
                                <a:rPr lang="en-US" b="0" i="0" dirty="0" smtClean="0">
                                  <a:latin typeface="Cambria Math" panose="02040503050406030204" pitchFamily="18" charset="0"/>
                                </a:rPr>
                                <m:t>min</m:t>
                              </m:r>
                            </m:e>
                            <m:lim>
                              <m:r>
                                <a:rPr lang="en-US" b="0" i="1" dirty="0" smtClean="0">
                                  <a:latin typeface="Cambria Math" panose="02040503050406030204" pitchFamily="18" charset="0"/>
                                </a:rPr>
                                <m:t>𝑤</m:t>
                              </m:r>
                            </m:lim>
                          </m:limLow>
                        </m:fName>
                        <m:e>
                          <m:r>
                            <a:rPr lang="en-US" b="0" i="1" dirty="0" smtClean="0">
                              <a:latin typeface="Cambria Math" panose="02040503050406030204" pitchFamily="18" charset="0"/>
                            </a:rPr>
                            <m:t>𝑅𝑆𝑆</m:t>
                          </m:r>
                          <m:d>
                            <m:dPr>
                              <m:ctrlPr>
                                <a:rPr lang="en-US" b="0" i="1" dirty="0" smtClean="0">
                                  <a:latin typeface="Cambria Math" panose="02040503050406030204" pitchFamily="18" charset="0"/>
                                </a:rPr>
                              </m:ctrlPr>
                            </m:dPr>
                            <m:e>
                              <m:r>
                                <a:rPr lang="en-US" b="0" i="1" dirty="0" smtClean="0">
                                  <a:latin typeface="Cambria Math" panose="02040503050406030204" pitchFamily="18" charset="0"/>
                                </a:rPr>
                                <m:t>𝑊</m:t>
                              </m:r>
                            </m:e>
                          </m:d>
                          <m:r>
                            <a:rPr lang="en-US" b="0" i="1" dirty="0" smtClean="0">
                              <a:latin typeface="Cambria Math" panose="02040503050406030204" pitchFamily="18" charset="0"/>
                            </a:rPr>
                            <m:t>+</m:t>
                          </m:r>
                          <m:r>
                            <a:rPr lang="en-US" b="0" i="1" dirty="0" smtClean="0">
                              <a:latin typeface="Cambria Math" panose="02040503050406030204" pitchFamily="18" charset="0"/>
                            </a:rPr>
                            <m:t>𝜆</m:t>
                          </m:r>
                          <m:sSubSup>
                            <m:sSubSupPr>
                              <m:ctrlPr>
                                <a:rPr lang="en-US" b="0" i="1" dirty="0" smtClean="0">
                                  <a:latin typeface="Cambria Math" panose="02040503050406030204" pitchFamily="18" charset="0"/>
                                </a:rPr>
                              </m:ctrlPr>
                            </m:sSubSupPr>
                            <m:e>
                              <m:d>
                                <m:dPr>
                                  <m:begChr m:val="‖"/>
                                  <m:endChr m:val="‖"/>
                                  <m:ctrlPr>
                                    <a:rPr lang="en-US" b="0" i="1" dirty="0" smtClean="0">
                                      <a:latin typeface="Cambria Math" panose="02040503050406030204" pitchFamily="18" charset="0"/>
                                    </a:rPr>
                                  </m:ctrlPr>
                                </m:dPr>
                                <m:e>
                                  <m:r>
                                    <a:rPr lang="en-US" b="0" i="1" dirty="0" smtClean="0">
                                      <a:latin typeface="Cambria Math" panose="02040503050406030204" pitchFamily="18" charset="0"/>
                                    </a:rPr>
                                    <m:t>𝑤</m:t>
                                  </m:r>
                                </m:e>
                              </m:d>
                            </m:e>
                            <m:sub>
                              <m:r>
                                <a:rPr lang="en-US" b="0" i="1" dirty="0" smtClean="0">
                                  <a:latin typeface="Cambria Math" panose="02040503050406030204" pitchFamily="18" charset="0"/>
                                </a:rPr>
                                <m:t>2</m:t>
                              </m:r>
                            </m:sub>
                            <m:sup>
                              <m:r>
                                <a:rPr lang="en-US" b="0" i="1" dirty="0" smtClean="0">
                                  <a:latin typeface="Cambria Math" panose="02040503050406030204" pitchFamily="18" charset="0"/>
                                </a:rPr>
                                <m:t>2</m:t>
                              </m:r>
                            </m:sup>
                          </m:sSubSup>
                        </m:e>
                      </m:func>
                    </m:oMath>
                  </m:oMathPara>
                </a14:m>
                <a:endParaRPr lang="en-US" dirty="0"/>
              </a:p>
              <a:p>
                <a:pPr marL="139700" indent="0">
                  <a:buNone/>
                </a:pPr>
                <a14:m>
                  <m:oMath xmlns:m="http://schemas.openxmlformats.org/officeDocument/2006/math">
                    <m:r>
                      <a:rPr lang="en-US" b="0" i="1" smtClean="0">
                        <a:latin typeface="Cambria Math" panose="02040503050406030204" pitchFamily="18" charset="0"/>
                      </a:rPr>
                      <m:t>𝜆</m:t>
                    </m:r>
                  </m:oMath>
                </a14:m>
                <a:r>
                  <a:rPr lang="en-US" dirty="0"/>
                  <a:t> is  tuning parameter that changes how much the model cares about the regularization term.</a:t>
                </a:r>
              </a:p>
              <a:p>
                <a:pPr marL="139700" indent="0">
                  <a:buNone/>
                </a:pPr>
                <a:r>
                  <a:rPr lang="en-US" b="1" dirty="0"/>
                  <a:t>What if </a:t>
                </a:r>
                <a14:m>
                  <m:oMath xmlns:m="http://schemas.openxmlformats.org/officeDocument/2006/math">
                    <m:r>
                      <a:rPr lang="en-US" b="0" i="1" smtClean="0">
                        <a:latin typeface="Cambria Math" panose="02040503050406030204" pitchFamily="18" charset="0"/>
                      </a:rPr>
                      <m:t>𝜆</m:t>
                    </m:r>
                    <m:r>
                      <a:rPr lang="en-US" b="0" i="1" smtClean="0">
                        <a:latin typeface="Cambria Math" panose="02040503050406030204" pitchFamily="18" charset="0"/>
                      </a:rPr>
                      <m:t>=0</m:t>
                    </m:r>
                  </m:oMath>
                </a14:m>
                <a:r>
                  <a:rPr lang="en-US" b="1" dirty="0"/>
                  <a:t>?</a:t>
                </a:r>
              </a:p>
              <a:p>
                <a:pPr marL="139700" indent="0">
                  <a:buNone/>
                </a:pPr>
                <a:endParaRPr lang="en-US" b="1" dirty="0"/>
              </a:p>
              <a:p>
                <a:pPr marL="139700" indent="0">
                  <a:buNone/>
                </a:pPr>
                <a:endParaRPr lang="en-US" b="1" dirty="0"/>
              </a:p>
              <a:p>
                <a:pPr marL="139700" indent="0">
                  <a:buNone/>
                </a:pPr>
                <a:r>
                  <a:rPr lang="en-US" b="1" dirty="0"/>
                  <a:t>What if </a:t>
                </a:r>
                <a14:m>
                  <m:oMath xmlns:m="http://schemas.openxmlformats.org/officeDocument/2006/math">
                    <m:r>
                      <a:rPr lang="en-US" b="0" i="1" smtClean="0">
                        <a:latin typeface="Cambria Math" panose="02040503050406030204" pitchFamily="18" charset="0"/>
                      </a:rPr>
                      <m:t>𝜆</m:t>
                    </m:r>
                    <m:r>
                      <a:rPr lang="en-US" b="0" i="1" smtClean="0">
                        <a:latin typeface="Cambria Math" panose="02040503050406030204" pitchFamily="18" charset="0"/>
                      </a:rPr>
                      <m:t>=∞</m:t>
                    </m:r>
                  </m:oMath>
                </a14:m>
                <a:r>
                  <a:rPr lang="en-US" b="1" dirty="0"/>
                  <a:t>?</a:t>
                </a:r>
              </a:p>
              <a:p>
                <a:pPr marL="139700" indent="0">
                  <a:buNone/>
                </a:pPr>
                <a:endParaRPr lang="en-US" b="1" dirty="0"/>
              </a:p>
              <a:p>
                <a:pPr marL="139700" indent="0">
                  <a:buNone/>
                </a:pPr>
                <a:endParaRPr lang="en-US" dirty="0"/>
              </a:p>
              <a:p>
                <a:pPr marL="139700" indent="0">
                  <a:buNone/>
                </a:pPr>
                <a:endParaRPr lang="en-US" dirty="0"/>
              </a:p>
              <a:p>
                <a:pPr marL="139700" indent="0">
                  <a:buNone/>
                </a:pPr>
                <a:endParaRPr lang="en-US" dirty="0"/>
              </a:p>
              <a:p>
                <a:pPr marL="139700" indent="0">
                  <a:buNone/>
                </a:pPr>
                <a14:m>
                  <m:oMath xmlns:m="http://schemas.openxmlformats.org/officeDocument/2006/math">
                    <m:r>
                      <a:rPr lang="en-US" b="0" i="1" smtClean="0">
                        <a:latin typeface="Cambria Math" panose="02040503050406030204" pitchFamily="18" charset="0"/>
                      </a:rPr>
                      <m:t>𝜆</m:t>
                    </m:r>
                  </m:oMath>
                </a14:m>
                <a:r>
                  <a:rPr lang="en-US" b="1" dirty="0"/>
                  <a:t> in between?</a:t>
                </a:r>
              </a:p>
            </p:txBody>
          </p:sp>
        </mc:Choice>
        <mc:Fallback xmlns="">
          <p:sp>
            <p:nvSpPr>
              <p:cNvPr id="3" name="Text Placeholder 2">
                <a:extLst>
                  <a:ext uri="{FF2B5EF4-FFF2-40B4-BE49-F238E27FC236}">
                    <a16:creationId xmlns:a16="http://schemas.microsoft.com/office/drawing/2014/main" id="{ACEC35EF-A25F-964B-93BD-948EC9C8B8DF}"/>
                  </a:ext>
                </a:extLst>
              </p:cNvPr>
              <p:cNvSpPr>
                <a:spLocks noGrp="1" noRot="1" noChangeAspect="1" noMove="1" noResize="1" noEditPoints="1" noAdjustHandles="1" noChangeArrowheads="1" noChangeShapeType="1" noTextEdit="1"/>
              </p:cNvSpPr>
              <p:nvPr>
                <p:ph type="body" idx="1"/>
              </p:nvPr>
            </p:nvSpPr>
            <p:spPr>
              <a:blipFill>
                <a:blip r:embed="rId3"/>
                <a:stretch>
                  <a:fillRect b="-8116"/>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CE1B4E64-7742-584C-9640-297FF09C550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a:t>
            </a:fld>
            <a:endParaRPr lang="en"/>
          </a:p>
        </p:txBody>
      </p:sp>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3464280" y="2036880"/>
              <a:ext cx="5586840" cy="2806200"/>
            </p14:xfrm>
          </p:contentPart>
        </mc:Choice>
        <mc:Fallback xmlns="">
          <p:pic>
            <p:nvPicPr>
              <p:cNvPr id="5" name="Ink 4"/>
              <p:cNvPicPr/>
              <p:nvPr/>
            </p:nvPicPr>
            <p:blipFill>
              <a:blip r:embed="rId5"/>
              <a:stretch>
                <a:fillRect/>
              </a:stretch>
            </p:blipFill>
            <p:spPr>
              <a:xfrm>
                <a:off x="3460320" y="2026800"/>
                <a:ext cx="5598000" cy="28263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ACB0AADF-AC2B-4EB5-A7A1-9A8423900661}"/>
                  </a:ext>
                </a:extLst>
              </p14:cNvPr>
              <p14:cNvContentPartPr/>
              <p14:nvPr/>
            </p14:nvContentPartPr>
            <p14:xfrm>
              <a:off x="5808240" y="68040"/>
              <a:ext cx="2660040" cy="1230840"/>
            </p14:xfrm>
          </p:contentPart>
        </mc:Choice>
        <mc:Fallback xmlns="">
          <p:pic>
            <p:nvPicPr>
              <p:cNvPr id="6" name="Ink 5">
                <a:extLst>
                  <a:ext uri="{FF2B5EF4-FFF2-40B4-BE49-F238E27FC236}">
                    <a16:creationId xmlns:a16="http://schemas.microsoft.com/office/drawing/2014/main" id="{ACB0AADF-AC2B-4EB5-A7A1-9A8423900661}"/>
                  </a:ext>
                </a:extLst>
              </p:cNvPr>
              <p:cNvPicPr/>
              <p:nvPr/>
            </p:nvPicPr>
            <p:blipFill>
              <a:blip r:embed="rId7"/>
              <a:stretch>
                <a:fillRect/>
              </a:stretch>
            </p:blipFill>
            <p:spPr>
              <a:xfrm>
                <a:off x="5798880" y="58680"/>
                <a:ext cx="2678760" cy="1249560"/>
              </a:xfrm>
              <a:prstGeom prst="rect">
                <a:avLst/>
              </a:prstGeom>
            </p:spPr>
          </p:pic>
        </mc:Fallback>
      </mc:AlternateContent>
    </p:spTree>
    <p:extLst>
      <p:ext uri="{BB962C8B-B14F-4D97-AF65-F5344CB8AC3E}">
        <p14:creationId xmlns:p14="http://schemas.microsoft.com/office/powerpoint/2010/main" val="4215942768"/>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DC01F-141F-D841-846E-5A635ABF8189}"/>
              </a:ext>
            </a:extLst>
          </p:cNvPr>
          <p:cNvSpPr>
            <a:spLocks noGrp="1"/>
          </p:cNvSpPr>
          <p:nvPr>
            <p:ph type="title"/>
          </p:nvPr>
        </p:nvSpPr>
        <p:spPr/>
        <p:txBody>
          <a:bodyPr/>
          <a:lstStyle/>
          <a:p>
            <a:r>
              <a:rPr lang="en-US" dirty="0"/>
              <a:t>Efficiency of All Subsets</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3EEF17E8-824E-1849-84F6-6B946F983C2C}"/>
                  </a:ext>
                </a:extLst>
              </p:cNvPr>
              <p:cNvSpPr>
                <a:spLocks noGrp="1"/>
              </p:cNvSpPr>
              <p:nvPr>
                <p:ph type="body" idx="1"/>
              </p:nvPr>
            </p:nvSpPr>
            <p:spPr>
              <a:xfrm>
                <a:off x="3090625" y="596282"/>
                <a:ext cx="5596200" cy="3981000"/>
              </a:xfrm>
            </p:spPr>
            <p:txBody>
              <a:bodyPr/>
              <a:lstStyle/>
              <a:p>
                <a:pPr marL="139700" indent="0">
                  <a:buNone/>
                </a:pPr>
                <a:r>
                  <a:rPr lang="en-US" b="1" dirty="0"/>
                  <a:t>How many models did we evaluate?</a:t>
                </a:r>
              </a:p>
              <a:p>
                <a:pPr marL="139700" indent="0" algn="ctr">
                  <a:buNone/>
                </a:pPr>
                <a14:m>
                  <m:oMathPara xmlns:m="http://schemas.openxmlformats.org/officeDocument/2006/math">
                    <m:oMathParaPr>
                      <m:jc m:val="left"/>
                    </m:oMathParaPr>
                    <m:oMath xmlns:m="http://schemas.openxmlformats.org/officeDocument/2006/math">
                      <m:sSub>
                        <m:sSubPr>
                          <m:ctrlPr>
                            <a:rPr lang="en-US" b="0" i="1" dirty="0"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𝑦</m:t>
                              </m:r>
                            </m:e>
                          </m:acc>
                        </m:e>
                        <m:sub>
                          <m:r>
                            <a:rPr lang="en-US" b="0" i="1" dirty="0" smtClean="0">
                              <a:latin typeface="Cambria Math" panose="02040503050406030204" pitchFamily="18" charset="0"/>
                            </a:rPr>
                            <m:t>𝑖</m:t>
                          </m:r>
                        </m:sub>
                      </m:sSub>
                      <m:r>
                        <a:rPr lang="en-US" b="0" i="1" dirty="0" smtClean="0">
                          <a:latin typeface="Cambria Math" panose="02040503050406030204" pitchFamily="18" charset="0"/>
                        </a:rPr>
                        <m:t>=</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𝑤</m:t>
                          </m:r>
                        </m:e>
                        <m:sub>
                          <m:r>
                            <a:rPr lang="en-US" b="0" i="1" dirty="0" smtClean="0">
                              <a:latin typeface="Cambria Math" panose="02040503050406030204" pitchFamily="18" charset="0"/>
                            </a:rPr>
                            <m:t>0</m:t>
                          </m:r>
                        </m:sub>
                      </m:sSub>
                    </m:oMath>
                  </m:oMathPara>
                </a14:m>
                <a:endParaRPr lang="en-US" dirty="0"/>
              </a:p>
              <a:p>
                <a:pPr marL="139700" indent="0" algn="ctr">
                  <a:buNone/>
                </a:pPr>
                <a14:m>
                  <m:oMathPara xmlns:m="http://schemas.openxmlformats.org/officeDocument/2006/math">
                    <m:oMathParaPr>
                      <m:jc m:val="left"/>
                    </m:oMathParaPr>
                    <m:oMath xmlns:m="http://schemas.openxmlformats.org/officeDocument/2006/math">
                      <m:sSub>
                        <m:sSubPr>
                          <m:ctrlPr>
                            <a:rPr lang="en-US" i="1" dirty="0">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𝑦</m:t>
                              </m:r>
                            </m:e>
                          </m:acc>
                        </m:e>
                        <m:sub>
                          <m:r>
                            <a:rPr lang="en-US" i="1" dirty="0">
                              <a:latin typeface="Cambria Math" panose="02040503050406030204" pitchFamily="18" charset="0"/>
                            </a:rPr>
                            <m:t>𝑖</m:t>
                          </m:r>
                        </m:sub>
                      </m:sSub>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𝑤</m:t>
                          </m:r>
                        </m:e>
                        <m:sub>
                          <m:r>
                            <a:rPr lang="en-US" i="1" dirty="0">
                              <a:latin typeface="Cambria Math" panose="02040503050406030204" pitchFamily="18" charset="0"/>
                            </a:rPr>
                            <m:t>0</m:t>
                          </m:r>
                        </m:sub>
                      </m:sSub>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𝑤</m:t>
                          </m:r>
                        </m:e>
                        <m:sub>
                          <m:r>
                            <a:rPr lang="en-US" i="1" dirty="0">
                              <a:latin typeface="Cambria Math" panose="02040503050406030204" pitchFamily="18" charset="0"/>
                            </a:rPr>
                            <m:t>1</m:t>
                          </m:r>
                        </m:sub>
                      </m:sSub>
                      <m:sSub>
                        <m:sSubPr>
                          <m:ctrlPr>
                            <a:rPr lang="en-US" i="1" dirty="0">
                              <a:latin typeface="Cambria Math" panose="02040503050406030204" pitchFamily="18" charset="0"/>
                            </a:rPr>
                          </m:ctrlPr>
                        </m:sSubPr>
                        <m:e>
                          <m:r>
                            <a:rPr lang="en-US" i="1" dirty="0">
                              <a:latin typeface="Cambria Math" panose="02040503050406030204" pitchFamily="18" charset="0"/>
                            </a:rPr>
                            <m:t>h</m:t>
                          </m:r>
                        </m:e>
                        <m:sub>
                          <m:r>
                            <a:rPr lang="en-US" i="1" dirty="0">
                              <a:latin typeface="Cambria Math" panose="02040503050406030204" pitchFamily="18" charset="0"/>
                            </a:rPr>
                            <m:t>1</m:t>
                          </m:r>
                        </m:sub>
                      </m:sSub>
                      <m:d>
                        <m:dPr>
                          <m:ctrlPr>
                            <a:rPr lang="en-US" i="1" dirty="0">
                              <a:latin typeface="Cambria Math" panose="02040503050406030204" pitchFamily="18" charset="0"/>
                            </a:rPr>
                          </m:ctrlPr>
                        </m:dPr>
                        <m:e>
                          <m:r>
                            <a:rPr lang="en-US" i="1" dirty="0">
                              <a:latin typeface="Cambria Math" panose="02040503050406030204" pitchFamily="18" charset="0"/>
                            </a:rPr>
                            <m:t>𝑥</m:t>
                          </m:r>
                        </m:e>
                      </m:d>
                    </m:oMath>
                  </m:oMathPara>
                </a14:m>
                <a:endParaRPr lang="en-US" dirty="0"/>
              </a:p>
              <a:p>
                <a:pPr marL="139700" indent="0" algn="ctr">
                  <a:buNone/>
                </a:pPr>
                <a14:m>
                  <m:oMathPara xmlns:m="http://schemas.openxmlformats.org/officeDocument/2006/math">
                    <m:oMathParaPr>
                      <m:jc m:val="left"/>
                    </m:oMathParaPr>
                    <m:oMath xmlns:m="http://schemas.openxmlformats.org/officeDocument/2006/math">
                      <m:sSub>
                        <m:sSubPr>
                          <m:ctrlPr>
                            <a:rPr lang="en-US" i="1" dirty="0">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𝑦</m:t>
                              </m:r>
                            </m:e>
                          </m:acc>
                        </m:e>
                        <m:sub>
                          <m:r>
                            <a:rPr lang="en-US" i="1" dirty="0">
                              <a:latin typeface="Cambria Math" panose="02040503050406030204" pitchFamily="18" charset="0"/>
                            </a:rPr>
                            <m:t>𝑖</m:t>
                          </m:r>
                        </m:sub>
                      </m:sSub>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𝑤</m:t>
                          </m:r>
                        </m:e>
                        <m:sub>
                          <m:r>
                            <a:rPr lang="en-US" i="1" dirty="0">
                              <a:latin typeface="Cambria Math" panose="02040503050406030204" pitchFamily="18" charset="0"/>
                            </a:rPr>
                            <m:t>0</m:t>
                          </m:r>
                        </m:sub>
                      </m:sSub>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𝑤</m:t>
                          </m:r>
                        </m:e>
                        <m:sub>
                          <m:r>
                            <a:rPr lang="en-US" b="0" i="1" dirty="0" smtClean="0">
                              <a:latin typeface="Cambria Math" panose="02040503050406030204" pitchFamily="18" charset="0"/>
                            </a:rPr>
                            <m:t>2</m:t>
                          </m:r>
                        </m:sub>
                      </m:sSub>
                      <m:sSub>
                        <m:sSubPr>
                          <m:ctrlPr>
                            <a:rPr lang="en-US" i="1" dirty="0">
                              <a:latin typeface="Cambria Math" panose="02040503050406030204" pitchFamily="18" charset="0"/>
                            </a:rPr>
                          </m:ctrlPr>
                        </m:sSubPr>
                        <m:e>
                          <m:r>
                            <a:rPr lang="en-US" i="1" dirty="0">
                              <a:latin typeface="Cambria Math" panose="02040503050406030204" pitchFamily="18" charset="0"/>
                            </a:rPr>
                            <m:t>h</m:t>
                          </m:r>
                        </m:e>
                        <m:sub>
                          <m:r>
                            <a:rPr lang="en-US" b="0" i="1" dirty="0" smtClean="0">
                              <a:latin typeface="Cambria Math" panose="02040503050406030204" pitchFamily="18" charset="0"/>
                            </a:rPr>
                            <m:t>2</m:t>
                          </m:r>
                        </m:sub>
                      </m:sSub>
                      <m:d>
                        <m:dPr>
                          <m:ctrlPr>
                            <a:rPr lang="en-US" i="1" dirty="0">
                              <a:latin typeface="Cambria Math" panose="02040503050406030204" pitchFamily="18" charset="0"/>
                            </a:rPr>
                          </m:ctrlPr>
                        </m:dPr>
                        <m:e>
                          <m:r>
                            <a:rPr lang="en-US" i="1" dirty="0">
                              <a:latin typeface="Cambria Math" panose="02040503050406030204" pitchFamily="18" charset="0"/>
                            </a:rPr>
                            <m:t>𝑥</m:t>
                          </m:r>
                        </m:e>
                      </m:d>
                    </m:oMath>
                  </m:oMathPara>
                </a14:m>
                <a:endParaRPr lang="en-US" dirty="0"/>
              </a:p>
              <a:p>
                <a:pPr marL="139700" indent="0">
                  <a:buNone/>
                </a:pPr>
                <a:r>
                  <a:rPr lang="en-US" dirty="0"/>
                  <a:t>…</a:t>
                </a:r>
              </a:p>
              <a:p>
                <a:pPr marL="139700" indent="0" algn="ctr">
                  <a:buNone/>
                </a:pPr>
                <a14:m>
                  <m:oMathPara xmlns:m="http://schemas.openxmlformats.org/officeDocument/2006/math">
                    <m:oMathParaPr>
                      <m:jc m:val="left"/>
                    </m:oMathParaPr>
                    <m:oMath xmlns:m="http://schemas.openxmlformats.org/officeDocument/2006/math">
                      <m:sSub>
                        <m:sSubPr>
                          <m:ctrlPr>
                            <a:rPr lang="en-US" i="1" dirty="0">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𝑦</m:t>
                              </m:r>
                            </m:e>
                          </m:acc>
                        </m:e>
                        <m:sub>
                          <m:r>
                            <a:rPr lang="en-US" i="1" dirty="0">
                              <a:latin typeface="Cambria Math" panose="02040503050406030204" pitchFamily="18" charset="0"/>
                            </a:rPr>
                            <m:t>𝑖</m:t>
                          </m:r>
                        </m:sub>
                      </m:sSub>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𝑤</m:t>
                          </m:r>
                        </m:e>
                        <m:sub>
                          <m:r>
                            <a:rPr lang="en-US" i="1" dirty="0">
                              <a:latin typeface="Cambria Math" panose="02040503050406030204" pitchFamily="18" charset="0"/>
                            </a:rPr>
                            <m:t>0</m:t>
                          </m:r>
                        </m:sub>
                      </m:sSub>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𝑤</m:t>
                          </m:r>
                        </m:e>
                        <m:sub>
                          <m:r>
                            <a:rPr lang="en-US" i="1" dirty="0">
                              <a:latin typeface="Cambria Math" panose="02040503050406030204" pitchFamily="18" charset="0"/>
                            </a:rPr>
                            <m:t>1</m:t>
                          </m:r>
                        </m:sub>
                      </m:sSub>
                      <m:sSub>
                        <m:sSubPr>
                          <m:ctrlPr>
                            <a:rPr lang="en-US" i="1" dirty="0">
                              <a:latin typeface="Cambria Math" panose="02040503050406030204" pitchFamily="18" charset="0"/>
                            </a:rPr>
                          </m:ctrlPr>
                        </m:sSubPr>
                        <m:e>
                          <m:r>
                            <a:rPr lang="en-US" i="1" dirty="0">
                              <a:latin typeface="Cambria Math" panose="02040503050406030204" pitchFamily="18" charset="0"/>
                            </a:rPr>
                            <m:t>h</m:t>
                          </m:r>
                        </m:e>
                        <m:sub>
                          <m:r>
                            <a:rPr lang="en-US" i="1" dirty="0">
                              <a:latin typeface="Cambria Math" panose="02040503050406030204" pitchFamily="18" charset="0"/>
                            </a:rPr>
                            <m:t>1</m:t>
                          </m:r>
                        </m:sub>
                      </m:sSub>
                      <m:d>
                        <m:dPr>
                          <m:ctrlPr>
                            <a:rPr lang="en-US" i="1" dirty="0">
                              <a:latin typeface="Cambria Math" panose="02040503050406030204" pitchFamily="18" charset="0"/>
                            </a:rPr>
                          </m:ctrlPr>
                        </m:dPr>
                        <m:e>
                          <m:r>
                            <a:rPr lang="en-US" i="1" dirty="0">
                              <a:latin typeface="Cambria Math" panose="02040503050406030204" pitchFamily="18" charset="0"/>
                            </a:rPr>
                            <m:t>𝑥</m:t>
                          </m:r>
                        </m:e>
                      </m:d>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𝑤</m:t>
                          </m:r>
                        </m:e>
                        <m:sub>
                          <m:r>
                            <a:rPr lang="en-US" i="1" dirty="0">
                              <a:latin typeface="Cambria Math" panose="02040503050406030204" pitchFamily="18" charset="0"/>
                            </a:rPr>
                            <m:t>2</m:t>
                          </m:r>
                        </m:sub>
                      </m:sSub>
                      <m:sSub>
                        <m:sSubPr>
                          <m:ctrlPr>
                            <a:rPr lang="en-US" i="1" dirty="0">
                              <a:latin typeface="Cambria Math" panose="02040503050406030204" pitchFamily="18" charset="0"/>
                            </a:rPr>
                          </m:ctrlPr>
                        </m:sSubPr>
                        <m:e>
                          <m:r>
                            <a:rPr lang="en-US" i="1" dirty="0">
                              <a:latin typeface="Cambria Math" panose="02040503050406030204" pitchFamily="18" charset="0"/>
                            </a:rPr>
                            <m:t>h</m:t>
                          </m:r>
                        </m:e>
                        <m:sub>
                          <m:r>
                            <a:rPr lang="en-US" i="1" dirty="0">
                              <a:latin typeface="Cambria Math" panose="02040503050406030204" pitchFamily="18" charset="0"/>
                            </a:rPr>
                            <m:t>2</m:t>
                          </m:r>
                        </m:sub>
                      </m:sSub>
                      <m:d>
                        <m:dPr>
                          <m:ctrlPr>
                            <a:rPr lang="en-US" i="1" dirty="0">
                              <a:latin typeface="Cambria Math" panose="02040503050406030204" pitchFamily="18" charset="0"/>
                            </a:rPr>
                          </m:ctrlPr>
                        </m:dPr>
                        <m:e>
                          <m:r>
                            <a:rPr lang="en-US" i="1" dirty="0">
                              <a:latin typeface="Cambria Math" panose="02040503050406030204" pitchFamily="18" charset="0"/>
                            </a:rPr>
                            <m:t>𝑥</m:t>
                          </m:r>
                        </m:e>
                      </m:d>
                    </m:oMath>
                  </m:oMathPara>
                </a14:m>
                <a:endParaRPr lang="en-US" dirty="0"/>
              </a:p>
              <a:p>
                <a:pPr marL="139700" indent="0">
                  <a:buNone/>
                </a:pPr>
                <a:r>
                  <a:rPr lang="en-US" dirty="0"/>
                  <a:t>…</a:t>
                </a:r>
              </a:p>
              <a:p>
                <a:pPr marL="139700" indent="0" algn="ctr">
                  <a:buNone/>
                </a:pPr>
                <a14:m>
                  <m:oMathPara xmlns:m="http://schemas.openxmlformats.org/officeDocument/2006/math">
                    <m:oMathParaPr>
                      <m:jc m:val="left"/>
                    </m:oMathParaPr>
                    <m:oMath xmlns:m="http://schemas.openxmlformats.org/officeDocument/2006/math">
                      <m:sSub>
                        <m:sSubPr>
                          <m:ctrlPr>
                            <a:rPr lang="en-US" i="1" dirty="0">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𝑦</m:t>
                              </m:r>
                            </m:e>
                          </m:acc>
                        </m:e>
                        <m:sub>
                          <m:r>
                            <a:rPr lang="en-US" i="1" dirty="0">
                              <a:latin typeface="Cambria Math" panose="02040503050406030204" pitchFamily="18" charset="0"/>
                            </a:rPr>
                            <m:t>𝑖</m:t>
                          </m:r>
                        </m:sub>
                      </m:sSub>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𝑤</m:t>
                          </m:r>
                        </m:e>
                        <m:sub>
                          <m:r>
                            <a:rPr lang="en-US" i="1" dirty="0">
                              <a:latin typeface="Cambria Math" panose="02040503050406030204" pitchFamily="18" charset="0"/>
                            </a:rPr>
                            <m:t>0</m:t>
                          </m:r>
                        </m:sub>
                      </m:sSub>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𝑤</m:t>
                          </m:r>
                        </m:e>
                        <m:sub>
                          <m:r>
                            <a:rPr lang="en-US" i="1" dirty="0">
                              <a:latin typeface="Cambria Math" panose="02040503050406030204" pitchFamily="18" charset="0"/>
                            </a:rPr>
                            <m:t>1</m:t>
                          </m:r>
                        </m:sub>
                      </m:sSub>
                      <m:sSub>
                        <m:sSubPr>
                          <m:ctrlPr>
                            <a:rPr lang="en-US" i="1" dirty="0">
                              <a:latin typeface="Cambria Math" panose="02040503050406030204" pitchFamily="18" charset="0"/>
                            </a:rPr>
                          </m:ctrlPr>
                        </m:sSubPr>
                        <m:e>
                          <m:r>
                            <a:rPr lang="en-US" i="1" dirty="0">
                              <a:latin typeface="Cambria Math" panose="02040503050406030204" pitchFamily="18" charset="0"/>
                            </a:rPr>
                            <m:t>h</m:t>
                          </m:r>
                        </m:e>
                        <m:sub>
                          <m:r>
                            <a:rPr lang="en-US" i="1" dirty="0">
                              <a:latin typeface="Cambria Math" panose="02040503050406030204" pitchFamily="18" charset="0"/>
                            </a:rPr>
                            <m:t>1</m:t>
                          </m:r>
                        </m:sub>
                      </m:sSub>
                      <m:d>
                        <m:dPr>
                          <m:ctrlPr>
                            <a:rPr lang="en-US" i="1" dirty="0">
                              <a:latin typeface="Cambria Math" panose="02040503050406030204" pitchFamily="18" charset="0"/>
                            </a:rPr>
                          </m:ctrlPr>
                        </m:dPr>
                        <m:e>
                          <m:r>
                            <a:rPr lang="en-US" i="1" dirty="0">
                              <a:latin typeface="Cambria Math" panose="02040503050406030204" pitchFamily="18" charset="0"/>
                            </a:rPr>
                            <m:t>𝑥</m:t>
                          </m:r>
                        </m:e>
                      </m:d>
                      <m:r>
                        <a:rPr lang="en-US" i="1" dirty="0">
                          <a:latin typeface="Cambria Math" panose="02040503050406030204" pitchFamily="18" charset="0"/>
                        </a:rPr>
                        <m:t>+</m:t>
                      </m:r>
                      <m:r>
                        <m:rPr>
                          <m:nor/>
                        </m:rPr>
                        <a:rPr lang="en-US" dirty="0">
                          <a:latin typeface="Cambria Math" panose="02040503050406030204" pitchFamily="18" charset="0"/>
                        </a:rPr>
                        <m:t>…</m:t>
                      </m:r>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𝑤</m:t>
                          </m:r>
                        </m:e>
                        <m:sub>
                          <m:r>
                            <a:rPr lang="en-US" i="1" dirty="0">
                              <a:latin typeface="Cambria Math" panose="02040503050406030204" pitchFamily="18" charset="0"/>
                            </a:rPr>
                            <m:t>𝐷</m:t>
                          </m:r>
                        </m:sub>
                      </m:sSub>
                      <m:sSub>
                        <m:sSubPr>
                          <m:ctrlPr>
                            <a:rPr lang="en-US" i="1" dirty="0">
                              <a:latin typeface="Cambria Math" panose="02040503050406030204" pitchFamily="18" charset="0"/>
                            </a:rPr>
                          </m:ctrlPr>
                        </m:sSubPr>
                        <m:e>
                          <m:r>
                            <a:rPr lang="en-US" i="1" dirty="0">
                              <a:latin typeface="Cambria Math" panose="02040503050406030204" pitchFamily="18" charset="0"/>
                            </a:rPr>
                            <m:t>h</m:t>
                          </m:r>
                        </m:e>
                        <m:sub>
                          <m:r>
                            <a:rPr lang="en-US" i="1" dirty="0">
                              <a:latin typeface="Cambria Math" panose="02040503050406030204" pitchFamily="18" charset="0"/>
                            </a:rPr>
                            <m:t>𝐷</m:t>
                          </m:r>
                        </m:sub>
                      </m:sSub>
                      <m:r>
                        <a:rPr lang="en-US" i="1" dirty="0">
                          <a:latin typeface="Cambria Math" panose="02040503050406030204" pitchFamily="18" charset="0"/>
                        </a:rPr>
                        <m:t>(</m:t>
                      </m:r>
                      <m:r>
                        <a:rPr lang="en-US" i="1" dirty="0">
                          <a:latin typeface="Cambria Math" panose="02040503050406030204" pitchFamily="18" charset="0"/>
                        </a:rPr>
                        <m:t>𝑥</m:t>
                      </m:r>
                      <m:r>
                        <a:rPr lang="en-US" i="1" dirty="0">
                          <a:latin typeface="Cambria Math" panose="02040503050406030204" pitchFamily="18" charset="0"/>
                        </a:rPr>
                        <m:t>)</m:t>
                      </m:r>
                    </m:oMath>
                  </m:oMathPara>
                </a14:m>
                <a:endParaRPr lang="en-US" dirty="0"/>
              </a:p>
            </p:txBody>
          </p:sp>
        </mc:Choice>
        <mc:Fallback xmlns="">
          <p:sp>
            <p:nvSpPr>
              <p:cNvPr id="3" name="Text Placeholder 2">
                <a:extLst>
                  <a:ext uri="{FF2B5EF4-FFF2-40B4-BE49-F238E27FC236}">
                    <a16:creationId xmlns:a16="http://schemas.microsoft.com/office/drawing/2014/main" id="{3EEF17E8-824E-1849-84F6-6B946F983C2C}"/>
                  </a:ext>
                </a:extLst>
              </p:cNvPr>
              <p:cNvSpPr>
                <a:spLocks noGrp="1" noRot="1" noChangeAspect="1" noMove="1" noResize="1" noEditPoints="1" noAdjustHandles="1" noChangeArrowheads="1" noChangeShapeType="1" noTextEdit="1"/>
              </p:cNvSpPr>
              <p:nvPr>
                <p:ph type="body" idx="1"/>
              </p:nvPr>
            </p:nvSpPr>
            <p:spPr>
              <a:xfrm>
                <a:off x="3090625" y="596282"/>
                <a:ext cx="5596200" cy="3981000"/>
              </a:xfrm>
              <a:blipFill>
                <a:blip r:embed="rId3"/>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FA1BC4FE-B2F6-4D41-BE8A-C26EDBE5EE3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40</a:t>
            </a:fld>
            <a:endParaRPr lang="en"/>
          </a:p>
        </p:txBody>
      </p:sp>
      <p:sp>
        <p:nvSpPr>
          <p:cNvPr id="5" name="Rectangle 4">
            <a:extLst>
              <a:ext uri="{FF2B5EF4-FFF2-40B4-BE49-F238E27FC236}">
                <a16:creationId xmlns:a16="http://schemas.microsoft.com/office/drawing/2014/main" id="{4188BD98-4CF3-4A4D-AB52-EF110A6DD142}"/>
              </a:ext>
            </a:extLst>
          </p:cNvPr>
          <p:cNvSpPr/>
          <p:nvPr/>
        </p:nvSpPr>
        <p:spPr>
          <a:xfrm>
            <a:off x="6880698" y="933241"/>
            <a:ext cx="1343638" cy="2031325"/>
          </a:xfrm>
          <a:prstGeom prst="rect">
            <a:avLst/>
          </a:prstGeom>
        </p:spPr>
        <p:txBody>
          <a:bodyPr wrap="none">
            <a:spAutoFit/>
          </a:bodyPr>
          <a:lstStyle/>
          <a:p>
            <a:r>
              <a:rPr lang="en-US" dirty="0">
                <a:solidFill>
                  <a:srgbClr val="666666"/>
                </a:solidFill>
                <a:latin typeface="Nunito Sans" pitchFamily="2" charset="77"/>
              </a:rPr>
              <a:t>[0 0 0 … 0 0 0]</a:t>
            </a:r>
          </a:p>
          <a:p>
            <a:r>
              <a:rPr lang="en-US" dirty="0">
                <a:solidFill>
                  <a:srgbClr val="666666"/>
                </a:solidFill>
                <a:latin typeface="Nunito Sans" pitchFamily="2" charset="77"/>
              </a:rPr>
              <a:t>[1 0 0 … 0 0 0]</a:t>
            </a:r>
          </a:p>
          <a:p>
            <a:r>
              <a:rPr lang="en-US" dirty="0">
                <a:solidFill>
                  <a:srgbClr val="666666"/>
                </a:solidFill>
                <a:latin typeface="Nunito Sans" pitchFamily="2" charset="77"/>
              </a:rPr>
              <a:t>[0 1 0 … 0 0 0]</a:t>
            </a:r>
          </a:p>
          <a:p>
            <a:pPr>
              <a:lnSpc>
                <a:spcPct val="200000"/>
              </a:lnSpc>
            </a:pPr>
            <a:r>
              <a:rPr lang="en-US" dirty="0">
                <a:solidFill>
                  <a:srgbClr val="666666"/>
                </a:solidFill>
                <a:latin typeface="Nunito Sans" pitchFamily="2" charset="77"/>
              </a:rPr>
              <a:t>…</a:t>
            </a:r>
          </a:p>
          <a:p>
            <a:r>
              <a:rPr lang="en-US" dirty="0">
                <a:solidFill>
                  <a:srgbClr val="666666"/>
                </a:solidFill>
                <a:latin typeface="Nunito Sans" pitchFamily="2" charset="77"/>
              </a:rPr>
              <a:t>[1 1 0 … 0 0 0]</a:t>
            </a:r>
          </a:p>
          <a:p>
            <a:pPr>
              <a:lnSpc>
                <a:spcPct val="200000"/>
              </a:lnSpc>
            </a:pPr>
            <a:r>
              <a:rPr lang="en-US" dirty="0">
                <a:solidFill>
                  <a:srgbClr val="666666"/>
                </a:solidFill>
                <a:latin typeface="Nunito Sans" pitchFamily="2" charset="77"/>
              </a:rPr>
              <a:t>…</a:t>
            </a:r>
          </a:p>
          <a:p>
            <a:r>
              <a:rPr lang="en-US" dirty="0">
                <a:solidFill>
                  <a:srgbClr val="666666"/>
                </a:solidFill>
                <a:latin typeface="Nunito Sans" pitchFamily="2" charset="77"/>
              </a:rPr>
              <a:t>[1 1 1 … 1 1 1]</a:t>
            </a:r>
          </a:p>
        </p:txBody>
      </p:sp>
      <p:sp>
        <p:nvSpPr>
          <p:cNvPr id="8" name="Text Placeholder 2">
            <a:extLst>
              <a:ext uri="{FF2B5EF4-FFF2-40B4-BE49-F238E27FC236}">
                <a16:creationId xmlns:a16="http://schemas.microsoft.com/office/drawing/2014/main" id="{3271B516-E11D-8D40-A088-4CFB34B9A589}"/>
              </a:ext>
            </a:extLst>
          </p:cNvPr>
          <p:cNvSpPr txBox="1">
            <a:spLocks/>
          </p:cNvSpPr>
          <p:nvPr/>
        </p:nvSpPr>
        <p:spPr>
          <a:xfrm>
            <a:off x="3090625" y="3157917"/>
            <a:ext cx="5596200" cy="1800296"/>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317500" algn="l" rtl="0">
              <a:lnSpc>
                <a:spcPct val="115000"/>
              </a:lnSpc>
              <a:spcBef>
                <a:spcPts val="60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1pPr>
            <a:lvl2pPr marL="914400" marR="0" lvl="1"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2pPr>
            <a:lvl3pPr marL="1371600" marR="0" lvl="2"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3pPr>
            <a:lvl4pPr marL="1828800" marR="0" lvl="3"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4pPr>
            <a:lvl5pPr marL="2286000" marR="0" lvl="4"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5pPr>
            <a:lvl6pPr marL="2743200" marR="0" lvl="5"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6pPr>
            <a:lvl7pPr marL="3200400" marR="0" lvl="6"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7pPr>
            <a:lvl8pPr marL="3657600" marR="0" lvl="7"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8pPr>
            <a:lvl9pPr marL="4114800" marR="0" lvl="8"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9pPr>
          </a:lstStyle>
          <a:p>
            <a:pPr marL="139700" indent="0">
              <a:buNone/>
            </a:pPr>
            <a:r>
              <a:rPr lang="en-US" dirty="0"/>
              <a:t>If evaluating all subsets of 8 features only took 5 seconds, then</a:t>
            </a:r>
          </a:p>
          <a:p>
            <a:r>
              <a:rPr lang="en-US" dirty="0"/>
              <a:t>16 features would take 21 minutes</a:t>
            </a:r>
          </a:p>
          <a:p>
            <a:r>
              <a:rPr lang="en-US" dirty="0"/>
              <a:t>32 features would take almost 3 years</a:t>
            </a:r>
          </a:p>
          <a:p>
            <a:r>
              <a:rPr lang="en-US" dirty="0"/>
              <a:t>100 features would take almost 7.5*10</a:t>
            </a:r>
            <a:r>
              <a:rPr lang="en-US" baseline="30000" dirty="0"/>
              <a:t>20 </a:t>
            </a:r>
            <a:r>
              <a:rPr lang="en-US" dirty="0"/>
              <a:t>years</a:t>
            </a:r>
          </a:p>
          <a:p>
            <a:pPr lvl="1"/>
            <a:r>
              <a:rPr lang="en-US" dirty="0"/>
              <a:t>50,000,000,000x longer than the age of the universe!</a:t>
            </a:r>
          </a:p>
        </p:txBody>
      </p:sp>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A80FE043-BFCA-4C01-B3A1-A439EA3A9FF8}"/>
                  </a:ext>
                </a:extLst>
              </p14:cNvPr>
              <p14:cNvContentPartPr/>
              <p14:nvPr/>
            </p14:nvContentPartPr>
            <p14:xfrm>
              <a:off x="3616920" y="129600"/>
              <a:ext cx="5116680" cy="3184560"/>
            </p14:xfrm>
          </p:contentPart>
        </mc:Choice>
        <mc:Fallback xmlns="">
          <p:pic>
            <p:nvPicPr>
              <p:cNvPr id="6" name="Ink 5">
                <a:extLst>
                  <a:ext uri="{FF2B5EF4-FFF2-40B4-BE49-F238E27FC236}">
                    <a16:creationId xmlns:a16="http://schemas.microsoft.com/office/drawing/2014/main" id="{A80FE043-BFCA-4C01-B3A1-A439EA3A9FF8}"/>
                  </a:ext>
                </a:extLst>
              </p:cNvPr>
              <p:cNvPicPr/>
              <p:nvPr/>
            </p:nvPicPr>
            <p:blipFill>
              <a:blip r:embed="rId5"/>
              <a:stretch>
                <a:fillRect/>
              </a:stretch>
            </p:blipFill>
            <p:spPr>
              <a:xfrm>
                <a:off x="3607560" y="120240"/>
                <a:ext cx="5135400" cy="3203280"/>
              </a:xfrm>
              <a:prstGeom prst="rect">
                <a:avLst/>
              </a:prstGeom>
            </p:spPr>
          </p:pic>
        </mc:Fallback>
      </mc:AlternateContent>
    </p:spTree>
    <p:extLst>
      <p:ext uri="{BB962C8B-B14F-4D97-AF65-F5344CB8AC3E}">
        <p14:creationId xmlns:p14="http://schemas.microsoft.com/office/powerpoint/2010/main" val="33100581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uiExpand="1" build="allAtOnce"/>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AA5D1-B8E3-B94C-BE9B-9C1C54132530}"/>
              </a:ext>
            </a:extLst>
          </p:cNvPr>
          <p:cNvSpPr>
            <a:spLocks noGrp="1"/>
          </p:cNvSpPr>
          <p:nvPr>
            <p:ph type="title"/>
          </p:nvPr>
        </p:nvSpPr>
        <p:spPr/>
        <p:txBody>
          <a:bodyPr/>
          <a:lstStyle/>
          <a:p>
            <a:r>
              <a:rPr lang="en-US" dirty="0"/>
              <a:t>Choose Num Features?</a:t>
            </a:r>
          </a:p>
        </p:txBody>
      </p:sp>
      <p:sp>
        <p:nvSpPr>
          <p:cNvPr id="3" name="Text Placeholder 2">
            <a:extLst>
              <a:ext uri="{FF2B5EF4-FFF2-40B4-BE49-F238E27FC236}">
                <a16:creationId xmlns:a16="http://schemas.microsoft.com/office/drawing/2014/main" id="{6B6CDF32-884A-2B47-8A40-3E6C616FB6FB}"/>
              </a:ext>
            </a:extLst>
          </p:cNvPr>
          <p:cNvSpPr>
            <a:spLocks noGrp="1"/>
          </p:cNvSpPr>
          <p:nvPr>
            <p:ph type="body" idx="1"/>
          </p:nvPr>
        </p:nvSpPr>
        <p:spPr/>
        <p:txBody>
          <a:bodyPr/>
          <a:lstStyle/>
          <a:p>
            <a:pPr marL="139700" indent="0">
              <a:buNone/>
            </a:pPr>
            <a:r>
              <a:rPr lang="en-US" dirty="0"/>
              <a:t>Clearly all subsets is unreasonable. How can we choose how many and which features to include?</a:t>
            </a:r>
          </a:p>
          <a:p>
            <a:pPr marL="139700" indent="0">
              <a:buNone/>
            </a:pPr>
            <a:endParaRPr lang="en-US" b="1" dirty="0"/>
          </a:p>
          <a:p>
            <a:pPr marL="139700" indent="0">
              <a:buNone/>
            </a:pPr>
            <a:r>
              <a:rPr lang="en-US" b="1" dirty="0"/>
              <a:t>Option 1</a:t>
            </a:r>
          </a:p>
          <a:p>
            <a:pPr marL="139700" indent="0">
              <a:buNone/>
            </a:pPr>
            <a:r>
              <a:rPr lang="en-US" dirty="0"/>
              <a:t>Greedy Algorithm</a:t>
            </a:r>
          </a:p>
          <a:p>
            <a:pPr marL="139700" indent="0">
              <a:buNone/>
            </a:pPr>
            <a:endParaRPr lang="en-US" dirty="0"/>
          </a:p>
          <a:p>
            <a:pPr marL="139700" indent="0">
              <a:buNone/>
            </a:pPr>
            <a:r>
              <a:rPr lang="en-US" b="1" dirty="0"/>
              <a:t>Option 2</a:t>
            </a:r>
          </a:p>
          <a:p>
            <a:pPr marL="139700" indent="0">
              <a:buNone/>
            </a:pPr>
            <a:r>
              <a:rPr lang="en-US" dirty="0"/>
              <a:t>LASSO Regression (L1 Regularization)</a:t>
            </a:r>
          </a:p>
        </p:txBody>
      </p:sp>
      <p:sp>
        <p:nvSpPr>
          <p:cNvPr id="4" name="Slide Number Placeholder 3">
            <a:extLst>
              <a:ext uri="{FF2B5EF4-FFF2-40B4-BE49-F238E27FC236}">
                <a16:creationId xmlns:a16="http://schemas.microsoft.com/office/drawing/2014/main" id="{8B038FAC-5191-A74A-B71E-9B0EC4088EF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41</a:t>
            </a:fld>
            <a:endParaRPr lang="en"/>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CE363D48-D67A-4730-ADDB-EEB6B2B3628E}"/>
                  </a:ext>
                </a:extLst>
              </p14:cNvPr>
              <p14:cNvContentPartPr/>
              <p14:nvPr/>
            </p14:nvContentPartPr>
            <p14:xfrm>
              <a:off x="4001040" y="3323880"/>
              <a:ext cx="1493280" cy="765360"/>
            </p14:xfrm>
          </p:contentPart>
        </mc:Choice>
        <mc:Fallback xmlns="">
          <p:pic>
            <p:nvPicPr>
              <p:cNvPr id="5" name="Ink 4">
                <a:extLst>
                  <a:ext uri="{FF2B5EF4-FFF2-40B4-BE49-F238E27FC236}">
                    <a16:creationId xmlns:a16="http://schemas.microsoft.com/office/drawing/2014/main" id="{CE363D48-D67A-4730-ADDB-EEB6B2B3628E}"/>
                  </a:ext>
                </a:extLst>
              </p:cNvPr>
              <p:cNvPicPr/>
              <p:nvPr/>
            </p:nvPicPr>
            <p:blipFill>
              <a:blip r:embed="rId4"/>
              <a:stretch>
                <a:fillRect/>
              </a:stretch>
            </p:blipFill>
            <p:spPr>
              <a:xfrm>
                <a:off x="3991680" y="3314520"/>
                <a:ext cx="1512000" cy="784080"/>
              </a:xfrm>
              <a:prstGeom prst="rect">
                <a:avLst/>
              </a:prstGeom>
            </p:spPr>
          </p:pic>
        </mc:Fallback>
      </mc:AlternateContent>
    </p:spTree>
    <p:extLst>
      <p:ext uri="{BB962C8B-B14F-4D97-AF65-F5344CB8AC3E}">
        <p14:creationId xmlns:p14="http://schemas.microsoft.com/office/powerpoint/2010/main" val="2843323929"/>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9153BC9-BDD1-4C01-8545-410CFE40B37D}"/>
              </a:ext>
            </a:extLst>
          </p:cNvPr>
          <p:cNvSpPr>
            <a:spLocks noGrp="1"/>
          </p:cNvSpPr>
          <p:nvPr>
            <p:ph type="ctrTitle"/>
          </p:nvPr>
        </p:nvSpPr>
        <p:spPr/>
        <p:txBody>
          <a:bodyPr/>
          <a:lstStyle/>
          <a:p>
            <a:r>
              <a:rPr lang="en-US" dirty="0"/>
              <a:t>Greedy Algorithms</a:t>
            </a:r>
          </a:p>
        </p:txBody>
      </p:sp>
      <p:sp>
        <p:nvSpPr>
          <p:cNvPr id="6" name="Subtitle 5">
            <a:extLst>
              <a:ext uri="{FF2B5EF4-FFF2-40B4-BE49-F238E27FC236}">
                <a16:creationId xmlns:a16="http://schemas.microsoft.com/office/drawing/2014/main" id="{C69BC31B-8CE5-41F0-B39C-14391C54BD8F}"/>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5DB8B879-B39A-4E7B-A878-9A418558E89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42</a:t>
            </a:fld>
            <a:endParaRPr lang="en"/>
          </a:p>
        </p:txBody>
      </p:sp>
    </p:spTree>
    <p:extLst>
      <p:ext uri="{BB962C8B-B14F-4D97-AF65-F5344CB8AC3E}">
        <p14:creationId xmlns:p14="http://schemas.microsoft.com/office/powerpoint/2010/main" val="2270633296"/>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E9FF0-551A-1546-891C-FB3CCA32881B}"/>
              </a:ext>
            </a:extLst>
          </p:cNvPr>
          <p:cNvSpPr>
            <a:spLocks noGrp="1"/>
          </p:cNvSpPr>
          <p:nvPr>
            <p:ph type="title"/>
          </p:nvPr>
        </p:nvSpPr>
        <p:spPr/>
        <p:txBody>
          <a:bodyPr/>
          <a:lstStyle/>
          <a:p>
            <a:r>
              <a:rPr lang="en-US" dirty="0"/>
              <a:t>Greedy Algorithms</a:t>
            </a:r>
          </a:p>
        </p:txBody>
      </p:sp>
      <p:sp>
        <p:nvSpPr>
          <p:cNvPr id="3" name="Text Placeholder 2">
            <a:extLst>
              <a:ext uri="{FF2B5EF4-FFF2-40B4-BE49-F238E27FC236}">
                <a16:creationId xmlns:a16="http://schemas.microsoft.com/office/drawing/2014/main" id="{013D1EE8-3E1A-3A4F-B425-73C5357C29EF}"/>
              </a:ext>
            </a:extLst>
          </p:cNvPr>
          <p:cNvSpPr>
            <a:spLocks noGrp="1"/>
          </p:cNvSpPr>
          <p:nvPr>
            <p:ph type="body" idx="1"/>
          </p:nvPr>
        </p:nvSpPr>
        <p:spPr>
          <a:xfrm>
            <a:off x="2883796" y="270699"/>
            <a:ext cx="5596200" cy="4479151"/>
          </a:xfrm>
        </p:spPr>
        <p:txBody>
          <a:bodyPr/>
          <a:lstStyle/>
          <a:p>
            <a:pPr marL="139700" indent="0">
              <a:buNone/>
            </a:pPr>
            <a:r>
              <a:rPr lang="en-US" dirty="0"/>
              <a:t>Knowing it’s impossible to find exact solution, approximate it! </a:t>
            </a:r>
          </a:p>
          <a:p>
            <a:pPr marL="139700" indent="0">
              <a:buNone/>
            </a:pPr>
            <a:endParaRPr lang="en-US" dirty="0"/>
          </a:p>
          <a:p>
            <a:pPr marL="139700" indent="0">
              <a:buNone/>
            </a:pPr>
            <a:r>
              <a:rPr lang="en-US" b="1" dirty="0"/>
              <a:t>Forward stepwise</a:t>
            </a:r>
          </a:p>
          <a:p>
            <a:pPr marL="139700" indent="0">
              <a:buNone/>
            </a:pPr>
            <a:r>
              <a:rPr lang="en-US" dirty="0"/>
              <a:t>Start from model with no features, iteratively add features as performance improves.</a:t>
            </a:r>
          </a:p>
          <a:p>
            <a:pPr marL="139700" indent="0">
              <a:buNone/>
            </a:pPr>
            <a:endParaRPr lang="en-US" dirty="0"/>
          </a:p>
          <a:p>
            <a:pPr marL="139700" indent="0">
              <a:buNone/>
            </a:pPr>
            <a:r>
              <a:rPr lang="en-US" b="1" dirty="0"/>
              <a:t>Backward stepwise</a:t>
            </a:r>
          </a:p>
          <a:p>
            <a:pPr marL="139700" indent="0">
              <a:buNone/>
            </a:pPr>
            <a:r>
              <a:rPr lang="en-US" dirty="0"/>
              <a:t>Start with a full model and iteratively remove features that are the least useful.</a:t>
            </a:r>
          </a:p>
          <a:p>
            <a:pPr marL="139700" indent="0">
              <a:buNone/>
            </a:pPr>
            <a:endParaRPr lang="en-US" dirty="0"/>
          </a:p>
          <a:p>
            <a:pPr marL="139700" indent="0">
              <a:buNone/>
            </a:pPr>
            <a:r>
              <a:rPr lang="en-US" b="1" dirty="0"/>
              <a:t>Combining forward and backwards steps</a:t>
            </a:r>
          </a:p>
          <a:p>
            <a:pPr marL="139700" indent="0">
              <a:buNone/>
            </a:pPr>
            <a:r>
              <a:rPr lang="en-US" dirty="0"/>
              <a:t>Do a forward greedy algorithm that eventually prunes features that are no longer as relevant</a:t>
            </a:r>
          </a:p>
          <a:p>
            <a:pPr marL="139700" indent="0">
              <a:buNone/>
            </a:pPr>
            <a:r>
              <a:rPr lang="en-US" i="1" dirty="0"/>
              <a:t>And many many more! </a:t>
            </a:r>
          </a:p>
        </p:txBody>
      </p:sp>
      <p:sp>
        <p:nvSpPr>
          <p:cNvPr id="4" name="Slide Number Placeholder 3">
            <a:extLst>
              <a:ext uri="{FF2B5EF4-FFF2-40B4-BE49-F238E27FC236}">
                <a16:creationId xmlns:a16="http://schemas.microsoft.com/office/drawing/2014/main" id="{85E10567-5606-F841-9AC4-4FB27E9CF0A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43</a:t>
            </a:fld>
            <a:endParaRPr lang="en"/>
          </a:p>
        </p:txBody>
      </p:sp>
    </p:spTree>
    <p:extLst>
      <p:ext uri="{BB962C8B-B14F-4D97-AF65-F5344CB8AC3E}">
        <p14:creationId xmlns:p14="http://schemas.microsoft.com/office/powerpoint/2010/main" val="3761750828"/>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1DF5B-288E-C448-96AF-C4439D0AA93C}"/>
              </a:ext>
            </a:extLst>
          </p:cNvPr>
          <p:cNvSpPr>
            <a:spLocks noGrp="1"/>
          </p:cNvSpPr>
          <p:nvPr>
            <p:ph type="title"/>
          </p:nvPr>
        </p:nvSpPr>
        <p:spPr/>
        <p:txBody>
          <a:bodyPr/>
          <a:lstStyle/>
          <a:p>
            <a:r>
              <a:rPr lang="en-US" dirty="0"/>
              <a:t>Example:</a:t>
            </a:r>
            <a:br>
              <a:rPr lang="en-US" dirty="0"/>
            </a:br>
            <a:r>
              <a:rPr lang="en-US" dirty="0"/>
              <a:t>Forward Stepwise</a:t>
            </a:r>
            <a:br>
              <a:rPr lang="en-US" dirty="0"/>
            </a:br>
            <a:br>
              <a:rPr lang="en-US" dirty="0"/>
            </a:br>
            <a:endParaRPr lang="en-US" dirty="0"/>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231EACD8-78B2-0746-AC4C-97146FAC1059}"/>
                  </a:ext>
                </a:extLst>
              </p:cNvPr>
              <p:cNvSpPr>
                <a:spLocks noGrp="1"/>
              </p:cNvSpPr>
              <p:nvPr>
                <p:ph type="body" idx="1"/>
              </p:nvPr>
            </p:nvSpPr>
            <p:spPr/>
            <p:txBody>
              <a:bodyPr/>
              <a:lstStyle/>
              <a:p>
                <a:pPr marL="139700" indent="0">
                  <a:buNone/>
                </a:pPr>
                <a:r>
                  <a:rPr lang="en-US" dirty="0"/>
                  <a:t>Start by selecting number of desired features </a:t>
                </a:r>
                <a14:m>
                  <m:oMath xmlns:m="http://schemas.openxmlformats.org/officeDocument/2006/math">
                    <m:r>
                      <a:rPr lang="en-US" b="0" i="1" smtClean="0">
                        <a:latin typeface="Cambria Math" panose="02040503050406030204" pitchFamily="18" charset="0"/>
                      </a:rPr>
                      <m:t>𝑘</m:t>
                    </m:r>
                  </m:oMath>
                </a14:m>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r>
                  <a:rPr lang="en-US" dirty="0"/>
                  <a:t>Called greedy because it makes choices that look best at the time.</a:t>
                </a:r>
              </a:p>
              <a:p>
                <a:pPr lvl="1"/>
                <a:r>
                  <a:rPr lang="en-US" dirty="0"/>
                  <a:t>Greedily optimal != </a:t>
                </a:r>
              </a:p>
            </p:txBody>
          </p:sp>
        </mc:Choice>
        <mc:Fallback xmlns="">
          <p:sp>
            <p:nvSpPr>
              <p:cNvPr id="3" name="Text Placeholder 2">
                <a:extLst>
                  <a:ext uri="{FF2B5EF4-FFF2-40B4-BE49-F238E27FC236}">
                    <a16:creationId xmlns:a16="http://schemas.microsoft.com/office/drawing/2014/main" id="{231EACD8-78B2-0746-AC4C-97146FAC1059}"/>
                  </a:ext>
                </a:extLst>
              </p:cNvPr>
              <p:cNvSpPr>
                <a:spLocks noGrp="1" noRot="1" noChangeAspect="1" noMove="1" noResize="1" noEditPoints="1" noAdjustHandles="1" noChangeArrowheads="1" noChangeShapeType="1" noTextEdit="1"/>
              </p:cNvSpPr>
              <p:nvPr>
                <p:ph type="body" idx="1"/>
              </p:nvPr>
            </p:nvSpPr>
            <p:spPr>
              <a:blipFill>
                <a:blip r:embed="rId3"/>
                <a:stretch>
                  <a:fillRect b="-637"/>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DC75E07B-DF3B-4A42-BD22-5E14054FA2C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44</a:t>
            </a:fld>
            <a:endParaRPr lang="en"/>
          </a:p>
        </p:txBody>
      </p:sp>
      <mc:AlternateContent xmlns:mc="http://schemas.openxmlformats.org/markup-compatibility/2006" xmlns:a14="http://schemas.microsoft.com/office/drawing/2010/main">
        <mc:Choice Requires="a14">
          <p:sp>
            <p:nvSpPr>
              <p:cNvPr id="5" name="Text Placeholder 2">
                <a:extLst>
                  <a:ext uri="{FF2B5EF4-FFF2-40B4-BE49-F238E27FC236}">
                    <a16:creationId xmlns:a16="http://schemas.microsoft.com/office/drawing/2014/main" id="{E9798319-0C7C-AA46-84A7-C83D01CD6F22}"/>
                  </a:ext>
                </a:extLst>
              </p:cNvPr>
              <p:cNvSpPr txBox="1">
                <a:spLocks/>
              </p:cNvSpPr>
              <p:nvPr/>
            </p:nvSpPr>
            <p:spPr>
              <a:xfrm>
                <a:off x="2930236" y="1221620"/>
                <a:ext cx="5979313" cy="2675465"/>
              </a:xfrm>
              <a:prstGeom prst="rect">
                <a:avLst/>
              </a:prstGeom>
              <a:solidFill>
                <a:schemeClr val="bg1">
                  <a:lumMod val="95000"/>
                </a:schemeClr>
              </a:solidFill>
              <a:ln>
                <a:solidFill>
                  <a:schemeClr val="tx1"/>
                </a:solid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317500" algn="l" rtl="0">
                  <a:lnSpc>
                    <a:spcPct val="115000"/>
                  </a:lnSpc>
                  <a:spcBef>
                    <a:spcPts val="60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1pPr>
                <a:lvl2pPr marL="914400" marR="0" lvl="1"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2pPr>
                <a:lvl3pPr marL="1371600" marR="0" lvl="2"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3pPr>
                <a:lvl4pPr marL="1828800" marR="0" lvl="3"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4pPr>
                <a:lvl5pPr marL="2286000" marR="0" lvl="4"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5pPr>
                <a:lvl6pPr marL="2743200" marR="0" lvl="5"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6pPr>
                <a:lvl7pPr marL="3200400" marR="0" lvl="6"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7pPr>
                <a:lvl8pPr marL="3657600" marR="0" lvl="7"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8pPr>
                <a:lvl9pPr marL="4114800" marR="0" lvl="8"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9pPr>
              </a:lstStyle>
              <a:p>
                <a:pPr marL="139700" indent="0">
                  <a:buNone/>
                </a:pPr>
                <a:r>
                  <a:rPr lang="en-US" dirty="0">
                    <a:latin typeface="Roboto Mono for Powerline" pitchFamily="2" charset="0"/>
                    <a:ea typeface="Roboto Mono for Powerline" pitchFamily="2" charset="0"/>
                  </a:rPr>
                  <a:t>min_val = </a:t>
                </a:r>
                <a14:m>
                  <m:oMath xmlns:m="http://schemas.openxmlformats.org/officeDocument/2006/math">
                    <m:r>
                      <a:rPr lang="en-US" i="1" smtClean="0">
                        <a:latin typeface="Cambria Math" panose="02040503050406030204" pitchFamily="18" charset="0"/>
                        <a:ea typeface="Cambria Math" panose="02040503050406030204" pitchFamily="18" charset="0"/>
                      </a:rPr>
                      <m:t>∞</m:t>
                    </m:r>
                  </m:oMath>
                </a14:m>
                <a:endParaRPr lang="en-US" dirty="0">
                  <a:latin typeface="Roboto Mono for Powerline" pitchFamily="2" charset="0"/>
                  <a:ea typeface="Roboto Mono for Powerline" pitchFamily="2" charset="0"/>
                </a:endParaRPr>
              </a:p>
              <a:p>
                <a:pPr marL="139700" indent="0">
                  <a:buNone/>
                </a:pPr>
                <a14:m>
                  <m:oMathPara xmlns:m="http://schemas.openxmlformats.org/officeDocument/2006/math">
                    <m:oMathParaPr>
                      <m:jc m:val="left"/>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0</m:t>
                          </m:r>
                        </m:sub>
                      </m:sSub>
                      <m:r>
                        <a:rPr lang="en-US" i="1" smtClean="0">
                          <a:latin typeface="Cambria Math" panose="02040503050406030204" pitchFamily="18" charset="0"/>
                          <a:ea typeface="Cambria Math" panose="02040503050406030204" pitchFamily="18" charset="0"/>
                        </a:rPr>
                        <m:t>←∅</m:t>
                      </m:r>
                    </m:oMath>
                  </m:oMathPara>
                </a14:m>
                <a:endParaRPr lang="en-US" dirty="0">
                  <a:latin typeface="Roboto Mono for Powerline" pitchFamily="2" charset="0"/>
                  <a:ea typeface="Roboto Mono for Powerline" pitchFamily="2" charset="0"/>
                </a:endParaRPr>
              </a:p>
              <a:p>
                <a:pPr marL="139700" indent="0">
                  <a:buFont typeface="Nunito Sans"/>
                  <a:buNone/>
                </a:pPr>
                <a:r>
                  <a:rPr lang="en-US" dirty="0">
                    <a:latin typeface="Roboto Mono for Powerline" pitchFamily="2" charset="0"/>
                    <a:ea typeface="Roboto Mono for Powerline" pitchFamily="2" charset="0"/>
                  </a:rPr>
                  <a:t>for </a:t>
                </a:r>
                <a14:m>
                  <m:oMath xmlns:m="http://schemas.openxmlformats.org/officeDocument/2006/math">
                    <m:r>
                      <a:rPr lang="en-US" b="0" i="1" smtClean="0">
                        <a:latin typeface="Cambria Math" panose="02040503050406030204" pitchFamily="18" charset="0"/>
                        <a:ea typeface="Roboto Mono for Powerline" pitchFamily="2" charset="0"/>
                      </a:rPr>
                      <m:t>𝑖</m:t>
                    </m:r>
                    <m:r>
                      <a:rPr lang="en-US" b="0" i="1" smtClean="0">
                        <a:latin typeface="Cambria Math" panose="02040503050406030204" pitchFamily="18" charset="0"/>
                        <a:ea typeface="Roboto Mono for Powerline" pitchFamily="2" charset="0"/>
                      </a:rPr>
                      <m:t>←1..</m:t>
                    </m:r>
                    <m:r>
                      <a:rPr lang="en-US" b="0" i="1" smtClean="0">
                        <a:latin typeface="Cambria Math" panose="02040503050406030204" pitchFamily="18" charset="0"/>
                        <a:ea typeface="Roboto Mono for Powerline" pitchFamily="2" charset="0"/>
                      </a:rPr>
                      <m:t>𝑘</m:t>
                    </m:r>
                  </m:oMath>
                </a14:m>
                <a:r>
                  <a:rPr lang="en-US" dirty="0">
                    <a:latin typeface="Roboto Mono for Powerline" pitchFamily="2" charset="0"/>
                    <a:ea typeface="Roboto Mono for Powerline" pitchFamily="2" charset="0"/>
                  </a:rPr>
                  <a:t>:</a:t>
                </a:r>
              </a:p>
              <a:p>
                <a:pPr marL="139700" indent="0">
                  <a:buFont typeface="Nunito Sans"/>
                  <a:buNone/>
                </a:pPr>
                <a:r>
                  <a:rPr lang="en-US" dirty="0">
                    <a:latin typeface="Roboto Mono for Powerline" pitchFamily="2" charset="0"/>
                    <a:ea typeface="Roboto Mono for Powerline" pitchFamily="2" charset="0"/>
                  </a:rPr>
                  <a:t>   Find feature </a:t>
                </a:r>
                <a14:m>
                  <m:oMath xmlns:m="http://schemas.openxmlformats.org/officeDocument/2006/math">
                    <m:sSub>
                      <m:sSubPr>
                        <m:ctrlPr>
                          <a:rPr lang="en-US" b="0" i="1" smtClean="0">
                            <a:latin typeface="Cambria Math" panose="02040503050406030204" pitchFamily="18" charset="0"/>
                            <a:ea typeface="Roboto Mono for Powerline" pitchFamily="2" charset="0"/>
                          </a:rPr>
                        </m:ctrlPr>
                      </m:sSubPr>
                      <m:e>
                        <m:r>
                          <a:rPr lang="en-US" b="0" i="1" smtClean="0">
                            <a:latin typeface="Cambria Math" panose="02040503050406030204" pitchFamily="18" charset="0"/>
                            <a:ea typeface="Roboto Mono for Powerline" pitchFamily="2" charset="0"/>
                          </a:rPr>
                          <m:t>𝑓</m:t>
                        </m:r>
                      </m:e>
                      <m:sub>
                        <m:r>
                          <a:rPr lang="en-US" b="0" i="1" smtClean="0">
                            <a:latin typeface="Cambria Math" panose="02040503050406030204" pitchFamily="18" charset="0"/>
                            <a:ea typeface="Roboto Mono for Powerline" pitchFamily="2" charset="0"/>
                          </a:rPr>
                          <m:t>𝑖</m:t>
                        </m:r>
                      </m:sub>
                    </m:sSub>
                  </m:oMath>
                </a14:m>
                <a:r>
                  <a:rPr lang="en-US" dirty="0">
                    <a:latin typeface="Roboto Mono for Powerline" pitchFamily="2" charset="0"/>
                    <a:ea typeface="Roboto Mono for Powerline" pitchFamily="2" charset="0"/>
                  </a:rPr>
                  <a:t> not in </a:t>
                </a:r>
                <a14:m>
                  <m:oMath xmlns:m="http://schemas.openxmlformats.org/officeDocument/2006/math">
                    <m:sSub>
                      <m:sSubPr>
                        <m:ctrlPr>
                          <a:rPr lang="en-US" b="0" i="1" smtClean="0">
                            <a:latin typeface="Cambria Math" panose="02040503050406030204" pitchFamily="18" charset="0"/>
                            <a:ea typeface="Roboto Mono for Powerline" pitchFamily="2" charset="0"/>
                          </a:rPr>
                        </m:ctrlPr>
                      </m:sSubPr>
                      <m:e>
                        <m:r>
                          <a:rPr lang="en-US" b="0" i="1" smtClean="0">
                            <a:latin typeface="Cambria Math" panose="02040503050406030204" pitchFamily="18" charset="0"/>
                            <a:ea typeface="Roboto Mono for Powerline" pitchFamily="2" charset="0"/>
                          </a:rPr>
                          <m:t>𝑆</m:t>
                        </m:r>
                      </m:e>
                      <m:sub>
                        <m:r>
                          <a:rPr lang="en-US" b="0" i="1" smtClean="0">
                            <a:latin typeface="Cambria Math" panose="02040503050406030204" pitchFamily="18" charset="0"/>
                            <a:ea typeface="Roboto Mono for Powerline" pitchFamily="2" charset="0"/>
                          </a:rPr>
                          <m:t>𝑖</m:t>
                        </m:r>
                        <m:r>
                          <a:rPr lang="en-US" b="0" i="1" smtClean="0">
                            <a:latin typeface="Cambria Math" panose="02040503050406030204" pitchFamily="18" charset="0"/>
                            <a:ea typeface="Roboto Mono for Powerline" pitchFamily="2" charset="0"/>
                          </a:rPr>
                          <m:t>−1</m:t>
                        </m:r>
                      </m:sub>
                    </m:sSub>
                  </m:oMath>
                </a14:m>
                <a:r>
                  <a:rPr lang="en-US" dirty="0">
                    <a:latin typeface="Roboto Mono for Powerline" pitchFamily="2" charset="0"/>
                    <a:ea typeface="Roboto Mono for Powerline" pitchFamily="2" charset="0"/>
                  </a:rPr>
                  <a:t>, that when combined </a:t>
                </a:r>
              </a:p>
              <a:p>
                <a:pPr marL="139700" indent="0">
                  <a:buFont typeface="Nunito Sans"/>
                  <a:buNone/>
                </a:pPr>
                <a:r>
                  <a:rPr lang="en-US" dirty="0">
                    <a:latin typeface="Roboto Mono for Powerline" pitchFamily="2" charset="0"/>
                    <a:ea typeface="Roboto Mono for Powerline" pitchFamily="2" charset="0"/>
                  </a:rPr>
                  <a:t>   with </a:t>
                </a:r>
                <a14:m>
                  <m:oMath xmlns:m="http://schemas.openxmlformats.org/officeDocument/2006/math">
                    <m:sSub>
                      <m:sSubPr>
                        <m:ctrlPr>
                          <a:rPr lang="en-US" b="0" i="1" smtClean="0">
                            <a:latin typeface="Cambria Math" panose="02040503050406030204" pitchFamily="18" charset="0"/>
                            <a:ea typeface="Roboto Mono for Powerline" pitchFamily="2" charset="0"/>
                          </a:rPr>
                        </m:ctrlPr>
                      </m:sSubPr>
                      <m:e>
                        <m:r>
                          <a:rPr lang="en-US" b="0" i="1" smtClean="0">
                            <a:latin typeface="Cambria Math" panose="02040503050406030204" pitchFamily="18" charset="0"/>
                            <a:ea typeface="Roboto Mono for Powerline" pitchFamily="2" charset="0"/>
                          </a:rPr>
                          <m:t>𝑆</m:t>
                        </m:r>
                      </m:e>
                      <m:sub>
                        <m:r>
                          <a:rPr lang="en-US" b="0" i="1" smtClean="0">
                            <a:latin typeface="Cambria Math" panose="02040503050406030204" pitchFamily="18" charset="0"/>
                            <a:ea typeface="Roboto Mono for Powerline" pitchFamily="2" charset="0"/>
                          </a:rPr>
                          <m:t>𝑖</m:t>
                        </m:r>
                        <m:r>
                          <a:rPr lang="en-US" b="0" i="1" smtClean="0">
                            <a:latin typeface="Cambria Math" panose="02040503050406030204" pitchFamily="18" charset="0"/>
                            <a:ea typeface="Roboto Mono for Powerline" pitchFamily="2" charset="0"/>
                          </a:rPr>
                          <m:t>−1</m:t>
                        </m:r>
                      </m:sub>
                    </m:sSub>
                  </m:oMath>
                </a14:m>
                <a:r>
                  <a:rPr lang="en-US" dirty="0">
                    <a:latin typeface="Roboto Mono for Powerline" pitchFamily="2" charset="0"/>
                    <a:ea typeface="Roboto Mono for Powerline" pitchFamily="2" charset="0"/>
                  </a:rPr>
                  <a:t>, minimizes the validation loss the most.</a:t>
                </a:r>
              </a:p>
              <a:p>
                <a:pPr marL="139700" indent="0">
                  <a:buFont typeface="Nunito Sans"/>
                  <a:buNone/>
                </a:pPr>
                <a:r>
                  <a:rPr lang="en-US" dirty="0">
                    <a:latin typeface="Roboto Mono for Powerline" pitchFamily="2" charset="0"/>
                    <a:ea typeface="Roboto Mono for Powerline" pitchFamily="2" charset="0"/>
                  </a:rPr>
                  <a:t>   </a:t>
                </a:r>
                <a14:m>
                  <m:oMath xmlns:m="http://schemas.openxmlformats.org/officeDocument/2006/math">
                    <m:sSub>
                      <m:sSubPr>
                        <m:ctrlPr>
                          <a:rPr lang="en-US" b="0" i="1" smtClean="0">
                            <a:latin typeface="Cambria Math" panose="02040503050406030204" pitchFamily="18" charset="0"/>
                            <a:ea typeface="Roboto Mono for Powerline" pitchFamily="2" charset="0"/>
                          </a:rPr>
                        </m:ctrlPr>
                      </m:sSubPr>
                      <m:e>
                        <m:r>
                          <a:rPr lang="en-US" b="0" i="1" smtClean="0">
                            <a:latin typeface="Cambria Math" panose="02040503050406030204" pitchFamily="18" charset="0"/>
                            <a:ea typeface="Roboto Mono for Powerline" pitchFamily="2" charset="0"/>
                          </a:rPr>
                          <m:t>𝑆</m:t>
                        </m:r>
                      </m:e>
                      <m:sub>
                        <m:r>
                          <a:rPr lang="en-US" b="0" i="1" smtClean="0">
                            <a:latin typeface="Cambria Math" panose="02040503050406030204" pitchFamily="18" charset="0"/>
                            <a:ea typeface="Roboto Mono for Powerline" pitchFamily="2" charset="0"/>
                          </a:rPr>
                          <m:t>𝑖</m:t>
                        </m:r>
                      </m:sub>
                    </m:sSub>
                    <m:r>
                      <a:rPr lang="en-US" b="0" i="1" smtClean="0">
                        <a:latin typeface="Cambria Math" panose="02040503050406030204" pitchFamily="18" charset="0"/>
                        <a:ea typeface="Roboto Mono for Powerline" pitchFamily="2" charset="0"/>
                      </a:rPr>
                      <m:t>←</m:t>
                    </m:r>
                    <m:sSub>
                      <m:sSubPr>
                        <m:ctrlPr>
                          <a:rPr lang="en-US" b="0" i="1" smtClean="0">
                            <a:latin typeface="Cambria Math" panose="02040503050406030204" pitchFamily="18" charset="0"/>
                            <a:ea typeface="Roboto Mono for Powerline" pitchFamily="2" charset="0"/>
                          </a:rPr>
                        </m:ctrlPr>
                      </m:sSubPr>
                      <m:e>
                        <m:r>
                          <a:rPr lang="en-US" b="0" i="1" smtClean="0">
                            <a:latin typeface="Cambria Math" panose="02040503050406030204" pitchFamily="18" charset="0"/>
                            <a:ea typeface="Roboto Mono for Powerline" pitchFamily="2" charset="0"/>
                          </a:rPr>
                          <m:t>𝑆</m:t>
                        </m:r>
                      </m:e>
                      <m:sub>
                        <m:r>
                          <a:rPr lang="en-US" b="0" i="1" smtClean="0">
                            <a:latin typeface="Cambria Math" panose="02040503050406030204" pitchFamily="18" charset="0"/>
                            <a:ea typeface="Roboto Mono for Powerline" pitchFamily="2" charset="0"/>
                          </a:rPr>
                          <m:t>𝑖</m:t>
                        </m:r>
                        <m:r>
                          <a:rPr lang="en-US" b="0" i="1" smtClean="0">
                            <a:latin typeface="Cambria Math" panose="02040503050406030204" pitchFamily="18" charset="0"/>
                            <a:ea typeface="Roboto Mono for Powerline" pitchFamily="2" charset="0"/>
                          </a:rPr>
                          <m:t>−1</m:t>
                        </m:r>
                      </m:sub>
                    </m:sSub>
                    <m:r>
                      <a:rPr lang="en-US" b="0" i="1" smtClean="0">
                        <a:latin typeface="Cambria Math" panose="02040503050406030204" pitchFamily="18" charset="0"/>
                        <a:ea typeface="Roboto Mono for Powerline" pitchFamily="2" charset="0"/>
                      </a:rPr>
                      <m:t>∪</m:t>
                    </m:r>
                    <m:sSub>
                      <m:sSubPr>
                        <m:ctrlPr>
                          <a:rPr lang="en-US" b="0" i="1" smtClean="0">
                            <a:latin typeface="Cambria Math" panose="02040503050406030204" pitchFamily="18" charset="0"/>
                            <a:ea typeface="Roboto Mono for Powerline" pitchFamily="2" charset="0"/>
                          </a:rPr>
                        </m:ctrlPr>
                      </m:sSubPr>
                      <m:e>
                        <m:r>
                          <a:rPr lang="en-US" b="0" i="1" smtClean="0">
                            <a:latin typeface="Cambria Math" panose="02040503050406030204" pitchFamily="18" charset="0"/>
                            <a:ea typeface="Roboto Mono for Powerline" pitchFamily="2" charset="0"/>
                          </a:rPr>
                          <m:t>{</m:t>
                        </m:r>
                        <m:r>
                          <a:rPr lang="en-US" b="0" i="1" smtClean="0">
                            <a:latin typeface="Cambria Math" panose="02040503050406030204" pitchFamily="18" charset="0"/>
                            <a:ea typeface="Roboto Mono for Powerline" pitchFamily="2" charset="0"/>
                          </a:rPr>
                          <m:t>𝑓</m:t>
                        </m:r>
                      </m:e>
                      <m:sub>
                        <m:r>
                          <a:rPr lang="en-US" b="0" i="1" smtClean="0">
                            <a:latin typeface="Cambria Math" panose="02040503050406030204" pitchFamily="18" charset="0"/>
                            <a:ea typeface="Roboto Mono for Powerline" pitchFamily="2" charset="0"/>
                          </a:rPr>
                          <m:t>𝑖</m:t>
                        </m:r>
                      </m:sub>
                    </m:sSub>
                    <m:r>
                      <a:rPr lang="en-US" b="0" i="1" smtClean="0">
                        <a:latin typeface="Cambria Math" panose="02040503050406030204" pitchFamily="18" charset="0"/>
                        <a:ea typeface="Roboto Mono for Powerline" pitchFamily="2" charset="0"/>
                      </a:rPr>
                      <m:t>}</m:t>
                    </m:r>
                  </m:oMath>
                </a14:m>
                <a:endParaRPr lang="en-US" dirty="0">
                  <a:latin typeface="Roboto Mono for Powerline" pitchFamily="2" charset="0"/>
                  <a:ea typeface="Roboto Mono for Powerline" pitchFamily="2" charset="0"/>
                </a:endParaRPr>
              </a:p>
              <a:p>
                <a:pPr marL="139700" indent="0">
                  <a:buNone/>
                </a:pPr>
                <a:r>
                  <a:rPr lang="en-US" dirty="0">
                    <a:latin typeface="Roboto Mono for Powerline" pitchFamily="2" charset="0"/>
                    <a:ea typeface="Roboto Mono for Powerline" pitchFamily="2" charset="0"/>
                  </a:rPr>
                  <a:t>   if </a:t>
                </a:r>
                <a:r>
                  <a:rPr lang="en-US" dirty="0" err="1">
                    <a:latin typeface="Roboto Mono for Powerline" pitchFamily="2" charset="0"/>
                    <a:ea typeface="Roboto Mono for Powerline" pitchFamily="2" charset="0"/>
                  </a:rPr>
                  <a:t>val_loss</a:t>
                </a:r>
                <a:r>
                  <a:rPr lang="en-US" dirty="0">
                    <a:latin typeface="Roboto Mono for Powerline" pitchFamily="2" charset="0"/>
                    <a:ea typeface="Roboto Mono for Powerline" pitchFamily="2" charset="0"/>
                  </a:rPr>
                  <a:t>(</a:t>
                </a:r>
                <a14:m>
                  <m:oMath xmlns:m="http://schemas.openxmlformats.org/officeDocument/2006/math">
                    <m:sSub>
                      <m:sSubPr>
                        <m:ctrlPr>
                          <a:rPr lang="en-US" i="1">
                            <a:latin typeface="Cambria Math" panose="02040503050406030204" pitchFamily="18" charset="0"/>
                            <a:ea typeface="Roboto Mono for Powerline" pitchFamily="2" charset="0"/>
                          </a:rPr>
                        </m:ctrlPr>
                      </m:sSubPr>
                      <m:e>
                        <m:r>
                          <a:rPr lang="en-US" i="1">
                            <a:latin typeface="Cambria Math" panose="02040503050406030204" pitchFamily="18" charset="0"/>
                            <a:ea typeface="Roboto Mono for Powerline" pitchFamily="2" charset="0"/>
                          </a:rPr>
                          <m:t>𝑆</m:t>
                        </m:r>
                      </m:e>
                      <m:sub>
                        <m:r>
                          <a:rPr lang="en-US" i="1">
                            <a:latin typeface="Cambria Math" panose="02040503050406030204" pitchFamily="18" charset="0"/>
                            <a:ea typeface="Roboto Mono for Powerline" pitchFamily="2" charset="0"/>
                          </a:rPr>
                          <m:t>𝑖</m:t>
                        </m:r>
                      </m:sub>
                    </m:sSub>
                  </m:oMath>
                </a14:m>
                <a:r>
                  <a:rPr lang="en-US" dirty="0">
                    <a:latin typeface="Roboto Mono for Powerline" pitchFamily="2" charset="0"/>
                    <a:ea typeface="Roboto Mono for Powerline" pitchFamily="2" charset="0"/>
                  </a:rPr>
                  <a:t>) &gt; </a:t>
                </a:r>
                <a:r>
                  <a:rPr lang="en-US" dirty="0" err="1">
                    <a:latin typeface="Roboto Mono for Powerline" pitchFamily="2" charset="0"/>
                    <a:ea typeface="Roboto Mono for Powerline" pitchFamily="2" charset="0"/>
                  </a:rPr>
                  <a:t>min_val</a:t>
                </a:r>
                <a:r>
                  <a:rPr lang="en-US" dirty="0">
                    <a:latin typeface="Roboto Mono for Powerline" pitchFamily="2" charset="0"/>
                    <a:ea typeface="Roboto Mono for Powerline" pitchFamily="2" charset="0"/>
                  </a:rPr>
                  <a:t>:</a:t>
                </a:r>
              </a:p>
              <a:p>
                <a:pPr marL="139700" indent="0">
                  <a:buNone/>
                </a:pPr>
                <a:r>
                  <a:rPr lang="en-US" dirty="0">
                    <a:latin typeface="Roboto Mono for Powerline" pitchFamily="2" charset="0"/>
                    <a:ea typeface="Roboto Mono for Powerline" pitchFamily="2" charset="0"/>
                  </a:rPr>
                  <a:t>	break  # No need to look at more features</a:t>
                </a:r>
              </a:p>
            </p:txBody>
          </p:sp>
        </mc:Choice>
        <mc:Fallback xmlns="">
          <p:sp>
            <p:nvSpPr>
              <p:cNvPr id="5" name="Text Placeholder 2">
                <a:extLst>
                  <a:ext uri="{FF2B5EF4-FFF2-40B4-BE49-F238E27FC236}">
                    <a16:creationId xmlns:a16="http://schemas.microsoft.com/office/drawing/2014/main" id="{E9798319-0C7C-AA46-84A7-C83D01CD6F22}"/>
                  </a:ext>
                </a:extLst>
              </p:cNvPr>
              <p:cNvSpPr txBox="1">
                <a:spLocks noRot="1" noChangeAspect="1" noMove="1" noResize="1" noEditPoints="1" noAdjustHandles="1" noChangeArrowheads="1" noChangeShapeType="1" noTextEdit="1"/>
              </p:cNvSpPr>
              <p:nvPr/>
            </p:nvSpPr>
            <p:spPr>
              <a:xfrm>
                <a:off x="2930236" y="1221620"/>
                <a:ext cx="5979313" cy="2675465"/>
              </a:xfrm>
              <a:prstGeom prst="rect">
                <a:avLst/>
              </a:prstGeom>
              <a:blipFill>
                <a:blip r:embed="rId4"/>
                <a:stretch>
                  <a:fillRect/>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678400036"/>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CE4257C-2020-D244-9893-FFB20ED6E6C1}"/>
              </a:ext>
            </a:extLst>
          </p:cNvPr>
          <p:cNvSpPr>
            <a:spLocks noGrp="1"/>
          </p:cNvSpPr>
          <p:nvPr>
            <p:ph type="body" idx="1"/>
          </p:nvPr>
        </p:nvSpPr>
        <p:spPr/>
        <p:txBody>
          <a:bodyPr/>
          <a:lstStyle/>
          <a:p>
            <a:r>
              <a:rPr lang="en-US" dirty="0"/>
              <a:t>Say you want to find the optimal two-feature model, using the forward stepwise algorithm. What model would the forward stepwise algorithm choose?</a:t>
            </a:r>
          </a:p>
        </p:txBody>
      </p:sp>
      <p:sp>
        <p:nvSpPr>
          <p:cNvPr id="3" name="Slide Number Placeholder 2">
            <a:extLst>
              <a:ext uri="{FF2B5EF4-FFF2-40B4-BE49-F238E27FC236}">
                <a16:creationId xmlns:a16="http://schemas.microsoft.com/office/drawing/2014/main" id="{4CCDEE78-E813-F345-939F-4B615DE87FB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45</a:t>
            </a:fld>
            <a:endParaRPr lang="en" dirty="0"/>
          </a:p>
        </p:txBody>
      </p:sp>
      <p:sp>
        <p:nvSpPr>
          <p:cNvPr id="4" name="Title 3">
            <a:extLst>
              <a:ext uri="{FF2B5EF4-FFF2-40B4-BE49-F238E27FC236}">
                <a16:creationId xmlns:a16="http://schemas.microsoft.com/office/drawing/2014/main" id="{5AABBBF7-3929-1A45-B050-6129D7FBE7DE}"/>
              </a:ext>
            </a:extLst>
          </p:cNvPr>
          <p:cNvSpPr>
            <a:spLocks noGrp="1"/>
          </p:cNvSpPr>
          <p:nvPr>
            <p:ph type="title"/>
          </p:nvPr>
        </p:nvSpPr>
        <p:spPr/>
        <p:txBody>
          <a:bodyPr/>
          <a:lstStyle/>
          <a:p>
            <a:r>
              <a:rPr lang="en-US" dirty="0"/>
              <a:t>1 min</a:t>
            </a:r>
          </a:p>
        </p:txBody>
      </p:sp>
      <p:graphicFrame>
        <p:nvGraphicFramePr>
          <p:cNvPr id="7" name="Table 7">
            <a:extLst>
              <a:ext uri="{FF2B5EF4-FFF2-40B4-BE49-F238E27FC236}">
                <a16:creationId xmlns:a16="http://schemas.microsoft.com/office/drawing/2014/main" id="{27F9C05F-112E-AF4E-ACB4-0395B22A1071}"/>
              </a:ext>
            </a:extLst>
          </p:cNvPr>
          <p:cNvGraphicFramePr>
            <a:graphicFrameLocks noGrp="1"/>
          </p:cNvGraphicFramePr>
          <p:nvPr>
            <p:extLst>
              <p:ext uri="{D42A27DB-BD31-4B8C-83A1-F6EECF244321}">
                <p14:modId xmlns:p14="http://schemas.microsoft.com/office/powerpoint/2010/main" val="1071316198"/>
              </p:ext>
            </p:extLst>
          </p:nvPr>
        </p:nvGraphicFramePr>
        <p:xfrm>
          <a:off x="3548850" y="1924094"/>
          <a:ext cx="2046300" cy="1854200"/>
        </p:xfrm>
        <a:graphic>
          <a:graphicData uri="http://schemas.openxmlformats.org/drawingml/2006/table">
            <a:tbl>
              <a:tblPr firstRow="1" bandRow="1">
                <a:tableStyleId>{CB23F696-D533-4BE0-B1DA-8B15BD142E95}</a:tableStyleId>
              </a:tblPr>
              <a:tblGrid>
                <a:gridCol w="939430">
                  <a:extLst>
                    <a:ext uri="{9D8B030D-6E8A-4147-A177-3AD203B41FA5}">
                      <a16:colId xmlns:a16="http://schemas.microsoft.com/office/drawing/2014/main" val="1130068958"/>
                    </a:ext>
                  </a:extLst>
                </a:gridCol>
                <a:gridCol w="1106870">
                  <a:extLst>
                    <a:ext uri="{9D8B030D-6E8A-4147-A177-3AD203B41FA5}">
                      <a16:colId xmlns:a16="http://schemas.microsoft.com/office/drawing/2014/main" val="4004525230"/>
                    </a:ext>
                  </a:extLst>
                </a:gridCol>
              </a:tblGrid>
              <a:tr h="370840">
                <a:tc>
                  <a:txBody>
                    <a:bodyPr/>
                    <a:lstStyle/>
                    <a:p>
                      <a:r>
                        <a:rPr lang="en-US" b="1" dirty="0">
                          <a:latin typeface="Nunito Sans" pitchFamily="2" charset="77"/>
                        </a:rPr>
                        <a:t>Features</a:t>
                      </a:r>
                    </a:p>
                  </a:txBody>
                  <a:tcPr/>
                </a:tc>
                <a:tc>
                  <a:txBody>
                    <a:bodyPr/>
                    <a:lstStyle/>
                    <a:p>
                      <a:r>
                        <a:rPr lang="en-US" b="1" dirty="0">
                          <a:latin typeface="Nunito Sans" pitchFamily="2" charset="77"/>
                        </a:rPr>
                        <a:t>Val Loss</a:t>
                      </a:r>
                    </a:p>
                  </a:txBody>
                  <a:tcPr/>
                </a:tc>
                <a:extLst>
                  <a:ext uri="{0D108BD9-81ED-4DB2-BD59-A6C34878D82A}">
                    <a16:rowId xmlns:a16="http://schemas.microsoft.com/office/drawing/2014/main" val="3594809706"/>
                  </a:ext>
                </a:extLst>
              </a:tr>
              <a:tr h="370840">
                <a:tc>
                  <a:txBody>
                    <a:bodyPr/>
                    <a:lstStyle/>
                    <a:p>
                      <a:r>
                        <a:rPr lang="en-US" dirty="0">
                          <a:latin typeface="Nunito Sans" pitchFamily="2" charset="77"/>
                        </a:rPr>
                        <a:t># bath</a:t>
                      </a:r>
                    </a:p>
                  </a:txBody>
                  <a:tcPr/>
                </a:tc>
                <a:tc>
                  <a:txBody>
                    <a:bodyPr/>
                    <a:lstStyle/>
                    <a:p>
                      <a:r>
                        <a:rPr lang="en-US" dirty="0">
                          <a:latin typeface="Nunito Sans" pitchFamily="2" charset="77"/>
                        </a:rPr>
                        <a:t>201</a:t>
                      </a:r>
                    </a:p>
                  </a:txBody>
                  <a:tcPr/>
                </a:tc>
                <a:extLst>
                  <a:ext uri="{0D108BD9-81ED-4DB2-BD59-A6C34878D82A}">
                    <a16:rowId xmlns:a16="http://schemas.microsoft.com/office/drawing/2014/main" val="2429082194"/>
                  </a:ext>
                </a:extLst>
              </a:tr>
              <a:tr h="370840">
                <a:tc>
                  <a:txBody>
                    <a:bodyPr/>
                    <a:lstStyle/>
                    <a:p>
                      <a:r>
                        <a:rPr lang="en-US" dirty="0">
                          <a:latin typeface="Nunito Sans" pitchFamily="2" charset="77"/>
                        </a:rPr>
                        <a:t># bed</a:t>
                      </a:r>
                    </a:p>
                  </a:txBody>
                  <a:tcPr/>
                </a:tc>
                <a:tc>
                  <a:txBody>
                    <a:bodyPr/>
                    <a:lstStyle/>
                    <a:p>
                      <a:r>
                        <a:rPr lang="en-US" dirty="0">
                          <a:latin typeface="Nunito Sans" pitchFamily="2" charset="77"/>
                        </a:rPr>
                        <a:t>300</a:t>
                      </a:r>
                    </a:p>
                  </a:txBody>
                  <a:tcPr/>
                </a:tc>
                <a:extLst>
                  <a:ext uri="{0D108BD9-81ED-4DB2-BD59-A6C34878D82A}">
                    <a16:rowId xmlns:a16="http://schemas.microsoft.com/office/drawing/2014/main" val="276791429"/>
                  </a:ext>
                </a:extLst>
              </a:tr>
              <a:tr h="370840">
                <a:tc>
                  <a:txBody>
                    <a:bodyPr/>
                    <a:lstStyle/>
                    <a:p>
                      <a:r>
                        <a:rPr lang="en-US" dirty="0">
                          <a:latin typeface="Nunito Sans" pitchFamily="2" charset="77"/>
                        </a:rPr>
                        <a:t>sq ft</a:t>
                      </a:r>
                    </a:p>
                  </a:txBody>
                  <a:tcPr/>
                </a:tc>
                <a:tc>
                  <a:txBody>
                    <a:bodyPr/>
                    <a:lstStyle/>
                    <a:p>
                      <a:r>
                        <a:rPr lang="en-US" dirty="0">
                          <a:latin typeface="Nunito Sans" pitchFamily="2" charset="77"/>
                        </a:rPr>
                        <a:t>157</a:t>
                      </a:r>
                    </a:p>
                  </a:txBody>
                  <a:tcPr/>
                </a:tc>
                <a:extLst>
                  <a:ext uri="{0D108BD9-81ED-4DB2-BD59-A6C34878D82A}">
                    <a16:rowId xmlns:a16="http://schemas.microsoft.com/office/drawing/2014/main" val="2123543049"/>
                  </a:ext>
                </a:extLst>
              </a:tr>
              <a:tr h="370840">
                <a:tc>
                  <a:txBody>
                    <a:bodyPr/>
                    <a:lstStyle/>
                    <a:p>
                      <a:r>
                        <a:rPr lang="en-US" dirty="0">
                          <a:latin typeface="Nunito Sans" pitchFamily="2" charset="77"/>
                        </a:rPr>
                        <a:t>year built</a:t>
                      </a:r>
                    </a:p>
                  </a:txBody>
                  <a:tcPr/>
                </a:tc>
                <a:tc>
                  <a:txBody>
                    <a:bodyPr/>
                    <a:lstStyle/>
                    <a:p>
                      <a:r>
                        <a:rPr lang="en-US" dirty="0">
                          <a:latin typeface="Nunito Sans" pitchFamily="2" charset="77"/>
                        </a:rPr>
                        <a:t>224</a:t>
                      </a:r>
                    </a:p>
                  </a:txBody>
                  <a:tcPr/>
                </a:tc>
                <a:extLst>
                  <a:ext uri="{0D108BD9-81ED-4DB2-BD59-A6C34878D82A}">
                    <a16:rowId xmlns:a16="http://schemas.microsoft.com/office/drawing/2014/main" val="562035043"/>
                  </a:ext>
                </a:extLst>
              </a:tr>
            </a:tbl>
          </a:graphicData>
        </a:graphic>
      </p:graphicFrame>
      <p:graphicFrame>
        <p:nvGraphicFramePr>
          <p:cNvPr id="8" name="Table 7">
            <a:extLst>
              <a:ext uri="{FF2B5EF4-FFF2-40B4-BE49-F238E27FC236}">
                <a16:creationId xmlns:a16="http://schemas.microsoft.com/office/drawing/2014/main" id="{D3721C3F-CE55-0F4F-888A-80AF685BA0AC}"/>
              </a:ext>
            </a:extLst>
          </p:cNvPr>
          <p:cNvGraphicFramePr>
            <a:graphicFrameLocks noGrp="1"/>
          </p:cNvGraphicFramePr>
          <p:nvPr>
            <p:extLst>
              <p:ext uri="{D42A27DB-BD31-4B8C-83A1-F6EECF244321}">
                <p14:modId xmlns:p14="http://schemas.microsoft.com/office/powerpoint/2010/main" val="1190896499"/>
              </p:ext>
            </p:extLst>
          </p:nvPr>
        </p:nvGraphicFramePr>
        <p:xfrm>
          <a:off x="6071330" y="1924094"/>
          <a:ext cx="2615495" cy="2595880"/>
        </p:xfrm>
        <a:graphic>
          <a:graphicData uri="http://schemas.openxmlformats.org/drawingml/2006/table">
            <a:tbl>
              <a:tblPr firstRow="1" bandRow="1">
                <a:tableStyleId>{CB23F696-D533-4BE0-B1DA-8B15BD142E95}</a:tableStyleId>
              </a:tblPr>
              <a:tblGrid>
                <a:gridCol w="1725358">
                  <a:extLst>
                    <a:ext uri="{9D8B030D-6E8A-4147-A177-3AD203B41FA5}">
                      <a16:colId xmlns:a16="http://schemas.microsoft.com/office/drawing/2014/main" val="1130068958"/>
                    </a:ext>
                  </a:extLst>
                </a:gridCol>
                <a:gridCol w="890137">
                  <a:extLst>
                    <a:ext uri="{9D8B030D-6E8A-4147-A177-3AD203B41FA5}">
                      <a16:colId xmlns:a16="http://schemas.microsoft.com/office/drawing/2014/main" val="4004525230"/>
                    </a:ext>
                  </a:extLst>
                </a:gridCol>
              </a:tblGrid>
              <a:tr h="370840">
                <a:tc>
                  <a:txBody>
                    <a:bodyPr/>
                    <a:lstStyle/>
                    <a:p>
                      <a:r>
                        <a:rPr lang="en-US" b="1" dirty="0">
                          <a:latin typeface="Nunito Sans" pitchFamily="2" charset="77"/>
                        </a:rPr>
                        <a:t>Features </a:t>
                      </a:r>
                      <a:r>
                        <a:rPr lang="en-US" sz="1100" b="0" i="1" dirty="0">
                          <a:latin typeface="Nunito Sans" pitchFamily="2" charset="77"/>
                        </a:rPr>
                        <a:t>(unordered)</a:t>
                      </a:r>
                      <a:endParaRPr lang="en-US" b="0" i="1" dirty="0">
                        <a:latin typeface="Nunito Sans" pitchFamily="2" charset="77"/>
                      </a:endParaRPr>
                    </a:p>
                  </a:txBody>
                  <a:tcPr/>
                </a:tc>
                <a:tc>
                  <a:txBody>
                    <a:bodyPr/>
                    <a:lstStyle/>
                    <a:p>
                      <a:r>
                        <a:rPr lang="en-US" b="1" dirty="0">
                          <a:latin typeface="Nunito Sans" pitchFamily="2" charset="77"/>
                        </a:rPr>
                        <a:t>Val Loss</a:t>
                      </a:r>
                    </a:p>
                  </a:txBody>
                  <a:tcPr/>
                </a:tc>
                <a:extLst>
                  <a:ext uri="{0D108BD9-81ED-4DB2-BD59-A6C34878D82A}">
                    <a16:rowId xmlns:a16="http://schemas.microsoft.com/office/drawing/2014/main" val="3594809706"/>
                  </a:ext>
                </a:extLst>
              </a:tr>
              <a:tr h="370840">
                <a:tc>
                  <a:txBody>
                    <a:bodyPr/>
                    <a:lstStyle/>
                    <a:p>
                      <a:r>
                        <a:rPr lang="en-US" dirty="0">
                          <a:latin typeface="Nunito Sans" pitchFamily="2" charset="77"/>
                        </a:rPr>
                        <a:t>(# bath, # bed)</a:t>
                      </a:r>
                    </a:p>
                  </a:txBody>
                  <a:tcPr/>
                </a:tc>
                <a:tc>
                  <a:txBody>
                    <a:bodyPr/>
                    <a:lstStyle/>
                    <a:p>
                      <a:r>
                        <a:rPr lang="en-US" dirty="0">
                          <a:latin typeface="Nunito Sans" pitchFamily="2" charset="77"/>
                        </a:rPr>
                        <a:t>120</a:t>
                      </a:r>
                    </a:p>
                  </a:txBody>
                  <a:tcPr/>
                </a:tc>
                <a:extLst>
                  <a:ext uri="{0D108BD9-81ED-4DB2-BD59-A6C34878D82A}">
                    <a16:rowId xmlns:a16="http://schemas.microsoft.com/office/drawing/2014/main" val="2429082194"/>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latin typeface="Nunito Sans" pitchFamily="2" charset="77"/>
                        </a:rPr>
                        <a:t>(# bath, sq ft)</a:t>
                      </a:r>
                    </a:p>
                  </a:txBody>
                  <a:tcPr/>
                </a:tc>
                <a:tc>
                  <a:txBody>
                    <a:bodyPr/>
                    <a:lstStyle/>
                    <a:p>
                      <a:r>
                        <a:rPr lang="en-US" dirty="0">
                          <a:latin typeface="Nunito Sans" pitchFamily="2" charset="77"/>
                        </a:rPr>
                        <a:t>131</a:t>
                      </a:r>
                    </a:p>
                  </a:txBody>
                  <a:tcPr/>
                </a:tc>
                <a:extLst>
                  <a:ext uri="{0D108BD9-81ED-4DB2-BD59-A6C34878D82A}">
                    <a16:rowId xmlns:a16="http://schemas.microsoft.com/office/drawing/2014/main" val="3836758816"/>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latin typeface="Nunito Sans" pitchFamily="2" charset="77"/>
                        </a:rPr>
                        <a:t>(# bath, year built)</a:t>
                      </a:r>
                    </a:p>
                  </a:txBody>
                  <a:tcPr/>
                </a:tc>
                <a:tc>
                  <a:txBody>
                    <a:bodyPr/>
                    <a:lstStyle/>
                    <a:p>
                      <a:r>
                        <a:rPr lang="en-US" dirty="0">
                          <a:latin typeface="Nunito Sans" pitchFamily="2" charset="77"/>
                        </a:rPr>
                        <a:t>190</a:t>
                      </a:r>
                    </a:p>
                  </a:txBody>
                  <a:tcPr/>
                </a:tc>
                <a:extLst>
                  <a:ext uri="{0D108BD9-81ED-4DB2-BD59-A6C34878D82A}">
                    <a16:rowId xmlns:a16="http://schemas.microsoft.com/office/drawing/2014/main" val="1730604837"/>
                  </a:ext>
                </a:extLst>
              </a:tr>
              <a:tr h="370840">
                <a:tc>
                  <a:txBody>
                    <a:bodyPr/>
                    <a:lstStyle/>
                    <a:p>
                      <a:r>
                        <a:rPr lang="en-US" dirty="0">
                          <a:latin typeface="Nunito Sans" pitchFamily="2" charset="77"/>
                        </a:rPr>
                        <a:t>(# bed, sq ft)</a:t>
                      </a:r>
                    </a:p>
                  </a:txBody>
                  <a:tcPr/>
                </a:tc>
                <a:tc>
                  <a:txBody>
                    <a:bodyPr/>
                    <a:lstStyle/>
                    <a:p>
                      <a:r>
                        <a:rPr lang="en-US" dirty="0">
                          <a:latin typeface="Nunito Sans" pitchFamily="2" charset="77"/>
                        </a:rPr>
                        <a:t>137</a:t>
                      </a:r>
                    </a:p>
                  </a:txBody>
                  <a:tcPr/>
                </a:tc>
                <a:extLst>
                  <a:ext uri="{0D108BD9-81ED-4DB2-BD59-A6C34878D82A}">
                    <a16:rowId xmlns:a16="http://schemas.microsoft.com/office/drawing/2014/main" val="1464078212"/>
                  </a:ext>
                </a:extLst>
              </a:tr>
              <a:tr h="370840">
                <a:tc>
                  <a:txBody>
                    <a:bodyPr/>
                    <a:lstStyle/>
                    <a:p>
                      <a:r>
                        <a:rPr lang="en-US" dirty="0">
                          <a:latin typeface="Nunito Sans" pitchFamily="2" charset="77"/>
                        </a:rPr>
                        <a:t>(# bed, year built)</a:t>
                      </a:r>
                    </a:p>
                  </a:txBody>
                  <a:tcPr/>
                </a:tc>
                <a:tc>
                  <a:txBody>
                    <a:bodyPr/>
                    <a:lstStyle/>
                    <a:p>
                      <a:r>
                        <a:rPr lang="en-US" dirty="0">
                          <a:latin typeface="Nunito Sans" pitchFamily="2" charset="77"/>
                        </a:rPr>
                        <a:t>209</a:t>
                      </a:r>
                    </a:p>
                  </a:txBody>
                  <a:tcPr/>
                </a:tc>
                <a:extLst>
                  <a:ext uri="{0D108BD9-81ED-4DB2-BD59-A6C34878D82A}">
                    <a16:rowId xmlns:a16="http://schemas.microsoft.com/office/drawing/2014/main" val="276791429"/>
                  </a:ext>
                </a:extLst>
              </a:tr>
              <a:tr h="370840">
                <a:tc>
                  <a:txBody>
                    <a:bodyPr/>
                    <a:lstStyle/>
                    <a:p>
                      <a:r>
                        <a:rPr lang="en-US" dirty="0">
                          <a:latin typeface="Nunito Sans" pitchFamily="2" charset="77"/>
                        </a:rPr>
                        <a:t>(sq ft, year built)</a:t>
                      </a:r>
                    </a:p>
                  </a:txBody>
                  <a:tcPr/>
                </a:tc>
                <a:tc>
                  <a:txBody>
                    <a:bodyPr/>
                    <a:lstStyle/>
                    <a:p>
                      <a:r>
                        <a:rPr lang="en-US" dirty="0">
                          <a:latin typeface="Nunito Sans" pitchFamily="2" charset="77"/>
                        </a:rPr>
                        <a:t>145</a:t>
                      </a:r>
                    </a:p>
                  </a:txBody>
                  <a:tcPr/>
                </a:tc>
                <a:extLst>
                  <a:ext uri="{0D108BD9-81ED-4DB2-BD59-A6C34878D82A}">
                    <a16:rowId xmlns:a16="http://schemas.microsoft.com/office/drawing/2014/main" val="2123543049"/>
                  </a:ext>
                </a:extLst>
              </a:tr>
            </a:tbl>
          </a:graphicData>
        </a:graphic>
      </p:graphicFrame>
      <p:sp>
        <p:nvSpPr>
          <p:cNvPr id="5" name="TextBox 4">
            <a:extLst>
              <a:ext uri="{FF2B5EF4-FFF2-40B4-BE49-F238E27FC236}">
                <a16:creationId xmlns:a16="http://schemas.microsoft.com/office/drawing/2014/main" id="{1995C80D-C2F3-F72F-D878-B9667CBF9A7D}"/>
              </a:ext>
            </a:extLst>
          </p:cNvPr>
          <p:cNvSpPr txBox="1"/>
          <p:nvPr/>
        </p:nvSpPr>
        <p:spPr>
          <a:xfrm>
            <a:off x="3654614" y="1576854"/>
            <a:ext cx="1656223" cy="307777"/>
          </a:xfrm>
          <a:prstGeom prst="rect">
            <a:avLst/>
          </a:prstGeom>
          <a:noFill/>
        </p:spPr>
        <p:txBody>
          <a:bodyPr wrap="none" rtlCol="0">
            <a:spAutoFit/>
          </a:bodyPr>
          <a:lstStyle/>
          <a:p>
            <a:r>
              <a:rPr lang="en-US" b="1" dirty="0"/>
              <a:t>Subsets of Size 1</a:t>
            </a:r>
          </a:p>
        </p:txBody>
      </p:sp>
      <p:sp>
        <p:nvSpPr>
          <p:cNvPr id="9" name="TextBox 8">
            <a:extLst>
              <a:ext uri="{FF2B5EF4-FFF2-40B4-BE49-F238E27FC236}">
                <a16:creationId xmlns:a16="http://schemas.microsoft.com/office/drawing/2014/main" id="{9207D758-3D6E-01F1-CE97-A45ADD20BDB6}"/>
              </a:ext>
            </a:extLst>
          </p:cNvPr>
          <p:cNvSpPr txBox="1"/>
          <p:nvPr/>
        </p:nvSpPr>
        <p:spPr>
          <a:xfrm>
            <a:off x="6550965" y="1546436"/>
            <a:ext cx="1656223" cy="307777"/>
          </a:xfrm>
          <a:prstGeom prst="rect">
            <a:avLst/>
          </a:prstGeom>
          <a:noFill/>
        </p:spPr>
        <p:txBody>
          <a:bodyPr wrap="none" rtlCol="0">
            <a:spAutoFit/>
          </a:bodyPr>
          <a:lstStyle/>
          <a:p>
            <a:r>
              <a:rPr lang="en-US" b="1" dirty="0"/>
              <a:t>Subsets of Size 2</a:t>
            </a:r>
          </a:p>
        </p:txBody>
      </p:sp>
    </p:spTree>
    <p:extLst>
      <p:ext uri="{BB962C8B-B14F-4D97-AF65-F5344CB8AC3E}">
        <p14:creationId xmlns:p14="http://schemas.microsoft.com/office/powerpoint/2010/main" val="1650661727"/>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CE4257C-2020-D244-9893-FFB20ED6E6C1}"/>
              </a:ext>
            </a:extLst>
          </p:cNvPr>
          <p:cNvSpPr>
            <a:spLocks noGrp="1"/>
          </p:cNvSpPr>
          <p:nvPr>
            <p:ph type="body" idx="1"/>
          </p:nvPr>
        </p:nvSpPr>
        <p:spPr/>
        <p:txBody>
          <a:bodyPr/>
          <a:lstStyle/>
          <a:p>
            <a:r>
              <a:rPr lang="en-US" dirty="0"/>
              <a:t>Say you want to find the optimal two-feature model, using the forward stepwise algorithm. What model would the forward stepwise algorithm choose?</a:t>
            </a:r>
          </a:p>
        </p:txBody>
      </p:sp>
      <p:sp>
        <p:nvSpPr>
          <p:cNvPr id="3" name="Slide Number Placeholder 2">
            <a:extLst>
              <a:ext uri="{FF2B5EF4-FFF2-40B4-BE49-F238E27FC236}">
                <a16:creationId xmlns:a16="http://schemas.microsoft.com/office/drawing/2014/main" id="{4CCDEE78-E813-F345-939F-4B615DE87FB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46</a:t>
            </a:fld>
            <a:endParaRPr lang="en" dirty="0"/>
          </a:p>
        </p:txBody>
      </p:sp>
      <p:sp>
        <p:nvSpPr>
          <p:cNvPr id="4" name="Title 3">
            <a:extLst>
              <a:ext uri="{FF2B5EF4-FFF2-40B4-BE49-F238E27FC236}">
                <a16:creationId xmlns:a16="http://schemas.microsoft.com/office/drawing/2014/main" id="{5AABBBF7-3929-1A45-B050-6129D7FBE7DE}"/>
              </a:ext>
            </a:extLst>
          </p:cNvPr>
          <p:cNvSpPr>
            <a:spLocks noGrp="1"/>
          </p:cNvSpPr>
          <p:nvPr>
            <p:ph type="title"/>
          </p:nvPr>
        </p:nvSpPr>
        <p:spPr/>
        <p:txBody>
          <a:bodyPr/>
          <a:lstStyle/>
          <a:p>
            <a:r>
              <a:rPr lang="en-US" dirty="0"/>
              <a:t>1 min</a:t>
            </a:r>
          </a:p>
        </p:txBody>
      </p:sp>
      <p:graphicFrame>
        <p:nvGraphicFramePr>
          <p:cNvPr id="2" name="Table 7">
            <a:extLst>
              <a:ext uri="{FF2B5EF4-FFF2-40B4-BE49-F238E27FC236}">
                <a16:creationId xmlns:a16="http://schemas.microsoft.com/office/drawing/2014/main" id="{7FAF95AD-8038-FD31-E1E3-438E34C0D36F}"/>
              </a:ext>
            </a:extLst>
          </p:cNvPr>
          <p:cNvGraphicFramePr>
            <a:graphicFrameLocks noGrp="1"/>
          </p:cNvGraphicFramePr>
          <p:nvPr>
            <p:extLst>
              <p:ext uri="{D42A27DB-BD31-4B8C-83A1-F6EECF244321}">
                <p14:modId xmlns:p14="http://schemas.microsoft.com/office/powerpoint/2010/main" val="3041847812"/>
              </p:ext>
            </p:extLst>
          </p:nvPr>
        </p:nvGraphicFramePr>
        <p:xfrm>
          <a:off x="3548850" y="1924094"/>
          <a:ext cx="2046300" cy="1854200"/>
        </p:xfrm>
        <a:graphic>
          <a:graphicData uri="http://schemas.openxmlformats.org/drawingml/2006/table">
            <a:tbl>
              <a:tblPr firstRow="1" bandRow="1">
                <a:tableStyleId>{CB23F696-D533-4BE0-B1DA-8B15BD142E95}</a:tableStyleId>
              </a:tblPr>
              <a:tblGrid>
                <a:gridCol w="939430">
                  <a:extLst>
                    <a:ext uri="{9D8B030D-6E8A-4147-A177-3AD203B41FA5}">
                      <a16:colId xmlns:a16="http://schemas.microsoft.com/office/drawing/2014/main" val="1130068958"/>
                    </a:ext>
                  </a:extLst>
                </a:gridCol>
                <a:gridCol w="1106870">
                  <a:extLst>
                    <a:ext uri="{9D8B030D-6E8A-4147-A177-3AD203B41FA5}">
                      <a16:colId xmlns:a16="http://schemas.microsoft.com/office/drawing/2014/main" val="4004525230"/>
                    </a:ext>
                  </a:extLst>
                </a:gridCol>
              </a:tblGrid>
              <a:tr h="370840">
                <a:tc>
                  <a:txBody>
                    <a:bodyPr/>
                    <a:lstStyle/>
                    <a:p>
                      <a:r>
                        <a:rPr lang="en-US" b="1" dirty="0">
                          <a:latin typeface="Nunito Sans" pitchFamily="2" charset="77"/>
                        </a:rPr>
                        <a:t>Features</a:t>
                      </a:r>
                    </a:p>
                  </a:txBody>
                  <a:tcPr/>
                </a:tc>
                <a:tc>
                  <a:txBody>
                    <a:bodyPr/>
                    <a:lstStyle/>
                    <a:p>
                      <a:r>
                        <a:rPr lang="en-US" b="1" dirty="0">
                          <a:latin typeface="Nunito Sans" pitchFamily="2" charset="77"/>
                        </a:rPr>
                        <a:t>Val Loss</a:t>
                      </a:r>
                    </a:p>
                  </a:txBody>
                  <a:tcPr/>
                </a:tc>
                <a:extLst>
                  <a:ext uri="{0D108BD9-81ED-4DB2-BD59-A6C34878D82A}">
                    <a16:rowId xmlns:a16="http://schemas.microsoft.com/office/drawing/2014/main" val="3594809706"/>
                  </a:ext>
                </a:extLst>
              </a:tr>
              <a:tr h="370840">
                <a:tc>
                  <a:txBody>
                    <a:bodyPr/>
                    <a:lstStyle/>
                    <a:p>
                      <a:r>
                        <a:rPr lang="en-US" dirty="0">
                          <a:latin typeface="Nunito Sans" pitchFamily="2" charset="77"/>
                        </a:rPr>
                        <a:t># bath</a:t>
                      </a:r>
                    </a:p>
                  </a:txBody>
                  <a:tcPr/>
                </a:tc>
                <a:tc>
                  <a:txBody>
                    <a:bodyPr/>
                    <a:lstStyle/>
                    <a:p>
                      <a:r>
                        <a:rPr lang="en-US" dirty="0">
                          <a:latin typeface="Nunito Sans" pitchFamily="2" charset="77"/>
                        </a:rPr>
                        <a:t>201</a:t>
                      </a:r>
                    </a:p>
                  </a:txBody>
                  <a:tcPr/>
                </a:tc>
                <a:extLst>
                  <a:ext uri="{0D108BD9-81ED-4DB2-BD59-A6C34878D82A}">
                    <a16:rowId xmlns:a16="http://schemas.microsoft.com/office/drawing/2014/main" val="2429082194"/>
                  </a:ext>
                </a:extLst>
              </a:tr>
              <a:tr h="370840">
                <a:tc>
                  <a:txBody>
                    <a:bodyPr/>
                    <a:lstStyle/>
                    <a:p>
                      <a:r>
                        <a:rPr lang="en-US" dirty="0">
                          <a:latin typeface="Nunito Sans" pitchFamily="2" charset="77"/>
                        </a:rPr>
                        <a:t># bed</a:t>
                      </a:r>
                    </a:p>
                  </a:txBody>
                  <a:tcPr/>
                </a:tc>
                <a:tc>
                  <a:txBody>
                    <a:bodyPr/>
                    <a:lstStyle/>
                    <a:p>
                      <a:r>
                        <a:rPr lang="en-US" dirty="0">
                          <a:latin typeface="Nunito Sans" pitchFamily="2" charset="77"/>
                        </a:rPr>
                        <a:t>300</a:t>
                      </a:r>
                    </a:p>
                  </a:txBody>
                  <a:tcPr/>
                </a:tc>
                <a:extLst>
                  <a:ext uri="{0D108BD9-81ED-4DB2-BD59-A6C34878D82A}">
                    <a16:rowId xmlns:a16="http://schemas.microsoft.com/office/drawing/2014/main" val="276791429"/>
                  </a:ext>
                </a:extLst>
              </a:tr>
              <a:tr h="370840">
                <a:tc>
                  <a:txBody>
                    <a:bodyPr/>
                    <a:lstStyle/>
                    <a:p>
                      <a:r>
                        <a:rPr lang="en-US" dirty="0">
                          <a:latin typeface="Nunito Sans" pitchFamily="2" charset="77"/>
                        </a:rPr>
                        <a:t>sq ft</a:t>
                      </a:r>
                    </a:p>
                  </a:txBody>
                  <a:tcPr/>
                </a:tc>
                <a:tc>
                  <a:txBody>
                    <a:bodyPr/>
                    <a:lstStyle/>
                    <a:p>
                      <a:r>
                        <a:rPr lang="en-US" dirty="0">
                          <a:latin typeface="Nunito Sans" pitchFamily="2" charset="77"/>
                        </a:rPr>
                        <a:t>157</a:t>
                      </a:r>
                    </a:p>
                  </a:txBody>
                  <a:tcPr/>
                </a:tc>
                <a:extLst>
                  <a:ext uri="{0D108BD9-81ED-4DB2-BD59-A6C34878D82A}">
                    <a16:rowId xmlns:a16="http://schemas.microsoft.com/office/drawing/2014/main" val="2123543049"/>
                  </a:ext>
                </a:extLst>
              </a:tr>
              <a:tr h="370840">
                <a:tc>
                  <a:txBody>
                    <a:bodyPr/>
                    <a:lstStyle/>
                    <a:p>
                      <a:r>
                        <a:rPr lang="en-US" dirty="0">
                          <a:latin typeface="Nunito Sans" pitchFamily="2" charset="77"/>
                        </a:rPr>
                        <a:t>year built</a:t>
                      </a:r>
                    </a:p>
                  </a:txBody>
                  <a:tcPr/>
                </a:tc>
                <a:tc>
                  <a:txBody>
                    <a:bodyPr/>
                    <a:lstStyle/>
                    <a:p>
                      <a:r>
                        <a:rPr lang="en-US" dirty="0">
                          <a:latin typeface="Nunito Sans" pitchFamily="2" charset="77"/>
                        </a:rPr>
                        <a:t>224</a:t>
                      </a:r>
                    </a:p>
                  </a:txBody>
                  <a:tcPr/>
                </a:tc>
                <a:extLst>
                  <a:ext uri="{0D108BD9-81ED-4DB2-BD59-A6C34878D82A}">
                    <a16:rowId xmlns:a16="http://schemas.microsoft.com/office/drawing/2014/main" val="562035043"/>
                  </a:ext>
                </a:extLst>
              </a:tr>
            </a:tbl>
          </a:graphicData>
        </a:graphic>
      </p:graphicFrame>
      <p:graphicFrame>
        <p:nvGraphicFramePr>
          <p:cNvPr id="5" name="Table 4">
            <a:extLst>
              <a:ext uri="{FF2B5EF4-FFF2-40B4-BE49-F238E27FC236}">
                <a16:creationId xmlns:a16="http://schemas.microsoft.com/office/drawing/2014/main" id="{8EEFC2F3-0AA2-A959-7EE8-BD3A85B05440}"/>
              </a:ext>
            </a:extLst>
          </p:cNvPr>
          <p:cNvGraphicFramePr>
            <a:graphicFrameLocks noGrp="1"/>
          </p:cNvGraphicFramePr>
          <p:nvPr>
            <p:extLst>
              <p:ext uri="{D42A27DB-BD31-4B8C-83A1-F6EECF244321}">
                <p14:modId xmlns:p14="http://schemas.microsoft.com/office/powerpoint/2010/main" val="1944701073"/>
              </p:ext>
            </p:extLst>
          </p:nvPr>
        </p:nvGraphicFramePr>
        <p:xfrm>
          <a:off x="6071330" y="1924094"/>
          <a:ext cx="2615495" cy="2595880"/>
        </p:xfrm>
        <a:graphic>
          <a:graphicData uri="http://schemas.openxmlformats.org/drawingml/2006/table">
            <a:tbl>
              <a:tblPr firstRow="1" bandRow="1">
                <a:tableStyleId>{CB23F696-D533-4BE0-B1DA-8B15BD142E95}</a:tableStyleId>
              </a:tblPr>
              <a:tblGrid>
                <a:gridCol w="1725358">
                  <a:extLst>
                    <a:ext uri="{9D8B030D-6E8A-4147-A177-3AD203B41FA5}">
                      <a16:colId xmlns:a16="http://schemas.microsoft.com/office/drawing/2014/main" val="1130068958"/>
                    </a:ext>
                  </a:extLst>
                </a:gridCol>
                <a:gridCol w="890137">
                  <a:extLst>
                    <a:ext uri="{9D8B030D-6E8A-4147-A177-3AD203B41FA5}">
                      <a16:colId xmlns:a16="http://schemas.microsoft.com/office/drawing/2014/main" val="4004525230"/>
                    </a:ext>
                  </a:extLst>
                </a:gridCol>
              </a:tblGrid>
              <a:tr h="370840">
                <a:tc>
                  <a:txBody>
                    <a:bodyPr/>
                    <a:lstStyle/>
                    <a:p>
                      <a:r>
                        <a:rPr lang="en-US" b="1" dirty="0">
                          <a:latin typeface="Nunito Sans" pitchFamily="2" charset="77"/>
                        </a:rPr>
                        <a:t>Features </a:t>
                      </a:r>
                      <a:r>
                        <a:rPr lang="en-US" sz="1100" b="0" i="1" dirty="0">
                          <a:latin typeface="Nunito Sans" pitchFamily="2" charset="77"/>
                        </a:rPr>
                        <a:t>(unordered)</a:t>
                      </a:r>
                      <a:endParaRPr lang="en-US" b="0" i="1" dirty="0">
                        <a:latin typeface="Nunito Sans" pitchFamily="2" charset="77"/>
                      </a:endParaRPr>
                    </a:p>
                  </a:txBody>
                  <a:tcPr/>
                </a:tc>
                <a:tc>
                  <a:txBody>
                    <a:bodyPr/>
                    <a:lstStyle/>
                    <a:p>
                      <a:r>
                        <a:rPr lang="en-US" b="1" dirty="0">
                          <a:latin typeface="Nunito Sans" pitchFamily="2" charset="77"/>
                        </a:rPr>
                        <a:t>Val Loss</a:t>
                      </a:r>
                    </a:p>
                  </a:txBody>
                  <a:tcPr/>
                </a:tc>
                <a:extLst>
                  <a:ext uri="{0D108BD9-81ED-4DB2-BD59-A6C34878D82A}">
                    <a16:rowId xmlns:a16="http://schemas.microsoft.com/office/drawing/2014/main" val="3594809706"/>
                  </a:ext>
                </a:extLst>
              </a:tr>
              <a:tr h="370840">
                <a:tc>
                  <a:txBody>
                    <a:bodyPr/>
                    <a:lstStyle/>
                    <a:p>
                      <a:r>
                        <a:rPr lang="en-US" dirty="0">
                          <a:latin typeface="Nunito Sans" pitchFamily="2" charset="77"/>
                        </a:rPr>
                        <a:t>(# bath, # bed)</a:t>
                      </a:r>
                    </a:p>
                  </a:txBody>
                  <a:tcPr/>
                </a:tc>
                <a:tc>
                  <a:txBody>
                    <a:bodyPr/>
                    <a:lstStyle/>
                    <a:p>
                      <a:r>
                        <a:rPr lang="en-US" dirty="0">
                          <a:latin typeface="Nunito Sans" pitchFamily="2" charset="77"/>
                        </a:rPr>
                        <a:t>120</a:t>
                      </a:r>
                    </a:p>
                  </a:txBody>
                  <a:tcPr/>
                </a:tc>
                <a:extLst>
                  <a:ext uri="{0D108BD9-81ED-4DB2-BD59-A6C34878D82A}">
                    <a16:rowId xmlns:a16="http://schemas.microsoft.com/office/drawing/2014/main" val="2429082194"/>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latin typeface="Nunito Sans" pitchFamily="2" charset="77"/>
                        </a:rPr>
                        <a:t>(# bath, sq ft)</a:t>
                      </a:r>
                    </a:p>
                  </a:txBody>
                  <a:tcPr/>
                </a:tc>
                <a:tc>
                  <a:txBody>
                    <a:bodyPr/>
                    <a:lstStyle/>
                    <a:p>
                      <a:r>
                        <a:rPr lang="en-US" dirty="0">
                          <a:latin typeface="Nunito Sans" pitchFamily="2" charset="77"/>
                        </a:rPr>
                        <a:t>131</a:t>
                      </a:r>
                    </a:p>
                  </a:txBody>
                  <a:tcPr/>
                </a:tc>
                <a:extLst>
                  <a:ext uri="{0D108BD9-81ED-4DB2-BD59-A6C34878D82A}">
                    <a16:rowId xmlns:a16="http://schemas.microsoft.com/office/drawing/2014/main" val="3836758816"/>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latin typeface="Nunito Sans" pitchFamily="2" charset="77"/>
                        </a:rPr>
                        <a:t>(# bath, year built)</a:t>
                      </a:r>
                    </a:p>
                  </a:txBody>
                  <a:tcPr/>
                </a:tc>
                <a:tc>
                  <a:txBody>
                    <a:bodyPr/>
                    <a:lstStyle/>
                    <a:p>
                      <a:r>
                        <a:rPr lang="en-US" dirty="0">
                          <a:latin typeface="Nunito Sans" pitchFamily="2" charset="77"/>
                        </a:rPr>
                        <a:t>190</a:t>
                      </a:r>
                    </a:p>
                  </a:txBody>
                  <a:tcPr/>
                </a:tc>
                <a:extLst>
                  <a:ext uri="{0D108BD9-81ED-4DB2-BD59-A6C34878D82A}">
                    <a16:rowId xmlns:a16="http://schemas.microsoft.com/office/drawing/2014/main" val="1730604837"/>
                  </a:ext>
                </a:extLst>
              </a:tr>
              <a:tr h="370840">
                <a:tc>
                  <a:txBody>
                    <a:bodyPr/>
                    <a:lstStyle/>
                    <a:p>
                      <a:r>
                        <a:rPr lang="en-US" dirty="0">
                          <a:latin typeface="Nunito Sans" pitchFamily="2" charset="77"/>
                        </a:rPr>
                        <a:t>(# bed, sq ft)</a:t>
                      </a:r>
                    </a:p>
                  </a:txBody>
                  <a:tcPr/>
                </a:tc>
                <a:tc>
                  <a:txBody>
                    <a:bodyPr/>
                    <a:lstStyle/>
                    <a:p>
                      <a:r>
                        <a:rPr lang="en-US" dirty="0">
                          <a:latin typeface="Nunito Sans" pitchFamily="2" charset="77"/>
                        </a:rPr>
                        <a:t>137</a:t>
                      </a:r>
                    </a:p>
                  </a:txBody>
                  <a:tcPr/>
                </a:tc>
                <a:extLst>
                  <a:ext uri="{0D108BD9-81ED-4DB2-BD59-A6C34878D82A}">
                    <a16:rowId xmlns:a16="http://schemas.microsoft.com/office/drawing/2014/main" val="1464078212"/>
                  </a:ext>
                </a:extLst>
              </a:tr>
              <a:tr h="370840">
                <a:tc>
                  <a:txBody>
                    <a:bodyPr/>
                    <a:lstStyle/>
                    <a:p>
                      <a:r>
                        <a:rPr lang="en-US" dirty="0">
                          <a:latin typeface="Nunito Sans" pitchFamily="2" charset="77"/>
                        </a:rPr>
                        <a:t>(# bed, year built)</a:t>
                      </a:r>
                    </a:p>
                  </a:txBody>
                  <a:tcPr/>
                </a:tc>
                <a:tc>
                  <a:txBody>
                    <a:bodyPr/>
                    <a:lstStyle/>
                    <a:p>
                      <a:r>
                        <a:rPr lang="en-US" dirty="0">
                          <a:latin typeface="Nunito Sans" pitchFamily="2" charset="77"/>
                        </a:rPr>
                        <a:t>209</a:t>
                      </a:r>
                    </a:p>
                  </a:txBody>
                  <a:tcPr/>
                </a:tc>
                <a:extLst>
                  <a:ext uri="{0D108BD9-81ED-4DB2-BD59-A6C34878D82A}">
                    <a16:rowId xmlns:a16="http://schemas.microsoft.com/office/drawing/2014/main" val="276791429"/>
                  </a:ext>
                </a:extLst>
              </a:tr>
              <a:tr h="370840">
                <a:tc>
                  <a:txBody>
                    <a:bodyPr/>
                    <a:lstStyle/>
                    <a:p>
                      <a:r>
                        <a:rPr lang="en-US" dirty="0">
                          <a:latin typeface="Nunito Sans" pitchFamily="2" charset="77"/>
                        </a:rPr>
                        <a:t>(sq ft, year built)</a:t>
                      </a:r>
                    </a:p>
                  </a:txBody>
                  <a:tcPr/>
                </a:tc>
                <a:tc>
                  <a:txBody>
                    <a:bodyPr/>
                    <a:lstStyle/>
                    <a:p>
                      <a:r>
                        <a:rPr lang="en-US" dirty="0">
                          <a:latin typeface="Nunito Sans" pitchFamily="2" charset="77"/>
                        </a:rPr>
                        <a:t>145</a:t>
                      </a:r>
                    </a:p>
                  </a:txBody>
                  <a:tcPr/>
                </a:tc>
                <a:extLst>
                  <a:ext uri="{0D108BD9-81ED-4DB2-BD59-A6C34878D82A}">
                    <a16:rowId xmlns:a16="http://schemas.microsoft.com/office/drawing/2014/main" val="2123543049"/>
                  </a:ext>
                </a:extLst>
              </a:tr>
            </a:tbl>
          </a:graphicData>
        </a:graphic>
      </p:graphicFrame>
      <p:sp>
        <p:nvSpPr>
          <p:cNvPr id="9" name="TextBox 8">
            <a:extLst>
              <a:ext uri="{FF2B5EF4-FFF2-40B4-BE49-F238E27FC236}">
                <a16:creationId xmlns:a16="http://schemas.microsoft.com/office/drawing/2014/main" id="{CDAE0D64-CD1D-378B-3F8B-865FB38FBD74}"/>
              </a:ext>
            </a:extLst>
          </p:cNvPr>
          <p:cNvSpPr txBox="1"/>
          <p:nvPr/>
        </p:nvSpPr>
        <p:spPr>
          <a:xfrm>
            <a:off x="3654614" y="1576854"/>
            <a:ext cx="1656223" cy="307777"/>
          </a:xfrm>
          <a:prstGeom prst="rect">
            <a:avLst/>
          </a:prstGeom>
          <a:noFill/>
        </p:spPr>
        <p:txBody>
          <a:bodyPr wrap="none" rtlCol="0">
            <a:spAutoFit/>
          </a:bodyPr>
          <a:lstStyle/>
          <a:p>
            <a:r>
              <a:rPr lang="en-US" b="1" dirty="0"/>
              <a:t>Subsets of Size 1</a:t>
            </a:r>
          </a:p>
        </p:txBody>
      </p:sp>
      <p:sp>
        <p:nvSpPr>
          <p:cNvPr id="10" name="TextBox 9">
            <a:extLst>
              <a:ext uri="{FF2B5EF4-FFF2-40B4-BE49-F238E27FC236}">
                <a16:creationId xmlns:a16="http://schemas.microsoft.com/office/drawing/2014/main" id="{309A3AB5-A38A-8C83-1090-B7233F441DEC}"/>
              </a:ext>
            </a:extLst>
          </p:cNvPr>
          <p:cNvSpPr txBox="1"/>
          <p:nvPr/>
        </p:nvSpPr>
        <p:spPr>
          <a:xfrm>
            <a:off x="6550965" y="1546436"/>
            <a:ext cx="1656223" cy="307777"/>
          </a:xfrm>
          <a:prstGeom prst="rect">
            <a:avLst/>
          </a:prstGeom>
          <a:noFill/>
        </p:spPr>
        <p:txBody>
          <a:bodyPr wrap="none" rtlCol="0">
            <a:spAutoFit/>
          </a:bodyPr>
          <a:lstStyle/>
          <a:p>
            <a:r>
              <a:rPr lang="en-US" b="1" dirty="0"/>
              <a:t>Subsets of Size 2</a:t>
            </a:r>
          </a:p>
        </p:txBody>
      </p:sp>
    </p:spTree>
    <p:extLst>
      <p:ext uri="{BB962C8B-B14F-4D97-AF65-F5344CB8AC3E}">
        <p14:creationId xmlns:p14="http://schemas.microsoft.com/office/powerpoint/2010/main" val="571911362"/>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B402568-E884-884A-B2FC-C08FD41BDD89}"/>
              </a:ext>
            </a:extLst>
          </p:cNvPr>
          <p:cNvSpPr>
            <a:spLocks noGrp="1"/>
          </p:cNvSpPr>
          <p:nvPr>
            <p:ph type="body" idx="1"/>
          </p:nvPr>
        </p:nvSpPr>
        <p:spPr/>
        <p:txBody>
          <a:bodyPr/>
          <a:lstStyle/>
          <a:p>
            <a:pPr marL="139700" indent="0">
              <a:buNone/>
            </a:pPr>
            <a:endParaRPr lang="en-US" dirty="0"/>
          </a:p>
        </p:txBody>
      </p:sp>
      <p:sp>
        <p:nvSpPr>
          <p:cNvPr id="4" name="Slide Number Placeholder 3">
            <a:extLst>
              <a:ext uri="{FF2B5EF4-FFF2-40B4-BE49-F238E27FC236}">
                <a16:creationId xmlns:a16="http://schemas.microsoft.com/office/drawing/2014/main" id="{3A84D929-C8BA-5C4A-ADAE-B277AE2824B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47</a:t>
            </a:fld>
            <a:endParaRPr lang="en"/>
          </a:p>
        </p:txBody>
      </p:sp>
      <p:pic>
        <p:nvPicPr>
          <p:cNvPr id="7" name="Picture 6">
            <a:extLst>
              <a:ext uri="{FF2B5EF4-FFF2-40B4-BE49-F238E27FC236}">
                <a16:creationId xmlns:a16="http://schemas.microsoft.com/office/drawing/2014/main" id="{149D16D6-A65B-B643-AB3F-E62108121672}"/>
              </a:ext>
            </a:extLst>
          </p:cNvPr>
          <p:cNvPicPr>
            <a:picLocks noChangeAspect="1"/>
          </p:cNvPicPr>
          <p:nvPr/>
        </p:nvPicPr>
        <p:blipFill>
          <a:blip r:embed="rId2"/>
          <a:stretch>
            <a:fillRect/>
          </a:stretch>
        </p:blipFill>
        <p:spPr>
          <a:xfrm>
            <a:off x="4382093" y="1066741"/>
            <a:ext cx="3010018" cy="3010018"/>
          </a:xfrm>
          <a:prstGeom prst="rect">
            <a:avLst/>
          </a:prstGeom>
        </p:spPr>
      </p:pic>
    </p:spTree>
    <p:extLst>
      <p:ext uri="{BB962C8B-B14F-4D97-AF65-F5344CB8AC3E}">
        <p14:creationId xmlns:p14="http://schemas.microsoft.com/office/powerpoint/2010/main" val="687996040"/>
      </p:ext>
    </p:extLst>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B4911-23FC-6546-A560-F57FC70C5082}"/>
              </a:ext>
            </a:extLst>
          </p:cNvPr>
          <p:cNvSpPr>
            <a:spLocks noGrp="1"/>
          </p:cNvSpPr>
          <p:nvPr>
            <p:ph type="ctrTitle"/>
          </p:nvPr>
        </p:nvSpPr>
        <p:spPr/>
        <p:txBody>
          <a:bodyPr/>
          <a:lstStyle/>
          <a:p>
            <a:r>
              <a:rPr lang="en-US" dirty="0"/>
              <a:t>Option 2</a:t>
            </a:r>
            <a:br>
              <a:rPr lang="en-US" dirty="0"/>
            </a:br>
            <a:r>
              <a:rPr lang="en-US" sz="2000" dirty="0"/>
              <a:t>Regularization</a:t>
            </a:r>
            <a:endParaRPr lang="en-US" dirty="0"/>
          </a:p>
        </p:txBody>
      </p:sp>
      <p:sp>
        <p:nvSpPr>
          <p:cNvPr id="3" name="Subtitle 2">
            <a:extLst>
              <a:ext uri="{FF2B5EF4-FFF2-40B4-BE49-F238E27FC236}">
                <a16:creationId xmlns:a16="http://schemas.microsoft.com/office/drawing/2014/main" id="{7B45CE90-B6C7-E44D-95B9-4D1E8E6DD4B7}"/>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F53AA780-ACE1-E241-B70D-EAD9C3E7A28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48</a:t>
            </a:fld>
            <a:endParaRPr lang="en"/>
          </a:p>
        </p:txBody>
      </p:sp>
    </p:spTree>
    <p:extLst>
      <p:ext uri="{BB962C8B-B14F-4D97-AF65-F5344CB8AC3E}">
        <p14:creationId xmlns:p14="http://schemas.microsoft.com/office/powerpoint/2010/main" val="3375721343"/>
      </p:ext>
    </p:extLst>
  </p:cSld>
  <p:clrMapOvr>
    <a:masterClrMapping/>
  </p:clrMapOvr>
  <p:transition spd="slow">
    <p:push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FBE9A-E7E4-5943-A2A8-66918E1E93CD}"/>
              </a:ext>
            </a:extLst>
          </p:cNvPr>
          <p:cNvSpPr>
            <a:spLocks noGrp="1"/>
          </p:cNvSpPr>
          <p:nvPr>
            <p:ph type="title"/>
          </p:nvPr>
        </p:nvSpPr>
        <p:spPr/>
        <p:txBody>
          <a:bodyPr/>
          <a:lstStyle/>
          <a:p>
            <a:r>
              <a:rPr lang="en-US" sz="2200" dirty="0"/>
              <a:t>Recap: Regularization</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C2C52D98-4048-AE46-A38B-7CE82A2221DF}"/>
                  </a:ext>
                </a:extLst>
              </p:cNvPr>
              <p:cNvSpPr>
                <a:spLocks noGrp="1"/>
              </p:cNvSpPr>
              <p:nvPr>
                <p:ph type="body" idx="1"/>
              </p:nvPr>
            </p:nvSpPr>
            <p:spPr/>
            <p:txBody>
              <a:bodyPr/>
              <a:lstStyle/>
              <a:p>
                <a:pPr marL="139700" indent="0">
                  <a:buNone/>
                </a:pPr>
                <a:r>
                  <a:rPr lang="en-US" dirty="0"/>
                  <a:t>Before, we used the quality metric that minimize loss</a:t>
                </a:r>
              </a:p>
              <a:p>
                <a:pPr marL="139700" indent="0">
                  <a:buNone/>
                </a:pPr>
                <a14:m>
                  <m:oMathPara xmlns:m="http://schemas.openxmlformats.org/officeDocument/2006/math">
                    <m:oMathParaPr>
                      <m:jc m:val="centerGroup"/>
                    </m:oMathParaPr>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𝑤</m:t>
                          </m:r>
                        </m:e>
                      </m:acc>
                      <m:r>
                        <a:rPr lang="en-US" b="0" i="1" dirty="0" smtClean="0">
                          <a:latin typeface="Cambria Math" panose="02040503050406030204" pitchFamily="18" charset="0"/>
                        </a:rPr>
                        <m:t>=</m:t>
                      </m:r>
                      <m:func>
                        <m:funcPr>
                          <m:ctrlPr>
                            <a:rPr lang="en-US" b="0" i="1" dirty="0" smtClean="0">
                              <a:latin typeface="Cambria Math" panose="02040503050406030204" pitchFamily="18" charset="0"/>
                            </a:rPr>
                          </m:ctrlPr>
                        </m:funcPr>
                        <m:fName>
                          <m:limLow>
                            <m:limLowPr>
                              <m:ctrlPr>
                                <a:rPr lang="en-US" b="0" i="1" dirty="0" smtClean="0">
                                  <a:latin typeface="Cambria Math" panose="02040503050406030204" pitchFamily="18" charset="0"/>
                                </a:rPr>
                              </m:ctrlPr>
                            </m:limLowPr>
                            <m:e>
                              <m:r>
                                <m:rPr>
                                  <m:sty m:val="p"/>
                                </m:rPr>
                                <a:rPr lang="en-US" b="0" i="0" dirty="0" smtClean="0">
                                  <a:latin typeface="Cambria Math" panose="02040503050406030204" pitchFamily="18" charset="0"/>
                                </a:rPr>
                                <m:t>argmin</m:t>
                              </m:r>
                            </m:e>
                            <m:lim>
                              <m:r>
                                <a:rPr lang="en-US" b="0" i="1" dirty="0" smtClean="0">
                                  <a:latin typeface="Cambria Math" panose="02040503050406030204" pitchFamily="18" charset="0"/>
                                </a:rPr>
                                <m:t>𝑤</m:t>
                              </m:r>
                            </m:lim>
                          </m:limLow>
                        </m:fName>
                        <m:e>
                          <m:r>
                            <a:rPr lang="en-US" b="0" i="1" dirty="0" smtClean="0">
                              <a:latin typeface="Cambria Math" panose="02040503050406030204" pitchFamily="18" charset="0"/>
                            </a:rPr>
                            <m:t>𝐿</m:t>
                          </m:r>
                          <m:r>
                            <a:rPr lang="en-US" b="0" i="1" dirty="0" smtClean="0">
                              <a:latin typeface="Cambria Math" panose="02040503050406030204" pitchFamily="18" charset="0"/>
                            </a:rPr>
                            <m:t>(</m:t>
                          </m:r>
                          <m:r>
                            <a:rPr lang="en-US" b="0" i="1" dirty="0" smtClean="0">
                              <a:latin typeface="Cambria Math" panose="02040503050406030204" pitchFamily="18" charset="0"/>
                            </a:rPr>
                            <m:t>𝑤</m:t>
                          </m:r>
                          <m:r>
                            <a:rPr lang="en-US" b="0" i="1" dirty="0" smtClean="0">
                              <a:latin typeface="Cambria Math" panose="02040503050406030204" pitchFamily="18" charset="0"/>
                            </a:rPr>
                            <m:t>)</m:t>
                          </m:r>
                        </m:e>
                      </m:func>
                    </m:oMath>
                  </m:oMathPara>
                </a14:m>
                <a:endParaRPr lang="en-US" dirty="0"/>
              </a:p>
              <a:p>
                <a:pPr marL="139700" indent="0">
                  <a:buNone/>
                </a:pPr>
                <a:endParaRPr lang="en-US" dirty="0"/>
              </a:p>
              <a:p>
                <a:pPr marL="139700" indent="0">
                  <a:buNone/>
                </a:pPr>
                <a:r>
                  <a:rPr lang="en-US" dirty="0"/>
                  <a:t>Change quality metric to balance loss with measure of overfitting</a:t>
                </a:r>
              </a:p>
              <a:p>
                <a14:m>
                  <m:oMath xmlns:m="http://schemas.openxmlformats.org/officeDocument/2006/math">
                    <m:r>
                      <a:rPr lang="en-US" b="0" i="1" smtClean="0">
                        <a:latin typeface="Cambria Math" panose="02040503050406030204" pitchFamily="18" charset="0"/>
                      </a:rPr>
                      <m:t>𝐿</m:t>
                    </m:r>
                    <m:r>
                      <a:rPr lang="en-US" b="0" i="1" smtClean="0">
                        <a:latin typeface="Cambria Math" panose="02040503050406030204" pitchFamily="18" charset="0"/>
                      </a:rPr>
                      <m:t>(</m:t>
                    </m:r>
                    <m:r>
                      <a:rPr lang="en-US" b="0" i="1" smtClean="0">
                        <a:latin typeface="Cambria Math" panose="02040503050406030204" pitchFamily="18" charset="0"/>
                      </a:rPr>
                      <m:t>𝑤</m:t>
                    </m:r>
                    <m:r>
                      <a:rPr lang="en-US" b="0" i="1" smtClean="0">
                        <a:latin typeface="Cambria Math" panose="02040503050406030204" pitchFamily="18" charset="0"/>
                      </a:rPr>
                      <m:t>)</m:t>
                    </m:r>
                  </m:oMath>
                </a14:m>
                <a:r>
                  <a:rPr lang="en-US" dirty="0"/>
                  <a:t> is the measure of fit</a:t>
                </a:r>
              </a:p>
              <a:p>
                <a14:m>
                  <m:oMath xmlns:m="http://schemas.openxmlformats.org/officeDocument/2006/math">
                    <m:r>
                      <a:rPr lang="en-US" b="0" i="1" smtClean="0">
                        <a:latin typeface="Cambria Math" panose="02040503050406030204" pitchFamily="18" charset="0"/>
                      </a:rPr>
                      <m:t>𝑅</m:t>
                    </m:r>
                    <m:d>
                      <m:dPr>
                        <m:ctrlPr>
                          <a:rPr lang="en-US" b="0" i="1" smtClean="0">
                            <a:latin typeface="Cambria Math" panose="02040503050406030204" pitchFamily="18" charset="0"/>
                          </a:rPr>
                        </m:ctrlPr>
                      </m:dPr>
                      <m:e>
                        <m:r>
                          <a:rPr lang="en-US" b="0" i="1" smtClean="0">
                            <a:latin typeface="Cambria Math" panose="02040503050406030204" pitchFamily="18" charset="0"/>
                          </a:rPr>
                          <m:t>𝑤</m:t>
                        </m:r>
                      </m:e>
                    </m:d>
                  </m:oMath>
                </a14:m>
                <a:r>
                  <a:rPr lang="en-US" dirty="0"/>
                  <a:t> measures the magnitude of coefficients</a:t>
                </a:r>
              </a:p>
              <a:p>
                <a:pPr marL="139700" indent="0">
                  <a:buNone/>
                </a:pPr>
                <a:endParaRPr lang="en-US" dirty="0"/>
              </a:p>
              <a:p>
                <a:pPr marL="139700" indent="0">
                  <a:buNone/>
                </a:pPr>
                <a14:m>
                  <m:oMathPara xmlns:m="http://schemas.openxmlformats.org/officeDocument/2006/math">
                    <m:oMathParaPr>
                      <m:jc m:val="centerGroup"/>
                    </m:oMathParaPr>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𝑤</m:t>
                          </m:r>
                        </m:e>
                      </m:acc>
                      <m:r>
                        <a:rPr lang="en-US" b="0" i="1" dirty="0" smtClean="0">
                          <a:latin typeface="Cambria Math" panose="02040503050406030204" pitchFamily="18" charset="0"/>
                        </a:rPr>
                        <m:t>= </m:t>
                      </m:r>
                      <m:func>
                        <m:funcPr>
                          <m:ctrlPr>
                            <a:rPr lang="en-US" b="0" i="1" dirty="0" smtClean="0">
                              <a:latin typeface="Cambria Math" panose="02040503050406030204" pitchFamily="18" charset="0"/>
                            </a:rPr>
                          </m:ctrlPr>
                        </m:funcPr>
                        <m:fName>
                          <m:limLow>
                            <m:limLowPr>
                              <m:ctrlPr>
                                <a:rPr lang="en-US" b="0" i="1" dirty="0" smtClean="0">
                                  <a:latin typeface="Cambria Math" panose="02040503050406030204" pitchFamily="18" charset="0"/>
                                </a:rPr>
                              </m:ctrlPr>
                            </m:limLowPr>
                            <m:e>
                              <m:r>
                                <m:rPr>
                                  <m:sty m:val="p"/>
                                </m:rPr>
                                <a:rPr lang="en-US" b="0" i="0" dirty="0" smtClean="0">
                                  <a:latin typeface="Cambria Math" panose="02040503050406030204" pitchFamily="18" charset="0"/>
                                </a:rPr>
                                <m:t>argmin</m:t>
                              </m:r>
                            </m:e>
                            <m:lim>
                              <m:r>
                                <a:rPr lang="en-US" b="0" i="1" dirty="0" smtClean="0">
                                  <a:latin typeface="Cambria Math" panose="02040503050406030204" pitchFamily="18" charset="0"/>
                                </a:rPr>
                                <m:t>𝑤</m:t>
                              </m:r>
                            </m:lim>
                          </m:limLow>
                        </m:fName>
                        <m:e>
                          <m:r>
                            <a:rPr lang="en-US" b="0" i="1" dirty="0" smtClean="0">
                              <a:latin typeface="Cambria Math" panose="02040503050406030204" pitchFamily="18" charset="0"/>
                            </a:rPr>
                            <m:t>𝐿</m:t>
                          </m:r>
                          <m:d>
                            <m:dPr>
                              <m:ctrlPr>
                                <a:rPr lang="en-US" b="0" i="1" dirty="0" smtClean="0">
                                  <a:latin typeface="Cambria Math" panose="02040503050406030204" pitchFamily="18" charset="0"/>
                                </a:rPr>
                              </m:ctrlPr>
                            </m:dPr>
                            <m:e>
                              <m:r>
                                <a:rPr lang="en-US" b="0" i="1" dirty="0" smtClean="0">
                                  <a:latin typeface="Cambria Math" panose="02040503050406030204" pitchFamily="18" charset="0"/>
                                </a:rPr>
                                <m:t>𝑤</m:t>
                              </m:r>
                            </m:e>
                          </m:d>
                          <m:r>
                            <a:rPr lang="en-US" b="0" i="1" dirty="0" smtClean="0">
                              <a:latin typeface="Cambria Math" panose="02040503050406030204" pitchFamily="18" charset="0"/>
                            </a:rPr>
                            <m:t>+</m:t>
                          </m:r>
                          <m:r>
                            <a:rPr lang="en-US" b="0" i="1" dirty="0" smtClean="0">
                              <a:latin typeface="Cambria Math" panose="02040503050406030204" pitchFamily="18" charset="0"/>
                            </a:rPr>
                            <m:t>𝜆</m:t>
                          </m:r>
                          <m:r>
                            <a:rPr lang="en-US" b="0" i="1" dirty="0" smtClean="0">
                              <a:latin typeface="Cambria Math" panose="02040503050406030204" pitchFamily="18" charset="0"/>
                            </a:rPr>
                            <m:t>𝑅</m:t>
                          </m:r>
                          <m:r>
                            <a:rPr lang="en-US" b="0" i="1" dirty="0" smtClean="0">
                              <a:latin typeface="Cambria Math" panose="02040503050406030204" pitchFamily="18" charset="0"/>
                            </a:rPr>
                            <m:t>(</m:t>
                          </m:r>
                          <m:r>
                            <a:rPr lang="en-US" b="0" i="1" dirty="0" smtClean="0">
                              <a:latin typeface="Cambria Math" panose="02040503050406030204" pitchFamily="18" charset="0"/>
                            </a:rPr>
                            <m:t>𝑤</m:t>
                          </m:r>
                          <m:r>
                            <a:rPr lang="en-US" b="0" i="1" dirty="0" smtClean="0">
                              <a:latin typeface="Cambria Math" panose="02040503050406030204" pitchFamily="18" charset="0"/>
                            </a:rPr>
                            <m:t>)</m:t>
                          </m:r>
                        </m:e>
                      </m:func>
                    </m:oMath>
                  </m:oMathPara>
                </a14:m>
                <a:endParaRPr lang="en-US" dirty="0"/>
              </a:p>
              <a:p>
                <a:pPr marL="139700" indent="0">
                  <a:buNone/>
                </a:pPr>
                <a:endParaRPr lang="en-US" dirty="0"/>
              </a:p>
              <a:p>
                <a:pPr marL="139700" indent="0">
                  <a:buNone/>
                </a:pPr>
                <a:r>
                  <a:rPr lang="en-US" dirty="0"/>
                  <a:t>How do we actually measure the magnitude of coefficients?</a:t>
                </a:r>
              </a:p>
            </p:txBody>
          </p:sp>
        </mc:Choice>
        <mc:Fallback xmlns="">
          <p:sp>
            <p:nvSpPr>
              <p:cNvPr id="3" name="Text Placeholder 2">
                <a:extLst>
                  <a:ext uri="{FF2B5EF4-FFF2-40B4-BE49-F238E27FC236}">
                    <a16:creationId xmlns:a16="http://schemas.microsoft.com/office/drawing/2014/main" id="{C2C52D98-4048-AE46-A38B-7CE82A2221DF}"/>
                  </a:ext>
                </a:extLst>
              </p:cNvPr>
              <p:cNvSpPr>
                <a:spLocks noGrp="1" noRot="1" noChangeAspect="1" noMove="1" noResize="1" noEditPoints="1" noAdjustHandles="1" noChangeArrowheads="1" noChangeShapeType="1" noTextEdit="1"/>
              </p:cNvSpPr>
              <p:nvPr>
                <p:ph type="body" idx="1"/>
              </p:nvPr>
            </p:nvSpPr>
            <p:spPr>
              <a:blipFill>
                <a:blip r:embed="rId3"/>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C1349AF5-ED4B-FF44-96AB-CED5274C931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49</a:t>
            </a:fld>
            <a:endParaRPr lang="en"/>
          </a:p>
        </p:txBody>
      </p:sp>
      <p:sp>
        <p:nvSpPr>
          <p:cNvPr id="5" name="TextBox 4">
            <a:extLst>
              <a:ext uri="{FF2B5EF4-FFF2-40B4-BE49-F238E27FC236}">
                <a16:creationId xmlns:a16="http://schemas.microsoft.com/office/drawing/2014/main" id="{2FBFDD64-2CA9-1142-983C-352EE212D956}"/>
              </a:ext>
            </a:extLst>
          </p:cNvPr>
          <p:cNvSpPr txBox="1"/>
          <p:nvPr/>
        </p:nvSpPr>
        <p:spPr>
          <a:xfrm>
            <a:off x="4255477" y="3982915"/>
            <a:ext cx="184731" cy="307777"/>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718126967"/>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 Placeholder 1">
                <a:extLst>
                  <a:ext uri="{FF2B5EF4-FFF2-40B4-BE49-F238E27FC236}">
                    <a16:creationId xmlns:a16="http://schemas.microsoft.com/office/drawing/2014/main" id="{D56CCECD-9F63-5C41-BF94-9F6DF5A3AE2E}"/>
                  </a:ext>
                </a:extLst>
              </p:cNvPr>
              <p:cNvSpPr>
                <a:spLocks noGrp="1"/>
              </p:cNvSpPr>
              <p:nvPr>
                <p:ph type="body" idx="1"/>
              </p:nvPr>
            </p:nvSpPr>
            <p:spPr/>
            <p:txBody>
              <a:bodyPr/>
              <a:lstStyle/>
              <a:p>
                <a:pPr marL="139700" indent="0">
                  <a:buNone/>
                </a:pPr>
                <a:r>
                  <a:rPr lang="en-US" b="1" dirty="0"/>
                  <a:t>How should we choose the best value of </a:t>
                </a:r>
                <a14:m>
                  <m:oMath xmlns:m="http://schemas.openxmlformats.org/officeDocument/2006/math">
                    <m:r>
                      <a:rPr lang="en-US" b="1" i="1" smtClean="0">
                        <a:latin typeface="Cambria Math" panose="02040503050406030204" pitchFamily="18" charset="0"/>
                      </a:rPr>
                      <m:t>𝝀</m:t>
                    </m:r>
                  </m:oMath>
                </a14:m>
                <a:r>
                  <a:rPr lang="en-US" b="1" dirty="0"/>
                  <a:t>?</a:t>
                </a:r>
              </a:p>
              <a:p>
                <a:r>
                  <a:rPr lang="en-US" dirty="0"/>
                  <a:t>Pick the </a:t>
                </a:r>
                <a14:m>
                  <m:oMath xmlns:m="http://schemas.openxmlformats.org/officeDocument/2006/math">
                    <m:r>
                      <a:rPr lang="en-US" b="0" i="1" smtClean="0">
                        <a:latin typeface="Cambria Math" panose="02040503050406030204" pitchFamily="18" charset="0"/>
                      </a:rPr>
                      <m:t>𝜆</m:t>
                    </m:r>
                  </m:oMath>
                </a14:m>
                <a:r>
                  <a:rPr lang="en-US" dirty="0"/>
                  <a:t> that has the smallest </a:t>
                </a:r>
                <a14:m>
                  <m:oMath xmlns:m="http://schemas.openxmlformats.org/officeDocument/2006/math">
                    <m:r>
                      <a:rPr lang="en-US" b="0" i="1" smtClean="0">
                        <a:latin typeface="Cambria Math" panose="02040503050406030204" pitchFamily="18" charset="0"/>
                      </a:rPr>
                      <m:t>𝑅𝑆𝑆</m:t>
                    </m:r>
                    <m:d>
                      <m:dPr>
                        <m:ctrlPr>
                          <a:rPr lang="en-US" b="0" i="1" smtClean="0">
                            <a:latin typeface="Cambria Math" panose="02040503050406030204" pitchFamily="18" charset="0"/>
                          </a:rPr>
                        </m:ctrlPr>
                      </m:d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𝑤</m:t>
                            </m:r>
                          </m:e>
                        </m:acc>
                      </m:e>
                    </m:d>
                  </m:oMath>
                </a14:m>
                <a:r>
                  <a:rPr lang="en-US" dirty="0"/>
                  <a:t> on the </a:t>
                </a:r>
                <a:r>
                  <a:rPr lang="en-US" b="1" dirty="0"/>
                  <a:t>training set</a:t>
                </a:r>
              </a:p>
              <a:p>
                <a:r>
                  <a:rPr lang="en-US" dirty="0"/>
                  <a:t>Pick the </a:t>
                </a:r>
                <a14:m>
                  <m:oMath xmlns:m="http://schemas.openxmlformats.org/officeDocument/2006/math">
                    <m:r>
                      <a:rPr lang="en-US" i="1">
                        <a:latin typeface="Cambria Math" panose="02040503050406030204" pitchFamily="18" charset="0"/>
                      </a:rPr>
                      <m:t>𝜆</m:t>
                    </m:r>
                  </m:oMath>
                </a14:m>
                <a:r>
                  <a:rPr lang="en-US" dirty="0"/>
                  <a:t> that has the smallest </a:t>
                </a:r>
                <a14:m>
                  <m:oMath xmlns:m="http://schemas.openxmlformats.org/officeDocument/2006/math">
                    <m:r>
                      <a:rPr lang="en-US" i="1">
                        <a:latin typeface="Cambria Math" panose="02040503050406030204" pitchFamily="18" charset="0"/>
                      </a:rPr>
                      <m:t>𝑅𝑆𝑆</m:t>
                    </m:r>
                    <m:d>
                      <m:dPr>
                        <m:ctrlPr>
                          <a:rPr lang="en-US" i="1">
                            <a:latin typeface="Cambria Math" panose="02040503050406030204" pitchFamily="18" charset="0"/>
                          </a:rPr>
                        </m:ctrlPr>
                      </m:dPr>
                      <m:e>
                        <m:acc>
                          <m:accPr>
                            <m:chr m:val="̂"/>
                            <m:ctrlPr>
                              <a:rPr lang="en-US" b="0" i="1" dirty="0" smtClean="0">
                                <a:latin typeface="Cambria Math" panose="02040503050406030204" pitchFamily="18" charset="0"/>
                              </a:rPr>
                            </m:ctrlPr>
                          </m:accPr>
                          <m:e>
                            <m:r>
                              <a:rPr lang="en-US" b="0" i="1" dirty="0" smtClean="0">
                                <a:latin typeface="Cambria Math" panose="02040503050406030204" pitchFamily="18" charset="0"/>
                              </a:rPr>
                              <m:t>𝑤</m:t>
                            </m:r>
                          </m:e>
                        </m:acc>
                      </m:e>
                    </m:d>
                  </m:oMath>
                </a14:m>
                <a:r>
                  <a:rPr lang="en-US" dirty="0"/>
                  <a:t> on the </a:t>
                </a:r>
                <a:r>
                  <a:rPr lang="en-US" b="1" dirty="0"/>
                  <a:t>test set</a:t>
                </a:r>
              </a:p>
              <a:p>
                <a:r>
                  <a:rPr lang="en-US" dirty="0"/>
                  <a:t>Pick the </a:t>
                </a:r>
                <a14:m>
                  <m:oMath xmlns:m="http://schemas.openxmlformats.org/officeDocument/2006/math">
                    <m:r>
                      <a:rPr lang="en-US" i="1">
                        <a:latin typeface="Cambria Math" panose="02040503050406030204" pitchFamily="18" charset="0"/>
                      </a:rPr>
                      <m:t>𝜆</m:t>
                    </m:r>
                  </m:oMath>
                </a14:m>
                <a:r>
                  <a:rPr lang="en-US" dirty="0"/>
                  <a:t> that has the smallest </a:t>
                </a:r>
                <a14:m>
                  <m:oMath xmlns:m="http://schemas.openxmlformats.org/officeDocument/2006/math">
                    <m:r>
                      <a:rPr lang="en-US" i="1">
                        <a:latin typeface="Cambria Math" panose="02040503050406030204" pitchFamily="18" charset="0"/>
                      </a:rPr>
                      <m:t>𝑅𝑆𝑆</m:t>
                    </m:r>
                    <m:d>
                      <m:dPr>
                        <m:ctrlPr>
                          <a:rPr lang="en-US" i="1">
                            <a:latin typeface="Cambria Math" panose="02040503050406030204" pitchFamily="18" charset="0"/>
                          </a:rPr>
                        </m:ctrlPr>
                      </m:dPr>
                      <m:e>
                        <m:acc>
                          <m:accPr>
                            <m:chr m:val="̂"/>
                            <m:ctrlPr>
                              <a:rPr lang="en-US" b="0" i="1" dirty="0" smtClean="0">
                                <a:latin typeface="Cambria Math" panose="02040503050406030204" pitchFamily="18" charset="0"/>
                              </a:rPr>
                            </m:ctrlPr>
                          </m:accPr>
                          <m:e>
                            <m:r>
                              <a:rPr lang="en-US" b="0" i="1" dirty="0" smtClean="0">
                                <a:latin typeface="Cambria Math" panose="02040503050406030204" pitchFamily="18" charset="0"/>
                              </a:rPr>
                              <m:t>𝑤</m:t>
                            </m:r>
                          </m:e>
                        </m:acc>
                      </m:e>
                    </m:d>
                  </m:oMath>
                </a14:m>
                <a:r>
                  <a:rPr lang="en-US" dirty="0"/>
                  <a:t> on the </a:t>
                </a:r>
                <a:r>
                  <a:rPr lang="en-US" b="1" dirty="0"/>
                  <a:t>validation set</a:t>
                </a:r>
              </a:p>
              <a:p>
                <a:r>
                  <a:rPr lang="en-US" dirty="0"/>
                  <a:t>Pick the </a:t>
                </a:r>
                <a14:m>
                  <m:oMath xmlns:m="http://schemas.openxmlformats.org/officeDocument/2006/math">
                    <m:r>
                      <a:rPr lang="en-US" i="1">
                        <a:latin typeface="Cambria Math" panose="02040503050406030204" pitchFamily="18" charset="0"/>
                      </a:rPr>
                      <m:t>𝜆</m:t>
                    </m:r>
                  </m:oMath>
                </a14:m>
                <a:r>
                  <a:rPr lang="en-US" dirty="0"/>
                  <a:t> that has the smallest </a:t>
                </a:r>
                <a14:m>
                  <m:oMath xmlns:m="http://schemas.openxmlformats.org/officeDocument/2006/math">
                    <m:r>
                      <a:rPr lang="en-US" b="0" i="1" smtClean="0">
                        <a:latin typeface="Cambria Math" panose="02040503050406030204" pitchFamily="18" charset="0"/>
                      </a:rPr>
                      <m:t>𝑅𝑆𝑆</m:t>
                    </m:r>
                    <m:d>
                      <m:dPr>
                        <m:ctrlPr>
                          <a:rPr lang="en-US" b="0" i="1" smtClean="0">
                            <a:latin typeface="Cambria Math" panose="02040503050406030204" pitchFamily="18" charset="0"/>
                          </a:rPr>
                        </m:ctrlPr>
                      </m:dPr>
                      <m:e>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𝑤</m:t>
                            </m:r>
                          </m:e>
                        </m:acc>
                      </m:e>
                    </m:d>
                    <m:r>
                      <a:rPr lang="en-US" b="0" i="1" smtClean="0">
                        <a:latin typeface="Cambria Math" panose="02040503050406030204" pitchFamily="18" charset="0"/>
                      </a:rPr>
                      <m:t>+</m:t>
                    </m:r>
                    <m:r>
                      <a:rPr lang="en-US" b="0" i="1" smtClean="0">
                        <a:latin typeface="Cambria Math" panose="02040503050406030204" pitchFamily="18" charset="0"/>
                      </a:rPr>
                      <m:t>𝜆</m:t>
                    </m:r>
                    <m:sSubSup>
                      <m:sSubSupPr>
                        <m:ctrlPr>
                          <a:rPr lang="en-US" b="0" i="1" smtClean="0">
                            <a:latin typeface="Cambria Math" panose="02040503050406030204" pitchFamily="18" charset="0"/>
                          </a:rPr>
                        </m:ctrlPr>
                      </m:sSubSupPr>
                      <m:e>
                        <m:d>
                          <m:dPr>
                            <m:begChr m:val="|"/>
                            <m:endChr m:val="|"/>
                            <m:ctrlPr>
                              <a:rPr lang="en-US" b="0" i="1" smtClean="0">
                                <a:latin typeface="Cambria Math" panose="02040503050406030204" pitchFamily="18" charset="0"/>
                              </a:rPr>
                            </m:ctrlPr>
                          </m:dPr>
                          <m:e>
                            <m:d>
                              <m:dPr>
                                <m:begChr m:val="|"/>
                                <m:endChr m:val="|"/>
                                <m:ctrlPr>
                                  <a:rPr lang="en-US" b="0" i="1" smtClean="0">
                                    <a:latin typeface="Cambria Math" panose="02040503050406030204" pitchFamily="18" charset="0"/>
                                  </a:rPr>
                                </m:ctrlPr>
                              </m:dPr>
                              <m:e>
                                <m:acc>
                                  <m:accPr>
                                    <m:chr m:val="̂"/>
                                    <m:ctrlPr>
                                      <a:rPr lang="en-US" b="0" i="1" smtClean="0">
                                        <a:latin typeface="Cambria Math" panose="02040503050406030204" pitchFamily="18" charset="0"/>
                                      </a:rPr>
                                    </m:ctrlPr>
                                  </m:accPr>
                                  <m:e>
                                    <m:r>
                                      <a:rPr lang="en-US" b="1" i="1" smtClean="0">
                                        <a:latin typeface="Cambria Math" panose="02040503050406030204" pitchFamily="18" charset="0"/>
                                      </a:rPr>
                                      <m:t>𝒘</m:t>
                                    </m:r>
                                  </m:e>
                                </m:acc>
                              </m:e>
                            </m:d>
                          </m:e>
                        </m:d>
                      </m:e>
                      <m:sub>
                        <m:r>
                          <a:rPr lang="en-US" b="0" i="1" smtClean="0">
                            <a:latin typeface="Cambria Math" panose="02040503050406030204" pitchFamily="18" charset="0"/>
                          </a:rPr>
                          <m:t>2</m:t>
                        </m:r>
                      </m:sub>
                      <m:sup>
                        <m:r>
                          <a:rPr lang="en-US" b="0" i="1" smtClean="0">
                            <a:latin typeface="Cambria Math" panose="02040503050406030204" pitchFamily="18" charset="0"/>
                          </a:rPr>
                          <m:t>2</m:t>
                        </m:r>
                      </m:sup>
                    </m:sSubSup>
                  </m:oMath>
                </a14:m>
                <a:r>
                  <a:rPr lang="en-US" dirty="0"/>
                  <a:t> on the </a:t>
                </a:r>
                <a:r>
                  <a:rPr lang="en-US" b="1" dirty="0"/>
                  <a:t>training set</a:t>
                </a:r>
              </a:p>
              <a:p>
                <a:r>
                  <a:rPr lang="en-US" dirty="0"/>
                  <a:t>Pick the </a:t>
                </a:r>
                <a14:m>
                  <m:oMath xmlns:m="http://schemas.openxmlformats.org/officeDocument/2006/math">
                    <m:r>
                      <a:rPr lang="en-US" i="1">
                        <a:latin typeface="Cambria Math" panose="02040503050406030204" pitchFamily="18" charset="0"/>
                      </a:rPr>
                      <m:t>𝜆</m:t>
                    </m:r>
                  </m:oMath>
                </a14:m>
                <a:r>
                  <a:rPr lang="en-US" dirty="0"/>
                  <a:t> that has the smallest </a:t>
                </a:r>
                <a14:m>
                  <m:oMath xmlns:m="http://schemas.openxmlformats.org/officeDocument/2006/math">
                    <m:r>
                      <a:rPr lang="en-US" i="1">
                        <a:latin typeface="Cambria Math" panose="02040503050406030204" pitchFamily="18" charset="0"/>
                      </a:rPr>
                      <m:t>𝑅𝑆𝑆</m:t>
                    </m:r>
                    <m:d>
                      <m:dPr>
                        <m:ctrlPr>
                          <a:rPr lang="en-US" i="1">
                            <a:latin typeface="Cambria Math" panose="02040503050406030204" pitchFamily="18" charset="0"/>
                          </a:rPr>
                        </m:ctrlPr>
                      </m:dPr>
                      <m:e>
                        <m:acc>
                          <m:accPr>
                            <m:chr m:val="̂"/>
                            <m:ctrlPr>
                              <a:rPr lang="en-US" b="0" i="1" dirty="0" smtClean="0">
                                <a:latin typeface="Cambria Math" panose="02040503050406030204" pitchFamily="18" charset="0"/>
                              </a:rPr>
                            </m:ctrlPr>
                          </m:accPr>
                          <m:e>
                            <m:r>
                              <a:rPr lang="en-US" b="0" i="1" dirty="0" smtClean="0">
                                <a:latin typeface="Cambria Math" panose="02040503050406030204" pitchFamily="18" charset="0"/>
                              </a:rPr>
                              <m:t>𝑤</m:t>
                            </m:r>
                          </m:e>
                        </m:acc>
                      </m:e>
                    </m:d>
                    <m:r>
                      <a:rPr lang="en-US" i="1">
                        <a:latin typeface="Cambria Math" panose="02040503050406030204" pitchFamily="18" charset="0"/>
                      </a:rPr>
                      <m:t>+</m:t>
                    </m:r>
                    <m:r>
                      <a:rPr lang="en-US" i="1">
                        <a:latin typeface="Cambria Math" panose="02040503050406030204" pitchFamily="18" charset="0"/>
                      </a:rPr>
                      <m:t>𝜆</m:t>
                    </m:r>
                    <m:sSubSup>
                      <m:sSubSupPr>
                        <m:ctrlPr>
                          <a:rPr lang="en-US" i="1">
                            <a:latin typeface="Cambria Math" panose="02040503050406030204" pitchFamily="18" charset="0"/>
                          </a:rPr>
                        </m:ctrlPr>
                      </m:sSubSupPr>
                      <m:e>
                        <m:d>
                          <m:dPr>
                            <m:begChr m:val="|"/>
                            <m:endChr m:val="|"/>
                            <m:ctrlPr>
                              <a:rPr lang="en-US" i="1">
                                <a:latin typeface="Cambria Math" panose="02040503050406030204" pitchFamily="18" charset="0"/>
                              </a:rPr>
                            </m:ctrlPr>
                          </m:dPr>
                          <m:e>
                            <m:d>
                              <m:dPr>
                                <m:begChr m:val="|"/>
                                <m:endChr m:val="|"/>
                                <m:ctrlPr>
                                  <a:rPr lang="en-US" i="1">
                                    <a:latin typeface="Cambria Math" panose="02040503050406030204" pitchFamily="18" charset="0"/>
                                  </a:rPr>
                                </m:ctrlPr>
                              </m:dPr>
                              <m:e>
                                <m:acc>
                                  <m:accPr>
                                    <m:chr m:val="̂"/>
                                    <m:ctrlPr>
                                      <a:rPr lang="en-US" b="0" i="1" dirty="0" smtClean="0">
                                        <a:latin typeface="Cambria Math" panose="02040503050406030204" pitchFamily="18" charset="0"/>
                                      </a:rPr>
                                    </m:ctrlPr>
                                  </m:accPr>
                                  <m:e>
                                    <m:r>
                                      <a:rPr lang="en-US" b="0" i="1" dirty="0" smtClean="0">
                                        <a:latin typeface="Cambria Math" panose="02040503050406030204" pitchFamily="18" charset="0"/>
                                      </a:rPr>
                                      <m:t>𝑤</m:t>
                                    </m:r>
                                  </m:e>
                                </m:acc>
                              </m:e>
                            </m:d>
                          </m:e>
                        </m:d>
                      </m:e>
                      <m:sub>
                        <m:r>
                          <a:rPr lang="en-US" i="1">
                            <a:latin typeface="Cambria Math" panose="02040503050406030204" pitchFamily="18" charset="0"/>
                          </a:rPr>
                          <m:t>2</m:t>
                        </m:r>
                      </m:sub>
                      <m:sup>
                        <m:r>
                          <a:rPr lang="en-US" i="1">
                            <a:latin typeface="Cambria Math" panose="02040503050406030204" pitchFamily="18" charset="0"/>
                          </a:rPr>
                          <m:t>2</m:t>
                        </m:r>
                      </m:sup>
                    </m:sSubSup>
                  </m:oMath>
                </a14:m>
                <a:r>
                  <a:rPr lang="en-US" dirty="0"/>
                  <a:t> on the </a:t>
                </a:r>
                <a:br>
                  <a:rPr lang="en-US" dirty="0"/>
                </a:br>
                <a:r>
                  <a:rPr lang="en-US" b="1" dirty="0"/>
                  <a:t>test set</a:t>
                </a:r>
              </a:p>
              <a:p>
                <a:r>
                  <a:rPr lang="en-US" dirty="0"/>
                  <a:t>Pick the </a:t>
                </a:r>
                <a14:m>
                  <m:oMath xmlns:m="http://schemas.openxmlformats.org/officeDocument/2006/math">
                    <m:r>
                      <a:rPr lang="en-US" i="1">
                        <a:latin typeface="Cambria Math" panose="02040503050406030204" pitchFamily="18" charset="0"/>
                      </a:rPr>
                      <m:t>𝜆</m:t>
                    </m:r>
                  </m:oMath>
                </a14:m>
                <a:r>
                  <a:rPr lang="en-US" dirty="0"/>
                  <a:t> that has the smallest </a:t>
                </a:r>
                <a14:m>
                  <m:oMath xmlns:m="http://schemas.openxmlformats.org/officeDocument/2006/math">
                    <m:r>
                      <a:rPr lang="en-US" i="1">
                        <a:latin typeface="Cambria Math" panose="02040503050406030204" pitchFamily="18" charset="0"/>
                      </a:rPr>
                      <m:t>𝑅𝑆𝑆</m:t>
                    </m:r>
                    <m:d>
                      <m:dPr>
                        <m:ctrlPr>
                          <a:rPr lang="en-US" i="1">
                            <a:latin typeface="Cambria Math" panose="02040503050406030204" pitchFamily="18" charset="0"/>
                          </a:rPr>
                        </m:ctrlPr>
                      </m:dPr>
                      <m:e>
                        <m:acc>
                          <m:accPr>
                            <m:chr m:val="̂"/>
                            <m:ctrlPr>
                              <a:rPr lang="en-US" b="0" i="1" dirty="0" smtClean="0">
                                <a:latin typeface="Cambria Math" panose="02040503050406030204" pitchFamily="18" charset="0"/>
                              </a:rPr>
                            </m:ctrlPr>
                          </m:accPr>
                          <m:e>
                            <m:r>
                              <a:rPr lang="en-US" b="0" i="1" dirty="0" smtClean="0">
                                <a:latin typeface="Cambria Math" panose="02040503050406030204" pitchFamily="18" charset="0"/>
                              </a:rPr>
                              <m:t>𝑤</m:t>
                            </m:r>
                          </m:e>
                        </m:acc>
                      </m:e>
                    </m:d>
                    <m:r>
                      <a:rPr lang="en-US" i="1">
                        <a:latin typeface="Cambria Math" panose="02040503050406030204" pitchFamily="18" charset="0"/>
                      </a:rPr>
                      <m:t>+</m:t>
                    </m:r>
                    <m:r>
                      <a:rPr lang="en-US" i="1">
                        <a:latin typeface="Cambria Math" panose="02040503050406030204" pitchFamily="18" charset="0"/>
                      </a:rPr>
                      <m:t>𝜆</m:t>
                    </m:r>
                    <m:sSubSup>
                      <m:sSubSupPr>
                        <m:ctrlPr>
                          <a:rPr lang="en-US" i="1">
                            <a:latin typeface="Cambria Math" panose="02040503050406030204" pitchFamily="18" charset="0"/>
                          </a:rPr>
                        </m:ctrlPr>
                      </m:sSubSupPr>
                      <m:e>
                        <m:d>
                          <m:dPr>
                            <m:begChr m:val="|"/>
                            <m:endChr m:val="|"/>
                            <m:ctrlPr>
                              <a:rPr lang="en-US" i="1">
                                <a:latin typeface="Cambria Math" panose="02040503050406030204" pitchFamily="18" charset="0"/>
                              </a:rPr>
                            </m:ctrlPr>
                          </m:dPr>
                          <m:e>
                            <m:d>
                              <m:dPr>
                                <m:begChr m:val="|"/>
                                <m:endChr m:val="|"/>
                                <m:ctrlPr>
                                  <a:rPr lang="en-US" i="1">
                                    <a:latin typeface="Cambria Math" panose="02040503050406030204" pitchFamily="18" charset="0"/>
                                  </a:rPr>
                                </m:ctrlPr>
                              </m:dPr>
                              <m:e>
                                <m:acc>
                                  <m:accPr>
                                    <m:chr m:val="̂"/>
                                    <m:ctrlPr>
                                      <a:rPr lang="en-US" b="0" i="1" dirty="0" smtClean="0">
                                        <a:latin typeface="Cambria Math" panose="02040503050406030204" pitchFamily="18" charset="0"/>
                                      </a:rPr>
                                    </m:ctrlPr>
                                  </m:accPr>
                                  <m:e>
                                    <m:r>
                                      <a:rPr lang="en-US" b="0" i="1" dirty="0" smtClean="0">
                                        <a:latin typeface="Cambria Math" panose="02040503050406030204" pitchFamily="18" charset="0"/>
                                      </a:rPr>
                                      <m:t>𝑤</m:t>
                                    </m:r>
                                  </m:e>
                                </m:acc>
                              </m:e>
                            </m:d>
                          </m:e>
                        </m:d>
                      </m:e>
                      <m:sub>
                        <m:r>
                          <a:rPr lang="en-US" i="1">
                            <a:latin typeface="Cambria Math" panose="02040503050406030204" pitchFamily="18" charset="0"/>
                          </a:rPr>
                          <m:t>2</m:t>
                        </m:r>
                      </m:sub>
                      <m:sup>
                        <m:r>
                          <a:rPr lang="en-US" i="1">
                            <a:latin typeface="Cambria Math" panose="02040503050406030204" pitchFamily="18" charset="0"/>
                          </a:rPr>
                          <m:t>2</m:t>
                        </m:r>
                      </m:sup>
                    </m:sSubSup>
                  </m:oMath>
                </a14:m>
                <a:r>
                  <a:rPr lang="en-US" dirty="0"/>
                  <a:t> on the </a:t>
                </a:r>
                <a:r>
                  <a:rPr lang="en-US" b="1" dirty="0"/>
                  <a:t>validation set</a:t>
                </a:r>
              </a:p>
              <a:p>
                <a:r>
                  <a:rPr lang="en-US" dirty="0"/>
                  <a:t>Pick the </a:t>
                </a:r>
                <a14:m>
                  <m:oMath xmlns:m="http://schemas.openxmlformats.org/officeDocument/2006/math">
                    <m:r>
                      <a:rPr lang="en-US" i="1">
                        <a:latin typeface="Cambria Math" panose="02040503050406030204" pitchFamily="18" charset="0"/>
                      </a:rPr>
                      <m:t>𝜆</m:t>
                    </m:r>
                  </m:oMath>
                </a14:m>
                <a:r>
                  <a:rPr lang="en-US" dirty="0"/>
                  <a:t> that results in the smallest coefficients</a:t>
                </a:r>
              </a:p>
              <a:p>
                <a:r>
                  <a:rPr lang="en-US" dirty="0"/>
                  <a:t>Pick the </a:t>
                </a:r>
                <a14:m>
                  <m:oMath xmlns:m="http://schemas.openxmlformats.org/officeDocument/2006/math">
                    <m:r>
                      <a:rPr lang="en-US" i="1">
                        <a:latin typeface="Cambria Math" panose="02040503050406030204" pitchFamily="18" charset="0"/>
                      </a:rPr>
                      <m:t>𝜆</m:t>
                    </m:r>
                  </m:oMath>
                </a14:m>
                <a:r>
                  <a:rPr lang="en-US" dirty="0"/>
                  <a:t> that results in the largest coefficients</a:t>
                </a:r>
              </a:p>
              <a:p>
                <a:r>
                  <a:rPr lang="en-US" dirty="0"/>
                  <a:t>None of the above</a:t>
                </a:r>
              </a:p>
              <a:p>
                <a:endParaRPr lang="en-US" dirty="0"/>
              </a:p>
              <a:p>
                <a:endParaRPr lang="en-US" dirty="0"/>
              </a:p>
              <a:p>
                <a:endParaRPr lang="en-US" dirty="0"/>
              </a:p>
            </p:txBody>
          </p:sp>
        </mc:Choice>
        <mc:Fallback xmlns="">
          <p:sp>
            <p:nvSpPr>
              <p:cNvPr id="2" name="Text Placeholder 1">
                <a:extLst>
                  <a:ext uri="{FF2B5EF4-FFF2-40B4-BE49-F238E27FC236}">
                    <a16:creationId xmlns:a16="http://schemas.microsoft.com/office/drawing/2014/main" id="{D56CCECD-9F63-5C41-BF94-9F6DF5A3AE2E}"/>
                  </a:ext>
                </a:extLst>
              </p:cNvPr>
              <p:cNvSpPr>
                <a:spLocks noGrp="1" noRot="1" noChangeAspect="1" noMove="1" noResize="1" noEditPoints="1" noAdjustHandles="1" noChangeArrowheads="1" noChangeShapeType="1" noTextEdit="1"/>
              </p:cNvSpPr>
              <p:nvPr>
                <p:ph type="body" idx="1"/>
              </p:nvPr>
            </p:nvSpPr>
            <p:spPr>
              <a:blipFill>
                <a:blip r:embed="rId2"/>
                <a:stretch>
                  <a:fillRect b="-12381"/>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4CCDEE78-E813-F345-939F-4B615DE87FB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a:t>
            </a:fld>
            <a:endParaRPr lang="en" dirty="0"/>
          </a:p>
        </p:txBody>
      </p:sp>
      <p:sp>
        <p:nvSpPr>
          <p:cNvPr id="4" name="Title 3">
            <a:extLst>
              <a:ext uri="{FF2B5EF4-FFF2-40B4-BE49-F238E27FC236}">
                <a16:creationId xmlns:a16="http://schemas.microsoft.com/office/drawing/2014/main" id="{5AABBBF7-3929-1A45-B050-6129D7FBE7DE}"/>
              </a:ext>
            </a:extLst>
          </p:cNvPr>
          <p:cNvSpPr>
            <a:spLocks noGrp="1"/>
          </p:cNvSpPr>
          <p:nvPr>
            <p:ph type="title"/>
          </p:nvPr>
        </p:nvSpPr>
        <p:spPr/>
        <p:txBody>
          <a:bodyPr/>
          <a:lstStyle/>
          <a:p>
            <a:r>
              <a:rPr lang="en-US" dirty="0"/>
              <a:t>2 min</a:t>
            </a:r>
          </a:p>
        </p:txBody>
      </p:sp>
    </p:spTree>
    <p:extLst>
      <p:ext uri="{BB962C8B-B14F-4D97-AF65-F5344CB8AC3E}">
        <p14:creationId xmlns:p14="http://schemas.microsoft.com/office/powerpoint/2010/main" val="2883108064"/>
      </p:ext>
    </p:extLst>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971C6-1150-6D4A-8F37-730CC60A86CC}"/>
              </a:ext>
            </a:extLst>
          </p:cNvPr>
          <p:cNvSpPr>
            <a:spLocks noGrp="1"/>
          </p:cNvSpPr>
          <p:nvPr>
            <p:ph type="title"/>
          </p:nvPr>
        </p:nvSpPr>
        <p:spPr/>
        <p:txBody>
          <a:bodyPr/>
          <a:lstStyle/>
          <a:p>
            <a:r>
              <a:rPr lang="en-US" dirty="0"/>
              <a:t>Recap:</a:t>
            </a:r>
            <a:br>
              <a:rPr lang="en-US" dirty="0"/>
            </a:br>
            <a:r>
              <a:rPr lang="en-US" dirty="0"/>
              <a:t>Magnitude</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76E831D7-4A09-674D-96FD-A1EFA0B2BFBD}"/>
                  </a:ext>
                </a:extLst>
              </p:cNvPr>
              <p:cNvSpPr>
                <a:spLocks noGrp="1"/>
              </p:cNvSpPr>
              <p:nvPr>
                <p:ph type="body" idx="1"/>
              </p:nvPr>
            </p:nvSpPr>
            <p:spPr>
              <a:xfrm>
                <a:off x="2581156" y="23151"/>
                <a:ext cx="7060557" cy="4715125"/>
              </a:xfrm>
            </p:spPr>
            <p:txBody>
              <a:bodyPr/>
              <a:lstStyle/>
              <a:p>
                <a:pPr marL="139700" indent="0">
                  <a:buNone/>
                </a:pPr>
                <a:r>
                  <a:rPr lang="en-US" dirty="0"/>
                  <a:t>Come up with some number that summarizes the magnitude of the weights </a:t>
                </a:r>
                <a14:m>
                  <m:oMath xmlns:m="http://schemas.openxmlformats.org/officeDocument/2006/math">
                    <m:r>
                      <a:rPr lang="en-US" b="0" i="1" smtClean="0">
                        <a:latin typeface="Cambria Math" panose="02040503050406030204" pitchFamily="18" charset="0"/>
                      </a:rPr>
                      <m:t>𝑤</m:t>
                    </m:r>
                  </m:oMath>
                </a14:m>
                <a:r>
                  <a:rPr lang="en-US" dirty="0"/>
                  <a:t>.</a:t>
                </a:r>
              </a:p>
              <a:p>
                <a:pPr marL="139700" indent="0">
                  <a:buNone/>
                </a:pPr>
                <a14:m>
                  <m:oMathPara xmlns:m="http://schemas.openxmlformats.org/officeDocument/2006/math">
                    <m:oMathParaPr>
                      <m:jc m:val="centerGroup"/>
                    </m:oMathParaPr>
                    <m:oMath xmlns:m="http://schemas.openxmlformats.org/officeDocument/2006/math">
                      <m:acc>
                        <m:accPr>
                          <m:chr m:val="̂"/>
                          <m:ctrlPr>
                            <a:rPr lang="en-US" i="1">
                              <a:latin typeface="Cambria Math" panose="02040503050406030204" pitchFamily="18" charset="0"/>
                            </a:rPr>
                          </m:ctrlPr>
                        </m:accPr>
                        <m:e>
                          <m:r>
                            <m:rPr>
                              <m:sty m:val="p"/>
                            </m:rPr>
                            <a:rPr lang="en-US">
                              <a:latin typeface="Cambria Math" panose="02040503050406030204" pitchFamily="18" charset="0"/>
                            </a:rPr>
                            <m:t>w</m:t>
                          </m:r>
                        </m:e>
                      </m:acc>
                      <m:r>
                        <a:rPr lang="en-US">
                          <a:latin typeface="Cambria Math" panose="02040503050406030204" pitchFamily="18" charset="0"/>
                        </a:rPr>
                        <m:t>=</m:t>
                      </m:r>
                      <m:func>
                        <m:funcPr>
                          <m:ctrlPr>
                            <a:rPr lang="en-US" i="1">
                              <a:latin typeface="Cambria Math" panose="02040503050406030204" pitchFamily="18" charset="0"/>
                            </a:rPr>
                          </m:ctrlPr>
                        </m:funcPr>
                        <m:fName>
                          <m:limLow>
                            <m:limLowPr>
                              <m:ctrlPr>
                                <a:rPr lang="en-US" i="1">
                                  <a:latin typeface="Cambria Math" panose="02040503050406030204" pitchFamily="18" charset="0"/>
                                </a:rPr>
                              </m:ctrlPr>
                            </m:limLowPr>
                            <m:e>
                              <m:r>
                                <m:rPr>
                                  <m:sty m:val="p"/>
                                </m:rPr>
                                <a:rPr lang="en-US">
                                  <a:latin typeface="Cambria Math" panose="02040503050406030204" pitchFamily="18" charset="0"/>
                                </a:rPr>
                                <m:t>argmin</m:t>
                              </m:r>
                            </m:e>
                            <m:lim>
                              <m:r>
                                <a:rPr lang="en-US" i="1">
                                  <a:latin typeface="Cambria Math" panose="02040503050406030204" pitchFamily="18" charset="0"/>
                                </a:rPr>
                                <m:t>𝑤</m:t>
                              </m:r>
                            </m:lim>
                          </m:limLow>
                        </m:fName>
                        <m:e>
                          <m:r>
                            <a:rPr lang="en-US" i="1">
                              <a:latin typeface="Cambria Math" panose="02040503050406030204" pitchFamily="18" charset="0"/>
                            </a:rPr>
                            <m:t>𝑀𝑆𝐸</m:t>
                          </m:r>
                          <m:d>
                            <m:dPr>
                              <m:ctrlPr>
                                <a:rPr lang="en-US" i="1">
                                  <a:latin typeface="Cambria Math" panose="02040503050406030204" pitchFamily="18" charset="0"/>
                                </a:rPr>
                              </m:ctrlPr>
                            </m:dPr>
                            <m:e>
                              <m:r>
                                <a:rPr lang="en-US" i="1">
                                  <a:latin typeface="Cambria Math" panose="02040503050406030204" pitchFamily="18" charset="0"/>
                                </a:rPr>
                                <m:t>𝑤</m:t>
                              </m:r>
                            </m:e>
                          </m:d>
                          <m:r>
                            <a:rPr lang="en-US" b="0" i="1" smtClean="0">
                              <a:latin typeface="Cambria Math" panose="02040503050406030204" pitchFamily="18" charset="0"/>
                            </a:rPr>
                            <m:t>+</m:t>
                          </m:r>
                          <m:r>
                            <a:rPr lang="en-US" b="0" i="1" smtClean="0">
                              <a:latin typeface="Cambria Math" panose="02040503050406030204" pitchFamily="18" charset="0"/>
                            </a:rPr>
                            <m:t>𝜆</m:t>
                          </m:r>
                          <m:r>
                            <a:rPr lang="en-US" b="0" i="1" smtClean="0">
                              <a:latin typeface="Cambria Math" panose="02040503050406030204" pitchFamily="18" charset="0"/>
                            </a:rPr>
                            <m:t>𝑅</m:t>
                          </m:r>
                          <m:r>
                            <a:rPr lang="en-US" b="0" i="1" smtClean="0">
                              <a:latin typeface="Cambria Math" panose="02040503050406030204" pitchFamily="18" charset="0"/>
                            </a:rPr>
                            <m:t>(</m:t>
                          </m:r>
                          <m:r>
                            <a:rPr lang="en-US" b="0" i="1" smtClean="0">
                              <a:latin typeface="Cambria Math" panose="02040503050406030204" pitchFamily="18" charset="0"/>
                            </a:rPr>
                            <m:t>𝑤</m:t>
                          </m:r>
                          <m:r>
                            <a:rPr lang="en-US" b="0" i="1" smtClean="0">
                              <a:latin typeface="Cambria Math" panose="02040503050406030204" pitchFamily="18" charset="0"/>
                            </a:rPr>
                            <m:t>)</m:t>
                          </m:r>
                        </m:e>
                      </m:func>
                    </m:oMath>
                  </m:oMathPara>
                </a14:m>
                <a:endParaRPr lang="en-US" dirty="0"/>
              </a:p>
              <a:p>
                <a:pPr marL="139700" indent="0">
                  <a:buNone/>
                </a:pPr>
                <a:r>
                  <a:rPr lang="en-US" b="1" dirty="0"/>
                  <a:t>Sum?</a:t>
                </a:r>
              </a:p>
              <a:p>
                <a:pPr marL="13970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𝑅</m:t>
                      </m:r>
                      <m:d>
                        <m:dPr>
                          <m:ctrlPr>
                            <a:rPr lang="en-US" b="0" i="1" smtClean="0">
                              <a:latin typeface="Cambria Math" panose="02040503050406030204" pitchFamily="18" charset="0"/>
                            </a:rPr>
                          </m:ctrlPr>
                        </m:dPr>
                        <m:e>
                          <m:r>
                            <a:rPr lang="en-US" b="0" i="1" smtClean="0">
                              <a:latin typeface="Cambria Math" panose="02040503050406030204" pitchFamily="18" charset="0"/>
                            </a:rPr>
                            <m:t>𝑤</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0</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𝑑</m:t>
                          </m:r>
                        </m:sub>
                      </m:sSub>
                    </m:oMath>
                  </m:oMathPara>
                </a14:m>
                <a:endParaRPr lang="en-US" b="1" dirty="0"/>
              </a:p>
              <a:p>
                <a:pPr marL="139700" indent="0">
                  <a:buNone/>
                </a:pPr>
                <a:r>
                  <a:rPr lang="en-US" dirty="0"/>
                  <a:t>Doesn’t work because the weights can cancel out (e.g.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0</m:t>
                        </m:r>
                      </m:sub>
                    </m:sSub>
                    <m:r>
                      <a:rPr lang="en-US" b="0" i="1" smtClean="0">
                        <a:latin typeface="Cambria Math" panose="02040503050406030204" pitchFamily="18" charset="0"/>
                      </a:rPr>
                      <m:t>=1000</m:t>
                    </m:r>
                  </m:oMath>
                </a14:m>
                <a:r>
                  <a:rPr lang="en-US" dirty="0"/>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b="0" i="1" smtClean="0">
                            <a:latin typeface="Cambria Math" panose="02040503050406030204" pitchFamily="18" charset="0"/>
                          </a:rPr>
                          <m:t>1</m:t>
                        </m:r>
                      </m:sub>
                    </m:sSub>
                    <m:r>
                      <a:rPr lang="en-US" b="0" i="1" smtClean="0">
                        <a:latin typeface="Cambria Math" panose="02040503050406030204" pitchFamily="18" charset="0"/>
                      </a:rPr>
                      <m:t>=−1000)</m:t>
                    </m:r>
                  </m:oMath>
                </a14:m>
                <a:r>
                  <a:rPr lang="en-US" dirty="0"/>
                  <a:t>, which so </a:t>
                </a:r>
                <a14:m>
                  <m:oMath xmlns:m="http://schemas.openxmlformats.org/officeDocument/2006/math">
                    <m:r>
                      <a:rPr lang="en-US" i="1">
                        <a:latin typeface="Cambria Math" panose="02040503050406030204" pitchFamily="18" charset="0"/>
                      </a:rPr>
                      <m:t>𝑅</m:t>
                    </m:r>
                    <m:d>
                      <m:dPr>
                        <m:ctrlPr>
                          <a:rPr lang="en-US" i="1">
                            <a:latin typeface="Cambria Math" panose="02040503050406030204" pitchFamily="18" charset="0"/>
                          </a:rPr>
                        </m:ctrlPr>
                      </m:dPr>
                      <m:e>
                        <m:r>
                          <a:rPr lang="en-US" i="1">
                            <a:latin typeface="Cambria Math" panose="02040503050406030204" pitchFamily="18" charset="0"/>
                          </a:rPr>
                          <m:t>𝑤</m:t>
                        </m:r>
                      </m:e>
                    </m:d>
                  </m:oMath>
                </a14:m>
                <a:r>
                  <a:rPr lang="en-US" dirty="0"/>
                  <a:t> doesn’t reflect the magnitudes of the weights</a:t>
                </a:r>
              </a:p>
              <a:p>
                <a:pPr marL="139700" indent="0">
                  <a:buNone/>
                </a:pPr>
                <a:endParaRPr lang="en-US" b="1" dirty="0"/>
              </a:p>
              <a:p>
                <a:pPr marL="139700" indent="0">
                  <a:buNone/>
                </a:pPr>
                <a:r>
                  <a:rPr lang="en-US" b="1" dirty="0"/>
                  <a:t>Sum of absolute values?</a:t>
                </a:r>
              </a:p>
              <a:p>
                <a:pPr marL="139700" indent="0">
                  <a:buNone/>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𝑅</m:t>
                      </m:r>
                      <m:d>
                        <m:dPr>
                          <m:ctrlPr>
                            <a:rPr lang="en-US" i="1">
                              <a:latin typeface="Cambria Math" panose="02040503050406030204" pitchFamily="18" charset="0"/>
                            </a:rPr>
                          </m:ctrlPr>
                        </m:dPr>
                        <m:e>
                          <m:r>
                            <a:rPr lang="en-US" i="1">
                              <a:latin typeface="Cambria Math" panose="02040503050406030204" pitchFamily="18" charset="0"/>
                            </a:rPr>
                            <m:t>𝑤</m:t>
                          </m:r>
                        </m:e>
                      </m:d>
                      <m:r>
                        <a:rPr lang="en-US" i="1">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m:t>
                          </m:r>
                          <m:r>
                            <a:rPr lang="en-US" i="1">
                              <a:latin typeface="Cambria Math" panose="02040503050406030204" pitchFamily="18" charset="0"/>
                            </a:rPr>
                            <m:t>𝑤</m:t>
                          </m:r>
                        </m:e>
                        <m:sub>
                          <m:r>
                            <a:rPr lang="en-US" i="1">
                              <a:latin typeface="Cambria Math" panose="02040503050406030204" pitchFamily="18" charset="0"/>
                            </a:rPr>
                            <m:t>0</m:t>
                          </m:r>
                        </m:sub>
                      </m:sSub>
                      <m:r>
                        <a:rPr lang="en-US" b="0" i="1" smtClean="0">
                          <a:latin typeface="Cambria Math" panose="02040503050406030204" pitchFamily="18" charset="0"/>
                        </a:rPr>
                        <m:t>|</m:t>
                      </m:r>
                      <m:r>
                        <a:rPr lang="en-US" i="1">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m:t>
                          </m:r>
                          <m:r>
                            <a:rPr lang="en-US" i="1">
                              <a:latin typeface="Cambria Math" panose="02040503050406030204" pitchFamily="18" charset="0"/>
                            </a:rPr>
                            <m:t>𝑤</m:t>
                          </m:r>
                        </m:e>
                        <m:sub>
                          <m:r>
                            <a:rPr lang="en-US" i="1">
                              <a:latin typeface="Cambria Math" panose="02040503050406030204" pitchFamily="18" charset="0"/>
                            </a:rPr>
                            <m:t>1</m:t>
                          </m:r>
                        </m:sub>
                      </m:sSub>
                      <m:r>
                        <a:rPr lang="en-US" b="0" i="1" smtClean="0">
                          <a:latin typeface="Cambria Math" panose="02040503050406030204" pitchFamily="18" charset="0"/>
                        </a:rPr>
                        <m:t>|</m:t>
                      </m:r>
                      <m:r>
                        <a:rPr lang="en-US" i="1">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m:t>
                          </m:r>
                          <m:r>
                            <a:rPr lang="en-US" i="1">
                              <a:latin typeface="Cambria Math" panose="02040503050406030204" pitchFamily="18" charset="0"/>
                            </a:rPr>
                            <m:t>𝑤</m:t>
                          </m:r>
                        </m:e>
                        <m:sub>
                          <m:r>
                            <a:rPr lang="en-US" i="1">
                              <a:latin typeface="Cambria Math" panose="02040503050406030204" pitchFamily="18" charset="0"/>
                            </a:rPr>
                            <m:t>𝑑</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𝑤</m:t>
                              </m:r>
                            </m:e>
                          </m:d>
                        </m:e>
                        <m:sub>
                          <m:r>
                            <a:rPr lang="en-US" b="0" i="1" smtClean="0">
                              <a:latin typeface="Cambria Math" panose="02040503050406030204" pitchFamily="18" charset="0"/>
                            </a:rPr>
                            <m:t>1</m:t>
                          </m:r>
                        </m:sub>
                      </m:sSub>
                    </m:oMath>
                  </m:oMathPara>
                </a14:m>
                <a:endParaRPr lang="en-US" b="1" dirty="0"/>
              </a:p>
              <a:p>
                <a:pPr marL="139700" indent="0">
                  <a:buNone/>
                </a:pPr>
                <a:r>
                  <a:rPr lang="en-US" dirty="0"/>
                  <a:t>It works! We’re using L1-norm, for L1-regularization (LASSO)</a:t>
                </a:r>
                <a:endParaRPr lang="en-US" b="1" dirty="0"/>
              </a:p>
              <a:p>
                <a:pPr marL="139700" indent="0">
                  <a:buNone/>
                </a:pPr>
                <a:endParaRPr lang="en-US" b="1" dirty="0"/>
              </a:p>
              <a:p>
                <a:pPr marL="139700" indent="0">
                  <a:buNone/>
                </a:pPr>
                <a:r>
                  <a:rPr lang="en-US" b="1" dirty="0"/>
                  <a:t>Sum of squares?</a:t>
                </a:r>
              </a:p>
              <a:p>
                <a:pPr marL="139700" indent="0">
                  <a:buNone/>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𝑅</m:t>
                      </m:r>
                      <m:d>
                        <m:dPr>
                          <m:ctrlPr>
                            <a:rPr lang="en-US" i="1">
                              <a:latin typeface="Cambria Math" panose="02040503050406030204" pitchFamily="18" charset="0"/>
                            </a:rPr>
                          </m:ctrlPr>
                        </m:dPr>
                        <m:e>
                          <m:r>
                            <a:rPr lang="en-US" i="1">
                              <a:latin typeface="Cambria Math" panose="02040503050406030204" pitchFamily="18" charset="0"/>
                            </a:rPr>
                            <m:t>𝑤</m:t>
                          </m:r>
                        </m:e>
                      </m:d>
                      <m:r>
                        <a:rPr lang="en-US" i="1">
                          <a:latin typeface="Cambria Math" panose="02040503050406030204" pitchFamily="18" charset="0"/>
                        </a:rPr>
                        <m:t>=</m:t>
                      </m:r>
                      <m:sSup>
                        <m:sSupPr>
                          <m:ctrlPr>
                            <a:rPr lang="en-US" b="0" i="1" smtClean="0">
                              <a:latin typeface="Cambria Math" panose="02040503050406030204" pitchFamily="18" charset="0"/>
                            </a:rPr>
                          </m:ctrlPr>
                        </m:sSupPr>
                        <m:e>
                          <m:d>
                            <m:dPr>
                              <m:begChr m:val="|"/>
                              <m:endChr m:val="|"/>
                              <m:ctrlPr>
                                <a:rPr lang="en-US"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0</m:t>
                                  </m:r>
                                </m:sub>
                              </m:sSub>
                            </m:e>
                          </m:d>
                        </m:e>
                        <m:sup>
                          <m:r>
                            <a:rPr lang="en-US" b="0" i="1" smtClean="0">
                              <a:latin typeface="Cambria Math" panose="02040503050406030204" pitchFamily="18" charset="0"/>
                            </a:rPr>
                            <m:t>2</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b="0" i="1" smtClean="0">
                                      <a:latin typeface="Cambria Math" panose="02040503050406030204" pitchFamily="18" charset="0"/>
                                    </a:rPr>
                                    <m:t>1</m:t>
                                  </m:r>
                                </m:sub>
                              </m:sSub>
                            </m:e>
                          </m:d>
                        </m:e>
                        <m:sup>
                          <m:r>
                            <a:rPr lang="en-US" b="0" i="1" smtClean="0">
                              <a:latin typeface="Cambria Math" panose="02040503050406030204" pitchFamily="18" charset="0"/>
                            </a:rPr>
                            <m:t>2</m:t>
                          </m:r>
                        </m:sup>
                      </m:sSup>
                      <m:r>
                        <a:rPr lang="en-US" b="0" i="1" smtClean="0">
                          <a:latin typeface="Cambria Math" panose="02040503050406030204" pitchFamily="18" charset="0"/>
                        </a:rPr>
                        <m:t>+ …+</m:t>
                      </m:r>
                      <m:sSup>
                        <m:sSupPr>
                          <m:ctrlPr>
                            <a:rPr lang="en-US" b="0" i="1" smtClean="0">
                              <a:latin typeface="Cambria Math" panose="02040503050406030204" pitchFamily="18" charset="0"/>
                            </a:rPr>
                          </m:ctrlPr>
                        </m:sSupPr>
                        <m:e>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b="0" i="1" smtClean="0">
                                      <a:latin typeface="Cambria Math" panose="02040503050406030204" pitchFamily="18" charset="0"/>
                                    </a:rPr>
                                    <m:t>𝑑</m:t>
                                  </m:r>
                                </m:sub>
                              </m:sSub>
                            </m:e>
                          </m:d>
                        </m:e>
                        <m:sup>
                          <m:r>
                            <a:rPr lang="en-US" b="0" i="1" smtClean="0">
                              <a:latin typeface="Cambria Math" panose="02040503050406030204" pitchFamily="18" charset="0"/>
                            </a:rPr>
                            <m:t>2</m:t>
                          </m:r>
                        </m:sup>
                      </m:sSup>
                      <m:r>
                        <a:rPr lang="en-US" b="0" i="1" smtClean="0">
                          <a:latin typeface="Cambria Math" panose="02040503050406030204" pitchFamily="18" charset="0"/>
                        </a:rPr>
                        <m:t>=</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𝑤</m:t>
                          </m:r>
                        </m:e>
                        <m:sub>
                          <m:r>
                            <a:rPr lang="en-US" b="0" i="1" smtClean="0">
                              <a:latin typeface="Cambria Math" panose="02040503050406030204" pitchFamily="18" charset="0"/>
                            </a:rPr>
                            <m:t>0</m:t>
                          </m:r>
                        </m:sub>
                        <m:sup>
                          <m:r>
                            <a:rPr lang="en-US" i="1">
                              <a:latin typeface="Cambria Math" panose="02040503050406030204" pitchFamily="18" charset="0"/>
                            </a:rPr>
                            <m:t>2</m:t>
                          </m:r>
                        </m:sup>
                      </m:sSubSup>
                      <m:r>
                        <a:rPr lang="en-US" i="1">
                          <a:latin typeface="Cambria Math" panose="02040503050406030204" pitchFamily="18" charset="0"/>
                        </a:rPr>
                        <m:t>+</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𝑤</m:t>
                          </m:r>
                        </m:e>
                        <m:sub>
                          <m:r>
                            <a:rPr lang="en-US" b="0" i="1" smtClean="0">
                              <a:latin typeface="Cambria Math" panose="02040503050406030204" pitchFamily="18" charset="0"/>
                            </a:rPr>
                            <m:t>1</m:t>
                          </m:r>
                        </m:sub>
                        <m:sup>
                          <m:r>
                            <a:rPr lang="en-US" i="1">
                              <a:latin typeface="Cambria Math" panose="02040503050406030204" pitchFamily="18" charset="0"/>
                            </a:rPr>
                            <m:t>2</m:t>
                          </m:r>
                        </m:sup>
                      </m:sSubSup>
                      <m:r>
                        <a:rPr lang="en-US" i="1">
                          <a:latin typeface="Cambria Math" panose="02040503050406030204" pitchFamily="18" charset="0"/>
                        </a:rPr>
                        <m:t>+ …+</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𝑤</m:t>
                          </m:r>
                        </m:e>
                        <m:sub>
                          <m:r>
                            <a:rPr lang="en-US" b="0" i="1" smtClean="0">
                              <a:latin typeface="Cambria Math" panose="02040503050406030204" pitchFamily="18" charset="0"/>
                            </a:rPr>
                            <m:t>𝑑</m:t>
                          </m:r>
                        </m:sub>
                        <m:sup>
                          <m:r>
                            <a:rPr lang="en-US" i="1">
                              <a:latin typeface="Cambria Math" panose="02040503050406030204" pitchFamily="18" charset="0"/>
                            </a:rPr>
                            <m:t>2</m:t>
                          </m:r>
                        </m:sup>
                      </m:sSubSup>
                      <m:r>
                        <a:rPr lang="en-US" i="1">
                          <a:latin typeface="Cambria Math" panose="02040503050406030204" pitchFamily="18" charset="0"/>
                        </a:rPr>
                        <m:t>=</m:t>
                      </m:r>
                      <m:sSubSup>
                        <m:sSubSupPr>
                          <m:ctrlPr>
                            <a:rPr lang="en-US" b="0" i="1" smtClean="0">
                              <a:latin typeface="Cambria Math" panose="02040503050406030204" pitchFamily="18" charset="0"/>
                            </a:rPr>
                          </m:ctrlPr>
                        </m:sSubSupPr>
                        <m:e>
                          <m:d>
                            <m:dPr>
                              <m:begChr m:val="‖"/>
                              <m:endChr m:val="‖"/>
                              <m:ctrlPr>
                                <a:rPr lang="en-US" i="1">
                                  <a:latin typeface="Cambria Math" panose="02040503050406030204" pitchFamily="18" charset="0"/>
                                </a:rPr>
                              </m:ctrlPr>
                            </m:dPr>
                            <m:e>
                              <m:r>
                                <a:rPr lang="en-US" i="1">
                                  <a:latin typeface="Cambria Math" panose="02040503050406030204" pitchFamily="18" charset="0"/>
                                </a:rPr>
                                <m:t>𝑤</m:t>
                              </m:r>
                            </m:e>
                          </m:d>
                        </m:e>
                        <m:sub>
                          <m:r>
                            <a:rPr lang="en-US" b="0" i="1" smtClean="0">
                              <a:latin typeface="Cambria Math" panose="02040503050406030204" pitchFamily="18" charset="0"/>
                            </a:rPr>
                            <m:t>2</m:t>
                          </m:r>
                        </m:sub>
                        <m:sup>
                          <m:r>
                            <a:rPr lang="en-US" b="0" i="1" smtClean="0">
                              <a:latin typeface="Cambria Math" panose="02040503050406030204" pitchFamily="18" charset="0"/>
                            </a:rPr>
                            <m:t>2</m:t>
                          </m:r>
                        </m:sup>
                      </m:sSubSup>
                    </m:oMath>
                  </m:oMathPara>
                </a14:m>
                <a:endParaRPr lang="en-US" b="1" dirty="0"/>
              </a:p>
              <a:p>
                <a:pPr marL="139700" indent="0">
                  <a:buNone/>
                </a:pPr>
                <a:r>
                  <a:rPr lang="en-US" dirty="0"/>
                  <a:t>It works! We’re using L2-norm, for L2-regularization (Ridge Regression)</a:t>
                </a:r>
                <a:endParaRPr lang="en-US" b="1" dirty="0"/>
              </a:p>
              <a:p>
                <a:pPr marL="139700" indent="0">
                  <a:buNone/>
                </a:pPr>
                <a:endParaRPr lang="en-US" b="1" dirty="0"/>
              </a:p>
              <a:p>
                <a:pPr marL="139700" indent="0">
                  <a:buNone/>
                </a:pPr>
                <a:r>
                  <a:rPr lang="en-US" b="1" dirty="0"/>
                  <a:t>Note:</a:t>
                </a:r>
                <a:r>
                  <a:rPr lang="en-US" dirty="0"/>
                  <a:t> Definition of p-Norm: </a:t>
                </a:r>
                <a14:m>
                  <m:oMath xmlns:m="http://schemas.openxmlformats.org/officeDocument/2006/math">
                    <m:sSubSup>
                      <m:sSubSupPr>
                        <m:ctrlPr>
                          <a:rPr lang="en-US" i="1">
                            <a:latin typeface="Cambria Math" panose="02040503050406030204" pitchFamily="18" charset="0"/>
                          </a:rPr>
                        </m:ctrlPr>
                      </m:sSubSupPr>
                      <m:e>
                        <m:d>
                          <m:dPr>
                            <m:begChr m:val="‖"/>
                            <m:endChr m:val="‖"/>
                            <m:ctrlPr>
                              <a:rPr lang="en-US" i="1">
                                <a:latin typeface="Cambria Math" panose="02040503050406030204" pitchFamily="18" charset="0"/>
                              </a:rPr>
                            </m:ctrlPr>
                          </m:dPr>
                          <m:e>
                            <m:r>
                              <a:rPr lang="en-US" i="1">
                                <a:latin typeface="Cambria Math" panose="02040503050406030204" pitchFamily="18" charset="0"/>
                              </a:rPr>
                              <m:t>𝑤</m:t>
                            </m:r>
                          </m:e>
                        </m:d>
                      </m:e>
                      <m:sub>
                        <m:r>
                          <a:rPr lang="en-US" b="0" i="1" smtClean="0">
                            <a:latin typeface="Cambria Math" panose="02040503050406030204" pitchFamily="18" charset="0"/>
                          </a:rPr>
                          <m:t>𝑝</m:t>
                        </m:r>
                      </m:sub>
                      <m:sup>
                        <m:r>
                          <a:rPr lang="en-US" b="0" i="1" smtClean="0">
                            <a:latin typeface="Cambria Math" panose="02040503050406030204" pitchFamily="18" charset="0"/>
                          </a:rPr>
                          <m:t>𝑝</m:t>
                        </m:r>
                      </m:sup>
                    </m:sSubSup>
                    <m:r>
                      <a:rPr lang="en-US" b="0" i="1" smtClean="0">
                        <a:latin typeface="Cambria Math" panose="02040503050406030204" pitchFamily="18" charset="0"/>
                      </a:rPr>
                      <m:t>=</m:t>
                    </m:r>
                  </m:oMath>
                </a14:m>
                <a:r>
                  <a:rPr lang="en-US" dirty="0"/>
                  <a:t> </a:t>
                </a:r>
                <a14:m>
                  <m:oMath xmlns:m="http://schemas.openxmlformats.org/officeDocument/2006/math">
                    <m:sSup>
                      <m:sSupPr>
                        <m:ctrlPr>
                          <a:rPr lang="en-US" i="1">
                            <a:latin typeface="Cambria Math" panose="02040503050406030204" pitchFamily="18" charset="0"/>
                          </a:rPr>
                        </m:ctrlPr>
                      </m:sSupPr>
                      <m:e>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0</m:t>
                                </m:r>
                              </m:sub>
                            </m:sSub>
                          </m:e>
                        </m:d>
                      </m:e>
                      <m:sup>
                        <m:r>
                          <a:rPr lang="en-US" b="0" i="1" smtClean="0">
                            <a:latin typeface="Cambria Math" panose="02040503050406030204" pitchFamily="18" charset="0"/>
                          </a:rPr>
                          <m:t>𝑝</m:t>
                        </m:r>
                      </m:sup>
                    </m:sSup>
                    <m:r>
                      <a:rPr lang="en-US" i="1">
                        <a:latin typeface="Cambria Math" panose="02040503050406030204" pitchFamily="18" charset="0"/>
                      </a:rPr>
                      <m:t>+</m:t>
                    </m:r>
                    <m:sSup>
                      <m:sSupPr>
                        <m:ctrlPr>
                          <a:rPr lang="en-US" i="1">
                            <a:latin typeface="Cambria Math" panose="02040503050406030204" pitchFamily="18" charset="0"/>
                          </a:rPr>
                        </m:ctrlPr>
                      </m:sSupPr>
                      <m:e>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1</m:t>
                                </m:r>
                              </m:sub>
                            </m:sSub>
                          </m:e>
                        </m:d>
                      </m:e>
                      <m:sup>
                        <m:r>
                          <a:rPr lang="en-US" b="0" i="1" smtClean="0">
                            <a:latin typeface="Cambria Math" panose="02040503050406030204" pitchFamily="18" charset="0"/>
                          </a:rPr>
                          <m:t>𝑝</m:t>
                        </m:r>
                      </m:sup>
                    </m:sSup>
                    <m:r>
                      <a:rPr lang="en-US" i="1">
                        <a:latin typeface="Cambria Math" panose="02040503050406030204" pitchFamily="18" charset="0"/>
                      </a:rPr>
                      <m:t>+ …+</m:t>
                    </m:r>
                    <m:sSup>
                      <m:sSupPr>
                        <m:ctrlPr>
                          <a:rPr lang="en-US" i="1">
                            <a:latin typeface="Cambria Math" panose="02040503050406030204" pitchFamily="18" charset="0"/>
                          </a:rPr>
                        </m:ctrlPr>
                      </m:sSupPr>
                      <m:e>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𝑑</m:t>
                                </m:r>
                              </m:sub>
                            </m:sSub>
                          </m:e>
                        </m:d>
                      </m:e>
                      <m:sup>
                        <m:r>
                          <a:rPr lang="en-US" b="0" i="1" smtClean="0">
                            <a:latin typeface="Cambria Math" panose="02040503050406030204" pitchFamily="18" charset="0"/>
                          </a:rPr>
                          <m:t>𝑝</m:t>
                        </m:r>
                      </m:sup>
                    </m:sSup>
                  </m:oMath>
                </a14:m>
                <a:endParaRPr lang="en-US" b="1" dirty="0"/>
              </a:p>
            </p:txBody>
          </p:sp>
        </mc:Choice>
        <mc:Fallback xmlns="">
          <p:sp>
            <p:nvSpPr>
              <p:cNvPr id="3" name="Text Placeholder 2">
                <a:extLst>
                  <a:ext uri="{FF2B5EF4-FFF2-40B4-BE49-F238E27FC236}">
                    <a16:creationId xmlns:a16="http://schemas.microsoft.com/office/drawing/2014/main" id="{76E831D7-4A09-674D-96FD-A1EFA0B2BFBD}"/>
                  </a:ext>
                </a:extLst>
              </p:cNvPr>
              <p:cNvSpPr>
                <a:spLocks noGrp="1" noRot="1" noChangeAspect="1" noMove="1" noResize="1" noEditPoints="1" noAdjustHandles="1" noChangeArrowheads="1" noChangeShapeType="1" noTextEdit="1"/>
              </p:cNvSpPr>
              <p:nvPr>
                <p:ph type="body" idx="1"/>
              </p:nvPr>
            </p:nvSpPr>
            <p:spPr>
              <a:xfrm>
                <a:off x="2581156" y="23151"/>
                <a:ext cx="7060557" cy="4715125"/>
              </a:xfrm>
              <a:blipFill>
                <a:blip r:embed="rId3"/>
                <a:stretch>
                  <a:fillRect b="-8333"/>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54EF797F-E22F-AB42-B476-88C5B61ACDB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50</a:t>
            </a:fld>
            <a:endParaRPr lang="en"/>
          </a:p>
        </p:txBody>
      </p:sp>
    </p:spTree>
    <p:extLst>
      <p:ext uri="{BB962C8B-B14F-4D97-AF65-F5344CB8AC3E}">
        <p14:creationId xmlns:p14="http://schemas.microsoft.com/office/powerpoint/2010/main" val="1494433258"/>
      </p:ext>
    </p:extLst>
  </p:cSld>
  <p:clrMapOvr>
    <a:masterClrMapping/>
  </p:clrMapOvr>
  <p:transition spd="slow">
    <p:push dir="u"/>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BD444-D4CB-DE45-9882-474DF9B62F8F}"/>
              </a:ext>
            </a:extLst>
          </p:cNvPr>
          <p:cNvSpPr>
            <a:spLocks noGrp="1"/>
          </p:cNvSpPr>
          <p:nvPr>
            <p:ph type="title"/>
          </p:nvPr>
        </p:nvSpPr>
        <p:spPr/>
        <p:txBody>
          <a:bodyPr/>
          <a:lstStyle/>
          <a:p>
            <a:r>
              <a:rPr lang="en-US" dirty="0"/>
              <a:t>Ridge for Feature Selection</a:t>
            </a:r>
          </a:p>
        </p:txBody>
      </p:sp>
      <p:sp>
        <p:nvSpPr>
          <p:cNvPr id="3" name="Text Placeholder 2">
            <a:extLst>
              <a:ext uri="{FF2B5EF4-FFF2-40B4-BE49-F238E27FC236}">
                <a16:creationId xmlns:a16="http://schemas.microsoft.com/office/drawing/2014/main" id="{8DE58A73-431A-694A-85EF-38F9FDF05400}"/>
              </a:ext>
            </a:extLst>
          </p:cNvPr>
          <p:cNvSpPr>
            <a:spLocks noGrp="1"/>
          </p:cNvSpPr>
          <p:nvPr>
            <p:ph type="body" idx="1"/>
          </p:nvPr>
        </p:nvSpPr>
        <p:spPr/>
        <p:txBody>
          <a:bodyPr/>
          <a:lstStyle/>
          <a:p>
            <a:pPr marL="139700" indent="0">
              <a:buNone/>
            </a:pPr>
            <a:r>
              <a:rPr lang="en-US" dirty="0"/>
              <a:t>We saw that Ridge Regression shrinks coefficients, but they don’t become 0. What if we remove weights that are sufficiently small? </a:t>
            </a:r>
          </a:p>
        </p:txBody>
      </p:sp>
      <p:sp>
        <p:nvSpPr>
          <p:cNvPr id="4" name="Slide Number Placeholder 3">
            <a:extLst>
              <a:ext uri="{FF2B5EF4-FFF2-40B4-BE49-F238E27FC236}">
                <a16:creationId xmlns:a16="http://schemas.microsoft.com/office/drawing/2014/main" id="{325AC9BF-6CCB-834C-BFF6-4FFD51DA054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51</a:t>
            </a:fld>
            <a:endParaRPr lang="en"/>
          </a:p>
        </p:txBody>
      </p:sp>
      <p:pic>
        <p:nvPicPr>
          <p:cNvPr id="5" name="Picture 4" descr="coef_path_ridge_scaled.eps">
            <a:extLst>
              <a:ext uri="{FF2B5EF4-FFF2-40B4-BE49-F238E27FC236}">
                <a16:creationId xmlns:a16="http://schemas.microsoft.com/office/drawing/2014/main" id="{C0ADEDDE-686A-1549-A74D-60DA8DD70406}"/>
              </a:ext>
            </a:extLst>
          </p:cNvPr>
          <p:cNvPicPr>
            <a:picLocks noChangeAspect="1"/>
          </p:cNvPicPr>
          <p:nvPr/>
        </p:nvPicPr>
        <p:blipFill rotWithShape="1">
          <a:blip r:embed="rId2">
            <a:extLst>
              <a:ext uri="{28A0092B-C50C-407E-A947-70E740481C1C}">
                <a14:useLocalDpi xmlns:a14="http://schemas.microsoft.com/office/drawing/2010/main" val="0"/>
              </a:ext>
            </a:extLst>
          </a:blip>
          <a:srcRect l="3875" t="12561" b="9559"/>
          <a:stretch/>
        </p:blipFill>
        <p:spPr>
          <a:xfrm>
            <a:off x="3231992" y="1483829"/>
            <a:ext cx="5324792" cy="2943986"/>
          </a:xfrm>
          <a:prstGeom prst="rect">
            <a:avLst/>
          </a:prstGeom>
        </p:spPr>
      </p:pic>
    </p:spTree>
    <p:extLst>
      <p:ext uri="{BB962C8B-B14F-4D97-AF65-F5344CB8AC3E}">
        <p14:creationId xmlns:p14="http://schemas.microsoft.com/office/powerpoint/2010/main" val="1054188375"/>
      </p:ext>
    </p:extLst>
  </p:cSld>
  <p:clrMapOvr>
    <a:masterClrMapping/>
  </p:clrMapOvr>
  <p:transition spd="slow">
    <p:push dir="u"/>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5DD0F-1AA3-8346-9CC6-C8226F113B31}"/>
              </a:ext>
            </a:extLst>
          </p:cNvPr>
          <p:cNvSpPr>
            <a:spLocks noGrp="1"/>
          </p:cNvSpPr>
          <p:nvPr>
            <p:ph type="title"/>
          </p:nvPr>
        </p:nvSpPr>
        <p:spPr/>
        <p:txBody>
          <a:bodyPr/>
          <a:lstStyle/>
          <a:p>
            <a:r>
              <a:rPr lang="en-US" dirty="0"/>
              <a:t>Ridge for Feature Selection</a:t>
            </a:r>
          </a:p>
        </p:txBody>
      </p:sp>
      <p:sp>
        <p:nvSpPr>
          <p:cNvPr id="3" name="Text Placeholder 2">
            <a:extLst>
              <a:ext uri="{FF2B5EF4-FFF2-40B4-BE49-F238E27FC236}">
                <a16:creationId xmlns:a16="http://schemas.microsoft.com/office/drawing/2014/main" id="{A36B5505-28B3-C443-95E0-E8443B6BBB82}"/>
              </a:ext>
            </a:extLst>
          </p:cNvPr>
          <p:cNvSpPr>
            <a:spLocks noGrp="1"/>
          </p:cNvSpPr>
          <p:nvPr>
            <p:ph type="body" idx="1"/>
          </p:nvPr>
        </p:nvSpPr>
        <p:spPr/>
        <p:txBody>
          <a:bodyPr/>
          <a:lstStyle/>
          <a:p>
            <a:pPr marL="139700" indent="0">
              <a:buNone/>
            </a:pPr>
            <a:r>
              <a:rPr lang="en-US" dirty="0"/>
              <a:t>Instead of searching over a </a:t>
            </a:r>
            <a:r>
              <a:rPr lang="en-US" b="1" dirty="0"/>
              <a:t>discrete </a:t>
            </a:r>
            <a:r>
              <a:rPr lang="en-US" dirty="0"/>
              <a:t>set of solutions, use regularization to reduce coefficient of unhelpful features.</a:t>
            </a:r>
          </a:p>
          <a:p>
            <a:pPr marL="139700" indent="0">
              <a:buNone/>
            </a:pPr>
            <a:endParaRPr lang="en-US" dirty="0"/>
          </a:p>
          <a:p>
            <a:pPr marL="139700" indent="0">
              <a:buNone/>
            </a:pPr>
            <a:r>
              <a:rPr lang="en-US" dirty="0"/>
              <a:t>Start with a full model, and then “shrink” ridge coefficients near 0.</a:t>
            </a:r>
          </a:p>
          <a:p>
            <a:pPr marL="139700" indent="0">
              <a:buNone/>
            </a:pPr>
            <a:r>
              <a:rPr lang="en-US" dirty="0"/>
              <a:t>Non-zero coefficients would be considered selected as important.</a:t>
            </a:r>
          </a:p>
        </p:txBody>
      </p:sp>
      <p:sp>
        <p:nvSpPr>
          <p:cNvPr id="4" name="Slide Number Placeholder 3">
            <a:extLst>
              <a:ext uri="{FF2B5EF4-FFF2-40B4-BE49-F238E27FC236}">
                <a16:creationId xmlns:a16="http://schemas.microsoft.com/office/drawing/2014/main" id="{F783557C-DFB9-2B41-A6CC-75516D37FB0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52</a:t>
            </a:fld>
            <a:endParaRPr lang="en"/>
          </a:p>
        </p:txBody>
      </p:sp>
      <p:cxnSp>
        <p:nvCxnSpPr>
          <p:cNvPr id="22" name="Straight Connector 21">
            <a:extLst>
              <a:ext uri="{FF2B5EF4-FFF2-40B4-BE49-F238E27FC236}">
                <a16:creationId xmlns:a16="http://schemas.microsoft.com/office/drawing/2014/main" id="{26CAB338-AFE4-6343-8EB9-84FA9A2FF5DB}"/>
              </a:ext>
            </a:extLst>
          </p:cNvPr>
          <p:cNvCxnSpPr>
            <a:cxnSpLocks/>
          </p:cNvCxnSpPr>
          <p:nvPr/>
        </p:nvCxnSpPr>
        <p:spPr>
          <a:xfrm>
            <a:off x="2967315" y="4248017"/>
            <a:ext cx="5706810" cy="0"/>
          </a:xfrm>
          <a:prstGeom prst="line">
            <a:avLst/>
          </a:prstGeom>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7065A0AE-A1DA-684C-8890-ACE4BA894880}"/>
              </a:ext>
            </a:extLst>
          </p:cNvPr>
          <p:cNvSpPr txBox="1"/>
          <p:nvPr/>
        </p:nvSpPr>
        <p:spPr>
          <a:xfrm rot="19411254">
            <a:off x="2024767" y="4734936"/>
            <a:ext cx="1879600" cy="261610"/>
          </a:xfrm>
          <a:prstGeom prst="rect">
            <a:avLst/>
          </a:prstGeom>
          <a:noFill/>
        </p:spPr>
        <p:txBody>
          <a:bodyPr wrap="square" rtlCol="0">
            <a:spAutoFit/>
          </a:bodyPr>
          <a:lstStyle/>
          <a:p>
            <a:pPr algn="r"/>
            <a:r>
              <a:rPr lang="en-US" sz="1100" dirty="0">
                <a:latin typeface="Open Sans" panose="020B0606030504020204" pitchFamily="34" charset="0"/>
                <a:ea typeface="Open Sans" panose="020B0606030504020204" pitchFamily="34" charset="0"/>
                <a:cs typeface="Open Sans" panose="020B0606030504020204" pitchFamily="34" charset="0"/>
              </a:rPr>
              <a:t># bedrooms</a:t>
            </a:r>
          </a:p>
        </p:txBody>
      </p:sp>
      <p:sp>
        <p:nvSpPr>
          <p:cNvPr id="24" name="TextBox 23">
            <a:extLst>
              <a:ext uri="{FF2B5EF4-FFF2-40B4-BE49-F238E27FC236}">
                <a16:creationId xmlns:a16="http://schemas.microsoft.com/office/drawing/2014/main" id="{A801D27C-75BB-EE4A-AD24-4DAE5D03A7DC}"/>
              </a:ext>
            </a:extLst>
          </p:cNvPr>
          <p:cNvSpPr txBox="1"/>
          <p:nvPr/>
        </p:nvSpPr>
        <p:spPr>
          <a:xfrm rot="19411254">
            <a:off x="2518411" y="4734937"/>
            <a:ext cx="1879600" cy="261610"/>
          </a:xfrm>
          <a:prstGeom prst="rect">
            <a:avLst/>
          </a:prstGeom>
          <a:noFill/>
        </p:spPr>
        <p:txBody>
          <a:bodyPr wrap="square" rtlCol="0">
            <a:spAutoFit/>
          </a:bodyPr>
          <a:lstStyle/>
          <a:p>
            <a:pPr algn="r"/>
            <a:r>
              <a:rPr lang="en-US" sz="1100" dirty="0">
                <a:latin typeface="Open Sans" panose="020B0606030504020204" pitchFamily="34" charset="0"/>
                <a:ea typeface="Open Sans" panose="020B0606030504020204" pitchFamily="34" charset="0"/>
                <a:cs typeface="Open Sans" panose="020B0606030504020204" pitchFamily="34" charset="0"/>
              </a:rPr>
              <a:t># bathrooms</a:t>
            </a:r>
          </a:p>
        </p:txBody>
      </p:sp>
      <p:sp>
        <p:nvSpPr>
          <p:cNvPr id="25" name="TextBox 24">
            <a:extLst>
              <a:ext uri="{FF2B5EF4-FFF2-40B4-BE49-F238E27FC236}">
                <a16:creationId xmlns:a16="http://schemas.microsoft.com/office/drawing/2014/main" id="{B3858E2C-B0FF-3C44-8E63-74F0234C5488}"/>
              </a:ext>
            </a:extLst>
          </p:cNvPr>
          <p:cNvSpPr txBox="1"/>
          <p:nvPr/>
        </p:nvSpPr>
        <p:spPr>
          <a:xfrm rot="19411254">
            <a:off x="2929309" y="4710636"/>
            <a:ext cx="1879600" cy="261610"/>
          </a:xfrm>
          <a:prstGeom prst="rect">
            <a:avLst/>
          </a:prstGeom>
          <a:noFill/>
          <a:ln>
            <a:noFill/>
          </a:ln>
        </p:spPr>
        <p:txBody>
          <a:bodyPr wrap="square" rtlCol="0">
            <a:spAutoFit/>
          </a:bodyPr>
          <a:lstStyle/>
          <a:p>
            <a:pPr algn="r"/>
            <a:r>
              <a:rPr lang="en-US" sz="1100" dirty="0" err="1">
                <a:latin typeface="Open Sans" panose="020B0606030504020204" pitchFamily="34" charset="0"/>
                <a:ea typeface="Open Sans" panose="020B0606030504020204" pitchFamily="34" charset="0"/>
                <a:cs typeface="Open Sans" panose="020B0606030504020204" pitchFamily="34" charset="0"/>
              </a:rPr>
              <a:t>sq.ft</a:t>
            </a:r>
            <a:r>
              <a:rPr lang="en-US" sz="1100" dirty="0">
                <a:latin typeface="Open Sans" panose="020B0606030504020204" pitchFamily="34" charset="0"/>
                <a:ea typeface="Open Sans" panose="020B0606030504020204" pitchFamily="34" charset="0"/>
                <a:cs typeface="Open Sans" panose="020B0606030504020204" pitchFamily="34" charset="0"/>
              </a:rPr>
              <a:t>. living</a:t>
            </a:r>
          </a:p>
        </p:txBody>
      </p:sp>
      <p:sp>
        <p:nvSpPr>
          <p:cNvPr id="26" name="TextBox 25">
            <a:extLst>
              <a:ext uri="{FF2B5EF4-FFF2-40B4-BE49-F238E27FC236}">
                <a16:creationId xmlns:a16="http://schemas.microsoft.com/office/drawing/2014/main" id="{F4098B9D-ED6E-BF43-9E46-883FD337F7A6}"/>
              </a:ext>
            </a:extLst>
          </p:cNvPr>
          <p:cNvSpPr txBox="1"/>
          <p:nvPr/>
        </p:nvSpPr>
        <p:spPr>
          <a:xfrm rot="19411254">
            <a:off x="3266286" y="4762255"/>
            <a:ext cx="1879600" cy="261610"/>
          </a:xfrm>
          <a:prstGeom prst="rect">
            <a:avLst/>
          </a:prstGeom>
          <a:noFill/>
        </p:spPr>
        <p:txBody>
          <a:bodyPr wrap="square" rtlCol="0">
            <a:spAutoFit/>
          </a:bodyPr>
          <a:lstStyle/>
          <a:p>
            <a:pPr algn="r"/>
            <a:r>
              <a:rPr lang="en-US" sz="1100" dirty="0" err="1">
                <a:latin typeface="Open Sans" panose="020B0606030504020204" pitchFamily="34" charset="0"/>
                <a:ea typeface="Open Sans" panose="020B0606030504020204" pitchFamily="34" charset="0"/>
                <a:cs typeface="Open Sans" panose="020B0606030504020204" pitchFamily="34" charset="0"/>
              </a:rPr>
              <a:t>sq.ft</a:t>
            </a:r>
            <a:r>
              <a:rPr lang="en-US" sz="1100" dirty="0">
                <a:latin typeface="Open Sans" panose="020B0606030504020204" pitchFamily="34" charset="0"/>
                <a:ea typeface="Open Sans" panose="020B0606030504020204" pitchFamily="34" charset="0"/>
                <a:cs typeface="Open Sans" panose="020B0606030504020204" pitchFamily="34" charset="0"/>
              </a:rPr>
              <a:t>. lot</a:t>
            </a:r>
          </a:p>
        </p:txBody>
      </p:sp>
      <p:sp>
        <p:nvSpPr>
          <p:cNvPr id="27" name="TextBox 26">
            <a:extLst>
              <a:ext uri="{FF2B5EF4-FFF2-40B4-BE49-F238E27FC236}">
                <a16:creationId xmlns:a16="http://schemas.microsoft.com/office/drawing/2014/main" id="{607A9E0C-FF32-F746-AC26-F041962EFDAF}"/>
              </a:ext>
            </a:extLst>
          </p:cNvPr>
          <p:cNvSpPr txBox="1"/>
          <p:nvPr/>
        </p:nvSpPr>
        <p:spPr>
          <a:xfrm rot="19411254">
            <a:off x="3603154" y="4793911"/>
            <a:ext cx="1879600" cy="261610"/>
          </a:xfrm>
          <a:prstGeom prst="rect">
            <a:avLst/>
          </a:prstGeom>
          <a:noFill/>
        </p:spPr>
        <p:txBody>
          <a:bodyPr wrap="square" rtlCol="0">
            <a:spAutoFit/>
          </a:bodyPr>
          <a:lstStyle/>
          <a:p>
            <a:pPr algn="r"/>
            <a:r>
              <a:rPr lang="en-US" sz="1100" dirty="0">
                <a:latin typeface="Open Sans" panose="020B0606030504020204" pitchFamily="34" charset="0"/>
                <a:ea typeface="Open Sans" panose="020B0606030504020204" pitchFamily="34" charset="0"/>
                <a:cs typeface="Open Sans" panose="020B0606030504020204" pitchFamily="34" charset="0"/>
              </a:rPr>
              <a:t>floors</a:t>
            </a:r>
          </a:p>
        </p:txBody>
      </p:sp>
      <p:sp>
        <p:nvSpPr>
          <p:cNvPr id="28" name="TextBox 27">
            <a:extLst>
              <a:ext uri="{FF2B5EF4-FFF2-40B4-BE49-F238E27FC236}">
                <a16:creationId xmlns:a16="http://schemas.microsoft.com/office/drawing/2014/main" id="{BAB9E23D-C9CD-1240-AC97-72CA796F15E2}"/>
              </a:ext>
            </a:extLst>
          </p:cNvPr>
          <p:cNvSpPr txBox="1"/>
          <p:nvPr/>
        </p:nvSpPr>
        <p:spPr>
          <a:xfrm rot="19411254">
            <a:off x="4074557" y="4793911"/>
            <a:ext cx="1879600" cy="261610"/>
          </a:xfrm>
          <a:prstGeom prst="rect">
            <a:avLst/>
          </a:prstGeom>
          <a:noFill/>
        </p:spPr>
        <p:txBody>
          <a:bodyPr wrap="square" rtlCol="0">
            <a:spAutoFit/>
          </a:bodyPr>
          <a:lstStyle/>
          <a:p>
            <a:pPr algn="r"/>
            <a:r>
              <a:rPr lang="en-US" sz="1100" dirty="0">
                <a:latin typeface="Open Sans" panose="020B0606030504020204" pitchFamily="34" charset="0"/>
                <a:ea typeface="Open Sans" panose="020B0606030504020204" pitchFamily="34" charset="0"/>
                <a:cs typeface="Open Sans" panose="020B0606030504020204" pitchFamily="34" charset="0"/>
              </a:rPr>
              <a:t>year built</a:t>
            </a:r>
          </a:p>
        </p:txBody>
      </p:sp>
      <p:sp>
        <p:nvSpPr>
          <p:cNvPr id="29" name="TextBox 28">
            <a:extLst>
              <a:ext uri="{FF2B5EF4-FFF2-40B4-BE49-F238E27FC236}">
                <a16:creationId xmlns:a16="http://schemas.microsoft.com/office/drawing/2014/main" id="{7E1A6351-F7D2-4449-845A-197FA929892F}"/>
              </a:ext>
            </a:extLst>
          </p:cNvPr>
          <p:cNvSpPr txBox="1"/>
          <p:nvPr/>
        </p:nvSpPr>
        <p:spPr>
          <a:xfrm rot="19411254">
            <a:off x="4497513" y="4773728"/>
            <a:ext cx="1879600" cy="261610"/>
          </a:xfrm>
          <a:prstGeom prst="rect">
            <a:avLst/>
          </a:prstGeom>
          <a:noFill/>
        </p:spPr>
        <p:txBody>
          <a:bodyPr wrap="square" rtlCol="0">
            <a:spAutoFit/>
          </a:bodyPr>
          <a:lstStyle/>
          <a:p>
            <a:pPr algn="r"/>
            <a:r>
              <a:rPr lang="en-US" sz="1100" dirty="0">
                <a:latin typeface="Open Sans" panose="020B0606030504020204" pitchFamily="34" charset="0"/>
                <a:ea typeface="Open Sans" panose="020B0606030504020204" pitchFamily="34" charset="0"/>
                <a:cs typeface="Open Sans" panose="020B0606030504020204" pitchFamily="34" charset="0"/>
              </a:rPr>
              <a:t>year renovated</a:t>
            </a:r>
          </a:p>
        </p:txBody>
      </p:sp>
      <p:sp>
        <p:nvSpPr>
          <p:cNvPr id="30" name="TextBox 29">
            <a:extLst>
              <a:ext uri="{FF2B5EF4-FFF2-40B4-BE49-F238E27FC236}">
                <a16:creationId xmlns:a16="http://schemas.microsoft.com/office/drawing/2014/main" id="{68FB7C98-4960-D041-910C-55F060CE5FD4}"/>
              </a:ext>
            </a:extLst>
          </p:cNvPr>
          <p:cNvSpPr txBox="1"/>
          <p:nvPr/>
        </p:nvSpPr>
        <p:spPr>
          <a:xfrm rot="19411254">
            <a:off x="4899234" y="4798272"/>
            <a:ext cx="1879600" cy="261610"/>
          </a:xfrm>
          <a:prstGeom prst="rect">
            <a:avLst/>
          </a:prstGeom>
          <a:noFill/>
          <a:ln>
            <a:noFill/>
          </a:ln>
        </p:spPr>
        <p:txBody>
          <a:bodyPr wrap="square" rtlCol="0">
            <a:spAutoFit/>
          </a:bodyPr>
          <a:lstStyle/>
          <a:p>
            <a:pPr algn="r"/>
            <a:r>
              <a:rPr lang="en-US" sz="1100" dirty="0">
                <a:latin typeface="Open Sans" panose="020B0606030504020204" pitchFamily="34" charset="0"/>
                <a:ea typeface="Open Sans" panose="020B0606030504020204" pitchFamily="34" charset="0"/>
                <a:cs typeface="Open Sans" panose="020B0606030504020204" pitchFamily="34" charset="0"/>
              </a:rPr>
              <a:t>last sales price</a:t>
            </a:r>
          </a:p>
        </p:txBody>
      </p:sp>
      <p:sp>
        <p:nvSpPr>
          <p:cNvPr id="31" name="TextBox 30">
            <a:extLst>
              <a:ext uri="{FF2B5EF4-FFF2-40B4-BE49-F238E27FC236}">
                <a16:creationId xmlns:a16="http://schemas.microsoft.com/office/drawing/2014/main" id="{9A862FC9-F722-9A45-A5E4-403721EA232F}"/>
              </a:ext>
            </a:extLst>
          </p:cNvPr>
          <p:cNvSpPr txBox="1"/>
          <p:nvPr/>
        </p:nvSpPr>
        <p:spPr>
          <a:xfrm rot="19411254">
            <a:off x="5403173" y="4773729"/>
            <a:ext cx="1879600" cy="261610"/>
          </a:xfrm>
          <a:prstGeom prst="rect">
            <a:avLst/>
          </a:prstGeom>
          <a:noFill/>
          <a:ln>
            <a:noFill/>
          </a:ln>
        </p:spPr>
        <p:txBody>
          <a:bodyPr wrap="square" rtlCol="0">
            <a:spAutoFit/>
          </a:bodyPr>
          <a:lstStyle/>
          <a:p>
            <a:pPr algn="r"/>
            <a:r>
              <a:rPr lang="en-US" sz="1100" dirty="0">
                <a:latin typeface="Open Sans" panose="020B0606030504020204" pitchFamily="34" charset="0"/>
                <a:ea typeface="Open Sans" panose="020B0606030504020204" pitchFamily="34" charset="0"/>
                <a:cs typeface="Open Sans" panose="020B0606030504020204" pitchFamily="34" charset="0"/>
              </a:rPr>
              <a:t>cost per </a:t>
            </a:r>
            <a:r>
              <a:rPr lang="en-US" sz="1100" dirty="0" err="1">
                <a:latin typeface="Open Sans" panose="020B0606030504020204" pitchFamily="34" charset="0"/>
                <a:ea typeface="Open Sans" panose="020B0606030504020204" pitchFamily="34" charset="0"/>
                <a:cs typeface="Open Sans" panose="020B0606030504020204" pitchFamily="34" charset="0"/>
              </a:rPr>
              <a:t>sq.ft</a:t>
            </a:r>
            <a:r>
              <a:rPr lang="en-US" sz="1100" dirty="0">
                <a:latin typeface="Open Sans" panose="020B0606030504020204" pitchFamily="34" charset="0"/>
                <a:ea typeface="Open Sans" panose="020B0606030504020204" pitchFamily="34" charset="0"/>
                <a:cs typeface="Open Sans" panose="020B0606030504020204" pitchFamily="34" charset="0"/>
              </a:rPr>
              <a:t>.</a:t>
            </a:r>
          </a:p>
        </p:txBody>
      </p:sp>
      <p:sp>
        <p:nvSpPr>
          <p:cNvPr id="32" name="TextBox 31">
            <a:extLst>
              <a:ext uri="{FF2B5EF4-FFF2-40B4-BE49-F238E27FC236}">
                <a16:creationId xmlns:a16="http://schemas.microsoft.com/office/drawing/2014/main" id="{2597E745-5DDA-1247-BFC3-F32FF2E9B656}"/>
              </a:ext>
            </a:extLst>
          </p:cNvPr>
          <p:cNvSpPr txBox="1"/>
          <p:nvPr/>
        </p:nvSpPr>
        <p:spPr>
          <a:xfrm rot="19411254">
            <a:off x="5740042" y="4814095"/>
            <a:ext cx="1879600" cy="261610"/>
          </a:xfrm>
          <a:prstGeom prst="rect">
            <a:avLst/>
          </a:prstGeom>
          <a:noFill/>
        </p:spPr>
        <p:txBody>
          <a:bodyPr wrap="square" rtlCol="0">
            <a:spAutoFit/>
          </a:bodyPr>
          <a:lstStyle/>
          <a:p>
            <a:pPr algn="r"/>
            <a:r>
              <a:rPr lang="en-US" sz="1100" dirty="0">
                <a:latin typeface="Open Sans" panose="020B0606030504020204" pitchFamily="34" charset="0"/>
                <a:ea typeface="Open Sans" panose="020B0606030504020204" pitchFamily="34" charset="0"/>
                <a:cs typeface="Open Sans" panose="020B0606030504020204" pitchFamily="34" charset="0"/>
              </a:rPr>
              <a:t>heating</a:t>
            </a:r>
          </a:p>
        </p:txBody>
      </p:sp>
      <p:sp>
        <p:nvSpPr>
          <p:cNvPr id="33" name="TextBox 32">
            <a:extLst>
              <a:ext uri="{FF2B5EF4-FFF2-40B4-BE49-F238E27FC236}">
                <a16:creationId xmlns:a16="http://schemas.microsoft.com/office/drawing/2014/main" id="{4BD448FC-5810-9C46-8496-8A6F84D230F5}"/>
              </a:ext>
            </a:extLst>
          </p:cNvPr>
          <p:cNvSpPr txBox="1"/>
          <p:nvPr/>
        </p:nvSpPr>
        <p:spPr>
          <a:xfrm rot="19411254">
            <a:off x="6112160" y="4854460"/>
            <a:ext cx="1879600" cy="261610"/>
          </a:xfrm>
          <a:prstGeom prst="rect">
            <a:avLst/>
          </a:prstGeom>
          <a:noFill/>
        </p:spPr>
        <p:txBody>
          <a:bodyPr wrap="square" rtlCol="0">
            <a:spAutoFit/>
          </a:bodyPr>
          <a:lstStyle/>
          <a:p>
            <a:pPr algn="r"/>
            <a:r>
              <a:rPr lang="en-US" sz="1100" dirty="0">
                <a:latin typeface="Open Sans" panose="020B0606030504020204" pitchFamily="34" charset="0"/>
                <a:ea typeface="Open Sans" panose="020B0606030504020204" pitchFamily="34" charset="0"/>
                <a:cs typeface="Open Sans" panose="020B0606030504020204" pitchFamily="34" charset="0"/>
              </a:rPr>
              <a:t># showers</a:t>
            </a:r>
          </a:p>
        </p:txBody>
      </p:sp>
      <p:sp>
        <p:nvSpPr>
          <p:cNvPr id="34" name="TextBox 33">
            <a:extLst>
              <a:ext uri="{FF2B5EF4-FFF2-40B4-BE49-F238E27FC236}">
                <a16:creationId xmlns:a16="http://schemas.microsoft.com/office/drawing/2014/main" id="{075F8740-2E78-9746-8029-4E93483D382E}"/>
              </a:ext>
            </a:extLst>
          </p:cNvPr>
          <p:cNvSpPr txBox="1"/>
          <p:nvPr/>
        </p:nvSpPr>
        <p:spPr>
          <a:xfrm rot="19411254">
            <a:off x="6692901" y="4854460"/>
            <a:ext cx="1879600" cy="261610"/>
          </a:xfrm>
          <a:prstGeom prst="rect">
            <a:avLst/>
          </a:prstGeom>
          <a:noFill/>
        </p:spPr>
        <p:txBody>
          <a:bodyPr wrap="square" rtlCol="0">
            <a:spAutoFit/>
          </a:bodyPr>
          <a:lstStyle/>
          <a:p>
            <a:pPr algn="r"/>
            <a:r>
              <a:rPr lang="en-US" sz="1100" dirty="0">
                <a:latin typeface="Open Sans" panose="020B0606030504020204" pitchFamily="34" charset="0"/>
                <a:ea typeface="Open Sans" panose="020B0606030504020204" pitchFamily="34" charset="0"/>
                <a:cs typeface="Open Sans" panose="020B0606030504020204" pitchFamily="34" charset="0"/>
              </a:rPr>
              <a:t>waterfront</a:t>
            </a:r>
          </a:p>
        </p:txBody>
      </p:sp>
      <p:cxnSp>
        <p:nvCxnSpPr>
          <p:cNvPr id="37" name="Straight Connector 36">
            <a:extLst>
              <a:ext uri="{FF2B5EF4-FFF2-40B4-BE49-F238E27FC236}">
                <a16:creationId xmlns:a16="http://schemas.microsoft.com/office/drawing/2014/main" id="{B83EF2F7-2722-6249-BD0C-AC35B7470AFE}"/>
              </a:ext>
            </a:extLst>
          </p:cNvPr>
          <p:cNvCxnSpPr>
            <a:cxnSpLocks/>
          </p:cNvCxnSpPr>
          <p:nvPr/>
        </p:nvCxnSpPr>
        <p:spPr>
          <a:xfrm>
            <a:off x="3647086" y="3268500"/>
            <a:ext cx="0" cy="469900"/>
          </a:xfrm>
          <a:prstGeom prst="line">
            <a:avLst/>
          </a:prstGeom>
          <a:ln w="38100" cmpd="sng">
            <a:solidFill>
              <a:srgbClr val="6093C5"/>
            </a:solidFill>
          </a:ln>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38B5ADA2-7C1A-4C4B-B1F8-E5870E8D0870}"/>
              </a:ext>
            </a:extLst>
          </p:cNvPr>
          <p:cNvCxnSpPr>
            <a:cxnSpLocks/>
          </p:cNvCxnSpPr>
          <p:nvPr/>
        </p:nvCxnSpPr>
        <p:spPr>
          <a:xfrm>
            <a:off x="4024759" y="2776523"/>
            <a:ext cx="0" cy="508000"/>
          </a:xfrm>
          <a:prstGeom prst="line">
            <a:avLst/>
          </a:prstGeom>
          <a:ln>
            <a:solidFill>
              <a:srgbClr val="6093C5"/>
            </a:solidFill>
          </a:ln>
        </p:spPr>
        <p:style>
          <a:lnRef idx="3">
            <a:schemeClr val="accent3"/>
          </a:lnRef>
          <a:fillRef idx="0">
            <a:schemeClr val="accent3"/>
          </a:fillRef>
          <a:effectRef idx="2">
            <a:schemeClr val="accent3"/>
          </a:effectRef>
          <a:fontRef idx="minor">
            <a:schemeClr val="tx1"/>
          </a:fontRef>
        </p:style>
      </p:cxnSp>
      <p:cxnSp>
        <p:nvCxnSpPr>
          <p:cNvPr id="39" name="Straight Connector 38">
            <a:extLst>
              <a:ext uri="{FF2B5EF4-FFF2-40B4-BE49-F238E27FC236}">
                <a16:creationId xmlns:a16="http://schemas.microsoft.com/office/drawing/2014/main" id="{D691668E-7358-5A4F-835E-01D424CD7A1F}"/>
              </a:ext>
            </a:extLst>
          </p:cNvPr>
          <p:cNvCxnSpPr>
            <a:cxnSpLocks/>
          </p:cNvCxnSpPr>
          <p:nvPr/>
        </p:nvCxnSpPr>
        <p:spPr>
          <a:xfrm flipH="1">
            <a:off x="4414704" y="2260054"/>
            <a:ext cx="12700" cy="1016000"/>
          </a:xfrm>
          <a:prstGeom prst="line">
            <a:avLst/>
          </a:prstGeom>
          <a:ln w="38100" cmpd="sng">
            <a:solidFill>
              <a:srgbClr val="6093C5"/>
            </a:solidFill>
          </a:ln>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73CEC159-E6C7-8548-8B3B-51B71D3383E4}"/>
              </a:ext>
            </a:extLst>
          </p:cNvPr>
          <p:cNvCxnSpPr>
            <a:cxnSpLocks/>
          </p:cNvCxnSpPr>
          <p:nvPr/>
        </p:nvCxnSpPr>
        <p:spPr>
          <a:xfrm>
            <a:off x="4809099" y="2570000"/>
            <a:ext cx="0" cy="698500"/>
          </a:xfrm>
          <a:prstGeom prst="line">
            <a:avLst/>
          </a:prstGeom>
          <a:ln w="38100" cmpd="sng">
            <a:solidFill>
              <a:srgbClr val="6093C5"/>
            </a:solidFill>
          </a:ln>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08CCF730-2F41-4448-9BFA-25A0D6256B45}"/>
              </a:ext>
            </a:extLst>
          </p:cNvPr>
          <p:cNvCxnSpPr>
            <a:cxnSpLocks/>
          </p:cNvCxnSpPr>
          <p:nvPr/>
        </p:nvCxnSpPr>
        <p:spPr>
          <a:xfrm>
            <a:off x="5218919" y="3268500"/>
            <a:ext cx="0" cy="317500"/>
          </a:xfrm>
          <a:prstGeom prst="line">
            <a:avLst/>
          </a:prstGeom>
          <a:ln w="38100" cmpd="sng">
            <a:solidFill>
              <a:srgbClr val="6093C5"/>
            </a:solidFill>
          </a:ln>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4815D5C8-C7A9-A84C-8F7F-C421C2BE2B5B}"/>
              </a:ext>
            </a:extLst>
          </p:cNvPr>
          <p:cNvCxnSpPr>
            <a:cxnSpLocks/>
          </p:cNvCxnSpPr>
          <p:nvPr/>
        </p:nvCxnSpPr>
        <p:spPr>
          <a:xfrm>
            <a:off x="5656259" y="2345657"/>
            <a:ext cx="0" cy="939800"/>
          </a:xfrm>
          <a:prstGeom prst="line">
            <a:avLst/>
          </a:prstGeom>
          <a:ln w="38100" cmpd="sng">
            <a:solidFill>
              <a:srgbClr val="6093C5"/>
            </a:solidFill>
          </a:ln>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33DE663F-EEAC-3449-973E-008ECA9B58A9}"/>
              </a:ext>
            </a:extLst>
          </p:cNvPr>
          <p:cNvCxnSpPr>
            <a:cxnSpLocks/>
          </p:cNvCxnSpPr>
          <p:nvPr/>
        </p:nvCxnSpPr>
        <p:spPr>
          <a:xfrm flipV="1">
            <a:off x="6067583" y="3284523"/>
            <a:ext cx="0" cy="672434"/>
          </a:xfrm>
          <a:prstGeom prst="line">
            <a:avLst/>
          </a:prstGeom>
          <a:ln w="38100" cmpd="sng">
            <a:solidFill>
              <a:srgbClr val="6093C5"/>
            </a:solidFill>
          </a:ln>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D266D842-7696-6B40-9EB9-0EAB98F46677}"/>
              </a:ext>
            </a:extLst>
          </p:cNvPr>
          <p:cNvCxnSpPr>
            <a:cxnSpLocks/>
          </p:cNvCxnSpPr>
          <p:nvPr/>
        </p:nvCxnSpPr>
        <p:spPr>
          <a:xfrm>
            <a:off x="6502176" y="2958554"/>
            <a:ext cx="0" cy="317500"/>
          </a:xfrm>
          <a:prstGeom prst="line">
            <a:avLst/>
          </a:prstGeom>
          <a:ln w="38100" cmpd="sng">
            <a:solidFill>
              <a:srgbClr val="6093C5"/>
            </a:solidFill>
          </a:ln>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8B0DF1C2-687D-F74F-81EB-F33C567F0601}"/>
              </a:ext>
            </a:extLst>
          </p:cNvPr>
          <p:cNvCxnSpPr>
            <a:cxnSpLocks/>
          </p:cNvCxnSpPr>
          <p:nvPr/>
        </p:nvCxnSpPr>
        <p:spPr>
          <a:xfrm>
            <a:off x="6858281" y="3100373"/>
            <a:ext cx="0" cy="190500"/>
          </a:xfrm>
          <a:prstGeom prst="line">
            <a:avLst/>
          </a:prstGeom>
          <a:ln w="38100" cmpd="sng">
            <a:solidFill>
              <a:srgbClr val="6093C5"/>
            </a:solidFill>
          </a:ln>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0A68AAD3-38EC-0C42-8B44-7BD33126EADD}"/>
              </a:ext>
            </a:extLst>
          </p:cNvPr>
          <p:cNvCxnSpPr>
            <a:cxnSpLocks/>
          </p:cNvCxnSpPr>
          <p:nvPr/>
        </p:nvCxnSpPr>
        <p:spPr>
          <a:xfrm>
            <a:off x="7295545" y="2912186"/>
            <a:ext cx="0" cy="355600"/>
          </a:xfrm>
          <a:prstGeom prst="line">
            <a:avLst/>
          </a:prstGeom>
          <a:ln w="38100" cmpd="sng">
            <a:solidFill>
              <a:srgbClr val="6093C5"/>
            </a:solidFill>
          </a:ln>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5B8E68A2-91B0-4049-BA27-FF6B05BBB9DC}"/>
              </a:ext>
            </a:extLst>
          </p:cNvPr>
          <p:cNvCxnSpPr>
            <a:cxnSpLocks/>
          </p:cNvCxnSpPr>
          <p:nvPr/>
        </p:nvCxnSpPr>
        <p:spPr>
          <a:xfrm>
            <a:off x="7672843" y="2795573"/>
            <a:ext cx="0" cy="495300"/>
          </a:xfrm>
          <a:prstGeom prst="line">
            <a:avLst/>
          </a:prstGeom>
          <a:ln>
            <a:solidFill>
              <a:srgbClr val="6093C5"/>
            </a:solidFill>
          </a:ln>
        </p:spPr>
        <p:style>
          <a:lnRef idx="3">
            <a:schemeClr val="accent3"/>
          </a:lnRef>
          <a:fillRef idx="0">
            <a:schemeClr val="accent3"/>
          </a:fillRef>
          <a:effectRef idx="2">
            <a:schemeClr val="accent3"/>
          </a:effectRef>
          <a:fontRef idx="minor">
            <a:schemeClr val="tx1"/>
          </a:fontRef>
        </p:style>
      </p:cxnSp>
      <p:cxnSp>
        <p:nvCxnSpPr>
          <p:cNvPr id="48" name="Straight Connector 47">
            <a:extLst>
              <a:ext uri="{FF2B5EF4-FFF2-40B4-BE49-F238E27FC236}">
                <a16:creationId xmlns:a16="http://schemas.microsoft.com/office/drawing/2014/main" id="{3F6AB0C2-6AE2-864D-BFF2-9FF7FE6001D8}"/>
              </a:ext>
            </a:extLst>
          </p:cNvPr>
          <p:cNvCxnSpPr>
            <a:cxnSpLocks/>
          </p:cNvCxnSpPr>
          <p:nvPr/>
        </p:nvCxnSpPr>
        <p:spPr>
          <a:xfrm>
            <a:off x="8134532" y="2569286"/>
            <a:ext cx="0" cy="698500"/>
          </a:xfrm>
          <a:prstGeom prst="line">
            <a:avLst/>
          </a:prstGeom>
          <a:ln w="38100" cmpd="sng">
            <a:solidFill>
              <a:srgbClr val="6093C5"/>
            </a:solidFill>
          </a:ln>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2C38C2F9-7E75-3642-AC96-74AE849FA198}"/>
              </a:ext>
            </a:extLst>
          </p:cNvPr>
          <p:cNvCxnSpPr>
            <a:cxnSpLocks/>
          </p:cNvCxnSpPr>
          <p:nvPr/>
        </p:nvCxnSpPr>
        <p:spPr>
          <a:xfrm>
            <a:off x="2975861" y="2698616"/>
            <a:ext cx="5710964" cy="0"/>
          </a:xfrm>
          <a:prstGeom prst="line">
            <a:avLst/>
          </a:prstGeom>
          <a:ln>
            <a:solidFill>
              <a:srgbClr val="95698A"/>
            </a:solidFill>
            <a:prstDash val="dot"/>
          </a:ln>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1F479843-FA2E-CC43-AFB1-FCF1C058E027}"/>
              </a:ext>
            </a:extLst>
          </p:cNvPr>
          <p:cNvCxnSpPr>
            <a:cxnSpLocks/>
          </p:cNvCxnSpPr>
          <p:nvPr/>
        </p:nvCxnSpPr>
        <p:spPr>
          <a:xfrm flipV="1">
            <a:off x="2975861" y="3803516"/>
            <a:ext cx="5710964" cy="8240"/>
          </a:xfrm>
          <a:prstGeom prst="line">
            <a:avLst/>
          </a:prstGeom>
          <a:ln>
            <a:solidFill>
              <a:srgbClr val="95698A"/>
            </a:solidFill>
            <a:prstDash val="dot"/>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F8ABF992-82C6-924F-A4ED-C8AFB5183B41}"/>
              </a:ext>
            </a:extLst>
          </p:cNvPr>
          <p:cNvCxnSpPr>
            <a:cxnSpLocks/>
          </p:cNvCxnSpPr>
          <p:nvPr/>
        </p:nvCxnSpPr>
        <p:spPr>
          <a:xfrm>
            <a:off x="2975861" y="3270116"/>
            <a:ext cx="5710964" cy="0"/>
          </a:xfrm>
          <a:prstGeom prst="line">
            <a:avLst/>
          </a:prstGeom>
          <a:ln>
            <a:solidFill>
              <a:srgbClr val="6093C5"/>
            </a:solidFill>
            <a:prstDash val="sysDash"/>
          </a:ln>
        </p:spPr>
        <p:style>
          <a:lnRef idx="2">
            <a:schemeClr val="accent1"/>
          </a:lnRef>
          <a:fillRef idx="0">
            <a:schemeClr val="accent1"/>
          </a:fillRef>
          <a:effectRef idx="1">
            <a:schemeClr val="accent1"/>
          </a:effectRef>
          <a:fontRef idx="minor">
            <a:schemeClr val="tx1"/>
          </a:fontRef>
        </p:style>
      </p:cxnSp>
      <p:sp>
        <p:nvSpPr>
          <p:cNvPr id="91" name="Rectangle 90">
            <a:extLst>
              <a:ext uri="{FF2B5EF4-FFF2-40B4-BE49-F238E27FC236}">
                <a16:creationId xmlns:a16="http://schemas.microsoft.com/office/drawing/2014/main" id="{EBE0D631-CDBB-0B4E-9A80-58FCDD2EE55E}"/>
              </a:ext>
            </a:extLst>
          </p:cNvPr>
          <p:cNvSpPr/>
          <p:nvPr/>
        </p:nvSpPr>
        <p:spPr>
          <a:xfrm>
            <a:off x="2650442" y="3067731"/>
            <a:ext cx="409086" cy="400110"/>
          </a:xfrm>
          <a:prstGeom prst="rect">
            <a:avLst/>
          </a:prstGeom>
        </p:spPr>
        <p:txBody>
          <a:bodyPr wrap="none">
            <a:spAutoFit/>
          </a:bodyPr>
          <a:lstStyle/>
          <a:p>
            <a:r>
              <a:rPr lang="en-US" sz="2000" b="1" dirty="0">
                <a:solidFill>
                  <a:srgbClr val="666666"/>
                </a:solidFill>
                <a:latin typeface="Nunito Sans" pitchFamily="2" charset="77"/>
              </a:rPr>
              <a:t>0</a:t>
            </a:r>
            <a:r>
              <a:rPr lang="en-US" sz="2000" dirty="0"/>
              <a:t> </a:t>
            </a:r>
          </a:p>
        </p:txBody>
      </p:sp>
    </p:spTree>
    <p:extLst>
      <p:ext uri="{BB962C8B-B14F-4D97-AF65-F5344CB8AC3E}">
        <p14:creationId xmlns:p14="http://schemas.microsoft.com/office/powerpoint/2010/main" val="872872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left)">
                                      <p:cBhvr>
                                        <p:cTn id="7" dur="500"/>
                                        <p:tgtEl>
                                          <p:spTgt spid="49"/>
                                        </p:tgtEl>
                                      </p:cBhvr>
                                    </p:animEffect>
                                  </p:childTnLst>
                                </p:cTn>
                              </p:par>
                              <p:par>
                                <p:cTn id="8" presetID="22" presetClass="entr" presetSubtype="8" fill="hold"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wipe(left)">
                                      <p:cBhvr>
                                        <p:cTn id="10" dur="500"/>
                                        <p:tgtEl>
                                          <p:spTgt spid="50"/>
                                        </p:tgtEl>
                                      </p:cBhvr>
                                    </p:animEffect>
                                  </p:childTnLst>
                                </p:cTn>
                              </p:par>
                            </p:childTnLst>
                          </p:cTn>
                        </p:par>
                      </p:childTnLst>
                    </p:cTn>
                  </p:par>
                  <p:par>
                    <p:cTn id="11" fill="hold">
                      <p:stCondLst>
                        <p:cond delay="indefinite"/>
                      </p:stCondLst>
                      <p:childTnLst>
                        <p:par>
                          <p:cTn id="12" fill="hold">
                            <p:stCondLst>
                              <p:cond delay="0"/>
                            </p:stCondLst>
                            <p:childTnLst>
                              <p:par>
                                <p:cTn id="13" presetID="7" presetClass="emph" presetSubtype="2" fill="hold" nodeType="clickEffect">
                                  <p:stCondLst>
                                    <p:cond delay="0"/>
                                  </p:stCondLst>
                                  <p:childTnLst>
                                    <p:animClr clrSpc="rgb" dir="cw">
                                      <p:cBhvr>
                                        <p:cTn id="14" dur="500" fill="hold"/>
                                        <p:tgtEl>
                                          <p:spTgt spid="39"/>
                                        </p:tgtEl>
                                        <p:attrNameLst>
                                          <p:attrName>stroke.color</p:attrName>
                                        </p:attrNameLst>
                                      </p:cBhvr>
                                      <p:to>
                                        <a:schemeClr val="accent2"/>
                                      </p:to>
                                    </p:animClr>
                                    <p:set>
                                      <p:cBhvr>
                                        <p:cTn id="15" dur="500" fill="hold"/>
                                        <p:tgtEl>
                                          <p:spTgt spid="39"/>
                                        </p:tgtEl>
                                        <p:attrNameLst>
                                          <p:attrName>stroke.on</p:attrName>
                                        </p:attrNameLst>
                                      </p:cBhvr>
                                      <p:to>
                                        <p:strVal val="true"/>
                                      </p:to>
                                    </p:set>
                                  </p:childTnLst>
                                </p:cTn>
                              </p:par>
                              <p:par>
                                <p:cTn id="16" presetID="7" presetClass="emph" presetSubtype="2" fill="hold" nodeType="withEffect">
                                  <p:stCondLst>
                                    <p:cond delay="0"/>
                                  </p:stCondLst>
                                  <p:childTnLst>
                                    <p:animClr clrSpc="rgb" dir="cw">
                                      <p:cBhvr>
                                        <p:cTn id="17" dur="500" fill="hold"/>
                                        <p:tgtEl>
                                          <p:spTgt spid="42"/>
                                        </p:tgtEl>
                                        <p:attrNameLst>
                                          <p:attrName>stroke.color</p:attrName>
                                        </p:attrNameLst>
                                      </p:cBhvr>
                                      <p:to>
                                        <a:schemeClr val="accent2"/>
                                      </p:to>
                                    </p:animClr>
                                    <p:set>
                                      <p:cBhvr>
                                        <p:cTn id="18" dur="500" fill="hold"/>
                                        <p:tgtEl>
                                          <p:spTgt spid="42"/>
                                        </p:tgtEl>
                                        <p:attrNameLst>
                                          <p:attrName>stroke.on</p:attrName>
                                        </p:attrNameLst>
                                      </p:cBhvr>
                                      <p:to>
                                        <p:strVal val="true"/>
                                      </p:to>
                                    </p:set>
                                  </p:childTnLst>
                                </p:cTn>
                              </p:par>
                              <p:par>
                                <p:cTn id="19" presetID="7" presetClass="emph" presetSubtype="2" fill="hold" nodeType="withEffect">
                                  <p:stCondLst>
                                    <p:cond delay="0"/>
                                  </p:stCondLst>
                                  <p:childTnLst>
                                    <p:animClr clrSpc="rgb" dir="cw">
                                      <p:cBhvr>
                                        <p:cTn id="20" dur="500" fill="hold"/>
                                        <p:tgtEl>
                                          <p:spTgt spid="43"/>
                                        </p:tgtEl>
                                        <p:attrNameLst>
                                          <p:attrName>stroke.color</p:attrName>
                                        </p:attrNameLst>
                                      </p:cBhvr>
                                      <p:to>
                                        <a:schemeClr val="accent2"/>
                                      </p:to>
                                    </p:animClr>
                                    <p:set>
                                      <p:cBhvr>
                                        <p:cTn id="21" dur="500" fill="hold"/>
                                        <p:tgtEl>
                                          <p:spTgt spid="43"/>
                                        </p:tgtEl>
                                        <p:attrNameLst>
                                          <p:attrName>stroke.on</p:attrName>
                                        </p:attrNameLst>
                                      </p:cBhvr>
                                      <p:to>
                                        <p:strVal val="true"/>
                                      </p:to>
                                    </p:set>
                                  </p:childTnLst>
                                </p:cTn>
                              </p:par>
                              <p:par>
                                <p:cTn id="22" presetID="7" presetClass="emph" presetSubtype="2" fill="hold" nodeType="withEffect">
                                  <p:stCondLst>
                                    <p:cond delay="0"/>
                                  </p:stCondLst>
                                  <p:childTnLst>
                                    <p:animClr clrSpc="rgb" dir="cw">
                                      <p:cBhvr>
                                        <p:cTn id="23" dur="500" fill="hold"/>
                                        <p:tgtEl>
                                          <p:spTgt spid="48"/>
                                        </p:tgtEl>
                                        <p:attrNameLst>
                                          <p:attrName>stroke.color</p:attrName>
                                        </p:attrNameLst>
                                      </p:cBhvr>
                                      <p:to>
                                        <a:schemeClr val="accent2"/>
                                      </p:to>
                                    </p:animClr>
                                    <p:set>
                                      <p:cBhvr>
                                        <p:cTn id="24" dur="500" fill="hold"/>
                                        <p:tgtEl>
                                          <p:spTgt spid="48"/>
                                        </p:tgtEl>
                                        <p:attrNameLst>
                                          <p:attrName>stroke.on</p:attrName>
                                        </p:attrNameLst>
                                      </p:cBhvr>
                                      <p:to>
                                        <p:strVal val="true"/>
                                      </p:to>
                                    </p:set>
                                  </p:childTnLst>
                                </p:cTn>
                              </p:par>
                              <p:par>
                                <p:cTn id="25" presetID="7" presetClass="emph" presetSubtype="2" fill="hold" nodeType="withEffect">
                                  <p:stCondLst>
                                    <p:cond delay="0"/>
                                  </p:stCondLst>
                                  <p:childTnLst>
                                    <p:animClr clrSpc="rgb" dir="cw">
                                      <p:cBhvr>
                                        <p:cTn id="26" dur="500" fill="hold"/>
                                        <p:tgtEl>
                                          <p:spTgt spid="40"/>
                                        </p:tgtEl>
                                        <p:attrNameLst>
                                          <p:attrName>stroke.color</p:attrName>
                                        </p:attrNameLst>
                                      </p:cBhvr>
                                      <p:to>
                                        <a:schemeClr val="accent2"/>
                                      </p:to>
                                    </p:animClr>
                                    <p:set>
                                      <p:cBhvr>
                                        <p:cTn id="27" dur="500" fill="hold"/>
                                        <p:tgtEl>
                                          <p:spTgt spid="40"/>
                                        </p:tgtEl>
                                        <p:attrNameLst>
                                          <p:attrName>stroke.on</p:attrName>
                                        </p:attrNameLst>
                                      </p:cBhvr>
                                      <p:to>
                                        <p:strVal val="true"/>
                                      </p:to>
                                    </p:set>
                                  </p:childTnLst>
                                </p:cTn>
                              </p:par>
                              <p:par>
                                <p:cTn id="28" presetID="3" presetClass="emph" presetSubtype="2" fill="hold" grpId="0" nodeType="withEffect">
                                  <p:stCondLst>
                                    <p:cond delay="0"/>
                                  </p:stCondLst>
                                  <p:childTnLst>
                                    <p:animClr clrSpc="rgb" dir="cw">
                                      <p:cBhvr override="childStyle">
                                        <p:cTn id="29" dur="500" fill="hold"/>
                                        <p:tgtEl>
                                          <p:spTgt spid="25"/>
                                        </p:tgtEl>
                                        <p:attrNameLst>
                                          <p:attrName>style.color</p:attrName>
                                        </p:attrNameLst>
                                      </p:cBhvr>
                                      <p:to>
                                        <a:schemeClr val="accent2"/>
                                      </p:to>
                                    </p:animClr>
                                  </p:childTnLst>
                                </p:cTn>
                              </p:par>
                              <p:par>
                                <p:cTn id="30" presetID="3" presetClass="emph" presetSubtype="2" fill="hold" grpId="0" nodeType="withEffect">
                                  <p:stCondLst>
                                    <p:cond delay="0"/>
                                  </p:stCondLst>
                                  <p:childTnLst>
                                    <p:animClr clrSpc="rgb" dir="cw">
                                      <p:cBhvr override="childStyle">
                                        <p:cTn id="31" dur="500" fill="hold"/>
                                        <p:tgtEl>
                                          <p:spTgt spid="26"/>
                                        </p:tgtEl>
                                        <p:attrNameLst>
                                          <p:attrName>style.color</p:attrName>
                                        </p:attrNameLst>
                                      </p:cBhvr>
                                      <p:to>
                                        <a:schemeClr val="accent2"/>
                                      </p:to>
                                    </p:animClr>
                                  </p:childTnLst>
                                </p:cTn>
                              </p:par>
                              <p:par>
                                <p:cTn id="32" presetID="3" presetClass="emph" presetSubtype="2" fill="hold" grpId="0" nodeType="withEffect">
                                  <p:stCondLst>
                                    <p:cond delay="0"/>
                                  </p:stCondLst>
                                  <p:childTnLst>
                                    <p:animClr clrSpc="rgb" dir="cw">
                                      <p:cBhvr override="childStyle">
                                        <p:cTn id="33" dur="500" fill="hold"/>
                                        <p:tgtEl>
                                          <p:spTgt spid="29"/>
                                        </p:tgtEl>
                                        <p:attrNameLst>
                                          <p:attrName>style.color</p:attrName>
                                        </p:attrNameLst>
                                      </p:cBhvr>
                                      <p:to>
                                        <a:schemeClr val="accent2"/>
                                      </p:to>
                                    </p:animClr>
                                  </p:childTnLst>
                                </p:cTn>
                              </p:par>
                              <p:par>
                                <p:cTn id="34" presetID="3" presetClass="emph" presetSubtype="2" fill="hold" grpId="0" nodeType="withEffect">
                                  <p:stCondLst>
                                    <p:cond delay="0"/>
                                  </p:stCondLst>
                                  <p:childTnLst>
                                    <p:animClr clrSpc="rgb" dir="cw">
                                      <p:cBhvr override="childStyle">
                                        <p:cTn id="35" dur="500" fill="hold"/>
                                        <p:tgtEl>
                                          <p:spTgt spid="28"/>
                                        </p:tgtEl>
                                        <p:attrNameLst>
                                          <p:attrName>style.color</p:attrName>
                                        </p:attrNameLst>
                                      </p:cBhvr>
                                      <p:to>
                                        <a:schemeClr val="accent2"/>
                                      </p:to>
                                    </p:animClr>
                                  </p:childTnLst>
                                </p:cTn>
                              </p:par>
                              <p:par>
                                <p:cTn id="36" presetID="3" presetClass="emph" presetSubtype="2" fill="hold" grpId="0" nodeType="withEffect">
                                  <p:stCondLst>
                                    <p:cond delay="0"/>
                                  </p:stCondLst>
                                  <p:childTnLst>
                                    <p:animClr clrSpc="rgb" dir="cw">
                                      <p:cBhvr override="childStyle">
                                        <p:cTn id="37" dur="500" fill="hold"/>
                                        <p:tgtEl>
                                          <p:spTgt spid="34"/>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8" grpId="0"/>
      <p:bldP spid="29" grpId="0"/>
      <p:bldP spid="3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682D270-55B9-41A4-BCA7-B36F58B3F0C8}"/>
              </a:ext>
            </a:extLst>
          </p:cNvPr>
          <p:cNvSpPr>
            <a:spLocks noGrp="1"/>
          </p:cNvSpPr>
          <p:nvPr>
            <p:ph type="body" idx="1"/>
          </p:nvPr>
        </p:nvSpPr>
        <p:spPr/>
        <p:txBody>
          <a:bodyPr/>
          <a:lstStyle/>
          <a:p>
            <a:pPr marL="139700" indent="0">
              <a:buNone/>
            </a:pPr>
            <a:r>
              <a:rPr lang="en-US" dirty="0"/>
              <a:t>What do you think about this approach to feature selection? Will it work? Why or why not. Use your logic!</a:t>
            </a:r>
          </a:p>
        </p:txBody>
      </p:sp>
      <p:sp>
        <p:nvSpPr>
          <p:cNvPr id="4" name="Slide Number Placeholder 3">
            <a:extLst>
              <a:ext uri="{FF2B5EF4-FFF2-40B4-BE49-F238E27FC236}">
                <a16:creationId xmlns:a16="http://schemas.microsoft.com/office/drawing/2014/main" id="{FFE85234-1EC5-4770-9BA9-8B2FD566D25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53</a:t>
            </a:fld>
            <a:endParaRPr lang="en"/>
          </a:p>
        </p:txBody>
      </p:sp>
      <p:sp>
        <p:nvSpPr>
          <p:cNvPr id="7" name="Title 6">
            <a:extLst>
              <a:ext uri="{FF2B5EF4-FFF2-40B4-BE49-F238E27FC236}">
                <a16:creationId xmlns:a16="http://schemas.microsoft.com/office/drawing/2014/main" id="{66382BE1-55DD-4796-BF63-DBDD61AD36CB}"/>
              </a:ext>
            </a:extLst>
          </p:cNvPr>
          <p:cNvSpPr>
            <a:spLocks noGrp="1"/>
          </p:cNvSpPr>
          <p:nvPr>
            <p:ph type="title"/>
          </p:nvPr>
        </p:nvSpPr>
        <p:spPr/>
        <p:txBody>
          <a:bodyPr/>
          <a:lstStyle/>
          <a:p>
            <a:r>
              <a:rPr lang="en-US" dirty="0"/>
              <a:t>1 min</a:t>
            </a:r>
          </a:p>
        </p:txBody>
      </p:sp>
      <p:sp>
        <p:nvSpPr>
          <p:cNvPr id="9" name="Rectangle 8">
            <a:extLst>
              <a:ext uri="{FF2B5EF4-FFF2-40B4-BE49-F238E27FC236}">
                <a16:creationId xmlns:a16="http://schemas.microsoft.com/office/drawing/2014/main" id="{2E7772C2-A863-48CD-B56A-AC004959962F}"/>
              </a:ext>
            </a:extLst>
          </p:cNvPr>
          <p:cNvSpPr/>
          <p:nvPr/>
        </p:nvSpPr>
        <p:spPr>
          <a:xfrm>
            <a:off x="89095" y="65649"/>
            <a:ext cx="2335237" cy="998806"/>
          </a:xfrm>
          <a:prstGeom prst="rect">
            <a:avLst/>
          </a:prstGeom>
          <a:solidFill>
            <a:srgbClr val="609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4E9FA50-E53A-4D75-9679-8DC9479EAF8C}"/>
              </a:ext>
            </a:extLst>
          </p:cNvPr>
          <p:cNvSpPr/>
          <p:nvPr/>
        </p:nvSpPr>
        <p:spPr>
          <a:xfrm>
            <a:off x="400929" y="3979394"/>
            <a:ext cx="1723293" cy="311252"/>
          </a:xfrm>
          <a:prstGeom prst="rect">
            <a:avLst/>
          </a:prstGeom>
          <a:solidFill>
            <a:srgbClr val="609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4743261"/>
      </p:ext>
    </p:extLst>
  </p:cSld>
  <p:clrMapOvr>
    <a:masterClrMapping/>
  </p:clrMapOvr>
  <p:transition>
    <p:fade thruBlk="1"/>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BB6C2-8779-AE44-8334-B4DC27EC629E}"/>
              </a:ext>
            </a:extLst>
          </p:cNvPr>
          <p:cNvSpPr>
            <a:spLocks noGrp="1"/>
          </p:cNvSpPr>
          <p:nvPr>
            <p:ph type="title"/>
          </p:nvPr>
        </p:nvSpPr>
        <p:spPr/>
        <p:txBody>
          <a:bodyPr/>
          <a:lstStyle/>
          <a:p>
            <a:r>
              <a:rPr lang="en-US" dirty="0"/>
              <a:t>Ridge for Feature Selection</a:t>
            </a:r>
          </a:p>
        </p:txBody>
      </p:sp>
      <p:sp>
        <p:nvSpPr>
          <p:cNvPr id="3" name="Text Placeholder 2">
            <a:extLst>
              <a:ext uri="{FF2B5EF4-FFF2-40B4-BE49-F238E27FC236}">
                <a16:creationId xmlns:a16="http://schemas.microsoft.com/office/drawing/2014/main" id="{1A9B7BF7-3EEE-F143-A43E-4AA2B73EF464}"/>
              </a:ext>
            </a:extLst>
          </p:cNvPr>
          <p:cNvSpPr>
            <a:spLocks noGrp="1"/>
          </p:cNvSpPr>
          <p:nvPr>
            <p:ph type="body" idx="1"/>
          </p:nvPr>
        </p:nvSpPr>
        <p:spPr/>
        <p:txBody>
          <a:bodyPr/>
          <a:lstStyle/>
          <a:p>
            <a:pPr marL="139700" indent="0">
              <a:buNone/>
            </a:pPr>
            <a:r>
              <a:rPr lang="en-US" dirty="0"/>
              <a:t>Look at two related features #bathrooms and # showers.</a:t>
            </a:r>
          </a:p>
          <a:p>
            <a:pPr marL="139700" indent="0">
              <a:buNone/>
            </a:pPr>
            <a:r>
              <a:rPr lang="en-US" dirty="0"/>
              <a:t>Our model ended up not choosing any features about bathrooms!</a:t>
            </a:r>
          </a:p>
          <a:p>
            <a:pPr marL="139700" indent="0">
              <a:buNone/>
            </a:pPr>
            <a:endParaRPr lang="en-US" dirty="0"/>
          </a:p>
        </p:txBody>
      </p:sp>
      <p:sp>
        <p:nvSpPr>
          <p:cNvPr id="4" name="Slide Number Placeholder 3">
            <a:extLst>
              <a:ext uri="{FF2B5EF4-FFF2-40B4-BE49-F238E27FC236}">
                <a16:creationId xmlns:a16="http://schemas.microsoft.com/office/drawing/2014/main" id="{21667288-7938-2246-85B6-CC8EDFFB393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54</a:t>
            </a:fld>
            <a:endParaRPr lang="en"/>
          </a:p>
        </p:txBody>
      </p:sp>
      <p:cxnSp>
        <p:nvCxnSpPr>
          <p:cNvPr id="5" name="Straight Connector 4">
            <a:extLst>
              <a:ext uri="{FF2B5EF4-FFF2-40B4-BE49-F238E27FC236}">
                <a16:creationId xmlns:a16="http://schemas.microsoft.com/office/drawing/2014/main" id="{63EA4B13-083C-664E-AF1F-F321D14F7F42}"/>
              </a:ext>
            </a:extLst>
          </p:cNvPr>
          <p:cNvCxnSpPr>
            <a:cxnSpLocks/>
          </p:cNvCxnSpPr>
          <p:nvPr/>
        </p:nvCxnSpPr>
        <p:spPr>
          <a:xfrm>
            <a:off x="2967315" y="4248017"/>
            <a:ext cx="5706810" cy="0"/>
          </a:xfrm>
          <a:prstGeom prst="line">
            <a:avLst/>
          </a:prstGeom>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AF320ABB-D2A3-4F4B-BC1F-5E6BB0A79C32}"/>
              </a:ext>
            </a:extLst>
          </p:cNvPr>
          <p:cNvSpPr txBox="1"/>
          <p:nvPr/>
        </p:nvSpPr>
        <p:spPr>
          <a:xfrm rot="19411254">
            <a:off x="2024767" y="4734936"/>
            <a:ext cx="1879600" cy="261610"/>
          </a:xfrm>
          <a:prstGeom prst="rect">
            <a:avLst/>
          </a:prstGeom>
          <a:noFill/>
        </p:spPr>
        <p:txBody>
          <a:bodyPr wrap="square" rtlCol="0">
            <a:spAutoFit/>
          </a:bodyPr>
          <a:lstStyle/>
          <a:p>
            <a:pPr algn="r"/>
            <a:r>
              <a:rPr lang="en-US" sz="1100" dirty="0">
                <a:latin typeface="Open Sans" panose="020B0606030504020204" pitchFamily="34" charset="0"/>
                <a:ea typeface="Open Sans" panose="020B0606030504020204" pitchFamily="34" charset="0"/>
                <a:cs typeface="Open Sans" panose="020B0606030504020204" pitchFamily="34" charset="0"/>
              </a:rPr>
              <a:t># bedrooms</a:t>
            </a:r>
          </a:p>
        </p:txBody>
      </p:sp>
      <p:sp>
        <p:nvSpPr>
          <p:cNvPr id="7" name="TextBox 6">
            <a:extLst>
              <a:ext uri="{FF2B5EF4-FFF2-40B4-BE49-F238E27FC236}">
                <a16:creationId xmlns:a16="http://schemas.microsoft.com/office/drawing/2014/main" id="{C6B298A6-50D3-D742-8132-82841BC2E14B}"/>
              </a:ext>
            </a:extLst>
          </p:cNvPr>
          <p:cNvSpPr txBox="1"/>
          <p:nvPr/>
        </p:nvSpPr>
        <p:spPr>
          <a:xfrm rot="19411254">
            <a:off x="2518411" y="4734937"/>
            <a:ext cx="1879600" cy="261610"/>
          </a:xfrm>
          <a:prstGeom prst="rect">
            <a:avLst/>
          </a:prstGeom>
          <a:noFill/>
        </p:spPr>
        <p:txBody>
          <a:bodyPr wrap="square" rtlCol="0">
            <a:spAutoFit/>
          </a:bodyPr>
          <a:lstStyle/>
          <a:p>
            <a:pPr algn="r"/>
            <a:r>
              <a:rPr lang="en-US" sz="1100" dirty="0">
                <a:latin typeface="Open Sans" panose="020B0606030504020204" pitchFamily="34" charset="0"/>
                <a:ea typeface="Open Sans" panose="020B0606030504020204" pitchFamily="34" charset="0"/>
                <a:cs typeface="Open Sans" panose="020B0606030504020204" pitchFamily="34" charset="0"/>
              </a:rPr>
              <a:t># bathrooms</a:t>
            </a:r>
          </a:p>
        </p:txBody>
      </p:sp>
      <p:sp>
        <p:nvSpPr>
          <p:cNvPr id="8" name="TextBox 7">
            <a:extLst>
              <a:ext uri="{FF2B5EF4-FFF2-40B4-BE49-F238E27FC236}">
                <a16:creationId xmlns:a16="http://schemas.microsoft.com/office/drawing/2014/main" id="{8E92E0D3-43AE-5644-B521-C60980565418}"/>
              </a:ext>
            </a:extLst>
          </p:cNvPr>
          <p:cNvSpPr txBox="1"/>
          <p:nvPr/>
        </p:nvSpPr>
        <p:spPr>
          <a:xfrm rot="19411254">
            <a:off x="2929309" y="4710636"/>
            <a:ext cx="1879600" cy="261610"/>
          </a:xfrm>
          <a:prstGeom prst="rect">
            <a:avLst/>
          </a:prstGeom>
          <a:noFill/>
          <a:ln>
            <a:noFill/>
          </a:ln>
        </p:spPr>
        <p:txBody>
          <a:bodyPr wrap="square" rtlCol="0">
            <a:spAutoFit/>
          </a:bodyPr>
          <a:lstStyle/>
          <a:p>
            <a:pPr algn="r"/>
            <a:r>
              <a:rPr lang="en-US" sz="1100" dirty="0" err="1">
                <a:latin typeface="Open Sans" panose="020B0606030504020204" pitchFamily="34" charset="0"/>
                <a:ea typeface="Open Sans" panose="020B0606030504020204" pitchFamily="34" charset="0"/>
                <a:cs typeface="Open Sans" panose="020B0606030504020204" pitchFamily="34" charset="0"/>
              </a:rPr>
              <a:t>sq.ft</a:t>
            </a:r>
            <a:r>
              <a:rPr lang="en-US" sz="1100" dirty="0">
                <a:latin typeface="Open Sans" panose="020B0606030504020204" pitchFamily="34" charset="0"/>
                <a:ea typeface="Open Sans" panose="020B0606030504020204" pitchFamily="34" charset="0"/>
                <a:cs typeface="Open Sans" panose="020B0606030504020204" pitchFamily="34" charset="0"/>
              </a:rPr>
              <a:t>. living</a:t>
            </a:r>
          </a:p>
        </p:txBody>
      </p:sp>
      <p:sp>
        <p:nvSpPr>
          <p:cNvPr id="9" name="TextBox 8">
            <a:extLst>
              <a:ext uri="{FF2B5EF4-FFF2-40B4-BE49-F238E27FC236}">
                <a16:creationId xmlns:a16="http://schemas.microsoft.com/office/drawing/2014/main" id="{AF61E9C6-0A03-2943-8FF9-FB742E9B846E}"/>
              </a:ext>
            </a:extLst>
          </p:cNvPr>
          <p:cNvSpPr txBox="1"/>
          <p:nvPr/>
        </p:nvSpPr>
        <p:spPr>
          <a:xfrm rot="19411254">
            <a:off x="3266286" y="4762255"/>
            <a:ext cx="1879600" cy="261610"/>
          </a:xfrm>
          <a:prstGeom prst="rect">
            <a:avLst/>
          </a:prstGeom>
          <a:noFill/>
        </p:spPr>
        <p:txBody>
          <a:bodyPr wrap="square" rtlCol="0">
            <a:spAutoFit/>
          </a:bodyPr>
          <a:lstStyle/>
          <a:p>
            <a:pPr algn="r"/>
            <a:r>
              <a:rPr lang="en-US" sz="1100" dirty="0" err="1">
                <a:latin typeface="Open Sans" panose="020B0606030504020204" pitchFamily="34" charset="0"/>
                <a:ea typeface="Open Sans" panose="020B0606030504020204" pitchFamily="34" charset="0"/>
                <a:cs typeface="Open Sans" panose="020B0606030504020204" pitchFamily="34" charset="0"/>
              </a:rPr>
              <a:t>sq.ft</a:t>
            </a:r>
            <a:r>
              <a:rPr lang="en-US" sz="1100" dirty="0">
                <a:latin typeface="Open Sans" panose="020B0606030504020204" pitchFamily="34" charset="0"/>
                <a:ea typeface="Open Sans" panose="020B0606030504020204" pitchFamily="34" charset="0"/>
                <a:cs typeface="Open Sans" panose="020B0606030504020204" pitchFamily="34" charset="0"/>
              </a:rPr>
              <a:t>. lot</a:t>
            </a:r>
          </a:p>
        </p:txBody>
      </p:sp>
      <p:sp>
        <p:nvSpPr>
          <p:cNvPr id="10" name="TextBox 9">
            <a:extLst>
              <a:ext uri="{FF2B5EF4-FFF2-40B4-BE49-F238E27FC236}">
                <a16:creationId xmlns:a16="http://schemas.microsoft.com/office/drawing/2014/main" id="{22ECFF1A-981E-AA4B-A8E7-2D755751ABDC}"/>
              </a:ext>
            </a:extLst>
          </p:cNvPr>
          <p:cNvSpPr txBox="1"/>
          <p:nvPr/>
        </p:nvSpPr>
        <p:spPr>
          <a:xfrm rot="19411254">
            <a:off x="3603154" y="4793911"/>
            <a:ext cx="1879600" cy="261610"/>
          </a:xfrm>
          <a:prstGeom prst="rect">
            <a:avLst/>
          </a:prstGeom>
          <a:noFill/>
        </p:spPr>
        <p:txBody>
          <a:bodyPr wrap="square" rtlCol="0">
            <a:spAutoFit/>
          </a:bodyPr>
          <a:lstStyle/>
          <a:p>
            <a:pPr algn="r"/>
            <a:r>
              <a:rPr lang="en-US" sz="1100" dirty="0">
                <a:latin typeface="Open Sans" panose="020B0606030504020204" pitchFamily="34" charset="0"/>
                <a:ea typeface="Open Sans" panose="020B0606030504020204" pitchFamily="34" charset="0"/>
                <a:cs typeface="Open Sans" panose="020B0606030504020204" pitchFamily="34" charset="0"/>
              </a:rPr>
              <a:t>floors</a:t>
            </a:r>
          </a:p>
        </p:txBody>
      </p:sp>
      <p:sp>
        <p:nvSpPr>
          <p:cNvPr id="11" name="TextBox 10">
            <a:extLst>
              <a:ext uri="{FF2B5EF4-FFF2-40B4-BE49-F238E27FC236}">
                <a16:creationId xmlns:a16="http://schemas.microsoft.com/office/drawing/2014/main" id="{AA3221BE-B97D-E24D-8E08-10C4AA61755F}"/>
              </a:ext>
            </a:extLst>
          </p:cNvPr>
          <p:cNvSpPr txBox="1"/>
          <p:nvPr/>
        </p:nvSpPr>
        <p:spPr>
          <a:xfrm rot="19411254">
            <a:off x="4074557" y="4793911"/>
            <a:ext cx="1879600" cy="261610"/>
          </a:xfrm>
          <a:prstGeom prst="rect">
            <a:avLst/>
          </a:prstGeom>
          <a:noFill/>
        </p:spPr>
        <p:txBody>
          <a:bodyPr wrap="square" rtlCol="0">
            <a:spAutoFit/>
          </a:bodyPr>
          <a:lstStyle/>
          <a:p>
            <a:pPr algn="r"/>
            <a:r>
              <a:rPr lang="en-US" sz="1100" dirty="0">
                <a:latin typeface="Open Sans" panose="020B0606030504020204" pitchFamily="34" charset="0"/>
                <a:ea typeface="Open Sans" panose="020B0606030504020204" pitchFamily="34" charset="0"/>
                <a:cs typeface="Open Sans" panose="020B0606030504020204" pitchFamily="34" charset="0"/>
              </a:rPr>
              <a:t>year built</a:t>
            </a:r>
          </a:p>
        </p:txBody>
      </p:sp>
      <p:sp>
        <p:nvSpPr>
          <p:cNvPr id="12" name="TextBox 11">
            <a:extLst>
              <a:ext uri="{FF2B5EF4-FFF2-40B4-BE49-F238E27FC236}">
                <a16:creationId xmlns:a16="http://schemas.microsoft.com/office/drawing/2014/main" id="{769B710E-7DA6-4D44-BC7E-47619E070CD9}"/>
              </a:ext>
            </a:extLst>
          </p:cNvPr>
          <p:cNvSpPr txBox="1"/>
          <p:nvPr/>
        </p:nvSpPr>
        <p:spPr>
          <a:xfrm rot="19411254">
            <a:off x="4497513" y="4773728"/>
            <a:ext cx="1879600" cy="261610"/>
          </a:xfrm>
          <a:prstGeom prst="rect">
            <a:avLst/>
          </a:prstGeom>
          <a:noFill/>
        </p:spPr>
        <p:txBody>
          <a:bodyPr wrap="square" rtlCol="0">
            <a:spAutoFit/>
          </a:bodyPr>
          <a:lstStyle/>
          <a:p>
            <a:pPr algn="r"/>
            <a:r>
              <a:rPr lang="en-US" sz="1100" dirty="0">
                <a:latin typeface="Open Sans" panose="020B0606030504020204" pitchFamily="34" charset="0"/>
                <a:ea typeface="Open Sans" panose="020B0606030504020204" pitchFamily="34" charset="0"/>
                <a:cs typeface="Open Sans" panose="020B0606030504020204" pitchFamily="34" charset="0"/>
              </a:rPr>
              <a:t>year renovated</a:t>
            </a:r>
          </a:p>
        </p:txBody>
      </p:sp>
      <p:sp>
        <p:nvSpPr>
          <p:cNvPr id="13" name="TextBox 12">
            <a:extLst>
              <a:ext uri="{FF2B5EF4-FFF2-40B4-BE49-F238E27FC236}">
                <a16:creationId xmlns:a16="http://schemas.microsoft.com/office/drawing/2014/main" id="{5747A006-B7C2-AD44-9E3E-B55B7C6522AB}"/>
              </a:ext>
            </a:extLst>
          </p:cNvPr>
          <p:cNvSpPr txBox="1"/>
          <p:nvPr/>
        </p:nvSpPr>
        <p:spPr>
          <a:xfrm rot="19411254">
            <a:off x="4899234" y="4798272"/>
            <a:ext cx="1879600" cy="261610"/>
          </a:xfrm>
          <a:prstGeom prst="rect">
            <a:avLst/>
          </a:prstGeom>
          <a:noFill/>
          <a:ln>
            <a:noFill/>
          </a:ln>
        </p:spPr>
        <p:txBody>
          <a:bodyPr wrap="square" rtlCol="0">
            <a:spAutoFit/>
          </a:bodyPr>
          <a:lstStyle/>
          <a:p>
            <a:pPr algn="r"/>
            <a:r>
              <a:rPr lang="en-US" sz="1100" dirty="0">
                <a:latin typeface="Open Sans" panose="020B0606030504020204" pitchFamily="34" charset="0"/>
                <a:ea typeface="Open Sans" panose="020B0606030504020204" pitchFamily="34" charset="0"/>
                <a:cs typeface="Open Sans" panose="020B0606030504020204" pitchFamily="34" charset="0"/>
              </a:rPr>
              <a:t>last sales price</a:t>
            </a:r>
          </a:p>
        </p:txBody>
      </p:sp>
      <p:sp>
        <p:nvSpPr>
          <p:cNvPr id="14" name="TextBox 13">
            <a:extLst>
              <a:ext uri="{FF2B5EF4-FFF2-40B4-BE49-F238E27FC236}">
                <a16:creationId xmlns:a16="http://schemas.microsoft.com/office/drawing/2014/main" id="{222E5993-EF9E-BE45-9542-E556A19FA0F7}"/>
              </a:ext>
            </a:extLst>
          </p:cNvPr>
          <p:cNvSpPr txBox="1"/>
          <p:nvPr/>
        </p:nvSpPr>
        <p:spPr>
          <a:xfrm rot="19411254">
            <a:off x="5403173" y="4773729"/>
            <a:ext cx="1879600" cy="261610"/>
          </a:xfrm>
          <a:prstGeom prst="rect">
            <a:avLst/>
          </a:prstGeom>
          <a:noFill/>
          <a:ln>
            <a:noFill/>
          </a:ln>
        </p:spPr>
        <p:txBody>
          <a:bodyPr wrap="square" rtlCol="0">
            <a:spAutoFit/>
          </a:bodyPr>
          <a:lstStyle/>
          <a:p>
            <a:pPr algn="r"/>
            <a:r>
              <a:rPr lang="en-US" sz="1100" dirty="0">
                <a:latin typeface="Open Sans" panose="020B0606030504020204" pitchFamily="34" charset="0"/>
                <a:ea typeface="Open Sans" panose="020B0606030504020204" pitchFamily="34" charset="0"/>
                <a:cs typeface="Open Sans" panose="020B0606030504020204" pitchFamily="34" charset="0"/>
              </a:rPr>
              <a:t>cost per </a:t>
            </a:r>
            <a:r>
              <a:rPr lang="en-US" sz="1100" dirty="0" err="1">
                <a:latin typeface="Open Sans" panose="020B0606030504020204" pitchFamily="34" charset="0"/>
                <a:ea typeface="Open Sans" panose="020B0606030504020204" pitchFamily="34" charset="0"/>
                <a:cs typeface="Open Sans" panose="020B0606030504020204" pitchFamily="34" charset="0"/>
              </a:rPr>
              <a:t>sq.ft</a:t>
            </a:r>
            <a:r>
              <a:rPr lang="en-US" sz="1100" dirty="0">
                <a:latin typeface="Open Sans" panose="020B0606030504020204" pitchFamily="34" charset="0"/>
                <a:ea typeface="Open Sans" panose="020B0606030504020204" pitchFamily="34" charset="0"/>
                <a:cs typeface="Open Sans" panose="020B0606030504020204" pitchFamily="34" charset="0"/>
              </a:rPr>
              <a:t>.</a:t>
            </a:r>
          </a:p>
        </p:txBody>
      </p:sp>
      <p:sp>
        <p:nvSpPr>
          <p:cNvPr id="15" name="TextBox 14">
            <a:extLst>
              <a:ext uri="{FF2B5EF4-FFF2-40B4-BE49-F238E27FC236}">
                <a16:creationId xmlns:a16="http://schemas.microsoft.com/office/drawing/2014/main" id="{9E3E3E57-9712-BB4F-96AE-3C682F9F5813}"/>
              </a:ext>
            </a:extLst>
          </p:cNvPr>
          <p:cNvSpPr txBox="1"/>
          <p:nvPr/>
        </p:nvSpPr>
        <p:spPr>
          <a:xfrm rot="19411254">
            <a:off x="5740042" y="4814095"/>
            <a:ext cx="1879600" cy="261610"/>
          </a:xfrm>
          <a:prstGeom prst="rect">
            <a:avLst/>
          </a:prstGeom>
          <a:noFill/>
        </p:spPr>
        <p:txBody>
          <a:bodyPr wrap="square" rtlCol="0">
            <a:spAutoFit/>
          </a:bodyPr>
          <a:lstStyle/>
          <a:p>
            <a:pPr algn="r"/>
            <a:r>
              <a:rPr lang="en-US" sz="1100" dirty="0">
                <a:latin typeface="Open Sans" panose="020B0606030504020204" pitchFamily="34" charset="0"/>
                <a:ea typeface="Open Sans" panose="020B0606030504020204" pitchFamily="34" charset="0"/>
                <a:cs typeface="Open Sans" panose="020B0606030504020204" pitchFamily="34" charset="0"/>
              </a:rPr>
              <a:t>heating</a:t>
            </a:r>
          </a:p>
        </p:txBody>
      </p:sp>
      <p:sp>
        <p:nvSpPr>
          <p:cNvPr id="16" name="TextBox 15">
            <a:extLst>
              <a:ext uri="{FF2B5EF4-FFF2-40B4-BE49-F238E27FC236}">
                <a16:creationId xmlns:a16="http://schemas.microsoft.com/office/drawing/2014/main" id="{6F835C8C-3DD8-5A43-BE2F-E8078F5A4E9C}"/>
              </a:ext>
            </a:extLst>
          </p:cNvPr>
          <p:cNvSpPr txBox="1"/>
          <p:nvPr/>
        </p:nvSpPr>
        <p:spPr>
          <a:xfrm rot="19411254">
            <a:off x="6112160" y="4854460"/>
            <a:ext cx="1879600" cy="261610"/>
          </a:xfrm>
          <a:prstGeom prst="rect">
            <a:avLst/>
          </a:prstGeom>
          <a:noFill/>
        </p:spPr>
        <p:txBody>
          <a:bodyPr wrap="square" rtlCol="0">
            <a:spAutoFit/>
          </a:bodyPr>
          <a:lstStyle/>
          <a:p>
            <a:pPr algn="r"/>
            <a:r>
              <a:rPr lang="en-US" sz="1100" dirty="0">
                <a:latin typeface="Open Sans" panose="020B0606030504020204" pitchFamily="34" charset="0"/>
                <a:ea typeface="Open Sans" panose="020B0606030504020204" pitchFamily="34" charset="0"/>
                <a:cs typeface="Open Sans" panose="020B0606030504020204" pitchFamily="34" charset="0"/>
              </a:rPr>
              <a:t># showers</a:t>
            </a:r>
          </a:p>
        </p:txBody>
      </p:sp>
      <p:sp>
        <p:nvSpPr>
          <p:cNvPr id="17" name="TextBox 16">
            <a:extLst>
              <a:ext uri="{FF2B5EF4-FFF2-40B4-BE49-F238E27FC236}">
                <a16:creationId xmlns:a16="http://schemas.microsoft.com/office/drawing/2014/main" id="{DEA36C65-5B28-AE43-AD44-FCBF8A93D9DB}"/>
              </a:ext>
            </a:extLst>
          </p:cNvPr>
          <p:cNvSpPr txBox="1"/>
          <p:nvPr/>
        </p:nvSpPr>
        <p:spPr>
          <a:xfrm rot="19411254">
            <a:off x="6692901" y="4854460"/>
            <a:ext cx="1879600" cy="261610"/>
          </a:xfrm>
          <a:prstGeom prst="rect">
            <a:avLst/>
          </a:prstGeom>
          <a:noFill/>
        </p:spPr>
        <p:txBody>
          <a:bodyPr wrap="square" rtlCol="0">
            <a:spAutoFit/>
          </a:bodyPr>
          <a:lstStyle/>
          <a:p>
            <a:pPr algn="r"/>
            <a:r>
              <a:rPr lang="en-US" sz="1100" dirty="0">
                <a:latin typeface="Open Sans" panose="020B0606030504020204" pitchFamily="34" charset="0"/>
                <a:ea typeface="Open Sans" panose="020B0606030504020204" pitchFamily="34" charset="0"/>
                <a:cs typeface="Open Sans" panose="020B0606030504020204" pitchFamily="34" charset="0"/>
              </a:rPr>
              <a:t>waterfront</a:t>
            </a:r>
          </a:p>
        </p:txBody>
      </p:sp>
      <p:cxnSp>
        <p:nvCxnSpPr>
          <p:cNvPr id="19" name="Straight Connector 18">
            <a:extLst>
              <a:ext uri="{FF2B5EF4-FFF2-40B4-BE49-F238E27FC236}">
                <a16:creationId xmlns:a16="http://schemas.microsoft.com/office/drawing/2014/main" id="{F3DF2E1D-530E-2448-B5A9-4B929DD6DDE3}"/>
              </a:ext>
            </a:extLst>
          </p:cNvPr>
          <p:cNvCxnSpPr>
            <a:cxnSpLocks/>
          </p:cNvCxnSpPr>
          <p:nvPr/>
        </p:nvCxnSpPr>
        <p:spPr>
          <a:xfrm>
            <a:off x="3647086" y="3268500"/>
            <a:ext cx="0" cy="469900"/>
          </a:xfrm>
          <a:prstGeom prst="line">
            <a:avLst/>
          </a:prstGeom>
          <a:ln w="38100" cmpd="sng">
            <a:solidFill>
              <a:srgbClr val="6093C5"/>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8076A13A-80A9-6945-BBFD-1FF2A07C660C}"/>
              </a:ext>
            </a:extLst>
          </p:cNvPr>
          <p:cNvCxnSpPr>
            <a:cxnSpLocks/>
          </p:cNvCxnSpPr>
          <p:nvPr/>
        </p:nvCxnSpPr>
        <p:spPr>
          <a:xfrm>
            <a:off x="4024759" y="2776523"/>
            <a:ext cx="0" cy="508000"/>
          </a:xfrm>
          <a:prstGeom prst="line">
            <a:avLst/>
          </a:prstGeom>
          <a:ln>
            <a:solidFill>
              <a:srgbClr val="6093C5"/>
            </a:solidFill>
          </a:ln>
        </p:spPr>
        <p:style>
          <a:lnRef idx="3">
            <a:schemeClr val="accent3"/>
          </a:lnRef>
          <a:fillRef idx="0">
            <a:schemeClr val="accent3"/>
          </a:fillRef>
          <a:effectRef idx="2">
            <a:schemeClr val="accent3"/>
          </a:effectRef>
          <a:fontRef idx="minor">
            <a:schemeClr val="tx1"/>
          </a:fontRef>
        </p:style>
      </p:cxnSp>
      <p:cxnSp>
        <p:nvCxnSpPr>
          <p:cNvPr id="21" name="Straight Connector 20">
            <a:extLst>
              <a:ext uri="{FF2B5EF4-FFF2-40B4-BE49-F238E27FC236}">
                <a16:creationId xmlns:a16="http://schemas.microsoft.com/office/drawing/2014/main" id="{F71AC5F5-662F-BC4B-90B5-98AD79861652}"/>
              </a:ext>
            </a:extLst>
          </p:cNvPr>
          <p:cNvCxnSpPr>
            <a:cxnSpLocks/>
          </p:cNvCxnSpPr>
          <p:nvPr/>
        </p:nvCxnSpPr>
        <p:spPr>
          <a:xfrm flipH="1">
            <a:off x="4414704" y="2260054"/>
            <a:ext cx="12700" cy="1016000"/>
          </a:xfrm>
          <a:prstGeom prst="line">
            <a:avLst/>
          </a:prstGeom>
          <a:ln w="38100" cmpd="sng">
            <a:solidFill>
              <a:srgbClr val="6093C5"/>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6C3B8E29-AF6A-B844-9748-DCBEF3DB7433}"/>
              </a:ext>
            </a:extLst>
          </p:cNvPr>
          <p:cNvCxnSpPr>
            <a:cxnSpLocks/>
          </p:cNvCxnSpPr>
          <p:nvPr/>
        </p:nvCxnSpPr>
        <p:spPr>
          <a:xfrm>
            <a:off x="4809099" y="2570000"/>
            <a:ext cx="0" cy="698500"/>
          </a:xfrm>
          <a:prstGeom prst="line">
            <a:avLst/>
          </a:prstGeom>
          <a:ln w="38100" cmpd="sng">
            <a:solidFill>
              <a:srgbClr val="6093C5"/>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F1A474FE-B06D-A045-9309-6D7F26BA7039}"/>
              </a:ext>
            </a:extLst>
          </p:cNvPr>
          <p:cNvCxnSpPr>
            <a:cxnSpLocks/>
          </p:cNvCxnSpPr>
          <p:nvPr/>
        </p:nvCxnSpPr>
        <p:spPr>
          <a:xfrm>
            <a:off x="5218919" y="3268500"/>
            <a:ext cx="0" cy="317500"/>
          </a:xfrm>
          <a:prstGeom prst="line">
            <a:avLst/>
          </a:prstGeom>
          <a:ln w="38100" cmpd="sng">
            <a:solidFill>
              <a:srgbClr val="6093C5"/>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68AD6585-F851-8A47-8CD1-57D605BF84DE}"/>
              </a:ext>
            </a:extLst>
          </p:cNvPr>
          <p:cNvCxnSpPr>
            <a:cxnSpLocks/>
          </p:cNvCxnSpPr>
          <p:nvPr/>
        </p:nvCxnSpPr>
        <p:spPr>
          <a:xfrm>
            <a:off x="5656259" y="2345657"/>
            <a:ext cx="0" cy="939800"/>
          </a:xfrm>
          <a:prstGeom prst="line">
            <a:avLst/>
          </a:prstGeom>
          <a:ln w="38100" cmpd="sng">
            <a:solidFill>
              <a:srgbClr val="6093C5"/>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30152DEF-3A06-3342-8A99-E6B6DD9718FD}"/>
              </a:ext>
            </a:extLst>
          </p:cNvPr>
          <p:cNvCxnSpPr>
            <a:cxnSpLocks/>
          </p:cNvCxnSpPr>
          <p:nvPr/>
        </p:nvCxnSpPr>
        <p:spPr>
          <a:xfrm flipV="1">
            <a:off x="6067583" y="3284523"/>
            <a:ext cx="0" cy="672434"/>
          </a:xfrm>
          <a:prstGeom prst="line">
            <a:avLst/>
          </a:prstGeom>
          <a:ln w="38100" cmpd="sng">
            <a:solidFill>
              <a:srgbClr val="6093C5"/>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F5E3D1F1-9927-FB46-B9EB-CDDC7DA73DA5}"/>
              </a:ext>
            </a:extLst>
          </p:cNvPr>
          <p:cNvCxnSpPr>
            <a:cxnSpLocks/>
          </p:cNvCxnSpPr>
          <p:nvPr/>
        </p:nvCxnSpPr>
        <p:spPr>
          <a:xfrm>
            <a:off x="6502176" y="2958554"/>
            <a:ext cx="0" cy="317500"/>
          </a:xfrm>
          <a:prstGeom prst="line">
            <a:avLst/>
          </a:prstGeom>
          <a:ln w="38100" cmpd="sng">
            <a:solidFill>
              <a:srgbClr val="6093C5"/>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7E8CB85B-4023-8E4A-81E9-4B6B36FBA1A6}"/>
              </a:ext>
            </a:extLst>
          </p:cNvPr>
          <p:cNvCxnSpPr>
            <a:cxnSpLocks/>
          </p:cNvCxnSpPr>
          <p:nvPr/>
        </p:nvCxnSpPr>
        <p:spPr>
          <a:xfrm>
            <a:off x="6858281" y="3100373"/>
            <a:ext cx="0" cy="190500"/>
          </a:xfrm>
          <a:prstGeom prst="line">
            <a:avLst/>
          </a:prstGeom>
          <a:ln w="38100" cmpd="sng">
            <a:solidFill>
              <a:srgbClr val="6093C5"/>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8B04A872-E13A-C141-89F9-93673730EA14}"/>
              </a:ext>
            </a:extLst>
          </p:cNvPr>
          <p:cNvCxnSpPr>
            <a:cxnSpLocks/>
          </p:cNvCxnSpPr>
          <p:nvPr/>
        </p:nvCxnSpPr>
        <p:spPr>
          <a:xfrm>
            <a:off x="7295545" y="2912186"/>
            <a:ext cx="0" cy="355600"/>
          </a:xfrm>
          <a:prstGeom prst="line">
            <a:avLst/>
          </a:prstGeom>
          <a:ln w="38100" cmpd="sng">
            <a:solidFill>
              <a:srgbClr val="6093C5"/>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CDF210D3-ACFD-D24C-8EAF-C32101D4011F}"/>
              </a:ext>
            </a:extLst>
          </p:cNvPr>
          <p:cNvCxnSpPr>
            <a:cxnSpLocks/>
          </p:cNvCxnSpPr>
          <p:nvPr/>
        </p:nvCxnSpPr>
        <p:spPr>
          <a:xfrm>
            <a:off x="7672843" y="2795573"/>
            <a:ext cx="0" cy="495300"/>
          </a:xfrm>
          <a:prstGeom prst="line">
            <a:avLst/>
          </a:prstGeom>
          <a:ln>
            <a:solidFill>
              <a:srgbClr val="6093C5"/>
            </a:solidFill>
          </a:ln>
        </p:spPr>
        <p:style>
          <a:lnRef idx="3">
            <a:schemeClr val="accent3"/>
          </a:lnRef>
          <a:fillRef idx="0">
            <a:schemeClr val="accent3"/>
          </a:fillRef>
          <a:effectRef idx="2">
            <a:schemeClr val="accent3"/>
          </a:effectRef>
          <a:fontRef idx="minor">
            <a:schemeClr val="tx1"/>
          </a:fontRef>
        </p:style>
      </p:cxnSp>
      <p:cxnSp>
        <p:nvCxnSpPr>
          <p:cNvPr id="30" name="Straight Connector 29">
            <a:extLst>
              <a:ext uri="{FF2B5EF4-FFF2-40B4-BE49-F238E27FC236}">
                <a16:creationId xmlns:a16="http://schemas.microsoft.com/office/drawing/2014/main" id="{8D761119-8AC3-A847-A89C-D5FD313D6C19}"/>
              </a:ext>
            </a:extLst>
          </p:cNvPr>
          <p:cNvCxnSpPr>
            <a:cxnSpLocks/>
          </p:cNvCxnSpPr>
          <p:nvPr/>
        </p:nvCxnSpPr>
        <p:spPr>
          <a:xfrm>
            <a:off x="8134532" y="2569286"/>
            <a:ext cx="0" cy="698500"/>
          </a:xfrm>
          <a:prstGeom prst="line">
            <a:avLst/>
          </a:prstGeom>
          <a:ln w="38100" cmpd="sng">
            <a:solidFill>
              <a:srgbClr val="6093C5"/>
            </a:solidFill>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553EB051-3B67-4B4B-8A0C-D2AE28504367}"/>
              </a:ext>
            </a:extLst>
          </p:cNvPr>
          <p:cNvCxnSpPr>
            <a:cxnSpLocks/>
          </p:cNvCxnSpPr>
          <p:nvPr/>
        </p:nvCxnSpPr>
        <p:spPr>
          <a:xfrm>
            <a:off x="2975861" y="2698616"/>
            <a:ext cx="5710964" cy="0"/>
          </a:xfrm>
          <a:prstGeom prst="line">
            <a:avLst/>
          </a:prstGeom>
          <a:ln>
            <a:solidFill>
              <a:srgbClr val="95698A"/>
            </a:solidFill>
            <a:prstDash val="dot"/>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91F0A665-2D12-3844-9725-B8CCFAA35ACD}"/>
              </a:ext>
            </a:extLst>
          </p:cNvPr>
          <p:cNvCxnSpPr>
            <a:cxnSpLocks/>
          </p:cNvCxnSpPr>
          <p:nvPr/>
        </p:nvCxnSpPr>
        <p:spPr>
          <a:xfrm flipV="1">
            <a:off x="2975861" y="3803516"/>
            <a:ext cx="5710964" cy="8240"/>
          </a:xfrm>
          <a:prstGeom prst="line">
            <a:avLst/>
          </a:prstGeom>
          <a:ln>
            <a:solidFill>
              <a:srgbClr val="95698A"/>
            </a:solidFill>
            <a:prstDash val="dot"/>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15C5B49E-5DBC-334C-9359-7AA1A00643FA}"/>
              </a:ext>
            </a:extLst>
          </p:cNvPr>
          <p:cNvCxnSpPr>
            <a:cxnSpLocks/>
          </p:cNvCxnSpPr>
          <p:nvPr/>
        </p:nvCxnSpPr>
        <p:spPr>
          <a:xfrm>
            <a:off x="2975861" y="3270116"/>
            <a:ext cx="5710964" cy="0"/>
          </a:xfrm>
          <a:prstGeom prst="line">
            <a:avLst/>
          </a:prstGeom>
          <a:ln>
            <a:solidFill>
              <a:srgbClr val="6093C5"/>
            </a:solidFill>
            <a:prstDash val="sysDash"/>
          </a:ln>
        </p:spPr>
        <p:style>
          <a:lnRef idx="2">
            <a:schemeClr val="accent1"/>
          </a:lnRef>
          <a:fillRef idx="0">
            <a:schemeClr val="accent1"/>
          </a:fillRef>
          <a:effectRef idx="1">
            <a:schemeClr val="accent1"/>
          </a:effectRef>
          <a:fontRef idx="minor">
            <a:schemeClr val="tx1"/>
          </a:fontRef>
        </p:style>
      </p:cxnSp>
      <p:sp>
        <p:nvSpPr>
          <p:cNvPr id="34" name="Rectangle 33">
            <a:extLst>
              <a:ext uri="{FF2B5EF4-FFF2-40B4-BE49-F238E27FC236}">
                <a16:creationId xmlns:a16="http://schemas.microsoft.com/office/drawing/2014/main" id="{57B4E9C1-2EF9-D24A-B5CD-A02911ED15CB}"/>
              </a:ext>
            </a:extLst>
          </p:cNvPr>
          <p:cNvSpPr/>
          <p:nvPr/>
        </p:nvSpPr>
        <p:spPr>
          <a:xfrm>
            <a:off x="2650442" y="3067731"/>
            <a:ext cx="409086" cy="400110"/>
          </a:xfrm>
          <a:prstGeom prst="rect">
            <a:avLst/>
          </a:prstGeom>
        </p:spPr>
        <p:txBody>
          <a:bodyPr wrap="none">
            <a:spAutoFit/>
          </a:bodyPr>
          <a:lstStyle/>
          <a:p>
            <a:r>
              <a:rPr lang="en-US" sz="2000" b="1" dirty="0">
                <a:solidFill>
                  <a:srgbClr val="666666"/>
                </a:solidFill>
                <a:latin typeface="Nunito Sans" pitchFamily="2" charset="77"/>
              </a:rPr>
              <a:t>0</a:t>
            </a:r>
            <a:r>
              <a:rPr lang="en-US" sz="2000" dirty="0"/>
              <a:t> </a:t>
            </a:r>
          </a:p>
        </p:txBody>
      </p:sp>
    </p:spTree>
    <p:extLst>
      <p:ext uri="{BB962C8B-B14F-4D97-AF65-F5344CB8AC3E}">
        <p14:creationId xmlns:p14="http://schemas.microsoft.com/office/powerpoint/2010/main" val="33212045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10"/>
                                        <p:tgtEl>
                                          <p:spTgt spid="31"/>
                                        </p:tgtEl>
                                      </p:cBhvr>
                                    </p:animEffect>
                                  </p:childTnLst>
                                </p:cTn>
                              </p:par>
                              <p:par>
                                <p:cTn id="8" presetID="22" presetClass="entr" presetSubtype="8"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wipe(left)">
                                      <p:cBhvr>
                                        <p:cTn id="10" dur="10"/>
                                        <p:tgtEl>
                                          <p:spTgt spid="32"/>
                                        </p:tgtEl>
                                      </p:cBhvr>
                                    </p:animEffect>
                                  </p:childTnLst>
                                </p:cTn>
                              </p:par>
                              <p:par>
                                <p:cTn id="11" presetID="7" presetClass="emph" presetSubtype="2" fill="hold" nodeType="withEffect">
                                  <p:stCondLst>
                                    <p:cond delay="0"/>
                                  </p:stCondLst>
                                  <p:childTnLst>
                                    <p:animClr clrSpc="rgb" dir="cw">
                                      <p:cBhvr>
                                        <p:cTn id="12" dur="10" fill="hold"/>
                                        <p:tgtEl>
                                          <p:spTgt spid="21"/>
                                        </p:tgtEl>
                                        <p:attrNameLst>
                                          <p:attrName>stroke.color</p:attrName>
                                        </p:attrNameLst>
                                      </p:cBhvr>
                                      <p:to>
                                        <a:schemeClr val="accent2"/>
                                      </p:to>
                                    </p:animClr>
                                    <p:set>
                                      <p:cBhvr>
                                        <p:cTn id="13" dur="10" fill="hold"/>
                                        <p:tgtEl>
                                          <p:spTgt spid="21"/>
                                        </p:tgtEl>
                                        <p:attrNameLst>
                                          <p:attrName>stroke.on</p:attrName>
                                        </p:attrNameLst>
                                      </p:cBhvr>
                                      <p:to>
                                        <p:strVal val="true"/>
                                      </p:to>
                                    </p:set>
                                  </p:childTnLst>
                                </p:cTn>
                              </p:par>
                              <p:par>
                                <p:cTn id="14" presetID="7" presetClass="emph" presetSubtype="2" fill="hold" nodeType="withEffect">
                                  <p:stCondLst>
                                    <p:cond delay="0"/>
                                  </p:stCondLst>
                                  <p:childTnLst>
                                    <p:animClr clrSpc="rgb" dir="cw">
                                      <p:cBhvr>
                                        <p:cTn id="15" dur="10" fill="hold"/>
                                        <p:tgtEl>
                                          <p:spTgt spid="24"/>
                                        </p:tgtEl>
                                        <p:attrNameLst>
                                          <p:attrName>stroke.color</p:attrName>
                                        </p:attrNameLst>
                                      </p:cBhvr>
                                      <p:to>
                                        <a:schemeClr val="accent2"/>
                                      </p:to>
                                    </p:animClr>
                                    <p:set>
                                      <p:cBhvr>
                                        <p:cTn id="16" dur="10" fill="hold"/>
                                        <p:tgtEl>
                                          <p:spTgt spid="24"/>
                                        </p:tgtEl>
                                        <p:attrNameLst>
                                          <p:attrName>stroke.on</p:attrName>
                                        </p:attrNameLst>
                                      </p:cBhvr>
                                      <p:to>
                                        <p:strVal val="true"/>
                                      </p:to>
                                    </p:set>
                                  </p:childTnLst>
                                </p:cTn>
                              </p:par>
                              <p:par>
                                <p:cTn id="17" presetID="7" presetClass="emph" presetSubtype="2" fill="hold" nodeType="withEffect">
                                  <p:stCondLst>
                                    <p:cond delay="0"/>
                                  </p:stCondLst>
                                  <p:childTnLst>
                                    <p:animClr clrSpc="rgb" dir="cw">
                                      <p:cBhvr>
                                        <p:cTn id="18" dur="10" fill="hold"/>
                                        <p:tgtEl>
                                          <p:spTgt spid="25"/>
                                        </p:tgtEl>
                                        <p:attrNameLst>
                                          <p:attrName>stroke.color</p:attrName>
                                        </p:attrNameLst>
                                      </p:cBhvr>
                                      <p:to>
                                        <a:schemeClr val="accent2"/>
                                      </p:to>
                                    </p:animClr>
                                    <p:set>
                                      <p:cBhvr>
                                        <p:cTn id="19" dur="10" fill="hold"/>
                                        <p:tgtEl>
                                          <p:spTgt spid="25"/>
                                        </p:tgtEl>
                                        <p:attrNameLst>
                                          <p:attrName>stroke.on</p:attrName>
                                        </p:attrNameLst>
                                      </p:cBhvr>
                                      <p:to>
                                        <p:strVal val="true"/>
                                      </p:to>
                                    </p:set>
                                  </p:childTnLst>
                                </p:cTn>
                              </p:par>
                              <p:par>
                                <p:cTn id="20" presetID="7" presetClass="emph" presetSubtype="2" fill="hold" nodeType="withEffect">
                                  <p:stCondLst>
                                    <p:cond delay="0"/>
                                  </p:stCondLst>
                                  <p:childTnLst>
                                    <p:animClr clrSpc="rgb" dir="cw">
                                      <p:cBhvr>
                                        <p:cTn id="21" dur="10" fill="hold"/>
                                        <p:tgtEl>
                                          <p:spTgt spid="30"/>
                                        </p:tgtEl>
                                        <p:attrNameLst>
                                          <p:attrName>stroke.color</p:attrName>
                                        </p:attrNameLst>
                                      </p:cBhvr>
                                      <p:to>
                                        <a:schemeClr val="accent2"/>
                                      </p:to>
                                    </p:animClr>
                                    <p:set>
                                      <p:cBhvr>
                                        <p:cTn id="22" dur="10" fill="hold"/>
                                        <p:tgtEl>
                                          <p:spTgt spid="30"/>
                                        </p:tgtEl>
                                        <p:attrNameLst>
                                          <p:attrName>stroke.on</p:attrName>
                                        </p:attrNameLst>
                                      </p:cBhvr>
                                      <p:to>
                                        <p:strVal val="true"/>
                                      </p:to>
                                    </p:set>
                                  </p:childTnLst>
                                </p:cTn>
                              </p:par>
                              <p:par>
                                <p:cTn id="23" presetID="7" presetClass="emph" presetSubtype="2" fill="hold" nodeType="withEffect">
                                  <p:stCondLst>
                                    <p:cond delay="0"/>
                                  </p:stCondLst>
                                  <p:childTnLst>
                                    <p:animClr clrSpc="rgb" dir="cw">
                                      <p:cBhvr>
                                        <p:cTn id="24" dur="10" fill="hold"/>
                                        <p:tgtEl>
                                          <p:spTgt spid="22"/>
                                        </p:tgtEl>
                                        <p:attrNameLst>
                                          <p:attrName>stroke.color</p:attrName>
                                        </p:attrNameLst>
                                      </p:cBhvr>
                                      <p:to>
                                        <a:schemeClr val="accent2"/>
                                      </p:to>
                                    </p:animClr>
                                    <p:set>
                                      <p:cBhvr>
                                        <p:cTn id="25" dur="10" fill="hold"/>
                                        <p:tgtEl>
                                          <p:spTgt spid="22"/>
                                        </p:tgtEl>
                                        <p:attrNameLst>
                                          <p:attrName>stroke.on</p:attrName>
                                        </p:attrNameLst>
                                      </p:cBhvr>
                                      <p:to>
                                        <p:strVal val="true"/>
                                      </p:to>
                                    </p:set>
                                  </p:childTnLst>
                                </p:cTn>
                              </p:par>
                              <p:par>
                                <p:cTn id="26" presetID="3" presetClass="emph" presetSubtype="2" fill="hold" grpId="0" nodeType="withEffect">
                                  <p:stCondLst>
                                    <p:cond delay="0"/>
                                  </p:stCondLst>
                                  <p:childTnLst>
                                    <p:animClr clrSpc="rgb" dir="cw">
                                      <p:cBhvr override="childStyle">
                                        <p:cTn id="27" dur="10" fill="hold"/>
                                        <p:tgtEl>
                                          <p:spTgt spid="8"/>
                                        </p:tgtEl>
                                        <p:attrNameLst>
                                          <p:attrName>style.color</p:attrName>
                                        </p:attrNameLst>
                                      </p:cBhvr>
                                      <p:to>
                                        <a:schemeClr val="accent2"/>
                                      </p:to>
                                    </p:animClr>
                                  </p:childTnLst>
                                </p:cTn>
                              </p:par>
                              <p:par>
                                <p:cTn id="28" presetID="3" presetClass="emph" presetSubtype="2" fill="hold" grpId="0" nodeType="withEffect">
                                  <p:stCondLst>
                                    <p:cond delay="0"/>
                                  </p:stCondLst>
                                  <p:childTnLst>
                                    <p:animClr clrSpc="rgb" dir="cw">
                                      <p:cBhvr override="childStyle">
                                        <p:cTn id="29" dur="10" fill="hold"/>
                                        <p:tgtEl>
                                          <p:spTgt spid="9"/>
                                        </p:tgtEl>
                                        <p:attrNameLst>
                                          <p:attrName>style.color</p:attrName>
                                        </p:attrNameLst>
                                      </p:cBhvr>
                                      <p:to>
                                        <a:schemeClr val="accent2"/>
                                      </p:to>
                                    </p:animClr>
                                  </p:childTnLst>
                                </p:cTn>
                              </p:par>
                              <p:par>
                                <p:cTn id="30" presetID="3" presetClass="emph" presetSubtype="2" fill="hold" grpId="0" nodeType="withEffect">
                                  <p:stCondLst>
                                    <p:cond delay="0"/>
                                  </p:stCondLst>
                                  <p:childTnLst>
                                    <p:animClr clrSpc="rgb" dir="cw">
                                      <p:cBhvr override="childStyle">
                                        <p:cTn id="31" dur="10" fill="hold"/>
                                        <p:tgtEl>
                                          <p:spTgt spid="12"/>
                                        </p:tgtEl>
                                        <p:attrNameLst>
                                          <p:attrName>style.color</p:attrName>
                                        </p:attrNameLst>
                                      </p:cBhvr>
                                      <p:to>
                                        <a:schemeClr val="accent2"/>
                                      </p:to>
                                    </p:animClr>
                                  </p:childTnLst>
                                </p:cTn>
                              </p:par>
                              <p:par>
                                <p:cTn id="32" presetID="3" presetClass="emph" presetSubtype="2" fill="hold" grpId="0" nodeType="withEffect">
                                  <p:stCondLst>
                                    <p:cond delay="0"/>
                                  </p:stCondLst>
                                  <p:childTnLst>
                                    <p:animClr clrSpc="rgb" dir="cw">
                                      <p:cBhvr override="childStyle">
                                        <p:cTn id="33" dur="10" fill="hold"/>
                                        <p:tgtEl>
                                          <p:spTgt spid="11"/>
                                        </p:tgtEl>
                                        <p:attrNameLst>
                                          <p:attrName>style.color</p:attrName>
                                        </p:attrNameLst>
                                      </p:cBhvr>
                                      <p:to>
                                        <a:schemeClr val="accent2"/>
                                      </p:to>
                                    </p:animClr>
                                  </p:childTnLst>
                                </p:cTn>
                              </p:par>
                              <p:par>
                                <p:cTn id="34" presetID="3" presetClass="emph" presetSubtype="2" fill="hold" grpId="0" nodeType="withEffect">
                                  <p:stCondLst>
                                    <p:cond delay="0"/>
                                  </p:stCondLst>
                                  <p:childTnLst>
                                    <p:animClr clrSpc="rgb" dir="cw">
                                      <p:cBhvr override="childStyle">
                                        <p:cTn id="35" dur="10" fill="hold"/>
                                        <p:tgtEl>
                                          <p:spTgt spid="17"/>
                                        </p:tgtEl>
                                        <p:attrNameLst>
                                          <p:attrName>style.color</p:attrName>
                                        </p:attrNameLst>
                                      </p:cBhvr>
                                      <p:to>
                                        <a:schemeClr val="accent2"/>
                                      </p:to>
                                    </p:animClr>
                                  </p:childTnLst>
                                </p:cTn>
                              </p:par>
                            </p:childTnLst>
                          </p:cTn>
                        </p:par>
                      </p:childTnLst>
                    </p:cTn>
                  </p:par>
                  <p:par>
                    <p:cTn id="36" fill="hold">
                      <p:stCondLst>
                        <p:cond delay="indefinite"/>
                      </p:stCondLst>
                      <p:childTnLst>
                        <p:par>
                          <p:cTn id="37" fill="hold">
                            <p:stCondLst>
                              <p:cond delay="0"/>
                            </p:stCondLst>
                            <p:childTnLst>
                              <p:par>
                                <p:cTn id="38" presetID="7" presetClass="emph" presetSubtype="2" fill="hold" nodeType="clickEffect">
                                  <p:stCondLst>
                                    <p:cond delay="0"/>
                                  </p:stCondLst>
                                  <p:childTnLst>
                                    <p:animClr clrSpc="rgb" dir="cw">
                                      <p:cBhvr>
                                        <p:cTn id="39" dur="500" fill="hold"/>
                                        <p:tgtEl>
                                          <p:spTgt spid="29"/>
                                        </p:tgtEl>
                                        <p:attrNameLst>
                                          <p:attrName>stroke.color</p:attrName>
                                        </p:attrNameLst>
                                      </p:cBhvr>
                                      <p:to>
                                        <a:srgbClr val="FF7E79"/>
                                      </p:to>
                                    </p:animClr>
                                    <p:set>
                                      <p:cBhvr>
                                        <p:cTn id="40" dur="500" fill="hold"/>
                                        <p:tgtEl>
                                          <p:spTgt spid="29"/>
                                        </p:tgtEl>
                                        <p:attrNameLst>
                                          <p:attrName>stroke.on</p:attrName>
                                        </p:attrNameLst>
                                      </p:cBhvr>
                                      <p:to>
                                        <p:strVal val="true"/>
                                      </p:to>
                                    </p:set>
                                  </p:childTnLst>
                                </p:cTn>
                              </p:par>
                              <p:par>
                                <p:cTn id="41" presetID="7" presetClass="emph" presetSubtype="2" fill="hold" nodeType="withEffect">
                                  <p:stCondLst>
                                    <p:cond delay="0"/>
                                  </p:stCondLst>
                                  <p:childTnLst>
                                    <p:animClr clrSpc="rgb" dir="cw">
                                      <p:cBhvr>
                                        <p:cTn id="42" dur="500" fill="hold"/>
                                        <p:tgtEl>
                                          <p:spTgt spid="20"/>
                                        </p:tgtEl>
                                        <p:attrNameLst>
                                          <p:attrName>stroke.color</p:attrName>
                                        </p:attrNameLst>
                                      </p:cBhvr>
                                      <p:to>
                                        <a:srgbClr val="FF7E79"/>
                                      </p:to>
                                    </p:animClr>
                                    <p:set>
                                      <p:cBhvr>
                                        <p:cTn id="43" dur="500" fill="hold"/>
                                        <p:tgtEl>
                                          <p:spTgt spid="20"/>
                                        </p:tgtEl>
                                        <p:attrNameLst>
                                          <p:attrName>stroke.on</p:attrName>
                                        </p:attrNameLst>
                                      </p:cBhvr>
                                      <p:to>
                                        <p:strVal val="true"/>
                                      </p:to>
                                    </p:set>
                                  </p:childTnLst>
                                </p:cTn>
                              </p:par>
                              <p:par>
                                <p:cTn id="44" presetID="3" presetClass="emph" presetSubtype="2" fill="hold" grpId="0" nodeType="withEffect">
                                  <p:stCondLst>
                                    <p:cond delay="0"/>
                                  </p:stCondLst>
                                  <p:childTnLst>
                                    <p:animClr clrSpc="rgb" dir="cw">
                                      <p:cBhvr override="childStyle">
                                        <p:cTn id="45" dur="500" fill="hold"/>
                                        <p:tgtEl>
                                          <p:spTgt spid="7"/>
                                        </p:tgtEl>
                                        <p:attrNameLst>
                                          <p:attrName>style.color</p:attrName>
                                        </p:attrNameLst>
                                      </p:cBhvr>
                                      <p:to>
                                        <a:srgbClr val="FF7E79"/>
                                      </p:to>
                                    </p:animClr>
                                  </p:childTnLst>
                                </p:cTn>
                              </p:par>
                              <p:par>
                                <p:cTn id="46" presetID="3" presetClass="emph" presetSubtype="2" fill="hold" grpId="0" nodeType="withEffect">
                                  <p:stCondLst>
                                    <p:cond delay="0"/>
                                  </p:stCondLst>
                                  <p:childTnLst>
                                    <p:animClr clrSpc="rgb" dir="cw">
                                      <p:cBhvr override="childStyle">
                                        <p:cTn id="47" dur="500" fill="hold"/>
                                        <p:tgtEl>
                                          <p:spTgt spid="16"/>
                                        </p:tgtEl>
                                        <p:attrNameLst>
                                          <p:attrName>style.color</p:attrName>
                                        </p:attrNameLst>
                                      </p:cBhvr>
                                      <p:to>
                                        <a:srgbClr val="FF7E79"/>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1" grpId="0"/>
      <p:bldP spid="12" grpId="0"/>
      <p:bldP spid="16" grpId="0"/>
      <p:bldP spid="1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BB6C2-8779-AE44-8334-B4DC27EC629E}"/>
              </a:ext>
            </a:extLst>
          </p:cNvPr>
          <p:cNvSpPr>
            <a:spLocks noGrp="1"/>
          </p:cNvSpPr>
          <p:nvPr>
            <p:ph type="title"/>
          </p:nvPr>
        </p:nvSpPr>
        <p:spPr/>
        <p:txBody>
          <a:bodyPr/>
          <a:lstStyle/>
          <a:p>
            <a:r>
              <a:rPr lang="en-US" dirty="0"/>
              <a:t>Ridge for Feature Selection</a:t>
            </a:r>
          </a:p>
        </p:txBody>
      </p:sp>
      <p:sp>
        <p:nvSpPr>
          <p:cNvPr id="3" name="Text Placeholder 2">
            <a:extLst>
              <a:ext uri="{FF2B5EF4-FFF2-40B4-BE49-F238E27FC236}">
                <a16:creationId xmlns:a16="http://schemas.microsoft.com/office/drawing/2014/main" id="{1A9B7BF7-3EEE-F143-A43E-4AA2B73EF464}"/>
              </a:ext>
            </a:extLst>
          </p:cNvPr>
          <p:cNvSpPr>
            <a:spLocks noGrp="1"/>
          </p:cNvSpPr>
          <p:nvPr>
            <p:ph type="body" idx="1"/>
          </p:nvPr>
        </p:nvSpPr>
        <p:spPr/>
        <p:txBody>
          <a:bodyPr/>
          <a:lstStyle/>
          <a:p>
            <a:pPr marL="139700" indent="0">
              <a:buNone/>
            </a:pPr>
            <a:r>
              <a:rPr lang="en-US" dirty="0"/>
              <a:t>What if we had originally removed the # showers feature?</a:t>
            </a:r>
          </a:p>
          <a:p>
            <a:r>
              <a:rPr lang="en-US" dirty="0"/>
              <a:t>The coefficient for # bathrooms would be larger since it wasn’t “split up” amongst two correlated features</a:t>
            </a:r>
          </a:p>
          <a:p>
            <a:r>
              <a:rPr lang="en-US" dirty="0"/>
              <a:t>Instead, it would be nice if there were a </a:t>
            </a:r>
            <a:r>
              <a:rPr lang="en-US" dirty="0" err="1"/>
              <a:t>regularizer</a:t>
            </a:r>
            <a:r>
              <a:rPr lang="en-US" dirty="0"/>
              <a:t> that favors sparse solutions in the first place to account for this…</a:t>
            </a:r>
          </a:p>
          <a:p>
            <a:pPr marL="139700" indent="0">
              <a:buNone/>
            </a:pPr>
            <a:endParaRPr lang="en-US" dirty="0"/>
          </a:p>
          <a:p>
            <a:pPr marL="139700" indent="0">
              <a:buNone/>
            </a:pPr>
            <a:endParaRPr lang="en-US" dirty="0"/>
          </a:p>
        </p:txBody>
      </p:sp>
      <p:sp>
        <p:nvSpPr>
          <p:cNvPr id="4" name="Slide Number Placeholder 3">
            <a:extLst>
              <a:ext uri="{FF2B5EF4-FFF2-40B4-BE49-F238E27FC236}">
                <a16:creationId xmlns:a16="http://schemas.microsoft.com/office/drawing/2014/main" id="{21667288-7938-2246-85B6-CC8EDFFB393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55</a:t>
            </a:fld>
            <a:endParaRPr lang="en"/>
          </a:p>
        </p:txBody>
      </p:sp>
      <p:cxnSp>
        <p:nvCxnSpPr>
          <p:cNvPr id="5" name="Straight Connector 4">
            <a:extLst>
              <a:ext uri="{FF2B5EF4-FFF2-40B4-BE49-F238E27FC236}">
                <a16:creationId xmlns:a16="http://schemas.microsoft.com/office/drawing/2014/main" id="{63EA4B13-083C-664E-AF1F-F321D14F7F42}"/>
              </a:ext>
            </a:extLst>
          </p:cNvPr>
          <p:cNvCxnSpPr>
            <a:cxnSpLocks/>
          </p:cNvCxnSpPr>
          <p:nvPr/>
        </p:nvCxnSpPr>
        <p:spPr>
          <a:xfrm>
            <a:off x="2967315" y="4248017"/>
            <a:ext cx="5706810" cy="0"/>
          </a:xfrm>
          <a:prstGeom prst="line">
            <a:avLst/>
          </a:prstGeom>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AF320ABB-D2A3-4F4B-BC1F-5E6BB0A79C32}"/>
              </a:ext>
            </a:extLst>
          </p:cNvPr>
          <p:cNvSpPr txBox="1"/>
          <p:nvPr/>
        </p:nvSpPr>
        <p:spPr>
          <a:xfrm rot="19411254">
            <a:off x="2024767" y="4734936"/>
            <a:ext cx="1879600" cy="261610"/>
          </a:xfrm>
          <a:prstGeom prst="rect">
            <a:avLst/>
          </a:prstGeom>
          <a:noFill/>
        </p:spPr>
        <p:txBody>
          <a:bodyPr wrap="square" rtlCol="0">
            <a:spAutoFit/>
          </a:bodyPr>
          <a:lstStyle/>
          <a:p>
            <a:pPr algn="r"/>
            <a:r>
              <a:rPr lang="en-US" sz="1100" dirty="0">
                <a:latin typeface="Open Sans" panose="020B0606030504020204" pitchFamily="34" charset="0"/>
                <a:ea typeface="Open Sans" panose="020B0606030504020204" pitchFamily="34" charset="0"/>
                <a:cs typeface="Open Sans" panose="020B0606030504020204" pitchFamily="34" charset="0"/>
              </a:rPr>
              <a:t># bedrooms</a:t>
            </a:r>
          </a:p>
        </p:txBody>
      </p:sp>
      <p:sp>
        <p:nvSpPr>
          <p:cNvPr id="7" name="TextBox 6">
            <a:extLst>
              <a:ext uri="{FF2B5EF4-FFF2-40B4-BE49-F238E27FC236}">
                <a16:creationId xmlns:a16="http://schemas.microsoft.com/office/drawing/2014/main" id="{C6B298A6-50D3-D742-8132-82841BC2E14B}"/>
              </a:ext>
            </a:extLst>
          </p:cNvPr>
          <p:cNvSpPr txBox="1"/>
          <p:nvPr/>
        </p:nvSpPr>
        <p:spPr>
          <a:xfrm rot="19411254">
            <a:off x="2518411" y="4734937"/>
            <a:ext cx="1879600" cy="261610"/>
          </a:xfrm>
          <a:prstGeom prst="rect">
            <a:avLst/>
          </a:prstGeom>
          <a:noFill/>
        </p:spPr>
        <p:txBody>
          <a:bodyPr wrap="square" rtlCol="0">
            <a:spAutoFit/>
          </a:bodyPr>
          <a:lstStyle/>
          <a:p>
            <a:pPr algn="r"/>
            <a:r>
              <a:rPr lang="en-US" sz="1100" dirty="0">
                <a:latin typeface="Open Sans" panose="020B0606030504020204" pitchFamily="34" charset="0"/>
                <a:ea typeface="Open Sans" panose="020B0606030504020204" pitchFamily="34" charset="0"/>
                <a:cs typeface="Open Sans" panose="020B0606030504020204" pitchFamily="34" charset="0"/>
              </a:rPr>
              <a:t># bathrooms</a:t>
            </a:r>
          </a:p>
        </p:txBody>
      </p:sp>
      <p:sp>
        <p:nvSpPr>
          <p:cNvPr id="8" name="TextBox 7">
            <a:extLst>
              <a:ext uri="{FF2B5EF4-FFF2-40B4-BE49-F238E27FC236}">
                <a16:creationId xmlns:a16="http://schemas.microsoft.com/office/drawing/2014/main" id="{8E92E0D3-43AE-5644-B521-C60980565418}"/>
              </a:ext>
            </a:extLst>
          </p:cNvPr>
          <p:cNvSpPr txBox="1"/>
          <p:nvPr/>
        </p:nvSpPr>
        <p:spPr>
          <a:xfrm rot="19411254">
            <a:off x="2929309" y="4710636"/>
            <a:ext cx="1879600" cy="261610"/>
          </a:xfrm>
          <a:prstGeom prst="rect">
            <a:avLst/>
          </a:prstGeom>
          <a:noFill/>
          <a:ln>
            <a:noFill/>
          </a:ln>
        </p:spPr>
        <p:txBody>
          <a:bodyPr wrap="square" rtlCol="0">
            <a:spAutoFit/>
          </a:bodyPr>
          <a:lstStyle/>
          <a:p>
            <a:pPr algn="r"/>
            <a:r>
              <a:rPr lang="en-US" sz="1100" dirty="0" err="1">
                <a:latin typeface="Open Sans" panose="020B0606030504020204" pitchFamily="34" charset="0"/>
                <a:ea typeface="Open Sans" panose="020B0606030504020204" pitchFamily="34" charset="0"/>
                <a:cs typeface="Open Sans" panose="020B0606030504020204" pitchFamily="34" charset="0"/>
              </a:rPr>
              <a:t>sq.ft</a:t>
            </a:r>
            <a:r>
              <a:rPr lang="en-US" sz="1100" dirty="0">
                <a:latin typeface="Open Sans" panose="020B0606030504020204" pitchFamily="34" charset="0"/>
                <a:ea typeface="Open Sans" panose="020B0606030504020204" pitchFamily="34" charset="0"/>
                <a:cs typeface="Open Sans" panose="020B0606030504020204" pitchFamily="34" charset="0"/>
              </a:rPr>
              <a:t>. living</a:t>
            </a:r>
          </a:p>
        </p:txBody>
      </p:sp>
      <p:sp>
        <p:nvSpPr>
          <p:cNvPr id="9" name="TextBox 8">
            <a:extLst>
              <a:ext uri="{FF2B5EF4-FFF2-40B4-BE49-F238E27FC236}">
                <a16:creationId xmlns:a16="http://schemas.microsoft.com/office/drawing/2014/main" id="{AF61E9C6-0A03-2943-8FF9-FB742E9B846E}"/>
              </a:ext>
            </a:extLst>
          </p:cNvPr>
          <p:cNvSpPr txBox="1"/>
          <p:nvPr/>
        </p:nvSpPr>
        <p:spPr>
          <a:xfrm rot="19411254">
            <a:off x="3266286" y="4762255"/>
            <a:ext cx="1879600" cy="261610"/>
          </a:xfrm>
          <a:prstGeom prst="rect">
            <a:avLst/>
          </a:prstGeom>
          <a:noFill/>
        </p:spPr>
        <p:txBody>
          <a:bodyPr wrap="square" rtlCol="0">
            <a:spAutoFit/>
          </a:bodyPr>
          <a:lstStyle/>
          <a:p>
            <a:pPr algn="r"/>
            <a:r>
              <a:rPr lang="en-US" sz="1100" dirty="0" err="1">
                <a:latin typeface="Open Sans" panose="020B0606030504020204" pitchFamily="34" charset="0"/>
                <a:ea typeface="Open Sans" panose="020B0606030504020204" pitchFamily="34" charset="0"/>
                <a:cs typeface="Open Sans" panose="020B0606030504020204" pitchFamily="34" charset="0"/>
              </a:rPr>
              <a:t>sq.ft</a:t>
            </a:r>
            <a:r>
              <a:rPr lang="en-US" sz="1100" dirty="0">
                <a:latin typeface="Open Sans" panose="020B0606030504020204" pitchFamily="34" charset="0"/>
                <a:ea typeface="Open Sans" panose="020B0606030504020204" pitchFamily="34" charset="0"/>
                <a:cs typeface="Open Sans" panose="020B0606030504020204" pitchFamily="34" charset="0"/>
              </a:rPr>
              <a:t>. lot</a:t>
            </a:r>
          </a:p>
        </p:txBody>
      </p:sp>
      <p:sp>
        <p:nvSpPr>
          <p:cNvPr id="10" name="TextBox 9">
            <a:extLst>
              <a:ext uri="{FF2B5EF4-FFF2-40B4-BE49-F238E27FC236}">
                <a16:creationId xmlns:a16="http://schemas.microsoft.com/office/drawing/2014/main" id="{22ECFF1A-981E-AA4B-A8E7-2D755751ABDC}"/>
              </a:ext>
            </a:extLst>
          </p:cNvPr>
          <p:cNvSpPr txBox="1"/>
          <p:nvPr/>
        </p:nvSpPr>
        <p:spPr>
          <a:xfrm rot="19411254">
            <a:off x="3603154" y="4793911"/>
            <a:ext cx="1879600" cy="261610"/>
          </a:xfrm>
          <a:prstGeom prst="rect">
            <a:avLst/>
          </a:prstGeom>
          <a:noFill/>
        </p:spPr>
        <p:txBody>
          <a:bodyPr wrap="square" rtlCol="0">
            <a:spAutoFit/>
          </a:bodyPr>
          <a:lstStyle/>
          <a:p>
            <a:pPr algn="r"/>
            <a:r>
              <a:rPr lang="en-US" sz="1100" dirty="0">
                <a:latin typeface="Open Sans" panose="020B0606030504020204" pitchFamily="34" charset="0"/>
                <a:ea typeface="Open Sans" panose="020B0606030504020204" pitchFamily="34" charset="0"/>
                <a:cs typeface="Open Sans" panose="020B0606030504020204" pitchFamily="34" charset="0"/>
              </a:rPr>
              <a:t>floors</a:t>
            </a:r>
          </a:p>
        </p:txBody>
      </p:sp>
      <p:sp>
        <p:nvSpPr>
          <p:cNvPr id="11" name="TextBox 10">
            <a:extLst>
              <a:ext uri="{FF2B5EF4-FFF2-40B4-BE49-F238E27FC236}">
                <a16:creationId xmlns:a16="http://schemas.microsoft.com/office/drawing/2014/main" id="{AA3221BE-B97D-E24D-8E08-10C4AA61755F}"/>
              </a:ext>
            </a:extLst>
          </p:cNvPr>
          <p:cNvSpPr txBox="1"/>
          <p:nvPr/>
        </p:nvSpPr>
        <p:spPr>
          <a:xfrm rot="19411254">
            <a:off x="4074557" y="4793911"/>
            <a:ext cx="1879600" cy="261610"/>
          </a:xfrm>
          <a:prstGeom prst="rect">
            <a:avLst/>
          </a:prstGeom>
          <a:noFill/>
        </p:spPr>
        <p:txBody>
          <a:bodyPr wrap="square" rtlCol="0">
            <a:spAutoFit/>
          </a:bodyPr>
          <a:lstStyle/>
          <a:p>
            <a:pPr algn="r"/>
            <a:r>
              <a:rPr lang="en-US" sz="1100" dirty="0">
                <a:latin typeface="Open Sans" panose="020B0606030504020204" pitchFamily="34" charset="0"/>
                <a:ea typeface="Open Sans" panose="020B0606030504020204" pitchFamily="34" charset="0"/>
                <a:cs typeface="Open Sans" panose="020B0606030504020204" pitchFamily="34" charset="0"/>
              </a:rPr>
              <a:t>year built</a:t>
            </a:r>
          </a:p>
        </p:txBody>
      </p:sp>
      <p:sp>
        <p:nvSpPr>
          <p:cNvPr id="12" name="TextBox 11">
            <a:extLst>
              <a:ext uri="{FF2B5EF4-FFF2-40B4-BE49-F238E27FC236}">
                <a16:creationId xmlns:a16="http://schemas.microsoft.com/office/drawing/2014/main" id="{769B710E-7DA6-4D44-BC7E-47619E070CD9}"/>
              </a:ext>
            </a:extLst>
          </p:cNvPr>
          <p:cNvSpPr txBox="1"/>
          <p:nvPr/>
        </p:nvSpPr>
        <p:spPr>
          <a:xfrm rot="19411254">
            <a:off x="4497513" y="4773728"/>
            <a:ext cx="1879600" cy="261610"/>
          </a:xfrm>
          <a:prstGeom prst="rect">
            <a:avLst/>
          </a:prstGeom>
          <a:noFill/>
        </p:spPr>
        <p:txBody>
          <a:bodyPr wrap="square" rtlCol="0">
            <a:spAutoFit/>
          </a:bodyPr>
          <a:lstStyle/>
          <a:p>
            <a:pPr algn="r"/>
            <a:r>
              <a:rPr lang="en-US" sz="1100" dirty="0">
                <a:latin typeface="Open Sans" panose="020B0606030504020204" pitchFamily="34" charset="0"/>
                <a:ea typeface="Open Sans" panose="020B0606030504020204" pitchFamily="34" charset="0"/>
                <a:cs typeface="Open Sans" panose="020B0606030504020204" pitchFamily="34" charset="0"/>
              </a:rPr>
              <a:t>year renovated</a:t>
            </a:r>
          </a:p>
        </p:txBody>
      </p:sp>
      <p:sp>
        <p:nvSpPr>
          <p:cNvPr id="13" name="TextBox 12">
            <a:extLst>
              <a:ext uri="{FF2B5EF4-FFF2-40B4-BE49-F238E27FC236}">
                <a16:creationId xmlns:a16="http://schemas.microsoft.com/office/drawing/2014/main" id="{5747A006-B7C2-AD44-9E3E-B55B7C6522AB}"/>
              </a:ext>
            </a:extLst>
          </p:cNvPr>
          <p:cNvSpPr txBox="1"/>
          <p:nvPr/>
        </p:nvSpPr>
        <p:spPr>
          <a:xfrm rot="19411254">
            <a:off x="4899234" y="4798272"/>
            <a:ext cx="1879600" cy="261610"/>
          </a:xfrm>
          <a:prstGeom prst="rect">
            <a:avLst/>
          </a:prstGeom>
          <a:noFill/>
          <a:ln>
            <a:noFill/>
          </a:ln>
        </p:spPr>
        <p:txBody>
          <a:bodyPr wrap="square" rtlCol="0">
            <a:spAutoFit/>
          </a:bodyPr>
          <a:lstStyle/>
          <a:p>
            <a:pPr algn="r"/>
            <a:r>
              <a:rPr lang="en-US" sz="1100" dirty="0">
                <a:latin typeface="Open Sans" panose="020B0606030504020204" pitchFamily="34" charset="0"/>
                <a:ea typeface="Open Sans" panose="020B0606030504020204" pitchFamily="34" charset="0"/>
                <a:cs typeface="Open Sans" panose="020B0606030504020204" pitchFamily="34" charset="0"/>
              </a:rPr>
              <a:t>last sales price</a:t>
            </a:r>
          </a:p>
        </p:txBody>
      </p:sp>
      <p:sp>
        <p:nvSpPr>
          <p:cNvPr id="14" name="TextBox 13">
            <a:extLst>
              <a:ext uri="{FF2B5EF4-FFF2-40B4-BE49-F238E27FC236}">
                <a16:creationId xmlns:a16="http://schemas.microsoft.com/office/drawing/2014/main" id="{222E5993-EF9E-BE45-9542-E556A19FA0F7}"/>
              </a:ext>
            </a:extLst>
          </p:cNvPr>
          <p:cNvSpPr txBox="1"/>
          <p:nvPr/>
        </p:nvSpPr>
        <p:spPr>
          <a:xfrm rot="19411254">
            <a:off x="5403173" y="4773729"/>
            <a:ext cx="1879600" cy="261610"/>
          </a:xfrm>
          <a:prstGeom prst="rect">
            <a:avLst/>
          </a:prstGeom>
          <a:noFill/>
          <a:ln>
            <a:noFill/>
          </a:ln>
        </p:spPr>
        <p:txBody>
          <a:bodyPr wrap="square" rtlCol="0">
            <a:spAutoFit/>
          </a:bodyPr>
          <a:lstStyle/>
          <a:p>
            <a:pPr algn="r"/>
            <a:r>
              <a:rPr lang="en-US" sz="1100" dirty="0">
                <a:latin typeface="Open Sans" panose="020B0606030504020204" pitchFamily="34" charset="0"/>
                <a:ea typeface="Open Sans" panose="020B0606030504020204" pitchFamily="34" charset="0"/>
                <a:cs typeface="Open Sans" panose="020B0606030504020204" pitchFamily="34" charset="0"/>
              </a:rPr>
              <a:t>cost per </a:t>
            </a:r>
            <a:r>
              <a:rPr lang="en-US" sz="1100" dirty="0" err="1">
                <a:latin typeface="Open Sans" panose="020B0606030504020204" pitchFamily="34" charset="0"/>
                <a:ea typeface="Open Sans" panose="020B0606030504020204" pitchFamily="34" charset="0"/>
                <a:cs typeface="Open Sans" panose="020B0606030504020204" pitchFamily="34" charset="0"/>
              </a:rPr>
              <a:t>sq.ft</a:t>
            </a:r>
            <a:r>
              <a:rPr lang="en-US" sz="1100" dirty="0">
                <a:latin typeface="Open Sans" panose="020B0606030504020204" pitchFamily="34" charset="0"/>
                <a:ea typeface="Open Sans" panose="020B0606030504020204" pitchFamily="34" charset="0"/>
                <a:cs typeface="Open Sans" panose="020B0606030504020204" pitchFamily="34" charset="0"/>
              </a:rPr>
              <a:t>.</a:t>
            </a:r>
          </a:p>
        </p:txBody>
      </p:sp>
      <p:sp>
        <p:nvSpPr>
          <p:cNvPr id="15" name="TextBox 14">
            <a:extLst>
              <a:ext uri="{FF2B5EF4-FFF2-40B4-BE49-F238E27FC236}">
                <a16:creationId xmlns:a16="http://schemas.microsoft.com/office/drawing/2014/main" id="{9E3E3E57-9712-BB4F-96AE-3C682F9F5813}"/>
              </a:ext>
            </a:extLst>
          </p:cNvPr>
          <p:cNvSpPr txBox="1"/>
          <p:nvPr/>
        </p:nvSpPr>
        <p:spPr>
          <a:xfrm rot="19411254">
            <a:off x="5740042" y="4814095"/>
            <a:ext cx="1879600" cy="261610"/>
          </a:xfrm>
          <a:prstGeom prst="rect">
            <a:avLst/>
          </a:prstGeom>
          <a:noFill/>
        </p:spPr>
        <p:txBody>
          <a:bodyPr wrap="square" rtlCol="0">
            <a:spAutoFit/>
          </a:bodyPr>
          <a:lstStyle/>
          <a:p>
            <a:pPr algn="r"/>
            <a:r>
              <a:rPr lang="en-US" sz="1100" dirty="0">
                <a:latin typeface="Open Sans" panose="020B0606030504020204" pitchFamily="34" charset="0"/>
                <a:ea typeface="Open Sans" panose="020B0606030504020204" pitchFamily="34" charset="0"/>
                <a:cs typeface="Open Sans" panose="020B0606030504020204" pitchFamily="34" charset="0"/>
              </a:rPr>
              <a:t>heating</a:t>
            </a:r>
          </a:p>
        </p:txBody>
      </p:sp>
      <p:sp>
        <p:nvSpPr>
          <p:cNvPr id="17" name="TextBox 16">
            <a:extLst>
              <a:ext uri="{FF2B5EF4-FFF2-40B4-BE49-F238E27FC236}">
                <a16:creationId xmlns:a16="http://schemas.microsoft.com/office/drawing/2014/main" id="{DEA36C65-5B28-AE43-AD44-FCBF8A93D9DB}"/>
              </a:ext>
            </a:extLst>
          </p:cNvPr>
          <p:cNvSpPr txBox="1"/>
          <p:nvPr/>
        </p:nvSpPr>
        <p:spPr>
          <a:xfrm rot="19411254">
            <a:off x="6692901" y="4854460"/>
            <a:ext cx="1879600" cy="261610"/>
          </a:xfrm>
          <a:prstGeom prst="rect">
            <a:avLst/>
          </a:prstGeom>
          <a:noFill/>
        </p:spPr>
        <p:txBody>
          <a:bodyPr wrap="square" rtlCol="0">
            <a:spAutoFit/>
          </a:bodyPr>
          <a:lstStyle/>
          <a:p>
            <a:pPr algn="r"/>
            <a:r>
              <a:rPr lang="en-US" sz="1100" dirty="0">
                <a:latin typeface="Open Sans" panose="020B0606030504020204" pitchFamily="34" charset="0"/>
                <a:ea typeface="Open Sans" panose="020B0606030504020204" pitchFamily="34" charset="0"/>
                <a:cs typeface="Open Sans" panose="020B0606030504020204" pitchFamily="34" charset="0"/>
              </a:rPr>
              <a:t>waterfront</a:t>
            </a:r>
          </a:p>
        </p:txBody>
      </p:sp>
      <p:cxnSp>
        <p:nvCxnSpPr>
          <p:cNvPr id="19" name="Straight Connector 18">
            <a:extLst>
              <a:ext uri="{FF2B5EF4-FFF2-40B4-BE49-F238E27FC236}">
                <a16:creationId xmlns:a16="http://schemas.microsoft.com/office/drawing/2014/main" id="{F3DF2E1D-530E-2448-B5A9-4B929DD6DDE3}"/>
              </a:ext>
            </a:extLst>
          </p:cNvPr>
          <p:cNvCxnSpPr>
            <a:cxnSpLocks/>
          </p:cNvCxnSpPr>
          <p:nvPr/>
        </p:nvCxnSpPr>
        <p:spPr>
          <a:xfrm>
            <a:off x="3647086" y="3268500"/>
            <a:ext cx="0" cy="469900"/>
          </a:xfrm>
          <a:prstGeom prst="line">
            <a:avLst/>
          </a:prstGeom>
          <a:ln w="38100" cmpd="sng">
            <a:solidFill>
              <a:srgbClr val="6093C5"/>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8076A13A-80A9-6945-BBFD-1FF2A07C660C}"/>
              </a:ext>
            </a:extLst>
          </p:cNvPr>
          <p:cNvCxnSpPr>
            <a:cxnSpLocks/>
          </p:cNvCxnSpPr>
          <p:nvPr/>
        </p:nvCxnSpPr>
        <p:spPr>
          <a:xfrm>
            <a:off x="4024759" y="2444097"/>
            <a:ext cx="0" cy="840426"/>
          </a:xfrm>
          <a:prstGeom prst="line">
            <a:avLst/>
          </a:prstGeom>
          <a:ln>
            <a:solidFill>
              <a:srgbClr val="6093C5"/>
            </a:solidFill>
          </a:ln>
        </p:spPr>
        <p:style>
          <a:lnRef idx="3">
            <a:schemeClr val="accent3"/>
          </a:lnRef>
          <a:fillRef idx="0">
            <a:schemeClr val="accent3"/>
          </a:fillRef>
          <a:effectRef idx="2">
            <a:schemeClr val="accent3"/>
          </a:effectRef>
          <a:fontRef idx="minor">
            <a:schemeClr val="tx1"/>
          </a:fontRef>
        </p:style>
      </p:cxnSp>
      <p:cxnSp>
        <p:nvCxnSpPr>
          <p:cNvPr id="21" name="Straight Connector 20">
            <a:extLst>
              <a:ext uri="{FF2B5EF4-FFF2-40B4-BE49-F238E27FC236}">
                <a16:creationId xmlns:a16="http://schemas.microsoft.com/office/drawing/2014/main" id="{F71AC5F5-662F-BC4B-90B5-98AD79861652}"/>
              </a:ext>
            </a:extLst>
          </p:cNvPr>
          <p:cNvCxnSpPr>
            <a:cxnSpLocks/>
          </p:cNvCxnSpPr>
          <p:nvPr/>
        </p:nvCxnSpPr>
        <p:spPr>
          <a:xfrm flipH="1">
            <a:off x="4414704" y="2260054"/>
            <a:ext cx="12700" cy="1016000"/>
          </a:xfrm>
          <a:prstGeom prst="line">
            <a:avLst/>
          </a:prstGeom>
          <a:ln w="38100" cmpd="sng">
            <a:solidFill>
              <a:srgbClr val="6093C5"/>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6C3B8E29-AF6A-B844-9748-DCBEF3DB7433}"/>
              </a:ext>
            </a:extLst>
          </p:cNvPr>
          <p:cNvCxnSpPr>
            <a:cxnSpLocks/>
          </p:cNvCxnSpPr>
          <p:nvPr/>
        </p:nvCxnSpPr>
        <p:spPr>
          <a:xfrm>
            <a:off x="4809099" y="2570000"/>
            <a:ext cx="0" cy="698500"/>
          </a:xfrm>
          <a:prstGeom prst="line">
            <a:avLst/>
          </a:prstGeom>
          <a:ln w="38100" cmpd="sng">
            <a:solidFill>
              <a:srgbClr val="6093C5"/>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F1A474FE-B06D-A045-9309-6D7F26BA7039}"/>
              </a:ext>
            </a:extLst>
          </p:cNvPr>
          <p:cNvCxnSpPr>
            <a:cxnSpLocks/>
          </p:cNvCxnSpPr>
          <p:nvPr/>
        </p:nvCxnSpPr>
        <p:spPr>
          <a:xfrm>
            <a:off x="5218919" y="3268500"/>
            <a:ext cx="0" cy="317500"/>
          </a:xfrm>
          <a:prstGeom prst="line">
            <a:avLst/>
          </a:prstGeom>
          <a:ln w="38100" cmpd="sng">
            <a:solidFill>
              <a:srgbClr val="6093C5"/>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68AD6585-F851-8A47-8CD1-57D605BF84DE}"/>
              </a:ext>
            </a:extLst>
          </p:cNvPr>
          <p:cNvCxnSpPr>
            <a:cxnSpLocks/>
          </p:cNvCxnSpPr>
          <p:nvPr/>
        </p:nvCxnSpPr>
        <p:spPr>
          <a:xfrm>
            <a:off x="5656259" y="2345657"/>
            <a:ext cx="0" cy="939800"/>
          </a:xfrm>
          <a:prstGeom prst="line">
            <a:avLst/>
          </a:prstGeom>
          <a:ln w="38100" cmpd="sng">
            <a:solidFill>
              <a:srgbClr val="6093C5"/>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30152DEF-3A06-3342-8A99-E6B6DD9718FD}"/>
              </a:ext>
            </a:extLst>
          </p:cNvPr>
          <p:cNvCxnSpPr>
            <a:cxnSpLocks/>
          </p:cNvCxnSpPr>
          <p:nvPr/>
        </p:nvCxnSpPr>
        <p:spPr>
          <a:xfrm flipV="1">
            <a:off x="6067583" y="3284523"/>
            <a:ext cx="0" cy="672434"/>
          </a:xfrm>
          <a:prstGeom prst="line">
            <a:avLst/>
          </a:prstGeom>
          <a:ln w="38100" cmpd="sng">
            <a:solidFill>
              <a:srgbClr val="6093C5"/>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F5E3D1F1-9927-FB46-B9EB-CDDC7DA73DA5}"/>
              </a:ext>
            </a:extLst>
          </p:cNvPr>
          <p:cNvCxnSpPr>
            <a:cxnSpLocks/>
          </p:cNvCxnSpPr>
          <p:nvPr/>
        </p:nvCxnSpPr>
        <p:spPr>
          <a:xfrm>
            <a:off x="6502176" y="2958554"/>
            <a:ext cx="0" cy="317500"/>
          </a:xfrm>
          <a:prstGeom prst="line">
            <a:avLst/>
          </a:prstGeom>
          <a:ln w="38100" cmpd="sng">
            <a:solidFill>
              <a:srgbClr val="6093C5"/>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7E8CB85B-4023-8E4A-81E9-4B6B36FBA1A6}"/>
              </a:ext>
            </a:extLst>
          </p:cNvPr>
          <p:cNvCxnSpPr>
            <a:cxnSpLocks/>
          </p:cNvCxnSpPr>
          <p:nvPr/>
        </p:nvCxnSpPr>
        <p:spPr>
          <a:xfrm>
            <a:off x="6858281" y="3100373"/>
            <a:ext cx="0" cy="190500"/>
          </a:xfrm>
          <a:prstGeom prst="line">
            <a:avLst/>
          </a:prstGeom>
          <a:ln w="38100" cmpd="sng">
            <a:solidFill>
              <a:srgbClr val="6093C5"/>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8B04A872-E13A-C141-89F9-93673730EA14}"/>
              </a:ext>
            </a:extLst>
          </p:cNvPr>
          <p:cNvCxnSpPr>
            <a:cxnSpLocks/>
          </p:cNvCxnSpPr>
          <p:nvPr/>
        </p:nvCxnSpPr>
        <p:spPr>
          <a:xfrm>
            <a:off x="7295545" y="2912186"/>
            <a:ext cx="0" cy="355600"/>
          </a:xfrm>
          <a:prstGeom prst="line">
            <a:avLst/>
          </a:prstGeom>
          <a:ln w="38100" cmpd="sng">
            <a:solidFill>
              <a:srgbClr val="6093C5"/>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8D761119-8AC3-A847-A89C-D5FD313D6C19}"/>
              </a:ext>
            </a:extLst>
          </p:cNvPr>
          <p:cNvCxnSpPr>
            <a:cxnSpLocks/>
          </p:cNvCxnSpPr>
          <p:nvPr/>
        </p:nvCxnSpPr>
        <p:spPr>
          <a:xfrm>
            <a:off x="8134532" y="2569286"/>
            <a:ext cx="0" cy="698500"/>
          </a:xfrm>
          <a:prstGeom prst="line">
            <a:avLst/>
          </a:prstGeom>
          <a:ln w="38100" cmpd="sng">
            <a:solidFill>
              <a:srgbClr val="6093C5"/>
            </a:solidFill>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553EB051-3B67-4B4B-8A0C-D2AE28504367}"/>
              </a:ext>
            </a:extLst>
          </p:cNvPr>
          <p:cNvCxnSpPr>
            <a:cxnSpLocks/>
          </p:cNvCxnSpPr>
          <p:nvPr/>
        </p:nvCxnSpPr>
        <p:spPr>
          <a:xfrm>
            <a:off x="2975861" y="2698616"/>
            <a:ext cx="5710964" cy="0"/>
          </a:xfrm>
          <a:prstGeom prst="line">
            <a:avLst/>
          </a:prstGeom>
          <a:ln>
            <a:solidFill>
              <a:srgbClr val="95698A"/>
            </a:solidFill>
            <a:prstDash val="dot"/>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91F0A665-2D12-3844-9725-B8CCFAA35ACD}"/>
              </a:ext>
            </a:extLst>
          </p:cNvPr>
          <p:cNvCxnSpPr>
            <a:cxnSpLocks/>
          </p:cNvCxnSpPr>
          <p:nvPr/>
        </p:nvCxnSpPr>
        <p:spPr>
          <a:xfrm flipV="1">
            <a:off x="2975861" y="3803516"/>
            <a:ext cx="5710964" cy="8240"/>
          </a:xfrm>
          <a:prstGeom prst="line">
            <a:avLst/>
          </a:prstGeom>
          <a:ln>
            <a:solidFill>
              <a:srgbClr val="95698A"/>
            </a:solidFill>
            <a:prstDash val="dot"/>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15C5B49E-5DBC-334C-9359-7AA1A00643FA}"/>
              </a:ext>
            </a:extLst>
          </p:cNvPr>
          <p:cNvCxnSpPr>
            <a:cxnSpLocks/>
          </p:cNvCxnSpPr>
          <p:nvPr/>
        </p:nvCxnSpPr>
        <p:spPr>
          <a:xfrm>
            <a:off x="2975861" y="3270116"/>
            <a:ext cx="5710964" cy="0"/>
          </a:xfrm>
          <a:prstGeom prst="line">
            <a:avLst/>
          </a:prstGeom>
          <a:ln>
            <a:solidFill>
              <a:srgbClr val="6093C5"/>
            </a:solidFill>
            <a:prstDash val="sysDash"/>
          </a:ln>
        </p:spPr>
        <p:style>
          <a:lnRef idx="2">
            <a:schemeClr val="accent1"/>
          </a:lnRef>
          <a:fillRef idx="0">
            <a:schemeClr val="accent1"/>
          </a:fillRef>
          <a:effectRef idx="1">
            <a:schemeClr val="accent1"/>
          </a:effectRef>
          <a:fontRef idx="minor">
            <a:schemeClr val="tx1"/>
          </a:fontRef>
        </p:style>
      </p:cxnSp>
      <p:sp>
        <p:nvSpPr>
          <p:cNvPr id="35" name="Rectangle 34">
            <a:extLst>
              <a:ext uri="{FF2B5EF4-FFF2-40B4-BE49-F238E27FC236}">
                <a16:creationId xmlns:a16="http://schemas.microsoft.com/office/drawing/2014/main" id="{E4FD715A-CBC4-7F47-B2CA-133E9A02A31E}"/>
              </a:ext>
            </a:extLst>
          </p:cNvPr>
          <p:cNvSpPr/>
          <p:nvPr/>
        </p:nvSpPr>
        <p:spPr>
          <a:xfrm>
            <a:off x="2650442" y="3067731"/>
            <a:ext cx="409086" cy="400110"/>
          </a:xfrm>
          <a:prstGeom prst="rect">
            <a:avLst/>
          </a:prstGeom>
        </p:spPr>
        <p:txBody>
          <a:bodyPr wrap="none">
            <a:spAutoFit/>
          </a:bodyPr>
          <a:lstStyle/>
          <a:p>
            <a:r>
              <a:rPr lang="en-US" sz="2000" b="1" dirty="0">
                <a:solidFill>
                  <a:srgbClr val="666666"/>
                </a:solidFill>
                <a:latin typeface="Nunito Sans" pitchFamily="2" charset="77"/>
              </a:rPr>
              <a:t>0</a:t>
            </a:r>
            <a:r>
              <a:rPr lang="en-US" sz="2000" dirty="0"/>
              <a:t> </a:t>
            </a:r>
          </a:p>
        </p:txBody>
      </p:sp>
    </p:spTree>
    <p:extLst>
      <p:ext uri="{BB962C8B-B14F-4D97-AF65-F5344CB8AC3E}">
        <p14:creationId xmlns:p14="http://schemas.microsoft.com/office/powerpoint/2010/main" val="18018757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10"/>
                                        <p:tgtEl>
                                          <p:spTgt spid="31"/>
                                        </p:tgtEl>
                                      </p:cBhvr>
                                    </p:animEffect>
                                  </p:childTnLst>
                                </p:cTn>
                              </p:par>
                              <p:par>
                                <p:cTn id="8" presetID="22" presetClass="entr" presetSubtype="8"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wipe(left)">
                                      <p:cBhvr>
                                        <p:cTn id="10" dur="10"/>
                                        <p:tgtEl>
                                          <p:spTgt spid="32"/>
                                        </p:tgtEl>
                                      </p:cBhvr>
                                    </p:animEffect>
                                  </p:childTnLst>
                                </p:cTn>
                              </p:par>
                              <p:par>
                                <p:cTn id="11" presetID="7" presetClass="emph" presetSubtype="2" fill="hold" nodeType="withEffect">
                                  <p:stCondLst>
                                    <p:cond delay="0"/>
                                  </p:stCondLst>
                                  <p:childTnLst>
                                    <p:animClr clrSpc="rgb" dir="cw">
                                      <p:cBhvr>
                                        <p:cTn id="12" dur="10" fill="hold"/>
                                        <p:tgtEl>
                                          <p:spTgt spid="21"/>
                                        </p:tgtEl>
                                        <p:attrNameLst>
                                          <p:attrName>stroke.color</p:attrName>
                                        </p:attrNameLst>
                                      </p:cBhvr>
                                      <p:to>
                                        <a:schemeClr val="accent2"/>
                                      </p:to>
                                    </p:animClr>
                                    <p:set>
                                      <p:cBhvr>
                                        <p:cTn id="13" dur="10" fill="hold"/>
                                        <p:tgtEl>
                                          <p:spTgt spid="21"/>
                                        </p:tgtEl>
                                        <p:attrNameLst>
                                          <p:attrName>stroke.on</p:attrName>
                                        </p:attrNameLst>
                                      </p:cBhvr>
                                      <p:to>
                                        <p:strVal val="true"/>
                                      </p:to>
                                    </p:set>
                                  </p:childTnLst>
                                </p:cTn>
                              </p:par>
                              <p:par>
                                <p:cTn id="14" presetID="7" presetClass="emph" presetSubtype="2" fill="hold" nodeType="withEffect">
                                  <p:stCondLst>
                                    <p:cond delay="0"/>
                                  </p:stCondLst>
                                  <p:childTnLst>
                                    <p:animClr clrSpc="rgb" dir="cw">
                                      <p:cBhvr>
                                        <p:cTn id="15" dur="10" fill="hold"/>
                                        <p:tgtEl>
                                          <p:spTgt spid="24"/>
                                        </p:tgtEl>
                                        <p:attrNameLst>
                                          <p:attrName>stroke.color</p:attrName>
                                        </p:attrNameLst>
                                      </p:cBhvr>
                                      <p:to>
                                        <a:schemeClr val="accent2"/>
                                      </p:to>
                                    </p:animClr>
                                    <p:set>
                                      <p:cBhvr>
                                        <p:cTn id="16" dur="10" fill="hold"/>
                                        <p:tgtEl>
                                          <p:spTgt spid="24"/>
                                        </p:tgtEl>
                                        <p:attrNameLst>
                                          <p:attrName>stroke.on</p:attrName>
                                        </p:attrNameLst>
                                      </p:cBhvr>
                                      <p:to>
                                        <p:strVal val="true"/>
                                      </p:to>
                                    </p:set>
                                  </p:childTnLst>
                                </p:cTn>
                              </p:par>
                              <p:par>
                                <p:cTn id="17" presetID="7" presetClass="emph" presetSubtype="2" fill="hold" nodeType="withEffect">
                                  <p:stCondLst>
                                    <p:cond delay="0"/>
                                  </p:stCondLst>
                                  <p:childTnLst>
                                    <p:animClr clrSpc="rgb" dir="cw">
                                      <p:cBhvr>
                                        <p:cTn id="18" dur="10" fill="hold"/>
                                        <p:tgtEl>
                                          <p:spTgt spid="25"/>
                                        </p:tgtEl>
                                        <p:attrNameLst>
                                          <p:attrName>stroke.color</p:attrName>
                                        </p:attrNameLst>
                                      </p:cBhvr>
                                      <p:to>
                                        <a:schemeClr val="accent2"/>
                                      </p:to>
                                    </p:animClr>
                                    <p:set>
                                      <p:cBhvr>
                                        <p:cTn id="19" dur="10" fill="hold"/>
                                        <p:tgtEl>
                                          <p:spTgt spid="25"/>
                                        </p:tgtEl>
                                        <p:attrNameLst>
                                          <p:attrName>stroke.on</p:attrName>
                                        </p:attrNameLst>
                                      </p:cBhvr>
                                      <p:to>
                                        <p:strVal val="true"/>
                                      </p:to>
                                    </p:set>
                                  </p:childTnLst>
                                </p:cTn>
                              </p:par>
                              <p:par>
                                <p:cTn id="20" presetID="7" presetClass="emph" presetSubtype="2" fill="hold" nodeType="withEffect">
                                  <p:stCondLst>
                                    <p:cond delay="0"/>
                                  </p:stCondLst>
                                  <p:childTnLst>
                                    <p:animClr clrSpc="rgb" dir="cw">
                                      <p:cBhvr>
                                        <p:cTn id="21" dur="10" fill="hold"/>
                                        <p:tgtEl>
                                          <p:spTgt spid="30"/>
                                        </p:tgtEl>
                                        <p:attrNameLst>
                                          <p:attrName>stroke.color</p:attrName>
                                        </p:attrNameLst>
                                      </p:cBhvr>
                                      <p:to>
                                        <a:schemeClr val="accent2"/>
                                      </p:to>
                                    </p:animClr>
                                    <p:set>
                                      <p:cBhvr>
                                        <p:cTn id="22" dur="10" fill="hold"/>
                                        <p:tgtEl>
                                          <p:spTgt spid="30"/>
                                        </p:tgtEl>
                                        <p:attrNameLst>
                                          <p:attrName>stroke.on</p:attrName>
                                        </p:attrNameLst>
                                      </p:cBhvr>
                                      <p:to>
                                        <p:strVal val="true"/>
                                      </p:to>
                                    </p:set>
                                  </p:childTnLst>
                                </p:cTn>
                              </p:par>
                              <p:par>
                                <p:cTn id="23" presetID="7" presetClass="emph" presetSubtype="2" fill="hold" nodeType="withEffect">
                                  <p:stCondLst>
                                    <p:cond delay="0"/>
                                  </p:stCondLst>
                                  <p:childTnLst>
                                    <p:animClr clrSpc="rgb" dir="cw">
                                      <p:cBhvr>
                                        <p:cTn id="24" dur="10" fill="hold"/>
                                        <p:tgtEl>
                                          <p:spTgt spid="22"/>
                                        </p:tgtEl>
                                        <p:attrNameLst>
                                          <p:attrName>stroke.color</p:attrName>
                                        </p:attrNameLst>
                                      </p:cBhvr>
                                      <p:to>
                                        <a:schemeClr val="accent2"/>
                                      </p:to>
                                    </p:animClr>
                                    <p:set>
                                      <p:cBhvr>
                                        <p:cTn id="25" dur="10" fill="hold"/>
                                        <p:tgtEl>
                                          <p:spTgt spid="22"/>
                                        </p:tgtEl>
                                        <p:attrNameLst>
                                          <p:attrName>stroke.on</p:attrName>
                                        </p:attrNameLst>
                                      </p:cBhvr>
                                      <p:to>
                                        <p:strVal val="true"/>
                                      </p:to>
                                    </p:set>
                                  </p:childTnLst>
                                </p:cTn>
                              </p:par>
                              <p:par>
                                <p:cTn id="26" presetID="3" presetClass="emph" presetSubtype="2" fill="hold" grpId="0" nodeType="withEffect">
                                  <p:stCondLst>
                                    <p:cond delay="0"/>
                                  </p:stCondLst>
                                  <p:childTnLst>
                                    <p:animClr clrSpc="rgb" dir="cw">
                                      <p:cBhvr override="childStyle">
                                        <p:cTn id="27" dur="10" fill="hold"/>
                                        <p:tgtEl>
                                          <p:spTgt spid="8"/>
                                        </p:tgtEl>
                                        <p:attrNameLst>
                                          <p:attrName>style.color</p:attrName>
                                        </p:attrNameLst>
                                      </p:cBhvr>
                                      <p:to>
                                        <a:schemeClr val="accent2"/>
                                      </p:to>
                                    </p:animClr>
                                  </p:childTnLst>
                                </p:cTn>
                              </p:par>
                              <p:par>
                                <p:cTn id="28" presetID="3" presetClass="emph" presetSubtype="2" fill="hold" grpId="0" nodeType="withEffect">
                                  <p:stCondLst>
                                    <p:cond delay="0"/>
                                  </p:stCondLst>
                                  <p:childTnLst>
                                    <p:animClr clrSpc="rgb" dir="cw">
                                      <p:cBhvr override="childStyle">
                                        <p:cTn id="29" dur="10" fill="hold"/>
                                        <p:tgtEl>
                                          <p:spTgt spid="9"/>
                                        </p:tgtEl>
                                        <p:attrNameLst>
                                          <p:attrName>style.color</p:attrName>
                                        </p:attrNameLst>
                                      </p:cBhvr>
                                      <p:to>
                                        <a:schemeClr val="accent2"/>
                                      </p:to>
                                    </p:animClr>
                                  </p:childTnLst>
                                </p:cTn>
                              </p:par>
                              <p:par>
                                <p:cTn id="30" presetID="3" presetClass="emph" presetSubtype="2" fill="hold" grpId="0" nodeType="withEffect">
                                  <p:stCondLst>
                                    <p:cond delay="0"/>
                                  </p:stCondLst>
                                  <p:childTnLst>
                                    <p:animClr clrSpc="rgb" dir="cw">
                                      <p:cBhvr override="childStyle">
                                        <p:cTn id="31" dur="10" fill="hold"/>
                                        <p:tgtEl>
                                          <p:spTgt spid="12"/>
                                        </p:tgtEl>
                                        <p:attrNameLst>
                                          <p:attrName>style.color</p:attrName>
                                        </p:attrNameLst>
                                      </p:cBhvr>
                                      <p:to>
                                        <a:schemeClr val="accent2"/>
                                      </p:to>
                                    </p:animClr>
                                  </p:childTnLst>
                                </p:cTn>
                              </p:par>
                              <p:par>
                                <p:cTn id="32" presetID="3" presetClass="emph" presetSubtype="2" fill="hold" grpId="0" nodeType="withEffect">
                                  <p:stCondLst>
                                    <p:cond delay="0"/>
                                  </p:stCondLst>
                                  <p:childTnLst>
                                    <p:animClr clrSpc="rgb" dir="cw">
                                      <p:cBhvr override="childStyle">
                                        <p:cTn id="33" dur="10" fill="hold"/>
                                        <p:tgtEl>
                                          <p:spTgt spid="11"/>
                                        </p:tgtEl>
                                        <p:attrNameLst>
                                          <p:attrName>style.color</p:attrName>
                                        </p:attrNameLst>
                                      </p:cBhvr>
                                      <p:to>
                                        <a:schemeClr val="accent2"/>
                                      </p:to>
                                    </p:animClr>
                                  </p:childTnLst>
                                </p:cTn>
                              </p:par>
                              <p:par>
                                <p:cTn id="34" presetID="3" presetClass="emph" presetSubtype="2" fill="hold" grpId="0" nodeType="withEffect">
                                  <p:stCondLst>
                                    <p:cond delay="0"/>
                                  </p:stCondLst>
                                  <p:childTnLst>
                                    <p:animClr clrSpc="rgb" dir="cw">
                                      <p:cBhvr override="childStyle">
                                        <p:cTn id="35" dur="10" fill="hold"/>
                                        <p:tgtEl>
                                          <p:spTgt spid="17"/>
                                        </p:tgtEl>
                                        <p:attrNameLst>
                                          <p:attrName>style.color</p:attrName>
                                        </p:attrNameLst>
                                      </p:cBhvr>
                                      <p:to>
                                        <a:schemeClr val="accent2"/>
                                      </p:to>
                                    </p:animClr>
                                  </p:childTnLst>
                                </p:cTn>
                              </p:par>
                              <p:par>
                                <p:cTn id="36" presetID="7" presetClass="emph" presetSubtype="2" fill="hold" nodeType="withEffect">
                                  <p:stCondLst>
                                    <p:cond delay="0"/>
                                  </p:stCondLst>
                                  <p:childTnLst>
                                    <p:animClr clrSpc="rgb" dir="cw">
                                      <p:cBhvr>
                                        <p:cTn id="37" dur="500" fill="hold"/>
                                        <p:tgtEl>
                                          <p:spTgt spid="20"/>
                                        </p:tgtEl>
                                        <p:attrNameLst>
                                          <p:attrName>stroke.color</p:attrName>
                                        </p:attrNameLst>
                                      </p:cBhvr>
                                      <p:to>
                                        <a:srgbClr val="FF7E79"/>
                                      </p:to>
                                    </p:animClr>
                                    <p:set>
                                      <p:cBhvr>
                                        <p:cTn id="38" dur="500" fill="hold"/>
                                        <p:tgtEl>
                                          <p:spTgt spid="20"/>
                                        </p:tgtEl>
                                        <p:attrNameLst>
                                          <p:attrName>stroke.on</p:attrName>
                                        </p:attrNameLst>
                                      </p:cBhvr>
                                      <p:to>
                                        <p:strVal val="true"/>
                                      </p:to>
                                    </p:set>
                                  </p:childTnLst>
                                </p:cTn>
                              </p:par>
                              <p:par>
                                <p:cTn id="39" presetID="3" presetClass="emph" presetSubtype="2" fill="hold" grpId="0" nodeType="withEffect">
                                  <p:stCondLst>
                                    <p:cond delay="0"/>
                                  </p:stCondLst>
                                  <p:childTnLst>
                                    <p:animClr clrSpc="rgb" dir="cw">
                                      <p:cBhvr override="childStyle">
                                        <p:cTn id="40" dur="500" fill="hold"/>
                                        <p:tgtEl>
                                          <p:spTgt spid="7"/>
                                        </p:tgtEl>
                                        <p:attrNameLst>
                                          <p:attrName>style.color</p:attrName>
                                        </p:attrNameLst>
                                      </p:cBhvr>
                                      <p:to>
                                        <a:srgbClr val="FF7E79"/>
                                      </p:to>
                                    </p:animClr>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1" grpId="0"/>
      <p:bldP spid="12" grpId="0"/>
      <p:bldP spid="1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EF95A5A-F9D9-D946-905E-20750B17DC1D}"/>
              </a:ext>
            </a:extLst>
          </p:cNvPr>
          <p:cNvSpPr>
            <a:spLocks noGrp="1"/>
          </p:cNvSpPr>
          <p:nvPr>
            <p:ph type="title"/>
          </p:nvPr>
        </p:nvSpPr>
        <p:spPr/>
        <p:txBody>
          <a:bodyPr/>
          <a:lstStyle/>
          <a:p>
            <a:r>
              <a:rPr lang="en-US" dirty="0"/>
              <a:t>Ridge (L2) Coefficient Paths</a:t>
            </a:r>
          </a:p>
        </p:txBody>
      </p:sp>
      <p:sp>
        <p:nvSpPr>
          <p:cNvPr id="3" name="Slide Number Placeholder 2">
            <a:extLst>
              <a:ext uri="{FF2B5EF4-FFF2-40B4-BE49-F238E27FC236}">
                <a16:creationId xmlns:a16="http://schemas.microsoft.com/office/drawing/2014/main" id="{576AAC8B-AE63-0443-A632-ABB1F22EAD4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56</a:t>
            </a:fld>
            <a:endParaRPr lang="en"/>
          </a:p>
        </p:txBody>
      </p:sp>
      <p:pic>
        <p:nvPicPr>
          <p:cNvPr id="6" name="Picture 5" descr="coef_path_ridge_scaled.eps">
            <a:extLst>
              <a:ext uri="{FF2B5EF4-FFF2-40B4-BE49-F238E27FC236}">
                <a16:creationId xmlns:a16="http://schemas.microsoft.com/office/drawing/2014/main" id="{364A0AC0-C01B-D946-944B-68228173A4EE}"/>
              </a:ext>
            </a:extLst>
          </p:cNvPr>
          <p:cNvPicPr>
            <a:picLocks noChangeAspect="1"/>
          </p:cNvPicPr>
          <p:nvPr/>
        </p:nvPicPr>
        <p:blipFill rotWithShape="1">
          <a:blip r:embed="rId2">
            <a:extLst>
              <a:ext uri="{28A0092B-C50C-407E-A947-70E740481C1C}">
                <a14:useLocalDpi xmlns:a14="http://schemas.microsoft.com/office/drawing/2010/main" val="0"/>
              </a:ext>
            </a:extLst>
          </a:blip>
          <a:srcRect l="3875" t="12561" b="9559"/>
          <a:stretch/>
        </p:blipFill>
        <p:spPr>
          <a:xfrm>
            <a:off x="3231992" y="1201817"/>
            <a:ext cx="5324792" cy="2943986"/>
          </a:xfrm>
          <a:prstGeom prst="rect">
            <a:avLst/>
          </a:prstGeom>
        </p:spPr>
      </p:pic>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7730D25D-EE9B-BE47-BA39-AF2F44BAF928}"/>
                  </a:ext>
                </a:extLst>
              </p:cNvPr>
              <p:cNvSpPr/>
              <p:nvPr/>
            </p:nvSpPr>
            <p:spPr>
              <a:xfrm rot="16200000">
                <a:off x="2363357" y="2511265"/>
                <a:ext cx="1412181" cy="325089"/>
              </a:xfrm>
              <a:prstGeom prst="rect">
                <a:avLst/>
              </a:prstGeom>
            </p:spPr>
            <p:txBody>
              <a:bodyPr wrap="none">
                <a:spAutoFit/>
              </a:bodyPr>
              <a:lstStyle/>
              <a:p>
                <a:r>
                  <a:rPr lang="en-US" dirty="0">
                    <a:solidFill>
                      <a:srgbClr val="666666"/>
                    </a:solidFill>
                    <a:latin typeface="Nunito Sans" pitchFamily="2" charset="77"/>
                  </a:rPr>
                  <a:t>Coefficients </a:t>
                </a:r>
                <a14:m>
                  <m:oMath xmlns:m="http://schemas.openxmlformats.org/officeDocument/2006/math">
                    <m:sSub>
                      <m:sSubPr>
                        <m:ctrlPr>
                          <a:rPr lang="en-US" b="0" i="1" dirty="0" smtClean="0">
                            <a:solidFill>
                              <a:srgbClr val="666666"/>
                            </a:solidFill>
                            <a:latin typeface="Cambria Math" panose="02040503050406030204" pitchFamily="18" charset="0"/>
                          </a:rPr>
                        </m:ctrlPr>
                      </m:sSubPr>
                      <m:e>
                        <m:acc>
                          <m:accPr>
                            <m:chr m:val="̂"/>
                            <m:ctrlPr>
                              <a:rPr lang="en-US" b="0" i="1" smtClean="0">
                                <a:solidFill>
                                  <a:srgbClr val="666666"/>
                                </a:solidFill>
                                <a:latin typeface="Cambria Math" panose="02040503050406030204" pitchFamily="18" charset="0"/>
                              </a:rPr>
                            </m:ctrlPr>
                          </m:accPr>
                          <m:e>
                            <m:r>
                              <a:rPr lang="en-US" b="0" i="1" smtClean="0">
                                <a:solidFill>
                                  <a:srgbClr val="666666"/>
                                </a:solidFill>
                                <a:latin typeface="Cambria Math" panose="02040503050406030204" pitchFamily="18" charset="0"/>
                              </a:rPr>
                              <m:t>𝑤</m:t>
                            </m:r>
                          </m:e>
                        </m:acc>
                      </m:e>
                      <m:sub>
                        <m:r>
                          <a:rPr lang="en-US" b="0" i="1" dirty="0" smtClean="0">
                            <a:solidFill>
                              <a:srgbClr val="666666"/>
                            </a:solidFill>
                            <a:latin typeface="Cambria Math" panose="02040503050406030204" pitchFamily="18" charset="0"/>
                          </a:rPr>
                          <m:t>𝑗</m:t>
                        </m:r>
                      </m:sub>
                    </m:sSub>
                  </m:oMath>
                </a14:m>
                <a:r>
                  <a:rPr lang="en-US" dirty="0"/>
                  <a:t> </a:t>
                </a:r>
              </a:p>
            </p:txBody>
          </p:sp>
        </mc:Choice>
        <mc:Fallback xmlns="">
          <p:sp>
            <p:nvSpPr>
              <p:cNvPr id="7" name="Rectangle 6">
                <a:extLst>
                  <a:ext uri="{FF2B5EF4-FFF2-40B4-BE49-F238E27FC236}">
                    <a16:creationId xmlns:a16="http://schemas.microsoft.com/office/drawing/2014/main" id="{7730D25D-EE9B-BE47-BA39-AF2F44BAF928}"/>
                  </a:ext>
                </a:extLst>
              </p:cNvPr>
              <p:cNvSpPr>
                <a:spLocks noRot="1" noChangeAspect="1" noMove="1" noResize="1" noEditPoints="1" noAdjustHandles="1" noChangeArrowheads="1" noChangeShapeType="1" noTextEdit="1"/>
              </p:cNvSpPr>
              <p:nvPr/>
            </p:nvSpPr>
            <p:spPr>
              <a:xfrm rot="16200000">
                <a:off x="2363357" y="2511265"/>
                <a:ext cx="1412181" cy="325089"/>
              </a:xfrm>
              <a:prstGeom prst="rect">
                <a:avLst/>
              </a:prstGeom>
              <a:blipFill>
                <a:blip r:embed="rId3"/>
                <a:stretch>
                  <a:fillRect r="-15385" b="-89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74803FDD-7976-1844-A761-5F694B3BCE97}"/>
                  </a:ext>
                </a:extLst>
              </p:cNvPr>
              <p:cNvSpPr/>
              <p:nvPr/>
            </p:nvSpPr>
            <p:spPr>
              <a:xfrm>
                <a:off x="5729182" y="4293938"/>
                <a:ext cx="330411"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𝜆</m:t>
                      </m:r>
                    </m:oMath>
                  </m:oMathPara>
                </a14:m>
                <a:endParaRPr lang="en-US" dirty="0"/>
              </a:p>
            </p:txBody>
          </p:sp>
        </mc:Choice>
        <mc:Fallback xmlns="">
          <p:sp>
            <p:nvSpPr>
              <p:cNvPr id="8" name="Rectangle 7">
                <a:extLst>
                  <a:ext uri="{FF2B5EF4-FFF2-40B4-BE49-F238E27FC236}">
                    <a16:creationId xmlns:a16="http://schemas.microsoft.com/office/drawing/2014/main" id="{74803FDD-7976-1844-A761-5F694B3BCE97}"/>
                  </a:ext>
                </a:extLst>
              </p:cNvPr>
              <p:cNvSpPr>
                <a:spLocks noRot="1" noChangeAspect="1" noMove="1" noResize="1" noEditPoints="1" noAdjustHandles="1" noChangeArrowheads="1" noChangeShapeType="1" noTextEdit="1"/>
              </p:cNvSpPr>
              <p:nvPr/>
            </p:nvSpPr>
            <p:spPr>
              <a:xfrm>
                <a:off x="5729182" y="4293938"/>
                <a:ext cx="330411" cy="307777"/>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817062461"/>
      </p:ext>
    </p:extLst>
  </p:cSld>
  <p:clrMapOvr>
    <a:masterClrMapping/>
  </p:clrMapOvr>
  <p:transition spd="slow">
    <p:push dir="u"/>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EF95A5A-F9D9-D946-905E-20750B17DC1D}"/>
              </a:ext>
            </a:extLst>
          </p:cNvPr>
          <p:cNvSpPr>
            <a:spLocks noGrp="1"/>
          </p:cNvSpPr>
          <p:nvPr>
            <p:ph type="title"/>
          </p:nvPr>
        </p:nvSpPr>
        <p:spPr/>
        <p:txBody>
          <a:bodyPr/>
          <a:lstStyle/>
          <a:p>
            <a:r>
              <a:rPr lang="en-US" dirty="0"/>
              <a:t>LASSO (L1) Coefficient Paths</a:t>
            </a:r>
          </a:p>
        </p:txBody>
      </p:sp>
      <p:sp>
        <p:nvSpPr>
          <p:cNvPr id="3" name="Slide Number Placeholder 2">
            <a:extLst>
              <a:ext uri="{FF2B5EF4-FFF2-40B4-BE49-F238E27FC236}">
                <a16:creationId xmlns:a16="http://schemas.microsoft.com/office/drawing/2014/main" id="{576AAC8B-AE63-0443-A632-ABB1F22EAD4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57</a:t>
            </a:fld>
            <a:endParaRPr lang="en"/>
          </a:p>
        </p:txBody>
      </p:sp>
      <p:pic>
        <p:nvPicPr>
          <p:cNvPr id="9" name="Picture 8" descr="coeff_path_lass_scaled.eps">
            <a:extLst>
              <a:ext uri="{FF2B5EF4-FFF2-40B4-BE49-F238E27FC236}">
                <a16:creationId xmlns:a16="http://schemas.microsoft.com/office/drawing/2014/main" id="{D4CF4980-BE5B-1E4C-970E-49A68A1AD561}"/>
              </a:ext>
            </a:extLst>
          </p:cNvPr>
          <p:cNvPicPr>
            <a:picLocks noChangeAspect="1"/>
          </p:cNvPicPr>
          <p:nvPr/>
        </p:nvPicPr>
        <p:blipFill rotWithShape="1">
          <a:blip r:embed="rId2">
            <a:extLst>
              <a:ext uri="{28A0092B-C50C-407E-A947-70E740481C1C}">
                <a14:useLocalDpi xmlns:a14="http://schemas.microsoft.com/office/drawing/2010/main" val="0"/>
              </a:ext>
            </a:extLst>
          </a:blip>
          <a:srcRect l="3523" t="12584" b="9525"/>
          <a:stretch/>
        </p:blipFill>
        <p:spPr>
          <a:xfrm>
            <a:off x="3213282" y="1201815"/>
            <a:ext cx="5343501" cy="2943987"/>
          </a:xfrm>
          <a:prstGeom prst="rect">
            <a:avLst/>
          </a:prstGeom>
        </p:spPr>
      </p:pic>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74803FDD-7976-1844-A761-5F694B3BCE97}"/>
                  </a:ext>
                </a:extLst>
              </p:cNvPr>
              <p:cNvSpPr/>
              <p:nvPr/>
            </p:nvSpPr>
            <p:spPr>
              <a:xfrm>
                <a:off x="5729182" y="4293938"/>
                <a:ext cx="330411"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𝜆</m:t>
                      </m:r>
                    </m:oMath>
                  </m:oMathPara>
                </a14:m>
                <a:endParaRPr lang="en-US" dirty="0"/>
              </a:p>
            </p:txBody>
          </p:sp>
        </mc:Choice>
        <mc:Fallback xmlns="">
          <p:sp>
            <p:nvSpPr>
              <p:cNvPr id="8" name="Rectangle 7">
                <a:extLst>
                  <a:ext uri="{FF2B5EF4-FFF2-40B4-BE49-F238E27FC236}">
                    <a16:creationId xmlns:a16="http://schemas.microsoft.com/office/drawing/2014/main" id="{74803FDD-7976-1844-A761-5F694B3BCE97}"/>
                  </a:ext>
                </a:extLst>
              </p:cNvPr>
              <p:cNvSpPr>
                <a:spLocks noRot="1" noChangeAspect="1" noMove="1" noResize="1" noEditPoints="1" noAdjustHandles="1" noChangeArrowheads="1" noChangeShapeType="1" noTextEdit="1"/>
              </p:cNvSpPr>
              <p:nvPr/>
            </p:nvSpPr>
            <p:spPr>
              <a:xfrm>
                <a:off x="5729182" y="4293938"/>
                <a:ext cx="330411" cy="307777"/>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7730D25D-EE9B-BE47-BA39-AF2F44BAF928}"/>
                  </a:ext>
                </a:extLst>
              </p:cNvPr>
              <p:cNvSpPr/>
              <p:nvPr/>
            </p:nvSpPr>
            <p:spPr>
              <a:xfrm rot="16200000">
                <a:off x="2363357" y="2511265"/>
                <a:ext cx="1412181" cy="325089"/>
              </a:xfrm>
              <a:prstGeom prst="rect">
                <a:avLst/>
              </a:prstGeom>
            </p:spPr>
            <p:txBody>
              <a:bodyPr wrap="none">
                <a:spAutoFit/>
              </a:bodyPr>
              <a:lstStyle/>
              <a:p>
                <a:r>
                  <a:rPr lang="en-US" dirty="0">
                    <a:solidFill>
                      <a:srgbClr val="666666"/>
                    </a:solidFill>
                    <a:latin typeface="Nunito Sans" pitchFamily="2" charset="77"/>
                  </a:rPr>
                  <a:t>Coefficients </a:t>
                </a:r>
                <a14:m>
                  <m:oMath xmlns:m="http://schemas.openxmlformats.org/officeDocument/2006/math">
                    <m:sSub>
                      <m:sSubPr>
                        <m:ctrlPr>
                          <a:rPr lang="en-US" b="0" i="1" dirty="0" smtClean="0">
                            <a:solidFill>
                              <a:srgbClr val="666666"/>
                            </a:solidFill>
                            <a:latin typeface="Cambria Math" panose="02040503050406030204" pitchFamily="18" charset="0"/>
                          </a:rPr>
                        </m:ctrlPr>
                      </m:sSubPr>
                      <m:e>
                        <m:acc>
                          <m:accPr>
                            <m:chr m:val="̂"/>
                            <m:ctrlPr>
                              <a:rPr lang="en-US" b="0" i="1" smtClean="0">
                                <a:solidFill>
                                  <a:srgbClr val="666666"/>
                                </a:solidFill>
                                <a:latin typeface="Cambria Math" panose="02040503050406030204" pitchFamily="18" charset="0"/>
                              </a:rPr>
                            </m:ctrlPr>
                          </m:accPr>
                          <m:e>
                            <m:r>
                              <a:rPr lang="en-US" b="0" i="1" smtClean="0">
                                <a:solidFill>
                                  <a:srgbClr val="666666"/>
                                </a:solidFill>
                                <a:latin typeface="Cambria Math" panose="02040503050406030204" pitchFamily="18" charset="0"/>
                              </a:rPr>
                              <m:t>𝑤</m:t>
                            </m:r>
                          </m:e>
                        </m:acc>
                      </m:e>
                      <m:sub>
                        <m:r>
                          <a:rPr lang="en-US" b="0" i="1" dirty="0" smtClean="0">
                            <a:solidFill>
                              <a:srgbClr val="666666"/>
                            </a:solidFill>
                            <a:latin typeface="Cambria Math" panose="02040503050406030204" pitchFamily="18" charset="0"/>
                          </a:rPr>
                          <m:t>𝑗</m:t>
                        </m:r>
                      </m:sub>
                    </m:sSub>
                  </m:oMath>
                </a14:m>
                <a:r>
                  <a:rPr lang="en-US" dirty="0"/>
                  <a:t> </a:t>
                </a:r>
              </a:p>
            </p:txBody>
          </p:sp>
        </mc:Choice>
        <mc:Fallback xmlns="">
          <p:sp>
            <p:nvSpPr>
              <p:cNvPr id="7" name="Rectangle 6">
                <a:extLst>
                  <a:ext uri="{FF2B5EF4-FFF2-40B4-BE49-F238E27FC236}">
                    <a16:creationId xmlns:a16="http://schemas.microsoft.com/office/drawing/2014/main" id="{7730D25D-EE9B-BE47-BA39-AF2F44BAF928}"/>
                  </a:ext>
                </a:extLst>
              </p:cNvPr>
              <p:cNvSpPr>
                <a:spLocks noRot="1" noChangeAspect="1" noMove="1" noResize="1" noEditPoints="1" noAdjustHandles="1" noChangeArrowheads="1" noChangeShapeType="1" noTextEdit="1"/>
              </p:cNvSpPr>
              <p:nvPr/>
            </p:nvSpPr>
            <p:spPr>
              <a:xfrm rot="16200000">
                <a:off x="2363357" y="2511265"/>
                <a:ext cx="1412181" cy="325089"/>
              </a:xfrm>
              <a:prstGeom prst="rect">
                <a:avLst/>
              </a:prstGeom>
              <a:blipFill>
                <a:blip r:embed="rId3"/>
                <a:stretch>
                  <a:fillRect r="-15385" b="-893"/>
                </a:stretch>
              </a:blipFill>
            </p:spPr>
            <p:txBody>
              <a:bodyPr/>
              <a:lstStyle/>
              <a:p>
                <a:r>
                  <a:rPr lang="en-US">
                    <a:noFill/>
                  </a:rPr>
                  <a:t> </a:t>
                </a:r>
              </a:p>
            </p:txBody>
          </p:sp>
        </mc:Fallback>
      </mc:AlternateContent>
    </p:spTree>
    <p:extLst>
      <p:ext uri="{BB962C8B-B14F-4D97-AF65-F5344CB8AC3E}">
        <p14:creationId xmlns:p14="http://schemas.microsoft.com/office/powerpoint/2010/main" val="2537750929"/>
      </p:ext>
    </p:extLst>
  </p:cSld>
  <p:clrMapOvr>
    <a:masterClrMapping/>
  </p:clrMapOvr>
  <p:transition spd="slow">
    <p:push dir="u"/>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150CA-46DA-43F2-B40E-0E491EE62E8B}"/>
              </a:ext>
            </a:extLst>
          </p:cNvPr>
          <p:cNvSpPr>
            <a:spLocks noGrp="1"/>
          </p:cNvSpPr>
          <p:nvPr>
            <p:ph type="title"/>
          </p:nvPr>
        </p:nvSpPr>
        <p:spPr/>
        <p:txBody>
          <a:bodyPr/>
          <a:lstStyle/>
          <a:p>
            <a:r>
              <a:rPr lang="en-US" sz="1800" dirty="0"/>
              <a:t>Coefficient Paths – Another View</a:t>
            </a:r>
          </a:p>
        </p:txBody>
      </p:sp>
      <p:sp>
        <p:nvSpPr>
          <p:cNvPr id="3" name="Text Placeholder 2">
            <a:extLst>
              <a:ext uri="{FF2B5EF4-FFF2-40B4-BE49-F238E27FC236}">
                <a16:creationId xmlns:a16="http://schemas.microsoft.com/office/drawing/2014/main" id="{B741A77C-FE3D-4374-A75F-78E51B494E9B}"/>
              </a:ext>
            </a:extLst>
          </p:cNvPr>
          <p:cNvSpPr>
            <a:spLocks noGrp="1"/>
          </p:cNvSpPr>
          <p:nvPr>
            <p:ph type="body" idx="1"/>
          </p:nvPr>
        </p:nvSpPr>
        <p:spPr/>
        <p:txBody>
          <a:bodyPr/>
          <a:lstStyle/>
          <a:p>
            <a:pPr marL="139700" indent="0">
              <a:buNone/>
            </a:pPr>
            <a:r>
              <a:rPr lang="en-US" dirty="0"/>
              <a:t>Example from Google’s </a:t>
            </a:r>
            <a:r>
              <a:rPr lang="en-US" dirty="0">
                <a:hlinkClick r:id="rId5"/>
              </a:rPr>
              <a:t>Machine Learning Crash Course</a:t>
            </a:r>
            <a:endParaRPr lang="en-US" dirty="0"/>
          </a:p>
        </p:txBody>
      </p:sp>
      <p:sp>
        <p:nvSpPr>
          <p:cNvPr id="4" name="Slide Number Placeholder 3">
            <a:extLst>
              <a:ext uri="{FF2B5EF4-FFF2-40B4-BE49-F238E27FC236}">
                <a16:creationId xmlns:a16="http://schemas.microsoft.com/office/drawing/2014/main" id="{6C8FE47C-B428-49BB-84CF-98897AE7DD9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58</a:t>
            </a:fld>
            <a:endParaRPr lang="en"/>
          </a:p>
        </p:txBody>
      </p:sp>
      <p:pic>
        <p:nvPicPr>
          <p:cNvPr id="6" name="Screen Recording 5">
            <a:hlinkClick r:id="" action="ppaction://media"/>
            <a:extLst>
              <a:ext uri="{FF2B5EF4-FFF2-40B4-BE49-F238E27FC236}">
                <a16:creationId xmlns:a16="http://schemas.microsoft.com/office/drawing/2014/main" id="{8F596D21-6CDE-408F-93DA-2214FEBE58F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783365" y="1877466"/>
            <a:ext cx="6322119" cy="2522262"/>
          </a:xfrm>
          <a:prstGeom prst="rect">
            <a:avLst/>
          </a:prstGeom>
        </p:spPr>
      </p:pic>
    </p:spTree>
    <p:extLst>
      <p:ext uri="{BB962C8B-B14F-4D97-AF65-F5344CB8AC3E}">
        <p14:creationId xmlns:p14="http://schemas.microsoft.com/office/powerpoint/2010/main" val="15381125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16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4A011FB-1AE5-4BAA-AFC4-A0953C0A5BE6}"/>
              </a:ext>
            </a:extLst>
          </p:cNvPr>
          <p:cNvSpPr>
            <a:spLocks noGrp="1"/>
          </p:cNvSpPr>
          <p:nvPr>
            <p:ph type="title"/>
          </p:nvPr>
        </p:nvSpPr>
        <p:spPr>
          <a:xfrm>
            <a:off x="234450" y="575501"/>
            <a:ext cx="2046300" cy="1188696"/>
          </a:xfrm>
        </p:spPr>
        <p:txBody>
          <a:bodyPr/>
          <a:lstStyle/>
          <a:p>
            <a:r>
              <a:rPr lang="en-US" dirty="0"/>
              <a:t>Demo</a:t>
            </a:r>
          </a:p>
        </p:txBody>
      </p:sp>
      <p:sp>
        <p:nvSpPr>
          <p:cNvPr id="6" name="Text Placeholder 5">
            <a:extLst>
              <a:ext uri="{FF2B5EF4-FFF2-40B4-BE49-F238E27FC236}">
                <a16:creationId xmlns:a16="http://schemas.microsoft.com/office/drawing/2014/main" id="{5516B4D2-D3A3-4801-82D1-7DB0A2860535}"/>
              </a:ext>
            </a:extLst>
          </p:cNvPr>
          <p:cNvSpPr>
            <a:spLocks noGrp="1"/>
          </p:cNvSpPr>
          <p:nvPr>
            <p:ph type="body" idx="1"/>
          </p:nvPr>
        </p:nvSpPr>
        <p:spPr/>
        <p:txBody>
          <a:bodyPr/>
          <a:lstStyle/>
          <a:p>
            <a:pPr marL="139700" indent="0">
              <a:buNone/>
            </a:pPr>
            <a:r>
              <a:rPr lang="en-US" dirty="0"/>
              <a:t>Similar demo to last time’s with Ridge but using the LASSO penalty</a:t>
            </a:r>
          </a:p>
        </p:txBody>
      </p:sp>
      <p:sp>
        <p:nvSpPr>
          <p:cNvPr id="4" name="Slide Number Placeholder 3">
            <a:extLst>
              <a:ext uri="{FF2B5EF4-FFF2-40B4-BE49-F238E27FC236}">
                <a16:creationId xmlns:a16="http://schemas.microsoft.com/office/drawing/2014/main" id="{AB08BA3A-2638-49CE-BE07-301BE66F614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59</a:t>
            </a:fld>
            <a:endParaRPr lang="en"/>
          </a:p>
        </p:txBody>
      </p:sp>
    </p:spTree>
    <p:extLst>
      <p:ext uri="{BB962C8B-B14F-4D97-AF65-F5344CB8AC3E}">
        <p14:creationId xmlns:p14="http://schemas.microsoft.com/office/powerpoint/2010/main" val="779974395"/>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4EF6C474-0DE1-554C-9EDD-6113C7379346}"/>
                  </a:ext>
                </a:extLst>
              </p:cNvPr>
              <p:cNvSpPr>
                <a:spLocks noGrp="1"/>
              </p:cNvSpPr>
              <p:nvPr>
                <p:ph type="title"/>
              </p:nvPr>
            </p:nvSpPr>
            <p:spPr/>
            <p:txBody>
              <a:bodyPr/>
              <a:lstStyle/>
              <a:p>
                <a:r>
                  <a:rPr lang="en-US" dirty="0"/>
                  <a:t>Choosing </a:t>
                </a:r>
                <a14:m>
                  <m:oMath xmlns:m="http://schemas.openxmlformats.org/officeDocument/2006/math">
                    <m:r>
                      <a:rPr lang="en-US" b="0" i="1" smtClean="0">
                        <a:latin typeface="Cambria Math" panose="02040503050406030204" pitchFamily="18" charset="0"/>
                      </a:rPr>
                      <m:t>𝜆</m:t>
                    </m:r>
                  </m:oMath>
                </a14:m>
                <a:endParaRPr lang="en-US" dirty="0"/>
              </a:p>
            </p:txBody>
          </p:sp>
        </mc:Choice>
        <mc:Fallback xmlns="">
          <p:sp>
            <p:nvSpPr>
              <p:cNvPr id="2" name="Title 1">
                <a:extLst>
                  <a:ext uri="{FF2B5EF4-FFF2-40B4-BE49-F238E27FC236}">
                    <a16:creationId xmlns:a16="http://schemas.microsoft.com/office/drawing/2014/main" id="{4EF6C474-0DE1-554C-9EDD-6113C7379346}"/>
                  </a:ext>
                </a:extLst>
              </p:cNvPr>
              <p:cNvSpPr>
                <a:spLocks noGrp="1" noRot="1" noChangeAspect="1" noMove="1" noResize="1" noEditPoints="1" noAdjustHandles="1" noChangeArrowheads="1" noChangeShapeType="1" noTextEdit="1"/>
              </p:cNvSpPr>
              <p:nvPr>
                <p:ph type="title"/>
              </p:nvPr>
            </p:nvSpPr>
            <p:spPr>
              <a:blipFill>
                <a:blip r:embed="rId2"/>
                <a:stretch>
                  <a:fillRect l="-36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0E9356E9-60B9-BE45-8D31-1C1CF9414A8B}"/>
                  </a:ext>
                </a:extLst>
              </p:cNvPr>
              <p:cNvSpPr>
                <a:spLocks noGrp="1"/>
              </p:cNvSpPr>
              <p:nvPr>
                <p:ph type="body" idx="1"/>
              </p:nvPr>
            </p:nvSpPr>
            <p:spPr/>
            <p:txBody>
              <a:bodyPr/>
              <a:lstStyle/>
              <a:p>
                <a:pPr marL="139700" indent="0">
                  <a:buNone/>
                </a:pPr>
                <a:r>
                  <a:rPr lang="en-US" dirty="0"/>
                  <a:t>For any particular setting of </a:t>
                </a:r>
                <a14:m>
                  <m:oMath xmlns:m="http://schemas.openxmlformats.org/officeDocument/2006/math">
                    <m:r>
                      <a:rPr lang="en-US" b="0" i="1" smtClean="0">
                        <a:latin typeface="Cambria Math" panose="02040503050406030204" pitchFamily="18" charset="0"/>
                      </a:rPr>
                      <m:t>𝜆</m:t>
                    </m:r>
                  </m:oMath>
                </a14:m>
                <a:r>
                  <a:rPr lang="en-US" dirty="0"/>
                  <a:t>, use Ridge Regression objective</a:t>
                </a:r>
              </a:p>
              <a:p>
                <a:pPr marL="139700" indent="0">
                  <a:buNone/>
                </a:pPr>
                <a14:m>
                  <m:oMathPara xmlns:m="http://schemas.openxmlformats.org/officeDocument/2006/math">
                    <m:oMathParaPr>
                      <m:jc m:val="centerGroup"/>
                    </m:oMathParaPr>
                    <m:oMath xmlns:m="http://schemas.openxmlformats.org/officeDocument/2006/math">
                      <m:sSub>
                        <m:sSubPr>
                          <m:ctrlPr>
                            <a:rPr lang="en-US" b="0" i="1" dirty="0"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𝑤</m:t>
                              </m:r>
                            </m:e>
                          </m:acc>
                        </m:e>
                        <m:sub>
                          <m:r>
                            <a:rPr lang="en-US" b="0" i="1" dirty="0" smtClean="0">
                              <a:latin typeface="Cambria Math" panose="02040503050406030204" pitchFamily="18" charset="0"/>
                            </a:rPr>
                            <m:t>𝑟𝑖𝑑𝑔𝑒</m:t>
                          </m:r>
                        </m:sub>
                      </m:sSub>
                      <m:r>
                        <a:rPr lang="en-US" b="0" i="1" dirty="0" smtClean="0">
                          <a:latin typeface="Cambria Math" panose="02040503050406030204" pitchFamily="18" charset="0"/>
                        </a:rPr>
                        <m:t>= </m:t>
                      </m:r>
                      <m:func>
                        <m:funcPr>
                          <m:ctrlPr>
                            <a:rPr lang="en-US" b="0" i="1" dirty="0" smtClean="0">
                              <a:latin typeface="Cambria Math" panose="02040503050406030204" pitchFamily="18" charset="0"/>
                            </a:rPr>
                          </m:ctrlPr>
                        </m:funcPr>
                        <m:fName>
                          <m:limLow>
                            <m:limLowPr>
                              <m:ctrlPr>
                                <a:rPr lang="en-US" b="0" i="1" dirty="0" smtClean="0">
                                  <a:latin typeface="Cambria Math" panose="02040503050406030204" pitchFamily="18" charset="0"/>
                                </a:rPr>
                              </m:ctrlPr>
                            </m:limLowPr>
                            <m:e>
                              <m:r>
                                <m:rPr>
                                  <m:sty m:val="p"/>
                                </m:rPr>
                                <a:rPr lang="en-US" b="0" i="0" dirty="0" smtClean="0">
                                  <a:latin typeface="Cambria Math" panose="02040503050406030204" pitchFamily="18" charset="0"/>
                                </a:rPr>
                                <m:t>min</m:t>
                              </m:r>
                            </m:e>
                            <m:lim>
                              <m:r>
                                <a:rPr lang="en-US" b="0" i="1" dirty="0" smtClean="0">
                                  <a:latin typeface="Cambria Math" panose="02040503050406030204" pitchFamily="18" charset="0"/>
                                </a:rPr>
                                <m:t>𝑤</m:t>
                              </m:r>
                            </m:lim>
                          </m:limLow>
                        </m:fName>
                        <m:e>
                          <m:r>
                            <a:rPr lang="en-US" b="0" i="1" dirty="0" smtClean="0">
                              <a:latin typeface="Cambria Math" panose="02040503050406030204" pitchFamily="18" charset="0"/>
                            </a:rPr>
                            <m:t>𝑅𝑆𝑆</m:t>
                          </m:r>
                          <m:d>
                            <m:dPr>
                              <m:ctrlPr>
                                <a:rPr lang="en-US" b="0" i="1" dirty="0" smtClean="0">
                                  <a:latin typeface="Cambria Math" panose="02040503050406030204" pitchFamily="18" charset="0"/>
                                </a:rPr>
                              </m:ctrlPr>
                            </m:dPr>
                            <m:e>
                              <m:r>
                                <a:rPr lang="en-US" b="0" i="1" dirty="0" smtClean="0">
                                  <a:latin typeface="Cambria Math" panose="02040503050406030204" pitchFamily="18" charset="0"/>
                                </a:rPr>
                                <m:t>𝑤</m:t>
                              </m:r>
                            </m:e>
                          </m:d>
                          <m:r>
                            <a:rPr lang="en-US" b="0" i="1" dirty="0" smtClean="0">
                              <a:latin typeface="Cambria Math" panose="02040503050406030204" pitchFamily="18" charset="0"/>
                            </a:rPr>
                            <m:t>+</m:t>
                          </m:r>
                          <m:r>
                            <a:rPr lang="en-US" b="0" i="1" dirty="0" smtClean="0">
                              <a:latin typeface="Cambria Math" panose="02040503050406030204" pitchFamily="18" charset="0"/>
                            </a:rPr>
                            <m:t>𝜆</m:t>
                          </m:r>
                          <m:sSubSup>
                            <m:sSubSupPr>
                              <m:ctrlPr>
                                <a:rPr lang="en-US" b="0" i="1" dirty="0" smtClean="0">
                                  <a:latin typeface="Cambria Math" panose="02040503050406030204" pitchFamily="18" charset="0"/>
                                </a:rPr>
                              </m:ctrlPr>
                            </m:sSubSupPr>
                            <m:e>
                              <m:d>
                                <m:dPr>
                                  <m:begChr m:val="|"/>
                                  <m:endChr m:val="|"/>
                                  <m:ctrlPr>
                                    <a:rPr lang="en-US" b="0" i="1" dirty="0" smtClean="0">
                                      <a:latin typeface="Cambria Math" panose="02040503050406030204" pitchFamily="18" charset="0"/>
                                    </a:rPr>
                                  </m:ctrlPr>
                                </m:dPr>
                                <m:e>
                                  <m:d>
                                    <m:dPr>
                                      <m:begChr m:val="|"/>
                                      <m:endChr m:val="|"/>
                                      <m:ctrlPr>
                                        <a:rPr lang="en-US" b="0" i="1" dirty="0" smtClean="0">
                                          <a:latin typeface="Cambria Math" panose="02040503050406030204" pitchFamily="18" charset="0"/>
                                        </a:rPr>
                                      </m:ctrlPr>
                                    </m:dPr>
                                    <m:e>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𝑤</m:t>
                                          </m:r>
                                        </m:e>
                                        <m:sub>
                                          <m:r>
                                            <a:rPr lang="en-US" b="0" i="1" dirty="0" smtClean="0">
                                              <a:latin typeface="Cambria Math" panose="02040503050406030204" pitchFamily="18" charset="0"/>
                                            </a:rPr>
                                            <m:t>1:</m:t>
                                          </m:r>
                                          <m:r>
                                            <a:rPr lang="en-US" b="0" i="1" dirty="0" smtClean="0">
                                              <a:latin typeface="Cambria Math" panose="02040503050406030204" pitchFamily="18" charset="0"/>
                                            </a:rPr>
                                            <m:t>𝐷</m:t>
                                          </m:r>
                                        </m:sub>
                                      </m:sSub>
                                    </m:e>
                                  </m:d>
                                </m:e>
                              </m:d>
                            </m:e>
                            <m:sub>
                              <m:r>
                                <a:rPr lang="en-US" b="0" i="1" dirty="0" smtClean="0">
                                  <a:latin typeface="Cambria Math" panose="02040503050406030204" pitchFamily="18" charset="0"/>
                                </a:rPr>
                                <m:t>2</m:t>
                              </m:r>
                            </m:sub>
                            <m:sup>
                              <m:r>
                                <a:rPr lang="en-US" b="0" i="1" dirty="0" smtClean="0">
                                  <a:latin typeface="Cambria Math" panose="02040503050406030204" pitchFamily="18" charset="0"/>
                                </a:rPr>
                                <m:t>2</m:t>
                              </m:r>
                            </m:sup>
                          </m:sSubSup>
                        </m:e>
                      </m:func>
                    </m:oMath>
                  </m:oMathPara>
                </a14:m>
                <a:endParaRPr lang="en-US" dirty="0"/>
              </a:p>
              <a:p>
                <a:pPr marL="139700" indent="0">
                  <a:buNone/>
                </a:pPr>
                <a:r>
                  <a:rPr lang="en-US" dirty="0"/>
                  <a:t>If </a:t>
                </a:r>
                <a14:m>
                  <m:oMath xmlns:m="http://schemas.openxmlformats.org/officeDocument/2006/math">
                    <m:r>
                      <a:rPr lang="en-US" b="0" i="1" smtClean="0">
                        <a:latin typeface="Cambria Math" panose="02040503050406030204" pitchFamily="18" charset="0"/>
                      </a:rPr>
                      <m:t>𝜆</m:t>
                    </m:r>
                  </m:oMath>
                </a14:m>
                <a:r>
                  <a:rPr lang="en-US" dirty="0"/>
                  <a:t> is too small, will overfit to </a:t>
                </a:r>
                <a:r>
                  <a:rPr lang="en-US" b="1" dirty="0"/>
                  <a:t>training set</a:t>
                </a:r>
                <a:r>
                  <a:rPr lang="en-US" dirty="0"/>
                  <a:t>. Too large, </a:t>
                </a:r>
                <a14:m>
                  <m:oMath xmlns:m="http://schemas.openxmlformats.org/officeDocument/2006/math">
                    <m:sSub>
                      <m:sSubPr>
                        <m:ctrlPr>
                          <a:rPr lang="en-US" b="0" i="1" dirty="0"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𝑤</m:t>
                            </m:r>
                          </m:e>
                        </m:acc>
                      </m:e>
                      <m:sub>
                        <m:r>
                          <a:rPr lang="en-US" b="0" i="1" dirty="0" smtClean="0">
                            <a:latin typeface="Cambria Math" panose="02040503050406030204" pitchFamily="18" charset="0"/>
                          </a:rPr>
                          <m:t>𝑟𝑖𝑑𝑔𝑒</m:t>
                        </m:r>
                      </m:sub>
                    </m:sSub>
                    <m:r>
                      <a:rPr lang="en-US" b="0" i="1" dirty="0" smtClean="0">
                        <a:latin typeface="Cambria Math" panose="02040503050406030204" pitchFamily="18" charset="0"/>
                      </a:rPr>
                      <m:t>=0</m:t>
                    </m:r>
                  </m:oMath>
                </a14:m>
                <a:r>
                  <a:rPr lang="en-US" dirty="0"/>
                  <a:t>.</a:t>
                </a:r>
              </a:p>
              <a:p>
                <a:pPr marL="139700" indent="0">
                  <a:buNone/>
                </a:pPr>
                <a:endParaRPr lang="en-US" dirty="0"/>
              </a:p>
              <a:p>
                <a:pPr marL="139700" indent="0">
                  <a:buNone/>
                </a:pPr>
                <a:r>
                  <a:rPr lang="en-US" dirty="0"/>
                  <a:t>How do we choose the right value of </a:t>
                </a:r>
                <a14:m>
                  <m:oMath xmlns:m="http://schemas.openxmlformats.org/officeDocument/2006/math">
                    <m:r>
                      <a:rPr lang="en-US" b="0" i="1" smtClean="0">
                        <a:latin typeface="Cambria Math" panose="02040503050406030204" pitchFamily="18" charset="0"/>
                      </a:rPr>
                      <m:t>𝜆</m:t>
                    </m:r>
                  </m:oMath>
                </a14:m>
                <a:r>
                  <a:rPr lang="en-US" dirty="0"/>
                  <a:t>? We want the one that will do best on </a:t>
                </a:r>
                <a:r>
                  <a:rPr lang="en-US" b="1" dirty="0"/>
                  <a:t>future data. </a:t>
                </a:r>
                <a:r>
                  <a:rPr lang="en-US" dirty="0"/>
                  <a:t>This means we want to minimize error on the validation set.</a:t>
                </a:r>
              </a:p>
              <a:p>
                <a:pPr marL="139700" indent="0">
                  <a:buNone/>
                </a:pPr>
                <a:r>
                  <a:rPr lang="en-US" dirty="0"/>
                  <a:t>Don’t need to minimize </a:t>
                </a:r>
                <a14:m>
                  <m:oMath xmlns:m="http://schemas.openxmlformats.org/officeDocument/2006/math">
                    <m:r>
                      <a:rPr lang="en-US" b="0" i="1" smtClean="0">
                        <a:latin typeface="Cambria Math" panose="02040503050406030204" pitchFamily="18" charset="0"/>
                      </a:rPr>
                      <m:t>𝑅𝑆𝑆</m:t>
                    </m:r>
                    <m:d>
                      <m:dPr>
                        <m:ctrlPr>
                          <a:rPr lang="en-US" b="0" i="1" smtClean="0">
                            <a:latin typeface="Cambria Math" panose="02040503050406030204" pitchFamily="18" charset="0"/>
                          </a:rPr>
                        </m:ctrlPr>
                      </m:dPr>
                      <m:e>
                        <m:r>
                          <a:rPr lang="en-US" b="0" i="1" smtClean="0">
                            <a:latin typeface="Cambria Math" panose="02040503050406030204" pitchFamily="18" charset="0"/>
                          </a:rPr>
                          <m:t>𝑤</m:t>
                        </m:r>
                      </m:e>
                    </m:d>
                    <m:r>
                      <a:rPr lang="en-US" b="0" i="1" smtClean="0">
                        <a:latin typeface="Cambria Math" panose="02040503050406030204" pitchFamily="18" charset="0"/>
                      </a:rPr>
                      <m:t>+</m:t>
                    </m:r>
                    <m:r>
                      <a:rPr lang="en-US" b="0" i="1" smtClean="0">
                        <a:latin typeface="Cambria Math" panose="02040503050406030204" pitchFamily="18" charset="0"/>
                      </a:rPr>
                      <m:t>𝜆</m:t>
                    </m:r>
                    <m:sSubSup>
                      <m:sSubSupPr>
                        <m:ctrlPr>
                          <a:rPr lang="en-US" b="0" i="1" smtClean="0">
                            <a:latin typeface="Cambria Math" panose="02040503050406030204" pitchFamily="18" charset="0"/>
                          </a:rPr>
                        </m:ctrlPr>
                      </m:sSubSupPr>
                      <m:e>
                        <m:d>
                          <m:dPr>
                            <m:begChr m:val="|"/>
                            <m:endChr m:val="|"/>
                            <m:ctrlPr>
                              <a:rPr lang="en-US" b="0" i="1" smtClean="0">
                                <a:latin typeface="Cambria Math" panose="02040503050406030204" pitchFamily="18" charset="0"/>
                              </a:rPr>
                            </m:ctrlPr>
                          </m:dPr>
                          <m:e>
                            <m:d>
                              <m:dPr>
                                <m:begChr m:val="|"/>
                                <m:endChr m:val="|"/>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r>
                                      <a:rPr lang="en-US" b="0" i="1" smtClean="0">
                                        <a:latin typeface="Cambria Math" panose="02040503050406030204" pitchFamily="18" charset="0"/>
                                      </a:rPr>
                                      <m:t>𝐷</m:t>
                                    </m:r>
                                  </m:sub>
                                </m:sSub>
                              </m:e>
                            </m:d>
                          </m:e>
                        </m:d>
                      </m:e>
                      <m:sub>
                        <m:r>
                          <a:rPr lang="en-US" b="0" i="1" smtClean="0">
                            <a:latin typeface="Cambria Math" panose="02040503050406030204" pitchFamily="18" charset="0"/>
                          </a:rPr>
                          <m:t>2</m:t>
                        </m:r>
                      </m:sub>
                      <m:sup>
                        <m:r>
                          <a:rPr lang="en-US" b="0" i="1" smtClean="0">
                            <a:latin typeface="Cambria Math" panose="02040503050406030204" pitchFamily="18" charset="0"/>
                          </a:rPr>
                          <m:t>2</m:t>
                        </m:r>
                      </m:sup>
                    </m:sSubSup>
                  </m:oMath>
                </a14:m>
                <a:r>
                  <a:rPr lang="en-US" dirty="0"/>
                  <a:t> on validation because you can’t overfit to the validation data (you never train on it).</a:t>
                </a:r>
              </a:p>
              <a:p>
                <a:pPr marL="139700" indent="0">
                  <a:buNone/>
                </a:pPr>
                <a:br>
                  <a:rPr lang="en-US" dirty="0"/>
                </a:br>
                <a:r>
                  <a:rPr lang="en-US" dirty="0"/>
                  <a:t>Another argument is that it doesn’t make sense to compare those values for different settings of </a:t>
                </a:r>
                <a14:m>
                  <m:oMath xmlns:m="http://schemas.openxmlformats.org/officeDocument/2006/math">
                    <m:r>
                      <a:rPr lang="en-US" b="0" i="1" smtClean="0">
                        <a:latin typeface="Cambria Math" panose="02040503050406030204" pitchFamily="18" charset="0"/>
                      </a:rPr>
                      <m:t>𝜆</m:t>
                    </m:r>
                  </m:oMath>
                </a14:m>
                <a:r>
                  <a:rPr lang="en-US" dirty="0"/>
                  <a:t>. They are in different “units” in some sense.</a:t>
                </a:r>
              </a:p>
            </p:txBody>
          </p:sp>
        </mc:Choice>
        <mc:Fallback xmlns="">
          <p:sp>
            <p:nvSpPr>
              <p:cNvPr id="3" name="Text Placeholder 2">
                <a:extLst>
                  <a:ext uri="{FF2B5EF4-FFF2-40B4-BE49-F238E27FC236}">
                    <a16:creationId xmlns:a16="http://schemas.microsoft.com/office/drawing/2014/main" id="{0E9356E9-60B9-BE45-8D31-1C1CF9414A8B}"/>
                  </a:ext>
                </a:extLst>
              </p:cNvPr>
              <p:cNvSpPr>
                <a:spLocks noGrp="1" noRot="1" noChangeAspect="1" noMove="1" noResize="1" noEditPoints="1" noAdjustHandles="1" noChangeArrowheads="1" noChangeShapeType="1" noTextEdit="1"/>
              </p:cNvSpPr>
              <p:nvPr>
                <p:ph type="body" idx="1"/>
              </p:nvPr>
            </p:nvSpPr>
            <p:spPr>
              <a:blipFill>
                <a:blip r:embed="rId3"/>
                <a:stretch>
                  <a:fillRect r="-452" b="-3175"/>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823344BD-051F-C945-B2D0-7CD8A636A04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a:t>
            </a:fld>
            <a:endParaRPr lang="en"/>
          </a:p>
        </p:txBody>
      </p:sp>
    </p:spTree>
    <p:extLst>
      <p:ext uri="{BB962C8B-B14F-4D97-AF65-F5344CB8AC3E}">
        <p14:creationId xmlns:p14="http://schemas.microsoft.com/office/powerpoint/2010/main" val="38760594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144B7F-A471-4BE6-B33F-652D8E365AA6}"/>
              </a:ext>
            </a:extLst>
          </p:cNvPr>
          <p:cNvSpPr>
            <a:spLocks noGrp="1"/>
          </p:cNvSpPr>
          <p:nvPr>
            <p:ph type="body" idx="1"/>
          </p:nvPr>
        </p:nvSpPr>
        <p:spPr/>
        <p:txBody>
          <a:bodyPr/>
          <a:lstStyle/>
          <a:p>
            <a:pPr marL="139700" indent="0">
              <a:buNone/>
            </a:pPr>
            <a:r>
              <a:rPr lang="en-US" dirty="0"/>
              <a:t>Why might the shape of the L1 penalty cause more sparsity than the L2 penalty? </a:t>
            </a:r>
          </a:p>
        </p:txBody>
      </p:sp>
      <p:sp>
        <p:nvSpPr>
          <p:cNvPr id="3" name="Slide Number Placeholder 2">
            <a:extLst>
              <a:ext uri="{FF2B5EF4-FFF2-40B4-BE49-F238E27FC236}">
                <a16:creationId xmlns:a16="http://schemas.microsoft.com/office/drawing/2014/main" id="{880EFF99-4C27-457A-B09E-D718CDC3DAB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60</a:t>
            </a:fld>
            <a:endParaRPr lang="en" dirty="0"/>
          </a:p>
        </p:txBody>
      </p:sp>
      <p:sp>
        <p:nvSpPr>
          <p:cNvPr id="4" name="Title 3">
            <a:extLst>
              <a:ext uri="{FF2B5EF4-FFF2-40B4-BE49-F238E27FC236}">
                <a16:creationId xmlns:a16="http://schemas.microsoft.com/office/drawing/2014/main" id="{EDE88380-AB2E-468E-888F-4B0FE741F9DE}"/>
              </a:ext>
            </a:extLst>
          </p:cNvPr>
          <p:cNvSpPr>
            <a:spLocks noGrp="1"/>
          </p:cNvSpPr>
          <p:nvPr>
            <p:ph type="title"/>
          </p:nvPr>
        </p:nvSpPr>
        <p:spPr/>
        <p:txBody>
          <a:bodyPr/>
          <a:lstStyle/>
          <a:p>
            <a:r>
              <a:rPr lang="en-US" dirty="0"/>
              <a:t>2 minutes</a:t>
            </a:r>
          </a:p>
        </p:txBody>
      </p:sp>
      <p:pic>
        <p:nvPicPr>
          <p:cNvPr id="5" name="Picture 4">
            <a:extLst>
              <a:ext uri="{FF2B5EF4-FFF2-40B4-BE49-F238E27FC236}">
                <a16:creationId xmlns:a16="http://schemas.microsoft.com/office/drawing/2014/main" id="{1003278C-92FF-471D-89A1-37562798E657}"/>
              </a:ext>
            </a:extLst>
          </p:cNvPr>
          <p:cNvPicPr>
            <a:picLocks noChangeAspect="1"/>
          </p:cNvPicPr>
          <p:nvPr/>
        </p:nvPicPr>
        <p:blipFill>
          <a:blip r:embed="rId3"/>
          <a:stretch>
            <a:fillRect/>
          </a:stretch>
        </p:blipFill>
        <p:spPr>
          <a:xfrm>
            <a:off x="3734511" y="2404688"/>
            <a:ext cx="4116461" cy="2248487"/>
          </a:xfrm>
          <a:prstGeom prst="rect">
            <a:avLst/>
          </a:prstGeom>
        </p:spPr>
      </p:pic>
      <p:sp>
        <p:nvSpPr>
          <p:cNvPr id="6" name="Rectangle 5">
            <a:extLst>
              <a:ext uri="{FF2B5EF4-FFF2-40B4-BE49-F238E27FC236}">
                <a16:creationId xmlns:a16="http://schemas.microsoft.com/office/drawing/2014/main" id="{E413254C-4F56-CA4E-A3A1-444B7CC2A014}"/>
              </a:ext>
            </a:extLst>
          </p:cNvPr>
          <p:cNvSpPr/>
          <p:nvPr/>
        </p:nvSpPr>
        <p:spPr>
          <a:xfrm>
            <a:off x="345440" y="4043680"/>
            <a:ext cx="1859280" cy="223520"/>
          </a:xfrm>
          <a:prstGeom prst="rect">
            <a:avLst/>
          </a:prstGeom>
          <a:solidFill>
            <a:srgbClr val="609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No poll</a:t>
            </a:r>
          </a:p>
        </p:txBody>
      </p:sp>
    </p:spTree>
    <p:extLst>
      <p:ext uri="{BB962C8B-B14F-4D97-AF65-F5344CB8AC3E}">
        <p14:creationId xmlns:p14="http://schemas.microsoft.com/office/powerpoint/2010/main" val="2545367789"/>
      </p:ext>
    </p:extLst>
  </p:cSld>
  <p:clrMapOvr>
    <a:masterClrMapping/>
  </p:clrMapOvr>
  <p:transition spd="slow">
    <p:push dir="u"/>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B6A15-2F50-E845-B127-8B8451EF682B}"/>
              </a:ext>
            </a:extLst>
          </p:cNvPr>
          <p:cNvSpPr>
            <a:spLocks noGrp="1"/>
          </p:cNvSpPr>
          <p:nvPr>
            <p:ph type="title"/>
          </p:nvPr>
        </p:nvSpPr>
        <p:spPr/>
        <p:txBody>
          <a:bodyPr/>
          <a:lstStyle/>
          <a:p>
            <a:r>
              <a:rPr lang="en-US" dirty="0"/>
              <a:t>Sparsity</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A63A69F9-6DC3-8247-AED8-83AF00E89933}"/>
                  </a:ext>
                </a:extLst>
              </p:cNvPr>
              <p:cNvSpPr>
                <a:spLocks noGrp="1"/>
              </p:cNvSpPr>
              <p:nvPr>
                <p:ph type="body" idx="1"/>
              </p:nvPr>
            </p:nvSpPr>
            <p:spPr>
              <a:xfrm>
                <a:off x="3090625" y="151918"/>
                <a:ext cx="5596200" cy="3981000"/>
              </a:xfrm>
            </p:spPr>
            <p:txBody>
              <a:bodyPr/>
              <a:lstStyle/>
              <a:p>
                <a:pPr marL="139700" indent="0">
                  <a:buNone/>
                </a:pPr>
                <a:r>
                  <a:rPr lang="en-US" dirty="0"/>
                  <a:t>When using the L1 Norm (</a:t>
                </a:r>
                <a14:m>
                  <m:oMath xmlns:m="http://schemas.openxmlformats.org/officeDocument/2006/math">
                    <m:sSub>
                      <m:sSubPr>
                        <m:ctrlPr>
                          <a:rPr lang="en-US" b="0" i="1" smtClean="0">
                            <a:latin typeface="Cambria Math" panose="02040503050406030204" pitchFamily="18" charset="0"/>
                          </a:rPr>
                        </m:ctrlPr>
                      </m:sSubPr>
                      <m:e>
                        <m:d>
                          <m:dPr>
                            <m:begChr m:val="|"/>
                            <m:endChr m:val="|"/>
                            <m:ctrlPr>
                              <a:rPr lang="en-US" b="0" i="1" smtClean="0">
                                <a:latin typeface="Cambria Math" panose="02040503050406030204" pitchFamily="18" charset="0"/>
                              </a:rPr>
                            </m:ctrlPr>
                          </m:dPr>
                          <m:e>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𝑤</m:t>
                                </m:r>
                              </m:e>
                            </m:d>
                          </m:e>
                        </m:d>
                      </m:e>
                      <m:sub>
                        <m:r>
                          <a:rPr lang="en-US" b="0" i="1" smtClean="0">
                            <a:latin typeface="Cambria Math" panose="02040503050406030204" pitchFamily="18" charset="0"/>
                          </a:rPr>
                          <m:t>1</m:t>
                        </m:r>
                      </m:sub>
                    </m:sSub>
                  </m:oMath>
                </a14:m>
                <a:r>
                  <a:rPr lang="en-US" dirty="0"/>
                  <a:t>) as a </a:t>
                </a:r>
                <a:r>
                  <a:rPr lang="en-US" dirty="0" err="1"/>
                  <a:t>regularizer</a:t>
                </a:r>
                <a:r>
                  <a:rPr lang="en-US" dirty="0"/>
                  <a:t>, it favors solutions that are </a:t>
                </a:r>
                <a:r>
                  <a:rPr lang="en-US" b="1" dirty="0"/>
                  <a:t>sparse</a:t>
                </a:r>
                <a:r>
                  <a:rPr lang="en-US" dirty="0"/>
                  <a:t>. Sparsity for regression means many of the learned coefficients are 0.</a:t>
                </a:r>
              </a:p>
              <a:p>
                <a:pPr marL="139700" indent="0">
                  <a:buNone/>
                </a:pPr>
                <a:endParaRPr lang="en-US" b="1" dirty="0"/>
              </a:p>
              <a:p>
                <a:pPr marL="139700" indent="0">
                  <a:buNone/>
                </a:pPr>
                <a:r>
                  <a:rPr lang="en-US" dirty="0"/>
                  <a:t>This has to do with the shape of the norm</a:t>
                </a:r>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r>
                  <a:rPr lang="en-US" dirty="0"/>
                  <a:t>When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𝑗</m:t>
                        </m:r>
                      </m:sub>
                    </m:sSub>
                  </m:oMath>
                </a14:m>
                <a:r>
                  <a:rPr lang="en-US" dirty="0"/>
                  <a:t> is small, </a:t>
                </a:r>
                <a14:m>
                  <m:oMath xmlns:m="http://schemas.openxmlformats.org/officeDocument/2006/math">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𝑤</m:t>
                        </m:r>
                      </m:e>
                      <m:sub>
                        <m:r>
                          <a:rPr lang="en-US" b="0" i="1" smtClean="0">
                            <a:latin typeface="Cambria Math" panose="02040503050406030204" pitchFamily="18" charset="0"/>
                          </a:rPr>
                          <m:t>𝑗</m:t>
                        </m:r>
                      </m:sub>
                      <m:sup>
                        <m:r>
                          <a:rPr lang="en-US" b="0" i="1" smtClean="0">
                            <a:latin typeface="Cambria Math" panose="02040503050406030204" pitchFamily="18" charset="0"/>
                          </a:rPr>
                          <m:t>2</m:t>
                        </m:r>
                      </m:sup>
                    </m:sSubSup>
                  </m:oMath>
                </a14:m>
                <a:r>
                  <a:rPr lang="en-US" dirty="0"/>
                  <a:t> is VERY small! Diminishing returns on decreasing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𝑗</m:t>
                        </m:r>
                      </m:sub>
                    </m:sSub>
                  </m:oMath>
                </a14:m>
                <a:r>
                  <a:rPr lang="en-US" dirty="0"/>
                  <a:t> with Ridge penalty</a:t>
                </a:r>
              </a:p>
            </p:txBody>
          </p:sp>
        </mc:Choice>
        <mc:Fallback xmlns="">
          <p:sp>
            <p:nvSpPr>
              <p:cNvPr id="3" name="Text Placeholder 2">
                <a:extLst>
                  <a:ext uri="{FF2B5EF4-FFF2-40B4-BE49-F238E27FC236}">
                    <a16:creationId xmlns:a16="http://schemas.microsoft.com/office/drawing/2014/main" id="{A63A69F9-6DC3-8247-AED8-83AF00E89933}"/>
                  </a:ext>
                </a:extLst>
              </p:cNvPr>
              <p:cNvSpPr>
                <a:spLocks noGrp="1" noRot="1" noChangeAspect="1" noMove="1" noResize="1" noEditPoints="1" noAdjustHandles="1" noChangeArrowheads="1" noChangeShapeType="1" noTextEdit="1"/>
              </p:cNvSpPr>
              <p:nvPr>
                <p:ph type="body" idx="1"/>
              </p:nvPr>
            </p:nvSpPr>
            <p:spPr>
              <a:xfrm>
                <a:off x="3090625" y="151918"/>
                <a:ext cx="5596200" cy="3981000"/>
              </a:xfrm>
              <a:blipFill>
                <a:blip r:embed="rId2"/>
                <a:stretch>
                  <a:fillRect b="-22930"/>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EE509972-6FD2-2144-A8B1-FF0C806CF8C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61</a:t>
            </a:fld>
            <a:endParaRPr lang="en"/>
          </a:p>
        </p:txBody>
      </p:sp>
      <p:pic>
        <p:nvPicPr>
          <p:cNvPr id="5" name="Picture 4">
            <a:extLst>
              <a:ext uri="{FF2B5EF4-FFF2-40B4-BE49-F238E27FC236}">
                <a16:creationId xmlns:a16="http://schemas.microsoft.com/office/drawing/2014/main" id="{E8572E1E-17C1-3444-B3F6-B34A9814B243}"/>
              </a:ext>
            </a:extLst>
          </p:cNvPr>
          <p:cNvPicPr>
            <a:picLocks noChangeAspect="1"/>
          </p:cNvPicPr>
          <p:nvPr/>
        </p:nvPicPr>
        <p:blipFill>
          <a:blip r:embed="rId3"/>
          <a:stretch>
            <a:fillRect/>
          </a:stretch>
        </p:blipFill>
        <p:spPr>
          <a:xfrm>
            <a:off x="3734511" y="1981106"/>
            <a:ext cx="4116461" cy="2248487"/>
          </a:xfrm>
          <a:prstGeom prst="rect">
            <a:avLst/>
          </a:prstGeom>
        </p:spPr>
      </p:pic>
    </p:spTree>
    <p:extLst>
      <p:ext uri="{BB962C8B-B14F-4D97-AF65-F5344CB8AC3E}">
        <p14:creationId xmlns:p14="http://schemas.microsoft.com/office/powerpoint/2010/main" val="11404777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545D4EB-34B6-F141-B9FF-949A0697F46F}"/>
              </a:ext>
            </a:extLst>
          </p:cNvPr>
          <p:cNvSpPr>
            <a:spLocks noGrp="1"/>
          </p:cNvSpPr>
          <p:nvPr>
            <p:ph type="body" idx="1"/>
          </p:nvPr>
        </p:nvSpPr>
        <p:spPr/>
        <p:txBody>
          <a:bodyPr/>
          <a:lstStyle/>
          <a:p>
            <a:pPr marL="139700" indent="0">
              <a:buNone/>
            </a:pPr>
            <a:r>
              <a:rPr lang="en-US" dirty="0"/>
              <a:t>Another way to visualize why LASSO prefers sparse solutions</a:t>
            </a:r>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r>
              <a:rPr lang="en-US" dirty="0"/>
              <a:t>The L1 ball has spikes (places where some coefficients are 0)</a:t>
            </a:r>
          </a:p>
        </p:txBody>
      </p:sp>
      <p:pic>
        <p:nvPicPr>
          <p:cNvPr id="17" name="Picture 16" descr="A picture containing sky&#10;&#10;Description automatically generated">
            <a:extLst>
              <a:ext uri="{FF2B5EF4-FFF2-40B4-BE49-F238E27FC236}">
                <a16:creationId xmlns:a16="http://schemas.microsoft.com/office/drawing/2014/main" id="{CBBCDA91-05AB-0847-A4C0-037850598B87}"/>
              </a:ext>
            </a:extLst>
          </p:cNvPr>
          <p:cNvPicPr>
            <a:picLocks noChangeAspect="1"/>
          </p:cNvPicPr>
          <p:nvPr/>
        </p:nvPicPr>
        <p:blipFill rotWithShape="1">
          <a:blip r:embed="rId3"/>
          <a:srcRect r="54523"/>
          <a:stretch/>
        </p:blipFill>
        <p:spPr>
          <a:xfrm>
            <a:off x="5635625" y="1019763"/>
            <a:ext cx="2545000" cy="3092474"/>
          </a:xfrm>
          <a:prstGeom prst="rect">
            <a:avLst/>
          </a:prstGeom>
        </p:spPr>
      </p:pic>
      <p:sp>
        <p:nvSpPr>
          <p:cNvPr id="2" name="Title 1">
            <a:extLst>
              <a:ext uri="{FF2B5EF4-FFF2-40B4-BE49-F238E27FC236}">
                <a16:creationId xmlns:a16="http://schemas.microsoft.com/office/drawing/2014/main" id="{873E4A30-2FEB-304E-B222-750E19C9150E}"/>
              </a:ext>
            </a:extLst>
          </p:cNvPr>
          <p:cNvSpPr>
            <a:spLocks noGrp="1"/>
          </p:cNvSpPr>
          <p:nvPr>
            <p:ph type="title"/>
          </p:nvPr>
        </p:nvSpPr>
        <p:spPr/>
        <p:txBody>
          <a:bodyPr/>
          <a:lstStyle/>
          <a:p>
            <a:r>
              <a:rPr lang="en-US" dirty="0"/>
              <a:t>Sparsity Geometry</a:t>
            </a:r>
          </a:p>
        </p:txBody>
      </p:sp>
      <p:sp>
        <p:nvSpPr>
          <p:cNvPr id="4" name="Slide Number Placeholder 3">
            <a:extLst>
              <a:ext uri="{FF2B5EF4-FFF2-40B4-BE49-F238E27FC236}">
                <a16:creationId xmlns:a16="http://schemas.microsoft.com/office/drawing/2014/main" id="{66F045BB-1040-BF41-8FB1-87D14ACAD14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62</a:t>
            </a:fld>
            <a:endParaRPr lang="en"/>
          </a:p>
        </p:txBody>
      </p:sp>
      <p:pic>
        <p:nvPicPr>
          <p:cNvPr id="8" name="Picture 7" descr="A picture containing sky&#10;&#10;Description automatically generated">
            <a:extLst>
              <a:ext uri="{FF2B5EF4-FFF2-40B4-BE49-F238E27FC236}">
                <a16:creationId xmlns:a16="http://schemas.microsoft.com/office/drawing/2014/main" id="{E0010E5D-DFA0-F948-9C81-D4402DB70742}"/>
              </a:ext>
            </a:extLst>
          </p:cNvPr>
          <p:cNvPicPr>
            <a:picLocks noChangeAspect="1"/>
          </p:cNvPicPr>
          <p:nvPr/>
        </p:nvPicPr>
        <p:blipFill rotWithShape="1">
          <a:blip r:embed="rId3"/>
          <a:srcRect r="54523"/>
          <a:stretch/>
        </p:blipFill>
        <p:spPr>
          <a:xfrm>
            <a:off x="3090625" y="1019763"/>
            <a:ext cx="2545000" cy="3092474"/>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FE6B203-2736-5F43-9192-CD12250AB86A}"/>
                  </a:ext>
                </a:extLst>
              </p:cNvPr>
              <p:cNvSpPr txBox="1"/>
              <p:nvPr/>
            </p:nvSpPr>
            <p:spPr>
              <a:xfrm>
                <a:off x="4349856" y="2016806"/>
                <a:ext cx="444288" cy="2616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100" b="0" i="1" smtClean="0">
                              <a:latin typeface="Cambria Math" panose="02040503050406030204" pitchFamily="18" charset="0"/>
                            </a:rPr>
                          </m:ctrlPr>
                        </m:sSubPr>
                        <m:e>
                          <m:acc>
                            <m:accPr>
                              <m:chr m:val="̂"/>
                              <m:ctrlPr>
                                <a:rPr lang="en-US" sz="1100" b="0" i="1" smtClean="0">
                                  <a:latin typeface="Cambria Math" panose="02040503050406030204" pitchFamily="18" charset="0"/>
                                </a:rPr>
                              </m:ctrlPr>
                            </m:accPr>
                            <m:e>
                              <m:r>
                                <a:rPr lang="en-US" sz="1100" b="0" i="1" smtClean="0">
                                  <a:latin typeface="Cambria Math" panose="02040503050406030204" pitchFamily="18" charset="0"/>
                                </a:rPr>
                                <m:t>𝑤</m:t>
                              </m:r>
                            </m:e>
                          </m:acc>
                        </m:e>
                        <m:sub>
                          <m:r>
                            <a:rPr lang="en-US" sz="1100" b="0" i="1" smtClean="0">
                              <a:latin typeface="Cambria Math" panose="02040503050406030204" pitchFamily="18" charset="0"/>
                            </a:rPr>
                            <m:t>𝐿𝑆</m:t>
                          </m:r>
                        </m:sub>
                      </m:sSub>
                    </m:oMath>
                  </m:oMathPara>
                </a14:m>
                <a:endParaRPr lang="en-US" sz="1100" dirty="0"/>
              </a:p>
            </p:txBody>
          </p:sp>
        </mc:Choice>
        <mc:Fallback xmlns="">
          <p:sp>
            <p:nvSpPr>
              <p:cNvPr id="9" name="TextBox 8">
                <a:extLst>
                  <a:ext uri="{FF2B5EF4-FFF2-40B4-BE49-F238E27FC236}">
                    <a16:creationId xmlns:a16="http://schemas.microsoft.com/office/drawing/2014/main" id="{AFE6B203-2736-5F43-9192-CD12250AB86A}"/>
                  </a:ext>
                </a:extLst>
              </p:cNvPr>
              <p:cNvSpPr txBox="1">
                <a:spLocks noRot="1" noChangeAspect="1" noMove="1" noResize="1" noEditPoints="1" noAdjustHandles="1" noChangeArrowheads="1" noChangeShapeType="1" noTextEdit="1"/>
              </p:cNvSpPr>
              <p:nvPr/>
            </p:nvSpPr>
            <p:spPr>
              <a:xfrm>
                <a:off x="4349856" y="2016806"/>
                <a:ext cx="444288" cy="26161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A59D1295-5660-2146-AD28-EFA892FA48B3}"/>
                  </a:ext>
                </a:extLst>
              </p:cNvPr>
              <p:cNvSpPr txBox="1"/>
              <p:nvPr/>
            </p:nvSpPr>
            <p:spPr>
              <a:xfrm>
                <a:off x="6918553" y="2033801"/>
                <a:ext cx="444288" cy="2616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100" b="0" i="1" smtClean="0">
                              <a:latin typeface="Cambria Math" panose="02040503050406030204" pitchFamily="18" charset="0"/>
                            </a:rPr>
                          </m:ctrlPr>
                        </m:sSubPr>
                        <m:e>
                          <m:acc>
                            <m:accPr>
                              <m:chr m:val="̂"/>
                              <m:ctrlPr>
                                <a:rPr lang="en-US" sz="1100" b="0" i="1" smtClean="0">
                                  <a:latin typeface="Cambria Math" panose="02040503050406030204" pitchFamily="18" charset="0"/>
                                </a:rPr>
                              </m:ctrlPr>
                            </m:accPr>
                            <m:e>
                              <m:r>
                                <a:rPr lang="en-US" sz="1100" b="0" i="1" smtClean="0">
                                  <a:latin typeface="Cambria Math" panose="02040503050406030204" pitchFamily="18" charset="0"/>
                                </a:rPr>
                                <m:t>𝑤</m:t>
                              </m:r>
                            </m:e>
                          </m:acc>
                        </m:e>
                        <m:sub>
                          <m:r>
                            <a:rPr lang="en-US" sz="1100" b="0" i="1" smtClean="0">
                              <a:latin typeface="Cambria Math" panose="02040503050406030204" pitchFamily="18" charset="0"/>
                            </a:rPr>
                            <m:t>𝐿𝑆</m:t>
                          </m:r>
                        </m:sub>
                      </m:sSub>
                    </m:oMath>
                  </m:oMathPara>
                </a14:m>
                <a:endParaRPr lang="en-US" sz="1100" dirty="0"/>
              </a:p>
            </p:txBody>
          </p:sp>
        </mc:Choice>
        <mc:Fallback xmlns="">
          <p:sp>
            <p:nvSpPr>
              <p:cNvPr id="10" name="TextBox 9">
                <a:extLst>
                  <a:ext uri="{FF2B5EF4-FFF2-40B4-BE49-F238E27FC236}">
                    <a16:creationId xmlns:a16="http://schemas.microsoft.com/office/drawing/2014/main" id="{A59D1295-5660-2146-AD28-EFA892FA48B3}"/>
                  </a:ext>
                </a:extLst>
              </p:cNvPr>
              <p:cNvSpPr txBox="1">
                <a:spLocks noRot="1" noChangeAspect="1" noMove="1" noResize="1" noEditPoints="1" noAdjustHandles="1" noChangeArrowheads="1" noChangeShapeType="1" noTextEdit="1"/>
              </p:cNvSpPr>
              <p:nvPr/>
            </p:nvSpPr>
            <p:spPr>
              <a:xfrm>
                <a:off x="6918553" y="2033801"/>
                <a:ext cx="444288" cy="26161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25B702B6-A6BF-FD4A-9437-A4B65A26E901}"/>
                  </a:ext>
                </a:extLst>
              </p:cNvPr>
              <p:cNvSpPr txBox="1"/>
              <p:nvPr/>
            </p:nvSpPr>
            <p:spPr>
              <a:xfrm>
                <a:off x="7535920" y="3339980"/>
                <a:ext cx="384528" cy="2616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100" b="0" i="1" smtClean="0">
                              <a:latin typeface="Cambria Math" panose="02040503050406030204" pitchFamily="18" charset="0"/>
                            </a:rPr>
                          </m:ctrlPr>
                        </m:sSubPr>
                        <m:e>
                          <m:r>
                            <a:rPr lang="en-US" sz="1100" b="0" i="1" smtClean="0">
                              <a:latin typeface="Cambria Math" panose="02040503050406030204" pitchFamily="18" charset="0"/>
                            </a:rPr>
                            <m:t>𝑤</m:t>
                          </m:r>
                        </m:e>
                        <m:sub>
                          <m:r>
                            <a:rPr lang="en-US" sz="1100" b="0" i="1" smtClean="0">
                              <a:latin typeface="Cambria Math" panose="02040503050406030204" pitchFamily="18" charset="0"/>
                            </a:rPr>
                            <m:t>1</m:t>
                          </m:r>
                        </m:sub>
                      </m:sSub>
                    </m:oMath>
                  </m:oMathPara>
                </a14:m>
                <a:endParaRPr lang="en-US" sz="1100" dirty="0"/>
              </a:p>
            </p:txBody>
          </p:sp>
        </mc:Choice>
        <mc:Fallback xmlns="">
          <p:sp>
            <p:nvSpPr>
              <p:cNvPr id="11" name="TextBox 10">
                <a:extLst>
                  <a:ext uri="{FF2B5EF4-FFF2-40B4-BE49-F238E27FC236}">
                    <a16:creationId xmlns:a16="http://schemas.microsoft.com/office/drawing/2014/main" id="{25B702B6-A6BF-FD4A-9437-A4B65A26E901}"/>
                  </a:ext>
                </a:extLst>
              </p:cNvPr>
              <p:cNvSpPr txBox="1">
                <a:spLocks noRot="1" noChangeAspect="1" noMove="1" noResize="1" noEditPoints="1" noAdjustHandles="1" noChangeArrowheads="1" noChangeShapeType="1" noTextEdit="1"/>
              </p:cNvSpPr>
              <p:nvPr/>
            </p:nvSpPr>
            <p:spPr>
              <a:xfrm>
                <a:off x="7535920" y="3339980"/>
                <a:ext cx="384528" cy="26161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8D4B7A84-5E79-F44A-9272-5FB62181FD1C}"/>
                  </a:ext>
                </a:extLst>
              </p:cNvPr>
              <p:cNvSpPr txBox="1"/>
              <p:nvPr/>
            </p:nvSpPr>
            <p:spPr>
              <a:xfrm>
                <a:off x="4868208" y="3339980"/>
                <a:ext cx="384528" cy="2616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100" b="0" i="1" smtClean="0">
                              <a:latin typeface="Cambria Math" panose="02040503050406030204" pitchFamily="18" charset="0"/>
                            </a:rPr>
                          </m:ctrlPr>
                        </m:sSubPr>
                        <m:e>
                          <m:r>
                            <a:rPr lang="en-US" sz="1100" b="0" i="1" smtClean="0">
                              <a:latin typeface="Cambria Math" panose="02040503050406030204" pitchFamily="18" charset="0"/>
                            </a:rPr>
                            <m:t>𝑤</m:t>
                          </m:r>
                        </m:e>
                        <m:sub>
                          <m:r>
                            <a:rPr lang="en-US" sz="1100" b="0" i="1" smtClean="0">
                              <a:latin typeface="Cambria Math" panose="02040503050406030204" pitchFamily="18" charset="0"/>
                            </a:rPr>
                            <m:t>1</m:t>
                          </m:r>
                        </m:sub>
                      </m:sSub>
                    </m:oMath>
                  </m:oMathPara>
                </a14:m>
                <a:endParaRPr lang="en-US" sz="1100" dirty="0"/>
              </a:p>
            </p:txBody>
          </p:sp>
        </mc:Choice>
        <mc:Fallback xmlns="">
          <p:sp>
            <p:nvSpPr>
              <p:cNvPr id="12" name="TextBox 11">
                <a:extLst>
                  <a:ext uri="{FF2B5EF4-FFF2-40B4-BE49-F238E27FC236}">
                    <a16:creationId xmlns:a16="http://schemas.microsoft.com/office/drawing/2014/main" id="{8D4B7A84-5E79-F44A-9272-5FB62181FD1C}"/>
                  </a:ext>
                </a:extLst>
              </p:cNvPr>
              <p:cNvSpPr txBox="1">
                <a:spLocks noRot="1" noChangeAspect="1" noMove="1" noResize="1" noEditPoints="1" noAdjustHandles="1" noChangeArrowheads="1" noChangeShapeType="1" noTextEdit="1"/>
              </p:cNvSpPr>
              <p:nvPr/>
            </p:nvSpPr>
            <p:spPr>
              <a:xfrm>
                <a:off x="4868208" y="3339980"/>
                <a:ext cx="384528" cy="26161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58F8AC5D-F1CA-A448-A375-8CADB3A7B218}"/>
                  </a:ext>
                </a:extLst>
              </p:cNvPr>
              <p:cNvSpPr txBox="1"/>
              <p:nvPr/>
            </p:nvSpPr>
            <p:spPr>
              <a:xfrm>
                <a:off x="3560391" y="1886001"/>
                <a:ext cx="387798" cy="2616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100" b="0" i="1" smtClean="0">
                              <a:latin typeface="Cambria Math" panose="02040503050406030204" pitchFamily="18" charset="0"/>
                            </a:rPr>
                          </m:ctrlPr>
                        </m:sSubPr>
                        <m:e>
                          <m:r>
                            <a:rPr lang="en-US" sz="1100" b="0" i="1" smtClean="0">
                              <a:latin typeface="Cambria Math" panose="02040503050406030204" pitchFamily="18" charset="0"/>
                            </a:rPr>
                            <m:t>𝑤</m:t>
                          </m:r>
                        </m:e>
                        <m:sub>
                          <m:r>
                            <a:rPr lang="en-US" sz="1100" b="0" i="1" smtClean="0">
                              <a:latin typeface="Cambria Math" panose="02040503050406030204" pitchFamily="18" charset="0"/>
                            </a:rPr>
                            <m:t>2</m:t>
                          </m:r>
                        </m:sub>
                      </m:sSub>
                    </m:oMath>
                  </m:oMathPara>
                </a14:m>
                <a:endParaRPr lang="en-US" sz="1100" dirty="0"/>
              </a:p>
            </p:txBody>
          </p:sp>
        </mc:Choice>
        <mc:Fallback xmlns="">
          <p:sp>
            <p:nvSpPr>
              <p:cNvPr id="13" name="TextBox 12">
                <a:extLst>
                  <a:ext uri="{FF2B5EF4-FFF2-40B4-BE49-F238E27FC236}">
                    <a16:creationId xmlns:a16="http://schemas.microsoft.com/office/drawing/2014/main" id="{58F8AC5D-F1CA-A448-A375-8CADB3A7B218}"/>
                  </a:ext>
                </a:extLst>
              </p:cNvPr>
              <p:cNvSpPr txBox="1">
                <a:spLocks noRot="1" noChangeAspect="1" noMove="1" noResize="1" noEditPoints="1" noAdjustHandles="1" noChangeArrowheads="1" noChangeShapeType="1" noTextEdit="1"/>
              </p:cNvSpPr>
              <p:nvPr/>
            </p:nvSpPr>
            <p:spPr>
              <a:xfrm>
                <a:off x="3560391" y="1886001"/>
                <a:ext cx="387798" cy="261610"/>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6F1351D2-E313-FE44-96BA-22552FD4F029}"/>
                  </a:ext>
                </a:extLst>
              </p:cNvPr>
              <p:cNvSpPr txBox="1"/>
              <p:nvPr/>
            </p:nvSpPr>
            <p:spPr>
              <a:xfrm>
                <a:off x="6123608" y="1886001"/>
                <a:ext cx="387798" cy="2616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100" b="0" i="1" smtClean="0">
                              <a:latin typeface="Cambria Math" panose="02040503050406030204" pitchFamily="18" charset="0"/>
                            </a:rPr>
                          </m:ctrlPr>
                        </m:sSubPr>
                        <m:e>
                          <m:r>
                            <a:rPr lang="en-US" sz="1100" b="0" i="1" smtClean="0">
                              <a:latin typeface="Cambria Math" panose="02040503050406030204" pitchFamily="18" charset="0"/>
                            </a:rPr>
                            <m:t>𝑤</m:t>
                          </m:r>
                        </m:e>
                        <m:sub>
                          <m:r>
                            <a:rPr lang="en-US" sz="1100" b="0" i="1" smtClean="0">
                              <a:latin typeface="Cambria Math" panose="02040503050406030204" pitchFamily="18" charset="0"/>
                            </a:rPr>
                            <m:t>2</m:t>
                          </m:r>
                        </m:sub>
                      </m:sSub>
                    </m:oMath>
                  </m:oMathPara>
                </a14:m>
                <a:endParaRPr lang="en-US" sz="1100" dirty="0"/>
              </a:p>
            </p:txBody>
          </p:sp>
        </mc:Choice>
        <mc:Fallback xmlns="">
          <p:sp>
            <p:nvSpPr>
              <p:cNvPr id="14" name="TextBox 13">
                <a:extLst>
                  <a:ext uri="{FF2B5EF4-FFF2-40B4-BE49-F238E27FC236}">
                    <a16:creationId xmlns:a16="http://schemas.microsoft.com/office/drawing/2014/main" id="{6F1351D2-E313-FE44-96BA-22552FD4F029}"/>
                  </a:ext>
                </a:extLst>
              </p:cNvPr>
              <p:cNvSpPr txBox="1">
                <a:spLocks noRot="1" noChangeAspect="1" noMove="1" noResize="1" noEditPoints="1" noAdjustHandles="1" noChangeArrowheads="1" noChangeShapeType="1" noTextEdit="1"/>
              </p:cNvSpPr>
              <p:nvPr/>
            </p:nvSpPr>
            <p:spPr>
              <a:xfrm>
                <a:off x="6123608" y="1886001"/>
                <a:ext cx="387798" cy="261610"/>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652DAE3B-E315-EA4D-ACC4-B5BC98641BF4}"/>
                  </a:ext>
                </a:extLst>
              </p:cNvPr>
              <p:cNvSpPr txBox="1"/>
              <p:nvPr/>
            </p:nvSpPr>
            <p:spPr>
              <a:xfrm>
                <a:off x="3712791" y="4061166"/>
                <a:ext cx="377026" cy="2616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100" b="0" i="1" smtClean="0">
                          <a:latin typeface="Cambria Math" panose="02040503050406030204" pitchFamily="18" charset="0"/>
                        </a:rPr>
                        <m:t>𝐿</m:t>
                      </m:r>
                      <m:r>
                        <a:rPr lang="en-US" sz="1100" b="0" i="1" smtClean="0">
                          <a:latin typeface="Cambria Math" panose="02040503050406030204" pitchFamily="18" charset="0"/>
                        </a:rPr>
                        <m:t>1</m:t>
                      </m:r>
                    </m:oMath>
                  </m:oMathPara>
                </a14:m>
                <a:endParaRPr lang="en-US" sz="1100" dirty="0"/>
              </a:p>
            </p:txBody>
          </p:sp>
        </mc:Choice>
        <mc:Fallback xmlns="">
          <p:sp>
            <p:nvSpPr>
              <p:cNvPr id="15" name="TextBox 14">
                <a:extLst>
                  <a:ext uri="{FF2B5EF4-FFF2-40B4-BE49-F238E27FC236}">
                    <a16:creationId xmlns:a16="http://schemas.microsoft.com/office/drawing/2014/main" id="{652DAE3B-E315-EA4D-ACC4-B5BC98641BF4}"/>
                  </a:ext>
                </a:extLst>
              </p:cNvPr>
              <p:cNvSpPr txBox="1">
                <a:spLocks noRot="1" noChangeAspect="1" noMove="1" noResize="1" noEditPoints="1" noAdjustHandles="1" noChangeArrowheads="1" noChangeShapeType="1" noTextEdit="1"/>
              </p:cNvSpPr>
              <p:nvPr/>
            </p:nvSpPr>
            <p:spPr>
              <a:xfrm>
                <a:off x="3712791" y="4061166"/>
                <a:ext cx="377026" cy="261610"/>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F85CEC5D-6A9E-1143-BC86-B631453263F6}"/>
                  </a:ext>
                </a:extLst>
              </p:cNvPr>
              <p:cNvSpPr txBox="1"/>
              <p:nvPr/>
            </p:nvSpPr>
            <p:spPr>
              <a:xfrm>
                <a:off x="6256987" y="3992932"/>
                <a:ext cx="377026" cy="2616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100" b="0" i="1" smtClean="0">
                          <a:latin typeface="Cambria Math" panose="02040503050406030204" pitchFamily="18" charset="0"/>
                        </a:rPr>
                        <m:t>𝐿</m:t>
                      </m:r>
                      <m:r>
                        <a:rPr lang="en-US" sz="1100" b="0" i="1" smtClean="0">
                          <a:latin typeface="Cambria Math" panose="02040503050406030204" pitchFamily="18" charset="0"/>
                        </a:rPr>
                        <m:t>2</m:t>
                      </m:r>
                    </m:oMath>
                  </m:oMathPara>
                </a14:m>
                <a:endParaRPr lang="en-US" sz="1100" dirty="0"/>
              </a:p>
            </p:txBody>
          </p:sp>
        </mc:Choice>
        <mc:Fallback xmlns="">
          <p:sp>
            <p:nvSpPr>
              <p:cNvPr id="16" name="TextBox 15">
                <a:extLst>
                  <a:ext uri="{FF2B5EF4-FFF2-40B4-BE49-F238E27FC236}">
                    <a16:creationId xmlns:a16="http://schemas.microsoft.com/office/drawing/2014/main" id="{F85CEC5D-6A9E-1143-BC86-B631453263F6}"/>
                  </a:ext>
                </a:extLst>
              </p:cNvPr>
              <p:cNvSpPr txBox="1">
                <a:spLocks noRot="1" noChangeAspect="1" noMove="1" noResize="1" noEditPoints="1" noAdjustHandles="1" noChangeArrowheads="1" noChangeShapeType="1" noTextEdit="1"/>
              </p:cNvSpPr>
              <p:nvPr/>
            </p:nvSpPr>
            <p:spPr>
              <a:xfrm>
                <a:off x="6256987" y="3992932"/>
                <a:ext cx="377026" cy="261610"/>
              </a:xfrm>
              <a:prstGeom prst="rect">
                <a:avLst/>
              </a:prstGeom>
              <a:blipFill>
                <a:blip r:embed="rId10"/>
                <a:stretch>
                  <a:fillRect/>
                </a:stretch>
              </a:blipFill>
            </p:spPr>
            <p:txBody>
              <a:bodyPr/>
              <a:lstStyle/>
              <a:p>
                <a:r>
                  <a:rPr lang="en-US">
                    <a:noFill/>
                  </a:rPr>
                  <a:t> </a:t>
                </a:r>
              </a:p>
            </p:txBody>
          </p:sp>
        </mc:Fallback>
      </mc:AlternateContent>
      <p:sp>
        <p:nvSpPr>
          <p:cNvPr id="7" name="Oval 6">
            <a:extLst>
              <a:ext uri="{FF2B5EF4-FFF2-40B4-BE49-F238E27FC236}">
                <a16:creationId xmlns:a16="http://schemas.microsoft.com/office/drawing/2014/main" id="{3DB66373-A854-CA4A-90BB-7AE2E4FB5017}"/>
              </a:ext>
            </a:extLst>
          </p:cNvPr>
          <p:cNvSpPr/>
          <p:nvPr/>
        </p:nvSpPr>
        <p:spPr>
          <a:xfrm>
            <a:off x="6018514" y="2898648"/>
            <a:ext cx="869093" cy="869093"/>
          </a:xfrm>
          <a:prstGeom prst="ellipse">
            <a:avLst/>
          </a:prstGeom>
          <a:solidFill>
            <a:srgbClr val="6FFB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c 18">
            <a:extLst>
              <a:ext uri="{FF2B5EF4-FFF2-40B4-BE49-F238E27FC236}">
                <a16:creationId xmlns:a16="http://schemas.microsoft.com/office/drawing/2014/main" id="{D46233EF-A991-1644-8EBE-AEFB38A32298}"/>
              </a:ext>
            </a:extLst>
          </p:cNvPr>
          <p:cNvSpPr/>
          <p:nvPr/>
        </p:nvSpPr>
        <p:spPr>
          <a:xfrm rot="8102089">
            <a:off x="6059400" y="1682496"/>
            <a:ext cx="2311170" cy="734472"/>
          </a:xfrm>
          <a:prstGeom prst="arc">
            <a:avLst>
              <a:gd name="adj1" fmla="val 21131263"/>
              <a:gd name="adj2" fmla="val 21505242"/>
            </a:avLst>
          </a:prstGeom>
          <a:noFill/>
          <a:ln w="6350">
            <a:solidFill>
              <a:srgbClr val="EC2C1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DDF77FA0-B17B-E74E-AE44-06AF8B45C625}"/>
              </a:ext>
            </a:extLst>
          </p:cNvPr>
          <p:cNvCxnSpPr>
            <a:cxnSpLocks/>
            <a:stCxn id="7" idx="2"/>
            <a:endCxn id="7" idx="6"/>
          </p:cNvCxnSpPr>
          <p:nvPr/>
        </p:nvCxnSpPr>
        <p:spPr>
          <a:xfrm>
            <a:off x="6018514" y="3333195"/>
            <a:ext cx="869093" cy="0"/>
          </a:xfrm>
          <a:prstGeom prst="line">
            <a:avLst/>
          </a:prstGeom>
          <a:ln w="6350"/>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00EB59D1-3A12-6744-9AAC-21722D3EABCD}"/>
              </a:ext>
            </a:extLst>
          </p:cNvPr>
          <p:cNvCxnSpPr>
            <a:stCxn id="7" idx="0"/>
            <a:endCxn id="7" idx="4"/>
          </p:cNvCxnSpPr>
          <p:nvPr/>
        </p:nvCxnSpPr>
        <p:spPr>
          <a:xfrm>
            <a:off x="6453061" y="2898648"/>
            <a:ext cx="0" cy="869093"/>
          </a:xfrm>
          <a:prstGeom prst="line">
            <a:avLst/>
          </a:prstGeom>
          <a:ln w="63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8839701"/>
      </p:ext>
    </p:extLst>
  </p:cSld>
  <p:clrMapOvr>
    <a:masterClrMapping/>
  </p:clrMapOvr>
  <p:transition spd="slow">
    <p:push dir="u"/>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E4A30-2FEB-304E-B222-750E19C9150E}"/>
              </a:ext>
            </a:extLst>
          </p:cNvPr>
          <p:cNvSpPr>
            <a:spLocks noGrp="1"/>
          </p:cNvSpPr>
          <p:nvPr>
            <p:ph type="title"/>
          </p:nvPr>
        </p:nvSpPr>
        <p:spPr/>
        <p:txBody>
          <a:bodyPr/>
          <a:lstStyle/>
          <a:p>
            <a:r>
              <a:rPr lang="en-US" dirty="0"/>
              <a:t>Sparsity Geometry</a:t>
            </a:r>
          </a:p>
        </p:txBody>
      </p:sp>
      <p:sp>
        <p:nvSpPr>
          <p:cNvPr id="3" name="Text Placeholder 2">
            <a:extLst>
              <a:ext uri="{FF2B5EF4-FFF2-40B4-BE49-F238E27FC236}">
                <a16:creationId xmlns:a16="http://schemas.microsoft.com/office/drawing/2014/main" id="{0545D4EB-34B6-F141-B9FF-949A0697F46F}"/>
              </a:ext>
            </a:extLst>
          </p:cNvPr>
          <p:cNvSpPr>
            <a:spLocks noGrp="1"/>
          </p:cNvSpPr>
          <p:nvPr>
            <p:ph type="body" idx="1"/>
          </p:nvPr>
        </p:nvSpPr>
        <p:spPr/>
        <p:txBody>
          <a:bodyPr/>
          <a:lstStyle/>
          <a:p>
            <a:pPr marL="139700" indent="0">
              <a:buNone/>
            </a:pPr>
            <a:endParaRPr lang="en-US" dirty="0"/>
          </a:p>
        </p:txBody>
      </p:sp>
      <p:sp>
        <p:nvSpPr>
          <p:cNvPr id="4" name="Slide Number Placeholder 3">
            <a:extLst>
              <a:ext uri="{FF2B5EF4-FFF2-40B4-BE49-F238E27FC236}">
                <a16:creationId xmlns:a16="http://schemas.microsoft.com/office/drawing/2014/main" id="{66F045BB-1040-BF41-8FB1-87D14ACAD14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63</a:t>
            </a:fld>
            <a:endParaRPr lang="en"/>
          </a:p>
        </p:txBody>
      </p:sp>
      <p:pic>
        <p:nvPicPr>
          <p:cNvPr id="5" name="Picture 4">
            <a:extLst>
              <a:ext uri="{FF2B5EF4-FFF2-40B4-BE49-F238E27FC236}">
                <a16:creationId xmlns:a16="http://schemas.microsoft.com/office/drawing/2014/main" id="{A4AEFC0E-3FE1-0048-8F39-EC47B7254AA2}"/>
              </a:ext>
            </a:extLst>
          </p:cNvPr>
          <p:cNvPicPr>
            <a:picLocks noChangeAspect="1"/>
          </p:cNvPicPr>
          <p:nvPr/>
        </p:nvPicPr>
        <p:blipFill>
          <a:blip r:embed="rId2"/>
          <a:stretch>
            <a:fillRect/>
          </a:stretch>
        </p:blipFill>
        <p:spPr>
          <a:xfrm>
            <a:off x="3090625" y="1325294"/>
            <a:ext cx="5596200" cy="2492912"/>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FED9A842-A4BF-8442-B6F1-B97A044C13FA}"/>
                  </a:ext>
                </a:extLst>
              </p:cNvPr>
              <p:cNvSpPr txBox="1"/>
              <p:nvPr/>
            </p:nvSpPr>
            <p:spPr>
              <a:xfrm>
                <a:off x="3708104" y="3687401"/>
                <a:ext cx="1095172" cy="261610"/>
              </a:xfrm>
              <a:prstGeom prst="rect">
                <a:avLst/>
              </a:prstGeom>
              <a:noFill/>
            </p:spPr>
            <p:txBody>
              <a:bodyPr wrap="none" rtlCol="0">
                <a:spAutoFit/>
              </a:bodyPr>
              <a:lstStyle/>
              <a:p>
                <a14:m>
                  <m:oMath xmlns:m="http://schemas.openxmlformats.org/officeDocument/2006/math">
                    <m:r>
                      <a:rPr lang="en-US" sz="1100" b="0" i="1" smtClean="0">
                        <a:latin typeface="Cambria Math" panose="02040503050406030204" pitchFamily="18" charset="0"/>
                      </a:rPr>
                      <m:t>𝐿</m:t>
                    </m:r>
                    <m:r>
                      <a:rPr lang="en-US" sz="1100" b="0" i="1" smtClean="0">
                        <a:latin typeface="Cambria Math" panose="02040503050406030204" pitchFamily="18" charset="0"/>
                      </a:rPr>
                      <m:t>1</m:t>
                    </m:r>
                  </m:oMath>
                </a14:m>
                <a:r>
                  <a:rPr lang="en-US" sz="1100" dirty="0"/>
                  <a:t> (2 features)</a:t>
                </a:r>
              </a:p>
            </p:txBody>
          </p:sp>
        </mc:Choice>
        <mc:Fallback xmlns="">
          <p:sp>
            <p:nvSpPr>
              <p:cNvPr id="6" name="TextBox 5">
                <a:extLst>
                  <a:ext uri="{FF2B5EF4-FFF2-40B4-BE49-F238E27FC236}">
                    <a16:creationId xmlns:a16="http://schemas.microsoft.com/office/drawing/2014/main" id="{FED9A842-A4BF-8442-B6F1-B97A044C13FA}"/>
                  </a:ext>
                </a:extLst>
              </p:cNvPr>
              <p:cNvSpPr txBox="1">
                <a:spLocks noRot="1" noChangeAspect="1" noMove="1" noResize="1" noEditPoints="1" noAdjustHandles="1" noChangeArrowheads="1" noChangeShapeType="1" noTextEdit="1"/>
              </p:cNvSpPr>
              <p:nvPr/>
            </p:nvSpPr>
            <p:spPr>
              <a:xfrm>
                <a:off x="3708104" y="3687401"/>
                <a:ext cx="1095172" cy="261610"/>
              </a:xfrm>
              <a:prstGeom prst="rect">
                <a:avLst/>
              </a:prstGeom>
              <a:blipFill>
                <a:blip r:embed="rId3"/>
                <a:stretch>
                  <a:fillRect t="-2326" b="-1395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1F1F80AA-0FC7-2B48-A85C-592F8DA75D4E}"/>
                  </a:ext>
                </a:extLst>
              </p:cNvPr>
              <p:cNvSpPr txBox="1"/>
              <p:nvPr/>
            </p:nvSpPr>
            <p:spPr>
              <a:xfrm>
                <a:off x="6197464" y="3687401"/>
                <a:ext cx="1095172" cy="261610"/>
              </a:xfrm>
              <a:prstGeom prst="rect">
                <a:avLst/>
              </a:prstGeom>
              <a:noFill/>
            </p:spPr>
            <p:txBody>
              <a:bodyPr wrap="none" rtlCol="0">
                <a:spAutoFit/>
              </a:bodyPr>
              <a:lstStyle/>
              <a:p>
                <a14:m>
                  <m:oMath xmlns:m="http://schemas.openxmlformats.org/officeDocument/2006/math">
                    <m:r>
                      <a:rPr lang="en-US" sz="1100" b="0" i="1" smtClean="0">
                        <a:latin typeface="Cambria Math" panose="02040503050406030204" pitchFamily="18" charset="0"/>
                      </a:rPr>
                      <m:t>𝐿</m:t>
                    </m:r>
                    <m:r>
                      <a:rPr lang="en-US" sz="1100" b="0" i="1" smtClean="0">
                        <a:latin typeface="Cambria Math" panose="02040503050406030204" pitchFamily="18" charset="0"/>
                      </a:rPr>
                      <m:t>1</m:t>
                    </m:r>
                  </m:oMath>
                </a14:m>
                <a:r>
                  <a:rPr lang="en-US" sz="1100" dirty="0"/>
                  <a:t> (3 features)</a:t>
                </a:r>
              </a:p>
            </p:txBody>
          </p:sp>
        </mc:Choice>
        <mc:Fallback xmlns="">
          <p:sp>
            <p:nvSpPr>
              <p:cNvPr id="7" name="TextBox 6">
                <a:extLst>
                  <a:ext uri="{FF2B5EF4-FFF2-40B4-BE49-F238E27FC236}">
                    <a16:creationId xmlns:a16="http://schemas.microsoft.com/office/drawing/2014/main" id="{1F1F80AA-0FC7-2B48-A85C-592F8DA75D4E}"/>
                  </a:ext>
                </a:extLst>
              </p:cNvPr>
              <p:cNvSpPr txBox="1">
                <a:spLocks noRot="1" noChangeAspect="1" noMove="1" noResize="1" noEditPoints="1" noAdjustHandles="1" noChangeArrowheads="1" noChangeShapeType="1" noTextEdit="1"/>
              </p:cNvSpPr>
              <p:nvPr/>
            </p:nvSpPr>
            <p:spPr>
              <a:xfrm>
                <a:off x="6197464" y="3687401"/>
                <a:ext cx="1095172" cy="261610"/>
              </a:xfrm>
              <a:prstGeom prst="rect">
                <a:avLst/>
              </a:prstGeom>
              <a:blipFill>
                <a:blip r:embed="rId4"/>
                <a:stretch>
                  <a:fillRect t="-2326" b="-13953"/>
                </a:stretch>
              </a:blipFill>
            </p:spPr>
            <p:txBody>
              <a:bodyPr/>
              <a:lstStyle/>
              <a:p>
                <a:r>
                  <a:rPr lang="en-US">
                    <a:noFill/>
                  </a:rPr>
                  <a:t> </a:t>
                </a:r>
              </a:p>
            </p:txBody>
          </p:sp>
        </mc:Fallback>
      </mc:AlternateContent>
    </p:spTree>
    <p:extLst>
      <p:ext uri="{BB962C8B-B14F-4D97-AF65-F5344CB8AC3E}">
        <p14:creationId xmlns:p14="http://schemas.microsoft.com/office/powerpoint/2010/main" val="3928491844"/>
      </p:ext>
    </p:extLst>
  </p:cSld>
  <p:clrMapOvr>
    <a:masterClrMapping/>
  </p:clrMapOvr>
  <p:transition spd="slow">
    <p:push dir="u"/>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76DB9C-E116-41BB-BBF8-489815CAF44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64</a:t>
            </a:fld>
            <a:endParaRPr lang="en"/>
          </a:p>
        </p:txBody>
      </p:sp>
      <p:pic>
        <p:nvPicPr>
          <p:cNvPr id="1026" name="Picture 2" descr="25bestgifs9">
            <a:extLst>
              <a:ext uri="{FF2B5EF4-FFF2-40B4-BE49-F238E27FC236}">
                <a16:creationId xmlns:a16="http://schemas.microsoft.com/office/drawing/2014/main" id="{3B9A460F-F929-43B9-8AA1-A667B80378CE}"/>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234069" y="857250"/>
            <a:ext cx="3429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2934708"/>
      </p:ext>
    </p:extLst>
  </p:cSld>
  <p:clrMapOvr>
    <a:masterClrMapping/>
  </p:clrMapOvr>
  <p:transition spd="slow">
    <p:push dir="u"/>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 Placeholder 1">
                <a:extLst>
                  <a:ext uri="{FF2B5EF4-FFF2-40B4-BE49-F238E27FC236}">
                    <a16:creationId xmlns:a16="http://schemas.microsoft.com/office/drawing/2014/main" id="{D56CCECD-9F63-5C41-BF94-9F6DF5A3AE2E}"/>
                  </a:ext>
                </a:extLst>
              </p:cNvPr>
              <p:cNvSpPr>
                <a:spLocks noGrp="1"/>
              </p:cNvSpPr>
              <p:nvPr>
                <p:ph type="body" idx="1"/>
              </p:nvPr>
            </p:nvSpPr>
            <p:spPr/>
            <p:txBody>
              <a:bodyPr/>
              <a:lstStyle/>
              <a:p>
                <a:pPr marL="139700" indent="0">
                  <a:buNone/>
                </a:pPr>
                <a:r>
                  <a:rPr lang="en-US" b="1" dirty="0"/>
                  <a:t>How should we choose the best value of </a:t>
                </a:r>
                <a14:m>
                  <m:oMath xmlns:m="http://schemas.openxmlformats.org/officeDocument/2006/math">
                    <m:r>
                      <a:rPr lang="en-US" b="1" i="1" smtClean="0">
                        <a:latin typeface="Cambria Math" panose="02040503050406030204" pitchFamily="18" charset="0"/>
                      </a:rPr>
                      <m:t>𝝀</m:t>
                    </m:r>
                  </m:oMath>
                </a14:m>
                <a:r>
                  <a:rPr lang="en-US" b="1" dirty="0"/>
                  <a:t> for LASSO?</a:t>
                </a:r>
              </a:p>
              <a:p>
                <a:pPr marL="482600" indent="-342900">
                  <a:buClr>
                    <a:schemeClr val="bg2"/>
                  </a:buClr>
                  <a:buFont typeface="+mj-lt"/>
                  <a:buAutoNum type="alphaLcParenR"/>
                </a:pPr>
                <a:r>
                  <a:rPr lang="en-US" dirty="0"/>
                  <a:t>Pick the </a:t>
                </a:r>
                <a14:m>
                  <m:oMath xmlns:m="http://schemas.openxmlformats.org/officeDocument/2006/math">
                    <m:r>
                      <a:rPr lang="en-US" i="1">
                        <a:latin typeface="Cambria Math" panose="02040503050406030204" pitchFamily="18" charset="0"/>
                      </a:rPr>
                      <m:t>𝜆</m:t>
                    </m:r>
                  </m:oMath>
                </a14:m>
                <a:r>
                  <a:rPr lang="en-US" dirty="0"/>
                  <a:t> that has the smallest </a:t>
                </a:r>
                <a14:m>
                  <m:oMath xmlns:m="http://schemas.openxmlformats.org/officeDocument/2006/math">
                    <m:r>
                      <m:rPr>
                        <m:sty m:val="p"/>
                      </m:rPr>
                      <a:rPr lang="en-US" b="0" i="0" smtClean="0">
                        <a:latin typeface="Cambria Math" panose="02040503050406030204" pitchFamily="18" charset="0"/>
                      </a:rPr>
                      <m:t>M</m:t>
                    </m:r>
                    <m:r>
                      <a:rPr lang="en-US" i="1">
                        <a:latin typeface="Cambria Math" panose="02040503050406030204" pitchFamily="18" charset="0"/>
                      </a:rPr>
                      <m:t>𝑆</m:t>
                    </m:r>
                    <m:r>
                      <a:rPr lang="en-US" b="0" i="1" smtClean="0">
                        <a:latin typeface="Cambria Math" panose="02040503050406030204" pitchFamily="18" charset="0"/>
                      </a:rPr>
                      <m:t>𝐸</m:t>
                    </m:r>
                    <m:d>
                      <m:dPr>
                        <m:ctrlPr>
                          <a:rPr lang="en-US" i="1">
                            <a:latin typeface="Cambria Math" panose="02040503050406030204" pitchFamily="18" charset="0"/>
                          </a:rPr>
                        </m:ctrlPr>
                      </m:dPr>
                      <m:e>
                        <m:acc>
                          <m:accPr>
                            <m:chr m:val="̂"/>
                            <m:ctrlPr>
                              <a:rPr lang="en-US" b="0" i="1" dirty="0" smtClean="0">
                                <a:latin typeface="Cambria Math" panose="02040503050406030204" pitchFamily="18" charset="0"/>
                              </a:rPr>
                            </m:ctrlPr>
                          </m:accPr>
                          <m:e>
                            <m:r>
                              <a:rPr lang="en-US" b="0" i="1" dirty="0" smtClean="0">
                                <a:latin typeface="Cambria Math" panose="02040503050406030204" pitchFamily="18" charset="0"/>
                              </a:rPr>
                              <m:t>𝑤</m:t>
                            </m:r>
                          </m:e>
                        </m:acc>
                      </m:e>
                    </m:d>
                  </m:oMath>
                </a14:m>
                <a:r>
                  <a:rPr lang="en-US" dirty="0"/>
                  <a:t> on the </a:t>
                </a:r>
                <a:r>
                  <a:rPr lang="en-US" b="1" dirty="0"/>
                  <a:t>validation set</a:t>
                </a:r>
              </a:p>
              <a:p>
                <a:pPr marL="482600" indent="-342900">
                  <a:buClr>
                    <a:schemeClr val="bg2"/>
                  </a:buClr>
                  <a:buFont typeface="+mj-lt"/>
                  <a:buAutoNum type="alphaLcParenR"/>
                </a:pPr>
                <a:r>
                  <a:rPr lang="en-US" dirty="0"/>
                  <a:t>Pick the </a:t>
                </a:r>
                <a14:m>
                  <m:oMath xmlns:m="http://schemas.openxmlformats.org/officeDocument/2006/math">
                    <m:r>
                      <a:rPr lang="en-US" i="1">
                        <a:latin typeface="Cambria Math" panose="02040503050406030204" pitchFamily="18" charset="0"/>
                      </a:rPr>
                      <m:t>𝜆</m:t>
                    </m:r>
                  </m:oMath>
                </a14:m>
                <a:r>
                  <a:rPr lang="en-US" dirty="0"/>
                  <a:t> that has the smallest </a:t>
                </a:r>
                <a14:m>
                  <m:oMath xmlns:m="http://schemas.openxmlformats.org/officeDocument/2006/math">
                    <m:r>
                      <a:rPr lang="en-US" b="0" i="1" smtClean="0">
                        <a:latin typeface="Cambria Math" panose="02040503050406030204" pitchFamily="18" charset="0"/>
                      </a:rPr>
                      <m:t>𝑀</m:t>
                    </m:r>
                    <m:r>
                      <a:rPr lang="en-US" i="1">
                        <a:latin typeface="Cambria Math" panose="02040503050406030204" pitchFamily="18" charset="0"/>
                      </a:rPr>
                      <m:t>𝑆</m:t>
                    </m:r>
                    <m:r>
                      <a:rPr lang="en-US" b="0" i="1" smtClean="0">
                        <a:latin typeface="Cambria Math" panose="02040503050406030204" pitchFamily="18" charset="0"/>
                      </a:rPr>
                      <m:t>𝐸</m:t>
                    </m:r>
                    <m:d>
                      <m:dPr>
                        <m:ctrlPr>
                          <a:rPr lang="en-US" i="1">
                            <a:latin typeface="Cambria Math" panose="02040503050406030204" pitchFamily="18" charset="0"/>
                          </a:rPr>
                        </m:ctrlPr>
                      </m:dPr>
                      <m:e>
                        <m:acc>
                          <m:accPr>
                            <m:chr m:val="̂"/>
                            <m:ctrlPr>
                              <a:rPr lang="en-US" b="0" i="1" dirty="0" smtClean="0">
                                <a:latin typeface="Cambria Math" panose="02040503050406030204" pitchFamily="18" charset="0"/>
                              </a:rPr>
                            </m:ctrlPr>
                          </m:accPr>
                          <m:e>
                            <m:r>
                              <a:rPr lang="en-US" b="0" i="1" dirty="0" smtClean="0">
                                <a:latin typeface="Cambria Math" panose="02040503050406030204" pitchFamily="18" charset="0"/>
                              </a:rPr>
                              <m:t>𝑤</m:t>
                            </m:r>
                          </m:e>
                        </m:acc>
                      </m:e>
                    </m:d>
                    <m:r>
                      <a:rPr lang="en-US" i="1">
                        <a:latin typeface="Cambria Math" panose="02040503050406030204" pitchFamily="18" charset="0"/>
                      </a:rPr>
                      <m:t>+</m:t>
                    </m:r>
                    <m:r>
                      <a:rPr lang="en-US" i="1">
                        <a:latin typeface="Cambria Math" panose="02040503050406030204" pitchFamily="18" charset="0"/>
                      </a:rPr>
                      <m:t>𝜆</m:t>
                    </m:r>
                    <m:sSubSup>
                      <m:sSubSupPr>
                        <m:ctrlPr>
                          <a:rPr lang="en-US" i="1">
                            <a:latin typeface="Cambria Math" panose="02040503050406030204" pitchFamily="18" charset="0"/>
                          </a:rPr>
                        </m:ctrlPr>
                      </m:sSubSupPr>
                      <m:e>
                        <m:d>
                          <m:dPr>
                            <m:begChr m:val="|"/>
                            <m:endChr m:val="|"/>
                            <m:ctrlPr>
                              <a:rPr lang="en-US" i="1">
                                <a:latin typeface="Cambria Math" panose="02040503050406030204" pitchFamily="18" charset="0"/>
                              </a:rPr>
                            </m:ctrlPr>
                          </m:dPr>
                          <m:e>
                            <m:d>
                              <m:dPr>
                                <m:begChr m:val="|"/>
                                <m:endChr m:val="|"/>
                                <m:ctrlPr>
                                  <a:rPr lang="en-US" i="1">
                                    <a:latin typeface="Cambria Math" panose="02040503050406030204" pitchFamily="18" charset="0"/>
                                  </a:rPr>
                                </m:ctrlPr>
                              </m:dPr>
                              <m:e>
                                <m:acc>
                                  <m:accPr>
                                    <m:chr m:val="̂"/>
                                    <m:ctrlPr>
                                      <a:rPr lang="en-US" b="0" i="1" dirty="0" smtClean="0">
                                        <a:latin typeface="Cambria Math" panose="02040503050406030204" pitchFamily="18" charset="0"/>
                                      </a:rPr>
                                    </m:ctrlPr>
                                  </m:accPr>
                                  <m:e>
                                    <m:r>
                                      <a:rPr lang="en-US" b="0" i="1" dirty="0" smtClean="0">
                                        <a:latin typeface="Cambria Math" panose="02040503050406030204" pitchFamily="18" charset="0"/>
                                      </a:rPr>
                                      <m:t>𝑤</m:t>
                                    </m:r>
                                  </m:e>
                                </m:acc>
                              </m:e>
                            </m:d>
                          </m:e>
                        </m:d>
                      </m:e>
                      <m:sub>
                        <m:r>
                          <a:rPr lang="en-US" i="1">
                            <a:latin typeface="Cambria Math" panose="02040503050406030204" pitchFamily="18" charset="0"/>
                          </a:rPr>
                          <m:t>2</m:t>
                        </m:r>
                      </m:sub>
                      <m:sup>
                        <m:r>
                          <a:rPr lang="en-US" i="1">
                            <a:latin typeface="Cambria Math" panose="02040503050406030204" pitchFamily="18" charset="0"/>
                          </a:rPr>
                          <m:t>2</m:t>
                        </m:r>
                      </m:sup>
                    </m:sSubSup>
                  </m:oMath>
                </a14:m>
                <a:r>
                  <a:rPr lang="en-US" dirty="0"/>
                  <a:t> on the </a:t>
                </a:r>
                <a:r>
                  <a:rPr lang="en-US" b="1" dirty="0"/>
                  <a:t>validation set</a:t>
                </a:r>
              </a:p>
              <a:p>
                <a:pPr marL="482600" indent="-342900">
                  <a:buClr>
                    <a:schemeClr val="bg2"/>
                  </a:buClr>
                  <a:buFont typeface="+mj-lt"/>
                  <a:buAutoNum type="alphaLcParenR"/>
                </a:pPr>
                <a:r>
                  <a:rPr lang="en-US" dirty="0"/>
                  <a:t>Pick the </a:t>
                </a:r>
                <a14:m>
                  <m:oMath xmlns:m="http://schemas.openxmlformats.org/officeDocument/2006/math">
                    <m:r>
                      <a:rPr lang="en-US" i="1">
                        <a:latin typeface="Cambria Math" panose="02040503050406030204" pitchFamily="18" charset="0"/>
                      </a:rPr>
                      <m:t>𝜆</m:t>
                    </m:r>
                  </m:oMath>
                </a14:m>
                <a:r>
                  <a:rPr lang="en-US" dirty="0"/>
                  <a:t> that results in the most zero coefficients</a:t>
                </a:r>
              </a:p>
              <a:p>
                <a:pPr marL="482600" indent="-342900">
                  <a:buClr>
                    <a:schemeClr val="bg2"/>
                  </a:buClr>
                  <a:buFont typeface="+mj-lt"/>
                  <a:buAutoNum type="alphaLcParenR"/>
                </a:pPr>
                <a:r>
                  <a:rPr lang="en-US" dirty="0"/>
                  <a:t>Pick the </a:t>
                </a:r>
                <a14:m>
                  <m:oMath xmlns:m="http://schemas.openxmlformats.org/officeDocument/2006/math">
                    <m:r>
                      <a:rPr lang="en-US" i="1">
                        <a:latin typeface="Cambria Math" panose="02040503050406030204" pitchFamily="18" charset="0"/>
                      </a:rPr>
                      <m:t>𝜆</m:t>
                    </m:r>
                  </m:oMath>
                </a14:m>
                <a:r>
                  <a:rPr lang="en-US" dirty="0"/>
                  <a:t> that results in the fewest zero coefficients</a:t>
                </a:r>
              </a:p>
              <a:p>
                <a:pPr marL="482600" indent="-342900">
                  <a:buClr>
                    <a:schemeClr val="bg2"/>
                  </a:buClr>
                  <a:buFont typeface="+mj-lt"/>
                  <a:buAutoNum type="alphaLcParenR"/>
                </a:pPr>
                <a:r>
                  <a:rPr lang="en-US" dirty="0"/>
                  <a:t>None of the above</a:t>
                </a:r>
              </a:p>
              <a:p>
                <a:endParaRPr lang="en-US" dirty="0"/>
              </a:p>
              <a:p>
                <a:endParaRPr lang="en-US" dirty="0"/>
              </a:p>
              <a:p>
                <a:endParaRPr lang="en-US" dirty="0"/>
              </a:p>
            </p:txBody>
          </p:sp>
        </mc:Choice>
        <mc:Fallback xmlns="">
          <p:sp>
            <p:nvSpPr>
              <p:cNvPr id="2" name="Text Placeholder 1">
                <a:extLst>
                  <a:ext uri="{FF2B5EF4-FFF2-40B4-BE49-F238E27FC236}">
                    <a16:creationId xmlns:a16="http://schemas.microsoft.com/office/drawing/2014/main" id="{D56CCECD-9F63-5C41-BF94-9F6DF5A3AE2E}"/>
                  </a:ext>
                </a:extLst>
              </p:cNvPr>
              <p:cNvSpPr>
                <a:spLocks noGrp="1" noRot="1" noChangeAspect="1" noMove="1" noResize="1" noEditPoints="1" noAdjustHandles="1" noChangeArrowheads="1" noChangeShapeType="1" noTextEdit="1"/>
              </p:cNvSpPr>
              <p:nvPr>
                <p:ph type="body" idx="1"/>
              </p:nvPr>
            </p:nvSpPr>
            <p:spPr>
              <a:blipFill>
                <a:blip r:embed="rId2"/>
                <a:stretch>
                  <a:fillRect/>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4CCDEE78-E813-F345-939F-4B615DE87FB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65</a:t>
            </a:fld>
            <a:endParaRPr lang="en" dirty="0"/>
          </a:p>
        </p:txBody>
      </p:sp>
      <p:sp>
        <p:nvSpPr>
          <p:cNvPr id="4" name="Title 3">
            <a:extLst>
              <a:ext uri="{FF2B5EF4-FFF2-40B4-BE49-F238E27FC236}">
                <a16:creationId xmlns:a16="http://schemas.microsoft.com/office/drawing/2014/main" id="{5AABBBF7-3929-1A45-B050-6129D7FBE7DE}"/>
              </a:ext>
            </a:extLst>
          </p:cNvPr>
          <p:cNvSpPr>
            <a:spLocks noGrp="1"/>
          </p:cNvSpPr>
          <p:nvPr>
            <p:ph type="title"/>
          </p:nvPr>
        </p:nvSpPr>
        <p:spPr/>
        <p:txBody>
          <a:bodyPr/>
          <a:lstStyle/>
          <a:p>
            <a:r>
              <a:rPr lang="en-US" dirty="0"/>
              <a:t>1 min</a:t>
            </a:r>
          </a:p>
        </p:txBody>
      </p:sp>
    </p:spTree>
    <p:extLst>
      <p:ext uri="{BB962C8B-B14F-4D97-AF65-F5344CB8AC3E}">
        <p14:creationId xmlns:p14="http://schemas.microsoft.com/office/powerpoint/2010/main" val="2959922056"/>
      </p:ext>
    </p:extLst>
  </p:cSld>
  <p:clrMapOvr>
    <a:masterClrMapping/>
  </p:clrMapOvr>
  <p:transition spd="slow">
    <p:push dir="u"/>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37AB0CF6-00D2-4747-B28B-2EC6C91EBF59}"/>
                  </a:ext>
                </a:extLst>
              </p:cNvPr>
              <p:cNvSpPr>
                <a:spLocks noGrp="1"/>
              </p:cNvSpPr>
              <p:nvPr>
                <p:ph type="title"/>
              </p:nvPr>
            </p:nvSpPr>
            <p:spPr/>
            <p:txBody>
              <a:bodyPr/>
              <a:lstStyle/>
              <a:p>
                <a:r>
                  <a:rPr lang="en-US" dirty="0"/>
                  <a:t>Choosing </a:t>
                </a:r>
                <a14:m>
                  <m:oMath xmlns:m="http://schemas.openxmlformats.org/officeDocument/2006/math">
                    <m:r>
                      <a:rPr lang="en-US" b="0" i="1" smtClean="0">
                        <a:latin typeface="Cambria Math" panose="02040503050406030204" pitchFamily="18" charset="0"/>
                      </a:rPr>
                      <m:t>𝜆</m:t>
                    </m:r>
                  </m:oMath>
                </a14:m>
                <a:endParaRPr lang="en-US" dirty="0"/>
              </a:p>
            </p:txBody>
          </p:sp>
        </mc:Choice>
        <mc:Fallback xmlns="">
          <p:sp>
            <p:nvSpPr>
              <p:cNvPr id="2" name="Title 1">
                <a:extLst>
                  <a:ext uri="{FF2B5EF4-FFF2-40B4-BE49-F238E27FC236}">
                    <a16:creationId xmlns:a16="http://schemas.microsoft.com/office/drawing/2014/main" id="{37AB0CF6-00D2-4747-B28B-2EC6C91EBF59}"/>
                  </a:ext>
                </a:extLst>
              </p:cNvPr>
              <p:cNvSpPr>
                <a:spLocks noGrp="1" noRot="1" noChangeAspect="1" noMove="1" noResize="1" noEditPoints="1" noAdjustHandles="1" noChangeArrowheads="1" noChangeShapeType="1" noTextEdit="1"/>
              </p:cNvSpPr>
              <p:nvPr>
                <p:ph type="title"/>
              </p:nvPr>
            </p:nvSpPr>
            <p:spPr>
              <a:blipFill>
                <a:blip r:embed="rId2"/>
                <a:stretch>
                  <a:fillRect l="-3681"/>
                </a:stretch>
              </a:blipFill>
            </p:spPr>
            <p:txBody>
              <a:bodyPr/>
              <a:lstStyle/>
              <a:p>
                <a:r>
                  <a:rPr lang="en-US">
                    <a:noFill/>
                  </a:rPr>
                  <a:t> </a:t>
                </a:r>
              </a:p>
            </p:txBody>
          </p:sp>
        </mc:Fallback>
      </mc:AlternateContent>
      <p:sp>
        <p:nvSpPr>
          <p:cNvPr id="3" name="Text Placeholder 2">
            <a:extLst>
              <a:ext uri="{FF2B5EF4-FFF2-40B4-BE49-F238E27FC236}">
                <a16:creationId xmlns:a16="http://schemas.microsoft.com/office/drawing/2014/main" id="{F0CF913B-6E24-BF4B-B914-B2931C474D1D}"/>
              </a:ext>
            </a:extLst>
          </p:cNvPr>
          <p:cNvSpPr>
            <a:spLocks noGrp="1"/>
          </p:cNvSpPr>
          <p:nvPr>
            <p:ph type="body" idx="1"/>
          </p:nvPr>
        </p:nvSpPr>
        <p:spPr/>
        <p:txBody>
          <a:bodyPr/>
          <a:lstStyle/>
          <a:p>
            <a:pPr marL="139700" indent="0">
              <a:buNone/>
            </a:pPr>
            <a:r>
              <a:rPr lang="en-US" dirty="0"/>
              <a:t>Exactly the same as Ridge Regression :) </a:t>
            </a:r>
          </a:p>
          <a:p>
            <a:pPr marL="139700" indent="0">
              <a:buNone/>
            </a:pPr>
            <a:endParaRPr lang="en-US" dirty="0"/>
          </a:p>
          <a:p>
            <a:pPr marL="139700" indent="0">
              <a:buNone/>
            </a:pPr>
            <a:r>
              <a:rPr lang="en-US" dirty="0"/>
              <a:t>This will be true for almost every </a:t>
            </a:r>
            <a:r>
              <a:rPr lang="en-US" b="1" dirty="0"/>
              <a:t>hyper-parameter</a:t>
            </a:r>
            <a:r>
              <a:rPr lang="en-US" dirty="0"/>
              <a:t> we talk about</a:t>
            </a:r>
          </a:p>
          <a:p>
            <a:pPr marL="139700" indent="0">
              <a:buNone/>
            </a:pPr>
            <a:endParaRPr lang="en-US" dirty="0"/>
          </a:p>
          <a:p>
            <a:pPr marL="139700" indent="0">
              <a:buNone/>
            </a:pPr>
            <a:r>
              <a:rPr lang="en-US" dirty="0"/>
              <a:t>A </a:t>
            </a:r>
            <a:r>
              <a:rPr lang="en-US" b="1" dirty="0"/>
              <a:t>hyper-parameter</a:t>
            </a:r>
            <a:r>
              <a:rPr lang="en-US" dirty="0"/>
              <a:t> is a parameter you specify for the model that influences which parameters (e.g. coefficients) are learned by the ML </a:t>
            </a:r>
            <a:r>
              <a:rPr lang="en-US" dirty="0" err="1"/>
              <a:t>aglorithm</a:t>
            </a:r>
            <a:endParaRPr lang="en-US" dirty="0"/>
          </a:p>
        </p:txBody>
      </p:sp>
      <p:sp>
        <p:nvSpPr>
          <p:cNvPr id="4" name="Slide Number Placeholder 3">
            <a:extLst>
              <a:ext uri="{FF2B5EF4-FFF2-40B4-BE49-F238E27FC236}">
                <a16:creationId xmlns:a16="http://schemas.microsoft.com/office/drawing/2014/main" id="{C6773593-9C2E-3B4D-B171-B6E2CCA7AFF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66</a:t>
            </a:fld>
            <a:endParaRPr lang="en"/>
          </a:p>
        </p:txBody>
      </p:sp>
    </p:spTree>
    <p:extLst>
      <p:ext uri="{BB962C8B-B14F-4D97-AF65-F5344CB8AC3E}">
        <p14:creationId xmlns:p14="http://schemas.microsoft.com/office/powerpoint/2010/main" val="4220527306"/>
      </p:ext>
    </p:extLst>
  </p:cSld>
  <p:clrMapOvr>
    <a:masterClrMapping/>
  </p:clrMapOvr>
  <p:transition spd="slow">
    <p:push dir="u"/>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9E55D-93A5-4400-BE67-253EF956C418}"/>
              </a:ext>
            </a:extLst>
          </p:cNvPr>
          <p:cNvSpPr>
            <a:spLocks noGrp="1"/>
          </p:cNvSpPr>
          <p:nvPr>
            <p:ph type="title"/>
          </p:nvPr>
        </p:nvSpPr>
        <p:spPr/>
        <p:txBody>
          <a:bodyPr/>
          <a:lstStyle/>
          <a:p>
            <a:r>
              <a:rPr lang="en-US" dirty="0"/>
              <a:t>LASSO in Practice</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69F5AB86-FB46-40C7-9DE4-BF489D79A992}"/>
                  </a:ext>
                </a:extLst>
              </p:cNvPr>
              <p:cNvSpPr>
                <a:spLocks noGrp="1"/>
              </p:cNvSpPr>
              <p:nvPr>
                <p:ph type="body" idx="1"/>
              </p:nvPr>
            </p:nvSpPr>
            <p:spPr/>
            <p:txBody>
              <a:bodyPr/>
              <a:lstStyle/>
              <a:p>
                <a:pPr marL="139700" indent="0">
                  <a:buNone/>
                </a:pPr>
                <a:r>
                  <a:rPr lang="en-US" dirty="0"/>
                  <a:t>A very common usage of LASSO is in feature selection. If you have a model with potentially many features you want to explore, you can use LASSO on a model with all the features and choose the appropriate </a:t>
                </a:r>
                <a14:m>
                  <m:oMath xmlns:m="http://schemas.openxmlformats.org/officeDocument/2006/math">
                    <m:r>
                      <a:rPr lang="en-US" i="1">
                        <a:latin typeface="Cambria Math" panose="02040503050406030204" pitchFamily="18" charset="0"/>
                      </a:rPr>
                      <m:t>𝜆</m:t>
                    </m:r>
                  </m:oMath>
                </a14:m>
                <a:r>
                  <a:rPr lang="en-US" dirty="0"/>
                  <a:t> to get the right complexity.</a:t>
                </a:r>
              </a:p>
              <a:p>
                <a:pPr marL="139700" indent="0">
                  <a:buNone/>
                </a:pPr>
                <a:endParaRPr lang="en-US" dirty="0"/>
              </a:p>
              <a:p>
                <a:pPr marL="139700" indent="0">
                  <a:buNone/>
                </a:pPr>
                <a:r>
                  <a:rPr lang="en-US" dirty="0"/>
                  <a:t>Then once you find the non-zero coefficients, you can identify which features are the most important to the task at hand*</a:t>
                </a:r>
              </a:p>
              <a:p>
                <a:pPr marL="139700" indent="0">
                  <a:buNone/>
                </a:pPr>
                <a:endParaRPr lang="en-US" dirty="0"/>
              </a:p>
              <a:p>
                <a:pPr marL="139700" indent="0">
                  <a:buNone/>
                </a:pPr>
                <a:r>
                  <a:rPr lang="en-US" dirty="0"/>
                  <a:t>* e.g., using domain-specific expertise</a:t>
                </a:r>
              </a:p>
            </p:txBody>
          </p:sp>
        </mc:Choice>
        <mc:Fallback xmlns="">
          <p:sp>
            <p:nvSpPr>
              <p:cNvPr id="3" name="Text Placeholder 2">
                <a:extLst>
                  <a:ext uri="{FF2B5EF4-FFF2-40B4-BE49-F238E27FC236}">
                    <a16:creationId xmlns:a16="http://schemas.microsoft.com/office/drawing/2014/main" id="{69F5AB86-FB46-40C7-9DE4-BF489D79A992}"/>
                  </a:ext>
                </a:extLst>
              </p:cNvPr>
              <p:cNvSpPr>
                <a:spLocks noGrp="1" noRot="1" noChangeAspect="1" noMove="1" noResize="1" noEditPoints="1" noAdjustHandles="1" noChangeArrowheads="1" noChangeShapeType="1" noTextEdit="1"/>
              </p:cNvSpPr>
              <p:nvPr>
                <p:ph type="body" idx="1"/>
              </p:nvPr>
            </p:nvSpPr>
            <p:spPr>
              <a:blipFill>
                <a:blip r:embed="rId2"/>
                <a:stretch>
                  <a:fillRect r="-680"/>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470C1C90-DFB5-426F-BA0A-591651E7378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67</a:t>
            </a:fld>
            <a:endParaRPr lang="en"/>
          </a:p>
        </p:txBody>
      </p:sp>
    </p:spTree>
    <p:extLst>
      <p:ext uri="{BB962C8B-B14F-4D97-AF65-F5344CB8AC3E}">
        <p14:creationId xmlns:p14="http://schemas.microsoft.com/office/powerpoint/2010/main" val="3763866265"/>
      </p:ext>
    </p:extLst>
  </p:cSld>
  <p:clrMapOvr>
    <a:masterClrMapping/>
  </p:clrMapOvr>
  <p:transition spd="slow">
    <p:push dir="u"/>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E1D61AEE-385C-E601-B86D-71F835FD01F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68</a:t>
            </a:fld>
            <a:endParaRPr lang="en"/>
          </a:p>
        </p:txBody>
      </p:sp>
      <p:sp>
        <p:nvSpPr>
          <p:cNvPr id="3" name="Title 1">
            <a:extLst>
              <a:ext uri="{FF2B5EF4-FFF2-40B4-BE49-F238E27FC236}">
                <a16:creationId xmlns:a16="http://schemas.microsoft.com/office/drawing/2014/main" id="{2B29F03E-B91B-515E-3FD4-D50B6AA53A0D}"/>
              </a:ext>
            </a:extLst>
          </p:cNvPr>
          <p:cNvSpPr txBox="1">
            <a:spLocks/>
          </p:cNvSpPr>
          <p:nvPr/>
        </p:nvSpPr>
        <p:spPr>
          <a:xfrm>
            <a:off x="83613" y="47312"/>
            <a:ext cx="2046288" cy="616851"/>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1pPr>
            <a:lvl2pPr marR="0" lvl="1"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2pPr>
            <a:lvl3pPr marR="0" lvl="2"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3pPr>
            <a:lvl4pPr marR="0" lvl="3"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4pPr>
            <a:lvl5pPr marR="0" lvl="4"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5pPr>
            <a:lvl6pPr marR="0" lvl="5"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6pPr>
            <a:lvl7pPr marR="0" lvl="6"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7pPr>
            <a:lvl8pPr marR="0" lvl="7"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8pPr>
            <a:lvl9pPr marR="0" lvl="8"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9pPr>
          </a:lstStyle>
          <a:p>
            <a:r>
              <a:rPr lang="en-US" b="1">
                <a:solidFill>
                  <a:schemeClr val="accent6"/>
                </a:solidFill>
              </a:rPr>
              <a:t>ML Pipeline</a:t>
            </a:r>
            <a:endParaRPr lang="en-US" b="1" dirty="0">
              <a:solidFill>
                <a:schemeClr val="accent6"/>
              </a:solidFill>
            </a:endParaRPr>
          </a:p>
        </p:txBody>
      </p:sp>
      <p:sp>
        <p:nvSpPr>
          <p:cNvPr id="13" name="Slide Number Placeholder 3">
            <a:extLst>
              <a:ext uri="{FF2B5EF4-FFF2-40B4-BE49-F238E27FC236}">
                <a16:creationId xmlns:a16="http://schemas.microsoft.com/office/drawing/2014/main" id="{9E8D1B50-38A0-C8D2-B2FB-1B196A72F918}"/>
              </a:ext>
            </a:extLst>
          </p:cNvPr>
          <p:cNvSpPr txBox="1">
            <a:spLocks/>
          </p:cNvSpPr>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1pPr>
            <a:lvl2pPr marR="0" lvl="1"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2pPr>
            <a:lvl3pPr marR="0" lvl="2"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3pPr>
            <a:lvl4pPr marR="0" lvl="3"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4pPr>
            <a:lvl5pPr marR="0" lvl="4"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5pPr>
            <a:lvl6pPr marR="0" lvl="5"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6pPr>
            <a:lvl7pPr marR="0" lvl="6"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7pPr>
            <a:lvl8pPr marR="0" lvl="7"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8pPr>
            <a:lvl9pPr marR="0" lvl="8"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9pPr>
          </a:lstStyle>
          <a:p>
            <a:fld id="{00000000-1234-1234-1234-123412341234}" type="slidenum">
              <a:rPr lang="en" smtClean="0"/>
              <a:pPr/>
              <a:t>68</a:t>
            </a:fld>
            <a:endParaRPr lang="en"/>
          </a:p>
        </p:txBody>
      </p:sp>
      <p:sp>
        <p:nvSpPr>
          <p:cNvPr id="14" name="Magnetic Disk 13">
            <a:extLst>
              <a:ext uri="{FF2B5EF4-FFF2-40B4-BE49-F238E27FC236}">
                <a16:creationId xmlns:a16="http://schemas.microsoft.com/office/drawing/2014/main" id="{9ECD85B2-E48E-0CDB-48D5-B44246B858CC}"/>
              </a:ext>
            </a:extLst>
          </p:cNvPr>
          <p:cNvSpPr>
            <a:spLocks noChangeAspect="1"/>
          </p:cNvSpPr>
          <p:nvPr/>
        </p:nvSpPr>
        <p:spPr>
          <a:xfrm>
            <a:off x="1973253" y="1140369"/>
            <a:ext cx="1357539" cy="1376482"/>
          </a:xfrm>
          <a:prstGeom prst="flowChartMagneticDisk">
            <a:avLst/>
          </a:prstGeom>
          <a:solidFill>
            <a:schemeClr val="accent5">
              <a:lumMod val="40000"/>
              <a:lumOff val="6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16" tIns="45709" rIns="91416" bIns="45709" anchor="ctr"/>
          <a:lstStyle/>
          <a:p>
            <a:pPr algn="ctr"/>
            <a:r>
              <a:rPr lang="en-US" sz="2000" dirty="0">
                <a:latin typeface="Open Sans" panose="020B0606030504020204" pitchFamily="34" charset="0"/>
                <a:ea typeface="Open Sans" panose="020B0606030504020204" pitchFamily="34" charset="0"/>
                <a:cs typeface="Open Sans" panose="020B0606030504020204" pitchFamily="34" charset="0"/>
              </a:rPr>
              <a:t>Training</a:t>
            </a:r>
          </a:p>
          <a:p>
            <a:pPr algn="ctr"/>
            <a:r>
              <a:rPr lang="en-US" sz="2000" dirty="0">
                <a:latin typeface="Open Sans" panose="020B0606030504020204" pitchFamily="34" charset="0"/>
                <a:ea typeface="Open Sans" panose="020B0606030504020204" pitchFamily="34" charset="0"/>
                <a:cs typeface="Open Sans" panose="020B0606030504020204" pitchFamily="34" charset="0"/>
              </a:rPr>
              <a:t>Data</a:t>
            </a:r>
          </a:p>
        </p:txBody>
      </p:sp>
      <p:sp>
        <p:nvSpPr>
          <p:cNvPr id="20" name="TextBox 19">
            <a:extLst>
              <a:ext uri="{FF2B5EF4-FFF2-40B4-BE49-F238E27FC236}">
                <a16:creationId xmlns:a16="http://schemas.microsoft.com/office/drawing/2014/main" id="{8BEB8227-8D3E-D6A6-4259-3504BE6907F7}"/>
              </a:ext>
            </a:extLst>
          </p:cNvPr>
          <p:cNvSpPr txBox="1">
            <a:spLocks noChangeAspect="1"/>
          </p:cNvSpPr>
          <p:nvPr/>
        </p:nvSpPr>
        <p:spPr>
          <a:xfrm>
            <a:off x="3714815" y="1384754"/>
            <a:ext cx="1370257" cy="892552"/>
          </a:xfrm>
          <a:prstGeom prst="rect">
            <a:avLst/>
          </a:prstGeom>
          <a:solidFill>
            <a:schemeClr val="accent1"/>
          </a:solidFill>
          <a:ln>
            <a:solidFill>
              <a:schemeClr val="accent1">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wrap="none" tIns="137160" bIns="137160" rtlCol="0">
            <a:spAutoFit/>
          </a:bodyPr>
          <a:lstStyle/>
          <a:p>
            <a:pPr algn="ctr"/>
            <a:r>
              <a:rPr lang="en-US" sz="2000" dirty="0">
                <a:latin typeface="Open Sans" panose="020B0606030504020204" pitchFamily="34" charset="0"/>
                <a:ea typeface="Open Sans" panose="020B0606030504020204" pitchFamily="34" charset="0"/>
                <a:cs typeface="Open Sans" panose="020B0606030504020204" pitchFamily="34" charset="0"/>
              </a:rPr>
              <a:t>Pre-</a:t>
            </a:r>
          </a:p>
          <a:p>
            <a:pPr algn="ctr"/>
            <a:r>
              <a:rPr lang="en-US" sz="2000" dirty="0">
                <a:latin typeface="Open Sans" panose="020B0606030504020204" pitchFamily="34" charset="0"/>
                <a:ea typeface="Open Sans" panose="020B0606030504020204" pitchFamily="34" charset="0"/>
                <a:cs typeface="Open Sans" panose="020B0606030504020204" pitchFamily="34" charset="0"/>
              </a:rPr>
              <a:t>Processing</a:t>
            </a:r>
          </a:p>
        </p:txBody>
      </p:sp>
      <p:cxnSp>
        <p:nvCxnSpPr>
          <p:cNvPr id="23" name="Straight Arrow Connector 22">
            <a:extLst>
              <a:ext uri="{FF2B5EF4-FFF2-40B4-BE49-F238E27FC236}">
                <a16:creationId xmlns:a16="http://schemas.microsoft.com/office/drawing/2014/main" id="{A3D2B411-A1F6-12DF-C2A9-EAF83EE6DF8C}"/>
              </a:ext>
            </a:extLst>
          </p:cNvPr>
          <p:cNvCxnSpPr>
            <a:cxnSpLocks noChangeAspect="1"/>
            <a:stCxn id="14" idx="4"/>
            <a:endCxn id="20" idx="1"/>
          </p:cNvCxnSpPr>
          <p:nvPr/>
        </p:nvCxnSpPr>
        <p:spPr>
          <a:xfrm>
            <a:off x="3330792" y="1828610"/>
            <a:ext cx="384023" cy="2420"/>
          </a:xfrm>
          <a:prstGeom prst="straightConnector1">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sp>
        <p:nvSpPr>
          <p:cNvPr id="24" name="TextBox 23">
            <a:extLst>
              <a:ext uri="{FF2B5EF4-FFF2-40B4-BE49-F238E27FC236}">
                <a16:creationId xmlns:a16="http://schemas.microsoft.com/office/drawing/2014/main" id="{C25CEE35-30CE-B93D-7F2F-354CAB2D40E7}"/>
              </a:ext>
            </a:extLst>
          </p:cNvPr>
          <p:cNvSpPr txBox="1">
            <a:spLocks noChangeAspect="1"/>
          </p:cNvSpPr>
          <p:nvPr/>
        </p:nvSpPr>
        <p:spPr>
          <a:xfrm>
            <a:off x="5651243" y="1384754"/>
            <a:ext cx="880240" cy="892552"/>
          </a:xfrm>
          <a:prstGeom prst="rect">
            <a:avLst/>
          </a:prstGeom>
          <a:effectLst>
            <a:outerShdw blurRad="50800" dist="50800" dir="5400000" algn="ctr" rotWithShape="0">
              <a:srgbClr val="000000">
                <a:alpha val="62000"/>
              </a:srgbClr>
            </a:outerShdw>
          </a:effectLst>
        </p:spPr>
        <p:style>
          <a:lnRef idx="2">
            <a:schemeClr val="accent3">
              <a:shade val="50000"/>
            </a:schemeClr>
          </a:lnRef>
          <a:fillRef idx="1">
            <a:schemeClr val="accent3"/>
          </a:fillRef>
          <a:effectRef idx="0">
            <a:schemeClr val="accent3"/>
          </a:effectRef>
          <a:fontRef idx="minor">
            <a:schemeClr val="lt1"/>
          </a:fontRef>
        </p:style>
        <p:txBody>
          <a:bodyPr wrap="none" tIns="137160" bIns="137160" rtlCol="0">
            <a:spAutoFit/>
          </a:bodyPr>
          <a:lstStyle/>
          <a:p>
            <a:pPr algn="ctr"/>
            <a:r>
              <a:rPr lang="en-US" sz="2000" dirty="0">
                <a:effectLst>
                  <a:outerShdw blurRad="50800" dist="38100" dir="5400000" algn="t"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ML </a:t>
            </a:r>
            <a:br>
              <a:rPr lang="en-US" sz="2000" dirty="0">
                <a:effectLst>
                  <a:outerShdw blurRad="50800" dist="38100" dir="5400000" algn="t"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br>
            <a:r>
              <a:rPr lang="en-US" sz="2000" dirty="0">
                <a:effectLst>
                  <a:outerShdw blurRad="50800" dist="38100" dir="5400000" algn="t"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model</a:t>
            </a:r>
          </a:p>
        </p:txBody>
      </p:sp>
      <p:sp>
        <p:nvSpPr>
          <p:cNvPr id="25" name="TextBox 24">
            <a:extLst>
              <a:ext uri="{FF2B5EF4-FFF2-40B4-BE49-F238E27FC236}">
                <a16:creationId xmlns:a16="http://schemas.microsoft.com/office/drawing/2014/main" id="{8B667B54-E8D9-631C-83AB-1736EFC63A06}"/>
              </a:ext>
            </a:extLst>
          </p:cNvPr>
          <p:cNvSpPr txBox="1">
            <a:spLocks noChangeAspect="1"/>
          </p:cNvSpPr>
          <p:nvPr/>
        </p:nvSpPr>
        <p:spPr>
          <a:xfrm>
            <a:off x="5610159" y="4036885"/>
            <a:ext cx="962407" cy="892552"/>
          </a:xfrm>
          <a:prstGeom prst="rect">
            <a:avLst/>
          </a:prstGeom>
          <a:solidFill>
            <a:schemeClr val="accent2">
              <a:lumMod val="40000"/>
              <a:lumOff val="60000"/>
            </a:schemeClr>
          </a:solidFill>
          <a:ln>
            <a:solidFill>
              <a:schemeClr val="accent2">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wrap="none" tIns="137160" bIns="137160" rtlCol="0">
            <a:spAutoFit/>
          </a:bodyPr>
          <a:lstStyle/>
          <a:p>
            <a:pPr algn="ctr"/>
            <a:r>
              <a:rPr lang="en-US" sz="2000" dirty="0">
                <a:latin typeface="Open Sans" panose="020B0606030504020204" pitchFamily="34" charset="0"/>
                <a:ea typeface="Open Sans" panose="020B0606030504020204" pitchFamily="34" charset="0"/>
                <a:cs typeface="Open Sans" panose="020B0606030504020204" pitchFamily="34" charset="0"/>
              </a:rPr>
              <a:t>Quality</a:t>
            </a:r>
            <a:br>
              <a:rPr lang="en-US" sz="2000" dirty="0">
                <a:latin typeface="Open Sans" panose="020B0606030504020204" pitchFamily="34" charset="0"/>
                <a:ea typeface="Open Sans" panose="020B0606030504020204" pitchFamily="34" charset="0"/>
                <a:cs typeface="Open Sans" panose="020B0606030504020204" pitchFamily="34" charset="0"/>
              </a:rPr>
            </a:br>
            <a:r>
              <a:rPr lang="en-US" sz="2000" dirty="0">
                <a:latin typeface="Open Sans" panose="020B0606030504020204" pitchFamily="34" charset="0"/>
                <a:ea typeface="Open Sans" panose="020B0606030504020204" pitchFamily="34" charset="0"/>
                <a:cs typeface="Open Sans" panose="020B0606030504020204" pitchFamily="34" charset="0"/>
              </a:rPr>
              <a:t>metric</a:t>
            </a:r>
          </a:p>
        </p:txBody>
      </p:sp>
      <p:sp>
        <p:nvSpPr>
          <p:cNvPr id="26" name="TextBox 25">
            <a:extLst>
              <a:ext uri="{FF2B5EF4-FFF2-40B4-BE49-F238E27FC236}">
                <a16:creationId xmlns:a16="http://schemas.microsoft.com/office/drawing/2014/main" id="{47E6EABC-04AF-9DF1-8134-D9EB99484BB5}"/>
              </a:ext>
            </a:extLst>
          </p:cNvPr>
          <p:cNvSpPr txBox="1">
            <a:spLocks noChangeAspect="1"/>
          </p:cNvSpPr>
          <p:nvPr/>
        </p:nvSpPr>
        <p:spPr>
          <a:xfrm>
            <a:off x="5254598" y="2780202"/>
            <a:ext cx="1673530" cy="892552"/>
          </a:xfrm>
          <a:prstGeom prst="rect">
            <a:avLst/>
          </a:prstGeom>
          <a:solidFill>
            <a:schemeClr val="bg2">
              <a:lumMod val="60000"/>
              <a:lumOff val="40000"/>
            </a:schemeClr>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wrap="none" tIns="137160" bIns="137160" rtlCol="0">
            <a:spAutoFit/>
          </a:bodyPr>
          <a:lstStyle/>
          <a:p>
            <a:pPr algn="ctr"/>
            <a:r>
              <a:rPr lang="en-US" sz="2000" dirty="0">
                <a:latin typeface="Open Sans" panose="020B0606030504020204" pitchFamily="34" charset="0"/>
                <a:ea typeface="Open Sans" panose="020B0606030504020204" pitchFamily="34" charset="0"/>
                <a:cs typeface="Open Sans" panose="020B0606030504020204" pitchFamily="34" charset="0"/>
              </a:rPr>
              <a:t>Optimization </a:t>
            </a:r>
          </a:p>
          <a:p>
            <a:pPr algn="ctr"/>
            <a:r>
              <a:rPr lang="en-US" sz="2000" dirty="0">
                <a:latin typeface="Open Sans" panose="020B0606030504020204" pitchFamily="34" charset="0"/>
                <a:ea typeface="Open Sans" panose="020B0606030504020204" pitchFamily="34" charset="0"/>
                <a:cs typeface="Open Sans" panose="020B0606030504020204" pitchFamily="34" charset="0"/>
              </a:rPr>
              <a:t>algorithm</a:t>
            </a:r>
          </a:p>
        </p:txBody>
      </p:sp>
      <p:cxnSp>
        <p:nvCxnSpPr>
          <p:cNvPr id="27" name="Straight Arrow Connector 26">
            <a:extLst>
              <a:ext uri="{FF2B5EF4-FFF2-40B4-BE49-F238E27FC236}">
                <a16:creationId xmlns:a16="http://schemas.microsoft.com/office/drawing/2014/main" id="{9C9AB847-0891-E06E-E21E-2665477B6371}"/>
              </a:ext>
            </a:extLst>
          </p:cNvPr>
          <p:cNvCxnSpPr>
            <a:cxnSpLocks noChangeAspect="1"/>
            <a:stCxn id="20" idx="3"/>
            <a:endCxn id="24" idx="1"/>
          </p:cNvCxnSpPr>
          <p:nvPr/>
        </p:nvCxnSpPr>
        <p:spPr>
          <a:xfrm>
            <a:off x="5085072" y="1831030"/>
            <a:ext cx="566171" cy="0"/>
          </a:xfrm>
          <a:prstGeom prst="straightConnector1">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cxnSp>
        <p:nvCxnSpPr>
          <p:cNvPr id="28" name="Straight Arrow Connector 27">
            <a:extLst>
              <a:ext uri="{FF2B5EF4-FFF2-40B4-BE49-F238E27FC236}">
                <a16:creationId xmlns:a16="http://schemas.microsoft.com/office/drawing/2014/main" id="{0A517288-7596-6252-D73E-5B6DEF76C93C}"/>
              </a:ext>
            </a:extLst>
          </p:cNvPr>
          <p:cNvCxnSpPr>
            <a:cxnSpLocks noChangeAspect="1"/>
            <a:stCxn id="24" idx="3"/>
            <a:endCxn id="42" idx="1"/>
          </p:cNvCxnSpPr>
          <p:nvPr/>
        </p:nvCxnSpPr>
        <p:spPr>
          <a:xfrm flipV="1">
            <a:off x="6531483" y="1830880"/>
            <a:ext cx="1195693" cy="150"/>
          </a:xfrm>
          <a:prstGeom prst="straightConnector1">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cxnSp>
        <p:nvCxnSpPr>
          <p:cNvPr id="29" name="Straight Arrow Connector 28">
            <a:extLst>
              <a:ext uri="{FF2B5EF4-FFF2-40B4-BE49-F238E27FC236}">
                <a16:creationId xmlns:a16="http://schemas.microsoft.com/office/drawing/2014/main" id="{E3F36AD7-3DEA-C7A8-A525-6584C5632D5C}"/>
              </a:ext>
            </a:extLst>
          </p:cNvPr>
          <p:cNvCxnSpPr>
            <a:cxnSpLocks noChangeAspect="1"/>
            <a:stCxn id="25" idx="0"/>
            <a:endCxn id="26" idx="2"/>
          </p:cNvCxnSpPr>
          <p:nvPr/>
        </p:nvCxnSpPr>
        <p:spPr>
          <a:xfrm flipV="1">
            <a:off x="6091363" y="3672754"/>
            <a:ext cx="0" cy="364131"/>
          </a:xfrm>
          <a:prstGeom prst="straightConnector1">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cxnSp>
        <p:nvCxnSpPr>
          <p:cNvPr id="30" name="Elbow Connector 29">
            <a:extLst>
              <a:ext uri="{FF2B5EF4-FFF2-40B4-BE49-F238E27FC236}">
                <a16:creationId xmlns:a16="http://schemas.microsoft.com/office/drawing/2014/main" id="{0660374F-64E9-E127-4973-5B93A9D686C2}"/>
              </a:ext>
            </a:extLst>
          </p:cNvPr>
          <p:cNvCxnSpPr>
            <a:cxnSpLocks noChangeAspect="1"/>
            <a:endCxn id="25" idx="3"/>
          </p:cNvCxnSpPr>
          <p:nvPr/>
        </p:nvCxnSpPr>
        <p:spPr>
          <a:xfrm rot="5400000">
            <a:off x="5665898" y="2758878"/>
            <a:ext cx="2630951" cy="817614"/>
          </a:xfrm>
          <a:prstGeom prst="bentConnector2">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sp>
        <p:nvSpPr>
          <p:cNvPr id="31" name="TextBox 30">
            <a:extLst>
              <a:ext uri="{FF2B5EF4-FFF2-40B4-BE49-F238E27FC236}">
                <a16:creationId xmlns:a16="http://schemas.microsoft.com/office/drawing/2014/main" id="{53DA716B-524B-1140-178D-BE3738370118}"/>
              </a:ext>
            </a:extLst>
          </p:cNvPr>
          <p:cNvSpPr txBox="1">
            <a:spLocks noChangeAspect="1"/>
          </p:cNvSpPr>
          <p:nvPr/>
        </p:nvSpPr>
        <p:spPr>
          <a:xfrm>
            <a:off x="2690047" y="2728584"/>
            <a:ext cx="308055" cy="40011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000" b="1" dirty="0">
                <a:solidFill>
                  <a:srgbClr val="B57BA6"/>
                </a:solidFill>
                <a:latin typeface="Open Sans" panose="020B0606030504020204" pitchFamily="34" charset="0"/>
                <a:ea typeface="Open Sans" panose="020B0606030504020204" pitchFamily="34" charset="0"/>
                <a:cs typeface="Open Sans" panose="020B0606030504020204" pitchFamily="34" charset="0"/>
              </a:rPr>
              <a:t>y</a:t>
            </a:r>
          </a:p>
        </p:txBody>
      </p:sp>
      <p:sp>
        <p:nvSpPr>
          <p:cNvPr id="32" name="TextBox 31">
            <a:extLst>
              <a:ext uri="{FF2B5EF4-FFF2-40B4-BE49-F238E27FC236}">
                <a16:creationId xmlns:a16="http://schemas.microsoft.com/office/drawing/2014/main" id="{B1FA5895-4264-CF22-2A38-70370E523FB6}"/>
              </a:ext>
            </a:extLst>
          </p:cNvPr>
          <p:cNvSpPr txBox="1">
            <a:spLocks noChangeAspect="1"/>
          </p:cNvSpPr>
          <p:nvPr/>
        </p:nvSpPr>
        <p:spPr>
          <a:xfrm>
            <a:off x="5189699" y="1382537"/>
            <a:ext cx="311042" cy="40011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000" b="1" dirty="0">
                <a:solidFill>
                  <a:srgbClr val="B57BA6"/>
                </a:solidFill>
                <a:latin typeface="Open Sans" panose="020B0606030504020204" pitchFamily="34" charset="0"/>
                <a:ea typeface="Open Sans" panose="020B0606030504020204" pitchFamily="34" charset="0"/>
                <a:cs typeface="Open Sans" panose="020B0606030504020204" pitchFamily="34" charset="0"/>
              </a:rPr>
              <a:t>x</a:t>
            </a:r>
          </a:p>
        </p:txBody>
      </p:sp>
      <p:sp>
        <p:nvSpPr>
          <p:cNvPr id="33" name="TextBox 32">
            <a:extLst>
              <a:ext uri="{FF2B5EF4-FFF2-40B4-BE49-F238E27FC236}">
                <a16:creationId xmlns:a16="http://schemas.microsoft.com/office/drawing/2014/main" id="{ABEE6469-4B63-CAED-9D04-DA6CEC14CFB1}"/>
              </a:ext>
            </a:extLst>
          </p:cNvPr>
          <p:cNvSpPr txBox="1">
            <a:spLocks noChangeAspect="1"/>
          </p:cNvSpPr>
          <p:nvPr/>
        </p:nvSpPr>
        <p:spPr>
          <a:xfrm>
            <a:off x="6851332" y="1379132"/>
            <a:ext cx="308055" cy="40011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000" b="1" dirty="0" err="1">
                <a:solidFill>
                  <a:srgbClr val="B57BA6"/>
                </a:solidFill>
                <a:latin typeface="Open Sans" panose="020B0606030504020204" pitchFamily="34" charset="0"/>
                <a:ea typeface="Open Sans" panose="020B0606030504020204" pitchFamily="34" charset="0"/>
                <a:cs typeface="Open Sans" panose="020B0606030504020204" pitchFamily="34" charset="0"/>
              </a:rPr>
              <a:t>ŷ</a:t>
            </a:r>
            <a:endParaRPr lang="en-US" sz="2000" b="1" dirty="0">
              <a:solidFill>
                <a:srgbClr val="B57BA6"/>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34" name="Group 33">
            <a:extLst>
              <a:ext uri="{FF2B5EF4-FFF2-40B4-BE49-F238E27FC236}">
                <a16:creationId xmlns:a16="http://schemas.microsoft.com/office/drawing/2014/main" id="{1A518855-C2A1-5EC0-787C-3A432F88D26A}"/>
              </a:ext>
            </a:extLst>
          </p:cNvPr>
          <p:cNvGrpSpPr>
            <a:grpSpLocks noChangeAspect="1"/>
          </p:cNvGrpSpPr>
          <p:nvPr/>
        </p:nvGrpSpPr>
        <p:grpSpPr>
          <a:xfrm>
            <a:off x="5645598" y="2309757"/>
            <a:ext cx="278175" cy="525691"/>
            <a:chOff x="7787573" y="1903182"/>
            <a:chExt cx="298480" cy="618118"/>
          </a:xfrm>
        </p:grpSpPr>
        <p:sp>
          <p:nvSpPr>
            <p:cNvPr id="35" name="TextBox 34">
              <a:extLst>
                <a:ext uri="{FF2B5EF4-FFF2-40B4-BE49-F238E27FC236}">
                  <a16:creationId xmlns:a16="http://schemas.microsoft.com/office/drawing/2014/main" id="{827748D3-D549-429F-7CF8-59F3E899F006}"/>
                </a:ext>
              </a:extLst>
            </p:cNvPr>
            <p:cNvSpPr txBox="1"/>
            <p:nvPr/>
          </p:nvSpPr>
          <p:spPr>
            <a:xfrm>
              <a:off x="7787573" y="1903182"/>
              <a:ext cx="298480" cy="470458"/>
            </a:xfrm>
            <a:prstGeom prst="rect">
              <a:avLst/>
            </a:prstGeom>
            <a:noFill/>
          </p:spPr>
          <p:txBody>
            <a:bodyPr wrap="square" rtlCol="0">
              <a:spAutoFit/>
            </a:bodyPr>
            <a:lstStyle/>
            <a:p>
              <a:r>
                <a:rPr lang="en-US" sz="2000" b="1" dirty="0">
                  <a:solidFill>
                    <a:srgbClr val="B57BA6"/>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36" name="TextBox 35">
              <a:extLst>
                <a:ext uri="{FF2B5EF4-FFF2-40B4-BE49-F238E27FC236}">
                  <a16:creationId xmlns:a16="http://schemas.microsoft.com/office/drawing/2014/main" id="{FDCF7B03-90B0-66BC-C166-27D3B7F76DA7}"/>
                </a:ext>
              </a:extLst>
            </p:cNvPr>
            <p:cNvSpPr txBox="1"/>
            <p:nvPr/>
          </p:nvSpPr>
          <p:spPr>
            <a:xfrm>
              <a:off x="7802001" y="2050842"/>
              <a:ext cx="284052" cy="470458"/>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000" b="1" dirty="0">
                  <a:solidFill>
                    <a:srgbClr val="B57BA6"/>
                  </a:solidFill>
                  <a:latin typeface="Open Sans" panose="020B0606030504020204" pitchFamily="34" charset="0"/>
                  <a:ea typeface="Open Sans" panose="020B0606030504020204" pitchFamily="34" charset="0"/>
                  <a:cs typeface="Open Sans" panose="020B0606030504020204" pitchFamily="34" charset="0"/>
                </a:rPr>
                <a:t>f</a:t>
              </a:r>
            </a:p>
          </p:txBody>
        </p:sp>
      </p:grpSp>
      <p:cxnSp>
        <p:nvCxnSpPr>
          <p:cNvPr id="37" name="Straight Arrow Connector 36">
            <a:extLst>
              <a:ext uri="{FF2B5EF4-FFF2-40B4-BE49-F238E27FC236}">
                <a16:creationId xmlns:a16="http://schemas.microsoft.com/office/drawing/2014/main" id="{EEDB42AD-598C-D9ED-8FE0-7FE180B71883}"/>
              </a:ext>
            </a:extLst>
          </p:cNvPr>
          <p:cNvCxnSpPr>
            <a:cxnSpLocks noChangeAspect="1"/>
            <a:stCxn id="26" idx="0"/>
            <a:endCxn id="24" idx="2"/>
          </p:cNvCxnSpPr>
          <p:nvPr/>
        </p:nvCxnSpPr>
        <p:spPr>
          <a:xfrm flipV="1">
            <a:off x="6091363" y="2277306"/>
            <a:ext cx="0" cy="502896"/>
          </a:xfrm>
          <a:prstGeom prst="straightConnector1">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cxnSp>
        <p:nvCxnSpPr>
          <p:cNvPr id="39" name="Elbow Connector 38">
            <a:extLst>
              <a:ext uri="{FF2B5EF4-FFF2-40B4-BE49-F238E27FC236}">
                <a16:creationId xmlns:a16="http://schemas.microsoft.com/office/drawing/2014/main" id="{C1C05A48-31C5-5581-2AD2-58290D312F93}"/>
              </a:ext>
            </a:extLst>
          </p:cNvPr>
          <p:cNvCxnSpPr>
            <a:cxnSpLocks noChangeAspect="1"/>
            <a:stCxn id="14" idx="3"/>
            <a:endCxn id="25" idx="1"/>
          </p:cNvCxnSpPr>
          <p:nvPr/>
        </p:nvCxnSpPr>
        <p:spPr>
          <a:xfrm rot="16200000" flipH="1">
            <a:off x="3147936" y="2020938"/>
            <a:ext cx="1966310" cy="2958136"/>
          </a:xfrm>
          <a:prstGeom prst="bentConnector2">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pic>
        <p:nvPicPr>
          <p:cNvPr id="40" name="Picture 2" descr="World Earth Continents - Free vector graphic on Pixabay">
            <a:extLst>
              <a:ext uri="{FF2B5EF4-FFF2-40B4-BE49-F238E27FC236}">
                <a16:creationId xmlns:a16="http://schemas.microsoft.com/office/drawing/2014/main" id="{8D7E23AA-E5C2-7E30-D06F-49101ED8150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019"/>
          <a:stretch/>
        </p:blipFill>
        <p:spPr bwMode="auto">
          <a:xfrm>
            <a:off x="222182" y="1175276"/>
            <a:ext cx="1229334" cy="1308724"/>
          </a:xfrm>
          <a:prstGeom prst="rect">
            <a:avLst/>
          </a:prstGeom>
          <a:noFill/>
          <a:extLst>
            <a:ext uri="{909E8E84-426E-40DD-AFC4-6F175D3DCCD1}">
              <a14:hiddenFill xmlns:a14="http://schemas.microsoft.com/office/drawing/2010/main">
                <a:solidFill>
                  <a:srgbClr val="FFFFFF"/>
                </a:solidFill>
              </a14:hiddenFill>
            </a:ext>
          </a:extLst>
        </p:spPr>
      </p:pic>
      <p:cxnSp>
        <p:nvCxnSpPr>
          <p:cNvPr id="41" name="Straight Arrow Connector 40">
            <a:extLst>
              <a:ext uri="{FF2B5EF4-FFF2-40B4-BE49-F238E27FC236}">
                <a16:creationId xmlns:a16="http://schemas.microsoft.com/office/drawing/2014/main" id="{B2B30A13-6DA8-0AF5-9A62-142A25644AC5}"/>
              </a:ext>
            </a:extLst>
          </p:cNvPr>
          <p:cNvCxnSpPr>
            <a:cxnSpLocks noChangeAspect="1"/>
            <a:stCxn id="40" idx="3"/>
            <a:endCxn id="14" idx="2"/>
          </p:cNvCxnSpPr>
          <p:nvPr/>
        </p:nvCxnSpPr>
        <p:spPr>
          <a:xfrm flipV="1">
            <a:off x="1451516" y="1828610"/>
            <a:ext cx="521737" cy="1028"/>
          </a:xfrm>
          <a:prstGeom prst="straightConnector1">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pic>
        <p:nvPicPr>
          <p:cNvPr id="42" name="Picture 2" descr="World Earth Continents - Free vector graphic on Pixabay">
            <a:extLst>
              <a:ext uri="{FF2B5EF4-FFF2-40B4-BE49-F238E27FC236}">
                <a16:creationId xmlns:a16="http://schemas.microsoft.com/office/drawing/2014/main" id="{0CA9CFE7-7DAB-A314-C137-B724F433D63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019"/>
          <a:stretch/>
        </p:blipFill>
        <p:spPr bwMode="auto">
          <a:xfrm>
            <a:off x="7727176" y="1176518"/>
            <a:ext cx="1229334" cy="1308724"/>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A2813097-1E4D-E95B-E35D-FA403775FF8E}"/>
              </a:ext>
            </a:extLst>
          </p:cNvPr>
          <p:cNvSpPr txBox="1">
            <a:spLocks noChangeAspect="1"/>
          </p:cNvSpPr>
          <p:nvPr/>
        </p:nvSpPr>
        <p:spPr>
          <a:xfrm>
            <a:off x="561557" y="2440582"/>
            <a:ext cx="1848958" cy="954107"/>
          </a:xfrm>
          <a:prstGeom prst="rect">
            <a:avLst/>
          </a:prstGeom>
          <a:noFill/>
        </p:spPr>
        <p:txBody>
          <a:bodyPr wrap="square" rtlCol="0">
            <a:spAutoFit/>
          </a:bodyPr>
          <a:lstStyle/>
          <a:p>
            <a:r>
              <a:rPr lang="en-US" dirty="0">
                <a:solidFill>
                  <a:schemeClr val="tx1"/>
                </a:solidFill>
              </a:rPr>
              <a:t>- Historical Bias</a:t>
            </a:r>
          </a:p>
          <a:p>
            <a:r>
              <a:rPr lang="en-US" dirty="0">
                <a:solidFill>
                  <a:schemeClr val="tx1"/>
                </a:solidFill>
              </a:rPr>
              <a:t>- Representation Bias</a:t>
            </a:r>
          </a:p>
          <a:p>
            <a:r>
              <a:rPr lang="en-US" dirty="0">
                <a:solidFill>
                  <a:schemeClr val="tx1"/>
                </a:solidFill>
              </a:rPr>
              <a:t>- Measurement Bias</a:t>
            </a:r>
          </a:p>
        </p:txBody>
      </p:sp>
      <p:sp>
        <p:nvSpPr>
          <p:cNvPr id="44" name="TextBox 43">
            <a:extLst>
              <a:ext uri="{FF2B5EF4-FFF2-40B4-BE49-F238E27FC236}">
                <a16:creationId xmlns:a16="http://schemas.microsoft.com/office/drawing/2014/main" id="{D3BB9CF7-7540-138C-035D-7A66A81CACE8}"/>
              </a:ext>
            </a:extLst>
          </p:cNvPr>
          <p:cNvSpPr txBox="1">
            <a:spLocks noChangeAspect="1"/>
          </p:cNvSpPr>
          <p:nvPr/>
        </p:nvSpPr>
        <p:spPr>
          <a:xfrm>
            <a:off x="7564826" y="832592"/>
            <a:ext cx="1848958" cy="307777"/>
          </a:xfrm>
          <a:prstGeom prst="rect">
            <a:avLst/>
          </a:prstGeom>
          <a:noFill/>
        </p:spPr>
        <p:txBody>
          <a:bodyPr wrap="square" rtlCol="0">
            <a:spAutoFit/>
          </a:bodyPr>
          <a:lstStyle/>
          <a:p>
            <a:r>
              <a:rPr lang="en-US" dirty="0">
                <a:solidFill>
                  <a:schemeClr val="tx1"/>
                </a:solidFill>
              </a:rPr>
              <a:t>- Deployment Bias</a:t>
            </a:r>
          </a:p>
        </p:txBody>
      </p:sp>
    </p:spTree>
    <p:extLst>
      <p:ext uri="{BB962C8B-B14F-4D97-AF65-F5344CB8AC3E}">
        <p14:creationId xmlns:p14="http://schemas.microsoft.com/office/powerpoint/2010/main" val="846001590"/>
      </p:ext>
    </p:extLst>
  </p:cSld>
  <p:clrMapOvr>
    <a:masterClrMapping/>
  </p:clrMapOvr>
  <p:transition spd="slow">
    <p:push dir="u"/>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E5AC9-D4A7-7E40-BA7F-76F5056C681C}"/>
              </a:ext>
            </a:extLst>
          </p:cNvPr>
          <p:cNvSpPr>
            <a:spLocks noGrp="1"/>
          </p:cNvSpPr>
          <p:nvPr>
            <p:ph type="title"/>
          </p:nvPr>
        </p:nvSpPr>
        <p:spPr/>
        <p:txBody>
          <a:bodyPr/>
          <a:lstStyle/>
          <a:p>
            <a:r>
              <a:rPr lang="en-US" dirty="0"/>
              <a:t>De-biasing LASSO</a:t>
            </a:r>
          </a:p>
        </p:txBody>
      </p:sp>
      <p:sp>
        <p:nvSpPr>
          <p:cNvPr id="3" name="Text Placeholder 2">
            <a:extLst>
              <a:ext uri="{FF2B5EF4-FFF2-40B4-BE49-F238E27FC236}">
                <a16:creationId xmlns:a16="http://schemas.microsoft.com/office/drawing/2014/main" id="{FD1E5059-A79C-4C47-9615-B14650F74E9F}"/>
              </a:ext>
            </a:extLst>
          </p:cNvPr>
          <p:cNvSpPr>
            <a:spLocks noGrp="1"/>
          </p:cNvSpPr>
          <p:nvPr>
            <p:ph type="body" idx="1"/>
          </p:nvPr>
        </p:nvSpPr>
        <p:spPr/>
        <p:txBody>
          <a:bodyPr/>
          <a:lstStyle/>
          <a:p>
            <a:pPr marL="139700" indent="0">
              <a:buNone/>
            </a:pPr>
            <a:r>
              <a:rPr lang="en-US" dirty="0"/>
              <a:t>LASSO (and Ridge) adds bias to the Least Squares solution (this was intended to avoid the variance that leads to overfitting)</a:t>
            </a:r>
          </a:p>
          <a:p>
            <a:r>
              <a:rPr lang="en-US" dirty="0"/>
              <a:t>Recall Bias-Variance Tradeoff</a:t>
            </a:r>
          </a:p>
          <a:p>
            <a:endParaRPr lang="en-US" dirty="0"/>
          </a:p>
          <a:p>
            <a:pPr marL="139700" indent="0">
              <a:buNone/>
            </a:pPr>
            <a:r>
              <a:rPr lang="en-US" dirty="0"/>
              <a:t>It’s possible to try to remove the bias from the LASSO solution using the following steps</a:t>
            </a:r>
          </a:p>
          <a:p>
            <a:pPr marL="482600" indent="-342900">
              <a:buFont typeface="+mj-lt"/>
              <a:buAutoNum type="arabicPeriod"/>
            </a:pPr>
            <a:r>
              <a:rPr lang="en-US" dirty="0"/>
              <a:t>Run LASSO to select which features should be used</a:t>
            </a:r>
            <a:br>
              <a:rPr lang="en-US" dirty="0"/>
            </a:br>
            <a:r>
              <a:rPr lang="en-US" dirty="0"/>
              <a:t>(those with non-zero coefficients)</a:t>
            </a:r>
          </a:p>
          <a:p>
            <a:pPr marL="482600" indent="-342900">
              <a:buFont typeface="+mj-lt"/>
              <a:buAutoNum type="arabicPeriod"/>
            </a:pPr>
            <a:r>
              <a:rPr lang="en-US" dirty="0"/>
              <a:t>Run regular Ordinary Least Squares on the dataset with only those features</a:t>
            </a:r>
          </a:p>
          <a:p>
            <a:pPr marL="482600" indent="-342900">
              <a:buFont typeface="+mj-lt"/>
              <a:buAutoNum type="arabicPeriod"/>
            </a:pPr>
            <a:endParaRPr lang="en-US" dirty="0"/>
          </a:p>
          <a:p>
            <a:pPr marL="139700" indent="0">
              <a:buNone/>
            </a:pPr>
            <a:r>
              <a:rPr lang="en-US" dirty="0"/>
              <a:t>Coefficients are no longer shrunk from their true values</a:t>
            </a:r>
          </a:p>
        </p:txBody>
      </p:sp>
      <p:sp>
        <p:nvSpPr>
          <p:cNvPr id="4" name="Slide Number Placeholder 3">
            <a:extLst>
              <a:ext uri="{FF2B5EF4-FFF2-40B4-BE49-F238E27FC236}">
                <a16:creationId xmlns:a16="http://schemas.microsoft.com/office/drawing/2014/main" id="{8120A055-5979-4846-B9E6-975A26FC1DF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69</a:t>
            </a:fld>
            <a:endParaRPr lang="en"/>
          </a:p>
        </p:txBody>
      </p:sp>
    </p:spTree>
    <p:extLst>
      <p:ext uri="{BB962C8B-B14F-4D97-AF65-F5344CB8AC3E}">
        <p14:creationId xmlns:p14="http://schemas.microsoft.com/office/powerpoint/2010/main" val="484572544"/>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4EF6C474-0DE1-554C-9EDD-6113C7379346}"/>
                  </a:ext>
                </a:extLst>
              </p:cNvPr>
              <p:cNvSpPr>
                <a:spLocks noGrp="1"/>
              </p:cNvSpPr>
              <p:nvPr>
                <p:ph type="title"/>
              </p:nvPr>
            </p:nvSpPr>
            <p:spPr/>
            <p:txBody>
              <a:bodyPr/>
              <a:lstStyle/>
              <a:p>
                <a:r>
                  <a:rPr lang="en-US" dirty="0"/>
                  <a:t>Choosing </a:t>
                </a:r>
                <a14:m>
                  <m:oMath xmlns:m="http://schemas.openxmlformats.org/officeDocument/2006/math">
                    <m:r>
                      <a:rPr lang="en-US" b="0" i="1" smtClean="0">
                        <a:latin typeface="Cambria Math" panose="02040503050406030204" pitchFamily="18" charset="0"/>
                      </a:rPr>
                      <m:t>𝜆</m:t>
                    </m:r>
                  </m:oMath>
                </a14:m>
                <a:endParaRPr lang="en-US" dirty="0"/>
              </a:p>
            </p:txBody>
          </p:sp>
        </mc:Choice>
        <mc:Fallback xmlns="">
          <p:sp>
            <p:nvSpPr>
              <p:cNvPr id="2" name="Title 1">
                <a:extLst>
                  <a:ext uri="{FF2B5EF4-FFF2-40B4-BE49-F238E27FC236}">
                    <a16:creationId xmlns:a16="http://schemas.microsoft.com/office/drawing/2014/main" id="{4EF6C474-0DE1-554C-9EDD-6113C7379346}"/>
                  </a:ext>
                </a:extLst>
              </p:cNvPr>
              <p:cNvSpPr>
                <a:spLocks noGrp="1" noRot="1" noChangeAspect="1" noMove="1" noResize="1" noEditPoints="1" noAdjustHandles="1" noChangeArrowheads="1" noChangeShapeType="1" noTextEdit="1"/>
              </p:cNvSpPr>
              <p:nvPr>
                <p:ph type="title"/>
              </p:nvPr>
            </p:nvSpPr>
            <p:spPr>
              <a:blipFill>
                <a:blip r:embed="rId3"/>
                <a:stretch>
                  <a:fillRect l="-36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0E9356E9-60B9-BE45-8D31-1C1CF9414A8B}"/>
                  </a:ext>
                </a:extLst>
              </p:cNvPr>
              <p:cNvSpPr>
                <a:spLocks noGrp="1"/>
              </p:cNvSpPr>
              <p:nvPr>
                <p:ph type="body" idx="1"/>
              </p:nvPr>
            </p:nvSpPr>
            <p:spPr>
              <a:xfrm>
                <a:off x="3090625" y="575500"/>
                <a:ext cx="5596200" cy="885747"/>
              </a:xfrm>
            </p:spPr>
            <p:txBody>
              <a:bodyPr/>
              <a:lstStyle/>
              <a:p>
                <a:pPr marL="139700" indent="0">
                  <a:buNone/>
                </a:pPr>
                <a:r>
                  <a:rPr lang="en-US" dirty="0"/>
                  <a:t>The process for selecting </a:t>
                </a:r>
                <a14:m>
                  <m:oMath xmlns:m="http://schemas.openxmlformats.org/officeDocument/2006/math">
                    <m:r>
                      <a:rPr lang="en-US" b="0" i="1" smtClean="0">
                        <a:latin typeface="Cambria Math" panose="02040503050406030204" pitchFamily="18" charset="0"/>
                      </a:rPr>
                      <m:t>𝜆</m:t>
                    </m:r>
                  </m:oMath>
                </a14:m>
                <a:r>
                  <a:rPr lang="en-US" dirty="0"/>
                  <a:t> is exactly the same as we saw with using a validation set or using cross validation.</a:t>
                </a:r>
              </a:p>
              <a:p>
                <a:pPr marL="139700" indent="0">
                  <a:buNone/>
                </a:pPr>
                <a:endParaRPr lang="en-US" dirty="0"/>
              </a:p>
              <a:p>
                <a:pPr marL="139700" indent="0">
                  <a:buNone/>
                </a:pPr>
                <a:endParaRPr lang="en-US" dirty="0"/>
              </a:p>
              <a:p>
                <a:pPr marL="139700" indent="0">
                  <a:buNone/>
                </a:pPr>
                <a:endParaRPr lang="en-US" dirty="0"/>
              </a:p>
            </p:txBody>
          </p:sp>
        </mc:Choice>
        <mc:Fallback xmlns="">
          <p:sp>
            <p:nvSpPr>
              <p:cNvPr id="3" name="Text Placeholder 2">
                <a:extLst>
                  <a:ext uri="{FF2B5EF4-FFF2-40B4-BE49-F238E27FC236}">
                    <a16:creationId xmlns:a16="http://schemas.microsoft.com/office/drawing/2014/main" id="{0E9356E9-60B9-BE45-8D31-1C1CF9414A8B}"/>
                  </a:ext>
                </a:extLst>
              </p:cNvPr>
              <p:cNvSpPr>
                <a:spLocks noGrp="1" noRot="1" noChangeAspect="1" noMove="1" noResize="1" noEditPoints="1" noAdjustHandles="1" noChangeArrowheads="1" noChangeShapeType="1" noTextEdit="1"/>
              </p:cNvSpPr>
              <p:nvPr>
                <p:ph type="body" idx="1"/>
              </p:nvPr>
            </p:nvSpPr>
            <p:spPr>
              <a:xfrm>
                <a:off x="3090625" y="575500"/>
                <a:ext cx="5596200" cy="885747"/>
              </a:xfrm>
              <a:blipFill>
                <a:blip r:embed="rId4"/>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823344BD-051F-C945-B2D0-7CD8A636A04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a:t>
            </a:fld>
            <a:endParaRPr lang="en"/>
          </a:p>
        </p:txBody>
      </p:sp>
      <mc:AlternateContent xmlns:mc="http://schemas.openxmlformats.org/markup-compatibility/2006" xmlns:a14="http://schemas.microsoft.com/office/drawing/2010/main">
        <mc:Choice Requires="a14">
          <p:sp>
            <p:nvSpPr>
              <p:cNvPr id="5" name="Text Placeholder 2">
                <a:extLst>
                  <a:ext uri="{FF2B5EF4-FFF2-40B4-BE49-F238E27FC236}">
                    <a16:creationId xmlns:a16="http://schemas.microsoft.com/office/drawing/2014/main" id="{E640235C-B837-3A47-9C3D-85B35451E85B}"/>
                  </a:ext>
                </a:extLst>
              </p:cNvPr>
              <p:cNvSpPr txBox="1">
                <a:spLocks/>
              </p:cNvSpPr>
              <p:nvPr/>
            </p:nvSpPr>
            <p:spPr>
              <a:xfrm>
                <a:off x="3090625" y="1461247"/>
                <a:ext cx="5596200" cy="2481408"/>
              </a:xfrm>
              <a:prstGeom prst="rect">
                <a:avLst/>
              </a:prstGeom>
              <a:solidFill>
                <a:schemeClr val="bg1">
                  <a:lumMod val="95000"/>
                </a:schemeClr>
              </a:solidFill>
              <a:ln>
                <a:solidFill>
                  <a:schemeClr val="tx1"/>
                </a:solid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317500" algn="l" rtl="0">
                  <a:lnSpc>
                    <a:spcPct val="115000"/>
                  </a:lnSpc>
                  <a:spcBef>
                    <a:spcPts val="60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1pPr>
                <a:lvl2pPr marL="914400" marR="0" lvl="1"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2pPr>
                <a:lvl3pPr marL="1371600" marR="0" lvl="2"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3pPr>
                <a:lvl4pPr marL="1828800" marR="0" lvl="3"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4pPr>
                <a:lvl5pPr marL="2286000" marR="0" lvl="4"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5pPr>
                <a:lvl6pPr marL="2743200" marR="0" lvl="5"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6pPr>
                <a:lvl7pPr marL="3200400" marR="0" lvl="6"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7pPr>
                <a:lvl8pPr marL="3657600" marR="0" lvl="7"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8pPr>
                <a:lvl9pPr marL="4114800" marR="0" lvl="8"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9pPr>
              </a:lstStyle>
              <a:p>
                <a:pPr marL="139700" indent="0">
                  <a:buFont typeface="Nunito Sans"/>
                  <a:buNone/>
                </a:pPr>
                <a:r>
                  <a:rPr lang="en-US" dirty="0">
                    <a:latin typeface="Roboto Mono for Powerline" pitchFamily="2" charset="0"/>
                    <a:ea typeface="Roboto Mono for Powerline" pitchFamily="2" charset="0"/>
                  </a:rPr>
                  <a:t>for </a:t>
                </a:r>
                <a14:m>
                  <m:oMath xmlns:m="http://schemas.openxmlformats.org/officeDocument/2006/math">
                    <m:r>
                      <a:rPr lang="en-US" b="0" i="1" smtClean="0">
                        <a:latin typeface="Cambria Math" panose="02040503050406030204" pitchFamily="18" charset="0"/>
                        <a:ea typeface="Roboto Mono for Powerline" pitchFamily="2" charset="0"/>
                      </a:rPr>
                      <m:t>𝜆</m:t>
                    </m:r>
                  </m:oMath>
                </a14:m>
                <a:r>
                  <a:rPr lang="en-US" dirty="0">
                    <a:latin typeface="Roboto Mono for Powerline" pitchFamily="2" charset="0"/>
                    <a:ea typeface="Roboto Mono for Powerline" pitchFamily="2" charset="0"/>
                  </a:rPr>
                  <a:t> in </a:t>
                </a:r>
                <a14:m>
                  <m:oMath xmlns:m="http://schemas.openxmlformats.org/officeDocument/2006/math">
                    <m:r>
                      <a:rPr lang="en-US" b="0" i="1" smtClean="0">
                        <a:latin typeface="Cambria Math" panose="02040503050406030204" pitchFamily="18" charset="0"/>
                        <a:ea typeface="Roboto Mono for Powerline" pitchFamily="2" charset="0"/>
                      </a:rPr>
                      <m:t>𝜆</m:t>
                    </m:r>
                  </m:oMath>
                </a14:m>
                <a:r>
                  <a:rPr lang="en-US" dirty="0">
                    <a:latin typeface="Roboto Mono for Powerline" pitchFamily="2" charset="0"/>
                    <a:ea typeface="Roboto Mono for Powerline" pitchFamily="2" charset="0"/>
                  </a:rPr>
                  <a:t>s:</a:t>
                </a:r>
              </a:p>
              <a:p>
                <a:pPr marL="139700" indent="0">
                  <a:buFont typeface="Nunito Sans"/>
                  <a:buNone/>
                </a:pPr>
                <a:r>
                  <a:rPr lang="en-US" dirty="0">
                    <a:latin typeface="Roboto Mono for Powerline" pitchFamily="2" charset="0"/>
                    <a:ea typeface="Roboto Mono for Powerline" pitchFamily="2" charset="0"/>
                  </a:rPr>
                  <a:t>  Train a model using using Gradient Descent</a:t>
                </a:r>
              </a:p>
              <a:p>
                <a:pPr marL="139700" indent="0" algn="ctr">
                  <a:buFont typeface="Nunito Sans"/>
                  <a:buNone/>
                </a:pPr>
                <a:r>
                  <a:rPr lang="en-US" dirty="0">
                    <a:latin typeface="Roboto Mono for Powerline" pitchFamily="2" charset="0"/>
                    <a:ea typeface="Roboto Mono for Powerline" pitchFamily="2" charset="0"/>
                  </a:rPr>
                  <a:t>    </a:t>
                </a:r>
                <a14:m>
                  <m:oMath xmlns:m="http://schemas.openxmlformats.org/officeDocument/2006/math">
                    <m:sSub>
                      <m:sSubPr>
                        <m:ctrlPr>
                          <a:rPr lang="en-US" b="0" i="1" dirty="0" smtClean="0">
                            <a:latin typeface="Cambria Math" panose="02040503050406030204" pitchFamily="18" charset="0"/>
                            <a:ea typeface="Roboto Mono for Powerline" pitchFamily="2" charset="0"/>
                          </a:rPr>
                        </m:ctrlPr>
                      </m:sSubPr>
                      <m:e>
                        <m:acc>
                          <m:accPr>
                            <m:chr m:val="̂"/>
                            <m:ctrlPr>
                              <a:rPr lang="en-US" b="0" i="1" smtClean="0">
                                <a:latin typeface="Cambria Math" panose="02040503050406030204" pitchFamily="18" charset="0"/>
                                <a:ea typeface="Roboto Mono for Powerline" pitchFamily="2" charset="0"/>
                              </a:rPr>
                            </m:ctrlPr>
                          </m:accPr>
                          <m:e>
                            <m:r>
                              <a:rPr lang="en-US" b="0" i="1" smtClean="0">
                                <a:latin typeface="Cambria Math" panose="02040503050406030204" pitchFamily="18" charset="0"/>
                                <a:ea typeface="Roboto Mono for Powerline" pitchFamily="2" charset="0"/>
                              </a:rPr>
                              <m:t>𝑤</m:t>
                            </m:r>
                          </m:e>
                        </m:acc>
                      </m:e>
                      <m:sub>
                        <m:r>
                          <a:rPr lang="en-US" b="0" i="1" dirty="0" smtClean="0">
                            <a:latin typeface="Cambria Math" panose="02040503050406030204" pitchFamily="18" charset="0"/>
                            <a:ea typeface="Roboto Mono for Powerline" pitchFamily="2" charset="0"/>
                          </a:rPr>
                          <m:t>𝑟𝑖𝑑𝑔𝑒</m:t>
                        </m:r>
                        <m:r>
                          <a:rPr lang="en-US" b="0" i="1" dirty="0" smtClean="0">
                            <a:latin typeface="Cambria Math" panose="02040503050406030204" pitchFamily="18" charset="0"/>
                            <a:ea typeface="Roboto Mono for Powerline" pitchFamily="2" charset="0"/>
                          </a:rPr>
                          <m:t>(</m:t>
                        </m:r>
                        <m:r>
                          <a:rPr lang="en-US" b="0" i="1" dirty="0" smtClean="0">
                            <a:latin typeface="Cambria Math" panose="02040503050406030204" pitchFamily="18" charset="0"/>
                            <a:ea typeface="Roboto Mono for Powerline" pitchFamily="2" charset="0"/>
                          </a:rPr>
                          <m:t>𝜆</m:t>
                        </m:r>
                        <m:r>
                          <a:rPr lang="en-US" b="0" i="1" dirty="0" smtClean="0">
                            <a:latin typeface="Cambria Math" panose="02040503050406030204" pitchFamily="18" charset="0"/>
                            <a:ea typeface="Roboto Mono for Powerline" pitchFamily="2" charset="0"/>
                          </a:rPr>
                          <m:t>)</m:t>
                        </m:r>
                      </m:sub>
                    </m:sSub>
                    <m:r>
                      <a:rPr lang="en-US" b="0" i="0" dirty="0" smtClean="0">
                        <a:latin typeface="Cambria Math" panose="02040503050406030204" pitchFamily="18" charset="0"/>
                        <a:ea typeface="Roboto Mono for Powerline" pitchFamily="2" charset="0"/>
                      </a:rPr>
                      <m:t>= </m:t>
                    </m:r>
                    <m:func>
                      <m:funcPr>
                        <m:ctrlPr>
                          <a:rPr lang="en-US" b="0" i="1" dirty="0" smtClean="0">
                            <a:latin typeface="Cambria Math" panose="02040503050406030204" pitchFamily="18" charset="0"/>
                            <a:ea typeface="Roboto Mono for Powerline" pitchFamily="2" charset="0"/>
                          </a:rPr>
                        </m:ctrlPr>
                      </m:funcPr>
                      <m:fName>
                        <m:limLow>
                          <m:limLowPr>
                            <m:ctrlPr>
                              <a:rPr lang="en-US" b="0" i="1" dirty="0" smtClean="0">
                                <a:latin typeface="Cambria Math" panose="02040503050406030204" pitchFamily="18" charset="0"/>
                                <a:ea typeface="Roboto Mono for Powerline" pitchFamily="2" charset="0"/>
                              </a:rPr>
                            </m:ctrlPr>
                          </m:limLowPr>
                          <m:e>
                            <m:r>
                              <m:rPr>
                                <m:sty m:val="p"/>
                              </m:rPr>
                              <a:rPr lang="en-US" b="0" i="0" dirty="0" smtClean="0">
                                <a:latin typeface="Cambria Math" panose="02040503050406030204" pitchFamily="18" charset="0"/>
                                <a:ea typeface="Roboto Mono for Powerline" pitchFamily="2" charset="0"/>
                              </a:rPr>
                              <m:t>min</m:t>
                            </m:r>
                          </m:e>
                          <m:lim>
                            <m:r>
                              <a:rPr lang="en-US" b="0" i="1" dirty="0" smtClean="0">
                                <a:latin typeface="Cambria Math" panose="02040503050406030204" pitchFamily="18" charset="0"/>
                                <a:ea typeface="Roboto Mono for Powerline" pitchFamily="2" charset="0"/>
                              </a:rPr>
                              <m:t>𝑤</m:t>
                            </m:r>
                          </m:lim>
                        </m:limLow>
                      </m:fName>
                      <m:e>
                        <m:r>
                          <a:rPr lang="en-US" b="0" i="1" dirty="0" smtClean="0">
                            <a:latin typeface="Cambria Math" panose="02040503050406030204" pitchFamily="18" charset="0"/>
                            <a:ea typeface="Roboto Mono for Powerline" pitchFamily="2" charset="0"/>
                          </a:rPr>
                          <m:t>𝑅𝑆</m:t>
                        </m:r>
                        <m:sSub>
                          <m:sSubPr>
                            <m:ctrlPr>
                              <a:rPr lang="en-US" b="0" i="1" dirty="0" smtClean="0">
                                <a:latin typeface="Cambria Math" panose="02040503050406030204" pitchFamily="18" charset="0"/>
                                <a:ea typeface="Roboto Mono for Powerline" pitchFamily="2" charset="0"/>
                              </a:rPr>
                            </m:ctrlPr>
                          </m:sSubPr>
                          <m:e>
                            <m:r>
                              <a:rPr lang="en-US" b="0" i="1" dirty="0" smtClean="0">
                                <a:latin typeface="Cambria Math" panose="02040503050406030204" pitchFamily="18" charset="0"/>
                                <a:ea typeface="Roboto Mono for Powerline" pitchFamily="2" charset="0"/>
                              </a:rPr>
                              <m:t>𝑆</m:t>
                            </m:r>
                          </m:e>
                          <m:sub>
                            <m:r>
                              <a:rPr lang="en-US" b="0" i="1" dirty="0" smtClean="0">
                                <a:latin typeface="Cambria Math" panose="02040503050406030204" pitchFamily="18" charset="0"/>
                                <a:ea typeface="Roboto Mono for Powerline" pitchFamily="2" charset="0"/>
                              </a:rPr>
                              <m:t>𝑡𝑟𝑎𝑖𝑛</m:t>
                            </m:r>
                          </m:sub>
                        </m:sSub>
                        <m:d>
                          <m:dPr>
                            <m:ctrlPr>
                              <a:rPr lang="en-US" b="0" i="1" dirty="0" smtClean="0">
                                <a:latin typeface="Cambria Math" panose="02040503050406030204" pitchFamily="18" charset="0"/>
                                <a:ea typeface="Roboto Mono for Powerline" pitchFamily="2" charset="0"/>
                              </a:rPr>
                            </m:ctrlPr>
                          </m:dPr>
                          <m:e>
                            <m:r>
                              <a:rPr lang="en-US" b="0" i="1" dirty="0" smtClean="0">
                                <a:latin typeface="Cambria Math" panose="02040503050406030204" pitchFamily="18" charset="0"/>
                                <a:ea typeface="Roboto Mono for Powerline" pitchFamily="2" charset="0"/>
                              </a:rPr>
                              <m:t>𝑤</m:t>
                            </m:r>
                          </m:e>
                        </m:d>
                        <m:r>
                          <a:rPr lang="en-US" b="0" i="1" dirty="0" smtClean="0">
                            <a:latin typeface="Cambria Math" panose="02040503050406030204" pitchFamily="18" charset="0"/>
                            <a:ea typeface="Roboto Mono for Powerline" pitchFamily="2" charset="0"/>
                          </a:rPr>
                          <m:t>+</m:t>
                        </m:r>
                        <m:r>
                          <a:rPr lang="en-US" b="0" i="1" dirty="0" smtClean="0">
                            <a:latin typeface="Cambria Math" panose="02040503050406030204" pitchFamily="18" charset="0"/>
                            <a:ea typeface="Roboto Mono for Powerline" pitchFamily="2" charset="0"/>
                          </a:rPr>
                          <m:t>𝜆</m:t>
                        </m:r>
                        <m:sSubSup>
                          <m:sSubSupPr>
                            <m:ctrlPr>
                              <a:rPr lang="en-US" b="0" i="1" dirty="0" smtClean="0">
                                <a:latin typeface="Cambria Math" panose="02040503050406030204" pitchFamily="18" charset="0"/>
                                <a:ea typeface="Roboto Mono for Powerline" pitchFamily="2" charset="0"/>
                              </a:rPr>
                            </m:ctrlPr>
                          </m:sSubSupPr>
                          <m:e>
                            <m:d>
                              <m:dPr>
                                <m:begChr m:val="|"/>
                                <m:endChr m:val="|"/>
                                <m:ctrlPr>
                                  <a:rPr lang="en-US" b="0" i="1" dirty="0" smtClean="0">
                                    <a:latin typeface="Cambria Math" panose="02040503050406030204" pitchFamily="18" charset="0"/>
                                    <a:ea typeface="Roboto Mono for Powerline" pitchFamily="2" charset="0"/>
                                  </a:rPr>
                                </m:ctrlPr>
                              </m:dPr>
                              <m:e>
                                <m:d>
                                  <m:dPr>
                                    <m:begChr m:val="|"/>
                                    <m:endChr m:val="|"/>
                                    <m:ctrlPr>
                                      <a:rPr lang="en-US" b="0" i="1" dirty="0" smtClean="0">
                                        <a:latin typeface="Cambria Math" panose="02040503050406030204" pitchFamily="18" charset="0"/>
                                        <a:ea typeface="Roboto Mono for Powerline" pitchFamily="2" charset="0"/>
                                      </a:rPr>
                                    </m:ctrlPr>
                                  </m:dPr>
                                  <m:e>
                                    <m:sSub>
                                      <m:sSubPr>
                                        <m:ctrlPr>
                                          <a:rPr lang="en-US" b="0" i="1" dirty="0" smtClean="0">
                                            <a:latin typeface="Cambria Math" panose="02040503050406030204" pitchFamily="18" charset="0"/>
                                            <a:ea typeface="Roboto Mono for Powerline" pitchFamily="2" charset="0"/>
                                          </a:rPr>
                                        </m:ctrlPr>
                                      </m:sSubPr>
                                      <m:e>
                                        <m:r>
                                          <a:rPr lang="en-US" b="0" i="1" dirty="0" smtClean="0">
                                            <a:latin typeface="Cambria Math" panose="02040503050406030204" pitchFamily="18" charset="0"/>
                                            <a:ea typeface="Roboto Mono for Powerline" pitchFamily="2" charset="0"/>
                                          </a:rPr>
                                          <m:t>𝑤</m:t>
                                        </m:r>
                                      </m:e>
                                      <m:sub>
                                        <m:r>
                                          <a:rPr lang="en-US" b="0" i="1" dirty="0" smtClean="0">
                                            <a:latin typeface="Cambria Math" panose="02040503050406030204" pitchFamily="18" charset="0"/>
                                            <a:ea typeface="Roboto Mono for Powerline" pitchFamily="2" charset="0"/>
                                          </a:rPr>
                                          <m:t>1:</m:t>
                                        </m:r>
                                        <m:r>
                                          <a:rPr lang="en-US" b="0" i="1" dirty="0" smtClean="0">
                                            <a:latin typeface="Cambria Math" panose="02040503050406030204" pitchFamily="18" charset="0"/>
                                            <a:ea typeface="Roboto Mono for Powerline" pitchFamily="2" charset="0"/>
                                          </a:rPr>
                                          <m:t>𝐷</m:t>
                                        </m:r>
                                      </m:sub>
                                    </m:sSub>
                                  </m:e>
                                </m:d>
                              </m:e>
                            </m:d>
                          </m:e>
                          <m:sub>
                            <m:r>
                              <a:rPr lang="en-US" b="0" i="1" dirty="0" smtClean="0">
                                <a:latin typeface="Cambria Math" panose="02040503050406030204" pitchFamily="18" charset="0"/>
                                <a:ea typeface="Roboto Mono for Powerline" pitchFamily="2" charset="0"/>
                              </a:rPr>
                              <m:t>2</m:t>
                            </m:r>
                          </m:sub>
                          <m:sup>
                            <m:r>
                              <a:rPr lang="en-US" b="0" i="1" dirty="0" smtClean="0">
                                <a:latin typeface="Cambria Math" panose="02040503050406030204" pitchFamily="18" charset="0"/>
                                <a:ea typeface="Roboto Mono for Powerline" pitchFamily="2" charset="0"/>
                              </a:rPr>
                              <m:t>2</m:t>
                            </m:r>
                          </m:sup>
                        </m:sSubSup>
                      </m:e>
                    </m:func>
                  </m:oMath>
                </a14:m>
                <a:endParaRPr lang="en-US" dirty="0">
                  <a:latin typeface="Roboto Mono for Powerline" pitchFamily="2" charset="0"/>
                  <a:ea typeface="Roboto Mono for Powerline" pitchFamily="2" charset="0"/>
                </a:endParaRPr>
              </a:p>
              <a:p>
                <a:pPr marL="139700" indent="0">
                  <a:buFont typeface="Nunito Sans"/>
                  <a:buNone/>
                </a:pPr>
                <a:r>
                  <a:rPr lang="en-US" dirty="0">
                    <a:latin typeface="Roboto Mono for Powerline" pitchFamily="2" charset="0"/>
                    <a:ea typeface="Roboto Mono for Powerline" pitchFamily="2" charset="0"/>
                  </a:rPr>
                  <a:t>  Compute validation error </a:t>
                </a:r>
              </a:p>
              <a:p>
                <a:pPr marL="139700" indent="0">
                  <a:buFont typeface="Nunito Sans"/>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Roboto Mono for Powerline" pitchFamily="2" charset="0"/>
                        </a:rPr>
                        <m:t>𝑣𝑎𝑙𝑖𝑑𝑎𝑡𝑖𝑜𝑛</m:t>
                      </m:r>
                      <m:r>
                        <a:rPr lang="en-US" b="0" i="1" smtClean="0">
                          <a:latin typeface="Cambria Math" panose="02040503050406030204" pitchFamily="18" charset="0"/>
                          <a:ea typeface="Roboto Mono for Powerline" pitchFamily="2" charset="0"/>
                        </a:rPr>
                        <m:t>_</m:t>
                      </m:r>
                      <m:r>
                        <a:rPr lang="en-US" b="0" i="1" smtClean="0">
                          <a:latin typeface="Cambria Math" panose="02040503050406030204" pitchFamily="18" charset="0"/>
                          <a:ea typeface="Roboto Mono for Powerline" pitchFamily="2" charset="0"/>
                        </a:rPr>
                        <m:t>𝑒𝑟𝑟𝑜𝑟</m:t>
                      </m:r>
                      <m:r>
                        <a:rPr lang="en-US" b="0" i="1" smtClean="0">
                          <a:latin typeface="Cambria Math" panose="02040503050406030204" pitchFamily="18" charset="0"/>
                          <a:ea typeface="Roboto Mono for Powerline" pitchFamily="2" charset="0"/>
                        </a:rPr>
                        <m:t>=</m:t>
                      </m:r>
                      <m:r>
                        <a:rPr lang="en-US" b="0" i="1" smtClean="0">
                          <a:latin typeface="Cambria Math" panose="02040503050406030204" pitchFamily="18" charset="0"/>
                          <a:ea typeface="Roboto Mono for Powerline" pitchFamily="2" charset="0"/>
                        </a:rPr>
                        <m:t>𝑅𝑆</m:t>
                      </m:r>
                      <m:sSub>
                        <m:sSubPr>
                          <m:ctrlPr>
                            <a:rPr lang="en-US" b="0" i="1" smtClean="0">
                              <a:latin typeface="Cambria Math" panose="02040503050406030204" pitchFamily="18" charset="0"/>
                              <a:ea typeface="Roboto Mono for Powerline" pitchFamily="2" charset="0"/>
                            </a:rPr>
                          </m:ctrlPr>
                        </m:sSubPr>
                        <m:e>
                          <m:r>
                            <a:rPr lang="en-US" b="0" i="1" smtClean="0">
                              <a:latin typeface="Cambria Math" panose="02040503050406030204" pitchFamily="18" charset="0"/>
                              <a:ea typeface="Roboto Mono for Powerline" pitchFamily="2" charset="0"/>
                            </a:rPr>
                            <m:t>𝑆</m:t>
                          </m:r>
                        </m:e>
                        <m:sub>
                          <m:r>
                            <a:rPr lang="en-US" b="0" i="1" smtClean="0">
                              <a:latin typeface="Cambria Math" panose="02040503050406030204" pitchFamily="18" charset="0"/>
                              <a:ea typeface="Roboto Mono for Powerline" pitchFamily="2" charset="0"/>
                            </a:rPr>
                            <m:t>𝑣𝑎𝑙</m:t>
                          </m:r>
                        </m:sub>
                      </m:sSub>
                      <m:r>
                        <a:rPr lang="en-US" b="0" i="1" smtClean="0">
                          <a:latin typeface="Cambria Math" panose="02040503050406030204" pitchFamily="18" charset="0"/>
                          <a:ea typeface="Roboto Mono for Powerline" pitchFamily="2" charset="0"/>
                        </a:rPr>
                        <m:t>(</m:t>
                      </m:r>
                      <m:sSub>
                        <m:sSubPr>
                          <m:ctrlPr>
                            <a:rPr lang="en-US" b="0" i="1" smtClean="0">
                              <a:latin typeface="Cambria Math" panose="02040503050406030204" pitchFamily="18" charset="0"/>
                              <a:ea typeface="Roboto Mono for Powerline" pitchFamily="2" charset="0"/>
                            </a:rPr>
                          </m:ctrlPr>
                        </m:sSubPr>
                        <m:e>
                          <m:acc>
                            <m:accPr>
                              <m:chr m:val="̂"/>
                              <m:ctrlPr>
                                <a:rPr lang="en-US" b="0" i="1" smtClean="0">
                                  <a:latin typeface="Cambria Math" panose="02040503050406030204" pitchFamily="18" charset="0"/>
                                  <a:ea typeface="Roboto Mono for Powerline" pitchFamily="2" charset="0"/>
                                </a:rPr>
                              </m:ctrlPr>
                            </m:accPr>
                            <m:e>
                              <m:r>
                                <a:rPr lang="en-US" b="0" i="1" smtClean="0">
                                  <a:latin typeface="Cambria Math" panose="02040503050406030204" pitchFamily="18" charset="0"/>
                                  <a:ea typeface="Roboto Mono for Powerline" pitchFamily="2" charset="0"/>
                                </a:rPr>
                                <m:t>𝑤</m:t>
                              </m:r>
                            </m:e>
                          </m:acc>
                        </m:e>
                        <m:sub>
                          <m:r>
                            <a:rPr lang="en-US" b="0" i="1" smtClean="0">
                              <a:latin typeface="Cambria Math" panose="02040503050406030204" pitchFamily="18" charset="0"/>
                              <a:ea typeface="Roboto Mono for Powerline" pitchFamily="2" charset="0"/>
                            </a:rPr>
                            <m:t>𝑟𝑖𝑑𝑔𝑒</m:t>
                          </m:r>
                          <m:d>
                            <m:dPr>
                              <m:ctrlPr>
                                <a:rPr lang="en-US" b="0" i="1" smtClean="0">
                                  <a:latin typeface="Cambria Math" panose="02040503050406030204" pitchFamily="18" charset="0"/>
                                  <a:ea typeface="Roboto Mono for Powerline" pitchFamily="2" charset="0"/>
                                </a:rPr>
                              </m:ctrlPr>
                            </m:dPr>
                            <m:e>
                              <m:r>
                                <a:rPr lang="en-US" b="0" i="1" smtClean="0">
                                  <a:latin typeface="Cambria Math" panose="02040503050406030204" pitchFamily="18" charset="0"/>
                                  <a:ea typeface="Roboto Mono for Powerline" pitchFamily="2" charset="0"/>
                                </a:rPr>
                                <m:t>𝜆</m:t>
                              </m:r>
                            </m:e>
                          </m:d>
                        </m:sub>
                      </m:sSub>
                      <m:r>
                        <a:rPr lang="en-US" b="0" i="1" smtClean="0">
                          <a:latin typeface="Cambria Math" panose="02040503050406030204" pitchFamily="18" charset="0"/>
                          <a:ea typeface="Roboto Mono for Powerline" pitchFamily="2" charset="0"/>
                        </a:rPr>
                        <m:t>)</m:t>
                      </m:r>
                    </m:oMath>
                  </m:oMathPara>
                </a14:m>
                <a:endParaRPr lang="en-US" dirty="0">
                  <a:latin typeface="Roboto Mono for Powerline" pitchFamily="2" charset="0"/>
                  <a:ea typeface="Roboto Mono for Powerline" pitchFamily="2" charset="0"/>
                </a:endParaRPr>
              </a:p>
              <a:p>
                <a:pPr marL="139700" indent="0">
                  <a:buFont typeface="Nunito Sans"/>
                  <a:buNone/>
                </a:pPr>
                <a:r>
                  <a:rPr lang="en-US" dirty="0">
                    <a:latin typeface="Roboto Mono for Powerline" pitchFamily="2" charset="0"/>
                    <a:ea typeface="Roboto Mono for Powerline" pitchFamily="2" charset="0"/>
                  </a:rPr>
                  <a:t>  Track </a:t>
                </a:r>
                <a14:m>
                  <m:oMath xmlns:m="http://schemas.openxmlformats.org/officeDocument/2006/math">
                    <m:r>
                      <a:rPr lang="en-US" b="0" i="1" smtClean="0">
                        <a:latin typeface="Cambria Math" panose="02040503050406030204" pitchFamily="18" charset="0"/>
                        <a:ea typeface="Roboto Mono for Powerline" pitchFamily="2" charset="0"/>
                      </a:rPr>
                      <m:t>𝜆</m:t>
                    </m:r>
                  </m:oMath>
                </a14:m>
                <a:r>
                  <a:rPr lang="en-US" dirty="0">
                    <a:latin typeface="Roboto Mono for Powerline" pitchFamily="2" charset="0"/>
                    <a:ea typeface="Roboto Mono for Powerline" pitchFamily="2" charset="0"/>
                  </a:rPr>
                  <a:t> with smallest </a:t>
                </a:r>
                <a14:m>
                  <m:oMath xmlns:m="http://schemas.openxmlformats.org/officeDocument/2006/math">
                    <m:r>
                      <a:rPr lang="en-US" b="0" i="1" smtClean="0">
                        <a:latin typeface="Cambria Math" panose="02040503050406030204" pitchFamily="18" charset="0"/>
                        <a:ea typeface="Roboto Mono for Powerline" pitchFamily="2" charset="0"/>
                      </a:rPr>
                      <m:t>𝑣𝑎𝑙𝑖𝑑𝑎𝑡𝑖𝑜𝑛</m:t>
                    </m:r>
                    <m:r>
                      <a:rPr lang="en-US" b="0" i="1" smtClean="0">
                        <a:latin typeface="Cambria Math" panose="02040503050406030204" pitchFamily="18" charset="0"/>
                        <a:ea typeface="Roboto Mono for Powerline" pitchFamily="2" charset="0"/>
                      </a:rPr>
                      <m:t>_</m:t>
                    </m:r>
                    <m:r>
                      <a:rPr lang="en-US" b="0" i="1" smtClean="0">
                        <a:latin typeface="Cambria Math" panose="02040503050406030204" pitchFamily="18" charset="0"/>
                        <a:ea typeface="Roboto Mono for Powerline" pitchFamily="2" charset="0"/>
                      </a:rPr>
                      <m:t>𝑒𝑟𝑟𝑜𝑟</m:t>
                    </m:r>
                  </m:oMath>
                </a14:m>
                <a:endParaRPr lang="en-US" dirty="0">
                  <a:latin typeface="Roboto Mono for Powerline" pitchFamily="2" charset="0"/>
                  <a:ea typeface="Roboto Mono for Powerline" pitchFamily="2" charset="0"/>
                </a:endParaRPr>
              </a:p>
              <a:p>
                <a:pPr marL="139700" indent="0">
                  <a:buFont typeface="Nunito Sans"/>
                  <a:buNone/>
                </a:pPr>
                <a:r>
                  <a:rPr lang="en-US" dirty="0">
                    <a:latin typeface="Roboto Mono for Powerline" pitchFamily="2" charset="0"/>
                    <a:ea typeface="Roboto Mono for Powerline" pitchFamily="2" charset="0"/>
                  </a:rPr>
                  <a:t>Return </a:t>
                </a:r>
                <a14:m>
                  <m:oMath xmlns:m="http://schemas.openxmlformats.org/officeDocument/2006/math">
                    <m:sSup>
                      <m:sSupPr>
                        <m:ctrlPr>
                          <a:rPr lang="en-US" b="0" i="1" smtClean="0">
                            <a:latin typeface="Cambria Math" panose="02040503050406030204" pitchFamily="18" charset="0"/>
                            <a:ea typeface="Roboto Mono for Powerline" pitchFamily="2" charset="0"/>
                          </a:rPr>
                        </m:ctrlPr>
                      </m:sSupPr>
                      <m:e>
                        <m:r>
                          <a:rPr lang="en-US" b="0" i="1" smtClean="0">
                            <a:latin typeface="Cambria Math" panose="02040503050406030204" pitchFamily="18" charset="0"/>
                            <a:ea typeface="Roboto Mono for Powerline" pitchFamily="2" charset="0"/>
                          </a:rPr>
                          <m:t>𝜆</m:t>
                        </m:r>
                      </m:e>
                      <m:sup>
                        <m:r>
                          <a:rPr lang="en-US" b="0" i="1" smtClean="0">
                            <a:latin typeface="Cambria Math" panose="02040503050406030204" pitchFamily="18" charset="0"/>
                            <a:ea typeface="Roboto Mono for Powerline" pitchFamily="2" charset="0"/>
                          </a:rPr>
                          <m:t>∗</m:t>
                        </m:r>
                      </m:sup>
                    </m:sSup>
                  </m:oMath>
                </a14:m>
                <a:r>
                  <a:rPr lang="en-US" dirty="0">
                    <a:latin typeface="Roboto Mono for Powerline" pitchFamily="2" charset="0"/>
                    <a:ea typeface="Roboto Mono for Powerline" pitchFamily="2" charset="0"/>
                  </a:rPr>
                  <a:t> &amp; estimated future error </a:t>
                </a:r>
                <a14:m>
                  <m:oMath xmlns:m="http://schemas.openxmlformats.org/officeDocument/2006/math">
                    <m:r>
                      <a:rPr lang="en-US" b="0" i="1" smtClean="0">
                        <a:latin typeface="Cambria Math" panose="02040503050406030204" pitchFamily="18" charset="0"/>
                        <a:ea typeface="Roboto Mono for Powerline" pitchFamily="2" charset="0"/>
                      </a:rPr>
                      <m:t>𝑅𝑆</m:t>
                    </m:r>
                    <m:sSub>
                      <m:sSubPr>
                        <m:ctrlPr>
                          <a:rPr lang="en-US" b="0" i="1" smtClean="0">
                            <a:latin typeface="Cambria Math" panose="02040503050406030204" pitchFamily="18" charset="0"/>
                            <a:ea typeface="Roboto Mono for Powerline" pitchFamily="2" charset="0"/>
                          </a:rPr>
                        </m:ctrlPr>
                      </m:sSubPr>
                      <m:e>
                        <m:r>
                          <a:rPr lang="en-US" b="0" i="1" smtClean="0">
                            <a:latin typeface="Cambria Math" panose="02040503050406030204" pitchFamily="18" charset="0"/>
                            <a:ea typeface="Roboto Mono for Powerline" pitchFamily="2" charset="0"/>
                          </a:rPr>
                          <m:t>𝑆</m:t>
                        </m:r>
                      </m:e>
                      <m:sub>
                        <m:r>
                          <a:rPr lang="en-US" b="0" i="1" smtClean="0">
                            <a:latin typeface="Cambria Math" panose="02040503050406030204" pitchFamily="18" charset="0"/>
                            <a:ea typeface="Roboto Mono for Powerline" pitchFamily="2" charset="0"/>
                          </a:rPr>
                          <m:t>𝑡𝑒𝑠𝑡</m:t>
                        </m:r>
                      </m:sub>
                    </m:sSub>
                    <m:r>
                      <a:rPr lang="en-US" b="0" i="1" smtClean="0">
                        <a:latin typeface="Cambria Math" panose="02040503050406030204" pitchFamily="18" charset="0"/>
                        <a:ea typeface="Roboto Mono for Powerline" pitchFamily="2" charset="0"/>
                      </a:rPr>
                      <m:t>(</m:t>
                    </m:r>
                    <m:sSub>
                      <m:sSubPr>
                        <m:ctrlPr>
                          <a:rPr lang="en-US" b="0" i="1" smtClean="0">
                            <a:latin typeface="Cambria Math" panose="02040503050406030204" pitchFamily="18" charset="0"/>
                            <a:ea typeface="Roboto Mono for Powerline" pitchFamily="2" charset="0"/>
                          </a:rPr>
                        </m:ctrlPr>
                      </m:sSubPr>
                      <m:e>
                        <m:acc>
                          <m:accPr>
                            <m:chr m:val="̂"/>
                            <m:ctrlPr>
                              <a:rPr lang="en-US" b="0" i="1" smtClean="0">
                                <a:latin typeface="Cambria Math" panose="02040503050406030204" pitchFamily="18" charset="0"/>
                                <a:ea typeface="Roboto Mono for Powerline" pitchFamily="2" charset="0"/>
                              </a:rPr>
                            </m:ctrlPr>
                          </m:accPr>
                          <m:e>
                            <m:r>
                              <a:rPr lang="en-US" b="0" i="1" smtClean="0">
                                <a:latin typeface="Cambria Math" panose="02040503050406030204" pitchFamily="18" charset="0"/>
                                <a:ea typeface="Roboto Mono for Powerline" pitchFamily="2" charset="0"/>
                              </a:rPr>
                              <m:t>𝑤</m:t>
                            </m:r>
                          </m:e>
                        </m:acc>
                      </m:e>
                      <m:sub>
                        <m:r>
                          <a:rPr lang="en-US" b="0" i="1" smtClean="0">
                            <a:latin typeface="Cambria Math" panose="02040503050406030204" pitchFamily="18" charset="0"/>
                            <a:ea typeface="Roboto Mono for Powerline" pitchFamily="2" charset="0"/>
                          </a:rPr>
                          <m:t>𝑟𝑖𝑑𝑔𝑒</m:t>
                        </m:r>
                        <m:d>
                          <m:dPr>
                            <m:ctrlPr>
                              <a:rPr lang="en-US" b="0" i="1" smtClean="0">
                                <a:latin typeface="Cambria Math" panose="02040503050406030204" pitchFamily="18" charset="0"/>
                                <a:ea typeface="Roboto Mono for Powerline" pitchFamily="2" charset="0"/>
                              </a:rPr>
                            </m:ctrlPr>
                          </m:dPr>
                          <m:e>
                            <m:sSup>
                              <m:sSupPr>
                                <m:ctrlPr>
                                  <a:rPr lang="en-US" b="0" i="1" smtClean="0">
                                    <a:latin typeface="Cambria Math" panose="02040503050406030204" pitchFamily="18" charset="0"/>
                                    <a:ea typeface="Roboto Mono for Powerline" pitchFamily="2" charset="0"/>
                                  </a:rPr>
                                </m:ctrlPr>
                              </m:sSupPr>
                              <m:e>
                                <m:r>
                                  <a:rPr lang="en-US" b="0" i="1" smtClean="0">
                                    <a:latin typeface="Cambria Math" panose="02040503050406030204" pitchFamily="18" charset="0"/>
                                    <a:ea typeface="Roboto Mono for Powerline" pitchFamily="2" charset="0"/>
                                  </a:rPr>
                                  <m:t>𝜆</m:t>
                                </m:r>
                              </m:e>
                              <m:sup>
                                <m:r>
                                  <a:rPr lang="en-US" b="0" i="1" smtClean="0">
                                    <a:latin typeface="Cambria Math" panose="02040503050406030204" pitchFamily="18" charset="0"/>
                                    <a:ea typeface="Roboto Mono for Powerline" pitchFamily="2" charset="0"/>
                                  </a:rPr>
                                  <m:t>∗</m:t>
                                </m:r>
                              </m:sup>
                            </m:sSup>
                          </m:e>
                        </m:d>
                      </m:sub>
                    </m:sSub>
                    <m:r>
                      <a:rPr lang="en-US" b="0" i="1" smtClean="0">
                        <a:latin typeface="Cambria Math" panose="02040503050406030204" pitchFamily="18" charset="0"/>
                        <a:ea typeface="Roboto Mono for Powerline" pitchFamily="2" charset="0"/>
                      </a:rPr>
                      <m:t>)</m:t>
                    </m:r>
                  </m:oMath>
                </a14:m>
                <a:endParaRPr lang="en-US" dirty="0">
                  <a:latin typeface="Roboto Mono for Powerline" pitchFamily="2" charset="0"/>
                  <a:ea typeface="Roboto Mono for Powerline" pitchFamily="2" charset="0"/>
                </a:endParaRPr>
              </a:p>
              <a:p>
                <a:pPr marL="139700" indent="0">
                  <a:buFont typeface="Nunito Sans"/>
                  <a:buNone/>
                </a:pPr>
                <a:r>
                  <a:rPr lang="en-US" dirty="0">
                    <a:latin typeface="Roboto Mono for Powerline" pitchFamily="2" charset="0"/>
                    <a:ea typeface="Roboto Mono for Powerline" pitchFamily="2" charset="0"/>
                  </a:rPr>
                  <a:t>  </a:t>
                </a:r>
              </a:p>
            </p:txBody>
          </p:sp>
        </mc:Choice>
        <mc:Fallback xmlns="">
          <p:sp>
            <p:nvSpPr>
              <p:cNvPr id="5" name="Text Placeholder 2">
                <a:extLst>
                  <a:ext uri="{FF2B5EF4-FFF2-40B4-BE49-F238E27FC236}">
                    <a16:creationId xmlns:a16="http://schemas.microsoft.com/office/drawing/2014/main" id="{E640235C-B837-3A47-9C3D-85B35451E85B}"/>
                  </a:ext>
                </a:extLst>
              </p:cNvPr>
              <p:cNvSpPr txBox="1">
                <a:spLocks noRot="1" noChangeAspect="1" noMove="1" noResize="1" noEditPoints="1" noAdjustHandles="1" noChangeArrowheads="1" noChangeShapeType="1" noTextEdit="1"/>
              </p:cNvSpPr>
              <p:nvPr/>
            </p:nvSpPr>
            <p:spPr>
              <a:xfrm>
                <a:off x="3090625" y="1461247"/>
                <a:ext cx="5596200" cy="2481408"/>
              </a:xfrm>
              <a:prstGeom prst="rect">
                <a:avLst/>
              </a:prstGeom>
              <a:blipFill>
                <a:blip r:embed="rId5"/>
                <a:stretch>
                  <a:fillRect b="-508"/>
                </a:stretch>
              </a:blipFill>
              <a:ln>
                <a:solidFill>
                  <a:schemeClr val="tx1"/>
                </a:solidFill>
              </a:ln>
            </p:spPr>
            <p:txBody>
              <a:bodyPr/>
              <a:lstStyle/>
              <a:p>
                <a:r>
                  <a:rPr lang="en-US">
                    <a:noFill/>
                  </a:rPr>
                  <a:t> </a:t>
                </a:r>
              </a:p>
            </p:txBody>
          </p:sp>
        </mc:Fallback>
      </mc:AlternateContent>
      <p:sp>
        <p:nvSpPr>
          <p:cNvPr id="6" name="Text Placeholder 2">
            <a:extLst>
              <a:ext uri="{FF2B5EF4-FFF2-40B4-BE49-F238E27FC236}">
                <a16:creationId xmlns:a16="http://schemas.microsoft.com/office/drawing/2014/main" id="{BAA5329F-36C6-4043-BF40-294B367AA35B}"/>
              </a:ext>
            </a:extLst>
          </p:cNvPr>
          <p:cNvSpPr txBox="1">
            <a:spLocks/>
          </p:cNvSpPr>
          <p:nvPr/>
        </p:nvSpPr>
        <p:spPr>
          <a:xfrm>
            <a:off x="3090625" y="3942655"/>
            <a:ext cx="5466159" cy="982430"/>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317500" algn="l" rtl="0">
              <a:lnSpc>
                <a:spcPct val="115000"/>
              </a:lnSpc>
              <a:spcBef>
                <a:spcPts val="60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1pPr>
            <a:lvl2pPr marL="914400" marR="0" lvl="1"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2pPr>
            <a:lvl3pPr marL="1371600" marR="0" lvl="2"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3pPr>
            <a:lvl4pPr marL="1828800" marR="0" lvl="3"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4pPr>
            <a:lvl5pPr marL="2286000" marR="0" lvl="4"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5pPr>
            <a:lvl6pPr marL="2743200" marR="0" lvl="5"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6pPr>
            <a:lvl7pPr marL="3200400" marR="0" lvl="6"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7pPr>
            <a:lvl8pPr marL="3657600" marR="0" lvl="7"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8pPr>
            <a:lvl9pPr marL="4114800" marR="0" lvl="8"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9pPr>
          </a:lstStyle>
          <a:p>
            <a:pPr marL="139700" indent="0">
              <a:buFont typeface="Nunito Sans"/>
              <a:buNone/>
            </a:pPr>
            <a:r>
              <a:rPr lang="en-US" dirty="0"/>
              <a:t>There is no fear of overfitting to validation set since you never trained on it! You can just worry about error when you aren’t worried about overfitting to the data.</a:t>
            </a:r>
          </a:p>
          <a:p>
            <a:pPr marL="139700" indent="0">
              <a:buFont typeface="Nunito Sans"/>
              <a:buNone/>
            </a:pPr>
            <a:endParaRPr lang="en-US" dirty="0"/>
          </a:p>
          <a:p>
            <a:pPr marL="139700" indent="0">
              <a:buFont typeface="Nunito Sans"/>
              <a:buNone/>
            </a:pPr>
            <a:endParaRPr lang="en-US" dirty="0"/>
          </a:p>
        </p:txBody>
      </p:sp>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272C09F6-389D-482C-992A-D84205CFC726}"/>
                  </a:ext>
                </a:extLst>
              </p14:cNvPr>
              <p14:cNvContentPartPr/>
              <p14:nvPr/>
            </p14:nvContentPartPr>
            <p14:xfrm>
              <a:off x="3771720" y="191520"/>
              <a:ext cx="2306520" cy="326160"/>
            </p14:xfrm>
          </p:contentPart>
        </mc:Choice>
        <mc:Fallback xmlns="">
          <p:pic>
            <p:nvPicPr>
              <p:cNvPr id="7" name="Ink 6">
                <a:extLst>
                  <a:ext uri="{FF2B5EF4-FFF2-40B4-BE49-F238E27FC236}">
                    <a16:creationId xmlns:a16="http://schemas.microsoft.com/office/drawing/2014/main" id="{272C09F6-389D-482C-992A-D84205CFC726}"/>
                  </a:ext>
                </a:extLst>
              </p:cNvPr>
              <p:cNvPicPr/>
              <p:nvPr/>
            </p:nvPicPr>
            <p:blipFill>
              <a:blip r:embed="rId7"/>
              <a:stretch>
                <a:fillRect/>
              </a:stretch>
            </p:blipFill>
            <p:spPr>
              <a:xfrm>
                <a:off x="3762360" y="182160"/>
                <a:ext cx="2325240" cy="344880"/>
              </a:xfrm>
              <a:prstGeom prst="rect">
                <a:avLst/>
              </a:prstGeom>
            </p:spPr>
          </p:pic>
        </mc:Fallback>
      </mc:AlternateContent>
    </p:spTree>
    <p:extLst>
      <p:ext uri="{BB962C8B-B14F-4D97-AF65-F5344CB8AC3E}">
        <p14:creationId xmlns:p14="http://schemas.microsoft.com/office/powerpoint/2010/main" val="17244796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EF95A5A-F9D9-D946-905E-20750B17DC1D}"/>
              </a:ext>
            </a:extLst>
          </p:cNvPr>
          <p:cNvSpPr>
            <a:spLocks noGrp="1"/>
          </p:cNvSpPr>
          <p:nvPr>
            <p:ph type="title"/>
          </p:nvPr>
        </p:nvSpPr>
        <p:spPr/>
        <p:txBody>
          <a:bodyPr/>
          <a:lstStyle/>
          <a:p>
            <a:r>
              <a:rPr lang="en-US" dirty="0"/>
              <a:t>LASSO (L1) Coefficient Paths</a:t>
            </a:r>
          </a:p>
        </p:txBody>
      </p:sp>
      <p:sp>
        <p:nvSpPr>
          <p:cNvPr id="3" name="Slide Number Placeholder 2">
            <a:extLst>
              <a:ext uri="{FF2B5EF4-FFF2-40B4-BE49-F238E27FC236}">
                <a16:creationId xmlns:a16="http://schemas.microsoft.com/office/drawing/2014/main" id="{576AAC8B-AE63-0443-A632-ABB1F22EAD4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70</a:t>
            </a:fld>
            <a:endParaRPr lang="en"/>
          </a:p>
        </p:txBody>
      </p:sp>
      <p:pic>
        <p:nvPicPr>
          <p:cNvPr id="9" name="Picture 8" descr="coeff_path_lass_scaled.eps">
            <a:extLst>
              <a:ext uri="{FF2B5EF4-FFF2-40B4-BE49-F238E27FC236}">
                <a16:creationId xmlns:a16="http://schemas.microsoft.com/office/drawing/2014/main" id="{D4CF4980-BE5B-1E4C-970E-49A68A1AD561}"/>
              </a:ext>
            </a:extLst>
          </p:cNvPr>
          <p:cNvPicPr>
            <a:picLocks noChangeAspect="1"/>
          </p:cNvPicPr>
          <p:nvPr/>
        </p:nvPicPr>
        <p:blipFill rotWithShape="1">
          <a:blip r:embed="rId2">
            <a:extLst>
              <a:ext uri="{28A0092B-C50C-407E-A947-70E740481C1C}">
                <a14:useLocalDpi xmlns:a14="http://schemas.microsoft.com/office/drawing/2010/main" val="0"/>
              </a:ext>
            </a:extLst>
          </a:blip>
          <a:srcRect l="3523" t="12584" b="9525"/>
          <a:stretch/>
        </p:blipFill>
        <p:spPr>
          <a:xfrm>
            <a:off x="3213282" y="1201815"/>
            <a:ext cx="5343501" cy="2943987"/>
          </a:xfrm>
          <a:prstGeom prst="rect">
            <a:avLst/>
          </a:prstGeom>
        </p:spPr>
      </p:pic>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74803FDD-7976-1844-A761-5F694B3BCE97}"/>
                  </a:ext>
                </a:extLst>
              </p:cNvPr>
              <p:cNvSpPr/>
              <p:nvPr/>
            </p:nvSpPr>
            <p:spPr>
              <a:xfrm>
                <a:off x="5729182" y="4293938"/>
                <a:ext cx="330411"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𝜆</m:t>
                      </m:r>
                    </m:oMath>
                  </m:oMathPara>
                </a14:m>
                <a:endParaRPr lang="en-US" dirty="0"/>
              </a:p>
            </p:txBody>
          </p:sp>
        </mc:Choice>
        <mc:Fallback xmlns="">
          <p:sp>
            <p:nvSpPr>
              <p:cNvPr id="8" name="Rectangle 7">
                <a:extLst>
                  <a:ext uri="{FF2B5EF4-FFF2-40B4-BE49-F238E27FC236}">
                    <a16:creationId xmlns:a16="http://schemas.microsoft.com/office/drawing/2014/main" id="{74803FDD-7976-1844-A761-5F694B3BCE97}"/>
                  </a:ext>
                </a:extLst>
              </p:cNvPr>
              <p:cNvSpPr>
                <a:spLocks noRot="1" noChangeAspect="1" noMove="1" noResize="1" noEditPoints="1" noAdjustHandles="1" noChangeArrowheads="1" noChangeShapeType="1" noTextEdit="1"/>
              </p:cNvSpPr>
              <p:nvPr/>
            </p:nvSpPr>
            <p:spPr>
              <a:xfrm>
                <a:off x="5729182" y="4293938"/>
                <a:ext cx="330411" cy="307777"/>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7730D25D-EE9B-BE47-BA39-AF2F44BAF928}"/>
                  </a:ext>
                </a:extLst>
              </p:cNvPr>
              <p:cNvSpPr/>
              <p:nvPr/>
            </p:nvSpPr>
            <p:spPr>
              <a:xfrm rot="16200000">
                <a:off x="2363357" y="2511265"/>
                <a:ext cx="1412181" cy="325089"/>
              </a:xfrm>
              <a:prstGeom prst="rect">
                <a:avLst/>
              </a:prstGeom>
            </p:spPr>
            <p:txBody>
              <a:bodyPr wrap="none">
                <a:spAutoFit/>
              </a:bodyPr>
              <a:lstStyle/>
              <a:p>
                <a:r>
                  <a:rPr lang="en-US" dirty="0">
                    <a:solidFill>
                      <a:srgbClr val="666666"/>
                    </a:solidFill>
                    <a:latin typeface="Nunito Sans" pitchFamily="2" charset="77"/>
                  </a:rPr>
                  <a:t>Coefficients </a:t>
                </a:r>
                <a14:m>
                  <m:oMath xmlns:m="http://schemas.openxmlformats.org/officeDocument/2006/math">
                    <m:sSub>
                      <m:sSubPr>
                        <m:ctrlPr>
                          <a:rPr lang="en-US" b="0" i="1" dirty="0" smtClean="0">
                            <a:solidFill>
                              <a:srgbClr val="666666"/>
                            </a:solidFill>
                            <a:latin typeface="Cambria Math" panose="02040503050406030204" pitchFamily="18" charset="0"/>
                          </a:rPr>
                        </m:ctrlPr>
                      </m:sSubPr>
                      <m:e>
                        <m:acc>
                          <m:accPr>
                            <m:chr m:val="̂"/>
                            <m:ctrlPr>
                              <a:rPr lang="en-US" b="0" i="1" smtClean="0">
                                <a:solidFill>
                                  <a:srgbClr val="666666"/>
                                </a:solidFill>
                                <a:latin typeface="Cambria Math" panose="02040503050406030204" pitchFamily="18" charset="0"/>
                              </a:rPr>
                            </m:ctrlPr>
                          </m:accPr>
                          <m:e>
                            <m:r>
                              <a:rPr lang="en-US" b="0" i="1" smtClean="0">
                                <a:solidFill>
                                  <a:srgbClr val="666666"/>
                                </a:solidFill>
                                <a:latin typeface="Cambria Math" panose="02040503050406030204" pitchFamily="18" charset="0"/>
                              </a:rPr>
                              <m:t>𝑤</m:t>
                            </m:r>
                          </m:e>
                        </m:acc>
                      </m:e>
                      <m:sub>
                        <m:r>
                          <a:rPr lang="en-US" b="0" i="1" dirty="0" smtClean="0">
                            <a:solidFill>
                              <a:srgbClr val="666666"/>
                            </a:solidFill>
                            <a:latin typeface="Cambria Math" panose="02040503050406030204" pitchFamily="18" charset="0"/>
                          </a:rPr>
                          <m:t>𝑗</m:t>
                        </m:r>
                      </m:sub>
                    </m:sSub>
                  </m:oMath>
                </a14:m>
                <a:r>
                  <a:rPr lang="en-US" dirty="0"/>
                  <a:t> </a:t>
                </a:r>
              </a:p>
            </p:txBody>
          </p:sp>
        </mc:Choice>
        <mc:Fallback xmlns="">
          <p:sp>
            <p:nvSpPr>
              <p:cNvPr id="7" name="Rectangle 6">
                <a:extLst>
                  <a:ext uri="{FF2B5EF4-FFF2-40B4-BE49-F238E27FC236}">
                    <a16:creationId xmlns:a16="http://schemas.microsoft.com/office/drawing/2014/main" id="{7730D25D-EE9B-BE47-BA39-AF2F44BAF928}"/>
                  </a:ext>
                </a:extLst>
              </p:cNvPr>
              <p:cNvSpPr>
                <a:spLocks noRot="1" noChangeAspect="1" noMove="1" noResize="1" noEditPoints="1" noAdjustHandles="1" noChangeArrowheads="1" noChangeShapeType="1" noTextEdit="1"/>
              </p:cNvSpPr>
              <p:nvPr/>
            </p:nvSpPr>
            <p:spPr>
              <a:xfrm rot="16200000">
                <a:off x="2363357" y="2511265"/>
                <a:ext cx="1412181" cy="325089"/>
              </a:xfrm>
              <a:prstGeom prst="rect">
                <a:avLst/>
              </a:prstGeom>
              <a:blipFill>
                <a:blip r:embed="rId3"/>
                <a:stretch>
                  <a:fillRect r="-15385" b="-893"/>
                </a:stretch>
              </a:blipFill>
            </p:spPr>
            <p:txBody>
              <a:bodyPr/>
              <a:lstStyle/>
              <a:p>
                <a:r>
                  <a:rPr lang="en-US">
                    <a:noFill/>
                  </a:rPr>
                  <a:t> </a:t>
                </a:r>
              </a:p>
            </p:txBody>
          </p:sp>
        </mc:Fallback>
      </mc:AlternateContent>
    </p:spTree>
    <p:extLst>
      <p:ext uri="{BB962C8B-B14F-4D97-AF65-F5344CB8AC3E}">
        <p14:creationId xmlns:p14="http://schemas.microsoft.com/office/powerpoint/2010/main" val="1971073211"/>
      </p:ext>
    </p:extLst>
  </p:cSld>
  <p:clrMapOvr>
    <a:masterClrMapping/>
  </p:clrMapOvr>
  <p:transition spd="slow">
    <p:push dir="u"/>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5BDA0-94DF-4B54-8B3E-7CD6D323A9F8}"/>
              </a:ext>
            </a:extLst>
          </p:cNvPr>
          <p:cNvSpPr>
            <a:spLocks noGrp="1"/>
          </p:cNvSpPr>
          <p:nvPr>
            <p:ph type="title"/>
          </p:nvPr>
        </p:nvSpPr>
        <p:spPr/>
        <p:txBody>
          <a:bodyPr/>
          <a:lstStyle/>
          <a:p>
            <a:r>
              <a:rPr lang="en-US" dirty="0"/>
              <a:t>(De-biased) LASSO In Practice</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576F5356-B745-4F11-8278-05F17FA2226F}"/>
                  </a:ext>
                </a:extLst>
              </p:cNvPr>
              <p:cNvSpPr>
                <a:spLocks noGrp="1"/>
              </p:cNvSpPr>
              <p:nvPr>
                <p:ph type="body" idx="1"/>
              </p:nvPr>
            </p:nvSpPr>
            <p:spPr/>
            <p:txBody>
              <a:bodyPr/>
              <a:lstStyle/>
              <a:p>
                <a:pPr marL="482600" indent="-342900">
                  <a:buClr>
                    <a:schemeClr val="bg2"/>
                  </a:buClr>
                  <a:buFont typeface="+mj-lt"/>
                  <a:buAutoNum type="arabicPeriod"/>
                </a:pPr>
                <a:r>
                  <a:rPr lang="en-US" dirty="0"/>
                  <a:t>Split the dataset into train, </a:t>
                </a:r>
                <a:r>
                  <a:rPr lang="en-US" dirty="0" err="1"/>
                  <a:t>val</a:t>
                </a:r>
                <a:r>
                  <a:rPr lang="en-US" dirty="0"/>
                  <a:t>, and test sets</a:t>
                </a:r>
              </a:p>
              <a:p>
                <a:pPr marL="482600" indent="-342900">
                  <a:buClr>
                    <a:schemeClr val="bg2"/>
                  </a:buClr>
                  <a:buFont typeface="+mj-lt"/>
                  <a:buAutoNum type="arabicPeriod"/>
                </a:pPr>
                <a:r>
                  <a:rPr lang="en-US" dirty="0"/>
                  <a:t>Normalize features. Fit the normalization on the train set, apply that normalization on the train, </a:t>
                </a:r>
                <a:r>
                  <a:rPr lang="en-US" dirty="0" err="1"/>
                  <a:t>val</a:t>
                </a:r>
                <a:r>
                  <a:rPr lang="en-US" dirty="0"/>
                  <a:t>, and test sets.</a:t>
                </a:r>
              </a:p>
              <a:p>
                <a:pPr marL="482600" indent="-342900">
                  <a:buClr>
                    <a:schemeClr val="bg2"/>
                  </a:buClr>
                  <a:buFont typeface="+mj-lt"/>
                  <a:buAutoNum type="arabicPeriod"/>
                </a:pPr>
                <a:r>
                  <a:rPr lang="en-US" dirty="0"/>
                  <a:t>Use validation or cross-validation to find the value of </a:t>
                </a:r>
                <a14:m>
                  <m:oMath xmlns:m="http://schemas.openxmlformats.org/officeDocument/2006/math">
                    <m:r>
                      <a:rPr lang="en-US" i="1" smtClean="0">
                        <a:latin typeface="Cambria Math" panose="02040503050406030204" pitchFamily="18" charset="0"/>
                        <a:ea typeface="Cambria Math" panose="02040503050406030204" pitchFamily="18" charset="0"/>
                      </a:rPr>
                      <m:t>𝜆</m:t>
                    </m:r>
                  </m:oMath>
                </a14:m>
                <a:r>
                  <a:rPr lang="en-US" dirty="0"/>
                  <a:t> that that results in a LASSO model with the lowest validation error.</a:t>
                </a:r>
              </a:p>
              <a:p>
                <a:pPr marL="482600" indent="-342900">
                  <a:buClr>
                    <a:schemeClr val="bg2"/>
                  </a:buClr>
                  <a:buFont typeface="+mj-lt"/>
                  <a:buAutoNum type="arabicPeriod"/>
                </a:pPr>
                <a:r>
                  <a:rPr lang="en-US" dirty="0"/>
                  <a:t>Select the features of that model that have non-zero weights.</a:t>
                </a:r>
              </a:p>
              <a:p>
                <a:pPr marL="482600" indent="-342900">
                  <a:buClr>
                    <a:schemeClr val="bg2"/>
                  </a:buClr>
                  <a:buFont typeface="+mj-lt"/>
                  <a:buAutoNum type="arabicPeriod"/>
                </a:pPr>
                <a:r>
                  <a:rPr lang="en-US" dirty="0"/>
                  <a:t>Train a Linear Regression model with only those features.</a:t>
                </a:r>
              </a:p>
              <a:p>
                <a:pPr marL="482600" indent="-342900">
                  <a:buClr>
                    <a:schemeClr val="bg2"/>
                  </a:buClr>
                  <a:buFont typeface="+mj-lt"/>
                  <a:buAutoNum type="arabicPeriod"/>
                </a:pPr>
                <a:r>
                  <a:rPr lang="en-US" dirty="0"/>
                  <a:t>Evaluate on the test set.</a:t>
                </a:r>
              </a:p>
            </p:txBody>
          </p:sp>
        </mc:Choice>
        <mc:Fallback xmlns="">
          <p:sp>
            <p:nvSpPr>
              <p:cNvPr id="3" name="Text Placeholder 2">
                <a:extLst>
                  <a:ext uri="{FF2B5EF4-FFF2-40B4-BE49-F238E27FC236}">
                    <a16:creationId xmlns:a16="http://schemas.microsoft.com/office/drawing/2014/main" id="{576F5356-B745-4F11-8278-05F17FA2226F}"/>
                  </a:ext>
                </a:extLst>
              </p:cNvPr>
              <p:cNvSpPr>
                <a:spLocks noGrp="1" noRot="1" noChangeAspect="1" noMove="1" noResize="1" noEditPoints="1" noAdjustHandles="1" noChangeArrowheads="1" noChangeShapeType="1" noTextEdit="1"/>
              </p:cNvSpPr>
              <p:nvPr>
                <p:ph type="body" idx="1"/>
              </p:nvPr>
            </p:nvSpPr>
            <p:spPr>
              <a:blipFill>
                <a:blip r:embed="rId2"/>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F96D93B9-4D13-49B0-B5A1-B5812E2777C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71</a:t>
            </a:fld>
            <a:endParaRPr lang="en"/>
          </a:p>
        </p:txBody>
      </p:sp>
    </p:spTree>
    <p:extLst>
      <p:ext uri="{BB962C8B-B14F-4D97-AF65-F5344CB8AC3E}">
        <p14:creationId xmlns:p14="http://schemas.microsoft.com/office/powerpoint/2010/main" val="856076776"/>
      </p:ext>
    </p:extLst>
  </p:cSld>
  <p:clrMapOvr>
    <a:masterClrMapping/>
  </p:clrMapOvr>
  <p:transition spd="slow">
    <p:push dir="u"/>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0173C-0F4A-9543-BDBD-8469DD6D8FA1}"/>
              </a:ext>
            </a:extLst>
          </p:cNvPr>
          <p:cNvSpPr>
            <a:spLocks noGrp="1"/>
          </p:cNvSpPr>
          <p:nvPr>
            <p:ph type="title"/>
          </p:nvPr>
        </p:nvSpPr>
        <p:spPr/>
        <p:txBody>
          <a:bodyPr/>
          <a:lstStyle/>
          <a:p>
            <a:r>
              <a:rPr lang="en-US" dirty="0"/>
              <a:t>Issues with LASSO</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425E6C1B-334A-BD4D-A8DA-D76DE7893D3E}"/>
                  </a:ext>
                </a:extLst>
              </p:cNvPr>
              <p:cNvSpPr>
                <a:spLocks noGrp="1"/>
              </p:cNvSpPr>
              <p:nvPr>
                <p:ph type="body" idx="1"/>
              </p:nvPr>
            </p:nvSpPr>
            <p:spPr/>
            <p:txBody>
              <a:bodyPr/>
              <a:lstStyle/>
              <a:p>
                <a:pPr marL="482600" indent="-342900">
                  <a:buFont typeface="+mj-lt"/>
                  <a:buAutoNum type="arabicPeriod"/>
                </a:pPr>
                <a:r>
                  <a:rPr lang="en-US" dirty="0"/>
                  <a:t>Within a group of highly correlated features (e.g. # bathroom and # showers), LASSO tends to select amongst them arbitrarily.</a:t>
                </a:r>
              </a:p>
              <a:p>
                <a:pPr lvl="1"/>
                <a:r>
                  <a:rPr lang="en-US" dirty="0"/>
                  <a:t>Maybe it would be better to select them all together?</a:t>
                </a:r>
              </a:p>
              <a:p>
                <a:pPr marL="482600" indent="-342900">
                  <a:buFont typeface="+mj-lt"/>
                  <a:buAutoNum type="arabicPeriod"/>
                </a:pPr>
                <a:r>
                  <a:rPr lang="en-US" dirty="0"/>
                  <a:t>Often, empirically Ridge tends to have better predictive performance</a:t>
                </a:r>
              </a:p>
              <a:p>
                <a:pPr marL="482600" indent="-342900">
                  <a:buFont typeface="+mj-lt"/>
                  <a:buAutoNum type="arabicPeriod"/>
                </a:pPr>
                <a:endParaRPr lang="en-US" dirty="0"/>
              </a:p>
              <a:p>
                <a:pPr marL="482600" indent="-342900">
                  <a:buFont typeface="+mj-lt"/>
                  <a:buAutoNum type="arabicPeriod"/>
                </a:pPr>
                <a:endParaRPr lang="en-US" dirty="0"/>
              </a:p>
              <a:p>
                <a:pPr marL="139700" indent="0">
                  <a:buNone/>
                </a:pPr>
                <a:r>
                  <a:rPr lang="en-US" b="1" dirty="0"/>
                  <a:t>Elastic Net </a:t>
                </a:r>
                <a:r>
                  <a:rPr lang="en-US" dirty="0"/>
                  <a:t>aims to address these issues</a:t>
                </a:r>
              </a:p>
              <a:p>
                <a:pPr marL="139700" indent="0">
                  <a:buNone/>
                </a:pPr>
                <a14:m>
                  <m:oMathPara xmlns:m="http://schemas.openxmlformats.org/officeDocument/2006/math">
                    <m:oMathParaPr>
                      <m:jc m:val="centerGroup"/>
                    </m:oMathParaPr>
                    <m:oMath xmlns:m="http://schemas.openxmlformats.org/officeDocument/2006/math">
                      <m:sSub>
                        <m:sSubPr>
                          <m:ctrlPr>
                            <a:rPr lang="en-US" b="0" i="1" dirty="0"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𝑤</m:t>
                              </m:r>
                            </m:e>
                          </m:acc>
                        </m:e>
                        <m:sub>
                          <m:r>
                            <a:rPr lang="en-US" b="0" i="1" dirty="0" smtClean="0">
                              <a:latin typeface="Cambria Math" panose="02040503050406030204" pitchFamily="18" charset="0"/>
                            </a:rPr>
                            <m:t>𝐸𝑙𝑎𝑠𝑡𝑖𝑐𝑁𝑒𝑡</m:t>
                          </m:r>
                        </m:sub>
                      </m:sSub>
                      <m:r>
                        <a:rPr lang="en-US" b="0" i="1" dirty="0" smtClean="0">
                          <a:latin typeface="Cambria Math" panose="02040503050406030204" pitchFamily="18" charset="0"/>
                        </a:rPr>
                        <m:t>= </m:t>
                      </m:r>
                      <m:func>
                        <m:funcPr>
                          <m:ctrlPr>
                            <a:rPr lang="en-US" b="0" i="1" dirty="0" smtClean="0">
                              <a:latin typeface="Cambria Math" panose="02040503050406030204" pitchFamily="18" charset="0"/>
                            </a:rPr>
                          </m:ctrlPr>
                        </m:funcPr>
                        <m:fName>
                          <m:limLow>
                            <m:limLowPr>
                              <m:ctrlPr>
                                <a:rPr lang="en-US" b="0" i="1" dirty="0" smtClean="0">
                                  <a:latin typeface="Cambria Math" panose="02040503050406030204" pitchFamily="18" charset="0"/>
                                </a:rPr>
                              </m:ctrlPr>
                            </m:limLowPr>
                            <m:e>
                              <m:r>
                                <m:rPr>
                                  <m:sty m:val="p"/>
                                </m:rPr>
                                <a:rPr lang="en-US" b="0" i="0" dirty="0" smtClean="0">
                                  <a:latin typeface="Cambria Math" panose="02040503050406030204" pitchFamily="18" charset="0"/>
                                </a:rPr>
                                <m:t>argmin</m:t>
                              </m:r>
                            </m:e>
                            <m:lim>
                              <m:r>
                                <a:rPr lang="en-US" b="0" i="1" dirty="0" smtClean="0">
                                  <a:latin typeface="Cambria Math" panose="02040503050406030204" pitchFamily="18" charset="0"/>
                                </a:rPr>
                                <m:t>𝑤</m:t>
                              </m:r>
                            </m:lim>
                          </m:limLow>
                        </m:fName>
                        <m:e>
                          <m:r>
                            <a:rPr lang="en-US" b="0" i="1" dirty="0" smtClean="0">
                              <a:latin typeface="Cambria Math" panose="02040503050406030204" pitchFamily="18" charset="0"/>
                            </a:rPr>
                            <m:t>𝑀𝑆𝐸</m:t>
                          </m:r>
                          <m:d>
                            <m:dPr>
                              <m:ctrlPr>
                                <a:rPr lang="en-US" b="0" i="1" dirty="0" smtClean="0">
                                  <a:latin typeface="Cambria Math" panose="02040503050406030204" pitchFamily="18" charset="0"/>
                                </a:rPr>
                              </m:ctrlPr>
                            </m:dPr>
                            <m:e>
                              <m:r>
                                <a:rPr lang="en-US" b="0" i="1" dirty="0" smtClean="0">
                                  <a:latin typeface="Cambria Math" panose="02040503050406030204" pitchFamily="18" charset="0"/>
                                </a:rPr>
                                <m:t>𝑤</m:t>
                              </m:r>
                            </m:e>
                          </m:d>
                          <m:r>
                            <a:rPr lang="en-US" b="0" i="1" dirty="0" smtClean="0">
                              <a:latin typeface="Cambria Math" panose="02040503050406030204" pitchFamily="18" charset="0"/>
                            </a:rPr>
                            <m:t>+</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𝜆</m:t>
                              </m:r>
                            </m:e>
                            <m:sub>
                              <m:r>
                                <a:rPr lang="en-US" b="0" i="1" dirty="0" smtClean="0">
                                  <a:latin typeface="Cambria Math" panose="02040503050406030204" pitchFamily="18" charset="0"/>
                                </a:rPr>
                                <m:t>1</m:t>
                              </m:r>
                            </m:sub>
                          </m:sSub>
                          <m:sSub>
                            <m:sSubPr>
                              <m:ctrlPr>
                                <a:rPr lang="en-US" b="0" i="1" dirty="0" smtClean="0">
                                  <a:latin typeface="Cambria Math" panose="02040503050406030204" pitchFamily="18" charset="0"/>
                                </a:rPr>
                              </m:ctrlPr>
                            </m:sSubPr>
                            <m:e>
                              <m:d>
                                <m:dPr>
                                  <m:begChr m:val="|"/>
                                  <m:endChr m:val="|"/>
                                  <m:ctrlPr>
                                    <a:rPr lang="en-US" b="0" i="1" dirty="0" smtClean="0">
                                      <a:latin typeface="Cambria Math" panose="02040503050406030204" pitchFamily="18" charset="0"/>
                                    </a:rPr>
                                  </m:ctrlPr>
                                </m:dPr>
                                <m:e>
                                  <m:d>
                                    <m:dPr>
                                      <m:begChr m:val="|"/>
                                      <m:endChr m:val="|"/>
                                      <m:ctrlPr>
                                        <a:rPr lang="en-US" b="0" i="1" dirty="0" smtClean="0">
                                          <a:latin typeface="Cambria Math" panose="02040503050406030204" pitchFamily="18" charset="0"/>
                                        </a:rPr>
                                      </m:ctrlPr>
                                    </m:dPr>
                                    <m:e>
                                      <m:r>
                                        <a:rPr lang="en-US" b="0" i="1" dirty="0" smtClean="0">
                                          <a:latin typeface="Cambria Math" panose="02040503050406030204" pitchFamily="18" charset="0"/>
                                        </a:rPr>
                                        <m:t>𝑤</m:t>
                                      </m:r>
                                    </m:e>
                                  </m:d>
                                </m:e>
                              </m:d>
                            </m:e>
                            <m:sub>
                              <m:r>
                                <a:rPr lang="en-US" b="0" i="1" dirty="0" smtClean="0">
                                  <a:latin typeface="Cambria Math" panose="02040503050406030204" pitchFamily="18" charset="0"/>
                                </a:rPr>
                                <m:t>1</m:t>
                              </m:r>
                            </m:sub>
                          </m:sSub>
                          <m:r>
                            <a:rPr lang="en-US" b="0" i="1" dirty="0" smtClean="0">
                              <a:latin typeface="Cambria Math" panose="02040503050406030204" pitchFamily="18" charset="0"/>
                            </a:rPr>
                            <m:t>+</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𝜆</m:t>
                              </m:r>
                            </m:e>
                            <m:sub>
                              <m:r>
                                <a:rPr lang="en-US" b="0" i="1" dirty="0" smtClean="0">
                                  <a:latin typeface="Cambria Math" panose="02040503050406030204" pitchFamily="18" charset="0"/>
                                </a:rPr>
                                <m:t>2</m:t>
                              </m:r>
                            </m:sub>
                          </m:sSub>
                          <m:sSubSup>
                            <m:sSubSupPr>
                              <m:ctrlPr>
                                <a:rPr lang="en-US" b="0" i="1" dirty="0" smtClean="0">
                                  <a:latin typeface="Cambria Math" panose="02040503050406030204" pitchFamily="18" charset="0"/>
                                </a:rPr>
                              </m:ctrlPr>
                            </m:sSubSupPr>
                            <m:e>
                              <m:d>
                                <m:dPr>
                                  <m:begChr m:val="|"/>
                                  <m:endChr m:val="|"/>
                                  <m:ctrlPr>
                                    <a:rPr lang="en-US" b="0" i="1" dirty="0" smtClean="0">
                                      <a:latin typeface="Cambria Math" panose="02040503050406030204" pitchFamily="18" charset="0"/>
                                    </a:rPr>
                                  </m:ctrlPr>
                                </m:dPr>
                                <m:e>
                                  <m:d>
                                    <m:dPr>
                                      <m:begChr m:val="|"/>
                                      <m:endChr m:val="|"/>
                                      <m:ctrlPr>
                                        <a:rPr lang="en-US" b="0" i="1" dirty="0" smtClean="0">
                                          <a:latin typeface="Cambria Math" panose="02040503050406030204" pitchFamily="18" charset="0"/>
                                        </a:rPr>
                                      </m:ctrlPr>
                                    </m:dPr>
                                    <m:e>
                                      <m:r>
                                        <a:rPr lang="en-US" b="0" i="1" dirty="0" smtClean="0">
                                          <a:latin typeface="Cambria Math" panose="02040503050406030204" pitchFamily="18" charset="0"/>
                                        </a:rPr>
                                        <m:t>𝑤</m:t>
                                      </m:r>
                                    </m:e>
                                  </m:d>
                                </m:e>
                              </m:d>
                            </m:e>
                            <m:sub>
                              <m:r>
                                <a:rPr lang="en-US" b="0" i="1" dirty="0" smtClean="0">
                                  <a:latin typeface="Cambria Math" panose="02040503050406030204" pitchFamily="18" charset="0"/>
                                </a:rPr>
                                <m:t>2</m:t>
                              </m:r>
                            </m:sub>
                            <m:sup>
                              <m:r>
                                <a:rPr lang="en-US" b="0" i="1" dirty="0" smtClean="0">
                                  <a:latin typeface="Cambria Math" panose="02040503050406030204" pitchFamily="18" charset="0"/>
                                </a:rPr>
                                <m:t>2</m:t>
                              </m:r>
                            </m:sup>
                          </m:sSubSup>
                        </m:e>
                      </m:func>
                    </m:oMath>
                  </m:oMathPara>
                </a14:m>
                <a:endParaRPr lang="en-US" dirty="0"/>
              </a:p>
              <a:p>
                <a:pPr marL="139700" indent="0">
                  <a:buNone/>
                </a:pPr>
                <a:endParaRPr lang="en-US" dirty="0"/>
              </a:p>
              <a:p>
                <a:pPr marL="139700" indent="0">
                  <a:buNone/>
                </a:pPr>
                <a:r>
                  <a:rPr lang="en-US" dirty="0"/>
                  <a:t>Combines both to achieve best of both worlds!</a:t>
                </a:r>
              </a:p>
            </p:txBody>
          </p:sp>
        </mc:Choice>
        <mc:Fallback xmlns="">
          <p:sp>
            <p:nvSpPr>
              <p:cNvPr id="3" name="Text Placeholder 2">
                <a:extLst>
                  <a:ext uri="{FF2B5EF4-FFF2-40B4-BE49-F238E27FC236}">
                    <a16:creationId xmlns:a16="http://schemas.microsoft.com/office/drawing/2014/main" id="{425E6C1B-334A-BD4D-A8DA-D76DE7893D3E}"/>
                  </a:ext>
                </a:extLst>
              </p:cNvPr>
              <p:cNvSpPr>
                <a:spLocks noGrp="1" noRot="1" noChangeAspect="1" noMove="1" noResize="1" noEditPoints="1" noAdjustHandles="1" noChangeArrowheads="1" noChangeShapeType="1" noTextEdit="1"/>
              </p:cNvSpPr>
              <p:nvPr>
                <p:ph type="body" idx="1"/>
              </p:nvPr>
            </p:nvSpPr>
            <p:spPr>
              <a:blipFill>
                <a:blip r:embed="rId2"/>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9611442D-FA54-CD47-9A38-E218AAB6B36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72</a:t>
            </a:fld>
            <a:endParaRPr lang="en"/>
          </a:p>
        </p:txBody>
      </p:sp>
    </p:spTree>
    <p:extLst>
      <p:ext uri="{BB962C8B-B14F-4D97-AF65-F5344CB8AC3E}">
        <p14:creationId xmlns:p14="http://schemas.microsoft.com/office/powerpoint/2010/main" val="1895630049"/>
      </p:ext>
    </p:extLst>
  </p:cSld>
  <p:clrMapOvr>
    <a:masterClrMapping/>
  </p:clrMapOvr>
  <p:transition spd="slow">
    <p:push dir="u"/>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E761A-8966-F145-81F6-2F5CAE922EA0}"/>
              </a:ext>
            </a:extLst>
          </p:cNvPr>
          <p:cNvSpPr>
            <a:spLocks noGrp="1"/>
          </p:cNvSpPr>
          <p:nvPr>
            <p:ph type="title"/>
          </p:nvPr>
        </p:nvSpPr>
        <p:spPr/>
        <p:txBody>
          <a:bodyPr/>
          <a:lstStyle/>
          <a:p>
            <a:r>
              <a:rPr lang="en-US" dirty="0"/>
              <a:t>A Big Grain of Salt</a:t>
            </a:r>
          </a:p>
        </p:txBody>
      </p:sp>
      <p:sp>
        <p:nvSpPr>
          <p:cNvPr id="3" name="Text Placeholder 2">
            <a:extLst>
              <a:ext uri="{FF2B5EF4-FFF2-40B4-BE49-F238E27FC236}">
                <a16:creationId xmlns:a16="http://schemas.microsoft.com/office/drawing/2014/main" id="{D3AE9CD4-1C1B-744C-80C4-DA1C9624C8F7}"/>
              </a:ext>
            </a:extLst>
          </p:cNvPr>
          <p:cNvSpPr>
            <a:spLocks noGrp="1"/>
          </p:cNvSpPr>
          <p:nvPr>
            <p:ph type="body" idx="1"/>
          </p:nvPr>
        </p:nvSpPr>
        <p:spPr/>
        <p:txBody>
          <a:bodyPr/>
          <a:lstStyle/>
          <a:p>
            <a:pPr marL="139700" indent="0">
              <a:buNone/>
            </a:pPr>
            <a:r>
              <a:rPr lang="en-US" dirty="0"/>
              <a:t>Be careful when interpreting the results of feature selection or feature importance in Machine Learning!</a:t>
            </a:r>
          </a:p>
          <a:p>
            <a:r>
              <a:rPr lang="en-US" dirty="0"/>
              <a:t>Selection only considers features included</a:t>
            </a:r>
          </a:p>
          <a:p>
            <a:r>
              <a:rPr lang="en-US" dirty="0"/>
              <a:t>Sensitive to correlations between features </a:t>
            </a:r>
          </a:p>
          <a:p>
            <a:r>
              <a:rPr lang="en-US" dirty="0"/>
              <a:t>Results depend on the algorithm used!</a:t>
            </a:r>
          </a:p>
          <a:p>
            <a:endParaRPr lang="en-US" dirty="0"/>
          </a:p>
          <a:p>
            <a:pPr marL="139700" indent="0">
              <a:buNone/>
            </a:pPr>
            <a:r>
              <a:rPr lang="en-US" b="1" dirty="0"/>
              <a:t>At the end of the day, the best models combine statistical insights with domain-specific expertise!</a:t>
            </a:r>
          </a:p>
          <a:p>
            <a:endParaRPr lang="en-US" dirty="0"/>
          </a:p>
          <a:p>
            <a:endParaRPr lang="en-US" dirty="0"/>
          </a:p>
        </p:txBody>
      </p:sp>
      <p:sp>
        <p:nvSpPr>
          <p:cNvPr id="4" name="Slide Number Placeholder 3">
            <a:extLst>
              <a:ext uri="{FF2B5EF4-FFF2-40B4-BE49-F238E27FC236}">
                <a16:creationId xmlns:a16="http://schemas.microsoft.com/office/drawing/2014/main" id="{6FAB8FCE-B319-E44F-85AB-CFAF9AD105B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73</a:t>
            </a:fld>
            <a:endParaRPr lang="en"/>
          </a:p>
        </p:txBody>
      </p:sp>
    </p:spTree>
    <p:extLst>
      <p:ext uri="{BB962C8B-B14F-4D97-AF65-F5344CB8AC3E}">
        <p14:creationId xmlns:p14="http://schemas.microsoft.com/office/powerpoint/2010/main" val="3973896524"/>
      </p:ext>
    </p:extLst>
  </p:cSld>
  <p:clrMapOvr>
    <a:masterClrMapping/>
  </p:clrMapOvr>
  <p:transition spd="slow">
    <p:push dir="u"/>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0173C-0F4A-9543-BDBD-8469DD6D8FA1}"/>
              </a:ext>
            </a:extLst>
          </p:cNvPr>
          <p:cNvSpPr>
            <a:spLocks noGrp="1"/>
          </p:cNvSpPr>
          <p:nvPr>
            <p:ph type="title"/>
          </p:nvPr>
        </p:nvSpPr>
        <p:spPr>
          <a:xfrm>
            <a:off x="234449" y="575500"/>
            <a:ext cx="2287077" cy="3981000"/>
          </a:xfrm>
        </p:spPr>
        <p:txBody>
          <a:bodyPr/>
          <a:lstStyle/>
          <a:p>
            <a:r>
              <a:rPr lang="en-US" dirty="0"/>
              <a:t>Differences between L1 and L2 regularizations</a:t>
            </a:r>
          </a:p>
        </p:txBody>
      </p:sp>
      <p:sp>
        <p:nvSpPr>
          <p:cNvPr id="3" name="Text Placeholder 2">
            <a:extLst>
              <a:ext uri="{FF2B5EF4-FFF2-40B4-BE49-F238E27FC236}">
                <a16:creationId xmlns:a16="http://schemas.microsoft.com/office/drawing/2014/main" id="{425E6C1B-334A-BD4D-A8DA-D76DE7893D3E}"/>
              </a:ext>
            </a:extLst>
          </p:cNvPr>
          <p:cNvSpPr>
            <a:spLocks noGrp="1"/>
          </p:cNvSpPr>
          <p:nvPr>
            <p:ph type="body" idx="1"/>
          </p:nvPr>
        </p:nvSpPr>
        <p:spPr/>
        <p:txBody>
          <a:bodyPr/>
          <a:lstStyle/>
          <a:p>
            <a:pPr marL="139700" indent="0">
              <a:buNone/>
            </a:pPr>
            <a:r>
              <a:rPr lang="en-US" dirty="0"/>
              <a:t>L1 (LASSO): </a:t>
            </a:r>
          </a:p>
          <a:p>
            <a:r>
              <a:rPr lang="en-US" dirty="0"/>
              <a:t>Introduces more sparsity to the model</a:t>
            </a:r>
          </a:p>
          <a:p>
            <a:r>
              <a:rPr lang="en-US" dirty="0"/>
              <a:t>Less sensitive to outliers</a:t>
            </a:r>
          </a:p>
          <a:p>
            <a:r>
              <a:rPr lang="en-US" dirty="0"/>
              <a:t>Helpful for feature selection, making the model more interpretable</a:t>
            </a:r>
          </a:p>
          <a:p>
            <a:r>
              <a:rPr lang="en-US" dirty="0"/>
              <a:t>More computational efficient as a model (due to the sparse solutions, so you have to compute less dot products)</a:t>
            </a:r>
          </a:p>
          <a:p>
            <a:pPr marL="139700" indent="0">
              <a:buNone/>
            </a:pPr>
            <a:endParaRPr lang="en-US" dirty="0"/>
          </a:p>
          <a:p>
            <a:pPr marL="139700" indent="0">
              <a:buNone/>
            </a:pPr>
            <a:r>
              <a:rPr lang="en-US" dirty="0"/>
              <a:t>L2 (Ridge):</a:t>
            </a:r>
          </a:p>
          <a:p>
            <a:r>
              <a:rPr lang="en-US" dirty="0"/>
              <a:t>Makes the weights small (but not 0)</a:t>
            </a:r>
          </a:p>
          <a:p>
            <a:r>
              <a:rPr lang="en-US" dirty="0"/>
              <a:t>More sensitive to outliers (due to the squared terms)</a:t>
            </a:r>
          </a:p>
          <a:p>
            <a:r>
              <a:rPr lang="en-US" dirty="0"/>
              <a:t>Usually works better in practice</a:t>
            </a:r>
          </a:p>
        </p:txBody>
      </p:sp>
      <p:sp>
        <p:nvSpPr>
          <p:cNvPr id="4" name="Slide Number Placeholder 3">
            <a:extLst>
              <a:ext uri="{FF2B5EF4-FFF2-40B4-BE49-F238E27FC236}">
                <a16:creationId xmlns:a16="http://schemas.microsoft.com/office/drawing/2014/main" id="{9611442D-FA54-CD47-9A38-E218AAB6B36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74</a:t>
            </a:fld>
            <a:endParaRPr lang="en"/>
          </a:p>
        </p:txBody>
      </p:sp>
    </p:spTree>
    <p:extLst>
      <p:ext uri="{BB962C8B-B14F-4D97-AF65-F5344CB8AC3E}">
        <p14:creationId xmlns:p14="http://schemas.microsoft.com/office/powerpoint/2010/main" val="656323576"/>
      </p:ext>
    </p:extLst>
  </p:cSld>
  <p:clrMapOvr>
    <a:masterClrMapping/>
  </p:clrMapOvr>
  <p:transition spd="slow">
    <p:push dir="u"/>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18425-0DF3-D64E-86B4-4E10B42AAC1E}"/>
              </a:ext>
            </a:extLst>
          </p:cNvPr>
          <p:cNvSpPr>
            <a:spLocks noGrp="1"/>
          </p:cNvSpPr>
          <p:nvPr>
            <p:ph type="title"/>
          </p:nvPr>
        </p:nvSpPr>
        <p:spPr/>
        <p:txBody>
          <a:bodyPr/>
          <a:lstStyle/>
          <a:p>
            <a:r>
              <a:rPr lang="en-US" dirty="0"/>
              <a:t>Recap</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02657BDE-7BF3-BF4E-9E0C-0ECCD3FD4F24}"/>
                  </a:ext>
                </a:extLst>
              </p:cNvPr>
              <p:cNvSpPr>
                <a:spLocks noGrp="1"/>
              </p:cNvSpPr>
              <p:nvPr>
                <p:ph type="body" idx="1"/>
              </p:nvPr>
            </p:nvSpPr>
            <p:spPr/>
            <p:txBody>
              <a:bodyPr/>
              <a:lstStyle/>
              <a:p>
                <a:pPr marL="139700" indent="0">
                  <a:buNone/>
                </a:pPr>
                <a:r>
                  <a:rPr lang="en-US" b="1" dirty="0"/>
                  <a:t>Theme</a:t>
                </a:r>
                <a:r>
                  <a:rPr lang="en-US" dirty="0"/>
                  <a:t>: Using regularization to do feature selection</a:t>
                </a:r>
              </a:p>
              <a:p>
                <a:pPr marL="139700" indent="0">
                  <a:buNone/>
                </a:pPr>
                <a:r>
                  <a:rPr lang="en-US" b="1" dirty="0"/>
                  <a:t>Ideas:</a:t>
                </a:r>
              </a:p>
              <a:p>
                <a:r>
                  <a:rPr lang="en-US" dirty="0"/>
                  <a:t>Describe “all subsets” approach to feature selection and why it’s impractical to implement.</a:t>
                </a:r>
              </a:p>
              <a:p>
                <a:r>
                  <a:rPr lang="en-US" dirty="0"/>
                  <a:t>Formulate LASSO objective </a:t>
                </a:r>
              </a:p>
              <a:p>
                <a:r>
                  <a:rPr lang="en-US" dirty="0"/>
                  <a:t>Describe how LASSO coefficients change as hyper-parameter </a:t>
                </a:r>
                <a14:m>
                  <m:oMath xmlns:m="http://schemas.openxmlformats.org/officeDocument/2006/math">
                    <m:r>
                      <a:rPr lang="en-US" b="0" i="1" smtClean="0">
                        <a:latin typeface="Cambria Math" panose="02040503050406030204" pitchFamily="18" charset="0"/>
                      </a:rPr>
                      <m:t>𝜆</m:t>
                    </m:r>
                  </m:oMath>
                </a14:m>
                <a:r>
                  <a:rPr lang="en-US" dirty="0"/>
                  <a:t> is varied</a:t>
                </a:r>
              </a:p>
              <a:p>
                <a:r>
                  <a:rPr lang="en-US" dirty="0"/>
                  <a:t>Interpret LASSO coefficient path plot</a:t>
                </a:r>
              </a:p>
              <a:p>
                <a:r>
                  <a:rPr lang="en-US" dirty="0"/>
                  <a:t>Compare and contrast LASSO (L1) and Ridge (L2)</a:t>
                </a:r>
              </a:p>
            </p:txBody>
          </p:sp>
        </mc:Choice>
        <mc:Fallback xmlns="">
          <p:sp>
            <p:nvSpPr>
              <p:cNvPr id="3" name="Text Placeholder 2">
                <a:extLst>
                  <a:ext uri="{FF2B5EF4-FFF2-40B4-BE49-F238E27FC236}">
                    <a16:creationId xmlns:a16="http://schemas.microsoft.com/office/drawing/2014/main" id="{02657BDE-7BF3-BF4E-9E0C-0ECCD3FD4F24}"/>
                  </a:ext>
                </a:extLst>
              </p:cNvPr>
              <p:cNvSpPr>
                <a:spLocks noGrp="1" noRot="1" noChangeAspect="1" noMove="1" noResize="1" noEditPoints="1" noAdjustHandles="1" noChangeArrowheads="1" noChangeShapeType="1" noTextEdit="1"/>
              </p:cNvSpPr>
              <p:nvPr>
                <p:ph type="body" idx="1"/>
              </p:nvPr>
            </p:nvSpPr>
            <p:spPr>
              <a:blipFill>
                <a:blip r:embed="rId2"/>
                <a:stretch>
                  <a:fillRect r="-680"/>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35758B38-D569-E04A-8B9B-B755E637B5B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75</a:t>
            </a:fld>
            <a:endParaRPr lang="en"/>
          </a:p>
        </p:txBody>
      </p:sp>
    </p:spTree>
    <p:extLst>
      <p:ext uri="{BB962C8B-B14F-4D97-AF65-F5344CB8AC3E}">
        <p14:creationId xmlns:p14="http://schemas.microsoft.com/office/powerpoint/2010/main" val="1120675786"/>
      </p:ext>
    </p:extLst>
  </p:cSld>
  <p:clrMapOvr>
    <a:masterClrMapping/>
  </p:clrMapOvr>
  <p:transition spd="slow">
    <p:push dir="u"/>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E1D61AEE-385C-E601-B86D-71F835FD01F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76</a:t>
            </a:fld>
            <a:endParaRPr lang="en"/>
          </a:p>
        </p:txBody>
      </p:sp>
      <p:sp>
        <p:nvSpPr>
          <p:cNvPr id="3" name="Title 1">
            <a:extLst>
              <a:ext uri="{FF2B5EF4-FFF2-40B4-BE49-F238E27FC236}">
                <a16:creationId xmlns:a16="http://schemas.microsoft.com/office/drawing/2014/main" id="{2B29F03E-B91B-515E-3FD4-D50B6AA53A0D}"/>
              </a:ext>
            </a:extLst>
          </p:cNvPr>
          <p:cNvSpPr txBox="1">
            <a:spLocks/>
          </p:cNvSpPr>
          <p:nvPr/>
        </p:nvSpPr>
        <p:spPr>
          <a:xfrm>
            <a:off x="83613" y="47312"/>
            <a:ext cx="2046288" cy="616851"/>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1pPr>
            <a:lvl2pPr marR="0" lvl="1"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2pPr>
            <a:lvl3pPr marR="0" lvl="2"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3pPr>
            <a:lvl4pPr marR="0" lvl="3"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4pPr>
            <a:lvl5pPr marR="0" lvl="4"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5pPr>
            <a:lvl6pPr marR="0" lvl="5"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6pPr>
            <a:lvl7pPr marR="0" lvl="6"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7pPr>
            <a:lvl8pPr marR="0" lvl="7"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8pPr>
            <a:lvl9pPr marR="0" lvl="8"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9pPr>
          </a:lstStyle>
          <a:p>
            <a:r>
              <a:rPr lang="en-US" b="1">
                <a:solidFill>
                  <a:schemeClr val="accent6"/>
                </a:solidFill>
              </a:rPr>
              <a:t>ML Pipeline</a:t>
            </a:r>
            <a:endParaRPr lang="en-US" b="1" dirty="0">
              <a:solidFill>
                <a:schemeClr val="accent6"/>
              </a:solidFill>
            </a:endParaRPr>
          </a:p>
        </p:txBody>
      </p:sp>
      <p:sp>
        <p:nvSpPr>
          <p:cNvPr id="13" name="Slide Number Placeholder 3">
            <a:extLst>
              <a:ext uri="{FF2B5EF4-FFF2-40B4-BE49-F238E27FC236}">
                <a16:creationId xmlns:a16="http://schemas.microsoft.com/office/drawing/2014/main" id="{9E8D1B50-38A0-C8D2-B2FB-1B196A72F918}"/>
              </a:ext>
            </a:extLst>
          </p:cNvPr>
          <p:cNvSpPr txBox="1">
            <a:spLocks/>
          </p:cNvSpPr>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1pPr>
            <a:lvl2pPr marR="0" lvl="1"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2pPr>
            <a:lvl3pPr marR="0" lvl="2"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3pPr>
            <a:lvl4pPr marR="0" lvl="3"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4pPr>
            <a:lvl5pPr marR="0" lvl="4"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5pPr>
            <a:lvl6pPr marR="0" lvl="5"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6pPr>
            <a:lvl7pPr marR="0" lvl="6"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7pPr>
            <a:lvl8pPr marR="0" lvl="7"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8pPr>
            <a:lvl9pPr marR="0" lvl="8"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9pPr>
          </a:lstStyle>
          <a:p>
            <a:fld id="{00000000-1234-1234-1234-123412341234}" type="slidenum">
              <a:rPr lang="en" smtClean="0"/>
              <a:pPr/>
              <a:t>76</a:t>
            </a:fld>
            <a:endParaRPr lang="en"/>
          </a:p>
        </p:txBody>
      </p:sp>
      <p:sp>
        <p:nvSpPr>
          <p:cNvPr id="14" name="Magnetic Disk 13">
            <a:extLst>
              <a:ext uri="{FF2B5EF4-FFF2-40B4-BE49-F238E27FC236}">
                <a16:creationId xmlns:a16="http://schemas.microsoft.com/office/drawing/2014/main" id="{9ECD85B2-E48E-0CDB-48D5-B44246B858CC}"/>
              </a:ext>
            </a:extLst>
          </p:cNvPr>
          <p:cNvSpPr>
            <a:spLocks noChangeAspect="1"/>
          </p:cNvSpPr>
          <p:nvPr/>
        </p:nvSpPr>
        <p:spPr>
          <a:xfrm>
            <a:off x="1973253" y="1140369"/>
            <a:ext cx="1357539" cy="1376482"/>
          </a:xfrm>
          <a:prstGeom prst="flowChartMagneticDisk">
            <a:avLst/>
          </a:prstGeom>
          <a:solidFill>
            <a:schemeClr val="accent5">
              <a:lumMod val="40000"/>
              <a:lumOff val="6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16" tIns="45709" rIns="91416" bIns="45709" anchor="ctr"/>
          <a:lstStyle/>
          <a:p>
            <a:pPr algn="ctr"/>
            <a:r>
              <a:rPr lang="en-US" sz="2000" dirty="0">
                <a:latin typeface="Open Sans" panose="020B0606030504020204" pitchFamily="34" charset="0"/>
                <a:ea typeface="Open Sans" panose="020B0606030504020204" pitchFamily="34" charset="0"/>
                <a:cs typeface="Open Sans" panose="020B0606030504020204" pitchFamily="34" charset="0"/>
              </a:rPr>
              <a:t>Training</a:t>
            </a:r>
          </a:p>
          <a:p>
            <a:pPr algn="ctr"/>
            <a:r>
              <a:rPr lang="en-US" sz="2000" dirty="0">
                <a:latin typeface="Open Sans" panose="020B0606030504020204" pitchFamily="34" charset="0"/>
                <a:ea typeface="Open Sans" panose="020B0606030504020204" pitchFamily="34" charset="0"/>
                <a:cs typeface="Open Sans" panose="020B0606030504020204" pitchFamily="34" charset="0"/>
              </a:rPr>
              <a:t>Data</a:t>
            </a:r>
          </a:p>
        </p:txBody>
      </p:sp>
      <p:sp>
        <p:nvSpPr>
          <p:cNvPr id="20" name="TextBox 19">
            <a:extLst>
              <a:ext uri="{FF2B5EF4-FFF2-40B4-BE49-F238E27FC236}">
                <a16:creationId xmlns:a16="http://schemas.microsoft.com/office/drawing/2014/main" id="{8BEB8227-8D3E-D6A6-4259-3504BE6907F7}"/>
              </a:ext>
            </a:extLst>
          </p:cNvPr>
          <p:cNvSpPr txBox="1">
            <a:spLocks noChangeAspect="1"/>
          </p:cNvSpPr>
          <p:nvPr/>
        </p:nvSpPr>
        <p:spPr>
          <a:xfrm>
            <a:off x="3714815" y="1384754"/>
            <a:ext cx="1370257" cy="892552"/>
          </a:xfrm>
          <a:prstGeom prst="rect">
            <a:avLst/>
          </a:prstGeom>
          <a:solidFill>
            <a:schemeClr val="accent1"/>
          </a:solidFill>
          <a:ln>
            <a:solidFill>
              <a:schemeClr val="accent1">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wrap="none" tIns="137160" bIns="137160" rtlCol="0">
            <a:spAutoFit/>
          </a:bodyPr>
          <a:lstStyle/>
          <a:p>
            <a:pPr algn="ctr"/>
            <a:r>
              <a:rPr lang="en-US" sz="2000" dirty="0">
                <a:latin typeface="Open Sans" panose="020B0606030504020204" pitchFamily="34" charset="0"/>
                <a:ea typeface="Open Sans" panose="020B0606030504020204" pitchFamily="34" charset="0"/>
                <a:cs typeface="Open Sans" panose="020B0606030504020204" pitchFamily="34" charset="0"/>
              </a:rPr>
              <a:t>Pre-</a:t>
            </a:r>
          </a:p>
          <a:p>
            <a:pPr algn="ctr"/>
            <a:r>
              <a:rPr lang="en-US" sz="2000" dirty="0">
                <a:latin typeface="Open Sans" panose="020B0606030504020204" pitchFamily="34" charset="0"/>
                <a:ea typeface="Open Sans" panose="020B0606030504020204" pitchFamily="34" charset="0"/>
                <a:cs typeface="Open Sans" panose="020B0606030504020204" pitchFamily="34" charset="0"/>
              </a:rPr>
              <a:t>Processing</a:t>
            </a:r>
          </a:p>
        </p:txBody>
      </p:sp>
      <p:cxnSp>
        <p:nvCxnSpPr>
          <p:cNvPr id="23" name="Straight Arrow Connector 22">
            <a:extLst>
              <a:ext uri="{FF2B5EF4-FFF2-40B4-BE49-F238E27FC236}">
                <a16:creationId xmlns:a16="http://schemas.microsoft.com/office/drawing/2014/main" id="{A3D2B411-A1F6-12DF-C2A9-EAF83EE6DF8C}"/>
              </a:ext>
            </a:extLst>
          </p:cNvPr>
          <p:cNvCxnSpPr>
            <a:cxnSpLocks noChangeAspect="1"/>
            <a:stCxn id="14" idx="4"/>
            <a:endCxn id="20" idx="1"/>
          </p:cNvCxnSpPr>
          <p:nvPr/>
        </p:nvCxnSpPr>
        <p:spPr>
          <a:xfrm>
            <a:off x="3330792" y="1828610"/>
            <a:ext cx="384023" cy="2420"/>
          </a:xfrm>
          <a:prstGeom prst="straightConnector1">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sp>
        <p:nvSpPr>
          <p:cNvPr id="24" name="TextBox 23">
            <a:extLst>
              <a:ext uri="{FF2B5EF4-FFF2-40B4-BE49-F238E27FC236}">
                <a16:creationId xmlns:a16="http://schemas.microsoft.com/office/drawing/2014/main" id="{C25CEE35-30CE-B93D-7F2F-354CAB2D40E7}"/>
              </a:ext>
            </a:extLst>
          </p:cNvPr>
          <p:cNvSpPr txBox="1">
            <a:spLocks noChangeAspect="1"/>
          </p:cNvSpPr>
          <p:nvPr/>
        </p:nvSpPr>
        <p:spPr>
          <a:xfrm>
            <a:off x="5651243" y="1384754"/>
            <a:ext cx="880240" cy="892552"/>
          </a:xfrm>
          <a:prstGeom prst="rect">
            <a:avLst/>
          </a:prstGeom>
          <a:effectLst>
            <a:outerShdw blurRad="50800" dist="50800" dir="5400000" algn="ctr" rotWithShape="0">
              <a:srgbClr val="000000">
                <a:alpha val="62000"/>
              </a:srgbClr>
            </a:outerShdw>
          </a:effectLst>
        </p:spPr>
        <p:style>
          <a:lnRef idx="2">
            <a:schemeClr val="accent3">
              <a:shade val="50000"/>
            </a:schemeClr>
          </a:lnRef>
          <a:fillRef idx="1">
            <a:schemeClr val="accent3"/>
          </a:fillRef>
          <a:effectRef idx="0">
            <a:schemeClr val="accent3"/>
          </a:effectRef>
          <a:fontRef idx="minor">
            <a:schemeClr val="lt1"/>
          </a:fontRef>
        </p:style>
        <p:txBody>
          <a:bodyPr wrap="none" tIns="137160" bIns="137160" rtlCol="0">
            <a:spAutoFit/>
          </a:bodyPr>
          <a:lstStyle/>
          <a:p>
            <a:pPr algn="ctr"/>
            <a:r>
              <a:rPr lang="en-US" sz="2000" dirty="0">
                <a:effectLst>
                  <a:outerShdw blurRad="50800" dist="38100" dir="5400000" algn="t"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ML </a:t>
            </a:r>
            <a:br>
              <a:rPr lang="en-US" sz="2000" dirty="0">
                <a:effectLst>
                  <a:outerShdw blurRad="50800" dist="38100" dir="5400000" algn="t"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br>
            <a:r>
              <a:rPr lang="en-US" sz="2000" dirty="0">
                <a:effectLst>
                  <a:outerShdw blurRad="50800" dist="38100" dir="5400000" algn="t"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model</a:t>
            </a:r>
          </a:p>
        </p:txBody>
      </p:sp>
      <p:sp>
        <p:nvSpPr>
          <p:cNvPr id="25" name="TextBox 24">
            <a:extLst>
              <a:ext uri="{FF2B5EF4-FFF2-40B4-BE49-F238E27FC236}">
                <a16:creationId xmlns:a16="http://schemas.microsoft.com/office/drawing/2014/main" id="{8B667B54-E8D9-631C-83AB-1736EFC63A06}"/>
              </a:ext>
            </a:extLst>
          </p:cNvPr>
          <p:cNvSpPr txBox="1">
            <a:spLocks noChangeAspect="1"/>
          </p:cNvSpPr>
          <p:nvPr/>
        </p:nvSpPr>
        <p:spPr>
          <a:xfrm>
            <a:off x="5610159" y="4036885"/>
            <a:ext cx="962407" cy="892552"/>
          </a:xfrm>
          <a:prstGeom prst="rect">
            <a:avLst/>
          </a:prstGeom>
          <a:solidFill>
            <a:schemeClr val="accent2">
              <a:lumMod val="40000"/>
              <a:lumOff val="60000"/>
            </a:schemeClr>
          </a:solidFill>
          <a:ln>
            <a:solidFill>
              <a:schemeClr val="accent2">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wrap="none" tIns="137160" bIns="137160" rtlCol="0">
            <a:spAutoFit/>
          </a:bodyPr>
          <a:lstStyle/>
          <a:p>
            <a:pPr algn="ctr"/>
            <a:r>
              <a:rPr lang="en-US" sz="2000" dirty="0">
                <a:latin typeface="Open Sans" panose="020B0606030504020204" pitchFamily="34" charset="0"/>
                <a:ea typeface="Open Sans" panose="020B0606030504020204" pitchFamily="34" charset="0"/>
                <a:cs typeface="Open Sans" panose="020B0606030504020204" pitchFamily="34" charset="0"/>
              </a:rPr>
              <a:t>Quality</a:t>
            </a:r>
            <a:br>
              <a:rPr lang="en-US" sz="2000" dirty="0">
                <a:latin typeface="Open Sans" panose="020B0606030504020204" pitchFamily="34" charset="0"/>
                <a:ea typeface="Open Sans" panose="020B0606030504020204" pitchFamily="34" charset="0"/>
                <a:cs typeface="Open Sans" panose="020B0606030504020204" pitchFamily="34" charset="0"/>
              </a:rPr>
            </a:br>
            <a:r>
              <a:rPr lang="en-US" sz="2000" dirty="0">
                <a:latin typeface="Open Sans" panose="020B0606030504020204" pitchFamily="34" charset="0"/>
                <a:ea typeface="Open Sans" panose="020B0606030504020204" pitchFamily="34" charset="0"/>
                <a:cs typeface="Open Sans" panose="020B0606030504020204" pitchFamily="34" charset="0"/>
              </a:rPr>
              <a:t>metric</a:t>
            </a:r>
          </a:p>
        </p:txBody>
      </p:sp>
      <p:sp>
        <p:nvSpPr>
          <p:cNvPr id="26" name="TextBox 25">
            <a:extLst>
              <a:ext uri="{FF2B5EF4-FFF2-40B4-BE49-F238E27FC236}">
                <a16:creationId xmlns:a16="http://schemas.microsoft.com/office/drawing/2014/main" id="{47E6EABC-04AF-9DF1-8134-D9EB99484BB5}"/>
              </a:ext>
            </a:extLst>
          </p:cNvPr>
          <p:cNvSpPr txBox="1">
            <a:spLocks noChangeAspect="1"/>
          </p:cNvSpPr>
          <p:nvPr/>
        </p:nvSpPr>
        <p:spPr>
          <a:xfrm>
            <a:off x="5254598" y="2780202"/>
            <a:ext cx="1673530" cy="892552"/>
          </a:xfrm>
          <a:prstGeom prst="rect">
            <a:avLst/>
          </a:prstGeom>
          <a:solidFill>
            <a:schemeClr val="bg2">
              <a:lumMod val="60000"/>
              <a:lumOff val="40000"/>
            </a:schemeClr>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wrap="none" tIns="137160" bIns="137160" rtlCol="0">
            <a:spAutoFit/>
          </a:bodyPr>
          <a:lstStyle/>
          <a:p>
            <a:pPr algn="ctr"/>
            <a:r>
              <a:rPr lang="en-US" sz="2000" dirty="0">
                <a:latin typeface="Open Sans" panose="020B0606030504020204" pitchFamily="34" charset="0"/>
                <a:ea typeface="Open Sans" panose="020B0606030504020204" pitchFamily="34" charset="0"/>
                <a:cs typeface="Open Sans" panose="020B0606030504020204" pitchFamily="34" charset="0"/>
              </a:rPr>
              <a:t>Optimization </a:t>
            </a:r>
          </a:p>
          <a:p>
            <a:pPr algn="ctr"/>
            <a:r>
              <a:rPr lang="en-US" sz="2000" dirty="0">
                <a:latin typeface="Open Sans" panose="020B0606030504020204" pitchFamily="34" charset="0"/>
                <a:ea typeface="Open Sans" panose="020B0606030504020204" pitchFamily="34" charset="0"/>
                <a:cs typeface="Open Sans" panose="020B0606030504020204" pitchFamily="34" charset="0"/>
              </a:rPr>
              <a:t>algorithm</a:t>
            </a:r>
          </a:p>
        </p:txBody>
      </p:sp>
      <p:cxnSp>
        <p:nvCxnSpPr>
          <p:cNvPr id="27" name="Straight Arrow Connector 26">
            <a:extLst>
              <a:ext uri="{FF2B5EF4-FFF2-40B4-BE49-F238E27FC236}">
                <a16:creationId xmlns:a16="http://schemas.microsoft.com/office/drawing/2014/main" id="{9C9AB847-0891-E06E-E21E-2665477B6371}"/>
              </a:ext>
            </a:extLst>
          </p:cNvPr>
          <p:cNvCxnSpPr>
            <a:cxnSpLocks noChangeAspect="1"/>
            <a:stCxn id="20" idx="3"/>
            <a:endCxn id="24" idx="1"/>
          </p:cNvCxnSpPr>
          <p:nvPr/>
        </p:nvCxnSpPr>
        <p:spPr>
          <a:xfrm>
            <a:off x="5085072" y="1831030"/>
            <a:ext cx="566171" cy="0"/>
          </a:xfrm>
          <a:prstGeom prst="straightConnector1">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cxnSp>
        <p:nvCxnSpPr>
          <p:cNvPr id="28" name="Straight Arrow Connector 27">
            <a:extLst>
              <a:ext uri="{FF2B5EF4-FFF2-40B4-BE49-F238E27FC236}">
                <a16:creationId xmlns:a16="http://schemas.microsoft.com/office/drawing/2014/main" id="{0A517288-7596-6252-D73E-5B6DEF76C93C}"/>
              </a:ext>
            </a:extLst>
          </p:cNvPr>
          <p:cNvCxnSpPr>
            <a:cxnSpLocks noChangeAspect="1"/>
            <a:stCxn id="24" idx="3"/>
            <a:endCxn id="42" idx="1"/>
          </p:cNvCxnSpPr>
          <p:nvPr/>
        </p:nvCxnSpPr>
        <p:spPr>
          <a:xfrm flipV="1">
            <a:off x="6531483" y="1830880"/>
            <a:ext cx="1195693" cy="150"/>
          </a:xfrm>
          <a:prstGeom prst="straightConnector1">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cxnSp>
        <p:nvCxnSpPr>
          <p:cNvPr id="29" name="Straight Arrow Connector 28">
            <a:extLst>
              <a:ext uri="{FF2B5EF4-FFF2-40B4-BE49-F238E27FC236}">
                <a16:creationId xmlns:a16="http://schemas.microsoft.com/office/drawing/2014/main" id="{E3F36AD7-3DEA-C7A8-A525-6584C5632D5C}"/>
              </a:ext>
            </a:extLst>
          </p:cNvPr>
          <p:cNvCxnSpPr>
            <a:cxnSpLocks noChangeAspect="1"/>
            <a:stCxn id="25" idx="0"/>
            <a:endCxn id="26" idx="2"/>
          </p:cNvCxnSpPr>
          <p:nvPr/>
        </p:nvCxnSpPr>
        <p:spPr>
          <a:xfrm flipV="1">
            <a:off x="6091363" y="3672754"/>
            <a:ext cx="0" cy="364131"/>
          </a:xfrm>
          <a:prstGeom prst="straightConnector1">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cxnSp>
        <p:nvCxnSpPr>
          <p:cNvPr id="30" name="Elbow Connector 29">
            <a:extLst>
              <a:ext uri="{FF2B5EF4-FFF2-40B4-BE49-F238E27FC236}">
                <a16:creationId xmlns:a16="http://schemas.microsoft.com/office/drawing/2014/main" id="{0660374F-64E9-E127-4973-5B93A9D686C2}"/>
              </a:ext>
            </a:extLst>
          </p:cNvPr>
          <p:cNvCxnSpPr>
            <a:cxnSpLocks noChangeAspect="1"/>
            <a:endCxn id="25" idx="3"/>
          </p:cNvCxnSpPr>
          <p:nvPr/>
        </p:nvCxnSpPr>
        <p:spPr>
          <a:xfrm rot="5400000">
            <a:off x="5665898" y="2758878"/>
            <a:ext cx="2630951" cy="817614"/>
          </a:xfrm>
          <a:prstGeom prst="bentConnector2">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sp>
        <p:nvSpPr>
          <p:cNvPr id="31" name="TextBox 30">
            <a:extLst>
              <a:ext uri="{FF2B5EF4-FFF2-40B4-BE49-F238E27FC236}">
                <a16:creationId xmlns:a16="http://schemas.microsoft.com/office/drawing/2014/main" id="{53DA716B-524B-1140-178D-BE3738370118}"/>
              </a:ext>
            </a:extLst>
          </p:cNvPr>
          <p:cNvSpPr txBox="1">
            <a:spLocks noChangeAspect="1"/>
          </p:cNvSpPr>
          <p:nvPr/>
        </p:nvSpPr>
        <p:spPr>
          <a:xfrm>
            <a:off x="2690047" y="2728584"/>
            <a:ext cx="308055" cy="40011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000" b="1" dirty="0">
                <a:solidFill>
                  <a:srgbClr val="B57BA6"/>
                </a:solidFill>
                <a:latin typeface="Open Sans" panose="020B0606030504020204" pitchFamily="34" charset="0"/>
                <a:ea typeface="Open Sans" panose="020B0606030504020204" pitchFamily="34" charset="0"/>
                <a:cs typeface="Open Sans" panose="020B0606030504020204" pitchFamily="34" charset="0"/>
              </a:rPr>
              <a:t>y</a:t>
            </a:r>
          </a:p>
        </p:txBody>
      </p:sp>
      <p:sp>
        <p:nvSpPr>
          <p:cNvPr id="32" name="TextBox 31">
            <a:extLst>
              <a:ext uri="{FF2B5EF4-FFF2-40B4-BE49-F238E27FC236}">
                <a16:creationId xmlns:a16="http://schemas.microsoft.com/office/drawing/2014/main" id="{B1FA5895-4264-CF22-2A38-70370E523FB6}"/>
              </a:ext>
            </a:extLst>
          </p:cNvPr>
          <p:cNvSpPr txBox="1">
            <a:spLocks noChangeAspect="1"/>
          </p:cNvSpPr>
          <p:nvPr/>
        </p:nvSpPr>
        <p:spPr>
          <a:xfrm>
            <a:off x="5189699" y="1382537"/>
            <a:ext cx="311042" cy="40011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000" b="1" dirty="0">
                <a:solidFill>
                  <a:srgbClr val="B57BA6"/>
                </a:solidFill>
                <a:latin typeface="Open Sans" panose="020B0606030504020204" pitchFamily="34" charset="0"/>
                <a:ea typeface="Open Sans" panose="020B0606030504020204" pitchFamily="34" charset="0"/>
                <a:cs typeface="Open Sans" panose="020B0606030504020204" pitchFamily="34" charset="0"/>
              </a:rPr>
              <a:t>x</a:t>
            </a:r>
          </a:p>
        </p:txBody>
      </p:sp>
      <p:sp>
        <p:nvSpPr>
          <p:cNvPr id="33" name="TextBox 32">
            <a:extLst>
              <a:ext uri="{FF2B5EF4-FFF2-40B4-BE49-F238E27FC236}">
                <a16:creationId xmlns:a16="http://schemas.microsoft.com/office/drawing/2014/main" id="{ABEE6469-4B63-CAED-9D04-DA6CEC14CFB1}"/>
              </a:ext>
            </a:extLst>
          </p:cNvPr>
          <p:cNvSpPr txBox="1">
            <a:spLocks noChangeAspect="1"/>
          </p:cNvSpPr>
          <p:nvPr/>
        </p:nvSpPr>
        <p:spPr>
          <a:xfrm>
            <a:off x="6851332" y="1379132"/>
            <a:ext cx="308055" cy="40011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000" b="1" dirty="0" err="1">
                <a:solidFill>
                  <a:srgbClr val="B57BA6"/>
                </a:solidFill>
                <a:latin typeface="Open Sans" panose="020B0606030504020204" pitchFamily="34" charset="0"/>
                <a:ea typeface="Open Sans" panose="020B0606030504020204" pitchFamily="34" charset="0"/>
                <a:cs typeface="Open Sans" panose="020B0606030504020204" pitchFamily="34" charset="0"/>
              </a:rPr>
              <a:t>ŷ</a:t>
            </a:r>
            <a:endParaRPr lang="en-US" sz="2000" b="1" dirty="0">
              <a:solidFill>
                <a:srgbClr val="B57BA6"/>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34" name="Group 33">
            <a:extLst>
              <a:ext uri="{FF2B5EF4-FFF2-40B4-BE49-F238E27FC236}">
                <a16:creationId xmlns:a16="http://schemas.microsoft.com/office/drawing/2014/main" id="{1A518855-C2A1-5EC0-787C-3A432F88D26A}"/>
              </a:ext>
            </a:extLst>
          </p:cNvPr>
          <p:cNvGrpSpPr>
            <a:grpSpLocks noChangeAspect="1"/>
          </p:cNvGrpSpPr>
          <p:nvPr/>
        </p:nvGrpSpPr>
        <p:grpSpPr>
          <a:xfrm>
            <a:off x="5645598" y="2309757"/>
            <a:ext cx="278175" cy="525691"/>
            <a:chOff x="7787573" y="1903182"/>
            <a:chExt cx="298480" cy="618118"/>
          </a:xfrm>
        </p:grpSpPr>
        <p:sp>
          <p:nvSpPr>
            <p:cNvPr id="35" name="TextBox 34">
              <a:extLst>
                <a:ext uri="{FF2B5EF4-FFF2-40B4-BE49-F238E27FC236}">
                  <a16:creationId xmlns:a16="http://schemas.microsoft.com/office/drawing/2014/main" id="{827748D3-D549-429F-7CF8-59F3E899F006}"/>
                </a:ext>
              </a:extLst>
            </p:cNvPr>
            <p:cNvSpPr txBox="1"/>
            <p:nvPr/>
          </p:nvSpPr>
          <p:spPr>
            <a:xfrm>
              <a:off x="7787573" y="1903182"/>
              <a:ext cx="298480" cy="470458"/>
            </a:xfrm>
            <a:prstGeom prst="rect">
              <a:avLst/>
            </a:prstGeom>
            <a:noFill/>
          </p:spPr>
          <p:txBody>
            <a:bodyPr wrap="square" rtlCol="0">
              <a:spAutoFit/>
            </a:bodyPr>
            <a:lstStyle/>
            <a:p>
              <a:r>
                <a:rPr lang="en-US" sz="2000" b="1" dirty="0">
                  <a:solidFill>
                    <a:srgbClr val="B57BA6"/>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36" name="TextBox 35">
              <a:extLst>
                <a:ext uri="{FF2B5EF4-FFF2-40B4-BE49-F238E27FC236}">
                  <a16:creationId xmlns:a16="http://schemas.microsoft.com/office/drawing/2014/main" id="{FDCF7B03-90B0-66BC-C166-27D3B7F76DA7}"/>
                </a:ext>
              </a:extLst>
            </p:cNvPr>
            <p:cNvSpPr txBox="1"/>
            <p:nvPr/>
          </p:nvSpPr>
          <p:spPr>
            <a:xfrm>
              <a:off x="7802001" y="2050842"/>
              <a:ext cx="284052" cy="470458"/>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000" b="1" dirty="0">
                  <a:solidFill>
                    <a:srgbClr val="B57BA6"/>
                  </a:solidFill>
                  <a:latin typeface="Open Sans" panose="020B0606030504020204" pitchFamily="34" charset="0"/>
                  <a:ea typeface="Open Sans" panose="020B0606030504020204" pitchFamily="34" charset="0"/>
                  <a:cs typeface="Open Sans" panose="020B0606030504020204" pitchFamily="34" charset="0"/>
                </a:rPr>
                <a:t>f</a:t>
              </a:r>
            </a:p>
          </p:txBody>
        </p:sp>
      </p:grpSp>
      <p:cxnSp>
        <p:nvCxnSpPr>
          <p:cNvPr id="37" name="Straight Arrow Connector 36">
            <a:extLst>
              <a:ext uri="{FF2B5EF4-FFF2-40B4-BE49-F238E27FC236}">
                <a16:creationId xmlns:a16="http://schemas.microsoft.com/office/drawing/2014/main" id="{EEDB42AD-598C-D9ED-8FE0-7FE180B71883}"/>
              </a:ext>
            </a:extLst>
          </p:cNvPr>
          <p:cNvCxnSpPr>
            <a:cxnSpLocks noChangeAspect="1"/>
            <a:stCxn id="26" idx="0"/>
            <a:endCxn id="24" idx="2"/>
          </p:cNvCxnSpPr>
          <p:nvPr/>
        </p:nvCxnSpPr>
        <p:spPr>
          <a:xfrm flipV="1">
            <a:off x="6091363" y="2277306"/>
            <a:ext cx="0" cy="502896"/>
          </a:xfrm>
          <a:prstGeom prst="straightConnector1">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cxnSp>
        <p:nvCxnSpPr>
          <p:cNvPr id="39" name="Elbow Connector 38">
            <a:extLst>
              <a:ext uri="{FF2B5EF4-FFF2-40B4-BE49-F238E27FC236}">
                <a16:creationId xmlns:a16="http://schemas.microsoft.com/office/drawing/2014/main" id="{C1C05A48-31C5-5581-2AD2-58290D312F93}"/>
              </a:ext>
            </a:extLst>
          </p:cNvPr>
          <p:cNvCxnSpPr>
            <a:cxnSpLocks noChangeAspect="1"/>
            <a:stCxn id="14" idx="3"/>
            <a:endCxn id="25" idx="1"/>
          </p:cNvCxnSpPr>
          <p:nvPr/>
        </p:nvCxnSpPr>
        <p:spPr>
          <a:xfrm rot="16200000" flipH="1">
            <a:off x="3147936" y="2020938"/>
            <a:ext cx="1966310" cy="2958136"/>
          </a:xfrm>
          <a:prstGeom prst="bentConnector2">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pic>
        <p:nvPicPr>
          <p:cNvPr id="40" name="Picture 2" descr="World Earth Continents - Free vector graphic on Pixabay">
            <a:extLst>
              <a:ext uri="{FF2B5EF4-FFF2-40B4-BE49-F238E27FC236}">
                <a16:creationId xmlns:a16="http://schemas.microsoft.com/office/drawing/2014/main" id="{8D7E23AA-E5C2-7E30-D06F-49101ED8150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019"/>
          <a:stretch/>
        </p:blipFill>
        <p:spPr bwMode="auto">
          <a:xfrm>
            <a:off x="222182" y="1175276"/>
            <a:ext cx="1229334" cy="1308724"/>
          </a:xfrm>
          <a:prstGeom prst="rect">
            <a:avLst/>
          </a:prstGeom>
          <a:noFill/>
          <a:extLst>
            <a:ext uri="{909E8E84-426E-40DD-AFC4-6F175D3DCCD1}">
              <a14:hiddenFill xmlns:a14="http://schemas.microsoft.com/office/drawing/2010/main">
                <a:solidFill>
                  <a:srgbClr val="FFFFFF"/>
                </a:solidFill>
              </a14:hiddenFill>
            </a:ext>
          </a:extLst>
        </p:spPr>
      </p:pic>
      <p:cxnSp>
        <p:nvCxnSpPr>
          <p:cNvPr id="41" name="Straight Arrow Connector 40">
            <a:extLst>
              <a:ext uri="{FF2B5EF4-FFF2-40B4-BE49-F238E27FC236}">
                <a16:creationId xmlns:a16="http://schemas.microsoft.com/office/drawing/2014/main" id="{B2B30A13-6DA8-0AF5-9A62-142A25644AC5}"/>
              </a:ext>
            </a:extLst>
          </p:cNvPr>
          <p:cNvCxnSpPr>
            <a:cxnSpLocks noChangeAspect="1"/>
            <a:stCxn id="40" idx="3"/>
            <a:endCxn id="14" idx="2"/>
          </p:cNvCxnSpPr>
          <p:nvPr/>
        </p:nvCxnSpPr>
        <p:spPr>
          <a:xfrm flipV="1">
            <a:off x="1451516" y="1828610"/>
            <a:ext cx="521737" cy="1028"/>
          </a:xfrm>
          <a:prstGeom prst="straightConnector1">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pic>
        <p:nvPicPr>
          <p:cNvPr id="42" name="Picture 2" descr="World Earth Continents - Free vector graphic on Pixabay">
            <a:extLst>
              <a:ext uri="{FF2B5EF4-FFF2-40B4-BE49-F238E27FC236}">
                <a16:creationId xmlns:a16="http://schemas.microsoft.com/office/drawing/2014/main" id="{0CA9CFE7-7DAB-A314-C137-B724F433D63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019"/>
          <a:stretch/>
        </p:blipFill>
        <p:spPr bwMode="auto">
          <a:xfrm>
            <a:off x="7727176" y="1176518"/>
            <a:ext cx="1229334" cy="1308724"/>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A2813097-1E4D-E95B-E35D-FA403775FF8E}"/>
              </a:ext>
            </a:extLst>
          </p:cNvPr>
          <p:cNvSpPr txBox="1">
            <a:spLocks noChangeAspect="1"/>
          </p:cNvSpPr>
          <p:nvPr/>
        </p:nvSpPr>
        <p:spPr>
          <a:xfrm>
            <a:off x="561557" y="2440582"/>
            <a:ext cx="1848958" cy="954107"/>
          </a:xfrm>
          <a:prstGeom prst="rect">
            <a:avLst/>
          </a:prstGeom>
          <a:noFill/>
        </p:spPr>
        <p:txBody>
          <a:bodyPr wrap="square" rtlCol="0">
            <a:spAutoFit/>
          </a:bodyPr>
          <a:lstStyle/>
          <a:p>
            <a:r>
              <a:rPr lang="en-US" dirty="0">
                <a:solidFill>
                  <a:schemeClr val="tx1"/>
                </a:solidFill>
              </a:rPr>
              <a:t>- Historical Bias</a:t>
            </a:r>
          </a:p>
          <a:p>
            <a:r>
              <a:rPr lang="en-US" dirty="0">
                <a:solidFill>
                  <a:schemeClr val="tx1"/>
                </a:solidFill>
              </a:rPr>
              <a:t>- Representation Bias</a:t>
            </a:r>
          </a:p>
          <a:p>
            <a:r>
              <a:rPr lang="en-US" dirty="0">
                <a:solidFill>
                  <a:schemeClr val="tx1"/>
                </a:solidFill>
              </a:rPr>
              <a:t>- Measurement Bias</a:t>
            </a:r>
          </a:p>
        </p:txBody>
      </p:sp>
      <p:sp>
        <p:nvSpPr>
          <p:cNvPr id="44" name="TextBox 43">
            <a:extLst>
              <a:ext uri="{FF2B5EF4-FFF2-40B4-BE49-F238E27FC236}">
                <a16:creationId xmlns:a16="http://schemas.microsoft.com/office/drawing/2014/main" id="{D3BB9CF7-7540-138C-035D-7A66A81CACE8}"/>
              </a:ext>
            </a:extLst>
          </p:cNvPr>
          <p:cNvSpPr txBox="1">
            <a:spLocks noChangeAspect="1"/>
          </p:cNvSpPr>
          <p:nvPr/>
        </p:nvSpPr>
        <p:spPr>
          <a:xfrm>
            <a:off x="7564826" y="832592"/>
            <a:ext cx="1848958" cy="307777"/>
          </a:xfrm>
          <a:prstGeom prst="rect">
            <a:avLst/>
          </a:prstGeom>
          <a:noFill/>
        </p:spPr>
        <p:txBody>
          <a:bodyPr wrap="square" rtlCol="0">
            <a:spAutoFit/>
          </a:bodyPr>
          <a:lstStyle/>
          <a:p>
            <a:r>
              <a:rPr lang="en-US" dirty="0">
                <a:solidFill>
                  <a:schemeClr val="tx1"/>
                </a:solidFill>
              </a:rPr>
              <a:t>- Deployment Bias</a:t>
            </a:r>
          </a:p>
        </p:txBody>
      </p:sp>
    </p:spTree>
    <p:extLst>
      <p:ext uri="{BB962C8B-B14F-4D97-AF65-F5344CB8AC3E}">
        <p14:creationId xmlns:p14="http://schemas.microsoft.com/office/powerpoint/2010/main" val="2370986435"/>
      </p:ext>
    </p:extLst>
  </p:cSld>
  <p:clrMapOvr>
    <a:masterClrMapping/>
  </p:clrMapOvr>
  <p:transition spd="slow">
    <p:push dir="u"/>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5"/>
          <p:cNvSpPr txBox="1">
            <a:spLocks noGrp="1"/>
          </p:cNvSpPr>
          <p:nvPr>
            <p:ph type="ctrTitle"/>
          </p:nvPr>
        </p:nvSpPr>
        <p:spPr>
          <a:xfrm>
            <a:off x="468925" y="2387250"/>
            <a:ext cx="3636600" cy="225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CSE/STAT 416</a:t>
            </a:r>
            <a:br>
              <a:rPr lang="en-US" dirty="0"/>
            </a:br>
            <a:r>
              <a:rPr lang="en-US" sz="1600" dirty="0"/>
              <a:t>Classification</a:t>
            </a:r>
            <a:br>
              <a:rPr lang="en-US" sz="1800" dirty="0"/>
            </a:br>
            <a:br>
              <a:rPr lang="en-US" sz="1800" dirty="0"/>
            </a:br>
            <a:r>
              <a:rPr lang="en-US" sz="1100" dirty="0"/>
              <a:t>Tanmay Shah</a:t>
            </a:r>
            <a:br>
              <a:rPr lang="en-US" sz="1100" dirty="0"/>
            </a:br>
            <a:r>
              <a:rPr lang="en-US" sz="1100" dirty="0"/>
              <a:t>University of Washington</a:t>
            </a:r>
            <a:br>
              <a:rPr lang="en-US" sz="1100" dirty="0"/>
            </a:br>
            <a:r>
              <a:rPr lang="en-US" sz="1100" dirty="0"/>
              <a:t>June 1, 2024</a:t>
            </a:r>
            <a:br>
              <a:rPr lang="en-US" sz="1100" dirty="0"/>
            </a:br>
            <a:br>
              <a:rPr lang="en-US" sz="1100" dirty="0"/>
            </a:br>
            <a:r>
              <a:rPr lang="en-US" sz="1000" dirty="0"/>
              <a:t>❓ Questions? </a:t>
            </a:r>
            <a:r>
              <a:rPr lang="en-US" sz="1000" b="0" dirty="0"/>
              <a:t>Raise hand or </a:t>
            </a:r>
            <a:r>
              <a:rPr lang="en-US" sz="1000" dirty="0" err="1"/>
              <a:t>sli.do</a:t>
            </a:r>
            <a:r>
              <a:rPr lang="en-US" sz="1000" dirty="0"/>
              <a:t> #cs416</a:t>
            </a:r>
            <a:br>
              <a:rPr lang="en-US" sz="1000" dirty="0"/>
            </a:br>
            <a:r>
              <a:rPr lang="en-US" sz="1000" dirty="0"/>
              <a:t>💬 Before Class: </a:t>
            </a:r>
            <a:r>
              <a:rPr lang="en-US" sz="1000" b="0" dirty="0"/>
              <a:t>Does a straw have two holes or one?</a:t>
            </a:r>
            <a:br>
              <a:rPr lang="en-US" sz="1000" dirty="0"/>
            </a:br>
            <a:r>
              <a:rPr lang="en-US" sz="1000" dirty="0"/>
              <a:t>🎵 Listening to: </a:t>
            </a:r>
            <a:r>
              <a:rPr lang="en-US" sz="1000" b="0" dirty="0"/>
              <a:t>nothing, enjoy the calm</a:t>
            </a:r>
            <a:endParaRPr lang="en-US" sz="1000" dirty="0"/>
          </a:p>
        </p:txBody>
      </p:sp>
    </p:spTree>
    <p:extLst>
      <p:ext uri="{BB962C8B-B14F-4D97-AF65-F5344CB8AC3E}">
        <p14:creationId xmlns:p14="http://schemas.microsoft.com/office/powerpoint/2010/main" val="1661779854"/>
      </p:ext>
    </p:extLst>
  </p:cSld>
  <p:clrMapOvr>
    <a:masterClrMapping/>
  </p:clrMapOvr>
  <p:transition spd="slow">
    <p:push dir="u"/>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77EFF-63F2-2549-B138-4F54D1F117A3}"/>
              </a:ext>
            </a:extLst>
          </p:cNvPr>
          <p:cNvSpPr>
            <a:spLocks noGrp="1"/>
          </p:cNvSpPr>
          <p:nvPr>
            <p:ph type="title"/>
          </p:nvPr>
        </p:nvSpPr>
        <p:spPr/>
        <p:txBody>
          <a:bodyPr/>
          <a:lstStyle/>
          <a:p>
            <a:r>
              <a:rPr lang="en-US" dirty="0"/>
              <a:t>Roadmap </a:t>
            </a:r>
            <a:br>
              <a:rPr lang="en-US" dirty="0"/>
            </a:br>
            <a:r>
              <a:rPr lang="en-US" dirty="0"/>
              <a:t>So Far</a:t>
            </a:r>
          </a:p>
        </p:txBody>
      </p:sp>
      <p:sp>
        <p:nvSpPr>
          <p:cNvPr id="3" name="Text Placeholder 2">
            <a:extLst>
              <a:ext uri="{FF2B5EF4-FFF2-40B4-BE49-F238E27FC236}">
                <a16:creationId xmlns:a16="http://schemas.microsoft.com/office/drawing/2014/main" id="{020F0E4B-3D7B-0A4E-9CD2-6FF6DFAA2815}"/>
              </a:ext>
            </a:extLst>
          </p:cNvPr>
          <p:cNvSpPr>
            <a:spLocks noGrp="1"/>
          </p:cNvSpPr>
          <p:nvPr>
            <p:ph type="body" idx="1"/>
          </p:nvPr>
        </p:nvSpPr>
        <p:spPr/>
        <p:txBody>
          <a:bodyPr/>
          <a:lstStyle/>
          <a:p>
            <a:pPr marL="482600" indent="-342900">
              <a:buFont typeface="+mj-lt"/>
              <a:buAutoNum type="arabicPeriod"/>
            </a:pPr>
            <a:r>
              <a:rPr lang="en-US" dirty="0"/>
              <a:t>Housing Prices - Regression </a:t>
            </a:r>
          </a:p>
          <a:p>
            <a:pPr lvl="1"/>
            <a:r>
              <a:rPr lang="en-US" dirty="0"/>
              <a:t>Regression Model</a:t>
            </a:r>
          </a:p>
          <a:p>
            <a:pPr lvl="1"/>
            <a:r>
              <a:rPr lang="en-US" dirty="0"/>
              <a:t>Assessing Performance</a:t>
            </a:r>
          </a:p>
          <a:p>
            <a:pPr lvl="1"/>
            <a:r>
              <a:rPr lang="en-US" dirty="0"/>
              <a:t>Ridge Regression</a:t>
            </a:r>
          </a:p>
          <a:p>
            <a:pPr lvl="1"/>
            <a:r>
              <a:rPr lang="en-US" dirty="0"/>
              <a:t>LASSO </a:t>
            </a:r>
          </a:p>
          <a:p>
            <a:pPr marL="482600" indent="-342900">
              <a:buFont typeface="+mj-lt"/>
              <a:buAutoNum type="arabicPeriod"/>
            </a:pPr>
            <a:r>
              <a:rPr lang="en-US" dirty="0"/>
              <a:t>Sentiment Analysis – Classification</a:t>
            </a:r>
          </a:p>
          <a:p>
            <a:pPr lvl="1"/>
            <a:r>
              <a:rPr lang="en-US" dirty="0"/>
              <a:t>Classification Overview</a:t>
            </a:r>
          </a:p>
          <a:p>
            <a:pPr lvl="1"/>
            <a:r>
              <a:rPr lang="en-US" dirty="0">
                <a:solidFill>
                  <a:schemeClr val="bg1">
                    <a:lumMod val="75000"/>
                  </a:schemeClr>
                </a:solidFill>
              </a:rPr>
              <a:t>Logistic Regression</a:t>
            </a:r>
          </a:p>
        </p:txBody>
      </p:sp>
      <p:sp>
        <p:nvSpPr>
          <p:cNvPr id="4" name="Slide Number Placeholder 3">
            <a:extLst>
              <a:ext uri="{FF2B5EF4-FFF2-40B4-BE49-F238E27FC236}">
                <a16:creationId xmlns:a16="http://schemas.microsoft.com/office/drawing/2014/main" id="{3D944884-2A8D-1E41-BE0C-292DE690032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78</a:t>
            </a:fld>
            <a:endParaRPr lang="en"/>
          </a:p>
        </p:txBody>
      </p:sp>
    </p:spTree>
    <p:extLst>
      <p:ext uri="{BB962C8B-B14F-4D97-AF65-F5344CB8AC3E}">
        <p14:creationId xmlns:p14="http://schemas.microsoft.com/office/powerpoint/2010/main" val="2802621869"/>
      </p:ext>
    </p:extLst>
  </p:cSld>
  <p:clrMapOvr>
    <a:masterClrMapping/>
  </p:clrMapOvr>
  <p:transition spd="slow">
    <p:push dir="u"/>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0CF5F-1461-F44E-8E6F-876DA3A1747E}"/>
              </a:ext>
            </a:extLst>
          </p:cNvPr>
          <p:cNvSpPr>
            <a:spLocks noGrp="1"/>
          </p:cNvSpPr>
          <p:nvPr>
            <p:ph type="title"/>
          </p:nvPr>
        </p:nvSpPr>
        <p:spPr/>
        <p:txBody>
          <a:bodyPr/>
          <a:lstStyle/>
          <a:p>
            <a:r>
              <a:rPr lang="en-US" dirty="0"/>
              <a:t>Regression vs. Classification</a:t>
            </a:r>
          </a:p>
        </p:txBody>
      </p:sp>
      <p:sp>
        <p:nvSpPr>
          <p:cNvPr id="3" name="Text Placeholder 2">
            <a:extLst>
              <a:ext uri="{FF2B5EF4-FFF2-40B4-BE49-F238E27FC236}">
                <a16:creationId xmlns:a16="http://schemas.microsoft.com/office/drawing/2014/main" id="{B1EBCDEA-BC61-DA43-BEFD-B536A6751335}"/>
              </a:ext>
            </a:extLst>
          </p:cNvPr>
          <p:cNvSpPr>
            <a:spLocks noGrp="1"/>
          </p:cNvSpPr>
          <p:nvPr>
            <p:ph type="body" idx="1"/>
          </p:nvPr>
        </p:nvSpPr>
        <p:spPr/>
        <p:txBody>
          <a:bodyPr/>
          <a:lstStyle/>
          <a:p>
            <a:r>
              <a:rPr lang="en-US" dirty="0"/>
              <a:t>Regression problems involve predicting </a:t>
            </a:r>
            <a:r>
              <a:rPr lang="en-US" b="1" u="sng" dirty="0"/>
              <a:t>continuous values</a:t>
            </a:r>
            <a:r>
              <a:rPr lang="en-US" dirty="0"/>
              <a:t>.</a:t>
            </a:r>
          </a:p>
          <a:p>
            <a:pPr lvl="1"/>
            <a:r>
              <a:rPr lang="en-US" dirty="0"/>
              <a:t>E.g., house price, student grade, population growth, etc.</a:t>
            </a:r>
          </a:p>
          <a:p>
            <a:pPr lvl="1"/>
            <a:endParaRPr lang="en-US" dirty="0"/>
          </a:p>
          <a:p>
            <a:pPr lvl="1"/>
            <a:endParaRPr lang="en-US" dirty="0"/>
          </a:p>
          <a:p>
            <a:pPr lvl="1"/>
            <a:endParaRPr lang="en-US" dirty="0"/>
          </a:p>
          <a:p>
            <a:pPr lvl="1"/>
            <a:endParaRPr lang="en-US" dirty="0"/>
          </a:p>
          <a:p>
            <a:pPr lvl="1"/>
            <a:endParaRPr lang="en-US" dirty="0"/>
          </a:p>
          <a:p>
            <a:pPr lvl="1"/>
            <a:endParaRPr lang="en-US" dirty="0"/>
          </a:p>
          <a:p>
            <a:r>
              <a:rPr lang="en-US" dirty="0"/>
              <a:t>Classification problems involve predicting </a:t>
            </a:r>
            <a:r>
              <a:rPr lang="en-US" b="1" u="sng" dirty="0"/>
              <a:t>discrete labels</a:t>
            </a:r>
          </a:p>
          <a:p>
            <a:pPr lvl="1"/>
            <a:r>
              <a:rPr lang="en-US" dirty="0"/>
              <a:t>e.g., spam detection, object detection, loan approval, etc.</a:t>
            </a:r>
          </a:p>
        </p:txBody>
      </p:sp>
      <p:sp>
        <p:nvSpPr>
          <p:cNvPr id="4" name="Slide Number Placeholder 3">
            <a:extLst>
              <a:ext uri="{FF2B5EF4-FFF2-40B4-BE49-F238E27FC236}">
                <a16:creationId xmlns:a16="http://schemas.microsoft.com/office/drawing/2014/main" id="{4104D317-9442-344F-B1B5-585AFBD0CBF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79</a:t>
            </a:fld>
            <a:endParaRPr lang="en"/>
          </a:p>
        </p:txBody>
      </p:sp>
    </p:spTree>
    <p:extLst>
      <p:ext uri="{BB962C8B-B14F-4D97-AF65-F5344CB8AC3E}">
        <p14:creationId xmlns:p14="http://schemas.microsoft.com/office/powerpoint/2010/main" val="2841673914"/>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0D4AF-B13A-1E26-52E2-81266291821D}"/>
              </a:ext>
            </a:extLst>
          </p:cNvPr>
          <p:cNvSpPr>
            <a:spLocks noGrp="1"/>
          </p:cNvSpPr>
          <p:nvPr>
            <p:ph type="ctrTitle"/>
          </p:nvPr>
        </p:nvSpPr>
        <p:spPr/>
        <p:txBody>
          <a:bodyPr/>
          <a:lstStyle/>
          <a:p>
            <a:r>
              <a:rPr lang="en-US" dirty="0"/>
              <a:t>Pre-Class Video 2</a:t>
            </a:r>
          </a:p>
        </p:txBody>
      </p:sp>
      <p:sp>
        <p:nvSpPr>
          <p:cNvPr id="3" name="Subtitle 2">
            <a:extLst>
              <a:ext uri="{FF2B5EF4-FFF2-40B4-BE49-F238E27FC236}">
                <a16:creationId xmlns:a16="http://schemas.microsoft.com/office/drawing/2014/main" id="{7DB44727-574D-7C40-0A3A-94C129ADF589}"/>
              </a:ext>
            </a:extLst>
          </p:cNvPr>
          <p:cNvSpPr>
            <a:spLocks noGrp="1"/>
          </p:cNvSpPr>
          <p:nvPr>
            <p:ph type="subTitle" idx="1"/>
          </p:nvPr>
        </p:nvSpPr>
        <p:spPr/>
        <p:txBody>
          <a:bodyPr/>
          <a:lstStyle/>
          <a:p>
            <a:r>
              <a:rPr lang="en-US" dirty="0"/>
              <a:t>Feature Selection &amp; All Subsets</a:t>
            </a:r>
          </a:p>
        </p:txBody>
      </p:sp>
      <p:sp>
        <p:nvSpPr>
          <p:cNvPr id="4" name="Slide Number Placeholder 3">
            <a:extLst>
              <a:ext uri="{FF2B5EF4-FFF2-40B4-BE49-F238E27FC236}">
                <a16:creationId xmlns:a16="http://schemas.microsoft.com/office/drawing/2014/main" id="{3924294A-73E1-8ED4-2617-9BBF86BB970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a:t>
            </a:fld>
            <a:endParaRPr lang="en"/>
          </a:p>
        </p:txBody>
      </p:sp>
    </p:spTree>
    <p:extLst>
      <p:ext uri="{BB962C8B-B14F-4D97-AF65-F5344CB8AC3E}">
        <p14:creationId xmlns:p14="http://schemas.microsoft.com/office/powerpoint/2010/main" val="296669567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nned Meat Varieties &amp; Snack Flavors | SPAM® Brand">
            <a:extLst>
              <a:ext uri="{FF2B5EF4-FFF2-40B4-BE49-F238E27FC236}">
                <a16:creationId xmlns:a16="http://schemas.microsoft.com/office/drawing/2014/main" id="{565F4723-4D73-C747-9F1C-E8C8F0C5D9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3918" y="3862679"/>
            <a:ext cx="2314229" cy="231422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97A8FA6-770D-E04B-9863-AA4E13FCFCD4}"/>
              </a:ext>
            </a:extLst>
          </p:cNvPr>
          <p:cNvSpPr>
            <a:spLocks noGrp="1"/>
          </p:cNvSpPr>
          <p:nvPr>
            <p:ph type="title"/>
          </p:nvPr>
        </p:nvSpPr>
        <p:spPr/>
        <p:txBody>
          <a:bodyPr/>
          <a:lstStyle/>
          <a:p>
            <a:r>
              <a:rPr lang="en-US" dirty="0"/>
              <a:t>Spam Filtering</a:t>
            </a:r>
          </a:p>
        </p:txBody>
      </p:sp>
      <p:sp>
        <p:nvSpPr>
          <p:cNvPr id="4" name="Slide Number Placeholder 3">
            <a:extLst>
              <a:ext uri="{FF2B5EF4-FFF2-40B4-BE49-F238E27FC236}">
                <a16:creationId xmlns:a16="http://schemas.microsoft.com/office/drawing/2014/main" id="{3CCFCEB6-1529-9C47-A583-CE8D6CC2770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80</a:t>
            </a:fld>
            <a:endParaRPr lang="en"/>
          </a:p>
        </p:txBody>
      </p:sp>
      <p:pic>
        <p:nvPicPr>
          <p:cNvPr id="5" name="Picture 4" descr="Picture 1.png">
            <a:extLst>
              <a:ext uri="{FF2B5EF4-FFF2-40B4-BE49-F238E27FC236}">
                <a16:creationId xmlns:a16="http://schemas.microsoft.com/office/drawing/2014/main" id="{E2E0F10F-1D11-7147-A6E4-0C86213E640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90625" y="575500"/>
            <a:ext cx="3225140" cy="568747"/>
          </a:xfrm>
          <a:prstGeom prst="rect">
            <a:avLst/>
          </a:prstGeom>
        </p:spPr>
      </p:pic>
      <p:pic>
        <p:nvPicPr>
          <p:cNvPr id="6" name="Picture 5" descr="Picture 2.png">
            <a:extLst>
              <a:ext uri="{FF2B5EF4-FFF2-40B4-BE49-F238E27FC236}">
                <a16:creationId xmlns:a16="http://schemas.microsoft.com/office/drawing/2014/main" id="{638715E9-25CC-4340-B46A-904015D7A137}"/>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3090625" y="1489687"/>
            <a:ext cx="3225140" cy="883257"/>
          </a:xfrm>
          <a:prstGeom prst="rect">
            <a:avLst/>
          </a:prstGeom>
        </p:spPr>
      </p:pic>
      <p:pic>
        <p:nvPicPr>
          <p:cNvPr id="7" name="Picture 6" descr="Picture 3.png">
            <a:extLst>
              <a:ext uri="{FF2B5EF4-FFF2-40B4-BE49-F238E27FC236}">
                <a16:creationId xmlns:a16="http://schemas.microsoft.com/office/drawing/2014/main" id="{F5D6EFF9-5AD4-1A48-B4FC-CEDC06B6BBE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b="21530"/>
          <a:stretch/>
        </p:blipFill>
        <p:spPr>
          <a:xfrm>
            <a:off x="3090625" y="2632835"/>
            <a:ext cx="3225140" cy="1214939"/>
          </a:xfrm>
          <a:prstGeom prst="rect">
            <a:avLst/>
          </a:prstGeom>
        </p:spPr>
      </p:pic>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BB680A34-ACBD-0E4F-97A6-2E81C0440AFF}"/>
                  </a:ext>
                </a:extLst>
              </p:cNvPr>
              <p:cNvSpPr/>
              <p:nvPr/>
            </p:nvSpPr>
            <p:spPr>
              <a:xfrm>
                <a:off x="4048208" y="4059246"/>
                <a:ext cx="1309974" cy="1169551"/>
              </a:xfrm>
              <a:prstGeom prst="rect">
                <a:avLst/>
              </a:prstGeom>
            </p:spPr>
            <p:txBody>
              <a:bodyPr wrap="none">
                <a:spAutoFit/>
              </a:bodyPr>
              <a:lstStyle/>
              <a:p>
                <a:r>
                  <a:rPr lang="en-US" b="1" dirty="0">
                    <a:solidFill>
                      <a:srgbClr val="666666"/>
                    </a:solidFill>
                    <a:latin typeface="Nunito Sans" pitchFamily="2" charset="77"/>
                    <a:ea typeface="Nunito Sans" pitchFamily="2" charset="77"/>
                    <a:cs typeface="Nunito Sans" pitchFamily="2" charset="77"/>
                  </a:rPr>
                  <a:t>Input: x</a:t>
                </a:r>
              </a:p>
              <a:p>
                <a:r>
                  <a:rPr lang="en-US" dirty="0">
                    <a:solidFill>
                      <a:srgbClr val="666666"/>
                    </a:solidFill>
                    <a:latin typeface="Nunito Sans" pitchFamily="2" charset="77"/>
                  </a:rPr>
                  <a:t>  </a:t>
                </a:r>
                <a:r>
                  <a:rPr lang="en-US" i="1" dirty="0">
                    <a:solidFill>
                      <a:srgbClr val="666666"/>
                    </a:solidFill>
                    <a:latin typeface="Nunito Sans" pitchFamily="2" charset="77"/>
                  </a:rPr>
                  <a:t>Text of email</a:t>
                </a:r>
              </a:p>
              <a:p>
                <a:r>
                  <a:rPr lang="en-US" i="1" dirty="0">
                    <a:solidFill>
                      <a:srgbClr val="666666"/>
                    </a:solidFill>
                    <a:latin typeface="Nunito Sans" pitchFamily="2" charset="77"/>
                  </a:rPr>
                  <a:t>  Sender</a:t>
                </a:r>
              </a:p>
              <a:p>
                <a:r>
                  <a:rPr lang="en-US" i="1" dirty="0">
                    <a:solidFill>
                      <a:srgbClr val="666666"/>
                    </a:solidFill>
                    <a:latin typeface="Nunito Sans" pitchFamily="2" charset="77"/>
                  </a:rPr>
                  <a:t>  Subject</a:t>
                </a:r>
                <a:br>
                  <a:rPr lang="en-US" i="1" dirty="0">
                    <a:solidFill>
                      <a:srgbClr val="666666"/>
                    </a:solidFill>
                    <a:latin typeface="Nunito Sans" pitchFamily="2" charset="77"/>
                  </a:rPr>
                </a:br>
                <a:r>
                  <a:rPr lang="en-US" i="1" dirty="0">
                    <a:solidFill>
                      <a:srgbClr val="666666"/>
                    </a:solidFill>
                    <a:latin typeface="Nunito Sans" pitchFamily="2" charset="77"/>
                  </a:rPr>
                  <a:t>  </a:t>
                </a:r>
                <a14:m>
                  <m:oMath xmlns:m="http://schemas.openxmlformats.org/officeDocument/2006/math">
                    <m:r>
                      <a:rPr lang="en-US" i="1" smtClean="0">
                        <a:solidFill>
                          <a:srgbClr val="666666"/>
                        </a:solidFill>
                        <a:latin typeface="Cambria Math" panose="02040503050406030204" pitchFamily="18" charset="0"/>
                        <a:ea typeface="Cambria Math" panose="02040503050406030204" pitchFamily="18" charset="0"/>
                      </a:rPr>
                      <m:t>⋯</m:t>
                    </m:r>
                  </m:oMath>
                </a14:m>
                <a:endParaRPr lang="en-US" dirty="0"/>
              </a:p>
            </p:txBody>
          </p:sp>
        </mc:Choice>
        <mc:Fallback xmlns="">
          <p:sp>
            <p:nvSpPr>
              <p:cNvPr id="9" name="Rectangle 8">
                <a:extLst>
                  <a:ext uri="{FF2B5EF4-FFF2-40B4-BE49-F238E27FC236}">
                    <a16:creationId xmlns:a16="http://schemas.microsoft.com/office/drawing/2014/main" id="{BB680A34-ACBD-0E4F-97A6-2E81C0440AFF}"/>
                  </a:ext>
                </a:extLst>
              </p:cNvPr>
              <p:cNvSpPr>
                <a:spLocks noRot="1" noChangeAspect="1" noMove="1" noResize="1" noEditPoints="1" noAdjustHandles="1" noChangeArrowheads="1" noChangeShapeType="1" noTextEdit="1"/>
              </p:cNvSpPr>
              <p:nvPr/>
            </p:nvSpPr>
            <p:spPr>
              <a:xfrm>
                <a:off x="4048208" y="4059246"/>
                <a:ext cx="1309974" cy="1169551"/>
              </a:xfrm>
              <a:prstGeom prst="rect">
                <a:avLst/>
              </a:prstGeom>
              <a:blipFill>
                <a:blip r:embed="rId7"/>
                <a:stretch>
                  <a:fillRect l="-962" t="-1075"/>
                </a:stretch>
              </a:blipFill>
            </p:spPr>
            <p:txBody>
              <a:bodyPr/>
              <a:lstStyle/>
              <a:p>
                <a:r>
                  <a:rPr lang="en-US">
                    <a:noFill/>
                  </a:rPr>
                  <a:t> </a:t>
                </a:r>
              </a:p>
            </p:txBody>
          </p:sp>
        </mc:Fallback>
      </mc:AlternateContent>
      <p:sp>
        <p:nvSpPr>
          <p:cNvPr id="10" name="Rectangle 9">
            <a:extLst>
              <a:ext uri="{FF2B5EF4-FFF2-40B4-BE49-F238E27FC236}">
                <a16:creationId xmlns:a16="http://schemas.microsoft.com/office/drawing/2014/main" id="{4492D422-C652-054A-A0F8-B1D7C28BA8DF}"/>
              </a:ext>
            </a:extLst>
          </p:cNvPr>
          <p:cNvSpPr/>
          <p:nvPr/>
        </p:nvSpPr>
        <p:spPr>
          <a:xfrm>
            <a:off x="7681324" y="1181910"/>
            <a:ext cx="659155" cy="307777"/>
          </a:xfrm>
          <a:prstGeom prst="rect">
            <a:avLst/>
          </a:prstGeom>
        </p:spPr>
        <p:txBody>
          <a:bodyPr wrap="none">
            <a:spAutoFit/>
          </a:bodyPr>
          <a:lstStyle/>
          <a:p>
            <a:pPr algn="ctr"/>
            <a:r>
              <a:rPr lang="en-US" dirty="0">
                <a:solidFill>
                  <a:srgbClr val="666666"/>
                </a:solidFill>
                <a:latin typeface="Nunito Sans" pitchFamily="2" charset="77"/>
                <a:ea typeface="Nunito Sans" pitchFamily="2" charset="77"/>
                <a:cs typeface="Nunito Sans" pitchFamily="2" charset="77"/>
              </a:rPr>
              <a:t>Spam</a:t>
            </a:r>
            <a:endParaRPr lang="en-US" dirty="0">
              <a:solidFill>
                <a:srgbClr val="666666"/>
              </a:solidFill>
              <a:latin typeface="Nunito Sans" pitchFamily="2" charset="77"/>
            </a:endParaRPr>
          </a:p>
        </p:txBody>
      </p:sp>
      <p:sp>
        <p:nvSpPr>
          <p:cNvPr id="11" name="Rectangle 10">
            <a:extLst>
              <a:ext uri="{FF2B5EF4-FFF2-40B4-BE49-F238E27FC236}">
                <a16:creationId xmlns:a16="http://schemas.microsoft.com/office/drawing/2014/main" id="{0C98C1CB-BD9D-8644-9A0F-0FDD6122DC52}"/>
              </a:ext>
            </a:extLst>
          </p:cNvPr>
          <p:cNvSpPr/>
          <p:nvPr/>
        </p:nvSpPr>
        <p:spPr>
          <a:xfrm>
            <a:off x="7517819" y="2575032"/>
            <a:ext cx="986167" cy="523220"/>
          </a:xfrm>
          <a:prstGeom prst="rect">
            <a:avLst/>
          </a:prstGeom>
        </p:spPr>
        <p:txBody>
          <a:bodyPr wrap="none">
            <a:spAutoFit/>
          </a:bodyPr>
          <a:lstStyle/>
          <a:p>
            <a:pPr algn="ctr"/>
            <a:r>
              <a:rPr lang="en-US" dirty="0">
                <a:solidFill>
                  <a:srgbClr val="666666"/>
                </a:solidFill>
                <a:latin typeface="Nunito Sans" pitchFamily="2" charset="77"/>
                <a:ea typeface="Nunito Sans" pitchFamily="2" charset="77"/>
                <a:cs typeface="Nunito Sans" pitchFamily="2" charset="77"/>
              </a:rPr>
              <a:t>Not Spam</a:t>
            </a:r>
            <a:br>
              <a:rPr lang="en-US" dirty="0">
                <a:solidFill>
                  <a:srgbClr val="666666"/>
                </a:solidFill>
                <a:latin typeface="Nunito Sans" pitchFamily="2" charset="77"/>
                <a:ea typeface="Nunito Sans" pitchFamily="2" charset="77"/>
                <a:cs typeface="Nunito Sans" pitchFamily="2" charset="77"/>
              </a:rPr>
            </a:br>
            <a:r>
              <a:rPr lang="en-US" dirty="0">
                <a:solidFill>
                  <a:srgbClr val="666666"/>
                </a:solidFill>
                <a:latin typeface="Nunito Sans" pitchFamily="2" charset="77"/>
                <a:ea typeface="Nunito Sans" pitchFamily="2" charset="77"/>
                <a:cs typeface="Nunito Sans" pitchFamily="2" charset="77"/>
              </a:rPr>
              <a:t>(ham)</a:t>
            </a:r>
            <a:endParaRPr lang="en-US" dirty="0">
              <a:solidFill>
                <a:srgbClr val="666666"/>
              </a:solidFill>
              <a:latin typeface="Nunito Sans" pitchFamily="2" charset="77"/>
            </a:endParaRPr>
          </a:p>
        </p:txBody>
      </p:sp>
      <p:sp>
        <p:nvSpPr>
          <p:cNvPr id="12" name="Rectangle 11">
            <a:extLst>
              <a:ext uri="{FF2B5EF4-FFF2-40B4-BE49-F238E27FC236}">
                <a16:creationId xmlns:a16="http://schemas.microsoft.com/office/drawing/2014/main" id="{A9B3CD35-5150-5544-878F-9E1BE6B89216}"/>
              </a:ext>
            </a:extLst>
          </p:cNvPr>
          <p:cNvSpPr/>
          <p:nvPr/>
        </p:nvSpPr>
        <p:spPr>
          <a:xfrm>
            <a:off x="7517819" y="718616"/>
            <a:ext cx="958917" cy="523220"/>
          </a:xfrm>
          <a:prstGeom prst="rect">
            <a:avLst/>
          </a:prstGeom>
        </p:spPr>
        <p:txBody>
          <a:bodyPr wrap="none">
            <a:spAutoFit/>
          </a:bodyPr>
          <a:lstStyle/>
          <a:p>
            <a:r>
              <a:rPr lang="en-US" b="1" dirty="0">
                <a:solidFill>
                  <a:srgbClr val="666666"/>
                </a:solidFill>
                <a:latin typeface="Nunito Sans" pitchFamily="2" charset="77"/>
                <a:ea typeface="Nunito Sans" pitchFamily="2" charset="77"/>
                <a:cs typeface="Nunito Sans" pitchFamily="2" charset="77"/>
              </a:rPr>
              <a:t>Output: y</a:t>
            </a:r>
            <a:endParaRPr lang="en-US" dirty="0">
              <a:solidFill>
                <a:srgbClr val="666666"/>
              </a:solidFill>
              <a:latin typeface="Nunito Sans" pitchFamily="2" charset="77"/>
            </a:endParaRPr>
          </a:p>
          <a:p>
            <a:endParaRPr lang="en-US" dirty="0"/>
          </a:p>
        </p:txBody>
      </p:sp>
      <p:cxnSp>
        <p:nvCxnSpPr>
          <p:cNvPr id="14" name="Straight Arrow Connector 13">
            <a:extLst>
              <a:ext uri="{FF2B5EF4-FFF2-40B4-BE49-F238E27FC236}">
                <a16:creationId xmlns:a16="http://schemas.microsoft.com/office/drawing/2014/main" id="{2394C730-B819-2445-91C4-A8B12E913F11}"/>
              </a:ext>
            </a:extLst>
          </p:cNvPr>
          <p:cNvCxnSpPr>
            <a:cxnSpLocks/>
          </p:cNvCxnSpPr>
          <p:nvPr/>
        </p:nvCxnSpPr>
        <p:spPr>
          <a:xfrm flipV="1">
            <a:off x="6480313" y="1335798"/>
            <a:ext cx="1201011" cy="691786"/>
          </a:xfrm>
          <a:prstGeom prst="straightConnector1">
            <a:avLst/>
          </a:prstGeom>
          <a:ln>
            <a:solidFill>
              <a:srgbClr val="95698A"/>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B5C809FD-F2AD-BF45-A27E-E79D1FC24AD8}"/>
              </a:ext>
            </a:extLst>
          </p:cNvPr>
          <p:cNvCxnSpPr>
            <a:cxnSpLocks/>
          </p:cNvCxnSpPr>
          <p:nvPr/>
        </p:nvCxnSpPr>
        <p:spPr>
          <a:xfrm>
            <a:off x="6480313" y="2027584"/>
            <a:ext cx="1037506" cy="809058"/>
          </a:xfrm>
          <a:prstGeom prst="straightConnector1">
            <a:avLst/>
          </a:prstGeom>
          <a:ln>
            <a:solidFill>
              <a:srgbClr val="95698A"/>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2964602"/>
      </p:ext>
    </p:extLst>
  </p:cSld>
  <p:clrMapOvr>
    <a:masterClrMapping/>
  </p:clrMapOvr>
  <p:transition spd="slow">
    <p:push dir="u"/>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8FA6-770D-E04B-9863-AA4E13FCFCD4}"/>
              </a:ext>
            </a:extLst>
          </p:cNvPr>
          <p:cNvSpPr>
            <a:spLocks noGrp="1"/>
          </p:cNvSpPr>
          <p:nvPr>
            <p:ph type="title"/>
          </p:nvPr>
        </p:nvSpPr>
        <p:spPr/>
        <p:txBody>
          <a:bodyPr/>
          <a:lstStyle/>
          <a:p>
            <a:r>
              <a:rPr lang="en-US" dirty="0"/>
              <a:t>Object Detection</a:t>
            </a:r>
          </a:p>
        </p:txBody>
      </p:sp>
      <p:sp>
        <p:nvSpPr>
          <p:cNvPr id="4" name="Slide Number Placeholder 3">
            <a:extLst>
              <a:ext uri="{FF2B5EF4-FFF2-40B4-BE49-F238E27FC236}">
                <a16:creationId xmlns:a16="http://schemas.microsoft.com/office/drawing/2014/main" id="{3CCFCEB6-1529-9C47-A583-CE8D6CC2770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81</a:t>
            </a:fld>
            <a:endParaRPr lang="en"/>
          </a:p>
        </p:txBody>
      </p:sp>
      <p:sp>
        <p:nvSpPr>
          <p:cNvPr id="9" name="Rectangle 8">
            <a:extLst>
              <a:ext uri="{FF2B5EF4-FFF2-40B4-BE49-F238E27FC236}">
                <a16:creationId xmlns:a16="http://schemas.microsoft.com/office/drawing/2014/main" id="{BB680A34-ACBD-0E4F-97A6-2E81C0440AFF}"/>
              </a:ext>
            </a:extLst>
          </p:cNvPr>
          <p:cNvSpPr/>
          <p:nvPr/>
        </p:nvSpPr>
        <p:spPr>
          <a:xfrm>
            <a:off x="4048208" y="4059246"/>
            <a:ext cx="806631" cy="523220"/>
          </a:xfrm>
          <a:prstGeom prst="rect">
            <a:avLst/>
          </a:prstGeom>
        </p:spPr>
        <p:txBody>
          <a:bodyPr wrap="none">
            <a:spAutoFit/>
          </a:bodyPr>
          <a:lstStyle/>
          <a:p>
            <a:r>
              <a:rPr lang="en-US" b="1" dirty="0">
                <a:solidFill>
                  <a:srgbClr val="666666"/>
                </a:solidFill>
                <a:latin typeface="Nunito Sans" pitchFamily="2" charset="77"/>
                <a:ea typeface="Nunito Sans" pitchFamily="2" charset="77"/>
                <a:cs typeface="Nunito Sans" pitchFamily="2" charset="77"/>
              </a:rPr>
              <a:t>Input: x</a:t>
            </a:r>
          </a:p>
          <a:p>
            <a:r>
              <a:rPr lang="en-US" dirty="0">
                <a:solidFill>
                  <a:srgbClr val="666666"/>
                </a:solidFill>
                <a:latin typeface="Nunito Sans" pitchFamily="2" charset="77"/>
              </a:rPr>
              <a:t>  </a:t>
            </a:r>
            <a:r>
              <a:rPr lang="en-US" i="1" dirty="0">
                <a:solidFill>
                  <a:srgbClr val="666666"/>
                </a:solidFill>
                <a:latin typeface="Nunito Sans" pitchFamily="2" charset="77"/>
              </a:rPr>
              <a:t>Pixels</a:t>
            </a:r>
            <a:endParaRPr lang="en-US" dirty="0"/>
          </a:p>
        </p:txBody>
      </p:sp>
      <p:sp>
        <p:nvSpPr>
          <p:cNvPr id="12" name="Rectangle 11">
            <a:extLst>
              <a:ext uri="{FF2B5EF4-FFF2-40B4-BE49-F238E27FC236}">
                <a16:creationId xmlns:a16="http://schemas.microsoft.com/office/drawing/2014/main" id="{A9B3CD35-5150-5544-878F-9E1BE6B89216}"/>
              </a:ext>
            </a:extLst>
          </p:cNvPr>
          <p:cNvSpPr/>
          <p:nvPr/>
        </p:nvSpPr>
        <p:spPr>
          <a:xfrm>
            <a:off x="7200176" y="4034025"/>
            <a:ext cx="1404552" cy="954107"/>
          </a:xfrm>
          <a:prstGeom prst="rect">
            <a:avLst/>
          </a:prstGeom>
        </p:spPr>
        <p:txBody>
          <a:bodyPr wrap="none">
            <a:spAutoFit/>
          </a:bodyPr>
          <a:lstStyle/>
          <a:p>
            <a:r>
              <a:rPr lang="en-US" b="1" dirty="0">
                <a:solidFill>
                  <a:srgbClr val="666666"/>
                </a:solidFill>
                <a:latin typeface="Nunito Sans" pitchFamily="2" charset="77"/>
                <a:ea typeface="Nunito Sans" pitchFamily="2" charset="77"/>
                <a:cs typeface="Nunito Sans" pitchFamily="2" charset="77"/>
              </a:rPr>
              <a:t>Output: y</a:t>
            </a:r>
          </a:p>
          <a:p>
            <a:r>
              <a:rPr lang="en-US" b="1" dirty="0">
                <a:solidFill>
                  <a:srgbClr val="666666"/>
                </a:solidFill>
                <a:latin typeface="Nunito Sans" pitchFamily="2" charset="77"/>
              </a:rPr>
              <a:t>  </a:t>
            </a:r>
            <a:r>
              <a:rPr lang="en-US" i="1" dirty="0">
                <a:solidFill>
                  <a:srgbClr val="666666"/>
                </a:solidFill>
                <a:latin typeface="Nunito Sans" pitchFamily="2" charset="77"/>
              </a:rPr>
              <a:t>Class</a:t>
            </a:r>
          </a:p>
          <a:p>
            <a:r>
              <a:rPr lang="en-US" i="1" dirty="0">
                <a:solidFill>
                  <a:srgbClr val="666666"/>
                </a:solidFill>
                <a:latin typeface="Nunito Sans" pitchFamily="2" charset="77"/>
              </a:rPr>
              <a:t>  (+ Probability)</a:t>
            </a:r>
            <a:endParaRPr lang="en-US" dirty="0">
              <a:solidFill>
                <a:srgbClr val="666666"/>
              </a:solidFill>
              <a:latin typeface="Nunito Sans" pitchFamily="2" charset="77"/>
            </a:endParaRPr>
          </a:p>
          <a:p>
            <a:endParaRPr lang="en-US" dirty="0"/>
          </a:p>
        </p:txBody>
      </p:sp>
      <p:pic>
        <p:nvPicPr>
          <p:cNvPr id="15" name="Picture 14" descr="Screen Shot 2015-02-17 at 8.05.44 PM.png">
            <a:extLst>
              <a:ext uri="{FF2B5EF4-FFF2-40B4-BE49-F238E27FC236}">
                <a16:creationId xmlns:a16="http://schemas.microsoft.com/office/drawing/2014/main" id="{B4697B2F-BB00-A24B-BBF0-56BD3469F71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466873" y="1169215"/>
            <a:ext cx="1969299" cy="2013391"/>
          </a:xfrm>
          <a:prstGeom prst="rect">
            <a:avLst/>
          </a:prstGeom>
        </p:spPr>
      </p:pic>
      <p:grpSp>
        <p:nvGrpSpPr>
          <p:cNvPr id="17" name="Group 16">
            <a:extLst>
              <a:ext uri="{FF2B5EF4-FFF2-40B4-BE49-F238E27FC236}">
                <a16:creationId xmlns:a16="http://schemas.microsoft.com/office/drawing/2014/main" id="{116CF10E-D1E8-B142-AC25-B1A7D48E5DE1}"/>
              </a:ext>
            </a:extLst>
          </p:cNvPr>
          <p:cNvGrpSpPr/>
          <p:nvPr/>
        </p:nvGrpSpPr>
        <p:grpSpPr>
          <a:xfrm>
            <a:off x="5436171" y="1169215"/>
            <a:ext cx="3304115" cy="2013391"/>
            <a:chOff x="3665601" y="2119651"/>
            <a:chExt cx="4358709" cy="2891575"/>
          </a:xfrm>
        </p:grpSpPr>
        <p:pic>
          <p:nvPicPr>
            <p:cNvPr id="19" name="Picture 18" descr="Screen Shot 2015-02-17 at 8.05.44 PM.png">
              <a:extLst>
                <a:ext uri="{FF2B5EF4-FFF2-40B4-BE49-F238E27FC236}">
                  <a16:creationId xmlns:a16="http://schemas.microsoft.com/office/drawing/2014/main" id="{5AC24301-0C64-4D44-96BE-FAF87D31852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610805" y="2119651"/>
              <a:ext cx="2413505" cy="2891575"/>
            </a:xfrm>
            <a:prstGeom prst="rect">
              <a:avLst/>
            </a:prstGeom>
          </p:spPr>
        </p:pic>
        <p:cxnSp>
          <p:nvCxnSpPr>
            <p:cNvPr id="20" name="Straight Arrow Connector 19">
              <a:extLst>
                <a:ext uri="{FF2B5EF4-FFF2-40B4-BE49-F238E27FC236}">
                  <a16:creationId xmlns:a16="http://schemas.microsoft.com/office/drawing/2014/main" id="{2B1E876B-E742-D148-9441-4AAE34D0675A}"/>
                </a:ext>
              </a:extLst>
            </p:cNvPr>
            <p:cNvCxnSpPr>
              <a:cxnSpLocks/>
              <a:stCxn id="15" idx="3"/>
              <a:endCxn id="19" idx="1"/>
            </p:cNvCxnSpPr>
            <p:nvPr/>
          </p:nvCxnSpPr>
          <p:spPr>
            <a:xfrm>
              <a:off x="3665601" y="3565439"/>
              <a:ext cx="1945204" cy="0"/>
            </a:xfrm>
            <a:prstGeom prst="straightConnector1">
              <a:avLst/>
            </a:prstGeom>
            <a:ln w="57150" cmpd="sng">
              <a:solidFill>
                <a:srgbClr val="95698A"/>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889252098"/>
      </p:ext>
    </p:extLst>
  </p:cSld>
  <p:clrMapOvr>
    <a:masterClrMapping/>
  </p:clrMapOvr>
  <p:transition spd="slow">
    <p:push dir="u"/>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E1D61AEE-385C-E601-B86D-71F835FD01F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82</a:t>
            </a:fld>
            <a:endParaRPr lang="en"/>
          </a:p>
        </p:txBody>
      </p:sp>
      <p:sp>
        <p:nvSpPr>
          <p:cNvPr id="3" name="Title 1">
            <a:extLst>
              <a:ext uri="{FF2B5EF4-FFF2-40B4-BE49-F238E27FC236}">
                <a16:creationId xmlns:a16="http://schemas.microsoft.com/office/drawing/2014/main" id="{2B29F03E-B91B-515E-3FD4-D50B6AA53A0D}"/>
              </a:ext>
            </a:extLst>
          </p:cNvPr>
          <p:cNvSpPr txBox="1">
            <a:spLocks/>
          </p:cNvSpPr>
          <p:nvPr/>
        </p:nvSpPr>
        <p:spPr>
          <a:xfrm>
            <a:off x="83613" y="47312"/>
            <a:ext cx="2046288" cy="616851"/>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1pPr>
            <a:lvl2pPr marR="0" lvl="1"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2pPr>
            <a:lvl3pPr marR="0" lvl="2"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3pPr>
            <a:lvl4pPr marR="0" lvl="3"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4pPr>
            <a:lvl5pPr marR="0" lvl="4"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5pPr>
            <a:lvl6pPr marR="0" lvl="5"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6pPr>
            <a:lvl7pPr marR="0" lvl="6"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7pPr>
            <a:lvl8pPr marR="0" lvl="7"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8pPr>
            <a:lvl9pPr marR="0" lvl="8"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9pPr>
          </a:lstStyle>
          <a:p>
            <a:r>
              <a:rPr lang="en-US" b="1">
                <a:solidFill>
                  <a:schemeClr val="accent6"/>
                </a:solidFill>
              </a:rPr>
              <a:t>ML Pipeline</a:t>
            </a:r>
            <a:endParaRPr lang="en-US" b="1" dirty="0">
              <a:solidFill>
                <a:schemeClr val="accent6"/>
              </a:solidFill>
            </a:endParaRPr>
          </a:p>
        </p:txBody>
      </p:sp>
      <p:sp>
        <p:nvSpPr>
          <p:cNvPr id="13" name="Slide Number Placeholder 3">
            <a:extLst>
              <a:ext uri="{FF2B5EF4-FFF2-40B4-BE49-F238E27FC236}">
                <a16:creationId xmlns:a16="http://schemas.microsoft.com/office/drawing/2014/main" id="{9E8D1B50-38A0-C8D2-B2FB-1B196A72F918}"/>
              </a:ext>
            </a:extLst>
          </p:cNvPr>
          <p:cNvSpPr txBox="1">
            <a:spLocks/>
          </p:cNvSpPr>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1pPr>
            <a:lvl2pPr marR="0" lvl="1"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2pPr>
            <a:lvl3pPr marR="0" lvl="2"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3pPr>
            <a:lvl4pPr marR="0" lvl="3"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4pPr>
            <a:lvl5pPr marR="0" lvl="4"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5pPr>
            <a:lvl6pPr marR="0" lvl="5"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6pPr>
            <a:lvl7pPr marR="0" lvl="6"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7pPr>
            <a:lvl8pPr marR="0" lvl="7"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8pPr>
            <a:lvl9pPr marR="0" lvl="8"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9pPr>
          </a:lstStyle>
          <a:p>
            <a:fld id="{00000000-1234-1234-1234-123412341234}" type="slidenum">
              <a:rPr lang="en" smtClean="0"/>
              <a:pPr/>
              <a:t>82</a:t>
            </a:fld>
            <a:endParaRPr lang="en"/>
          </a:p>
        </p:txBody>
      </p:sp>
      <p:sp>
        <p:nvSpPr>
          <p:cNvPr id="14" name="Magnetic Disk 13">
            <a:extLst>
              <a:ext uri="{FF2B5EF4-FFF2-40B4-BE49-F238E27FC236}">
                <a16:creationId xmlns:a16="http://schemas.microsoft.com/office/drawing/2014/main" id="{9ECD85B2-E48E-0CDB-48D5-B44246B858CC}"/>
              </a:ext>
            </a:extLst>
          </p:cNvPr>
          <p:cNvSpPr>
            <a:spLocks noChangeAspect="1"/>
          </p:cNvSpPr>
          <p:nvPr/>
        </p:nvSpPr>
        <p:spPr>
          <a:xfrm>
            <a:off x="1973253" y="1140369"/>
            <a:ext cx="1357539" cy="1376482"/>
          </a:xfrm>
          <a:prstGeom prst="flowChartMagneticDisk">
            <a:avLst/>
          </a:prstGeom>
          <a:solidFill>
            <a:schemeClr val="accent5">
              <a:lumMod val="40000"/>
              <a:lumOff val="6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16" tIns="45709" rIns="91416" bIns="45709" anchor="ctr"/>
          <a:lstStyle/>
          <a:p>
            <a:pPr algn="ctr"/>
            <a:r>
              <a:rPr lang="en-US" sz="2000" dirty="0">
                <a:latin typeface="Open Sans" panose="020B0606030504020204" pitchFamily="34" charset="0"/>
                <a:ea typeface="Open Sans" panose="020B0606030504020204" pitchFamily="34" charset="0"/>
                <a:cs typeface="Open Sans" panose="020B0606030504020204" pitchFamily="34" charset="0"/>
              </a:rPr>
              <a:t>Training</a:t>
            </a:r>
          </a:p>
          <a:p>
            <a:pPr algn="ctr"/>
            <a:r>
              <a:rPr lang="en-US" sz="2000" dirty="0">
                <a:latin typeface="Open Sans" panose="020B0606030504020204" pitchFamily="34" charset="0"/>
                <a:ea typeface="Open Sans" panose="020B0606030504020204" pitchFamily="34" charset="0"/>
                <a:cs typeface="Open Sans" panose="020B0606030504020204" pitchFamily="34" charset="0"/>
              </a:rPr>
              <a:t>Data</a:t>
            </a:r>
          </a:p>
        </p:txBody>
      </p:sp>
      <p:sp>
        <p:nvSpPr>
          <p:cNvPr id="20" name="TextBox 19">
            <a:extLst>
              <a:ext uri="{FF2B5EF4-FFF2-40B4-BE49-F238E27FC236}">
                <a16:creationId xmlns:a16="http://schemas.microsoft.com/office/drawing/2014/main" id="{8BEB8227-8D3E-D6A6-4259-3504BE6907F7}"/>
              </a:ext>
            </a:extLst>
          </p:cNvPr>
          <p:cNvSpPr txBox="1">
            <a:spLocks noChangeAspect="1"/>
          </p:cNvSpPr>
          <p:nvPr/>
        </p:nvSpPr>
        <p:spPr>
          <a:xfrm>
            <a:off x="3714815" y="1384754"/>
            <a:ext cx="1370257" cy="892552"/>
          </a:xfrm>
          <a:prstGeom prst="rect">
            <a:avLst/>
          </a:prstGeom>
          <a:solidFill>
            <a:schemeClr val="accent1"/>
          </a:solidFill>
          <a:ln>
            <a:solidFill>
              <a:schemeClr val="accent1">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wrap="none" tIns="137160" bIns="137160" rtlCol="0">
            <a:spAutoFit/>
          </a:bodyPr>
          <a:lstStyle/>
          <a:p>
            <a:pPr algn="ctr"/>
            <a:r>
              <a:rPr lang="en-US" sz="2000" dirty="0">
                <a:latin typeface="Open Sans" panose="020B0606030504020204" pitchFamily="34" charset="0"/>
                <a:ea typeface="Open Sans" panose="020B0606030504020204" pitchFamily="34" charset="0"/>
                <a:cs typeface="Open Sans" panose="020B0606030504020204" pitchFamily="34" charset="0"/>
              </a:rPr>
              <a:t>Pre-</a:t>
            </a:r>
          </a:p>
          <a:p>
            <a:pPr algn="ctr"/>
            <a:r>
              <a:rPr lang="en-US" sz="2000" dirty="0">
                <a:latin typeface="Open Sans" panose="020B0606030504020204" pitchFamily="34" charset="0"/>
                <a:ea typeface="Open Sans" panose="020B0606030504020204" pitchFamily="34" charset="0"/>
                <a:cs typeface="Open Sans" panose="020B0606030504020204" pitchFamily="34" charset="0"/>
              </a:rPr>
              <a:t>Processing</a:t>
            </a:r>
          </a:p>
        </p:txBody>
      </p:sp>
      <p:cxnSp>
        <p:nvCxnSpPr>
          <p:cNvPr id="23" name="Straight Arrow Connector 22">
            <a:extLst>
              <a:ext uri="{FF2B5EF4-FFF2-40B4-BE49-F238E27FC236}">
                <a16:creationId xmlns:a16="http://schemas.microsoft.com/office/drawing/2014/main" id="{A3D2B411-A1F6-12DF-C2A9-EAF83EE6DF8C}"/>
              </a:ext>
            </a:extLst>
          </p:cNvPr>
          <p:cNvCxnSpPr>
            <a:cxnSpLocks noChangeAspect="1"/>
            <a:stCxn id="14" idx="4"/>
            <a:endCxn id="20" idx="1"/>
          </p:cNvCxnSpPr>
          <p:nvPr/>
        </p:nvCxnSpPr>
        <p:spPr>
          <a:xfrm>
            <a:off x="3330792" y="1828610"/>
            <a:ext cx="384023" cy="2420"/>
          </a:xfrm>
          <a:prstGeom prst="straightConnector1">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sp>
        <p:nvSpPr>
          <p:cNvPr id="24" name="TextBox 23">
            <a:extLst>
              <a:ext uri="{FF2B5EF4-FFF2-40B4-BE49-F238E27FC236}">
                <a16:creationId xmlns:a16="http://schemas.microsoft.com/office/drawing/2014/main" id="{C25CEE35-30CE-B93D-7F2F-354CAB2D40E7}"/>
              </a:ext>
            </a:extLst>
          </p:cNvPr>
          <p:cNvSpPr txBox="1">
            <a:spLocks noChangeAspect="1"/>
          </p:cNvSpPr>
          <p:nvPr/>
        </p:nvSpPr>
        <p:spPr>
          <a:xfrm>
            <a:off x="5651243" y="1384754"/>
            <a:ext cx="880240" cy="892552"/>
          </a:xfrm>
          <a:prstGeom prst="rect">
            <a:avLst/>
          </a:prstGeom>
          <a:effectLst>
            <a:outerShdw blurRad="50800" dist="50800" dir="5400000" algn="ctr" rotWithShape="0">
              <a:srgbClr val="000000">
                <a:alpha val="62000"/>
              </a:srgbClr>
            </a:outerShdw>
          </a:effectLst>
        </p:spPr>
        <p:style>
          <a:lnRef idx="2">
            <a:schemeClr val="accent3">
              <a:shade val="50000"/>
            </a:schemeClr>
          </a:lnRef>
          <a:fillRef idx="1">
            <a:schemeClr val="accent3"/>
          </a:fillRef>
          <a:effectRef idx="0">
            <a:schemeClr val="accent3"/>
          </a:effectRef>
          <a:fontRef idx="minor">
            <a:schemeClr val="lt1"/>
          </a:fontRef>
        </p:style>
        <p:txBody>
          <a:bodyPr wrap="none" tIns="137160" bIns="137160" rtlCol="0">
            <a:spAutoFit/>
          </a:bodyPr>
          <a:lstStyle/>
          <a:p>
            <a:pPr algn="ctr"/>
            <a:r>
              <a:rPr lang="en-US" sz="2000" dirty="0">
                <a:effectLst>
                  <a:outerShdw blurRad="50800" dist="38100" dir="5400000" algn="t"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ML </a:t>
            </a:r>
            <a:br>
              <a:rPr lang="en-US" sz="2000" dirty="0">
                <a:effectLst>
                  <a:outerShdw blurRad="50800" dist="38100" dir="5400000" algn="t"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br>
            <a:r>
              <a:rPr lang="en-US" sz="2000" dirty="0">
                <a:effectLst>
                  <a:outerShdw blurRad="50800" dist="38100" dir="5400000" algn="t"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model</a:t>
            </a:r>
          </a:p>
        </p:txBody>
      </p:sp>
      <p:sp>
        <p:nvSpPr>
          <p:cNvPr id="25" name="TextBox 24">
            <a:extLst>
              <a:ext uri="{FF2B5EF4-FFF2-40B4-BE49-F238E27FC236}">
                <a16:creationId xmlns:a16="http://schemas.microsoft.com/office/drawing/2014/main" id="{8B667B54-E8D9-631C-83AB-1736EFC63A06}"/>
              </a:ext>
            </a:extLst>
          </p:cNvPr>
          <p:cNvSpPr txBox="1">
            <a:spLocks noChangeAspect="1"/>
          </p:cNvSpPr>
          <p:nvPr/>
        </p:nvSpPr>
        <p:spPr>
          <a:xfrm>
            <a:off x="5610159" y="4036885"/>
            <a:ext cx="962407" cy="892552"/>
          </a:xfrm>
          <a:prstGeom prst="rect">
            <a:avLst/>
          </a:prstGeom>
          <a:solidFill>
            <a:schemeClr val="accent2">
              <a:lumMod val="40000"/>
              <a:lumOff val="60000"/>
            </a:schemeClr>
          </a:solidFill>
          <a:ln>
            <a:solidFill>
              <a:schemeClr val="accent2">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wrap="none" tIns="137160" bIns="137160" rtlCol="0">
            <a:spAutoFit/>
          </a:bodyPr>
          <a:lstStyle/>
          <a:p>
            <a:pPr algn="ctr"/>
            <a:r>
              <a:rPr lang="en-US" sz="2000" dirty="0">
                <a:latin typeface="Open Sans" panose="020B0606030504020204" pitchFamily="34" charset="0"/>
                <a:ea typeface="Open Sans" panose="020B0606030504020204" pitchFamily="34" charset="0"/>
                <a:cs typeface="Open Sans" panose="020B0606030504020204" pitchFamily="34" charset="0"/>
              </a:rPr>
              <a:t>Quality</a:t>
            </a:r>
            <a:br>
              <a:rPr lang="en-US" sz="2000" dirty="0">
                <a:latin typeface="Open Sans" panose="020B0606030504020204" pitchFamily="34" charset="0"/>
                <a:ea typeface="Open Sans" panose="020B0606030504020204" pitchFamily="34" charset="0"/>
                <a:cs typeface="Open Sans" panose="020B0606030504020204" pitchFamily="34" charset="0"/>
              </a:rPr>
            </a:br>
            <a:r>
              <a:rPr lang="en-US" sz="2000" dirty="0">
                <a:latin typeface="Open Sans" panose="020B0606030504020204" pitchFamily="34" charset="0"/>
                <a:ea typeface="Open Sans" panose="020B0606030504020204" pitchFamily="34" charset="0"/>
                <a:cs typeface="Open Sans" panose="020B0606030504020204" pitchFamily="34" charset="0"/>
              </a:rPr>
              <a:t>metric</a:t>
            </a:r>
          </a:p>
        </p:txBody>
      </p:sp>
      <p:sp>
        <p:nvSpPr>
          <p:cNvPr id="26" name="TextBox 25">
            <a:extLst>
              <a:ext uri="{FF2B5EF4-FFF2-40B4-BE49-F238E27FC236}">
                <a16:creationId xmlns:a16="http://schemas.microsoft.com/office/drawing/2014/main" id="{47E6EABC-04AF-9DF1-8134-D9EB99484BB5}"/>
              </a:ext>
            </a:extLst>
          </p:cNvPr>
          <p:cNvSpPr txBox="1">
            <a:spLocks noChangeAspect="1"/>
          </p:cNvSpPr>
          <p:nvPr/>
        </p:nvSpPr>
        <p:spPr>
          <a:xfrm>
            <a:off x="5254598" y="2780202"/>
            <a:ext cx="1673530" cy="892552"/>
          </a:xfrm>
          <a:prstGeom prst="rect">
            <a:avLst/>
          </a:prstGeom>
          <a:solidFill>
            <a:schemeClr val="bg2">
              <a:lumMod val="60000"/>
              <a:lumOff val="40000"/>
            </a:schemeClr>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wrap="none" tIns="137160" bIns="137160" rtlCol="0">
            <a:spAutoFit/>
          </a:bodyPr>
          <a:lstStyle/>
          <a:p>
            <a:pPr algn="ctr"/>
            <a:r>
              <a:rPr lang="en-US" sz="2000" dirty="0">
                <a:latin typeface="Open Sans" panose="020B0606030504020204" pitchFamily="34" charset="0"/>
                <a:ea typeface="Open Sans" panose="020B0606030504020204" pitchFamily="34" charset="0"/>
                <a:cs typeface="Open Sans" panose="020B0606030504020204" pitchFamily="34" charset="0"/>
              </a:rPr>
              <a:t>Optimization </a:t>
            </a:r>
          </a:p>
          <a:p>
            <a:pPr algn="ctr"/>
            <a:r>
              <a:rPr lang="en-US" sz="2000" dirty="0">
                <a:latin typeface="Open Sans" panose="020B0606030504020204" pitchFamily="34" charset="0"/>
                <a:ea typeface="Open Sans" panose="020B0606030504020204" pitchFamily="34" charset="0"/>
                <a:cs typeface="Open Sans" panose="020B0606030504020204" pitchFamily="34" charset="0"/>
              </a:rPr>
              <a:t>algorithm</a:t>
            </a:r>
          </a:p>
        </p:txBody>
      </p:sp>
      <p:cxnSp>
        <p:nvCxnSpPr>
          <p:cNvPr id="27" name="Straight Arrow Connector 26">
            <a:extLst>
              <a:ext uri="{FF2B5EF4-FFF2-40B4-BE49-F238E27FC236}">
                <a16:creationId xmlns:a16="http://schemas.microsoft.com/office/drawing/2014/main" id="{9C9AB847-0891-E06E-E21E-2665477B6371}"/>
              </a:ext>
            </a:extLst>
          </p:cNvPr>
          <p:cNvCxnSpPr>
            <a:cxnSpLocks noChangeAspect="1"/>
            <a:stCxn id="20" idx="3"/>
            <a:endCxn id="24" idx="1"/>
          </p:cNvCxnSpPr>
          <p:nvPr/>
        </p:nvCxnSpPr>
        <p:spPr>
          <a:xfrm>
            <a:off x="5085072" y="1831030"/>
            <a:ext cx="566171" cy="0"/>
          </a:xfrm>
          <a:prstGeom prst="straightConnector1">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cxnSp>
        <p:nvCxnSpPr>
          <p:cNvPr id="28" name="Straight Arrow Connector 27">
            <a:extLst>
              <a:ext uri="{FF2B5EF4-FFF2-40B4-BE49-F238E27FC236}">
                <a16:creationId xmlns:a16="http://schemas.microsoft.com/office/drawing/2014/main" id="{0A517288-7596-6252-D73E-5B6DEF76C93C}"/>
              </a:ext>
            </a:extLst>
          </p:cNvPr>
          <p:cNvCxnSpPr>
            <a:cxnSpLocks noChangeAspect="1"/>
            <a:stCxn id="24" idx="3"/>
            <a:endCxn id="42" idx="1"/>
          </p:cNvCxnSpPr>
          <p:nvPr/>
        </p:nvCxnSpPr>
        <p:spPr>
          <a:xfrm flipV="1">
            <a:off x="6531483" y="1830880"/>
            <a:ext cx="1195693" cy="150"/>
          </a:xfrm>
          <a:prstGeom prst="straightConnector1">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cxnSp>
        <p:nvCxnSpPr>
          <p:cNvPr id="29" name="Straight Arrow Connector 28">
            <a:extLst>
              <a:ext uri="{FF2B5EF4-FFF2-40B4-BE49-F238E27FC236}">
                <a16:creationId xmlns:a16="http://schemas.microsoft.com/office/drawing/2014/main" id="{E3F36AD7-3DEA-C7A8-A525-6584C5632D5C}"/>
              </a:ext>
            </a:extLst>
          </p:cNvPr>
          <p:cNvCxnSpPr>
            <a:cxnSpLocks noChangeAspect="1"/>
            <a:stCxn id="25" idx="0"/>
            <a:endCxn id="26" idx="2"/>
          </p:cNvCxnSpPr>
          <p:nvPr/>
        </p:nvCxnSpPr>
        <p:spPr>
          <a:xfrm flipV="1">
            <a:off x="6091363" y="3672754"/>
            <a:ext cx="0" cy="364131"/>
          </a:xfrm>
          <a:prstGeom prst="straightConnector1">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cxnSp>
        <p:nvCxnSpPr>
          <p:cNvPr id="30" name="Elbow Connector 29">
            <a:extLst>
              <a:ext uri="{FF2B5EF4-FFF2-40B4-BE49-F238E27FC236}">
                <a16:creationId xmlns:a16="http://schemas.microsoft.com/office/drawing/2014/main" id="{0660374F-64E9-E127-4973-5B93A9D686C2}"/>
              </a:ext>
            </a:extLst>
          </p:cNvPr>
          <p:cNvCxnSpPr>
            <a:cxnSpLocks noChangeAspect="1"/>
            <a:endCxn id="25" idx="3"/>
          </p:cNvCxnSpPr>
          <p:nvPr/>
        </p:nvCxnSpPr>
        <p:spPr>
          <a:xfrm rot="5400000">
            <a:off x="5665898" y="2758878"/>
            <a:ext cx="2630951" cy="817614"/>
          </a:xfrm>
          <a:prstGeom prst="bentConnector2">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sp>
        <p:nvSpPr>
          <p:cNvPr id="31" name="TextBox 30">
            <a:extLst>
              <a:ext uri="{FF2B5EF4-FFF2-40B4-BE49-F238E27FC236}">
                <a16:creationId xmlns:a16="http://schemas.microsoft.com/office/drawing/2014/main" id="{53DA716B-524B-1140-178D-BE3738370118}"/>
              </a:ext>
            </a:extLst>
          </p:cNvPr>
          <p:cNvSpPr txBox="1">
            <a:spLocks noChangeAspect="1"/>
          </p:cNvSpPr>
          <p:nvPr/>
        </p:nvSpPr>
        <p:spPr>
          <a:xfrm>
            <a:off x="2690047" y="2728584"/>
            <a:ext cx="308055" cy="40011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000" b="1" dirty="0">
                <a:solidFill>
                  <a:srgbClr val="B57BA6"/>
                </a:solidFill>
                <a:latin typeface="Open Sans" panose="020B0606030504020204" pitchFamily="34" charset="0"/>
                <a:ea typeface="Open Sans" panose="020B0606030504020204" pitchFamily="34" charset="0"/>
                <a:cs typeface="Open Sans" panose="020B0606030504020204" pitchFamily="34" charset="0"/>
              </a:rPr>
              <a:t>y</a:t>
            </a:r>
          </a:p>
        </p:txBody>
      </p:sp>
      <p:sp>
        <p:nvSpPr>
          <p:cNvPr id="32" name="TextBox 31">
            <a:extLst>
              <a:ext uri="{FF2B5EF4-FFF2-40B4-BE49-F238E27FC236}">
                <a16:creationId xmlns:a16="http://schemas.microsoft.com/office/drawing/2014/main" id="{B1FA5895-4264-CF22-2A38-70370E523FB6}"/>
              </a:ext>
            </a:extLst>
          </p:cNvPr>
          <p:cNvSpPr txBox="1">
            <a:spLocks noChangeAspect="1"/>
          </p:cNvSpPr>
          <p:nvPr/>
        </p:nvSpPr>
        <p:spPr>
          <a:xfrm>
            <a:off x="5189699" y="1382537"/>
            <a:ext cx="311042" cy="40011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000" b="1" dirty="0">
                <a:solidFill>
                  <a:srgbClr val="B57BA6"/>
                </a:solidFill>
                <a:latin typeface="Open Sans" panose="020B0606030504020204" pitchFamily="34" charset="0"/>
                <a:ea typeface="Open Sans" panose="020B0606030504020204" pitchFamily="34" charset="0"/>
                <a:cs typeface="Open Sans" panose="020B0606030504020204" pitchFamily="34" charset="0"/>
              </a:rPr>
              <a:t>x</a:t>
            </a:r>
          </a:p>
        </p:txBody>
      </p:sp>
      <p:sp>
        <p:nvSpPr>
          <p:cNvPr id="33" name="TextBox 32">
            <a:extLst>
              <a:ext uri="{FF2B5EF4-FFF2-40B4-BE49-F238E27FC236}">
                <a16:creationId xmlns:a16="http://schemas.microsoft.com/office/drawing/2014/main" id="{ABEE6469-4B63-CAED-9D04-DA6CEC14CFB1}"/>
              </a:ext>
            </a:extLst>
          </p:cNvPr>
          <p:cNvSpPr txBox="1">
            <a:spLocks noChangeAspect="1"/>
          </p:cNvSpPr>
          <p:nvPr/>
        </p:nvSpPr>
        <p:spPr>
          <a:xfrm>
            <a:off x="6851332" y="1379132"/>
            <a:ext cx="308055" cy="40011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000" b="1" dirty="0" err="1">
                <a:solidFill>
                  <a:srgbClr val="B57BA6"/>
                </a:solidFill>
                <a:latin typeface="Open Sans" panose="020B0606030504020204" pitchFamily="34" charset="0"/>
                <a:ea typeface="Open Sans" panose="020B0606030504020204" pitchFamily="34" charset="0"/>
                <a:cs typeface="Open Sans" panose="020B0606030504020204" pitchFamily="34" charset="0"/>
              </a:rPr>
              <a:t>ŷ</a:t>
            </a:r>
            <a:endParaRPr lang="en-US" sz="2000" b="1" dirty="0">
              <a:solidFill>
                <a:srgbClr val="B57BA6"/>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34" name="Group 33">
            <a:extLst>
              <a:ext uri="{FF2B5EF4-FFF2-40B4-BE49-F238E27FC236}">
                <a16:creationId xmlns:a16="http://schemas.microsoft.com/office/drawing/2014/main" id="{1A518855-C2A1-5EC0-787C-3A432F88D26A}"/>
              </a:ext>
            </a:extLst>
          </p:cNvPr>
          <p:cNvGrpSpPr>
            <a:grpSpLocks noChangeAspect="1"/>
          </p:cNvGrpSpPr>
          <p:nvPr/>
        </p:nvGrpSpPr>
        <p:grpSpPr>
          <a:xfrm>
            <a:off x="5645598" y="2309757"/>
            <a:ext cx="278175" cy="525691"/>
            <a:chOff x="7787573" y="1903182"/>
            <a:chExt cx="298480" cy="618118"/>
          </a:xfrm>
        </p:grpSpPr>
        <p:sp>
          <p:nvSpPr>
            <p:cNvPr id="35" name="TextBox 34">
              <a:extLst>
                <a:ext uri="{FF2B5EF4-FFF2-40B4-BE49-F238E27FC236}">
                  <a16:creationId xmlns:a16="http://schemas.microsoft.com/office/drawing/2014/main" id="{827748D3-D549-429F-7CF8-59F3E899F006}"/>
                </a:ext>
              </a:extLst>
            </p:cNvPr>
            <p:cNvSpPr txBox="1"/>
            <p:nvPr/>
          </p:nvSpPr>
          <p:spPr>
            <a:xfrm>
              <a:off x="7787573" y="1903182"/>
              <a:ext cx="298480" cy="470458"/>
            </a:xfrm>
            <a:prstGeom prst="rect">
              <a:avLst/>
            </a:prstGeom>
            <a:noFill/>
          </p:spPr>
          <p:txBody>
            <a:bodyPr wrap="square" rtlCol="0">
              <a:spAutoFit/>
            </a:bodyPr>
            <a:lstStyle/>
            <a:p>
              <a:r>
                <a:rPr lang="en-US" sz="2000" b="1" dirty="0">
                  <a:solidFill>
                    <a:srgbClr val="B57BA6"/>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36" name="TextBox 35">
              <a:extLst>
                <a:ext uri="{FF2B5EF4-FFF2-40B4-BE49-F238E27FC236}">
                  <a16:creationId xmlns:a16="http://schemas.microsoft.com/office/drawing/2014/main" id="{FDCF7B03-90B0-66BC-C166-27D3B7F76DA7}"/>
                </a:ext>
              </a:extLst>
            </p:cNvPr>
            <p:cNvSpPr txBox="1"/>
            <p:nvPr/>
          </p:nvSpPr>
          <p:spPr>
            <a:xfrm>
              <a:off x="7802001" y="2050842"/>
              <a:ext cx="284052" cy="470458"/>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000" b="1" dirty="0">
                  <a:solidFill>
                    <a:srgbClr val="B57BA6"/>
                  </a:solidFill>
                  <a:latin typeface="Open Sans" panose="020B0606030504020204" pitchFamily="34" charset="0"/>
                  <a:ea typeface="Open Sans" panose="020B0606030504020204" pitchFamily="34" charset="0"/>
                  <a:cs typeface="Open Sans" panose="020B0606030504020204" pitchFamily="34" charset="0"/>
                </a:rPr>
                <a:t>f</a:t>
              </a:r>
            </a:p>
          </p:txBody>
        </p:sp>
      </p:grpSp>
      <p:cxnSp>
        <p:nvCxnSpPr>
          <p:cNvPr id="37" name="Straight Arrow Connector 36">
            <a:extLst>
              <a:ext uri="{FF2B5EF4-FFF2-40B4-BE49-F238E27FC236}">
                <a16:creationId xmlns:a16="http://schemas.microsoft.com/office/drawing/2014/main" id="{EEDB42AD-598C-D9ED-8FE0-7FE180B71883}"/>
              </a:ext>
            </a:extLst>
          </p:cNvPr>
          <p:cNvCxnSpPr>
            <a:cxnSpLocks noChangeAspect="1"/>
            <a:stCxn id="26" idx="0"/>
            <a:endCxn id="24" idx="2"/>
          </p:cNvCxnSpPr>
          <p:nvPr/>
        </p:nvCxnSpPr>
        <p:spPr>
          <a:xfrm flipV="1">
            <a:off x="6091363" y="2277306"/>
            <a:ext cx="0" cy="502896"/>
          </a:xfrm>
          <a:prstGeom prst="straightConnector1">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cxnSp>
        <p:nvCxnSpPr>
          <p:cNvPr id="39" name="Elbow Connector 38">
            <a:extLst>
              <a:ext uri="{FF2B5EF4-FFF2-40B4-BE49-F238E27FC236}">
                <a16:creationId xmlns:a16="http://schemas.microsoft.com/office/drawing/2014/main" id="{C1C05A48-31C5-5581-2AD2-58290D312F93}"/>
              </a:ext>
            </a:extLst>
          </p:cNvPr>
          <p:cNvCxnSpPr>
            <a:cxnSpLocks noChangeAspect="1"/>
            <a:stCxn id="14" idx="3"/>
            <a:endCxn id="25" idx="1"/>
          </p:cNvCxnSpPr>
          <p:nvPr/>
        </p:nvCxnSpPr>
        <p:spPr>
          <a:xfrm rot="16200000" flipH="1">
            <a:off x="3147936" y="2020938"/>
            <a:ext cx="1966310" cy="2958136"/>
          </a:xfrm>
          <a:prstGeom prst="bentConnector2">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pic>
        <p:nvPicPr>
          <p:cNvPr id="40" name="Picture 2" descr="World Earth Continents - Free vector graphic on Pixabay">
            <a:extLst>
              <a:ext uri="{FF2B5EF4-FFF2-40B4-BE49-F238E27FC236}">
                <a16:creationId xmlns:a16="http://schemas.microsoft.com/office/drawing/2014/main" id="{8D7E23AA-E5C2-7E30-D06F-49101ED8150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019"/>
          <a:stretch/>
        </p:blipFill>
        <p:spPr bwMode="auto">
          <a:xfrm>
            <a:off x="222182" y="1175276"/>
            <a:ext cx="1229334" cy="1308724"/>
          </a:xfrm>
          <a:prstGeom prst="rect">
            <a:avLst/>
          </a:prstGeom>
          <a:noFill/>
          <a:extLst>
            <a:ext uri="{909E8E84-426E-40DD-AFC4-6F175D3DCCD1}">
              <a14:hiddenFill xmlns:a14="http://schemas.microsoft.com/office/drawing/2010/main">
                <a:solidFill>
                  <a:srgbClr val="FFFFFF"/>
                </a:solidFill>
              </a14:hiddenFill>
            </a:ext>
          </a:extLst>
        </p:spPr>
      </p:pic>
      <p:cxnSp>
        <p:nvCxnSpPr>
          <p:cNvPr id="41" name="Straight Arrow Connector 40">
            <a:extLst>
              <a:ext uri="{FF2B5EF4-FFF2-40B4-BE49-F238E27FC236}">
                <a16:creationId xmlns:a16="http://schemas.microsoft.com/office/drawing/2014/main" id="{B2B30A13-6DA8-0AF5-9A62-142A25644AC5}"/>
              </a:ext>
            </a:extLst>
          </p:cNvPr>
          <p:cNvCxnSpPr>
            <a:cxnSpLocks noChangeAspect="1"/>
            <a:stCxn id="40" idx="3"/>
            <a:endCxn id="14" idx="2"/>
          </p:cNvCxnSpPr>
          <p:nvPr/>
        </p:nvCxnSpPr>
        <p:spPr>
          <a:xfrm flipV="1">
            <a:off x="1451516" y="1828610"/>
            <a:ext cx="521737" cy="1028"/>
          </a:xfrm>
          <a:prstGeom prst="straightConnector1">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pic>
        <p:nvPicPr>
          <p:cNvPr id="42" name="Picture 2" descr="World Earth Continents - Free vector graphic on Pixabay">
            <a:extLst>
              <a:ext uri="{FF2B5EF4-FFF2-40B4-BE49-F238E27FC236}">
                <a16:creationId xmlns:a16="http://schemas.microsoft.com/office/drawing/2014/main" id="{0CA9CFE7-7DAB-A314-C137-B724F433D63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019"/>
          <a:stretch/>
        </p:blipFill>
        <p:spPr bwMode="auto">
          <a:xfrm>
            <a:off x="7727176" y="1176518"/>
            <a:ext cx="1229334" cy="13087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971442"/>
      </p:ext>
    </p:extLst>
  </p:cSld>
  <p:clrMapOvr>
    <a:masterClrMapping/>
  </p:clrMapOvr>
  <p:transition spd="slow">
    <p:push dir="u"/>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B185FD-8DCF-D347-A281-92ADBFE9A7BC}"/>
              </a:ext>
            </a:extLst>
          </p:cNvPr>
          <p:cNvSpPr>
            <a:spLocks noGrp="1"/>
          </p:cNvSpPr>
          <p:nvPr>
            <p:ph type="title"/>
          </p:nvPr>
        </p:nvSpPr>
        <p:spPr/>
        <p:txBody>
          <a:bodyPr/>
          <a:lstStyle/>
          <a:p>
            <a:r>
              <a:rPr lang="en-US" dirty="0"/>
              <a:t>Sentiment Classifier</a:t>
            </a:r>
          </a:p>
        </p:txBody>
      </p:sp>
      <p:sp>
        <p:nvSpPr>
          <p:cNvPr id="4" name="Text Placeholder 3">
            <a:extLst>
              <a:ext uri="{FF2B5EF4-FFF2-40B4-BE49-F238E27FC236}">
                <a16:creationId xmlns:a16="http://schemas.microsoft.com/office/drawing/2014/main" id="{4D02D82C-CE5D-F645-88A4-757E694770E5}"/>
              </a:ext>
            </a:extLst>
          </p:cNvPr>
          <p:cNvSpPr>
            <a:spLocks noGrp="1"/>
          </p:cNvSpPr>
          <p:nvPr>
            <p:ph type="body" idx="1"/>
          </p:nvPr>
        </p:nvSpPr>
        <p:spPr/>
        <p:txBody>
          <a:bodyPr/>
          <a:lstStyle/>
          <a:p>
            <a:pPr marL="139700" indent="0">
              <a:buNone/>
            </a:pPr>
            <a:r>
              <a:rPr lang="en-US" dirty="0"/>
              <a:t>In our example, we want to classify a restaurant review as positive or negative.</a:t>
            </a:r>
          </a:p>
          <a:p>
            <a:pPr marL="139700" indent="0">
              <a:buNone/>
            </a:pPr>
            <a:endParaRPr lang="en-US" dirty="0"/>
          </a:p>
          <a:p>
            <a:pPr marL="139700" indent="0">
              <a:buNone/>
            </a:pPr>
            <a:endParaRPr lang="en-US" dirty="0"/>
          </a:p>
        </p:txBody>
      </p:sp>
      <p:sp>
        <p:nvSpPr>
          <p:cNvPr id="2" name="Slide Number Placeholder 1">
            <a:extLst>
              <a:ext uri="{FF2B5EF4-FFF2-40B4-BE49-F238E27FC236}">
                <a16:creationId xmlns:a16="http://schemas.microsoft.com/office/drawing/2014/main" id="{FCFE3F50-BEE7-6544-A9CF-0D5301C7AD5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83</a:t>
            </a:fld>
            <a:endParaRPr lang="en"/>
          </a:p>
        </p:txBody>
      </p:sp>
      <p:sp>
        <p:nvSpPr>
          <p:cNvPr id="7" name="Rectangle 6">
            <a:extLst>
              <a:ext uri="{FF2B5EF4-FFF2-40B4-BE49-F238E27FC236}">
                <a16:creationId xmlns:a16="http://schemas.microsoft.com/office/drawing/2014/main" id="{E8C509A2-2548-E548-B32D-9FB5C89598B1}"/>
              </a:ext>
            </a:extLst>
          </p:cNvPr>
          <p:cNvSpPr/>
          <p:nvPr/>
        </p:nvSpPr>
        <p:spPr>
          <a:xfrm>
            <a:off x="3305930" y="2141810"/>
            <a:ext cx="1373646" cy="1371600"/>
          </a:xfrm>
          <a:prstGeom prst="rect">
            <a:avLst/>
          </a:prstGeom>
          <a:solidFill>
            <a:srgbClr val="B57BA6"/>
          </a:solidFill>
          <a:ln>
            <a:solidFill>
              <a:srgbClr val="95698A"/>
            </a:solidFill>
          </a:ln>
        </p:spPr>
        <p:txBody>
          <a:bodyPr wrap="square" anchor="ctr">
            <a:spAutoFit/>
          </a:bodyPr>
          <a:lstStyle/>
          <a:p>
            <a:pPr algn="ctr"/>
            <a:r>
              <a:rPr lang="en-US" dirty="0">
                <a:solidFill>
                  <a:schemeClr val="bg1"/>
                </a:solidFill>
                <a:latin typeface="Nunito Sans" pitchFamily="2" charset="77"/>
                <a:ea typeface="Nunito Sans" pitchFamily="2" charset="77"/>
                <a:cs typeface="Nunito Sans" pitchFamily="2" charset="77"/>
              </a:rPr>
              <a:t>Sentence from review</a:t>
            </a:r>
            <a:endParaRPr lang="en-US" i="1" dirty="0">
              <a:solidFill>
                <a:schemeClr val="bg1"/>
              </a:solidFill>
              <a:latin typeface="Nunito Sans" pitchFamily="2" charset="77"/>
            </a:endParaRPr>
          </a:p>
        </p:txBody>
      </p:sp>
      <p:sp>
        <p:nvSpPr>
          <p:cNvPr id="9" name="Rectangle 8">
            <a:extLst>
              <a:ext uri="{FF2B5EF4-FFF2-40B4-BE49-F238E27FC236}">
                <a16:creationId xmlns:a16="http://schemas.microsoft.com/office/drawing/2014/main" id="{D8D14B34-CE8B-754E-8DE9-5C95EB6D8732}"/>
              </a:ext>
            </a:extLst>
          </p:cNvPr>
          <p:cNvSpPr/>
          <p:nvPr/>
        </p:nvSpPr>
        <p:spPr>
          <a:xfrm>
            <a:off x="5489451" y="2566000"/>
            <a:ext cx="1029044" cy="523220"/>
          </a:xfrm>
          <a:prstGeom prst="rect">
            <a:avLst/>
          </a:prstGeom>
          <a:solidFill>
            <a:schemeClr val="accent3"/>
          </a:solidFill>
          <a:ln>
            <a:solidFill>
              <a:schemeClr val="accent3">
                <a:lumMod val="50000"/>
              </a:schemeClr>
            </a:solidFill>
          </a:ln>
        </p:spPr>
        <p:txBody>
          <a:bodyPr wrap="square" anchor="ctr">
            <a:spAutoFit/>
          </a:bodyPr>
          <a:lstStyle/>
          <a:p>
            <a:pPr algn="ctr"/>
            <a:r>
              <a:rPr lang="en-US" i="1" dirty="0">
                <a:solidFill>
                  <a:schemeClr val="bg1"/>
                </a:solidFill>
                <a:latin typeface="Nunito Sans" pitchFamily="2" charset="77"/>
              </a:rPr>
              <a:t>Classifier Model</a:t>
            </a:r>
          </a:p>
        </p:txBody>
      </p:sp>
      <p:sp>
        <p:nvSpPr>
          <p:cNvPr id="10" name="Cross 9">
            <a:extLst>
              <a:ext uri="{FF2B5EF4-FFF2-40B4-BE49-F238E27FC236}">
                <a16:creationId xmlns:a16="http://schemas.microsoft.com/office/drawing/2014/main" id="{DDEF1BCF-3A06-6349-8A2B-411B01BE084B}"/>
              </a:ext>
            </a:extLst>
          </p:cNvPr>
          <p:cNvSpPr/>
          <p:nvPr/>
        </p:nvSpPr>
        <p:spPr>
          <a:xfrm>
            <a:off x="7229137" y="1942794"/>
            <a:ext cx="408789" cy="398032"/>
          </a:xfrm>
          <a:prstGeom prst="plus">
            <a:avLst>
              <a:gd name="adj" fmla="val 3794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003CBE22-7FB0-6F4F-AF1E-9277636B2A6A}"/>
              </a:ext>
            </a:extLst>
          </p:cNvPr>
          <p:cNvSpPr/>
          <p:nvPr/>
        </p:nvSpPr>
        <p:spPr>
          <a:xfrm>
            <a:off x="7229137" y="3393759"/>
            <a:ext cx="408789" cy="10980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cxnSp>
        <p:nvCxnSpPr>
          <p:cNvPr id="13" name="Straight Arrow Connector 12">
            <a:extLst>
              <a:ext uri="{FF2B5EF4-FFF2-40B4-BE49-F238E27FC236}">
                <a16:creationId xmlns:a16="http://schemas.microsoft.com/office/drawing/2014/main" id="{A107DA51-7ACF-B04B-AD5F-88C507AA2249}"/>
              </a:ext>
            </a:extLst>
          </p:cNvPr>
          <p:cNvCxnSpPr>
            <a:cxnSpLocks/>
            <a:stCxn id="9" idx="3"/>
          </p:cNvCxnSpPr>
          <p:nvPr/>
        </p:nvCxnSpPr>
        <p:spPr>
          <a:xfrm flipV="1">
            <a:off x="6518495" y="2141810"/>
            <a:ext cx="570794" cy="685800"/>
          </a:xfrm>
          <a:prstGeom prst="straightConnector1">
            <a:avLst/>
          </a:prstGeom>
          <a:ln>
            <a:solidFill>
              <a:srgbClr val="95698A"/>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632DDAD7-CCF8-424B-A13C-2498BC24C343}"/>
              </a:ext>
            </a:extLst>
          </p:cNvPr>
          <p:cNvCxnSpPr>
            <a:cxnSpLocks/>
            <a:stCxn id="9" idx="3"/>
          </p:cNvCxnSpPr>
          <p:nvPr/>
        </p:nvCxnSpPr>
        <p:spPr>
          <a:xfrm>
            <a:off x="6518495" y="2827610"/>
            <a:ext cx="607924" cy="621052"/>
          </a:xfrm>
          <a:prstGeom prst="straightConnector1">
            <a:avLst/>
          </a:prstGeom>
          <a:ln>
            <a:solidFill>
              <a:srgbClr val="95698A"/>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1BFE3824-4019-414B-A59D-1BA529440B55}"/>
              </a:ext>
            </a:extLst>
          </p:cNvPr>
          <p:cNvCxnSpPr>
            <a:cxnSpLocks/>
            <a:stCxn id="7" idx="3"/>
            <a:endCxn id="9" idx="1"/>
          </p:cNvCxnSpPr>
          <p:nvPr/>
        </p:nvCxnSpPr>
        <p:spPr>
          <a:xfrm>
            <a:off x="4679576" y="2827610"/>
            <a:ext cx="809875" cy="0"/>
          </a:xfrm>
          <a:prstGeom prst="straightConnector1">
            <a:avLst/>
          </a:prstGeom>
          <a:ln>
            <a:solidFill>
              <a:srgbClr val="95698A"/>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6F99E1A6-A33B-7D4C-8B97-82FC65FB74D8}"/>
              </a:ext>
            </a:extLst>
          </p:cNvPr>
          <p:cNvSpPr/>
          <p:nvPr/>
        </p:nvSpPr>
        <p:spPr>
          <a:xfrm>
            <a:off x="3589437" y="4044780"/>
            <a:ext cx="806631" cy="307777"/>
          </a:xfrm>
          <a:prstGeom prst="rect">
            <a:avLst/>
          </a:prstGeom>
        </p:spPr>
        <p:txBody>
          <a:bodyPr wrap="none">
            <a:spAutoFit/>
          </a:bodyPr>
          <a:lstStyle/>
          <a:p>
            <a:r>
              <a:rPr lang="en-US" b="1" dirty="0">
                <a:solidFill>
                  <a:srgbClr val="666666"/>
                </a:solidFill>
                <a:latin typeface="Nunito Sans" pitchFamily="2" charset="77"/>
                <a:ea typeface="Nunito Sans" pitchFamily="2" charset="77"/>
                <a:cs typeface="Nunito Sans" pitchFamily="2" charset="77"/>
              </a:rPr>
              <a:t>Input: x</a:t>
            </a:r>
          </a:p>
        </p:txBody>
      </p:sp>
      <p:sp>
        <p:nvSpPr>
          <p:cNvPr id="21" name="Rectangle 20">
            <a:extLst>
              <a:ext uri="{FF2B5EF4-FFF2-40B4-BE49-F238E27FC236}">
                <a16:creationId xmlns:a16="http://schemas.microsoft.com/office/drawing/2014/main" id="{308E66D3-3C80-6D4A-AAFC-F0F34955D95E}"/>
              </a:ext>
            </a:extLst>
          </p:cNvPr>
          <p:cNvSpPr/>
          <p:nvPr/>
        </p:nvSpPr>
        <p:spPr>
          <a:xfrm>
            <a:off x="6736866" y="4019760"/>
            <a:ext cx="1393330" cy="523220"/>
          </a:xfrm>
          <a:prstGeom prst="rect">
            <a:avLst/>
          </a:prstGeom>
        </p:spPr>
        <p:txBody>
          <a:bodyPr wrap="none">
            <a:spAutoFit/>
          </a:bodyPr>
          <a:lstStyle/>
          <a:p>
            <a:r>
              <a:rPr lang="en-US" b="1" dirty="0">
                <a:solidFill>
                  <a:srgbClr val="666666"/>
                </a:solidFill>
                <a:latin typeface="Nunito Sans" pitchFamily="2" charset="77"/>
                <a:ea typeface="Nunito Sans" pitchFamily="2" charset="77"/>
                <a:cs typeface="Nunito Sans" pitchFamily="2" charset="77"/>
              </a:rPr>
              <a:t>Output: y</a:t>
            </a:r>
          </a:p>
          <a:p>
            <a:r>
              <a:rPr lang="en-US" dirty="0">
                <a:solidFill>
                  <a:srgbClr val="666666"/>
                </a:solidFill>
                <a:latin typeface="Nunito Sans" pitchFamily="2" charset="77"/>
                <a:ea typeface="Nunito Sans" pitchFamily="2" charset="77"/>
                <a:cs typeface="Nunito Sans" pitchFamily="2" charset="77"/>
              </a:rPr>
              <a:t>Predicted class</a:t>
            </a:r>
          </a:p>
        </p:txBody>
      </p:sp>
    </p:spTree>
    <p:extLst>
      <p:ext uri="{BB962C8B-B14F-4D97-AF65-F5344CB8AC3E}">
        <p14:creationId xmlns:p14="http://schemas.microsoft.com/office/powerpoint/2010/main" val="1264498184"/>
      </p:ext>
    </p:extLst>
  </p:cSld>
  <p:clrMapOvr>
    <a:masterClrMapping/>
  </p:clrMapOvr>
  <p:transition spd="slow">
    <p:push dir="u"/>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4D657-64B1-524B-9055-33ABEB72C185}"/>
              </a:ext>
            </a:extLst>
          </p:cNvPr>
          <p:cNvSpPr>
            <a:spLocks noGrp="1"/>
          </p:cNvSpPr>
          <p:nvPr>
            <p:ph type="title"/>
          </p:nvPr>
        </p:nvSpPr>
        <p:spPr/>
        <p:txBody>
          <a:bodyPr/>
          <a:lstStyle/>
          <a:p>
            <a:r>
              <a:rPr lang="en-US" dirty="0"/>
              <a:t>Converting Text to Numbers (Vectorizing):</a:t>
            </a:r>
            <a:br>
              <a:rPr lang="en-US" dirty="0"/>
            </a:br>
            <a:br>
              <a:rPr lang="en-US" dirty="0"/>
            </a:br>
            <a:r>
              <a:rPr lang="en-US" dirty="0"/>
              <a:t>Bag of Words</a:t>
            </a:r>
          </a:p>
        </p:txBody>
      </p:sp>
      <p:sp>
        <p:nvSpPr>
          <p:cNvPr id="3" name="Text Placeholder 2">
            <a:extLst>
              <a:ext uri="{FF2B5EF4-FFF2-40B4-BE49-F238E27FC236}">
                <a16:creationId xmlns:a16="http://schemas.microsoft.com/office/drawing/2014/main" id="{6DCF75D4-6A84-F243-84BA-2D957847D09B}"/>
              </a:ext>
            </a:extLst>
          </p:cNvPr>
          <p:cNvSpPr>
            <a:spLocks noGrp="1"/>
          </p:cNvSpPr>
          <p:nvPr>
            <p:ph type="body" idx="1"/>
          </p:nvPr>
        </p:nvSpPr>
        <p:spPr>
          <a:xfrm>
            <a:off x="3090625" y="575499"/>
            <a:ext cx="5596200" cy="4394065"/>
          </a:xfrm>
        </p:spPr>
        <p:txBody>
          <a:bodyPr/>
          <a:lstStyle/>
          <a:p>
            <a:r>
              <a:rPr lang="en-US" b="1" dirty="0"/>
              <a:t>Idea</a:t>
            </a:r>
            <a:r>
              <a:rPr lang="en-US" dirty="0"/>
              <a:t>: One feature per word!</a:t>
            </a:r>
          </a:p>
          <a:p>
            <a:endParaRPr lang="en-US" dirty="0"/>
          </a:p>
          <a:p>
            <a:pPr marL="139700" indent="0">
              <a:buNone/>
            </a:pPr>
            <a:r>
              <a:rPr lang="en-US" dirty="0"/>
              <a:t>Example: ”Sushi was great, the food was awesome, but the service was terrible”</a:t>
            </a:r>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r>
              <a:rPr lang="en-US" dirty="0"/>
              <a:t>This </a:t>
            </a:r>
            <a:r>
              <a:rPr lang="en-US" b="1" dirty="0"/>
              <a:t>has</a:t>
            </a:r>
            <a:r>
              <a:rPr lang="en-US" dirty="0"/>
              <a:t> to be too simple, right?</a:t>
            </a:r>
          </a:p>
          <a:p>
            <a:r>
              <a:rPr lang="en-US" dirty="0"/>
              <a:t>Stay tuned (today and Wed) for issues that arise and how to address them </a:t>
            </a:r>
            <a:r>
              <a:rPr lang="en-US" dirty="0">
                <a:sym typeface="Wingdings" pitchFamily="2" charset="2"/>
              </a:rPr>
              <a:t> </a:t>
            </a:r>
            <a:endParaRPr lang="en-US" dirty="0"/>
          </a:p>
        </p:txBody>
      </p:sp>
      <p:sp>
        <p:nvSpPr>
          <p:cNvPr id="4" name="Slide Number Placeholder 3">
            <a:extLst>
              <a:ext uri="{FF2B5EF4-FFF2-40B4-BE49-F238E27FC236}">
                <a16:creationId xmlns:a16="http://schemas.microsoft.com/office/drawing/2014/main" id="{19CFFCA6-D5EE-654B-ACC3-D37C69AF442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84</a:t>
            </a:fld>
            <a:endParaRPr lang="en"/>
          </a:p>
        </p:txBody>
      </p:sp>
      <p:graphicFrame>
        <p:nvGraphicFramePr>
          <p:cNvPr id="6" name="Table 5">
            <a:extLst>
              <a:ext uri="{FF2B5EF4-FFF2-40B4-BE49-F238E27FC236}">
                <a16:creationId xmlns:a16="http://schemas.microsoft.com/office/drawing/2014/main" id="{0E3E4DFA-DBD2-9949-87D6-762C987C49DE}"/>
              </a:ext>
            </a:extLst>
          </p:cNvPr>
          <p:cNvGraphicFramePr>
            <a:graphicFrameLocks noGrp="1"/>
          </p:cNvGraphicFramePr>
          <p:nvPr/>
        </p:nvGraphicFramePr>
        <p:xfrm>
          <a:off x="2697525" y="2566000"/>
          <a:ext cx="6133609" cy="741680"/>
        </p:xfrm>
        <a:graphic>
          <a:graphicData uri="http://schemas.openxmlformats.org/drawingml/2006/table">
            <a:tbl>
              <a:tblPr firstRow="1" bandRow="1">
                <a:tableStyleId>{CB23F696-D533-4BE0-B1DA-8B15BD142E95}</a:tableStyleId>
              </a:tblPr>
              <a:tblGrid>
                <a:gridCol w="670864">
                  <a:extLst>
                    <a:ext uri="{9D8B030D-6E8A-4147-A177-3AD203B41FA5}">
                      <a16:colId xmlns:a16="http://schemas.microsoft.com/office/drawing/2014/main" val="415269678"/>
                    </a:ext>
                  </a:extLst>
                </a:gridCol>
                <a:gridCol w="547642">
                  <a:extLst>
                    <a:ext uri="{9D8B030D-6E8A-4147-A177-3AD203B41FA5}">
                      <a16:colId xmlns:a16="http://schemas.microsoft.com/office/drawing/2014/main" val="3109832557"/>
                    </a:ext>
                  </a:extLst>
                </a:gridCol>
                <a:gridCol w="643482">
                  <a:extLst>
                    <a:ext uri="{9D8B030D-6E8A-4147-A177-3AD203B41FA5}">
                      <a16:colId xmlns:a16="http://schemas.microsoft.com/office/drawing/2014/main" val="309491997"/>
                    </a:ext>
                  </a:extLst>
                </a:gridCol>
                <a:gridCol w="492879">
                  <a:extLst>
                    <a:ext uri="{9D8B030D-6E8A-4147-A177-3AD203B41FA5}">
                      <a16:colId xmlns:a16="http://schemas.microsoft.com/office/drawing/2014/main" val="2202799733"/>
                    </a:ext>
                  </a:extLst>
                </a:gridCol>
                <a:gridCol w="588717">
                  <a:extLst>
                    <a:ext uri="{9D8B030D-6E8A-4147-A177-3AD203B41FA5}">
                      <a16:colId xmlns:a16="http://schemas.microsoft.com/office/drawing/2014/main" val="1419342649"/>
                    </a:ext>
                  </a:extLst>
                </a:gridCol>
                <a:gridCol w="1013140">
                  <a:extLst>
                    <a:ext uri="{9D8B030D-6E8A-4147-A177-3AD203B41FA5}">
                      <a16:colId xmlns:a16="http://schemas.microsoft.com/office/drawing/2014/main" val="3560579529"/>
                    </a:ext>
                  </a:extLst>
                </a:gridCol>
                <a:gridCol w="533952">
                  <a:extLst>
                    <a:ext uri="{9D8B030D-6E8A-4147-A177-3AD203B41FA5}">
                      <a16:colId xmlns:a16="http://schemas.microsoft.com/office/drawing/2014/main" val="2313117338"/>
                    </a:ext>
                  </a:extLst>
                </a:gridCol>
                <a:gridCol w="821466">
                  <a:extLst>
                    <a:ext uri="{9D8B030D-6E8A-4147-A177-3AD203B41FA5}">
                      <a16:colId xmlns:a16="http://schemas.microsoft.com/office/drawing/2014/main" val="2643276320"/>
                    </a:ext>
                  </a:extLst>
                </a:gridCol>
                <a:gridCol w="821467">
                  <a:extLst>
                    <a:ext uri="{9D8B030D-6E8A-4147-A177-3AD203B41FA5}">
                      <a16:colId xmlns:a16="http://schemas.microsoft.com/office/drawing/2014/main" val="2404801651"/>
                    </a:ext>
                  </a:extLst>
                </a:gridCol>
              </a:tblGrid>
              <a:tr h="370840">
                <a:tc>
                  <a:txBody>
                    <a:bodyPr/>
                    <a:lstStyle/>
                    <a:p>
                      <a:r>
                        <a:rPr lang="en-US" b="1" dirty="0"/>
                        <a:t>sushi</a:t>
                      </a:r>
                    </a:p>
                  </a:txBody>
                  <a:tcPr>
                    <a:solidFill>
                      <a:schemeClr val="bg1"/>
                    </a:solidFill>
                  </a:tcPr>
                </a:tc>
                <a:tc>
                  <a:txBody>
                    <a:bodyPr/>
                    <a:lstStyle/>
                    <a:p>
                      <a:r>
                        <a:rPr lang="en-US" b="1" dirty="0"/>
                        <a:t>was</a:t>
                      </a:r>
                    </a:p>
                  </a:txBody>
                  <a:tcPr>
                    <a:solidFill>
                      <a:schemeClr val="bg1"/>
                    </a:solidFill>
                  </a:tcPr>
                </a:tc>
                <a:tc>
                  <a:txBody>
                    <a:bodyPr/>
                    <a:lstStyle/>
                    <a:p>
                      <a:r>
                        <a:rPr lang="en-US" b="1" dirty="0"/>
                        <a:t>great</a:t>
                      </a:r>
                    </a:p>
                  </a:txBody>
                  <a:tcPr>
                    <a:solidFill>
                      <a:schemeClr val="bg1"/>
                    </a:solidFill>
                  </a:tcPr>
                </a:tc>
                <a:tc>
                  <a:txBody>
                    <a:bodyPr/>
                    <a:lstStyle/>
                    <a:p>
                      <a:r>
                        <a:rPr lang="en-US" b="1" dirty="0"/>
                        <a:t>the</a:t>
                      </a:r>
                    </a:p>
                  </a:txBody>
                  <a:tcPr>
                    <a:solidFill>
                      <a:schemeClr val="bg1"/>
                    </a:solidFill>
                  </a:tcPr>
                </a:tc>
                <a:tc>
                  <a:txBody>
                    <a:bodyPr/>
                    <a:lstStyle/>
                    <a:p>
                      <a:r>
                        <a:rPr lang="en-US" b="1" dirty="0"/>
                        <a:t>food</a:t>
                      </a:r>
                    </a:p>
                  </a:txBody>
                  <a:tcPr>
                    <a:solidFill>
                      <a:schemeClr val="bg1"/>
                    </a:solidFill>
                  </a:tcPr>
                </a:tc>
                <a:tc>
                  <a:txBody>
                    <a:bodyPr/>
                    <a:lstStyle/>
                    <a:p>
                      <a:r>
                        <a:rPr lang="en-US" b="1" dirty="0"/>
                        <a:t>awesome</a:t>
                      </a:r>
                    </a:p>
                  </a:txBody>
                  <a:tcPr>
                    <a:solidFill>
                      <a:schemeClr val="bg1"/>
                    </a:solidFill>
                  </a:tcPr>
                </a:tc>
                <a:tc>
                  <a:txBody>
                    <a:bodyPr/>
                    <a:lstStyle/>
                    <a:p>
                      <a:r>
                        <a:rPr lang="en-US" b="1" dirty="0"/>
                        <a:t>but</a:t>
                      </a:r>
                    </a:p>
                  </a:txBody>
                  <a:tcPr>
                    <a:solidFill>
                      <a:schemeClr val="bg1"/>
                    </a:solidFill>
                  </a:tcPr>
                </a:tc>
                <a:tc>
                  <a:txBody>
                    <a:bodyPr/>
                    <a:lstStyle/>
                    <a:p>
                      <a:r>
                        <a:rPr lang="en-US" b="1" dirty="0"/>
                        <a:t>service</a:t>
                      </a:r>
                    </a:p>
                  </a:txBody>
                  <a:tcPr>
                    <a:solidFill>
                      <a:schemeClr val="bg1"/>
                    </a:solidFill>
                  </a:tcPr>
                </a:tc>
                <a:tc>
                  <a:txBody>
                    <a:bodyPr/>
                    <a:lstStyle/>
                    <a:p>
                      <a:r>
                        <a:rPr lang="en-US" b="1" dirty="0"/>
                        <a:t>terrible</a:t>
                      </a:r>
                    </a:p>
                  </a:txBody>
                  <a:tcPr>
                    <a:solidFill>
                      <a:schemeClr val="bg1"/>
                    </a:solidFill>
                  </a:tcPr>
                </a:tc>
                <a:extLst>
                  <a:ext uri="{0D108BD9-81ED-4DB2-BD59-A6C34878D82A}">
                    <a16:rowId xmlns:a16="http://schemas.microsoft.com/office/drawing/2014/main" val="3344992483"/>
                  </a:ext>
                </a:extLst>
              </a:tr>
              <a:tr h="370840">
                <a:tc>
                  <a:txBody>
                    <a:bodyPr/>
                    <a:lstStyle/>
                    <a:p>
                      <a:endParaRPr lang="en-US" dirty="0"/>
                    </a:p>
                  </a:txBody>
                  <a:tcPr>
                    <a:solidFill>
                      <a:schemeClr val="bg1"/>
                    </a:solidFill>
                  </a:tcPr>
                </a:tc>
                <a:tc>
                  <a:txBody>
                    <a:bodyPr/>
                    <a:lstStyle/>
                    <a:p>
                      <a:endParaRPr lang="en-US" dirty="0"/>
                    </a:p>
                  </a:txBody>
                  <a:tcPr>
                    <a:solidFill>
                      <a:schemeClr val="bg1"/>
                    </a:solidFill>
                  </a:tcPr>
                </a:tc>
                <a:tc>
                  <a:txBody>
                    <a:bodyPr/>
                    <a:lstStyle/>
                    <a:p>
                      <a:endParaRPr lang="en-US"/>
                    </a:p>
                  </a:txBody>
                  <a:tcPr>
                    <a:solidFill>
                      <a:schemeClr val="bg1"/>
                    </a:solidFill>
                  </a:tcPr>
                </a:tc>
                <a:tc>
                  <a:txBody>
                    <a:bodyPr/>
                    <a:lstStyle/>
                    <a:p>
                      <a:endParaRPr lang="en-US" dirty="0"/>
                    </a:p>
                  </a:txBody>
                  <a:tcPr>
                    <a:solidFill>
                      <a:schemeClr val="bg1"/>
                    </a:solidFill>
                  </a:tcPr>
                </a:tc>
                <a:tc>
                  <a:txBody>
                    <a:bodyPr/>
                    <a:lstStyle/>
                    <a:p>
                      <a:endParaRPr lang="en-US"/>
                    </a:p>
                  </a:txBody>
                  <a:tcPr>
                    <a:solidFill>
                      <a:schemeClr val="bg1"/>
                    </a:solidFill>
                  </a:tcPr>
                </a:tc>
                <a:tc>
                  <a:txBody>
                    <a:bodyPr/>
                    <a:lstStyle/>
                    <a:p>
                      <a:endParaRPr lang="en-US"/>
                    </a:p>
                  </a:txBody>
                  <a:tcPr>
                    <a:solidFill>
                      <a:schemeClr val="bg1"/>
                    </a:solidFill>
                  </a:tcPr>
                </a:tc>
                <a:tc>
                  <a:txBody>
                    <a:bodyPr/>
                    <a:lstStyle/>
                    <a:p>
                      <a:endParaRPr lang="en-US"/>
                    </a:p>
                  </a:txBody>
                  <a:tcPr>
                    <a:solidFill>
                      <a:schemeClr val="bg1"/>
                    </a:solidFill>
                  </a:tcPr>
                </a:tc>
                <a:tc>
                  <a:txBody>
                    <a:bodyPr/>
                    <a:lstStyle/>
                    <a:p>
                      <a:endParaRPr lang="en-US"/>
                    </a:p>
                  </a:txBody>
                  <a:tcPr>
                    <a:solidFill>
                      <a:schemeClr val="bg1"/>
                    </a:solidFill>
                  </a:tcPr>
                </a:tc>
                <a:tc>
                  <a:txBody>
                    <a:bodyPr/>
                    <a:lstStyle/>
                    <a:p>
                      <a:endParaRPr lang="en-US" dirty="0"/>
                    </a:p>
                  </a:txBody>
                  <a:tcPr>
                    <a:solidFill>
                      <a:schemeClr val="bg1"/>
                    </a:solidFill>
                  </a:tcPr>
                </a:tc>
                <a:extLst>
                  <a:ext uri="{0D108BD9-81ED-4DB2-BD59-A6C34878D82A}">
                    <a16:rowId xmlns:a16="http://schemas.microsoft.com/office/drawing/2014/main" val="904688649"/>
                  </a:ext>
                </a:extLst>
              </a:tr>
            </a:tbl>
          </a:graphicData>
        </a:graphic>
      </p:graphicFrame>
    </p:spTree>
    <p:extLst>
      <p:ext uri="{BB962C8B-B14F-4D97-AF65-F5344CB8AC3E}">
        <p14:creationId xmlns:p14="http://schemas.microsoft.com/office/powerpoint/2010/main" val="34678018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22E37-719D-BE47-971F-3D9BA05BBF06}"/>
              </a:ext>
            </a:extLst>
          </p:cNvPr>
          <p:cNvSpPr>
            <a:spLocks noGrp="1"/>
          </p:cNvSpPr>
          <p:nvPr>
            <p:ph type="title"/>
          </p:nvPr>
        </p:nvSpPr>
        <p:spPr/>
        <p:txBody>
          <a:bodyPr/>
          <a:lstStyle/>
          <a:p>
            <a:r>
              <a:rPr lang="en-US" dirty="0"/>
              <a:t>Pre-Processing: Sample Dataset</a:t>
            </a:r>
          </a:p>
        </p:txBody>
      </p:sp>
      <p:sp>
        <p:nvSpPr>
          <p:cNvPr id="4" name="Slide Number Placeholder 3">
            <a:extLst>
              <a:ext uri="{FF2B5EF4-FFF2-40B4-BE49-F238E27FC236}">
                <a16:creationId xmlns:a16="http://schemas.microsoft.com/office/drawing/2014/main" id="{D72E81A4-3F9A-934A-BA21-020DFD692DD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85</a:t>
            </a:fld>
            <a:endParaRPr lang="en"/>
          </a:p>
        </p:txBody>
      </p:sp>
      <p:graphicFrame>
        <p:nvGraphicFramePr>
          <p:cNvPr id="5" name="Table 5">
            <a:extLst>
              <a:ext uri="{FF2B5EF4-FFF2-40B4-BE49-F238E27FC236}">
                <a16:creationId xmlns:a16="http://schemas.microsoft.com/office/drawing/2014/main" id="{DB452A05-7095-9D47-A523-E65416F7DB7B}"/>
              </a:ext>
            </a:extLst>
          </p:cNvPr>
          <p:cNvGraphicFramePr>
            <a:graphicFrameLocks noGrp="1"/>
          </p:cNvGraphicFramePr>
          <p:nvPr/>
        </p:nvGraphicFramePr>
        <p:xfrm>
          <a:off x="2813550" y="208445"/>
          <a:ext cx="6096000" cy="1630680"/>
        </p:xfrm>
        <a:graphic>
          <a:graphicData uri="http://schemas.openxmlformats.org/drawingml/2006/table">
            <a:tbl>
              <a:tblPr firstRow="1" bandRow="1">
                <a:tableStyleId>{CB23F696-D533-4BE0-B1DA-8B15BD142E95}</a:tableStyleId>
              </a:tblPr>
              <a:tblGrid>
                <a:gridCol w="4753441">
                  <a:extLst>
                    <a:ext uri="{9D8B030D-6E8A-4147-A177-3AD203B41FA5}">
                      <a16:colId xmlns:a16="http://schemas.microsoft.com/office/drawing/2014/main" val="3511066886"/>
                    </a:ext>
                  </a:extLst>
                </a:gridCol>
                <a:gridCol w="1342559">
                  <a:extLst>
                    <a:ext uri="{9D8B030D-6E8A-4147-A177-3AD203B41FA5}">
                      <a16:colId xmlns:a16="http://schemas.microsoft.com/office/drawing/2014/main" val="992491438"/>
                    </a:ext>
                  </a:extLst>
                </a:gridCol>
              </a:tblGrid>
              <a:tr h="370840">
                <a:tc>
                  <a:txBody>
                    <a:bodyPr/>
                    <a:lstStyle/>
                    <a:p>
                      <a:r>
                        <a:rPr lang="en-US" b="1" dirty="0"/>
                        <a:t>Review</a:t>
                      </a:r>
                    </a:p>
                  </a:txBody>
                  <a:tcPr/>
                </a:tc>
                <a:tc>
                  <a:txBody>
                    <a:bodyPr/>
                    <a:lstStyle/>
                    <a:p>
                      <a:r>
                        <a:rPr lang="en-US" b="1" dirty="0"/>
                        <a:t>Sentiment</a:t>
                      </a:r>
                    </a:p>
                  </a:txBody>
                  <a:tcPr/>
                </a:tc>
                <a:extLst>
                  <a:ext uri="{0D108BD9-81ED-4DB2-BD59-A6C34878D82A}">
                    <a16:rowId xmlns:a16="http://schemas.microsoft.com/office/drawing/2014/main" val="1547042101"/>
                  </a:ext>
                </a:extLst>
              </a:tr>
              <a:tr h="370840">
                <a:tc>
                  <a:txBody>
                    <a:bodyPr/>
                    <a:lstStyle/>
                    <a:p>
                      <a:r>
                        <a:rPr lang="en-US" dirty="0"/>
                        <a:t>“Sushi was great, the food was awesome, but the service was terrible”</a:t>
                      </a:r>
                    </a:p>
                  </a:txBody>
                  <a:tcPr>
                    <a:solidFill>
                      <a:schemeClr val="accent3">
                        <a:lumMod val="20000"/>
                        <a:lumOff val="80000"/>
                      </a:schemeClr>
                    </a:solidFill>
                  </a:tcPr>
                </a:tc>
                <a:tc>
                  <a:txBody>
                    <a:bodyPr/>
                    <a:lstStyle/>
                    <a:p>
                      <a:r>
                        <a:rPr lang="en-US" dirty="0"/>
                        <a:t>+1</a:t>
                      </a:r>
                    </a:p>
                  </a:txBody>
                  <a:tcPr>
                    <a:solidFill>
                      <a:schemeClr val="accent3">
                        <a:lumMod val="20000"/>
                        <a:lumOff val="80000"/>
                      </a:schemeClr>
                    </a:solidFill>
                  </a:tcPr>
                </a:tc>
                <a:extLst>
                  <a:ext uri="{0D108BD9-81ED-4DB2-BD59-A6C34878D82A}">
                    <a16:rowId xmlns:a16="http://schemas.microsoft.com/office/drawing/2014/main" val="101533794"/>
                  </a:ext>
                </a:extLst>
              </a:tr>
              <a:tr h="370840">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4124379901"/>
                  </a:ext>
                </a:extLst>
              </a:tr>
              <a:tr h="370840">
                <a:tc>
                  <a:txBody>
                    <a:bodyPr/>
                    <a:lstStyle/>
                    <a:p>
                      <a:r>
                        <a:rPr lang="en-US" dirty="0"/>
                        <a:t>“Terrible food; the sushi was rancid.”</a:t>
                      </a:r>
                    </a:p>
                  </a:txBody>
                  <a:tcPr>
                    <a:solidFill>
                      <a:schemeClr val="accent6">
                        <a:lumMod val="20000"/>
                        <a:lumOff val="80000"/>
                      </a:schemeClr>
                    </a:solidFill>
                  </a:tcPr>
                </a:tc>
                <a:tc>
                  <a:txBody>
                    <a:bodyPr/>
                    <a:lstStyle/>
                    <a:p>
                      <a:r>
                        <a:rPr lang="en-US" dirty="0"/>
                        <a:t>-1</a:t>
                      </a:r>
                    </a:p>
                  </a:txBody>
                  <a:tcPr>
                    <a:solidFill>
                      <a:schemeClr val="accent6">
                        <a:lumMod val="20000"/>
                        <a:lumOff val="80000"/>
                      </a:schemeClr>
                    </a:solidFill>
                  </a:tcPr>
                </a:tc>
                <a:extLst>
                  <a:ext uri="{0D108BD9-81ED-4DB2-BD59-A6C34878D82A}">
                    <a16:rowId xmlns:a16="http://schemas.microsoft.com/office/drawing/2014/main" val="3917327606"/>
                  </a:ext>
                </a:extLst>
              </a:tr>
            </a:tbl>
          </a:graphicData>
        </a:graphic>
      </p:graphicFrame>
      <p:sp>
        <p:nvSpPr>
          <p:cNvPr id="6" name="Down Arrow 5">
            <a:extLst>
              <a:ext uri="{FF2B5EF4-FFF2-40B4-BE49-F238E27FC236}">
                <a16:creationId xmlns:a16="http://schemas.microsoft.com/office/drawing/2014/main" id="{6AB56BBE-2D9B-294E-B7E1-5A33C6E4A9DE}"/>
              </a:ext>
            </a:extLst>
          </p:cNvPr>
          <p:cNvSpPr/>
          <p:nvPr/>
        </p:nvSpPr>
        <p:spPr>
          <a:xfrm>
            <a:off x="5490489" y="1962644"/>
            <a:ext cx="742122" cy="88789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0A65FE7-F9E4-9E40-ACD9-4DDE5E0E876F}"/>
              </a:ext>
            </a:extLst>
          </p:cNvPr>
          <p:cNvSpPr txBox="1"/>
          <p:nvPr/>
        </p:nvSpPr>
        <p:spPr>
          <a:xfrm>
            <a:off x="4142888" y="2165890"/>
            <a:ext cx="2089723" cy="400110"/>
          </a:xfrm>
          <a:prstGeom prst="rect">
            <a:avLst/>
          </a:prstGeom>
          <a:noFill/>
        </p:spPr>
        <p:txBody>
          <a:bodyPr wrap="square" rtlCol="0">
            <a:spAutoFit/>
          </a:bodyPr>
          <a:lstStyle/>
          <a:p>
            <a:r>
              <a:rPr lang="en-US" sz="2000" dirty="0">
                <a:latin typeface="Nunito Sans" pitchFamily="2" charset="77"/>
              </a:rPr>
              <a:t>Vectorizer</a:t>
            </a:r>
          </a:p>
        </p:txBody>
      </p:sp>
      <p:graphicFrame>
        <p:nvGraphicFramePr>
          <p:cNvPr id="8" name="Table 5">
            <a:extLst>
              <a:ext uri="{FF2B5EF4-FFF2-40B4-BE49-F238E27FC236}">
                <a16:creationId xmlns:a16="http://schemas.microsoft.com/office/drawing/2014/main" id="{0333CFB2-9B39-FE42-B16B-D466E8B20365}"/>
              </a:ext>
            </a:extLst>
          </p:cNvPr>
          <p:cNvGraphicFramePr>
            <a:graphicFrameLocks noGrp="1"/>
          </p:cNvGraphicFramePr>
          <p:nvPr/>
        </p:nvGraphicFramePr>
        <p:xfrm>
          <a:off x="840334" y="2894088"/>
          <a:ext cx="8069216" cy="1483360"/>
        </p:xfrm>
        <a:graphic>
          <a:graphicData uri="http://schemas.openxmlformats.org/drawingml/2006/table">
            <a:tbl>
              <a:tblPr firstRow="1" bandRow="1">
                <a:tableStyleId>{CB23F696-D533-4BE0-B1DA-8B15BD142E95}</a:tableStyleId>
              </a:tblPr>
              <a:tblGrid>
                <a:gridCol w="671858">
                  <a:extLst>
                    <a:ext uri="{9D8B030D-6E8A-4147-A177-3AD203B41FA5}">
                      <a16:colId xmlns:a16="http://schemas.microsoft.com/office/drawing/2014/main" val="415269678"/>
                    </a:ext>
                  </a:extLst>
                </a:gridCol>
                <a:gridCol w="548453">
                  <a:extLst>
                    <a:ext uri="{9D8B030D-6E8A-4147-A177-3AD203B41FA5}">
                      <a16:colId xmlns:a16="http://schemas.microsoft.com/office/drawing/2014/main" val="3109832557"/>
                    </a:ext>
                  </a:extLst>
                </a:gridCol>
                <a:gridCol w="644435">
                  <a:extLst>
                    <a:ext uri="{9D8B030D-6E8A-4147-A177-3AD203B41FA5}">
                      <a16:colId xmlns:a16="http://schemas.microsoft.com/office/drawing/2014/main" val="309491997"/>
                    </a:ext>
                  </a:extLst>
                </a:gridCol>
                <a:gridCol w="493609">
                  <a:extLst>
                    <a:ext uri="{9D8B030D-6E8A-4147-A177-3AD203B41FA5}">
                      <a16:colId xmlns:a16="http://schemas.microsoft.com/office/drawing/2014/main" val="2202799733"/>
                    </a:ext>
                  </a:extLst>
                </a:gridCol>
                <a:gridCol w="589588">
                  <a:extLst>
                    <a:ext uri="{9D8B030D-6E8A-4147-A177-3AD203B41FA5}">
                      <a16:colId xmlns:a16="http://schemas.microsoft.com/office/drawing/2014/main" val="1419342649"/>
                    </a:ext>
                  </a:extLst>
                </a:gridCol>
                <a:gridCol w="995758">
                  <a:extLst>
                    <a:ext uri="{9D8B030D-6E8A-4147-A177-3AD203B41FA5}">
                      <a16:colId xmlns:a16="http://schemas.microsoft.com/office/drawing/2014/main" val="3560579529"/>
                    </a:ext>
                  </a:extLst>
                </a:gridCol>
                <a:gridCol w="553626">
                  <a:extLst>
                    <a:ext uri="{9D8B030D-6E8A-4147-A177-3AD203B41FA5}">
                      <a16:colId xmlns:a16="http://schemas.microsoft.com/office/drawing/2014/main" val="2313117338"/>
                    </a:ext>
                  </a:extLst>
                </a:gridCol>
                <a:gridCol w="822682">
                  <a:extLst>
                    <a:ext uri="{9D8B030D-6E8A-4147-A177-3AD203B41FA5}">
                      <a16:colId xmlns:a16="http://schemas.microsoft.com/office/drawing/2014/main" val="2643276320"/>
                    </a:ext>
                  </a:extLst>
                </a:gridCol>
                <a:gridCol w="822683">
                  <a:extLst>
                    <a:ext uri="{9D8B030D-6E8A-4147-A177-3AD203B41FA5}">
                      <a16:colId xmlns:a16="http://schemas.microsoft.com/office/drawing/2014/main" val="2404801651"/>
                    </a:ext>
                  </a:extLst>
                </a:gridCol>
                <a:gridCol w="822683">
                  <a:extLst>
                    <a:ext uri="{9D8B030D-6E8A-4147-A177-3AD203B41FA5}">
                      <a16:colId xmlns:a16="http://schemas.microsoft.com/office/drawing/2014/main" val="2567236099"/>
                    </a:ext>
                  </a:extLst>
                </a:gridCol>
                <a:gridCol w="1103841">
                  <a:extLst>
                    <a:ext uri="{9D8B030D-6E8A-4147-A177-3AD203B41FA5}">
                      <a16:colId xmlns:a16="http://schemas.microsoft.com/office/drawing/2014/main" val="3411441024"/>
                    </a:ext>
                  </a:extLst>
                </a:gridCol>
              </a:tblGrid>
              <a:tr h="370840">
                <a:tc>
                  <a:txBody>
                    <a:bodyPr/>
                    <a:lstStyle/>
                    <a:p>
                      <a:r>
                        <a:rPr lang="en-US" b="1" dirty="0"/>
                        <a:t>Sushi</a:t>
                      </a:r>
                    </a:p>
                  </a:txBody>
                  <a:tcPr>
                    <a:solidFill>
                      <a:schemeClr val="bg1"/>
                    </a:solidFill>
                  </a:tcPr>
                </a:tc>
                <a:tc>
                  <a:txBody>
                    <a:bodyPr/>
                    <a:lstStyle/>
                    <a:p>
                      <a:r>
                        <a:rPr lang="en-US" b="1" dirty="0"/>
                        <a:t>was</a:t>
                      </a:r>
                    </a:p>
                  </a:txBody>
                  <a:tcPr>
                    <a:solidFill>
                      <a:schemeClr val="bg1"/>
                    </a:solidFill>
                  </a:tcPr>
                </a:tc>
                <a:tc>
                  <a:txBody>
                    <a:bodyPr/>
                    <a:lstStyle/>
                    <a:p>
                      <a:r>
                        <a:rPr lang="en-US" b="1" dirty="0"/>
                        <a:t>great</a:t>
                      </a:r>
                    </a:p>
                  </a:txBody>
                  <a:tcPr>
                    <a:solidFill>
                      <a:schemeClr val="bg1"/>
                    </a:solidFill>
                  </a:tcPr>
                </a:tc>
                <a:tc>
                  <a:txBody>
                    <a:bodyPr/>
                    <a:lstStyle/>
                    <a:p>
                      <a:r>
                        <a:rPr lang="en-US" b="1" dirty="0"/>
                        <a:t>the</a:t>
                      </a:r>
                    </a:p>
                  </a:txBody>
                  <a:tcPr>
                    <a:solidFill>
                      <a:schemeClr val="bg1"/>
                    </a:solidFill>
                  </a:tcPr>
                </a:tc>
                <a:tc>
                  <a:txBody>
                    <a:bodyPr/>
                    <a:lstStyle/>
                    <a:p>
                      <a:r>
                        <a:rPr lang="en-US" b="1" dirty="0"/>
                        <a:t>food</a:t>
                      </a:r>
                    </a:p>
                  </a:txBody>
                  <a:tcPr>
                    <a:solidFill>
                      <a:schemeClr val="bg1"/>
                    </a:solidFill>
                  </a:tcPr>
                </a:tc>
                <a:tc>
                  <a:txBody>
                    <a:bodyPr/>
                    <a:lstStyle/>
                    <a:p>
                      <a:r>
                        <a:rPr lang="en-US" b="1" dirty="0"/>
                        <a:t>awesome</a:t>
                      </a:r>
                    </a:p>
                  </a:txBody>
                  <a:tcPr>
                    <a:solidFill>
                      <a:schemeClr val="bg1"/>
                    </a:solidFill>
                  </a:tcPr>
                </a:tc>
                <a:tc>
                  <a:txBody>
                    <a:bodyPr/>
                    <a:lstStyle/>
                    <a:p>
                      <a:r>
                        <a:rPr lang="en-US" b="1" dirty="0"/>
                        <a:t>but</a:t>
                      </a:r>
                    </a:p>
                  </a:txBody>
                  <a:tcPr>
                    <a:solidFill>
                      <a:schemeClr val="bg1"/>
                    </a:solidFill>
                  </a:tcPr>
                </a:tc>
                <a:tc>
                  <a:txBody>
                    <a:bodyPr/>
                    <a:lstStyle/>
                    <a:p>
                      <a:r>
                        <a:rPr lang="en-US" b="1" dirty="0"/>
                        <a:t>service</a:t>
                      </a:r>
                    </a:p>
                  </a:txBody>
                  <a:tcPr>
                    <a:solidFill>
                      <a:schemeClr val="bg1"/>
                    </a:solidFill>
                  </a:tcPr>
                </a:tc>
                <a:tc>
                  <a:txBody>
                    <a:bodyPr/>
                    <a:lstStyle/>
                    <a:p>
                      <a:r>
                        <a:rPr lang="en-US" b="1" dirty="0"/>
                        <a:t>terrible</a:t>
                      </a:r>
                    </a:p>
                  </a:txBody>
                  <a:tcPr>
                    <a:solidFill>
                      <a:schemeClr val="bg1"/>
                    </a:solidFill>
                  </a:tcPr>
                </a:tc>
                <a:tc>
                  <a:txBody>
                    <a:bodyPr/>
                    <a:lstStyle/>
                    <a:p>
                      <a:r>
                        <a:rPr lang="en-US" b="1" dirty="0"/>
                        <a:t>rancid</a:t>
                      </a:r>
                    </a:p>
                  </a:txBody>
                  <a:tcPr>
                    <a:solidFill>
                      <a:schemeClr val="bg1"/>
                    </a:solidFill>
                  </a:tcPr>
                </a:tc>
                <a:tc>
                  <a:txBody>
                    <a:bodyPr/>
                    <a:lstStyle/>
                    <a:p>
                      <a:r>
                        <a:rPr lang="en-US" b="1" dirty="0"/>
                        <a:t>Sentiment</a:t>
                      </a:r>
                    </a:p>
                  </a:txBody>
                  <a:tcPr>
                    <a:solidFill>
                      <a:schemeClr val="bg1"/>
                    </a:solidFill>
                  </a:tcPr>
                </a:tc>
                <a:extLst>
                  <a:ext uri="{0D108BD9-81ED-4DB2-BD59-A6C34878D82A}">
                    <a16:rowId xmlns:a16="http://schemas.microsoft.com/office/drawing/2014/main" val="3344992483"/>
                  </a:ext>
                </a:extLst>
              </a:tr>
              <a:tr h="370840">
                <a:tc>
                  <a:txBody>
                    <a:bodyPr/>
                    <a:lstStyle/>
                    <a:p>
                      <a:r>
                        <a:rPr lang="en-US" dirty="0"/>
                        <a:t>1</a:t>
                      </a:r>
                    </a:p>
                  </a:txBody>
                  <a:tcPr>
                    <a:solidFill>
                      <a:schemeClr val="accent3">
                        <a:lumMod val="20000"/>
                        <a:lumOff val="80000"/>
                      </a:schemeClr>
                    </a:solidFill>
                  </a:tcPr>
                </a:tc>
                <a:tc>
                  <a:txBody>
                    <a:bodyPr/>
                    <a:lstStyle/>
                    <a:p>
                      <a:r>
                        <a:rPr lang="en-US" dirty="0"/>
                        <a:t>3</a:t>
                      </a:r>
                    </a:p>
                  </a:txBody>
                  <a:tcPr>
                    <a:solidFill>
                      <a:schemeClr val="accent3">
                        <a:lumMod val="20000"/>
                        <a:lumOff val="80000"/>
                      </a:schemeClr>
                    </a:solidFill>
                  </a:tcPr>
                </a:tc>
                <a:tc>
                  <a:txBody>
                    <a:bodyPr/>
                    <a:lstStyle/>
                    <a:p>
                      <a:r>
                        <a:rPr lang="en-US" dirty="0"/>
                        <a:t>1</a:t>
                      </a:r>
                    </a:p>
                  </a:txBody>
                  <a:tcPr>
                    <a:solidFill>
                      <a:schemeClr val="accent3">
                        <a:lumMod val="20000"/>
                        <a:lumOff val="80000"/>
                      </a:schemeClr>
                    </a:solidFill>
                  </a:tcPr>
                </a:tc>
                <a:tc>
                  <a:txBody>
                    <a:bodyPr/>
                    <a:lstStyle/>
                    <a:p>
                      <a:r>
                        <a:rPr lang="en-US" dirty="0"/>
                        <a:t>2</a:t>
                      </a:r>
                    </a:p>
                  </a:txBody>
                  <a:tcPr>
                    <a:solidFill>
                      <a:schemeClr val="accent3">
                        <a:lumMod val="20000"/>
                        <a:lumOff val="80000"/>
                      </a:schemeClr>
                    </a:solidFill>
                  </a:tcPr>
                </a:tc>
                <a:tc>
                  <a:txBody>
                    <a:bodyPr/>
                    <a:lstStyle/>
                    <a:p>
                      <a:r>
                        <a:rPr lang="en-US" dirty="0"/>
                        <a:t>1</a:t>
                      </a:r>
                    </a:p>
                  </a:txBody>
                  <a:tcPr>
                    <a:solidFill>
                      <a:schemeClr val="accent3">
                        <a:lumMod val="20000"/>
                        <a:lumOff val="80000"/>
                      </a:schemeClr>
                    </a:solidFill>
                  </a:tcPr>
                </a:tc>
                <a:tc>
                  <a:txBody>
                    <a:bodyPr/>
                    <a:lstStyle/>
                    <a:p>
                      <a:r>
                        <a:rPr lang="en-US" dirty="0"/>
                        <a:t>1</a:t>
                      </a:r>
                    </a:p>
                  </a:txBody>
                  <a:tcPr>
                    <a:solidFill>
                      <a:schemeClr val="accent3">
                        <a:lumMod val="20000"/>
                        <a:lumOff val="80000"/>
                      </a:schemeClr>
                    </a:solidFill>
                  </a:tcPr>
                </a:tc>
                <a:tc>
                  <a:txBody>
                    <a:bodyPr/>
                    <a:lstStyle/>
                    <a:p>
                      <a:r>
                        <a:rPr lang="en-US" dirty="0"/>
                        <a:t>1</a:t>
                      </a:r>
                    </a:p>
                  </a:txBody>
                  <a:tcPr>
                    <a:solidFill>
                      <a:schemeClr val="accent3">
                        <a:lumMod val="20000"/>
                        <a:lumOff val="80000"/>
                      </a:schemeClr>
                    </a:solidFill>
                  </a:tcPr>
                </a:tc>
                <a:tc>
                  <a:txBody>
                    <a:bodyPr/>
                    <a:lstStyle/>
                    <a:p>
                      <a:r>
                        <a:rPr lang="en-US" dirty="0"/>
                        <a:t>1</a:t>
                      </a:r>
                    </a:p>
                  </a:txBody>
                  <a:tcPr>
                    <a:solidFill>
                      <a:schemeClr val="accent3">
                        <a:lumMod val="20000"/>
                        <a:lumOff val="80000"/>
                      </a:schemeClr>
                    </a:solidFill>
                  </a:tcPr>
                </a:tc>
                <a:tc>
                  <a:txBody>
                    <a:bodyPr/>
                    <a:lstStyle/>
                    <a:p>
                      <a:r>
                        <a:rPr lang="en-US" dirty="0"/>
                        <a:t>1</a:t>
                      </a:r>
                    </a:p>
                  </a:txBody>
                  <a:tcPr>
                    <a:solidFill>
                      <a:schemeClr val="accent3">
                        <a:lumMod val="20000"/>
                        <a:lumOff val="80000"/>
                      </a:schemeClr>
                    </a:solidFill>
                  </a:tcPr>
                </a:tc>
                <a:tc>
                  <a:txBody>
                    <a:bodyPr/>
                    <a:lstStyle/>
                    <a:p>
                      <a:r>
                        <a:rPr lang="en-US" dirty="0"/>
                        <a:t>0</a:t>
                      </a:r>
                    </a:p>
                  </a:txBody>
                  <a:tcPr>
                    <a:solidFill>
                      <a:schemeClr val="accent3">
                        <a:lumMod val="20000"/>
                        <a:lumOff val="80000"/>
                      </a:schemeClr>
                    </a:solidFill>
                  </a:tcPr>
                </a:tc>
                <a:tc>
                  <a:txBody>
                    <a:bodyPr/>
                    <a:lstStyle/>
                    <a:p>
                      <a:r>
                        <a:rPr lang="en-US" dirty="0"/>
                        <a:t>+1</a:t>
                      </a:r>
                    </a:p>
                  </a:txBody>
                  <a:tcPr>
                    <a:solidFill>
                      <a:schemeClr val="accent3">
                        <a:lumMod val="20000"/>
                        <a:lumOff val="80000"/>
                      </a:schemeClr>
                    </a:solidFill>
                  </a:tcPr>
                </a:tc>
                <a:extLst>
                  <a:ext uri="{0D108BD9-81ED-4DB2-BD59-A6C34878D82A}">
                    <a16:rowId xmlns:a16="http://schemas.microsoft.com/office/drawing/2014/main" val="904688649"/>
                  </a:ext>
                </a:extLst>
              </a:tr>
              <a:tr h="370840">
                <a:tc>
                  <a:txBody>
                    <a:bodyPr/>
                    <a:lstStyle/>
                    <a:p>
                      <a:r>
                        <a:rPr lang="en-US" dirty="0"/>
                        <a:t>…</a:t>
                      </a:r>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t>…</a:t>
                      </a:r>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t>…</a:t>
                      </a:r>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t>…</a:t>
                      </a:r>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t>…</a:t>
                      </a:r>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t>…</a:t>
                      </a:r>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t>…</a:t>
                      </a:r>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t>…</a:t>
                      </a:r>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t>…</a:t>
                      </a:r>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t>…</a:t>
                      </a:r>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t>…</a:t>
                      </a:r>
                    </a:p>
                  </a:txBody>
                  <a:tcPr>
                    <a:solidFill>
                      <a:schemeClr val="bg1"/>
                    </a:solidFill>
                  </a:tcPr>
                </a:tc>
                <a:extLst>
                  <a:ext uri="{0D108BD9-81ED-4DB2-BD59-A6C34878D82A}">
                    <a16:rowId xmlns:a16="http://schemas.microsoft.com/office/drawing/2014/main" val="4151827900"/>
                  </a:ext>
                </a:extLst>
              </a:tr>
              <a:tr h="370840">
                <a:tc>
                  <a:txBody>
                    <a:bodyPr/>
                    <a:lstStyle/>
                    <a:p>
                      <a:r>
                        <a:rPr lang="en-US" dirty="0"/>
                        <a:t>1</a:t>
                      </a:r>
                    </a:p>
                  </a:txBody>
                  <a:tcPr>
                    <a:solidFill>
                      <a:schemeClr val="accent6">
                        <a:lumMod val="20000"/>
                        <a:lumOff val="80000"/>
                      </a:schemeClr>
                    </a:solidFill>
                  </a:tcPr>
                </a:tc>
                <a:tc>
                  <a:txBody>
                    <a:bodyPr/>
                    <a:lstStyle/>
                    <a:p>
                      <a:r>
                        <a:rPr lang="en-US" dirty="0"/>
                        <a:t>1</a:t>
                      </a:r>
                    </a:p>
                  </a:txBody>
                  <a:tcPr>
                    <a:solidFill>
                      <a:schemeClr val="accent6">
                        <a:lumMod val="20000"/>
                        <a:lumOff val="80000"/>
                      </a:schemeClr>
                    </a:solidFill>
                  </a:tcPr>
                </a:tc>
                <a:tc>
                  <a:txBody>
                    <a:bodyPr/>
                    <a:lstStyle/>
                    <a:p>
                      <a:r>
                        <a:rPr lang="en-US" dirty="0"/>
                        <a:t>0</a:t>
                      </a:r>
                    </a:p>
                  </a:txBody>
                  <a:tcPr>
                    <a:solidFill>
                      <a:schemeClr val="accent6">
                        <a:lumMod val="20000"/>
                        <a:lumOff val="80000"/>
                      </a:schemeClr>
                    </a:solidFill>
                  </a:tcPr>
                </a:tc>
                <a:tc>
                  <a:txBody>
                    <a:bodyPr/>
                    <a:lstStyle/>
                    <a:p>
                      <a:r>
                        <a:rPr lang="en-US" dirty="0"/>
                        <a:t>1</a:t>
                      </a:r>
                    </a:p>
                  </a:txBody>
                  <a:tcPr>
                    <a:solidFill>
                      <a:schemeClr val="accent6">
                        <a:lumMod val="20000"/>
                        <a:lumOff val="80000"/>
                      </a:schemeClr>
                    </a:solidFill>
                  </a:tcPr>
                </a:tc>
                <a:tc>
                  <a:txBody>
                    <a:bodyPr/>
                    <a:lstStyle/>
                    <a:p>
                      <a:r>
                        <a:rPr lang="en-US" dirty="0"/>
                        <a:t>1</a:t>
                      </a:r>
                    </a:p>
                  </a:txBody>
                  <a:tcPr>
                    <a:solidFill>
                      <a:schemeClr val="accent6">
                        <a:lumMod val="20000"/>
                        <a:lumOff val="80000"/>
                      </a:schemeClr>
                    </a:solidFill>
                  </a:tcPr>
                </a:tc>
                <a:tc>
                  <a:txBody>
                    <a:bodyPr/>
                    <a:lstStyle/>
                    <a:p>
                      <a:r>
                        <a:rPr lang="en-US" dirty="0"/>
                        <a:t>0</a:t>
                      </a:r>
                    </a:p>
                  </a:txBody>
                  <a:tcPr>
                    <a:solidFill>
                      <a:schemeClr val="accent6">
                        <a:lumMod val="20000"/>
                        <a:lumOff val="80000"/>
                      </a:schemeClr>
                    </a:solidFill>
                  </a:tcPr>
                </a:tc>
                <a:tc>
                  <a:txBody>
                    <a:bodyPr/>
                    <a:lstStyle/>
                    <a:p>
                      <a:r>
                        <a:rPr lang="en-US" dirty="0"/>
                        <a:t>0</a:t>
                      </a:r>
                    </a:p>
                  </a:txBody>
                  <a:tcPr>
                    <a:solidFill>
                      <a:schemeClr val="accent6">
                        <a:lumMod val="20000"/>
                        <a:lumOff val="80000"/>
                      </a:schemeClr>
                    </a:solidFill>
                  </a:tcPr>
                </a:tc>
                <a:tc>
                  <a:txBody>
                    <a:bodyPr/>
                    <a:lstStyle/>
                    <a:p>
                      <a:r>
                        <a:rPr lang="en-US" dirty="0"/>
                        <a:t>0</a:t>
                      </a:r>
                    </a:p>
                  </a:txBody>
                  <a:tcPr>
                    <a:solidFill>
                      <a:schemeClr val="accent6">
                        <a:lumMod val="20000"/>
                        <a:lumOff val="80000"/>
                      </a:schemeClr>
                    </a:solidFill>
                  </a:tcPr>
                </a:tc>
                <a:tc>
                  <a:txBody>
                    <a:bodyPr/>
                    <a:lstStyle/>
                    <a:p>
                      <a:r>
                        <a:rPr lang="en-US" dirty="0"/>
                        <a:t>1</a:t>
                      </a:r>
                    </a:p>
                  </a:txBody>
                  <a:tcPr>
                    <a:solidFill>
                      <a:schemeClr val="accent6">
                        <a:lumMod val="20000"/>
                        <a:lumOff val="80000"/>
                      </a:schemeClr>
                    </a:solidFill>
                  </a:tcPr>
                </a:tc>
                <a:tc>
                  <a:txBody>
                    <a:bodyPr/>
                    <a:lstStyle/>
                    <a:p>
                      <a:r>
                        <a:rPr lang="en-US" dirty="0"/>
                        <a:t>1</a:t>
                      </a:r>
                    </a:p>
                  </a:txBody>
                  <a:tcPr>
                    <a:solidFill>
                      <a:schemeClr val="accent6">
                        <a:lumMod val="20000"/>
                        <a:lumOff val="80000"/>
                      </a:schemeClr>
                    </a:solidFill>
                  </a:tcPr>
                </a:tc>
                <a:tc>
                  <a:txBody>
                    <a:bodyPr/>
                    <a:lstStyle/>
                    <a:p>
                      <a:r>
                        <a:rPr lang="en-US" dirty="0"/>
                        <a:t>-1</a:t>
                      </a:r>
                    </a:p>
                  </a:txBody>
                  <a:tcPr>
                    <a:solidFill>
                      <a:schemeClr val="accent6">
                        <a:lumMod val="20000"/>
                        <a:lumOff val="80000"/>
                      </a:schemeClr>
                    </a:solidFill>
                  </a:tcPr>
                </a:tc>
                <a:extLst>
                  <a:ext uri="{0D108BD9-81ED-4DB2-BD59-A6C34878D82A}">
                    <a16:rowId xmlns:a16="http://schemas.microsoft.com/office/drawing/2014/main" val="3136286966"/>
                  </a:ext>
                </a:extLst>
              </a:tr>
            </a:tbl>
          </a:graphicData>
        </a:graphic>
      </p:graphicFrame>
    </p:spTree>
    <p:extLst>
      <p:ext uri="{BB962C8B-B14F-4D97-AF65-F5344CB8AC3E}">
        <p14:creationId xmlns:p14="http://schemas.microsoft.com/office/powerpoint/2010/main" val="25138830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7CD0C-1976-654B-AA90-A706FBF13292}"/>
              </a:ext>
            </a:extLst>
          </p:cNvPr>
          <p:cNvSpPr>
            <a:spLocks noGrp="1"/>
          </p:cNvSpPr>
          <p:nvPr>
            <p:ph type="title"/>
          </p:nvPr>
        </p:nvSpPr>
        <p:spPr/>
        <p:txBody>
          <a:bodyPr/>
          <a:lstStyle/>
          <a:p>
            <a:r>
              <a:rPr lang="en-US" dirty="0"/>
              <a:t>How to Implement Sentiment Analysis?</a:t>
            </a:r>
          </a:p>
        </p:txBody>
      </p:sp>
      <p:sp>
        <p:nvSpPr>
          <p:cNvPr id="3" name="Text Placeholder 2">
            <a:extLst>
              <a:ext uri="{FF2B5EF4-FFF2-40B4-BE49-F238E27FC236}">
                <a16:creationId xmlns:a16="http://schemas.microsoft.com/office/drawing/2014/main" id="{48FDD6C4-2061-B149-B796-AE503D7E0C0E}"/>
              </a:ext>
            </a:extLst>
          </p:cNvPr>
          <p:cNvSpPr>
            <a:spLocks noGrp="1"/>
          </p:cNvSpPr>
          <p:nvPr>
            <p:ph type="body" idx="1"/>
          </p:nvPr>
        </p:nvSpPr>
        <p:spPr/>
        <p:txBody>
          <a:bodyPr/>
          <a:lstStyle/>
          <a:p>
            <a:pPr>
              <a:lnSpc>
                <a:spcPct val="200000"/>
              </a:lnSpc>
            </a:pPr>
            <a:r>
              <a:rPr lang="en-US" b="1" dirty="0"/>
              <a:t>Attempt 1</a:t>
            </a:r>
            <a:r>
              <a:rPr lang="en-US" dirty="0"/>
              <a:t>: Simple Threshold Analysis</a:t>
            </a:r>
          </a:p>
          <a:p>
            <a:pPr>
              <a:lnSpc>
                <a:spcPct val="200000"/>
              </a:lnSpc>
            </a:pPr>
            <a:r>
              <a:rPr lang="en-US" b="1" dirty="0"/>
              <a:t>Attempt 2</a:t>
            </a:r>
            <a:r>
              <a:rPr lang="en-US" dirty="0"/>
              <a:t>: Linear Classifier</a:t>
            </a:r>
          </a:p>
          <a:p>
            <a:pPr>
              <a:lnSpc>
                <a:spcPct val="200000"/>
              </a:lnSpc>
            </a:pPr>
            <a:r>
              <a:rPr lang="en-US" b="1" dirty="0"/>
              <a:t>Attempt 3 </a:t>
            </a:r>
            <a:r>
              <a:rPr lang="en-US" dirty="0"/>
              <a:t>(Wed): Logistic Regression</a:t>
            </a:r>
          </a:p>
        </p:txBody>
      </p:sp>
      <p:sp>
        <p:nvSpPr>
          <p:cNvPr id="4" name="Slide Number Placeholder 3">
            <a:extLst>
              <a:ext uri="{FF2B5EF4-FFF2-40B4-BE49-F238E27FC236}">
                <a16:creationId xmlns:a16="http://schemas.microsoft.com/office/drawing/2014/main" id="{11BDD28C-3A5D-CD48-92BA-C3873501C15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86</a:t>
            </a:fld>
            <a:endParaRPr lang="en"/>
          </a:p>
        </p:txBody>
      </p:sp>
    </p:spTree>
    <p:extLst>
      <p:ext uri="{BB962C8B-B14F-4D97-AF65-F5344CB8AC3E}">
        <p14:creationId xmlns:p14="http://schemas.microsoft.com/office/powerpoint/2010/main" val="25751655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CD5274A-6930-4D46-8F05-A834EAC39FC1}"/>
              </a:ext>
            </a:extLst>
          </p:cNvPr>
          <p:cNvSpPr txBox="1">
            <a:spLocks/>
          </p:cNvSpPr>
          <p:nvPr/>
        </p:nvSpPr>
        <p:spPr>
          <a:xfrm>
            <a:off x="234450" y="575500"/>
            <a:ext cx="2046300" cy="3981000"/>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1pPr>
            <a:lvl2pPr marR="0" lvl="1" algn="l" rtl="0" eaLnBrk="1" hangingPunct="1">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2pPr>
            <a:lvl3pPr marR="0" lvl="2" algn="l" rtl="0" eaLnBrk="1" hangingPunct="1">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3pPr>
            <a:lvl4pPr marR="0" lvl="3" algn="l" rtl="0" eaLnBrk="1" hangingPunct="1">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4pPr>
            <a:lvl5pPr marR="0" lvl="4" algn="l" rtl="0" eaLnBrk="1" hangingPunct="1">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5pPr>
            <a:lvl6pPr marR="0" lvl="5" algn="l" rtl="0" eaLnBrk="1" hangingPunct="1">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6pPr>
            <a:lvl7pPr marR="0" lvl="6" algn="l" rtl="0" eaLnBrk="1" hangingPunct="1">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7pPr>
            <a:lvl8pPr marR="0" lvl="7" algn="l" rtl="0" eaLnBrk="1" hangingPunct="1">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8pPr>
            <a:lvl9pPr marR="0" lvl="8" algn="l" rtl="0" eaLnBrk="1" hangingPunct="1">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9pPr>
          </a:lstStyle>
          <a:p>
            <a:r>
              <a:rPr lang="en-US" b="1" dirty="0"/>
              <a:t>Attempt 1:</a:t>
            </a:r>
            <a:br>
              <a:rPr lang="en-US" dirty="0"/>
            </a:br>
            <a:r>
              <a:rPr lang="en-US" dirty="0"/>
              <a:t>Simple Threshold</a:t>
            </a:r>
            <a:br>
              <a:rPr lang="en-US" dirty="0"/>
            </a:br>
            <a:r>
              <a:rPr lang="en-US" dirty="0"/>
              <a:t>Classifier</a:t>
            </a:r>
          </a:p>
        </p:txBody>
      </p:sp>
      <p:sp>
        <p:nvSpPr>
          <p:cNvPr id="3" name="Text Placeholder 2">
            <a:extLst>
              <a:ext uri="{FF2B5EF4-FFF2-40B4-BE49-F238E27FC236}">
                <a16:creationId xmlns:a16="http://schemas.microsoft.com/office/drawing/2014/main" id="{21FEB9F2-508D-FF40-97BD-9BDD84A0E707}"/>
              </a:ext>
            </a:extLst>
          </p:cNvPr>
          <p:cNvSpPr>
            <a:spLocks noGrp="1"/>
          </p:cNvSpPr>
          <p:nvPr>
            <p:ph type="body" idx="1"/>
          </p:nvPr>
        </p:nvSpPr>
        <p:spPr>
          <a:xfrm>
            <a:off x="2771157" y="277643"/>
            <a:ext cx="6059977" cy="789066"/>
          </a:xfrm>
        </p:spPr>
        <p:txBody>
          <a:bodyPr/>
          <a:lstStyle/>
          <a:p>
            <a:pPr marL="139700" indent="0">
              <a:buNone/>
            </a:pPr>
            <a:r>
              <a:rPr lang="en-US" b="1" dirty="0"/>
              <a:t>Idea</a:t>
            </a:r>
            <a:r>
              <a:rPr lang="en-US" dirty="0"/>
              <a:t>: Use a list of good words and bad words, classify review by the most frequent type of word</a:t>
            </a:r>
          </a:p>
          <a:p>
            <a:pPr marL="139700" indent="0">
              <a:buNone/>
            </a:pPr>
            <a:endParaRPr lang="en-US" dirty="0"/>
          </a:p>
          <a:p>
            <a:pPr marL="139700" indent="0">
              <a:buNone/>
            </a:pPr>
            <a:endParaRPr lang="en-US" dirty="0"/>
          </a:p>
        </p:txBody>
      </p:sp>
      <p:sp>
        <p:nvSpPr>
          <p:cNvPr id="4" name="Slide Number Placeholder 3">
            <a:extLst>
              <a:ext uri="{FF2B5EF4-FFF2-40B4-BE49-F238E27FC236}">
                <a16:creationId xmlns:a16="http://schemas.microsoft.com/office/drawing/2014/main" id="{C0F56295-2AF3-DB4E-BB7A-9557DD24B9A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87</a:t>
            </a:fld>
            <a:endParaRPr lang="en"/>
          </a:p>
        </p:txBody>
      </p:sp>
      <p:graphicFrame>
        <p:nvGraphicFramePr>
          <p:cNvPr id="6" name="Table 6">
            <a:extLst>
              <a:ext uri="{FF2B5EF4-FFF2-40B4-BE49-F238E27FC236}">
                <a16:creationId xmlns:a16="http://schemas.microsoft.com/office/drawing/2014/main" id="{319AA147-53C0-434B-BF2F-CD14FADAC082}"/>
              </a:ext>
            </a:extLst>
          </p:cNvPr>
          <p:cNvGraphicFramePr>
            <a:graphicFrameLocks noGrp="1"/>
          </p:cNvGraphicFramePr>
          <p:nvPr/>
        </p:nvGraphicFramePr>
        <p:xfrm>
          <a:off x="2860261" y="1064211"/>
          <a:ext cx="1824711" cy="4079240"/>
        </p:xfrm>
        <a:graphic>
          <a:graphicData uri="http://schemas.openxmlformats.org/drawingml/2006/table">
            <a:tbl>
              <a:tblPr firstRow="1" bandRow="1">
                <a:tableStyleId>{CB23F696-D533-4BE0-B1DA-8B15BD142E95}</a:tableStyleId>
              </a:tblPr>
              <a:tblGrid>
                <a:gridCol w="1003077">
                  <a:extLst>
                    <a:ext uri="{9D8B030D-6E8A-4147-A177-3AD203B41FA5}">
                      <a16:colId xmlns:a16="http://schemas.microsoft.com/office/drawing/2014/main" val="995267734"/>
                    </a:ext>
                  </a:extLst>
                </a:gridCol>
                <a:gridCol w="821634">
                  <a:extLst>
                    <a:ext uri="{9D8B030D-6E8A-4147-A177-3AD203B41FA5}">
                      <a16:colId xmlns:a16="http://schemas.microsoft.com/office/drawing/2014/main" val="449298181"/>
                    </a:ext>
                  </a:extLst>
                </a:gridCol>
              </a:tblGrid>
              <a:tr h="370840">
                <a:tc>
                  <a:txBody>
                    <a:bodyPr/>
                    <a:lstStyle/>
                    <a:p>
                      <a:r>
                        <a:rPr lang="en-US" b="1" dirty="0"/>
                        <a:t>Word</a:t>
                      </a:r>
                    </a:p>
                  </a:txBody>
                  <a:tcPr/>
                </a:tc>
                <a:tc>
                  <a:txBody>
                    <a:bodyPr/>
                    <a:lstStyle/>
                    <a:p>
                      <a:r>
                        <a:rPr lang="en-US" b="1" dirty="0"/>
                        <a:t>Good?</a:t>
                      </a:r>
                    </a:p>
                  </a:txBody>
                  <a:tcPr/>
                </a:tc>
                <a:extLst>
                  <a:ext uri="{0D108BD9-81ED-4DB2-BD59-A6C34878D82A}">
                    <a16:rowId xmlns:a16="http://schemas.microsoft.com/office/drawing/2014/main" val="299184226"/>
                  </a:ext>
                </a:extLst>
              </a:tr>
              <a:tr h="370840">
                <a:tc>
                  <a:txBody>
                    <a:bodyPr/>
                    <a:lstStyle/>
                    <a:p>
                      <a:r>
                        <a:rPr lang="en-US" dirty="0"/>
                        <a:t>sushi</a:t>
                      </a:r>
                    </a:p>
                  </a:txBody>
                  <a:tcPr/>
                </a:tc>
                <a:tc>
                  <a:txBody>
                    <a:bodyPr/>
                    <a:lstStyle/>
                    <a:p>
                      <a:r>
                        <a:rPr lang="en-US" dirty="0"/>
                        <a:t>None</a:t>
                      </a:r>
                    </a:p>
                  </a:txBody>
                  <a:tcPr/>
                </a:tc>
                <a:extLst>
                  <a:ext uri="{0D108BD9-81ED-4DB2-BD59-A6C34878D82A}">
                    <a16:rowId xmlns:a16="http://schemas.microsoft.com/office/drawing/2014/main" val="1585336460"/>
                  </a:ext>
                </a:extLst>
              </a:tr>
              <a:tr h="370840">
                <a:tc>
                  <a:txBody>
                    <a:bodyPr/>
                    <a:lstStyle/>
                    <a:p>
                      <a:r>
                        <a:rPr lang="en-US" dirty="0"/>
                        <a:t>was</a:t>
                      </a:r>
                    </a:p>
                  </a:txBody>
                  <a:tcPr/>
                </a:tc>
                <a:tc>
                  <a:txBody>
                    <a:bodyPr/>
                    <a:lstStyle/>
                    <a:p>
                      <a:r>
                        <a:rPr lang="en-US" dirty="0"/>
                        <a:t>None</a:t>
                      </a:r>
                    </a:p>
                  </a:txBody>
                  <a:tcPr/>
                </a:tc>
                <a:extLst>
                  <a:ext uri="{0D108BD9-81ED-4DB2-BD59-A6C34878D82A}">
                    <a16:rowId xmlns:a16="http://schemas.microsoft.com/office/drawing/2014/main" val="279684203"/>
                  </a:ext>
                </a:extLst>
              </a:tr>
              <a:tr h="370840">
                <a:tc>
                  <a:txBody>
                    <a:bodyPr/>
                    <a:lstStyle/>
                    <a:p>
                      <a:r>
                        <a:rPr lang="en-US" dirty="0"/>
                        <a:t>great</a:t>
                      </a:r>
                    </a:p>
                  </a:txBody>
                  <a:tcPr>
                    <a:solidFill>
                      <a:schemeClr val="accent3">
                        <a:lumMod val="20000"/>
                        <a:lumOff val="80000"/>
                      </a:schemeClr>
                    </a:solidFill>
                  </a:tcPr>
                </a:tc>
                <a:tc>
                  <a:txBody>
                    <a:bodyPr/>
                    <a:lstStyle/>
                    <a:p>
                      <a:r>
                        <a:rPr lang="en-US" dirty="0"/>
                        <a:t>Good</a:t>
                      </a:r>
                    </a:p>
                  </a:txBody>
                  <a:tcPr>
                    <a:solidFill>
                      <a:schemeClr val="accent3">
                        <a:lumMod val="20000"/>
                        <a:lumOff val="80000"/>
                      </a:schemeClr>
                    </a:solidFill>
                  </a:tcPr>
                </a:tc>
                <a:extLst>
                  <a:ext uri="{0D108BD9-81ED-4DB2-BD59-A6C34878D82A}">
                    <a16:rowId xmlns:a16="http://schemas.microsoft.com/office/drawing/2014/main" val="202253267"/>
                  </a:ext>
                </a:extLst>
              </a:tr>
              <a:tr h="370840">
                <a:tc>
                  <a:txBody>
                    <a:bodyPr/>
                    <a:lstStyle/>
                    <a:p>
                      <a:r>
                        <a:rPr lang="en-US" dirty="0"/>
                        <a:t>the</a:t>
                      </a:r>
                    </a:p>
                  </a:txBody>
                  <a:tcPr/>
                </a:tc>
                <a:tc>
                  <a:txBody>
                    <a:bodyPr/>
                    <a:lstStyle/>
                    <a:p>
                      <a:r>
                        <a:rPr lang="en-US" dirty="0"/>
                        <a:t>None</a:t>
                      </a:r>
                    </a:p>
                  </a:txBody>
                  <a:tcPr/>
                </a:tc>
                <a:extLst>
                  <a:ext uri="{0D108BD9-81ED-4DB2-BD59-A6C34878D82A}">
                    <a16:rowId xmlns:a16="http://schemas.microsoft.com/office/drawing/2014/main" val="3531194084"/>
                  </a:ext>
                </a:extLst>
              </a:tr>
              <a:tr h="370840">
                <a:tc>
                  <a:txBody>
                    <a:bodyPr/>
                    <a:lstStyle/>
                    <a:p>
                      <a:r>
                        <a:rPr lang="en-US" dirty="0"/>
                        <a:t>food</a:t>
                      </a:r>
                    </a:p>
                  </a:txBody>
                  <a:tcPr/>
                </a:tc>
                <a:tc>
                  <a:txBody>
                    <a:bodyPr/>
                    <a:lstStyle/>
                    <a:p>
                      <a:r>
                        <a:rPr lang="en-US" dirty="0"/>
                        <a:t>None</a:t>
                      </a:r>
                    </a:p>
                  </a:txBody>
                  <a:tcPr/>
                </a:tc>
                <a:extLst>
                  <a:ext uri="{0D108BD9-81ED-4DB2-BD59-A6C34878D82A}">
                    <a16:rowId xmlns:a16="http://schemas.microsoft.com/office/drawing/2014/main" val="3618768246"/>
                  </a:ext>
                </a:extLst>
              </a:tr>
              <a:tr h="370840">
                <a:tc>
                  <a:txBody>
                    <a:bodyPr/>
                    <a:lstStyle/>
                    <a:p>
                      <a:r>
                        <a:rPr lang="en-US" dirty="0"/>
                        <a:t>but</a:t>
                      </a:r>
                    </a:p>
                  </a:txBody>
                  <a:tcPr/>
                </a:tc>
                <a:tc>
                  <a:txBody>
                    <a:bodyPr/>
                    <a:lstStyle/>
                    <a:p>
                      <a:r>
                        <a:rPr lang="en-US" dirty="0"/>
                        <a:t>None</a:t>
                      </a:r>
                    </a:p>
                  </a:txBody>
                  <a:tcPr/>
                </a:tc>
                <a:extLst>
                  <a:ext uri="{0D108BD9-81ED-4DB2-BD59-A6C34878D82A}">
                    <a16:rowId xmlns:a16="http://schemas.microsoft.com/office/drawing/2014/main" val="1736581730"/>
                  </a:ext>
                </a:extLst>
              </a:tr>
              <a:tr h="370840">
                <a:tc>
                  <a:txBody>
                    <a:bodyPr/>
                    <a:lstStyle/>
                    <a:p>
                      <a:r>
                        <a:rPr lang="en-US" dirty="0"/>
                        <a:t>awesome</a:t>
                      </a:r>
                    </a:p>
                  </a:txBody>
                  <a:tcPr>
                    <a:solidFill>
                      <a:schemeClr val="accent3">
                        <a:lumMod val="20000"/>
                        <a:lumOff val="80000"/>
                      </a:schemeClr>
                    </a:solidFill>
                  </a:tcPr>
                </a:tc>
                <a:tc>
                  <a:txBody>
                    <a:bodyPr/>
                    <a:lstStyle/>
                    <a:p>
                      <a:r>
                        <a:rPr lang="en-US" dirty="0"/>
                        <a:t>Good</a:t>
                      </a:r>
                    </a:p>
                  </a:txBody>
                  <a:tcPr>
                    <a:solidFill>
                      <a:schemeClr val="accent3">
                        <a:lumMod val="20000"/>
                        <a:lumOff val="80000"/>
                      </a:schemeClr>
                    </a:solidFill>
                  </a:tcPr>
                </a:tc>
                <a:extLst>
                  <a:ext uri="{0D108BD9-81ED-4DB2-BD59-A6C34878D82A}">
                    <a16:rowId xmlns:a16="http://schemas.microsoft.com/office/drawing/2014/main" val="2994921657"/>
                  </a:ext>
                </a:extLst>
              </a:tr>
              <a:tr h="370840">
                <a:tc>
                  <a:txBody>
                    <a:bodyPr/>
                    <a:lstStyle/>
                    <a:p>
                      <a:r>
                        <a:rPr lang="en-US" dirty="0"/>
                        <a:t>service</a:t>
                      </a:r>
                    </a:p>
                  </a:txBody>
                  <a:tcPr/>
                </a:tc>
                <a:tc>
                  <a:txBody>
                    <a:bodyPr/>
                    <a:lstStyle/>
                    <a:p>
                      <a:r>
                        <a:rPr lang="en-US" dirty="0"/>
                        <a:t>None</a:t>
                      </a:r>
                    </a:p>
                  </a:txBody>
                  <a:tcPr/>
                </a:tc>
                <a:extLst>
                  <a:ext uri="{0D108BD9-81ED-4DB2-BD59-A6C34878D82A}">
                    <a16:rowId xmlns:a16="http://schemas.microsoft.com/office/drawing/2014/main" val="2259277337"/>
                  </a:ext>
                </a:extLst>
              </a:tr>
              <a:tr h="370840">
                <a:tc>
                  <a:txBody>
                    <a:bodyPr/>
                    <a:lstStyle/>
                    <a:p>
                      <a:r>
                        <a:rPr lang="en-US" dirty="0"/>
                        <a:t>terrible</a:t>
                      </a:r>
                    </a:p>
                  </a:txBody>
                  <a:tcPr>
                    <a:solidFill>
                      <a:schemeClr val="accent6">
                        <a:lumMod val="20000"/>
                        <a:lumOff val="80000"/>
                      </a:schemeClr>
                    </a:solidFill>
                  </a:tcPr>
                </a:tc>
                <a:tc>
                  <a:txBody>
                    <a:bodyPr/>
                    <a:lstStyle/>
                    <a:p>
                      <a:r>
                        <a:rPr lang="en-US" dirty="0"/>
                        <a:t>Bad</a:t>
                      </a:r>
                    </a:p>
                  </a:txBody>
                  <a:tcPr>
                    <a:solidFill>
                      <a:schemeClr val="accent6">
                        <a:lumMod val="20000"/>
                        <a:lumOff val="80000"/>
                      </a:schemeClr>
                    </a:solidFill>
                  </a:tcPr>
                </a:tc>
                <a:extLst>
                  <a:ext uri="{0D108BD9-81ED-4DB2-BD59-A6C34878D82A}">
                    <a16:rowId xmlns:a16="http://schemas.microsoft.com/office/drawing/2014/main" val="4129631421"/>
                  </a:ext>
                </a:extLst>
              </a:tr>
              <a:tr h="370840">
                <a:tc>
                  <a:txBody>
                    <a:bodyPr/>
                    <a:lstStyle/>
                    <a:p>
                      <a:r>
                        <a:rPr lang="en-US" dirty="0"/>
                        <a:t>rancid</a:t>
                      </a:r>
                    </a:p>
                  </a:txBody>
                  <a:tcPr>
                    <a:solidFill>
                      <a:schemeClr val="accent6">
                        <a:lumMod val="20000"/>
                        <a:lumOff val="80000"/>
                      </a:schemeClr>
                    </a:solidFill>
                  </a:tcPr>
                </a:tc>
                <a:tc>
                  <a:txBody>
                    <a:bodyPr/>
                    <a:lstStyle/>
                    <a:p>
                      <a:r>
                        <a:rPr lang="en-US" dirty="0"/>
                        <a:t>Bad</a:t>
                      </a:r>
                    </a:p>
                  </a:txBody>
                  <a:tcPr>
                    <a:solidFill>
                      <a:schemeClr val="accent6">
                        <a:lumMod val="20000"/>
                        <a:lumOff val="80000"/>
                      </a:schemeClr>
                    </a:solidFill>
                  </a:tcPr>
                </a:tc>
                <a:extLst>
                  <a:ext uri="{0D108BD9-81ED-4DB2-BD59-A6C34878D82A}">
                    <a16:rowId xmlns:a16="http://schemas.microsoft.com/office/drawing/2014/main" val="270560233"/>
                  </a:ext>
                </a:extLst>
              </a:tr>
            </a:tbl>
          </a:graphicData>
        </a:graphic>
      </p:graphicFrame>
      <mc:AlternateContent xmlns:mc="http://schemas.openxmlformats.org/markup-compatibility/2006" xmlns:a14="http://schemas.microsoft.com/office/drawing/2010/main">
        <mc:Choice Requires="a14">
          <p:sp>
            <p:nvSpPr>
              <p:cNvPr id="7" name="Text Placeholder 2">
                <a:extLst>
                  <a:ext uri="{FF2B5EF4-FFF2-40B4-BE49-F238E27FC236}">
                    <a16:creationId xmlns:a16="http://schemas.microsoft.com/office/drawing/2014/main" id="{1C184C0E-3A02-8449-960C-39DB7C1FEDFB}"/>
                  </a:ext>
                </a:extLst>
              </p:cNvPr>
              <p:cNvSpPr txBox="1">
                <a:spLocks/>
              </p:cNvSpPr>
              <p:nvPr/>
            </p:nvSpPr>
            <p:spPr>
              <a:xfrm>
                <a:off x="4774076" y="768851"/>
                <a:ext cx="3994214" cy="3981000"/>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317500" algn="l" rtl="0" eaLnBrk="1" hangingPunct="1">
                  <a:lnSpc>
                    <a:spcPct val="115000"/>
                  </a:lnSpc>
                  <a:spcBef>
                    <a:spcPts val="60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1pPr>
                <a:lvl2pPr marL="914400" marR="0" lvl="1" indent="-317500" algn="l" rtl="0" eaLnBrk="1" hangingPunct="1">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2pPr>
                <a:lvl3pPr marL="1371600" marR="0" lvl="2" indent="-317500" algn="l" rtl="0" eaLnBrk="1" hangingPunct="1">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3pPr>
                <a:lvl4pPr marL="1828800" marR="0" lvl="3" indent="-317500" algn="l" rtl="0" eaLnBrk="1" hangingPunct="1">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4pPr>
                <a:lvl5pPr marL="2286000" marR="0" lvl="4" indent="-317500" algn="l" rtl="0" eaLnBrk="1" hangingPunct="1">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5pPr>
                <a:lvl6pPr marL="2743200" marR="0" lvl="5" indent="-317500" algn="l" rtl="0" eaLnBrk="1" hangingPunct="1">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6pPr>
                <a:lvl7pPr marL="3200400" marR="0" lvl="6" indent="-317500" algn="l" rtl="0" eaLnBrk="1" hangingPunct="1">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7pPr>
                <a:lvl8pPr marL="3657600" marR="0" lvl="7" indent="-317500" algn="l" rtl="0" eaLnBrk="1" hangingPunct="1">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8pPr>
                <a:lvl9pPr marL="4114800" marR="0" lvl="8" indent="-317500" algn="l" rtl="0" eaLnBrk="1" hangingPunct="1">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9pPr>
              </a:lstStyle>
              <a:p>
                <a:pPr marL="139700" indent="0">
                  <a:buFont typeface="Nunito Sans"/>
                  <a:buNone/>
                </a:pPr>
                <a:br>
                  <a:rPr lang="en-US" dirty="0"/>
                </a:br>
                <a:r>
                  <a:rPr lang="en-US" b="1" dirty="0"/>
                  <a:t>Simple Threshold Classifier </a:t>
                </a:r>
              </a:p>
              <a:p>
                <a:pPr marL="139700" indent="0">
                  <a:buFont typeface="Nunito Sans"/>
                  <a:buNone/>
                </a:pPr>
                <a:r>
                  <a:rPr lang="en-US" dirty="0"/>
                  <a:t>Input </a:t>
                </a:r>
                <a14:m>
                  <m:oMath xmlns:m="http://schemas.openxmlformats.org/officeDocument/2006/math">
                    <m:r>
                      <a:rPr lang="en-US" i="1" smtClean="0">
                        <a:latin typeface="Cambria Math" panose="02040503050406030204" pitchFamily="18" charset="0"/>
                      </a:rPr>
                      <m:t>𝑥</m:t>
                    </m:r>
                  </m:oMath>
                </a14:m>
                <a:r>
                  <a:rPr lang="en-US" dirty="0"/>
                  <a:t>: Sentence from review</a:t>
                </a:r>
              </a:p>
              <a:p>
                <a:r>
                  <a:rPr lang="en-US" dirty="0"/>
                  <a:t>Count the number of positive and negative words, in </a:t>
                </a:r>
                <a14:m>
                  <m:oMath xmlns:m="http://schemas.openxmlformats.org/officeDocument/2006/math">
                    <m:r>
                      <a:rPr lang="en-US" i="1" smtClean="0">
                        <a:latin typeface="Cambria Math" panose="02040503050406030204" pitchFamily="18" charset="0"/>
                      </a:rPr>
                      <m:t>𝑥</m:t>
                    </m:r>
                  </m:oMath>
                </a14:m>
                <a:endParaRPr lang="en-US" dirty="0"/>
              </a:p>
              <a:p>
                <a:r>
                  <a:rPr lang="en-US" dirty="0"/>
                  <a:t>If </a:t>
                </a:r>
                <a14:m>
                  <m:oMath xmlns:m="http://schemas.openxmlformats.org/officeDocument/2006/math">
                    <m:r>
                      <m:rPr>
                        <m:nor/>
                      </m:rPr>
                      <a:rPr lang="en-US" smtClean="0">
                        <a:latin typeface="Cambria Math" panose="02040503050406030204" pitchFamily="18" charset="0"/>
                      </a:rPr>
                      <m:t>num</m:t>
                    </m:r>
                    <m:r>
                      <m:rPr>
                        <m:nor/>
                      </m:rPr>
                      <a:rPr lang="en-US" smtClean="0">
                        <a:latin typeface="Cambria Math" panose="02040503050406030204" pitchFamily="18" charset="0"/>
                      </a:rPr>
                      <m:t>_</m:t>
                    </m:r>
                    <m:r>
                      <m:rPr>
                        <m:nor/>
                      </m:rPr>
                      <a:rPr lang="en-US" smtClean="0">
                        <a:latin typeface="Cambria Math" panose="02040503050406030204" pitchFamily="18" charset="0"/>
                      </a:rPr>
                      <m:t>positiv</m:t>
                    </m:r>
                    <m:r>
                      <m:rPr>
                        <m:sty m:val="p"/>
                      </m:rPr>
                      <a:rPr lang="en-US" i="1" smtClean="0">
                        <a:latin typeface="Cambria Math" panose="02040503050406030204" pitchFamily="18" charset="0"/>
                      </a:rPr>
                      <m:t>e</m:t>
                    </m:r>
                    <m:r>
                      <m:rPr>
                        <m:nor/>
                      </m:rPr>
                      <a:rPr lang="en-US" smtClean="0">
                        <a:latin typeface="Cambria Math" panose="02040503050406030204" pitchFamily="18" charset="0"/>
                      </a:rPr>
                      <m:t> &gt; </m:t>
                    </m:r>
                    <m:r>
                      <m:rPr>
                        <m:nor/>
                      </m:rPr>
                      <a:rPr lang="en-US" smtClean="0">
                        <a:latin typeface="Cambria Math" panose="02040503050406030204" pitchFamily="18" charset="0"/>
                      </a:rPr>
                      <m:t>num</m:t>
                    </m:r>
                    <m:r>
                      <m:rPr>
                        <m:nor/>
                      </m:rPr>
                      <a:rPr lang="en-US" smtClean="0">
                        <a:latin typeface="Cambria Math" panose="02040503050406030204" pitchFamily="18" charset="0"/>
                      </a:rPr>
                      <m:t>_</m:t>
                    </m:r>
                    <m:r>
                      <m:rPr>
                        <m:nor/>
                      </m:rPr>
                      <a:rPr lang="en-US" smtClean="0">
                        <a:latin typeface="Cambria Math" panose="02040503050406030204" pitchFamily="18" charset="0"/>
                      </a:rPr>
                      <m:t>negative</m:t>
                    </m:r>
                  </m:oMath>
                </a14:m>
                <a:r>
                  <a:rPr lang="en-US" dirty="0"/>
                  <a:t>:</a:t>
                </a:r>
              </a:p>
              <a:p>
                <a:pPr lvl="1"/>
                <a14:m>
                  <m:oMath xmlns:m="http://schemas.openxmlformats.org/officeDocument/2006/math">
                    <m:acc>
                      <m:accPr>
                        <m:chr m:val="̂"/>
                        <m:ctrlPr>
                          <a:rPr lang="en-US" i="1" smtClean="0">
                            <a:latin typeface="Cambria Math" panose="02040503050406030204" pitchFamily="18" charset="0"/>
                          </a:rPr>
                        </m:ctrlPr>
                      </m:accPr>
                      <m:e>
                        <m:r>
                          <a:rPr lang="en-US" i="1" smtClean="0">
                            <a:latin typeface="Cambria Math" panose="02040503050406030204" pitchFamily="18" charset="0"/>
                          </a:rPr>
                          <m:t>𝑦</m:t>
                        </m:r>
                      </m:e>
                    </m:acc>
                    <m:r>
                      <a:rPr lang="en-US" i="1" dirty="0" smtClean="0">
                        <a:latin typeface="Cambria Math" panose="02040503050406030204" pitchFamily="18" charset="0"/>
                      </a:rPr>
                      <m:t>= +1 </m:t>
                    </m:r>
                  </m:oMath>
                </a14:m>
                <a:endParaRPr lang="en-US" dirty="0"/>
              </a:p>
              <a:p>
                <a:r>
                  <a:rPr lang="en-US" dirty="0"/>
                  <a:t>Else: </a:t>
                </a:r>
              </a:p>
              <a:p>
                <a:pPr lvl="1"/>
                <a14:m>
                  <m:oMath xmlns:m="http://schemas.openxmlformats.org/officeDocument/2006/math">
                    <m:acc>
                      <m:accPr>
                        <m:chr m:val="̂"/>
                        <m:ctrlPr>
                          <a:rPr lang="en-US" i="1" smtClean="0">
                            <a:latin typeface="Cambria Math" panose="02040503050406030204" pitchFamily="18" charset="0"/>
                          </a:rPr>
                        </m:ctrlPr>
                      </m:accPr>
                      <m:e>
                        <m:r>
                          <a:rPr lang="en-US" i="1" smtClean="0">
                            <a:latin typeface="Cambria Math" panose="02040503050406030204" pitchFamily="18" charset="0"/>
                          </a:rPr>
                          <m:t>𝑦</m:t>
                        </m:r>
                      </m:e>
                    </m:acc>
                    <m:r>
                      <a:rPr lang="en-US" i="1" dirty="0" smtClean="0">
                        <a:latin typeface="Cambria Math" panose="02040503050406030204" pitchFamily="18" charset="0"/>
                      </a:rPr>
                      <m:t>=−1</m:t>
                    </m:r>
                  </m:oMath>
                </a14:m>
                <a:endParaRPr lang="en-US" dirty="0"/>
              </a:p>
              <a:p>
                <a:pPr marL="139700" indent="0">
                  <a:buFont typeface="Nunito Sans"/>
                  <a:buNone/>
                </a:pPr>
                <a:br>
                  <a:rPr lang="en-US" dirty="0"/>
                </a:br>
                <a:r>
                  <a:rPr lang="en-US" b="1" dirty="0"/>
                  <a:t>Example</a:t>
                </a:r>
                <a:r>
                  <a:rPr lang="en-US" dirty="0"/>
                  <a:t>: ”Sushi was great, the food was awesome, but the service was terrible”</a:t>
                </a:r>
              </a:p>
            </p:txBody>
          </p:sp>
        </mc:Choice>
        <mc:Fallback xmlns="">
          <p:sp>
            <p:nvSpPr>
              <p:cNvPr id="7" name="Text Placeholder 2">
                <a:extLst>
                  <a:ext uri="{FF2B5EF4-FFF2-40B4-BE49-F238E27FC236}">
                    <a16:creationId xmlns:a16="http://schemas.microsoft.com/office/drawing/2014/main" id="{1C184C0E-3A02-8449-960C-39DB7C1FEDFB}"/>
                  </a:ext>
                </a:extLst>
              </p:cNvPr>
              <p:cNvSpPr txBox="1">
                <a:spLocks noRot="1" noChangeAspect="1" noMove="1" noResize="1" noEditPoints="1" noAdjustHandles="1" noChangeArrowheads="1" noChangeShapeType="1" noTextEdit="1"/>
              </p:cNvSpPr>
              <p:nvPr/>
            </p:nvSpPr>
            <p:spPr>
              <a:xfrm>
                <a:off x="4774076" y="768851"/>
                <a:ext cx="3994214" cy="3981000"/>
              </a:xfrm>
              <a:prstGeom prst="rect">
                <a:avLst/>
              </a:prstGeom>
              <a:blipFill>
                <a:blip r:embed="rId3"/>
                <a:stretch>
                  <a:fillRect/>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38364042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6FE238C-7001-F74F-B877-98CF19AA0390}"/>
              </a:ext>
            </a:extLst>
          </p:cNvPr>
          <p:cNvSpPr txBox="1">
            <a:spLocks/>
          </p:cNvSpPr>
          <p:nvPr/>
        </p:nvSpPr>
        <p:spPr>
          <a:xfrm>
            <a:off x="234450" y="575500"/>
            <a:ext cx="2046300" cy="3981000"/>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1pPr>
            <a:lvl2pPr marR="0" lvl="1" algn="l" rtl="0" eaLnBrk="1" hangingPunct="1">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2pPr>
            <a:lvl3pPr marR="0" lvl="2" algn="l" rtl="0" eaLnBrk="1" hangingPunct="1">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3pPr>
            <a:lvl4pPr marR="0" lvl="3" algn="l" rtl="0" eaLnBrk="1" hangingPunct="1">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4pPr>
            <a:lvl5pPr marR="0" lvl="4" algn="l" rtl="0" eaLnBrk="1" hangingPunct="1">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5pPr>
            <a:lvl6pPr marR="0" lvl="5" algn="l" rtl="0" eaLnBrk="1" hangingPunct="1">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6pPr>
            <a:lvl7pPr marR="0" lvl="6" algn="l" rtl="0" eaLnBrk="1" hangingPunct="1">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7pPr>
            <a:lvl8pPr marR="0" lvl="7" algn="l" rtl="0" eaLnBrk="1" hangingPunct="1">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8pPr>
            <a:lvl9pPr marR="0" lvl="8" algn="l" rtl="0" eaLnBrk="1" hangingPunct="1">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9pPr>
          </a:lstStyle>
          <a:p>
            <a:r>
              <a:rPr lang="en-US" dirty="0"/>
              <a:t>Limitations of Attempt 1 (Simple Threshold Classifier)</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19AB157C-266C-AF4B-BD11-F891FC8DA353}"/>
                  </a:ext>
                </a:extLst>
              </p:cNvPr>
              <p:cNvSpPr>
                <a:spLocks noGrp="1"/>
              </p:cNvSpPr>
              <p:nvPr>
                <p:ph type="body" idx="1"/>
              </p:nvPr>
            </p:nvSpPr>
            <p:spPr/>
            <p:txBody>
              <a:bodyPr/>
              <a:lstStyle/>
              <a:p>
                <a:pPr marL="139700" indent="0">
                  <a:buNone/>
                </a:pPr>
                <a:r>
                  <a:rPr lang="en-US" dirty="0"/>
                  <a:t>Words have different degrees of sentiment.</a:t>
                </a:r>
              </a:p>
              <a:p>
                <a:pPr lvl="1"/>
                <a:r>
                  <a:rPr lang="en-US" dirty="0"/>
                  <a:t>Awesome &gt; Great</a:t>
                </a:r>
              </a:p>
              <a:p>
                <a:pPr lvl="1"/>
                <a:r>
                  <a:rPr lang="en-US" dirty="0"/>
                  <a:t>How can we weigh them differently?</a:t>
                </a:r>
              </a:p>
              <a:p>
                <a:pPr marL="139700" indent="0">
                  <a:buNone/>
                </a:pPr>
                <a:endParaRPr lang="en-US" dirty="0"/>
              </a:p>
              <a:p>
                <a:pPr marL="139700" indent="0">
                  <a:buNone/>
                </a:pPr>
                <a:r>
                  <a:rPr lang="en-US" dirty="0"/>
                  <a:t>Single words are not enough sometimes…</a:t>
                </a:r>
              </a:p>
              <a:p>
                <a:pPr lvl="1"/>
                <a:r>
                  <a:rPr lang="en-US" dirty="0"/>
                  <a:t>“Good” </a:t>
                </a:r>
                <a14:m>
                  <m:oMath xmlns:m="http://schemas.openxmlformats.org/officeDocument/2006/math">
                    <m:r>
                      <a:rPr lang="en-US" i="1">
                        <a:latin typeface="Cambria Math" panose="02040503050406030204" pitchFamily="18" charset="0"/>
                      </a:rPr>
                      <m:t>→</m:t>
                    </m:r>
                  </m:oMath>
                </a14:m>
                <a:r>
                  <a:rPr lang="en-US" dirty="0"/>
                  <a:t> Positive</a:t>
                </a:r>
              </a:p>
              <a:p>
                <a:pPr lvl="1"/>
                <a:r>
                  <a:rPr lang="en-US" dirty="0"/>
                  <a:t>“Not Good” </a:t>
                </a:r>
                <a14:m>
                  <m:oMath xmlns:m="http://schemas.openxmlformats.org/officeDocument/2006/math">
                    <m:r>
                      <a:rPr lang="en-US" i="1">
                        <a:latin typeface="Cambria Math" panose="02040503050406030204" pitchFamily="18" charset="0"/>
                      </a:rPr>
                      <m:t>→</m:t>
                    </m:r>
                  </m:oMath>
                </a14:m>
                <a:r>
                  <a:rPr lang="en-US" dirty="0"/>
                  <a:t> Negative  </a:t>
                </a:r>
              </a:p>
              <a:p>
                <a:pPr marL="139700" indent="0">
                  <a:buNone/>
                </a:pPr>
                <a:endParaRPr lang="en-US" dirty="0"/>
              </a:p>
              <a:p>
                <a:pPr marL="139700" indent="0">
                  <a:buNone/>
                </a:pPr>
                <a:r>
                  <a:rPr lang="en-US" dirty="0"/>
                  <a:t>How do we get list of positive/negative words?</a:t>
                </a:r>
              </a:p>
              <a:p>
                <a:pPr marL="139700" indent="0">
                  <a:buNone/>
                </a:pPr>
                <a:endParaRPr lang="en-US" dirty="0"/>
              </a:p>
            </p:txBody>
          </p:sp>
        </mc:Choice>
        <mc:Fallback xmlns="">
          <p:sp>
            <p:nvSpPr>
              <p:cNvPr id="3" name="Text Placeholder 2">
                <a:extLst>
                  <a:ext uri="{FF2B5EF4-FFF2-40B4-BE49-F238E27FC236}">
                    <a16:creationId xmlns:a16="http://schemas.microsoft.com/office/drawing/2014/main" id="{19AB157C-266C-AF4B-BD11-F891FC8DA353}"/>
                  </a:ext>
                </a:extLst>
              </p:cNvPr>
              <p:cNvSpPr>
                <a:spLocks noGrp="1" noRot="1" noChangeAspect="1" noMove="1" noResize="1" noEditPoints="1" noAdjustHandles="1" noChangeArrowheads="1" noChangeShapeType="1" noTextEdit="1"/>
              </p:cNvSpPr>
              <p:nvPr>
                <p:ph type="body" idx="1"/>
              </p:nvPr>
            </p:nvSpPr>
            <p:spPr>
              <a:blipFill>
                <a:blip r:embed="rId3"/>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91AF0CE8-C9A7-744D-9CEB-1F57BB567B6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88</a:t>
            </a:fld>
            <a:endParaRPr lang="en"/>
          </a:p>
        </p:txBody>
      </p:sp>
    </p:spTree>
    <p:extLst>
      <p:ext uri="{BB962C8B-B14F-4D97-AF65-F5344CB8AC3E}">
        <p14:creationId xmlns:p14="http://schemas.microsoft.com/office/powerpoint/2010/main" val="11720393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EFA56-5121-8240-B264-A8DD8CD8BE39}"/>
              </a:ext>
            </a:extLst>
          </p:cNvPr>
          <p:cNvSpPr>
            <a:spLocks noGrp="1"/>
          </p:cNvSpPr>
          <p:nvPr>
            <p:ph type="title"/>
          </p:nvPr>
        </p:nvSpPr>
        <p:spPr/>
        <p:txBody>
          <a:bodyPr/>
          <a:lstStyle/>
          <a:p>
            <a:r>
              <a:rPr lang="en-US" dirty="0"/>
              <a:t>Words Have Different Degrees of Sentiments</a:t>
            </a:r>
          </a:p>
        </p:txBody>
      </p:sp>
      <p:sp>
        <p:nvSpPr>
          <p:cNvPr id="3" name="Text Placeholder 2">
            <a:extLst>
              <a:ext uri="{FF2B5EF4-FFF2-40B4-BE49-F238E27FC236}">
                <a16:creationId xmlns:a16="http://schemas.microsoft.com/office/drawing/2014/main" id="{F567823D-1634-1147-AF60-34243D75B93B}"/>
              </a:ext>
            </a:extLst>
          </p:cNvPr>
          <p:cNvSpPr>
            <a:spLocks noGrp="1"/>
          </p:cNvSpPr>
          <p:nvPr>
            <p:ph type="body" idx="1"/>
          </p:nvPr>
        </p:nvSpPr>
        <p:spPr>
          <a:xfrm>
            <a:off x="3090625" y="294147"/>
            <a:ext cx="5596200" cy="3981000"/>
          </a:xfrm>
        </p:spPr>
        <p:txBody>
          <a:bodyPr/>
          <a:lstStyle/>
          <a:p>
            <a:r>
              <a:rPr lang="en-US" dirty="0"/>
              <a:t>What if we generalize good/bad to a numeric weighting per word?</a:t>
            </a:r>
          </a:p>
        </p:txBody>
      </p:sp>
      <p:sp>
        <p:nvSpPr>
          <p:cNvPr id="4" name="Slide Number Placeholder 3">
            <a:extLst>
              <a:ext uri="{FF2B5EF4-FFF2-40B4-BE49-F238E27FC236}">
                <a16:creationId xmlns:a16="http://schemas.microsoft.com/office/drawing/2014/main" id="{24927D18-85B0-BB47-89CE-323521EB73E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89</a:t>
            </a:fld>
            <a:endParaRPr lang="en"/>
          </a:p>
        </p:txBody>
      </p:sp>
      <p:graphicFrame>
        <p:nvGraphicFramePr>
          <p:cNvPr id="5" name="Table 6">
            <a:extLst>
              <a:ext uri="{FF2B5EF4-FFF2-40B4-BE49-F238E27FC236}">
                <a16:creationId xmlns:a16="http://schemas.microsoft.com/office/drawing/2014/main" id="{44DAC4F5-1964-ED49-804B-25568243DA25}"/>
              </a:ext>
            </a:extLst>
          </p:cNvPr>
          <p:cNvGraphicFramePr>
            <a:graphicFrameLocks noGrp="1"/>
          </p:cNvGraphicFramePr>
          <p:nvPr/>
        </p:nvGraphicFramePr>
        <p:xfrm>
          <a:off x="2905751" y="1064260"/>
          <a:ext cx="1824711" cy="4079240"/>
        </p:xfrm>
        <a:graphic>
          <a:graphicData uri="http://schemas.openxmlformats.org/drawingml/2006/table">
            <a:tbl>
              <a:tblPr firstRow="1" bandRow="1">
                <a:tableStyleId>{CB23F696-D533-4BE0-B1DA-8B15BD142E95}</a:tableStyleId>
              </a:tblPr>
              <a:tblGrid>
                <a:gridCol w="1003077">
                  <a:extLst>
                    <a:ext uri="{9D8B030D-6E8A-4147-A177-3AD203B41FA5}">
                      <a16:colId xmlns:a16="http://schemas.microsoft.com/office/drawing/2014/main" val="995267734"/>
                    </a:ext>
                  </a:extLst>
                </a:gridCol>
                <a:gridCol w="821634">
                  <a:extLst>
                    <a:ext uri="{9D8B030D-6E8A-4147-A177-3AD203B41FA5}">
                      <a16:colId xmlns:a16="http://schemas.microsoft.com/office/drawing/2014/main" val="449298181"/>
                    </a:ext>
                  </a:extLst>
                </a:gridCol>
              </a:tblGrid>
              <a:tr h="370840">
                <a:tc>
                  <a:txBody>
                    <a:bodyPr/>
                    <a:lstStyle/>
                    <a:p>
                      <a:r>
                        <a:rPr lang="en-US" b="1" dirty="0"/>
                        <a:t>Word</a:t>
                      </a:r>
                    </a:p>
                  </a:txBody>
                  <a:tcPr/>
                </a:tc>
                <a:tc>
                  <a:txBody>
                    <a:bodyPr/>
                    <a:lstStyle/>
                    <a:p>
                      <a:r>
                        <a:rPr lang="en-US" b="1" dirty="0"/>
                        <a:t>Good?</a:t>
                      </a:r>
                    </a:p>
                  </a:txBody>
                  <a:tcPr/>
                </a:tc>
                <a:extLst>
                  <a:ext uri="{0D108BD9-81ED-4DB2-BD59-A6C34878D82A}">
                    <a16:rowId xmlns:a16="http://schemas.microsoft.com/office/drawing/2014/main" val="299184226"/>
                  </a:ext>
                </a:extLst>
              </a:tr>
              <a:tr h="370840">
                <a:tc>
                  <a:txBody>
                    <a:bodyPr/>
                    <a:lstStyle/>
                    <a:p>
                      <a:r>
                        <a:rPr lang="en-US" dirty="0"/>
                        <a:t>sushi</a:t>
                      </a:r>
                    </a:p>
                  </a:txBody>
                  <a:tcPr/>
                </a:tc>
                <a:tc>
                  <a:txBody>
                    <a:bodyPr/>
                    <a:lstStyle/>
                    <a:p>
                      <a:r>
                        <a:rPr lang="en-US" dirty="0"/>
                        <a:t>None</a:t>
                      </a:r>
                    </a:p>
                  </a:txBody>
                  <a:tcPr/>
                </a:tc>
                <a:extLst>
                  <a:ext uri="{0D108BD9-81ED-4DB2-BD59-A6C34878D82A}">
                    <a16:rowId xmlns:a16="http://schemas.microsoft.com/office/drawing/2014/main" val="1585336460"/>
                  </a:ext>
                </a:extLst>
              </a:tr>
              <a:tr h="370840">
                <a:tc>
                  <a:txBody>
                    <a:bodyPr/>
                    <a:lstStyle/>
                    <a:p>
                      <a:r>
                        <a:rPr lang="en-US" dirty="0"/>
                        <a:t>was</a:t>
                      </a:r>
                    </a:p>
                  </a:txBody>
                  <a:tcPr/>
                </a:tc>
                <a:tc>
                  <a:txBody>
                    <a:bodyPr/>
                    <a:lstStyle/>
                    <a:p>
                      <a:r>
                        <a:rPr lang="en-US" dirty="0"/>
                        <a:t>None</a:t>
                      </a:r>
                    </a:p>
                  </a:txBody>
                  <a:tcPr/>
                </a:tc>
                <a:extLst>
                  <a:ext uri="{0D108BD9-81ED-4DB2-BD59-A6C34878D82A}">
                    <a16:rowId xmlns:a16="http://schemas.microsoft.com/office/drawing/2014/main" val="279684203"/>
                  </a:ext>
                </a:extLst>
              </a:tr>
              <a:tr h="370840">
                <a:tc>
                  <a:txBody>
                    <a:bodyPr/>
                    <a:lstStyle/>
                    <a:p>
                      <a:r>
                        <a:rPr lang="en-US" dirty="0"/>
                        <a:t>great</a:t>
                      </a:r>
                    </a:p>
                  </a:txBody>
                  <a:tcPr>
                    <a:solidFill>
                      <a:schemeClr val="accent3">
                        <a:lumMod val="20000"/>
                        <a:lumOff val="80000"/>
                      </a:schemeClr>
                    </a:solidFill>
                  </a:tcPr>
                </a:tc>
                <a:tc>
                  <a:txBody>
                    <a:bodyPr/>
                    <a:lstStyle/>
                    <a:p>
                      <a:r>
                        <a:rPr lang="en-US" dirty="0"/>
                        <a:t>Good</a:t>
                      </a:r>
                    </a:p>
                  </a:txBody>
                  <a:tcPr>
                    <a:solidFill>
                      <a:schemeClr val="accent3">
                        <a:lumMod val="20000"/>
                        <a:lumOff val="80000"/>
                      </a:schemeClr>
                    </a:solidFill>
                  </a:tcPr>
                </a:tc>
                <a:extLst>
                  <a:ext uri="{0D108BD9-81ED-4DB2-BD59-A6C34878D82A}">
                    <a16:rowId xmlns:a16="http://schemas.microsoft.com/office/drawing/2014/main" val="202253267"/>
                  </a:ext>
                </a:extLst>
              </a:tr>
              <a:tr h="370840">
                <a:tc>
                  <a:txBody>
                    <a:bodyPr/>
                    <a:lstStyle/>
                    <a:p>
                      <a:r>
                        <a:rPr lang="en-US" dirty="0"/>
                        <a:t>the</a:t>
                      </a:r>
                    </a:p>
                  </a:txBody>
                  <a:tcPr/>
                </a:tc>
                <a:tc>
                  <a:txBody>
                    <a:bodyPr/>
                    <a:lstStyle/>
                    <a:p>
                      <a:r>
                        <a:rPr lang="en-US" dirty="0"/>
                        <a:t>None</a:t>
                      </a:r>
                    </a:p>
                  </a:txBody>
                  <a:tcPr/>
                </a:tc>
                <a:extLst>
                  <a:ext uri="{0D108BD9-81ED-4DB2-BD59-A6C34878D82A}">
                    <a16:rowId xmlns:a16="http://schemas.microsoft.com/office/drawing/2014/main" val="3531194084"/>
                  </a:ext>
                </a:extLst>
              </a:tr>
              <a:tr h="370840">
                <a:tc>
                  <a:txBody>
                    <a:bodyPr/>
                    <a:lstStyle/>
                    <a:p>
                      <a:r>
                        <a:rPr lang="en-US" dirty="0"/>
                        <a:t>food</a:t>
                      </a:r>
                    </a:p>
                  </a:txBody>
                  <a:tcPr/>
                </a:tc>
                <a:tc>
                  <a:txBody>
                    <a:bodyPr/>
                    <a:lstStyle/>
                    <a:p>
                      <a:r>
                        <a:rPr lang="en-US" dirty="0"/>
                        <a:t>None</a:t>
                      </a:r>
                    </a:p>
                  </a:txBody>
                  <a:tcPr/>
                </a:tc>
                <a:extLst>
                  <a:ext uri="{0D108BD9-81ED-4DB2-BD59-A6C34878D82A}">
                    <a16:rowId xmlns:a16="http://schemas.microsoft.com/office/drawing/2014/main" val="3618768246"/>
                  </a:ext>
                </a:extLst>
              </a:tr>
              <a:tr h="370840">
                <a:tc>
                  <a:txBody>
                    <a:bodyPr/>
                    <a:lstStyle/>
                    <a:p>
                      <a:r>
                        <a:rPr lang="en-US" dirty="0"/>
                        <a:t>but</a:t>
                      </a:r>
                    </a:p>
                  </a:txBody>
                  <a:tcPr/>
                </a:tc>
                <a:tc>
                  <a:txBody>
                    <a:bodyPr/>
                    <a:lstStyle/>
                    <a:p>
                      <a:r>
                        <a:rPr lang="en-US" dirty="0"/>
                        <a:t>None</a:t>
                      </a:r>
                    </a:p>
                  </a:txBody>
                  <a:tcPr/>
                </a:tc>
                <a:extLst>
                  <a:ext uri="{0D108BD9-81ED-4DB2-BD59-A6C34878D82A}">
                    <a16:rowId xmlns:a16="http://schemas.microsoft.com/office/drawing/2014/main" val="2090839649"/>
                  </a:ext>
                </a:extLst>
              </a:tr>
              <a:tr h="370840">
                <a:tc>
                  <a:txBody>
                    <a:bodyPr/>
                    <a:lstStyle/>
                    <a:p>
                      <a:r>
                        <a:rPr lang="en-US" dirty="0"/>
                        <a:t>awesome</a:t>
                      </a:r>
                    </a:p>
                  </a:txBody>
                  <a:tcPr>
                    <a:solidFill>
                      <a:schemeClr val="accent3">
                        <a:lumMod val="20000"/>
                        <a:lumOff val="80000"/>
                      </a:schemeClr>
                    </a:solidFill>
                  </a:tcPr>
                </a:tc>
                <a:tc>
                  <a:txBody>
                    <a:bodyPr/>
                    <a:lstStyle/>
                    <a:p>
                      <a:r>
                        <a:rPr lang="en-US" dirty="0"/>
                        <a:t>Good</a:t>
                      </a:r>
                    </a:p>
                  </a:txBody>
                  <a:tcPr>
                    <a:solidFill>
                      <a:schemeClr val="accent3">
                        <a:lumMod val="20000"/>
                        <a:lumOff val="80000"/>
                      </a:schemeClr>
                    </a:solidFill>
                  </a:tcPr>
                </a:tc>
                <a:extLst>
                  <a:ext uri="{0D108BD9-81ED-4DB2-BD59-A6C34878D82A}">
                    <a16:rowId xmlns:a16="http://schemas.microsoft.com/office/drawing/2014/main" val="2994921657"/>
                  </a:ext>
                </a:extLst>
              </a:tr>
              <a:tr h="370840">
                <a:tc>
                  <a:txBody>
                    <a:bodyPr/>
                    <a:lstStyle/>
                    <a:p>
                      <a:r>
                        <a:rPr lang="en-US" dirty="0"/>
                        <a:t>service</a:t>
                      </a:r>
                    </a:p>
                  </a:txBody>
                  <a:tcPr/>
                </a:tc>
                <a:tc>
                  <a:txBody>
                    <a:bodyPr/>
                    <a:lstStyle/>
                    <a:p>
                      <a:r>
                        <a:rPr lang="en-US" dirty="0"/>
                        <a:t>None</a:t>
                      </a:r>
                    </a:p>
                  </a:txBody>
                  <a:tcPr/>
                </a:tc>
                <a:extLst>
                  <a:ext uri="{0D108BD9-81ED-4DB2-BD59-A6C34878D82A}">
                    <a16:rowId xmlns:a16="http://schemas.microsoft.com/office/drawing/2014/main" val="2259277337"/>
                  </a:ext>
                </a:extLst>
              </a:tr>
              <a:tr h="370840">
                <a:tc>
                  <a:txBody>
                    <a:bodyPr/>
                    <a:lstStyle/>
                    <a:p>
                      <a:r>
                        <a:rPr lang="en-US" dirty="0"/>
                        <a:t>terrible</a:t>
                      </a:r>
                    </a:p>
                  </a:txBody>
                  <a:tcPr>
                    <a:solidFill>
                      <a:schemeClr val="accent6">
                        <a:lumMod val="20000"/>
                        <a:lumOff val="80000"/>
                      </a:schemeClr>
                    </a:solidFill>
                  </a:tcPr>
                </a:tc>
                <a:tc>
                  <a:txBody>
                    <a:bodyPr/>
                    <a:lstStyle/>
                    <a:p>
                      <a:r>
                        <a:rPr lang="en-US" dirty="0"/>
                        <a:t>Bad</a:t>
                      </a:r>
                    </a:p>
                  </a:txBody>
                  <a:tcPr>
                    <a:solidFill>
                      <a:schemeClr val="accent6">
                        <a:lumMod val="20000"/>
                        <a:lumOff val="80000"/>
                      </a:schemeClr>
                    </a:solidFill>
                  </a:tcPr>
                </a:tc>
                <a:extLst>
                  <a:ext uri="{0D108BD9-81ED-4DB2-BD59-A6C34878D82A}">
                    <a16:rowId xmlns:a16="http://schemas.microsoft.com/office/drawing/2014/main" val="4129631421"/>
                  </a:ext>
                </a:extLst>
              </a:tr>
              <a:tr h="370840">
                <a:tc>
                  <a:txBody>
                    <a:bodyPr/>
                    <a:lstStyle/>
                    <a:p>
                      <a:r>
                        <a:rPr lang="en-US" dirty="0"/>
                        <a:t>rancid</a:t>
                      </a:r>
                    </a:p>
                  </a:txBody>
                  <a:tcPr>
                    <a:solidFill>
                      <a:schemeClr val="accent6">
                        <a:lumMod val="20000"/>
                        <a:lumOff val="80000"/>
                      </a:schemeClr>
                    </a:solidFill>
                  </a:tcPr>
                </a:tc>
                <a:tc>
                  <a:txBody>
                    <a:bodyPr/>
                    <a:lstStyle/>
                    <a:p>
                      <a:r>
                        <a:rPr lang="en-US" dirty="0"/>
                        <a:t>Bad</a:t>
                      </a:r>
                    </a:p>
                  </a:txBody>
                  <a:tcPr>
                    <a:solidFill>
                      <a:schemeClr val="accent6">
                        <a:lumMod val="20000"/>
                        <a:lumOff val="80000"/>
                      </a:schemeClr>
                    </a:solidFill>
                  </a:tcPr>
                </a:tc>
                <a:extLst>
                  <a:ext uri="{0D108BD9-81ED-4DB2-BD59-A6C34878D82A}">
                    <a16:rowId xmlns:a16="http://schemas.microsoft.com/office/drawing/2014/main" val="270560233"/>
                  </a:ext>
                </a:extLst>
              </a:tr>
            </a:tbl>
          </a:graphicData>
        </a:graphic>
      </p:graphicFrame>
      <p:sp>
        <p:nvSpPr>
          <p:cNvPr id="6" name="Right Arrow 5">
            <a:extLst>
              <a:ext uri="{FF2B5EF4-FFF2-40B4-BE49-F238E27FC236}">
                <a16:creationId xmlns:a16="http://schemas.microsoft.com/office/drawing/2014/main" id="{2A047FAF-0A4F-1245-A11F-32232059E10D}"/>
              </a:ext>
            </a:extLst>
          </p:cNvPr>
          <p:cNvSpPr/>
          <p:nvPr/>
        </p:nvSpPr>
        <p:spPr>
          <a:xfrm>
            <a:off x="4915336" y="2453979"/>
            <a:ext cx="1463040" cy="9289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Table 6">
            <a:extLst>
              <a:ext uri="{FF2B5EF4-FFF2-40B4-BE49-F238E27FC236}">
                <a16:creationId xmlns:a16="http://schemas.microsoft.com/office/drawing/2014/main" id="{7466E573-BEDE-D14D-ABA0-8E16B6C0E456}"/>
              </a:ext>
            </a:extLst>
          </p:cNvPr>
          <p:cNvGraphicFramePr>
            <a:graphicFrameLocks noGrp="1"/>
          </p:cNvGraphicFramePr>
          <p:nvPr/>
        </p:nvGraphicFramePr>
        <p:xfrm>
          <a:off x="6620245" y="1041805"/>
          <a:ext cx="1824711" cy="4079240"/>
        </p:xfrm>
        <a:graphic>
          <a:graphicData uri="http://schemas.openxmlformats.org/drawingml/2006/table">
            <a:tbl>
              <a:tblPr firstRow="1" bandRow="1">
                <a:tableStyleId>{CB23F696-D533-4BE0-B1DA-8B15BD142E95}</a:tableStyleId>
              </a:tblPr>
              <a:tblGrid>
                <a:gridCol w="1003077">
                  <a:extLst>
                    <a:ext uri="{9D8B030D-6E8A-4147-A177-3AD203B41FA5}">
                      <a16:colId xmlns:a16="http://schemas.microsoft.com/office/drawing/2014/main" val="995267734"/>
                    </a:ext>
                  </a:extLst>
                </a:gridCol>
                <a:gridCol w="821634">
                  <a:extLst>
                    <a:ext uri="{9D8B030D-6E8A-4147-A177-3AD203B41FA5}">
                      <a16:colId xmlns:a16="http://schemas.microsoft.com/office/drawing/2014/main" val="449298181"/>
                    </a:ext>
                  </a:extLst>
                </a:gridCol>
              </a:tblGrid>
              <a:tr h="370840">
                <a:tc>
                  <a:txBody>
                    <a:bodyPr/>
                    <a:lstStyle/>
                    <a:p>
                      <a:r>
                        <a:rPr lang="en-US" b="1" dirty="0"/>
                        <a:t>Word</a:t>
                      </a:r>
                    </a:p>
                  </a:txBody>
                  <a:tcPr/>
                </a:tc>
                <a:tc>
                  <a:txBody>
                    <a:bodyPr/>
                    <a:lstStyle/>
                    <a:p>
                      <a:r>
                        <a:rPr lang="en-US" b="1" dirty="0"/>
                        <a:t>Weight</a:t>
                      </a:r>
                    </a:p>
                  </a:txBody>
                  <a:tcPr/>
                </a:tc>
                <a:extLst>
                  <a:ext uri="{0D108BD9-81ED-4DB2-BD59-A6C34878D82A}">
                    <a16:rowId xmlns:a16="http://schemas.microsoft.com/office/drawing/2014/main" val="299184226"/>
                  </a:ext>
                </a:extLst>
              </a:tr>
              <a:tr h="370840">
                <a:tc>
                  <a:txBody>
                    <a:bodyPr/>
                    <a:lstStyle/>
                    <a:p>
                      <a:r>
                        <a:rPr lang="en-US" dirty="0"/>
                        <a:t>sushi</a:t>
                      </a:r>
                    </a:p>
                  </a:txBody>
                  <a:tcPr/>
                </a:tc>
                <a:tc>
                  <a:txBody>
                    <a:bodyPr/>
                    <a:lstStyle/>
                    <a:p>
                      <a:r>
                        <a:rPr lang="en-US" dirty="0"/>
                        <a:t>0</a:t>
                      </a:r>
                    </a:p>
                  </a:txBody>
                  <a:tcPr/>
                </a:tc>
                <a:extLst>
                  <a:ext uri="{0D108BD9-81ED-4DB2-BD59-A6C34878D82A}">
                    <a16:rowId xmlns:a16="http://schemas.microsoft.com/office/drawing/2014/main" val="1585336460"/>
                  </a:ext>
                </a:extLst>
              </a:tr>
              <a:tr h="370840">
                <a:tc>
                  <a:txBody>
                    <a:bodyPr/>
                    <a:lstStyle/>
                    <a:p>
                      <a:r>
                        <a:rPr lang="en-US" dirty="0"/>
                        <a:t>was</a:t>
                      </a:r>
                    </a:p>
                  </a:txBody>
                  <a:tcPr/>
                </a:tc>
                <a:tc>
                  <a:txBody>
                    <a:bodyPr/>
                    <a:lstStyle/>
                    <a:p>
                      <a:r>
                        <a:rPr lang="en-US" dirty="0"/>
                        <a:t>0</a:t>
                      </a:r>
                    </a:p>
                  </a:txBody>
                  <a:tcPr/>
                </a:tc>
                <a:extLst>
                  <a:ext uri="{0D108BD9-81ED-4DB2-BD59-A6C34878D82A}">
                    <a16:rowId xmlns:a16="http://schemas.microsoft.com/office/drawing/2014/main" val="279684203"/>
                  </a:ext>
                </a:extLst>
              </a:tr>
              <a:tr h="370840">
                <a:tc>
                  <a:txBody>
                    <a:bodyPr/>
                    <a:lstStyle/>
                    <a:p>
                      <a:r>
                        <a:rPr lang="en-US" dirty="0"/>
                        <a:t>great</a:t>
                      </a:r>
                    </a:p>
                  </a:txBody>
                  <a:tcPr>
                    <a:solidFill>
                      <a:schemeClr val="accent3">
                        <a:lumMod val="20000"/>
                        <a:lumOff val="80000"/>
                      </a:schemeClr>
                    </a:solidFill>
                  </a:tcPr>
                </a:tc>
                <a:tc>
                  <a:txBody>
                    <a:bodyPr/>
                    <a:lstStyle/>
                    <a:p>
                      <a:r>
                        <a:rPr lang="en-US" dirty="0"/>
                        <a:t>1</a:t>
                      </a:r>
                    </a:p>
                  </a:txBody>
                  <a:tcPr>
                    <a:solidFill>
                      <a:schemeClr val="accent3">
                        <a:lumMod val="20000"/>
                        <a:lumOff val="80000"/>
                      </a:schemeClr>
                    </a:solidFill>
                  </a:tcPr>
                </a:tc>
                <a:extLst>
                  <a:ext uri="{0D108BD9-81ED-4DB2-BD59-A6C34878D82A}">
                    <a16:rowId xmlns:a16="http://schemas.microsoft.com/office/drawing/2014/main" val="202253267"/>
                  </a:ext>
                </a:extLst>
              </a:tr>
              <a:tr h="370840">
                <a:tc>
                  <a:txBody>
                    <a:bodyPr/>
                    <a:lstStyle/>
                    <a:p>
                      <a:r>
                        <a:rPr lang="en-US" dirty="0"/>
                        <a:t>the</a:t>
                      </a:r>
                    </a:p>
                  </a:txBody>
                  <a:tcPr/>
                </a:tc>
                <a:tc>
                  <a:txBody>
                    <a:bodyPr/>
                    <a:lstStyle/>
                    <a:p>
                      <a:r>
                        <a:rPr lang="en-US" dirty="0"/>
                        <a:t>0</a:t>
                      </a:r>
                    </a:p>
                  </a:txBody>
                  <a:tcPr/>
                </a:tc>
                <a:extLst>
                  <a:ext uri="{0D108BD9-81ED-4DB2-BD59-A6C34878D82A}">
                    <a16:rowId xmlns:a16="http://schemas.microsoft.com/office/drawing/2014/main" val="3531194084"/>
                  </a:ext>
                </a:extLst>
              </a:tr>
              <a:tr h="370840">
                <a:tc>
                  <a:txBody>
                    <a:bodyPr/>
                    <a:lstStyle/>
                    <a:p>
                      <a:r>
                        <a:rPr lang="en-US" dirty="0"/>
                        <a:t>food</a:t>
                      </a:r>
                    </a:p>
                  </a:txBody>
                  <a:tcPr/>
                </a:tc>
                <a:tc>
                  <a:txBody>
                    <a:bodyPr/>
                    <a:lstStyle/>
                    <a:p>
                      <a:r>
                        <a:rPr lang="en-US" dirty="0"/>
                        <a:t>0</a:t>
                      </a:r>
                    </a:p>
                  </a:txBody>
                  <a:tcPr/>
                </a:tc>
                <a:extLst>
                  <a:ext uri="{0D108BD9-81ED-4DB2-BD59-A6C34878D82A}">
                    <a16:rowId xmlns:a16="http://schemas.microsoft.com/office/drawing/2014/main" val="3618768246"/>
                  </a:ext>
                </a:extLst>
              </a:tr>
              <a:tr h="370840">
                <a:tc>
                  <a:txBody>
                    <a:bodyPr/>
                    <a:lstStyle/>
                    <a:p>
                      <a:r>
                        <a:rPr lang="en-US" dirty="0"/>
                        <a:t>but</a:t>
                      </a:r>
                    </a:p>
                  </a:txBody>
                  <a:tcPr/>
                </a:tc>
                <a:tc>
                  <a:txBody>
                    <a:bodyPr/>
                    <a:lstStyle/>
                    <a:p>
                      <a:r>
                        <a:rPr lang="en-US" dirty="0"/>
                        <a:t>0</a:t>
                      </a:r>
                    </a:p>
                  </a:txBody>
                  <a:tcPr/>
                </a:tc>
                <a:extLst>
                  <a:ext uri="{0D108BD9-81ED-4DB2-BD59-A6C34878D82A}">
                    <a16:rowId xmlns:a16="http://schemas.microsoft.com/office/drawing/2014/main" val="2858180755"/>
                  </a:ext>
                </a:extLst>
              </a:tr>
              <a:tr h="370840">
                <a:tc>
                  <a:txBody>
                    <a:bodyPr/>
                    <a:lstStyle/>
                    <a:p>
                      <a:r>
                        <a:rPr lang="en-US" dirty="0"/>
                        <a:t>awesome</a:t>
                      </a:r>
                    </a:p>
                  </a:txBody>
                  <a:tcPr>
                    <a:solidFill>
                      <a:schemeClr val="accent3">
                        <a:lumMod val="20000"/>
                        <a:lumOff val="80000"/>
                      </a:schemeClr>
                    </a:solidFill>
                  </a:tcPr>
                </a:tc>
                <a:tc>
                  <a:txBody>
                    <a:bodyPr/>
                    <a:lstStyle/>
                    <a:p>
                      <a:r>
                        <a:rPr lang="en-US" dirty="0"/>
                        <a:t>2</a:t>
                      </a:r>
                    </a:p>
                  </a:txBody>
                  <a:tcPr>
                    <a:solidFill>
                      <a:schemeClr val="accent3">
                        <a:lumMod val="20000"/>
                        <a:lumOff val="80000"/>
                      </a:schemeClr>
                    </a:solidFill>
                  </a:tcPr>
                </a:tc>
                <a:extLst>
                  <a:ext uri="{0D108BD9-81ED-4DB2-BD59-A6C34878D82A}">
                    <a16:rowId xmlns:a16="http://schemas.microsoft.com/office/drawing/2014/main" val="2994921657"/>
                  </a:ext>
                </a:extLst>
              </a:tr>
              <a:tr h="370840">
                <a:tc>
                  <a:txBody>
                    <a:bodyPr/>
                    <a:lstStyle/>
                    <a:p>
                      <a:r>
                        <a:rPr lang="en-US" dirty="0"/>
                        <a:t>service</a:t>
                      </a:r>
                    </a:p>
                  </a:txBody>
                  <a:tcPr/>
                </a:tc>
                <a:tc>
                  <a:txBody>
                    <a:bodyPr/>
                    <a:lstStyle/>
                    <a:p>
                      <a:r>
                        <a:rPr lang="en-US" dirty="0"/>
                        <a:t>0</a:t>
                      </a:r>
                    </a:p>
                  </a:txBody>
                  <a:tcPr/>
                </a:tc>
                <a:extLst>
                  <a:ext uri="{0D108BD9-81ED-4DB2-BD59-A6C34878D82A}">
                    <a16:rowId xmlns:a16="http://schemas.microsoft.com/office/drawing/2014/main" val="2259277337"/>
                  </a:ext>
                </a:extLst>
              </a:tr>
              <a:tr h="370840">
                <a:tc>
                  <a:txBody>
                    <a:bodyPr/>
                    <a:lstStyle/>
                    <a:p>
                      <a:r>
                        <a:rPr lang="en-US" dirty="0"/>
                        <a:t>terrible</a:t>
                      </a:r>
                    </a:p>
                  </a:txBody>
                  <a:tcPr>
                    <a:solidFill>
                      <a:schemeClr val="accent6">
                        <a:lumMod val="20000"/>
                        <a:lumOff val="80000"/>
                      </a:schemeClr>
                    </a:solidFill>
                  </a:tcPr>
                </a:tc>
                <a:tc>
                  <a:txBody>
                    <a:bodyPr/>
                    <a:lstStyle/>
                    <a:p>
                      <a:r>
                        <a:rPr lang="en-US" dirty="0"/>
                        <a:t>-1</a:t>
                      </a:r>
                    </a:p>
                  </a:txBody>
                  <a:tcPr>
                    <a:solidFill>
                      <a:schemeClr val="accent6">
                        <a:lumMod val="20000"/>
                        <a:lumOff val="80000"/>
                      </a:schemeClr>
                    </a:solidFill>
                  </a:tcPr>
                </a:tc>
                <a:extLst>
                  <a:ext uri="{0D108BD9-81ED-4DB2-BD59-A6C34878D82A}">
                    <a16:rowId xmlns:a16="http://schemas.microsoft.com/office/drawing/2014/main" val="4129631421"/>
                  </a:ext>
                </a:extLst>
              </a:tr>
              <a:tr h="370840">
                <a:tc>
                  <a:txBody>
                    <a:bodyPr/>
                    <a:lstStyle/>
                    <a:p>
                      <a:r>
                        <a:rPr lang="en-US" dirty="0"/>
                        <a:t>rancid</a:t>
                      </a:r>
                    </a:p>
                  </a:txBody>
                  <a:tcPr>
                    <a:solidFill>
                      <a:schemeClr val="accent6">
                        <a:lumMod val="20000"/>
                        <a:lumOff val="80000"/>
                      </a:schemeClr>
                    </a:solidFill>
                  </a:tcPr>
                </a:tc>
                <a:tc>
                  <a:txBody>
                    <a:bodyPr/>
                    <a:lstStyle/>
                    <a:p>
                      <a:r>
                        <a:rPr lang="en-US" dirty="0"/>
                        <a:t>-2</a:t>
                      </a:r>
                    </a:p>
                  </a:txBody>
                  <a:tcPr>
                    <a:solidFill>
                      <a:schemeClr val="accent6">
                        <a:lumMod val="20000"/>
                        <a:lumOff val="80000"/>
                      </a:schemeClr>
                    </a:solidFill>
                  </a:tcPr>
                </a:tc>
                <a:extLst>
                  <a:ext uri="{0D108BD9-81ED-4DB2-BD59-A6C34878D82A}">
                    <a16:rowId xmlns:a16="http://schemas.microsoft.com/office/drawing/2014/main" val="270560233"/>
                  </a:ext>
                </a:extLst>
              </a:tr>
            </a:tbl>
          </a:graphicData>
        </a:graphic>
      </p:graphicFrame>
    </p:spTree>
    <p:extLst>
      <p:ext uri="{BB962C8B-B14F-4D97-AF65-F5344CB8AC3E}">
        <p14:creationId xmlns:p14="http://schemas.microsoft.com/office/powerpoint/2010/main" val="8705678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407E8-03F2-B640-B615-18313F087123}"/>
              </a:ext>
            </a:extLst>
          </p:cNvPr>
          <p:cNvSpPr>
            <a:spLocks noGrp="1"/>
          </p:cNvSpPr>
          <p:nvPr>
            <p:ph type="title"/>
          </p:nvPr>
        </p:nvSpPr>
        <p:spPr/>
        <p:txBody>
          <a:bodyPr/>
          <a:lstStyle/>
          <a:p>
            <a:r>
              <a:rPr lang="en-US" dirty="0"/>
              <a:t>Benefits</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2D633A24-A729-C34A-8A14-47B2B0DE6CD1}"/>
                  </a:ext>
                </a:extLst>
              </p:cNvPr>
              <p:cNvSpPr>
                <a:spLocks noGrp="1"/>
              </p:cNvSpPr>
              <p:nvPr>
                <p:ph type="body" idx="1"/>
              </p:nvPr>
            </p:nvSpPr>
            <p:spPr/>
            <p:txBody>
              <a:bodyPr/>
              <a:lstStyle/>
              <a:p>
                <a:pPr marL="139700" indent="0">
                  <a:buNone/>
                </a:pPr>
                <a:r>
                  <a:rPr lang="en-US" dirty="0"/>
                  <a:t>Why do we care about selecting features? Why not use them all?</a:t>
                </a:r>
              </a:p>
              <a:p>
                <a:pPr marL="139700" indent="0">
                  <a:lnSpc>
                    <a:spcPct val="150000"/>
                  </a:lnSpc>
                  <a:buNone/>
                </a:pPr>
                <a:r>
                  <a:rPr lang="en-US" b="1" dirty="0"/>
                  <a:t>Complexity</a:t>
                </a:r>
              </a:p>
              <a:p>
                <a:pPr marL="139700" indent="0">
                  <a:buNone/>
                </a:pPr>
                <a:r>
                  <a:rPr lang="en-US" dirty="0"/>
                  <a:t>Models with too many features are more complex. Might overfit!</a:t>
                </a:r>
              </a:p>
              <a:p>
                <a:pPr marL="139700" indent="0">
                  <a:lnSpc>
                    <a:spcPct val="150000"/>
                  </a:lnSpc>
                  <a:buNone/>
                </a:pPr>
                <a:r>
                  <a:rPr lang="en-US" b="1" dirty="0"/>
                  <a:t>Interpretability</a:t>
                </a:r>
              </a:p>
              <a:p>
                <a:pPr marL="139700" indent="0">
                  <a:buNone/>
                </a:pPr>
                <a:r>
                  <a:rPr lang="en-US" dirty="0"/>
                  <a:t>Can help us identify which features carry more information.</a:t>
                </a:r>
              </a:p>
              <a:p>
                <a:pPr marL="139700" indent="0">
                  <a:lnSpc>
                    <a:spcPct val="150000"/>
                  </a:lnSpc>
                  <a:buNone/>
                </a:pPr>
                <a:r>
                  <a:rPr lang="en-US" b="1" dirty="0"/>
                  <a:t>Efficiency</a:t>
                </a:r>
              </a:p>
              <a:p>
                <a:pPr marL="139700" indent="0">
                  <a:buNone/>
                </a:pPr>
                <a:r>
                  <a:rPr lang="en-US" dirty="0"/>
                  <a:t>Imagine if we had MANY features (e.g. DNA). </a:t>
                </a:r>
                <a14:m>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 </m:t>
                        </m:r>
                        <m:r>
                          <a:rPr lang="en-US" b="0" i="1" smtClean="0">
                            <a:latin typeface="Cambria Math" panose="02040503050406030204" pitchFamily="18" charset="0"/>
                          </a:rPr>
                          <m:t>𝑤</m:t>
                        </m:r>
                      </m:e>
                    </m:acc>
                  </m:oMath>
                </a14:m>
                <a:r>
                  <a:rPr lang="en-US" dirty="0"/>
                  <a:t> could have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11</m:t>
                        </m:r>
                      </m:sup>
                    </m:sSup>
                  </m:oMath>
                </a14:m>
                <a:r>
                  <a:rPr lang="en-US" dirty="0"/>
                  <a:t> coefficients. Evaluating </a:t>
                </a:r>
                <a14:m>
                  <m:oMath xmlns:m="http://schemas.openxmlformats.org/officeDocument/2006/math">
                    <m:acc>
                      <m:accPr>
                        <m:chr m:val="̂"/>
                        <m:ctrlPr>
                          <a:rPr lang="en-US" b="0" i="1" dirty="0" smtClean="0">
                            <a:latin typeface="Cambria Math" panose="02040503050406030204" pitchFamily="18" charset="0"/>
                          </a:rPr>
                        </m:ctrlPr>
                      </m:accPr>
                      <m:e>
                        <m:r>
                          <a:rPr lang="en-US" b="0" i="1" dirty="0" smtClean="0">
                            <a:latin typeface="Cambria Math" panose="02040503050406030204" pitchFamily="18" charset="0"/>
                          </a:rPr>
                          <m:t>𝑦</m:t>
                        </m:r>
                      </m:e>
                    </m:acc>
                    <m:r>
                      <a:rPr lang="en-US" b="0" i="1" dirty="0" smtClean="0">
                        <a:latin typeface="Cambria Math" panose="02040503050406030204" pitchFamily="18" charset="0"/>
                      </a:rPr>
                      <m:t>= </m:t>
                    </m:r>
                    <m:sSup>
                      <m:sSupPr>
                        <m:ctrlPr>
                          <a:rPr lang="en-US" b="0" i="1" dirty="0" smtClean="0">
                            <a:latin typeface="Cambria Math" panose="02040503050406030204" pitchFamily="18" charset="0"/>
                          </a:rPr>
                        </m:ctrlPr>
                      </m:sSup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𝑤</m:t>
                            </m:r>
                          </m:e>
                        </m:acc>
                      </m:e>
                      <m:sup>
                        <m:r>
                          <a:rPr lang="en-US" b="0" i="1" dirty="0" smtClean="0">
                            <a:latin typeface="Cambria Math" panose="02040503050406030204" pitchFamily="18" charset="0"/>
                          </a:rPr>
                          <m:t>𝑇</m:t>
                        </m:r>
                      </m:sup>
                    </m:sSup>
                    <m:r>
                      <a:rPr lang="en-US" b="0" i="1" dirty="0" smtClean="0">
                        <a:latin typeface="Cambria Math" panose="02040503050406030204" pitchFamily="18" charset="0"/>
                      </a:rPr>
                      <m:t>h</m:t>
                    </m:r>
                    <m:r>
                      <a:rPr lang="en-US" b="0" i="1" dirty="0" smtClean="0">
                        <a:latin typeface="Cambria Math" panose="02040503050406030204" pitchFamily="18" charset="0"/>
                      </a:rPr>
                      <m:t>(</m:t>
                    </m:r>
                    <m:r>
                      <a:rPr lang="en-US" b="0" i="1" dirty="0" smtClean="0">
                        <a:latin typeface="Cambria Math" panose="02040503050406030204" pitchFamily="18" charset="0"/>
                      </a:rPr>
                      <m:t>𝑥</m:t>
                    </m:r>
                    <m:r>
                      <a:rPr lang="en-US" b="0" i="1" dirty="0" smtClean="0">
                        <a:latin typeface="Cambria Math" panose="02040503050406030204" pitchFamily="18" charset="0"/>
                      </a:rPr>
                      <m:t>)</m:t>
                    </m:r>
                  </m:oMath>
                </a14:m>
                <a:r>
                  <a:rPr lang="en-US" dirty="0"/>
                  <a:t> would be very slow! </a:t>
                </a:r>
              </a:p>
              <a:p>
                <a:pPr marL="139700" indent="0">
                  <a:buNone/>
                </a:pPr>
                <a:endParaRPr lang="en-US" dirty="0"/>
              </a:p>
              <a:p>
                <a:pPr marL="139700" indent="0">
                  <a:buNone/>
                </a:pPr>
                <a:r>
                  <a:rPr lang="en-US" dirty="0"/>
                  <a:t>If </a:t>
                </a:r>
                <a14:m>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𝑤</m:t>
                        </m:r>
                      </m:e>
                    </m:acc>
                  </m:oMath>
                </a14:m>
                <a:r>
                  <a:rPr lang="en-US" dirty="0"/>
                  <a:t> is </a:t>
                </a:r>
                <a:r>
                  <a:rPr lang="en-US" b="1" dirty="0"/>
                  <a:t>sparse</a:t>
                </a:r>
                <a:r>
                  <a:rPr lang="en-US" dirty="0"/>
                  <a:t>, only need to look at the non-zero coefficients</a:t>
                </a:r>
              </a:p>
              <a:p>
                <a:pPr marL="139700" indent="0">
                  <a:buNone/>
                </a:pPr>
                <a14:m>
                  <m:oMathPara xmlns:m="http://schemas.openxmlformats.org/officeDocument/2006/math">
                    <m:oMathParaPr>
                      <m:jc m:val="centerGroup"/>
                    </m:oMathParaPr>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𝑦</m:t>
                          </m:r>
                        </m:e>
                      </m:acc>
                      <m:r>
                        <a:rPr lang="en-US" b="0" i="1" dirty="0" smtClean="0">
                          <a:latin typeface="Cambria Math" panose="02040503050406030204" pitchFamily="18" charset="0"/>
                        </a:rPr>
                        <m:t>=</m:t>
                      </m:r>
                      <m:nary>
                        <m:naryPr>
                          <m:chr m:val="∑"/>
                          <m:supHide m:val="on"/>
                          <m:ctrlPr>
                            <a:rPr lang="en-US" b="0" i="1" dirty="0" smtClean="0">
                              <a:latin typeface="Cambria Math" panose="02040503050406030204" pitchFamily="18" charset="0"/>
                            </a:rPr>
                          </m:ctrlPr>
                        </m:naryPr>
                        <m:sub>
                          <m:sSub>
                            <m:sSubPr>
                              <m:ctrlPr>
                                <a:rPr lang="en-US" b="0" i="1" dirty="0" smtClean="0">
                                  <a:latin typeface="Cambria Math" panose="02040503050406030204" pitchFamily="18" charset="0"/>
                                </a:rPr>
                              </m:ctrlPr>
                            </m:sSubPr>
                            <m:e>
                              <m:acc>
                                <m:accPr>
                                  <m:chr m:val="̂"/>
                                  <m:ctrlPr>
                                    <a:rPr lang="en-US" b="0" i="1" dirty="0" smtClean="0">
                                      <a:latin typeface="Cambria Math" panose="02040503050406030204" pitchFamily="18" charset="0"/>
                                    </a:rPr>
                                  </m:ctrlPr>
                                </m:accPr>
                                <m:e>
                                  <m:r>
                                    <a:rPr lang="en-US" b="0" i="1" dirty="0" smtClean="0">
                                      <a:latin typeface="Cambria Math" panose="02040503050406030204" pitchFamily="18" charset="0"/>
                                    </a:rPr>
                                    <m:t>𝑤</m:t>
                                  </m:r>
                                </m:e>
                              </m:acc>
                            </m:e>
                            <m:sub>
                              <m:r>
                                <a:rPr lang="en-US" b="0" i="1" dirty="0" smtClean="0">
                                  <a:latin typeface="Cambria Math" panose="02040503050406030204" pitchFamily="18" charset="0"/>
                                </a:rPr>
                                <m:t>𝑗</m:t>
                              </m:r>
                            </m:sub>
                          </m:sSub>
                          <m:r>
                            <a:rPr lang="en-US" b="0" i="1" dirty="0" smtClean="0">
                              <a:latin typeface="Cambria Math" panose="02040503050406030204" pitchFamily="18" charset="0"/>
                            </a:rPr>
                            <m:t>≠0</m:t>
                          </m:r>
                        </m:sub>
                        <m:sup/>
                        <m:e>
                          <m:sSub>
                            <m:sSubPr>
                              <m:ctrlPr>
                                <a:rPr lang="en-US" b="0" i="1" dirty="0" smtClean="0">
                                  <a:latin typeface="Cambria Math" panose="02040503050406030204" pitchFamily="18" charset="0"/>
                                </a:rPr>
                              </m:ctrlPr>
                            </m:sSubPr>
                            <m:e>
                              <m:acc>
                                <m:accPr>
                                  <m:chr m:val="̂"/>
                                  <m:ctrlPr>
                                    <a:rPr lang="en-US" b="0" i="1" dirty="0" smtClean="0">
                                      <a:latin typeface="Cambria Math" panose="02040503050406030204" pitchFamily="18" charset="0"/>
                                    </a:rPr>
                                  </m:ctrlPr>
                                </m:accPr>
                                <m:e>
                                  <m:r>
                                    <a:rPr lang="en-US" b="0" i="1" dirty="0" smtClean="0">
                                      <a:latin typeface="Cambria Math" panose="02040503050406030204" pitchFamily="18" charset="0"/>
                                    </a:rPr>
                                    <m:t>𝑤</m:t>
                                  </m:r>
                                </m:e>
                              </m:acc>
                            </m:e>
                            <m:sub>
                              <m:r>
                                <a:rPr lang="en-US" b="0" i="1" dirty="0" smtClean="0">
                                  <a:latin typeface="Cambria Math" panose="02040503050406030204" pitchFamily="18" charset="0"/>
                                </a:rPr>
                                <m:t>𝑗</m:t>
                              </m:r>
                            </m:sub>
                          </m:sSub>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h</m:t>
                              </m:r>
                            </m:e>
                            <m:sub>
                              <m:r>
                                <a:rPr lang="en-US" b="0" i="1" dirty="0" smtClean="0">
                                  <a:latin typeface="Cambria Math" panose="02040503050406030204" pitchFamily="18" charset="0"/>
                                </a:rPr>
                                <m:t>𝑗</m:t>
                              </m:r>
                            </m:sub>
                          </m:sSub>
                          <m:r>
                            <a:rPr lang="en-US" b="0" i="1" dirty="0" smtClean="0">
                              <a:latin typeface="Cambria Math" panose="02040503050406030204" pitchFamily="18" charset="0"/>
                            </a:rPr>
                            <m:t>(</m:t>
                          </m:r>
                          <m:r>
                            <a:rPr lang="en-US" b="0" i="1" dirty="0" smtClean="0">
                              <a:latin typeface="Cambria Math" panose="02040503050406030204" pitchFamily="18" charset="0"/>
                            </a:rPr>
                            <m:t>𝑥</m:t>
                          </m:r>
                          <m:r>
                            <a:rPr lang="en-US" b="0" i="1" dirty="0" smtClean="0">
                              <a:latin typeface="Cambria Math" panose="02040503050406030204" pitchFamily="18" charset="0"/>
                            </a:rPr>
                            <m:t>)</m:t>
                          </m:r>
                        </m:e>
                      </m:nary>
                    </m:oMath>
                  </m:oMathPara>
                </a14:m>
                <a:endParaRPr lang="en-US" dirty="0"/>
              </a:p>
              <a:p>
                <a:pPr marL="139700" indent="0">
                  <a:buNone/>
                </a:pPr>
                <a:endParaRPr lang="en-US" dirty="0"/>
              </a:p>
            </p:txBody>
          </p:sp>
        </mc:Choice>
        <mc:Fallback xmlns="">
          <p:sp>
            <p:nvSpPr>
              <p:cNvPr id="3" name="Text Placeholder 2">
                <a:extLst>
                  <a:ext uri="{FF2B5EF4-FFF2-40B4-BE49-F238E27FC236}">
                    <a16:creationId xmlns:a16="http://schemas.microsoft.com/office/drawing/2014/main" id="{2D633A24-A729-C34A-8A14-47B2B0DE6CD1}"/>
                  </a:ext>
                </a:extLst>
              </p:cNvPr>
              <p:cNvSpPr>
                <a:spLocks noGrp="1" noRot="1" noChangeAspect="1" noMove="1" noResize="1" noEditPoints="1" noAdjustHandles="1" noChangeArrowheads="1" noChangeShapeType="1" noTextEdit="1"/>
              </p:cNvSpPr>
              <p:nvPr>
                <p:ph type="body" idx="1"/>
              </p:nvPr>
            </p:nvSpPr>
            <p:spPr>
              <a:blipFill>
                <a:blip r:embed="rId2"/>
                <a:stretch>
                  <a:fillRect b="-29206"/>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4EED311A-92A9-EC43-A664-51A5E2141E5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a:t>
            </a:fld>
            <a:endParaRPr lang="en"/>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AD614134-F2A0-468B-9D4F-4EDE7E12F618}"/>
                  </a:ext>
                </a:extLst>
              </p14:cNvPr>
              <p14:cNvContentPartPr/>
              <p14:nvPr/>
            </p14:nvContentPartPr>
            <p14:xfrm>
              <a:off x="5545440" y="3379320"/>
              <a:ext cx="544680" cy="24480"/>
            </p14:xfrm>
          </p:contentPart>
        </mc:Choice>
        <mc:Fallback xmlns="">
          <p:pic>
            <p:nvPicPr>
              <p:cNvPr id="5" name="Ink 4">
                <a:extLst>
                  <a:ext uri="{FF2B5EF4-FFF2-40B4-BE49-F238E27FC236}">
                    <a16:creationId xmlns:a16="http://schemas.microsoft.com/office/drawing/2014/main" id="{AD614134-F2A0-468B-9D4F-4EDE7E12F618}"/>
                  </a:ext>
                </a:extLst>
              </p:cNvPr>
              <p:cNvPicPr/>
              <p:nvPr/>
            </p:nvPicPr>
            <p:blipFill>
              <a:blip r:embed="rId4"/>
              <a:stretch>
                <a:fillRect/>
              </a:stretch>
            </p:blipFill>
            <p:spPr>
              <a:xfrm>
                <a:off x="5536080" y="3369960"/>
                <a:ext cx="563400" cy="43200"/>
              </a:xfrm>
              <a:prstGeom prst="rect">
                <a:avLst/>
              </a:prstGeom>
            </p:spPr>
          </p:pic>
        </mc:Fallback>
      </mc:AlternateContent>
    </p:spTree>
    <p:extLst>
      <p:ext uri="{BB962C8B-B14F-4D97-AF65-F5344CB8AC3E}">
        <p14:creationId xmlns:p14="http://schemas.microsoft.com/office/powerpoint/2010/main" val="260518078"/>
      </p:ext>
    </p:extLst>
  </p:cSld>
  <p:clrMapOvr>
    <a:masterClrMapping/>
  </p:clrMapOvr>
  <p:transition spd="slow">
    <p:push dir="u"/>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EFA56-5121-8240-B264-A8DD8CD8BE39}"/>
              </a:ext>
            </a:extLst>
          </p:cNvPr>
          <p:cNvSpPr>
            <a:spLocks noGrp="1"/>
          </p:cNvSpPr>
          <p:nvPr>
            <p:ph type="title"/>
          </p:nvPr>
        </p:nvSpPr>
        <p:spPr/>
        <p:txBody>
          <a:bodyPr/>
          <a:lstStyle/>
          <a:p>
            <a:r>
              <a:rPr lang="en-US" dirty="0"/>
              <a:t>How do we get the word weights?</a:t>
            </a:r>
          </a:p>
        </p:txBody>
      </p:sp>
      <p:sp>
        <p:nvSpPr>
          <p:cNvPr id="3" name="Text Placeholder 2">
            <a:extLst>
              <a:ext uri="{FF2B5EF4-FFF2-40B4-BE49-F238E27FC236}">
                <a16:creationId xmlns:a16="http://schemas.microsoft.com/office/drawing/2014/main" id="{F567823D-1634-1147-AF60-34243D75B93B}"/>
              </a:ext>
            </a:extLst>
          </p:cNvPr>
          <p:cNvSpPr>
            <a:spLocks noGrp="1"/>
          </p:cNvSpPr>
          <p:nvPr>
            <p:ph type="body" idx="1"/>
          </p:nvPr>
        </p:nvSpPr>
        <p:spPr>
          <a:xfrm>
            <a:off x="3090625" y="575500"/>
            <a:ext cx="3771489" cy="3981000"/>
          </a:xfrm>
        </p:spPr>
        <p:txBody>
          <a:bodyPr/>
          <a:lstStyle/>
          <a:p>
            <a:r>
              <a:rPr lang="en-US" dirty="0"/>
              <a:t>What if we learn them from the data?</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In linear regression we learnt the weights for each feature. Can we do something similar here?</a:t>
            </a:r>
          </a:p>
        </p:txBody>
      </p:sp>
      <p:sp>
        <p:nvSpPr>
          <p:cNvPr id="4" name="Slide Number Placeholder 3">
            <a:extLst>
              <a:ext uri="{FF2B5EF4-FFF2-40B4-BE49-F238E27FC236}">
                <a16:creationId xmlns:a16="http://schemas.microsoft.com/office/drawing/2014/main" id="{24927D18-85B0-BB47-89CE-323521EB73E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90</a:t>
            </a:fld>
            <a:endParaRPr lang="en"/>
          </a:p>
        </p:txBody>
      </p:sp>
      <mc:AlternateContent xmlns:mc="http://schemas.openxmlformats.org/markup-compatibility/2006" xmlns:a14="http://schemas.microsoft.com/office/drawing/2010/main">
        <mc:Choice Requires="a14">
          <p:graphicFrame>
            <p:nvGraphicFramePr>
              <p:cNvPr id="7" name="Table 6">
                <a:extLst>
                  <a:ext uri="{FF2B5EF4-FFF2-40B4-BE49-F238E27FC236}">
                    <a16:creationId xmlns:a16="http://schemas.microsoft.com/office/drawing/2014/main" id="{7466E573-BEDE-D14D-ABA0-8E16B6C0E456}"/>
                  </a:ext>
                </a:extLst>
              </p:cNvPr>
              <p:cNvGraphicFramePr>
                <a:graphicFrameLocks noGrp="1"/>
              </p:cNvGraphicFramePr>
              <p:nvPr/>
            </p:nvGraphicFramePr>
            <p:xfrm>
              <a:off x="6862114" y="1041451"/>
              <a:ext cx="1824711" cy="3708400"/>
            </p:xfrm>
            <a:graphic>
              <a:graphicData uri="http://schemas.openxmlformats.org/drawingml/2006/table">
                <a:tbl>
                  <a:tblPr firstRow="1" bandRow="1">
                    <a:tableStyleId>{CB23F696-D533-4BE0-B1DA-8B15BD142E95}</a:tableStyleId>
                  </a:tblPr>
                  <a:tblGrid>
                    <a:gridCol w="1003077">
                      <a:extLst>
                        <a:ext uri="{9D8B030D-6E8A-4147-A177-3AD203B41FA5}">
                          <a16:colId xmlns:a16="http://schemas.microsoft.com/office/drawing/2014/main" val="995267734"/>
                        </a:ext>
                      </a:extLst>
                    </a:gridCol>
                    <a:gridCol w="821634">
                      <a:extLst>
                        <a:ext uri="{9D8B030D-6E8A-4147-A177-3AD203B41FA5}">
                          <a16:colId xmlns:a16="http://schemas.microsoft.com/office/drawing/2014/main" val="449298181"/>
                        </a:ext>
                      </a:extLst>
                    </a:gridCol>
                  </a:tblGrid>
                  <a:tr h="370840">
                    <a:tc>
                      <a:txBody>
                        <a:bodyPr/>
                        <a:lstStyle/>
                        <a:p>
                          <a:r>
                            <a:rPr lang="en-US" b="1" dirty="0"/>
                            <a:t>Word</a:t>
                          </a:r>
                        </a:p>
                      </a:txBody>
                      <a:tcPr/>
                    </a:tc>
                    <a:tc>
                      <a:txBody>
                        <a:bodyPr/>
                        <a:lstStyle/>
                        <a:p>
                          <a:r>
                            <a:rPr lang="en-US" b="1" dirty="0"/>
                            <a:t>Weight</a:t>
                          </a:r>
                        </a:p>
                      </a:txBody>
                      <a:tcPr/>
                    </a:tc>
                    <a:extLst>
                      <a:ext uri="{0D108BD9-81ED-4DB2-BD59-A6C34878D82A}">
                        <a16:rowId xmlns:a16="http://schemas.microsoft.com/office/drawing/2014/main" val="299184226"/>
                      </a:ext>
                    </a:extLst>
                  </a:tr>
                  <a:tr h="370840">
                    <a:tc>
                      <a:txBody>
                        <a:bodyPr/>
                        <a:lstStyle/>
                        <a:p>
                          <a:r>
                            <a:rPr lang="en-US" dirty="0"/>
                            <a:t>sushi</a:t>
                          </a:r>
                        </a:p>
                      </a:txBody>
                      <a:tcPr>
                        <a:noFill/>
                      </a:tcPr>
                    </a:tc>
                    <a:tc>
                      <a:txBody>
                        <a:bodyPr/>
                        <a:lstStyle/>
                        <a:p>
                          <a:pPr/>
                          <a14:m>
                            <m:oMathPara xmlns:m="http://schemas.openxmlformats.org/officeDocument/2006/math">
                              <m:oMathParaPr>
                                <m:jc m:val="centerGroup"/>
                              </m:oMathParaPr>
                              <m:oMath xmlns:m="http://schemas.openxmlformats.org/officeDocument/2006/math">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𝑤</m:t>
                                    </m:r>
                                  </m:e>
                                  <m:sub>
                                    <m:r>
                                      <a:rPr lang="en-US" b="0" i="1" dirty="0" smtClean="0">
                                        <a:latin typeface="Cambria Math" panose="02040503050406030204" pitchFamily="18" charset="0"/>
                                      </a:rPr>
                                      <m:t>1</m:t>
                                    </m:r>
                                  </m:sub>
                                </m:sSub>
                              </m:oMath>
                            </m:oMathPara>
                          </a14:m>
                          <a:endParaRPr lang="en-US" dirty="0"/>
                        </a:p>
                      </a:txBody>
                      <a:tcPr>
                        <a:noFill/>
                      </a:tcPr>
                    </a:tc>
                    <a:extLst>
                      <a:ext uri="{0D108BD9-81ED-4DB2-BD59-A6C34878D82A}">
                        <a16:rowId xmlns:a16="http://schemas.microsoft.com/office/drawing/2014/main" val="1585336460"/>
                      </a:ext>
                    </a:extLst>
                  </a:tr>
                  <a:tr h="370840">
                    <a:tc>
                      <a:txBody>
                        <a:bodyPr/>
                        <a:lstStyle/>
                        <a:p>
                          <a:r>
                            <a:rPr lang="en-US" dirty="0"/>
                            <a:t>was</a:t>
                          </a:r>
                        </a:p>
                      </a:txBody>
                      <a:tcPr>
                        <a:noFill/>
                      </a:tcPr>
                    </a:tc>
                    <a:tc>
                      <a:txBody>
                        <a:bodyPr/>
                        <a:lstStyle/>
                        <a:p>
                          <a:pPr/>
                          <a14:m>
                            <m:oMathPara xmlns:m="http://schemas.openxmlformats.org/officeDocument/2006/math">
                              <m:oMathParaPr>
                                <m:jc m:val="centerGroup"/>
                              </m:oMathParaPr>
                              <m:oMath xmlns:m="http://schemas.openxmlformats.org/officeDocument/2006/math">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𝑤</m:t>
                                    </m:r>
                                  </m:e>
                                  <m:sub>
                                    <m:r>
                                      <a:rPr lang="en-US" b="0" i="1" dirty="0" smtClean="0">
                                        <a:latin typeface="Cambria Math" panose="02040503050406030204" pitchFamily="18" charset="0"/>
                                      </a:rPr>
                                      <m:t>2</m:t>
                                    </m:r>
                                  </m:sub>
                                </m:sSub>
                              </m:oMath>
                            </m:oMathPara>
                          </a14:m>
                          <a:endParaRPr lang="en-US" dirty="0"/>
                        </a:p>
                      </a:txBody>
                      <a:tcPr>
                        <a:noFill/>
                      </a:tcPr>
                    </a:tc>
                    <a:extLst>
                      <a:ext uri="{0D108BD9-81ED-4DB2-BD59-A6C34878D82A}">
                        <a16:rowId xmlns:a16="http://schemas.microsoft.com/office/drawing/2014/main" val="279684203"/>
                      </a:ext>
                    </a:extLst>
                  </a:tr>
                  <a:tr h="370840">
                    <a:tc>
                      <a:txBody>
                        <a:bodyPr/>
                        <a:lstStyle/>
                        <a:p>
                          <a:r>
                            <a:rPr lang="en-US" dirty="0"/>
                            <a:t>great</a:t>
                          </a:r>
                        </a:p>
                      </a:txBody>
                      <a:tcPr>
                        <a:noFill/>
                      </a:tcPr>
                    </a:tc>
                    <a:tc>
                      <a:txBody>
                        <a:bodyPr/>
                        <a:lstStyle/>
                        <a:p>
                          <a:pPr/>
                          <a14:m>
                            <m:oMathPara xmlns:m="http://schemas.openxmlformats.org/officeDocument/2006/math">
                              <m:oMathParaPr>
                                <m:jc m:val="centerGroup"/>
                              </m:oMathParaPr>
                              <m:oMath xmlns:m="http://schemas.openxmlformats.org/officeDocument/2006/math">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𝑤</m:t>
                                    </m:r>
                                  </m:e>
                                  <m:sub>
                                    <m:r>
                                      <a:rPr lang="en-US" b="0" i="1" dirty="0" smtClean="0">
                                        <a:latin typeface="Cambria Math" panose="02040503050406030204" pitchFamily="18" charset="0"/>
                                      </a:rPr>
                                      <m:t>3</m:t>
                                    </m:r>
                                  </m:sub>
                                </m:sSub>
                              </m:oMath>
                            </m:oMathPara>
                          </a14:m>
                          <a:endParaRPr lang="en-US" dirty="0"/>
                        </a:p>
                      </a:txBody>
                      <a:tcPr>
                        <a:noFill/>
                      </a:tcPr>
                    </a:tc>
                    <a:extLst>
                      <a:ext uri="{0D108BD9-81ED-4DB2-BD59-A6C34878D82A}">
                        <a16:rowId xmlns:a16="http://schemas.microsoft.com/office/drawing/2014/main" val="202253267"/>
                      </a:ext>
                    </a:extLst>
                  </a:tr>
                  <a:tr h="370840">
                    <a:tc>
                      <a:txBody>
                        <a:bodyPr/>
                        <a:lstStyle/>
                        <a:p>
                          <a:r>
                            <a:rPr lang="en-US" dirty="0"/>
                            <a:t>the</a:t>
                          </a:r>
                        </a:p>
                      </a:txBody>
                      <a:tcPr>
                        <a:noFill/>
                      </a:tcPr>
                    </a:tc>
                    <a:tc>
                      <a:txBody>
                        <a:bodyPr/>
                        <a:lstStyle/>
                        <a:p>
                          <a:pPr/>
                          <a14:m>
                            <m:oMathPara xmlns:m="http://schemas.openxmlformats.org/officeDocument/2006/math">
                              <m:oMathParaPr>
                                <m:jc m:val="centerGroup"/>
                              </m:oMathParaPr>
                              <m:oMath xmlns:m="http://schemas.openxmlformats.org/officeDocument/2006/math">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𝑤</m:t>
                                    </m:r>
                                  </m:e>
                                  <m:sub>
                                    <m:r>
                                      <a:rPr lang="en-US" b="0" i="1" dirty="0" smtClean="0">
                                        <a:latin typeface="Cambria Math" panose="02040503050406030204" pitchFamily="18" charset="0"/>
                                      </a:rPr>
                                      <m:t>4</m:t>
                                    </m:r>
                                  </m:sub>
                                </m:sSub>
                              </m:oMath>
                            </m:oMathPara>
                          </a14:m>
                          <a:endParaRPr lang="en-US" dirty="0"/>
                        </a:p>
                      </a:txBody>
                      <a:tcPr>
                        <a:noFill/>
                      </a:tcPr>
                    </a:tc>
                    <a:extLst>
                      <a:ext uri="{0D108BD9-81ED-4DB2-BD59-A6C34878D82A}">
                        <a16:rowId xmlns:a16="http://schemas.microsoft.com/office/drawing/2014/main" val="3531194084"/>
                      </a:ext>
                    </a:extLst>
                  </a:tr>
                  <a:tr h="370840">
                    <a:tc>
                      <a:txBody>
                        <a:bodyPr/>
                        <a:lstStyle/>
                        <a:p>
                          <a:r>
                            <a:rPr lang="en-US" dirty="0"/>
                            <a:t>food</a:t>
                          </a:r>
                        </a:p>
                      </a:txBody>
                      <a:tcPr>
                        <a:noFill/>
                      </a:tcPr>
                    </a:tc>
                    <a:tc>
                      <a:txBody>
                        <a:bodyPr/>
                        <a:lstStyle/>
                        <a:p>
                          <a:pPr/>
                          <a14:m>
                            <m:oMathPara xmlns:m="http://schemas.openxmlformats.org/officeDocument/2006/math">
                              <m:oMathParaPr>
                                <m:jc m:val="centerGroup"/>
                              </m:oMathParaPr>
                              <m:oMath xmlns:m="http://schemas.openxmlformats.org/officeDocument/2006/math">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𝑤</m:t>
                                    </m:r>
                                  </m:e>
                                  <m:sub>
                                    <m:r>
                                      <a:rPr lang="en-US" b="0" i="1" dirty="0" smtClean="0">
                                        <a:latin typeface="Cambria Math" panose="02040503050406030204" pitchFamily="18" charset="0"/>
                                      </a:rPr>
                                      <m:t>5</m:t>
                                    </m:r>
                                  </m:sub>
                                </m:sSub>
                              </m:oMath>
                            </m:oMathPara>
                          </a14:m>
                          <a:endParaRPr lang="en-US" dirty="0"/>
                        </a:p>
                      </a:txBody>
                      <a:tcPr>
                        <a:noFill/>
                      </a:tcPr>
                    </a:tc>
                    <a:extLst>
                      <a:ext uri="{0D108BD9-81ED-4DB2-BD59-A6C34878D82A}">
                        <a16:rowId xmlns:a16="http://schemas.microsoft.com/office/drawing/2014/main" val="3618768246"/>
                      </a:ext>
                    </a:extLst>
                  </a:tr>
                  <a:tr h="370840">
                    <a:tc>
                      <a:txBody>
                        <a:bodyPr/>
                        <a:lstStyle/>
                        <a:p>
                          <a:r>
                            <a:rPr lang="en-US" dirty="0"/>
                            <a:t>awesome</a:t>
                          </a:r>
                        </a:p>
                      </a:txBody>
                      <a:tcPr>
                        <a:noFill/>
                      </a:tcPr>
                    </a:tc>
                    <a:tc>
                      <a:txBody>
                        <a:bodyPr/>
                        <a:lstStyle/>
                        <a:p>
                          <a:pPr/>
                          <a14:m>
                            <m:oMathPara xmlns:m="http://schemas.openxmlformats.org/officeDocument/2006/math">
                              <m:oMathParaPr>
                                <m:jc m:val="centerGroup"/>
                              </m:oMathParaPr>
                              <m:oMath xmlns:m="http://schemas.openxmlformats.org/officeDocument/2006/math">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𝑤</m:t>
                                    </m:r>
                                  </m:e>
                                  <m:sub>
                                    <m:r>
                                      <a:rPr lang="en-US" b="0" i="1" dirty="0" smtClean="0">
                                        <a:latin typeface="Cambria Math" panose="02040503050406030204" pitchFamily="18" charset="0"/>
                                      </a:rPr>
                                      <m:t>6</m:t>
                                    </m:r>
                                  </m:sub>
                                </m:sSub>
                              </m:oMath>
                            </m:oMathPara>
                          </a14:m>
                          <a:endParaRPr lang="en-US" dirty="0"/>
                        </a:p>
                      </a:txBody>
                      <a:tcPr>
                        <a:noFill/>
                      </a:tcPr>
                    </a:tc>
                    <a:extLst>
                      <a:ext uri="{0D108BD9-81ED-4DB2-BD59-A6C34878D82A}">
                        <a16:rowId xmlns:a16="http://schemas.microsoft.com/office/drawing/2014/main" val="2994921657"/>
                      </a:ext>
                    </a:extLst>
                  </a:tr>
                  <a:tr h="370840">
                    <a:tc>
                      <a:txBody>
                        <a:bodyPr/>
                        <a:lstStyle/>
                        <a:p>
                          <a:r>
                            <a:rPr lang="en-US" dirty="0"/>
                            <a:t>but</a:t>
                          </a:r>
                        </a:p>
                      </a:txBody>
                      <a:tcPr>
                        <a:noFill/>
                      </a:tcPr>
                    </a:tc>
                    <a:tc>
                      <a:txBody>
                        <a:bodyPr/>
                        <a:lstStyle/>
                        <a:p>
                          <a:pPr/>
                          <a14:m>
                            <m:oMathPara xmlns:m="http://schemas.openxmlformats.org/officeDocument/2006/math">
                              <m:oMathParaPr>
                                <m:jc m:val="centerGroup"/>
                              </m:oMathParaPr>
                              <m:oMath xmlns:m="http://schemas.openxmlformats.org/officeDocument/2006/math">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𝑤</m:t>
                                    </m:r>
                                  </m:e>
                                  <m:sub>
                                    <m:r>
                                      <a:rPr lang="en-US" b="0" i="1" dirty="0" smtClean="0">
                                        <a:latin typeface="Cambria Math" panose="02040503050406030204" pitchFamily="18" charset="0"/>
                                      </a:rPr>
                                      <m:t>7</m:t>
                                    </m:r>
                                  </m:sub>
                                </m:sSub>
                              </m:oMath>
                            </m:oMathPara>
                          </a14:m>
                          <a:endParaRPr lang="en-US" dirty="0"/>
                        </a:p>
                      </a:txBody>
                      <a:tcPr>
                        <a:noFill/>
                      </a:tcPr>
                    </a:tc>
                    <a:extLst>
                      <a:ext uri="{0D108BD9-81ED-4DB2-BD59-A6C34878D82A}">
                        <a16:rowId xmlns:a16="http://schemas.microsoft.com/office/drawing/2014/main" val="2259277337"/>
                      </a:ext>
                    </a:extLst>
                  </a:tr>
                  <a:tr h="370840">
                    <a:tc>
                      <a:txBody>
                        <a:bodyPr/>
                        <a:lstStyle/>
                        <a:p>
                          <a:r>
                            <a:rPr lang="en-US" dirty="0"/>
                            <a:t>service</a:t>
                          </a:r>
                        </a:p>
                      </a:txBody>
                      <a:tcPr>
                        <a:noFill/>
                      </a:tcPr>
                    </a:tc>
                    <a:tc>
                      <a:txBody>
                        <a:bodyPr/>
                        <a:lstStyle/>
                        <a:p>
                          <a:pPr/>
                          <a14:m>
                            <m:oMathPara xmlns:m="http://schemas.openxmlformats.org/officeDocument/2006/math">
                              <m:oMathParaPr>
                                <m:jc m:val="centerGroup"/>
                              </m:oMathParaPr>
                              <m:oMath xmlns:m="http://schemas.openxmlformats.org/officeDocument/2006/math">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𝑤</m:t>
                                    </m:r>
                                  </m:e>
                                  <m:sub>
                                    <m:r>
                                      <a:rPr lang="en-US" b="0" i="1" dirty="0" smtClean="0">
                                        <a:latin typeface="Cambria Math" panose="02040503050406030204" pitchFamily="18" charset="0"/>
                                      </a:rPr>
                                      <m:t>8</m:t>
                                    </m:r>
                                  </m:sub>
                                </m:sSub>
                              </m:oMath>
                            </m:oMathPara>
                          </a14:m>
                          <a:endParaRPr lang="en-US" dirty="0"/>
                        </a:p>
                      </a:txBody>
                      <a:tcPr>
                        <a:noFill/>
                      </a:tcPr>
                    </a:tc>
                    <a:extLst>
                      <a:ext uri="{0D108BD9-81ED-4DB2-BD59-A6C34878D82A}">
                        <a16:rowId xmlns:a16="http://schemas.microsoft.com/office/drawing/2014/main" val="4129631421"/>
                      </a:ext>
                    </a:extLst>
                  </a:tr>
                  <a:tr h="370840">
                    <a:tc>
                      <a:txBody>
                        <a:bodyPr/>
                        <a:lstStyle/>
                        <a:p>
                          <a:r>
                            <a:rPr lang="en-US" dirty="0"/>
                            <a:t>terrible</a:t>
                          </a:r>
                        </a:p>
                      </a:txBody>
                      <a:tcPr>
                        <a:noFill/>
                      </a:tcPr>
                    </a:tc>
                    <a:tc>
                      <a:txBody>
                        <a:bodyPr/>
                        <a:lstStyle/>
                        <a:p>
                          <a:pPr/>
                          <a14:m>
                            <m:oMathPara xmlns:m="http://schemas.openxmlformats.org/officeDocument/2006/math">
                              <m:oMathParaPr>
                                <m:jc m:val="centerGroup"/>
                              </m:oMathParaPr>
                              <m:oMath xmlns:m="http://schemas.openxmlformats.org/officeDocument/2006/math">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𝑤</m:t>
                                    </m:r>
                                  </m:e>
                                  <m:sub>
                                    <m:r>
                                      <a:rPr lang="en-US" b="0" i="1" dirty="0" smtClean="0">
                                        <a:latin typeface="Cambria Math" panose="02040503050406030204" pitchFamily="18" charset="0"/>
                                      </a:rPr>
                                      <m:t>9</m:t>
                                    </m:r>
                                  </m:sub>
                                </m:sSub>
                              </m:oMath>
                            </m:oMathPara>
                          </a14:m>
                          <a:endParaRPr lang="en-US" dirty="0"/>
                        </a:p>
                      </a:txBody>
                      <a:tcPr>
                        <a:noFill/>
                      </a:tcPr>
                    </a:tc>
                    <a:extLst>
                      <a:ext uri="{0D108BD9-81ED-4DB2-BD59-A6C34878D82A}">
                        <a16:rowId xmlns:a16="http://schemas.microsoft.com/office/drawing/2014/main" val="270560233"/>
                      </a:ext>
                    </a:extLst>
                  </a:tr>
                </a:tbl>
              </a:graphicData>
            </a:graphic>
          </p:graphicFrame>
        </mc:Choice>
        <mc:Fallback xmlns="">
          <p:graphicFrame>
            <p:nvGraphicFramePr>
              <p:cNvPr id="7" name="Table 6">
                <a:extLst>
                  <a:ext uri="{FF2B5EF4-FFF2-40B4-BE49-F238E27FC236}">
                    <a16:creationId xmlns:a16="http://schemas.microsoft.com/office/drawing/2014/main" id="{7466E573-BEDE-D14D-ABA0-8E16B6C0E456}"/>
                  </a:ext>
                </a:extLst>
              </p:cNvPr>
              <p:cNvGraphicFramePr>
                <a:graphicFrameLocks noGrp="1"/>
              </p:cNvGraphicFramePr>
              <p:nvPr>
                <p:extLst>
                  <p:ext uri="{D42A27DB-BD31-4B8C-83A1-F6EECF244321}">
                    <p14:modId xmlns:p14="http://schemas.microsoft.com/office/powerpoint/2010/main" val="177900600"/>
                  </p:ext>
                </p:extLst>
              </p:nvPr>
            </p:nvGraphicFramePr>
            <p:xfrm>
              <a:off x="6862114" y="1041451"/>
              <a:ext cx="1824711" cy="3708400"/>
            </p:xfrm>
            <a:graphic>
              <a:graphicData uri="http://schemas.openxmlformats.org/drawingml/2006/table">
                <a:tbl>
                  <a:tblPr firstRow="1" bandRow="1">
                    <a:tableStyleId>{CB23F696-D533-4BE0-B1DA-8B15BD142E95}</a:tableStyleId>
                  </a:tblPr>
                  <a:tblGrid>
                    <a:gridCol w="1003077">
                      <a:extLst>
                        <a:ext uri="{9D8B030D-6E8A-4147-A177-3AD203B41FA5}">
                          <a16:colId xmlns:a16="http://schemas.microsoft.com/office/drawing/2014/main" val="995267734"/>
                        </a:ext>
                      </a:extLst>
                    </a:gridCol>
                    <a:gridCol w="821634">
                      <a:extLst>
                        <a:ext uri="{9D8B030D-6E8A-4147-A177-3AD203B41FA5}">
                          <a16:colId xmlns:a16="http://schemas.microsoft.com/office/drawing/2014/main" val="449298181"/>
                        </a:ext>
                      </a:extLst>
                    </a:gridCol>
                  </a:tblGrid>
                  <a:tr h="370840">
                    <a:tc>
                      <a:txBody>
                        <a:bodyPr/>
                        <a:lstStyle/>
                        <a:p>
                          <a:r>
                            <a:rPr lang="en-US" b="1" dirty="0"/>
                            <a:t>Word</a:t>
                          </a:r>
                        </a:p>
                      </a:txBody>
                      <a:tcPr/>
                    </a:tc>
                    <a:tc>
                      <a:txBody>
                        <a:bodyPr/>
                        <a:lstStyle/>
                        <a:p>
                          <a:r>
                            <a:rPr lang="en-US" b="1" dirty="0"/>
                            <a:t>Weight</a:t>
                          </a:r>
                        </a:p>
                      </a:txBody>
                      <a:tcPr/>
                    </a:tc>
                    <a:extLst>
                      <a:ext uri="{0D108BD9-81ED-4DB2-BD59-A6C34878D82A}">
                        <a16:rowId xmlns:a16="http://schemas.microsoft.com/office/drawing/2014/main" val="299184226"/>
                      </a:ext>
                    </a:extLst>
                  </a:tr>
                  <a:tr h="370840">
                    <a:tc>
                      <a:txBody>
                        <a:bodyPr/>
                        <a:lstStyle/>
                        <a:p>
                          <a:r>
                            <a:rPr lang="en-US" dirty="0"/>
                            <a:t>sushi</a:t>
                          </a:r>
                        </a:p>
                      </a:txBody>
                      <a:tcPr>
                        <a:noFill/>
                      </a:tcPr>
                    </a:tc>
                    <a:tc>
                      <a:txBody>
                        <a:bodyPr/>
                        <a:lstStyle/>
                        <a:p>
                          <a:endParaRPr lang="en-US"/>
                        </a:p>
                      </a:txBody>
                      <a:tcPr>
                        <a:blipFill>
                          <a:blip r:embed="rId2"/>
                          <a:stretch>
                            <a:fillRect l="-124615" t="-100000" b="-780000"/>
                          </a:stretch>
                        </a:blipFill>
                      </a:tcPr>
                    </a:tc>
                    <a:extLst>
                      <a:ext uri="{0D108BD9-81ED-4DB2-BD59-A6C34878D82A}">
                        <a16:rowId xmlns:a16="http://schemas.microsoft.com/office/drawing/2014/main" val="1585336460"/>
                      </a:ext>
                    </a:extLst>
                  </a:tr>
                  <a:tr h="370840">
                    <a:tc>
                      <a:txBody>
                        <a:bodyPr/>
                        <a:lstStyle/>
                        <a:p>
                          <a:r>
                            <a:rPr lang="en-US" dirty="0"/>
                            <a:t>was</a:t>
                          </a:r>
                        </a:p>
                      </a:txBody>
                      <a:tcPr>
                        <a:noFill/>
                      </a:tcPr>
                    </a:tc>
                    <a:tc>
                      <a:txBody>
                        <a:bodyPr/>
                        <a:lstStyle/>
                        <a:p>
                          <a:endParaRPr lang="en-US"/>
                        </a:p>
                      </a:txBody>
                      <a:tcPr>
                        <a:blipFill>
                          <a:blip r:embed="rId2"/>
                          <a:stretch>
                            <a:fillRect l="-124615" t="-206897" b="-706897"/>
                          </a:stretch>
                        </a:blipFill>
                      </a:tcPr>
                    </a:tc>
                    <a:extLst>
                      <a:ext uri="{0D108BD9-81ED-4DB2-BD59-A6C34878D82A}">
                        <a16:rowId xmlns:a16="http://schemas.microsoft.com/office/drawing/2014/main" val="279684203"/>
                      </a:ext>
                    </a:extLst>
                  </a:tr>
                  <a:tr h="370840">
                    <a:tc>
                      <a:txBody>
                        <a:bodyPr/>
                        <a:lstStyle/>
                        <a:p>
                          <a:r>
                            <a:rPr lang="en-US" dirty="0"/>
                            <a:t>great</a:t>
                          </a:r>
                        </a:p>
                      </a:txBody>
                      <a:tcPr>
                        <a:noFill/>
                      </a:tcPr>
                    </a:tc>
                    <a:tc>
                      <a:txBody>
                        <a:bodyPr/>
                        <a:lstStyle/>
                        <a:p>
                          <a:endParaRPr lang="en-US"/>
                        </a:p>
                      </a:txBody>
                      <a:tcPr>
                        <a:blipFill>
                          <a:blip r:embed="rId2"/>
                          <a:stretch>
                            <a:fillRect l="-124615" t="-306897" b="-606897"/>
                          </a:stretch>
                        </a:blipFill>
                      </a:tcPr>
                    </a:tc>
                    <a:extLst>
                      <a:ext uri="{0D108BD9-81ED-4DB2-BD59-A6C34878D82A}">
                        <a16:rowId xmlns:a16="http://schemas.microsoft.com/office/drawing/2014/main" val="202253267"/>
                      </a:ext>
                    </a:extLst>
                  </a:tr>
                  <a:tr h="370840">
                    <a:tc>
                      <a:txBody>
                        <a:bodyPr/>
                        <a:lstStyle/>
                        <a:p>
                          <a:r>
                            <a:rPr lang="en-US" dirty="0"/>
                            <a:t>the</a:t>
                          </a:r>
                        </a:p>
                      </a:txBody>
                      <a:tcPr>
                        <a:noFill/>
                      </a:tcPr>
                    </a:tc>
                    <a:tc>
                      <a:txBody>
                        <a:bodyPr/>
                        <a:lstStyle/>
                        <a:p>
                          <a:endParaRPr lang="en-US"/>
                        </a:p>
                      </a:txBody>
                      <a:tcPr>
                        <a:blipFill>
                          <a:blip r:embed="rId2"/>
                          <a:stretch>
                            <a:fillRect l="-124615" t="-393333" b="-486667"/>
                          </a:stretch>
                        </a:blipFill>
                      </a:tcPr>
                    </a:tc>
                    <a:extLst>
                      <a:ext uri="{0D108BD9-81ED-4DB2-BD59-A6C34878D82A}">
                        <a16:rowId xmlns:a16="http://schemas.microsoft.com/office/drawing/2014/main" val="3531194084"/>
                      </a:ext>
                    </a:extLst>
                  </a:tr>
                  <a:tr h="370840">
                    <a:tc>
                      <a:txBody>
                        <a:bodyPr/>
                        <a:lstStyle/>
                        <a:p>
                          <a:r>
                            <a:rPr lang="en-US" dirty="0"/>
                            <a:t>food</a:t>
                          </a:r>
                        </a:p>
                      </a:txBody>
                      <a:tcPr>
                        <a:noFill/>
                      </a:tcPr>
                    </a:tc>
                    <a:tc>
                      <a:txBody>
                        <a:bodyPr/>
                        <a:lstStyle/>
                        <a:p>
                          <a:endParaRPr lang="en-US"/>
                        </a:p>
                      </a:txBody>
                      <a:tcPr>
                        <a:blipFill>
                          <a:blip r:embed="rId2"/>
                          <a:stretch>
                            <a:fillRect l="-124615" t="-510345" b="-403448"/>
                          </a:stretch>
                        </a:blipFill>
                      </a:tcPr>
                    </a:tc>
                    <a:extLst>
                      <a:ext uri="{0D108BD9-81ED-4DB2-BD59-A6C34878D82A}">
                        <a16:rowId xmlns:a16="http://schemas.microsoft.com/office/drawing/2014/main" val="3618768246"/>
                      </a:ext>
                    </a:extLst>
                  </a:tr>
                  <a:tr h="370840">
                    <a:tc>
                      <a:txBody>
                        <a:bodyPr/>
                        <a:lstStyle/>
                        <a:p>
                          <a:r>
                            <a:rPr lang="en-US" dirty="0"/>
                            <a:t>awesome</a:t>
                          </a:r>
                        </a:p>
                      </a:txBody>
                      <a:tcPr>
                        <a:noFill/>
                      </a:tcPr>
                    </a:tc>
                    <a:tc>
                      <a:txBody>
                        <a:bodyPr/>
                        <a:lstStyle/>
                        <a:p>
                          <a:endParaRPr lang="en-US"/>
                        </a:p>
                      </a:txBody>
                      <a:tcPr>
                        <a:blipFill>
                          <a:blip r:embed="rId2"/>
                          <a:stretch>
                            <a:fillRect l="-124615" t="-610345" b="-303448"/>
                          </a:stretch>
                        </a:blipFill>
                      </a:tcPr>
                    </a:tc>
                    <a:extLst>
                      <a:ext uri="{0D108BD9-81ED-4DB2-BD59-A6C34878D82A}">
                        <a16:rowId xmlns:a16="http://schemas.microsoft.com/office/drawing/2014/main" val="2994921657"/>
                      </a:ext>
                    </a:extLst>
                  </a:tr>
                  <a:tr h="370840">
                    <a:tc>
                      <a:txBody>
                        <a:bodyPr/>
                        <a:lstStyle/>
                        <a:p>
                          <a:r>
                            <a:rPr lang="en-US" dirty="0"/>
                            <a:t>but</a:t>
                          </a:r>
                        </a:p>
                      </a:txBody>
                      <a:tcPr>
                        <a:noFill/>
                      </a:tcPr>
                    </a:tc>
                    <a:tc>
                      <a:txBody>
                        <a:bodyPr/>
                        <a:lstStyle/>
                        <a:p>
                          <a:endParaRPr lang="en-US"/>
                        </a:p>
                      </a:txBody>
                      <a:tcPr>
                        <a:blipFill>
                          <a:blip r:embed="rId2"/>
                          <a:stretch>
                            <a:fillRect l="-124615" t="-710345" b="-203448"/>
                          </a:stretch>
                        </a:blipFill>
                      </a:tcPr>
                    </a:tc>
                    <a:extLst>
                      <a:ext uri="{0D108BD9-81ED-4DB2-BD59-A6C34878D82A}">
                        <a16:rowId xmlns:a16="http://schemas.microsoft.com/office/drawing/2014/main" val="2259277337"/>
                      </a:ext>
                    </a:extLst>
                  </a:tr>
                  <a:tr h="370840">
                    <a:tc>
                      <a:txBody>
                        <a:bodyPr/>
                        <a:lstStyle/>
                        <a:p>
                          <a:r>
                            <a:rPr lang="en-US" dirty="0"/>
                            <a:t>service</a:t>
                          </a:r>
                        </a:p>
                      </a:txBody>
                      <a:tcPr>
                        <a:noFill/>
                      </a:tcPr>
                    </a:tc>
                    <a:tc>
                      <a:txBody>
                        <a:bodyPr/>
                        <a:lstStyle/>
                        <a:p>
                          <a:endParaRPr lang="en-US"/>
                        </a:p>
                      </a:txBody>
                      <a:tcPr>
                        <a:blipFill>
                          <a:blip r:embed="rId2"/>
                          <a:stretch>
                            <a:fillRect l="-124615" t="-783333" b="-96667"/>
                          </a:stretch>
                        </a:blipFill>
                      </a:tcPr>
                    </a:tc>
                    <a:extLst>
                      <a:ext uri="{0D108BD9-81ED-4DB2-BD59-A6C34878D82A}">
                        <a16:rowId xmlns:a16="http://schemas.microsoft.com/office/drawing/2014/main" val="4129631421"/>
                      </a:ext>
                    </a:extLst>
                  </a:tr>
                  <a:tr h="370840">
                    <a:tc>
                      <a:txBody>
                        <a:bodyPr/>
                        <a:lstStyle/>
                        <a:p>
                          <a:r>
                            <a:rPr lang="en-US" dirty="0"/>
                            <a:t>terrible</a:t>
                          </a:r>
                        </a:p>
                      </a:txBody>
                      <a:tcPr>
                        <a:noFill/>
                      </a:tcPr>
                    </a:tc>
                    <a:tc>
                      <a:txBody>
                        <a:bodyPr/>
                        <a:lstStyle/>
                        <a:p>
                          <a:endParaRPr lang="en-US"/>
                        </a:p>
                      </a:txBody>
                      <a:tcPr>
                        <a:blipFill>
                          <a:blip r:embed="rId2"/>
                          <a:stretch>
                            <a:fillRect l="-124615" t="-913793"/>
                          </a:stretch>
                        </a:blipFill>
                      </a:tcPr>
                    </a:tc>
                    <a:extLst>
                      <a:ext uri="{0D108BD9-81ED-4DB2-BD59-A6C34878D82A}">
                        <a16:rowId xmlns:a16="http://schemas.microsoft.com/office/drawing/2014/main" val="270560233"/>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8" name="Table 7">
                <a:extLst>
                  <a:ext uri="{FF2B5EF4-FFF2-40B4-BE49-F238E27FC236}">
                    <a16:creationId xmlns:a16="http://schemas.microsoft.com/office/drawing/2014/main" id="{A8A82494-2308-6B44-8BAF-E8ABAA745CE9}"/>
                  </a:ext>
                </a:extLst>
              </p:cNvPr>
              <p:cNvGraphicFramePr>
                <a:graphicFrameLocks noGrp="1"/>
              </p:cNvGraphicFramePr>
              <p:nvPr/>
            </p:nvGraphicFramePr>
            <p:xfrm>
              <a:off x="234450" y="2196479"/>
              <a:ext cx="6426719" cy="1112520"/>
            </p:xfrm>
            <a:graphic>
              <a:graphicData uri="http://schemas.openxmlformats.org/drawingml/2006/table">
                <a:tbl>
                  <a:tblPr firstRow="1" bandRow="1">
                    <a:tableStyleId>{CB23F696-D533-4BE0-B1DA-8B15BD142E95}</a:tableStyleId>
                  </a:tblPr>
                  <a:tblGrid>
                    <a:gridCol w="724483">
                      <a:extLst>
                        <a:ext uri="{9D8B030D-6E8A-4147-A177-3AD203B41FA5}">
                          <a16:colId xmlns:a16="http://schemas.microsoft.com/office/drawing/2014/main" val="415269678"/>
                        </a:ext>
                      </a:extLst>
                    </a:gridCol>
                    <a:gridCol w="571651">
                      <a:extLst>
                        <a:ext uri="{9D8B030D-6E8A-4147-A177-3AD203B41FA5}">
                          <a16:colId xmlns:a16="http://schemas.microsoft.com/office/drawing/2014/main" val="3109832557"/>
                        </a:ext>
                      </a:extLst>
                    </a:gridCol>
                    <a:gridCol w="671692">
                      <a:extLst>
                        <a:ext uri="{9D8B030D-6E8A-4147-A177-3AD203B41FA5}">
                          <a16:colId xmlns:a16="http://schemas.microsoft.com/office/drawing/2014/main" val="309491997"/>
                        </a:ext>
                      </a:extLst>
                    </a:gridCol>
                    <a:gridCol w="567067">
                      <a:extLst>
                        <a:ext uri="{9D8B030D-6E8A-4147-A177-3AD203B41FA5}">
                          <a16:colId xmlns:a16="http://schemas.microsoft.com/office/drawing/2014/main" val="2202799733"/>
                        </a:ext>
                      </a:extLst>
                    </a:gridCol>
                    <a:gridCol w="604911">
                      <a:extLst>
                        <a:ext uri="{9D8B030D-6E8A-4147-A177-3AD203B41FA5}">
                          <a16:colId xmlns:a16="http://schemas.microsoft.com/office/drawing/2014/main" val="1419342649"/>
                        </a:ext>
                      </a:extLst>
                    </a:gridCol>
                    <a:gridCol w="1014593">
                      <a:extLst>
                        <a:ext uri="{9D8B030D-6E8A-4147-A177-3AD203B41FA5}">
                          <a16:colId xmlns:a16="http://schemas.microsoft.com/office/drawing/2014/main" val="3560579529"/>
                        </a:ext>
                      </a:extLst>
                    </a:gridCol>
                    <a:gridCol w="557361">
                      <a:extLst>
                        <a:ext uri="{9D8B030D-6E8A-4147-A177-3AD203B41FA5}">
                          <a16:colId xmlns:a16="http://schemas.microsoft.com/office/drawing/2014/main" val="2313117338"/>
                        </a:ext>
                      </a:extLst>
                    </a:gridCol>
                    <a:gridCol w="857480">
                      <a:extLst>
                        <a:ext uri="{9D8B030D-6E8A-4147-A177-3AD203B41FA5}">
                          <a16:colId xmlns:a16="http://schemas.microsoft.com/office/drawing/2014/main" val="2643276320"/>
                        </a:ext>
                      </a:extLst>
                    </a:gridCol>
                    <a:gridCol w="857481">
                      <a:extLst>
                        <a:ext uri="{9D8B030D-6E8A-4147-A177-3AD203B41FA5}">
                          <a16:colId xmlns:a16="http://schemas.microsoft.com/office/drawing/2014/main" val="2404801651"/>
                        </a:ext>
                      </a:extLst>
                    </a:gridCol>
                  </a:tblGrid>
                  <a:tr h="370840">
                    <a:tc>
                      <a:txBody>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1</m:t>
                                    </m:r>
                                  </m:sub>
                                </m:sSub>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oMath>
                            </m:oMathPara>
                          </a14:m>
                          <a:endParaRPr lang="en-US" b="0" dirty="0"/>
                        </a:p>
                      </a:txBody>
                      <a:tcPr>
                        <a:solidFill>
                          <a:schemeClr val="bg1"/>
                        </a:solidFill>
                      </a:tcPr>
                    </a:tc>
                    <a:tc>
                      <a:txBody>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2</m:t>
                                    </m:r>
                                  </m:sub>
                                </m:sSub>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oMath>
                            </m:oMathPara>
                          </a14:m>
                          <a:endParaRPr lang="en-US" b="0" dirty="0"/>
                        </a:p>
                      </a:txBody>
                      <a:tcPr>
                        <a:solidFill>
                          <a:schemeClr val="bg1"/>
                        </a:solidFill>
                      </a:tcPr>
                    </a:tc>
                    <a:tc>
                      <a:txBody>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3</m:t>
                                    </m:r>
                                  </m:sub>
                                </m:sSub>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oMath>
                            </m:oMathPara>
                          </a14:m>
                          <a:endParaRPr lang="en-US" b="0" dirty="0"/>
                        </a:p>
                      </a:txBody>
                      <a:tcPr>
                        <a:solidFill>
                          <a:schemeClr val="bg1"/>
                        </a:solidFill>
                      </a:tcPr>
                    </a:tc>
                    <a:tc>
                      <a:txBody>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4</m:t>
                                    </m:r>
                                  </m:sub>
                                </m:sSub>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oMath>
                            </m:oMathPara>
                          </a14:m>
                          <a:endParaRPr lang="en-US" b="0" dirty="0"/>
                        </a:p>
                      </a:txBody>
                      <a:tcPr>
                        <a:solidFill>
                          <a:schemeClr val="bg1"/>
                        </a:solidFill>
                      </a:tcPr>
                    </a:tc>
                    <a:tc>
                      <a:txBody>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5</m:t>
                                    </m:r>
                                  </m:sub>
                                </m:sSub>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oMath>
                            </m:oMathPara>
                          </a14:m>
                          <a:endParaRPr lang="en-US" b="0" dirty="0"/>
                        </a:p>
                      </a:txBody>
                      <a:tcPr>
                        <a:solidFill>
                          <a:schemeClr val="bg1"/>
                        </a:solidFill>
                      </a:tcPr>
                    </a:tc>
                    <a:tc>
                      <a:txBody>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6</m:t>
                                    </m:r>
                                  </m:sub>
                                </m:sSub>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oMath>
                            </m:oMathPara>
                          </a14:m>
                          <a:endParaRPr lang="en-US" b="0" dirty="0"/>
                        </a:p>
                      </a:txBody>
                      <a:tcPr>
                        <a:solidFill>
                          <a:schemeClr val="bg1"/>
                        </a:solidFill>
                      </a:tcPr>
                    </a:tc>
                    <a:tc>
                      <a:txBody>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7</m:t>
                                    </m:r>
                                  </m:sub>
                                </m:sSub>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oMath>
                            </m:oMathPara>
                          </a14:m>
                          <a:endParaRPr lang="en-US" b="0" dirty="0"/>
                        </a:p>
                      </a:txBody>
                      <a:tcPr>
                        <a:solidFill>
                          <a:schemeClr val="bg1"/>
                        </a:solidFill>
                      </a:tcPr>
                    </a:tc>
                    <a:tc>
                      <a:txBody>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8</m:t>
                                    </m:r>
                                  </m:sub>
                                </m:sSub>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oMath>
                            </m:oMathPara>
                          </a14:m>
                          <a:endParaRPr lang="en-US" b="0" dirty="0"/>
                        </a:p>
                      </a:txBody>
                      <a:tcPr>
                        <a:solidFill>
                          <a:schemeClr val="bg1"/>
                        </a:solidFill>
                      </a:tcPr>
                    </a:tc>
                    <a:tc>
                      <a:txBody>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9</m:t>
                                    </m:r>
                                  </m:sub>
                                </m:sSub>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oMath>
                            </m:oMathPara>
                          </a14:m>
                          <a:endParaRPr lang="en-US" b="0" dirty="0"/>
                        </a:p>
                      </a:txBody>
                      <a:tcPr>
                        <a:solidFill>
                          <a:schemeClr val="bg1"/>
                        </a:solidFill>
                      </a:tcPr>
                    </a:tc>
                    <a:extLst>
                      <a:ext uri="{0D108BD9-81ED-4DB2-BD59-A6C34878D82A}">
                        <a16:rowId xmlns:a16="http://schemas.microsoft.com/office/drawing/2014/main" val="1459577685"/>
                      </a:ext>
                    </a:extLst>
                  </a:tr>
                  <a:tr h="370840">
                    <a:tc>
                      <a:txBody>
                        <a:bodyPr/>
                        <a:lstStyle/>
                        <a:p>
                          <a:r>
                            <a:rPr lang="en-US" b="1" dirty="0"/>
                            <a:t>sushi</a:t>
                          </a:r>
                        </a:p>
                      </a:txBody>
                      <a:tcPr>
                        <a:solidFill>
                          <a:schemeClr val="bg1"/>
                        </a:solidFill>
                      </a:tcPr>
                    </a:tc>
                    <a:tc>
                      <a:txBody>
                        <a:bodyPr/>
                        <a:lstStyle/>
                        <a:p>
                          <a:r>
                            <a:rPr lang="en-US" b="1" dirty="0"/>
                            <a:t>was</a:t>
                          </a:r>
                        </a:p>
                      </a:txBody>
                      <a:tcPr>
                        <a:solidFill>
                          <a:schemeClr val="bg1"/>
                        </a:solidFill>
                      </a:tcPr>
                    </a:tc>
                    <a:tc>
                      <a:txBody>
                        <a:bodyPr/>
                        <a:lstStyle/>
                        <a:p>
                          <a:r>
                            <a:rPr lang="en-US" b="1" dirty="0"/>
                            <a:t>great</a:t>
                          </a:r>
                        </a:p>
                      </a:txBody>
                      <a:tcPr>
                        <a:solidFill>
                          <a:schemeClr val="bg1"/>
                        </a:solidFill>
                      </a:tcPr>
                    </a:tc>
                    <a:tc>
                      <a:txBody>
                        <a:bodyPr/>
                        <a:lstStyle/>
                        <a:p>
                          <a:r>
                            <a:rPr lang="en-US" b="1" dirty="0"/>
                            <a:t>the</a:t>
                          </a:r>
                        </a:p>
                      </a:txBody>
                      <a:tcPr>
                        <a:solidFill>
                          <a:schemeClr val="bg1"/>
                        </a:solidFill>
                      </a:tcPr>
                    </a:tc>
                    <a:tc>
                      <a:txBody>
                        <a:bodyPr/>
                        <a:lstStyle/>
                        <a:p>
                          <a:r>
                            <a:rPr lang="en-US" b="1" dirty="0"/>
                            <a:t>food</a:t>
                          </a:r>
                        </a:p>
                      </a:txBody>
                      <a:tcPr>
                        <a:solidFill>
                          <a:schemeClr val="bg1"/>
                        </a:solidFill>
                      </a:tcPr>
                    </a:tc>
                    <a:tc>
                      <a:txBody>
                        <a:bodyPr/>
                        <a:lstStyle/>
                        <a:p>
                          <a:r>
                            <a:rPr lang="en-US" b="1" dirty="0"/>
                            <a:t>awesome</a:t>
                          </a:r>
                        </a:p>
                      </a:txBody>
                      <a:tcPr>
                        <a:solidFill>
                          <a:schemeClr val="bg1"/>
                        </a:solidFill>
                      </a:tcPr>
                    </a:tc>
                    <a:tc>
                      <a:txBody>
                        <a:bodyPr/>
                        <a:lstStyle/>
                        <a:p>
                          <a:r>
                            <a:rPr lang="en-US" b="1" dirty="0"/>
                            <a:t>but</a:t>
                          </a:r>
                        </a:p>
                      </a:txBody>
                      <a:tcPr>
                        <a:solidFill>
                          <a:schemeClr val="bg1"/>
                        </a:solidFill>
                      </a:tcPr>
                    </a:tc>
                    <a:tc>
                      <a:txBody>
                        <a:bodyPr/>
                        <a:lstStyle/>
                        <a:p>
                          <a:r>
                            <a:rPr lang="en-US" b="1" dirty="0"/>
                            <a:t>service</a:t>
                          </a:r>
                        </a:p>
                      </a:txBody>
                      <a:tcPr>
                        <a:solidFill>
                          <a:schemeClr val="bg1"/>
                        </a:solidFill>
                      </a:tcPr>
                    </a:tc>
                    <a:tc>
                      <a:txBody>
                        <a:bodyPr/>
                        <a:lstStyle/>
                        <a:p>
                          <a:r>
                            <a:rPr lang="en-US" b="1" dirty="0"/>
                            <a:t>terrible</a:t>
                          </a:r>
                        </a:p>
                      </a:txBody>
                      <a:tcPr>
                        <a:solidFill>
                          <a:schemeClr val="bg1"/>
                        </a:solidFill>
                      </a:tcPr>
                    </a:tc>
                    <a:extLst>
                      <a:ext uri="{0D108BD9-81ED-4DB2-BD59-A6C34878D82A}">
                        <a16:rowId xmlns:a16="http://schemas.microsoft.com/office/drawing/2014/main" val="3344992483"/>
                      </a:ext>
                    </a:extLst>
                  </a:tr>
                  <a:tr h="370840">
                    <a:tc>
                      <a:txBody>
                        <a:bodyPr/>
                        <a:lstStyle/>
                        <a:p>
                          <a:r>
                            <a:rPr lang="en-US" dirty="0"/>
                            <a:t>1</a:t>
                          </a:r>
                        </a:p>
                      </a:txBody>
                      <a:tcPr>
                        <a:solidFill>
                          <a:schemeClr val="bg1"/>
                        </a:solidFill>
                      </a:tcPr>
                    </a:tc>
                    <a:tc>
                      <a:txBody>
                        <a:bodyPr/>
                        <a:lstStyle/>
                        <a:p>
                          <a:r>
                            <a:rPr lang="en-US" dirty="0"/>
                            <a:t>3</a:t>
                          </a:r>
                        </a:p>
                      </a:txBody>
                      <a:tcPr>
                        <a:solidFill>
                          <a:schemeClr val="bg1"/>
                        </a:solidFill>
                      </a:tcPr>
                    </a:tc>
                    <a:tc>
                      <a:txBody>
                        <a:bodyPr/>
                        <a:lstStyle/>
                        <a:p>
                          <a:r>
                            <a:rPr lang="en-US" dirty="0"/>
                            <a:t>1</a:t>
                          </a:r>
                        </a:p>
                      </a:txBody>
                      <a:tcPr>
                        <a:solidFill>
                          <a:schemeClr val="bg1"/>
                        </a:solidFill>
                      </a:tcPr>
                    </a:tc>
                    <a:tc>
                      <a:txBody>
                        <a:bodyPr/>
                        <a:lstStyle/>
                        <a:p>
                          <a:r>
                            <a:rPr lang="en-US" dirty="0"/>
                            <a:t>2</a:t>
                          </a:r>
                        </a:p>
                      </a:txBody>
                      <a:tcPr>
                        <a:solidFill>
                          <a:schemeClr val="bg1"/>
                        </a:solidFill>
                      </a:tcPr>
                    </a:tc>
                    <a:tc>
                      <a:txBody>
                        <a:bodyPr/>
                        <a:lstStyle/>
                        <a:p>
                          <a:r>
                            <a:rPr lang="en-US" dirty="0"/>
                            <a:t>1</a:t>
                          </a:r>
                        </a:p>
                      </a:txBody>
                      <a:tcPr>
                        <a:solidFill>
                          <a:schemeClr val="bg1"/>
                        </a:solidFill>
                      </a:tcPr>
                    </a:tc>
                    <a:tc>
                      <a:txBody>
                        <a:bodyPr/>
                        <a:lstStyle/>
                        <a:p>
                          <a:r>
                            <a:rPr lang="en-US" dirty="0"/>
                            <a:t>1</a:t>
                          </a:r>
                        </a:p>
                      </a:txBody>
                      <a:tcPr>
                        <a:solidFill>
                          <a:schemeClr val="bg1"/>
                        </a:solidFill>
                      </a:tcPr>
                    </a:tc>
                    <a:tc>
                      <a:txBody>
                        <a:bodyPr/>
                        <a:lstStyle/>
                        <a:p>
                          <a:r>
                            <a:rPr lang="en-US" dirty="0"/>
                            <a:t>1</a:t>
                          </a:r>
                        </a:p>
                      </a:txBody>
                      <a:tcPr>
                        <a:solidFill>
                          <a:schemeClr val="bg1"/>
                        </a:solidFill>
                      </a:tcPr>
                    </a:tc>
                    <a:tc>
                      <a:txBody>
                        <a:bodyPr/>
                        <a:lstStyle/>
                        <a:p>
                          <a:r>
                            <a:rPr lang="en-US" dirty="0"/>
                            <a:t>1</a:t>
                          </a:r>
                        </a:p>
                      </a:txBody>
                      <a:tcPr>
                        <a:solidFill>
                          <a:schemeClr val="bg1"/>
                        </a:solidFill>
                      </a:tcPr>
                    </a:tc>
                    <a:tc>
                      <a:txBody>
                        <a:bodyPr/>
                        <a:lstStyle/>
                        <a:p>
                          <a:r>
                            <a:rPr lang="en-US" dirty="0"/>
                            <a:t>1</a:t>
                          </a:r>
                        </a:p>
                      </a:txBody>
                      <a:tcPr>
                        <a:solidFill>
                          <a:schemeClr val="bg1"/>
                        </a:solidFill>
                      </a:tcPr>
                    </a:tc>
                    <a:extLst>
                      <a:ext uri="{0D108BD9-81ED-4DB2-BD59-A6C34878D82A}">
                        <a16:rowId xmlns:a16="http://schemas.microsoft.com/office/drawing/2014/main" val="904688649"/>
                      </a:ext>
                    </a:extLst>
                  </a:tr>
                </a:tbl>
              </a:graphicData>
            </a:graphic>
          </p:graphicFrame>
        </mc:Choice>
        <mc:Fallback xmlns="">
          <p:graphicFrame>
            <p:nvGraphicFramePr>
              <p:cNvPr id="8" name="Table 7">
                <a:extLst>
                  <a:ext uri="{FF2B5EF4-FFF2-40B4-BE49-F238E27FC236}">
                    <a16:creationId xmlns:a16="http://schemas.microsoft.com/office/drawing/2014/main" id="{A8A82494-2308-6B44-8BAF-E8ABAA745CE9}"/>
                  </a:ext>
                </a:extLst>
              </p:cNvPr>
              <p:cNvGraphicFramePr>
                <a:graphicFrameLocks noGrp="1"/>
              </p:cNvGraphicFramePr>
              <p:nvPr>
                <p:extLst>
                  <p:ext uri="{D42A27DB-BD31-4B8C-83A1-F6EECF244321}">
                    <p14:modId xmlns:p14="http://schemas.microsoft.com/office/powerpoint/2010/main" val="511498263"/>
                  </p:ext>
                </p:extLst>
              </p:nvPr>
            </p:nvGraphicFramePr>
            <p:xfrm>
              <a:off x="234450" y="2196479"/>
              <a:ext cx="6426719" cy="1112520"/>
            </p:xfrm>
            <a:graphic>
              <a:graphicData uri="http://schemas.openxmlformats.org/drawingml/2006/table">
                <a:tbl>
                  <a:tblPr firstRow="1" bandRow="1">
                    <a:tableStyleId>{CB23F696-D533-4BE0-B1DA-8B15BD142E95}</a:tableStyleId>
                  </a:tblPr>
                  <a:tblGrid>
                    <a:gridCol w="724483">
                      <a:extLst>
                        <a:ext uri="{9D8B030D-6E8A-4147-A177-3AD203B41FA5}">
                          <a16:colId xmlns:a16="http://schemas.microsoft.com/office/drawing/2014/main" val="415269678"/>
                        </a:ext>
                      </a:extLst>
                    </a:gridCol>
                    <a:gridCol w="571651">
                      <a:extLst>
                        <a:ext uri="{9D8B030D-6E8A-4147-A177-3AD203B41FA5}">
                          <a16:colId xmlns:a16="http://schemas.microsoft.com/office/drawing/2014/main" val="3109832557"/>
                        </a:ext>
                      </a:extLst>
                    </a:gridCol>
                    <a:gridCol w="671692">
                      <a:extLst>
                        <a:ext uri="{9D8B030D-6E8A-4147-A177-3AD203B41FA5}">
                          <a16:colId xmlns:a16="http://schemas.microsoft.com/office/drawing/2014/main" val="309491997"/>
                        </a:ext>
                      </a:extLst>
                    </a:gridCol>
                    <a:gridCol w="567067">
                      <a:extLst>
                        <a:ext uri="{9D8B030D-6E8A-4147-A177-3AD203B41FA5}">
                          <a16:colId xmlns:a16="http://schemas.microsoft.com/office/drawing/2014/main" val="2202799733"/>
                        </a:ext>
                      </a:extLst>
                    </a:gridCol>
                    <a:gridCol w="604911">
                      <a:extLst>
                        <a:ext uri="{9D8B030D-6E8A-4147-A177-3AD203B41FA5}">
                          <a16:colId xmlns:a16="http://schemas.microsoft.com/office/drawing/2014/main" val="1419342649"/>
                        </a:ext>
                      </a:extLst>
                    </a:gridCol>
                    <a:gridCol w="1014593">
                      <a:extLst>
                        <a:ext uri="{9D8B030D-6E8A-4147-A177-3AD203B41FA5}">
                          <a16:colId xmlns:a16="http://schemas.microsoft.com/office/drawing/2014/main" val="3560579529"/>
                        </a:ext>
                      </a:extLst>
                    </a:gridCol>
                    <a:gridCol w="557361">
                      <a:extLst>
                        <a:ext uri="{9D8B030D-6E8A-4147-A177-3AD203B41FA5}">
                          <a16:colId xmlns:a16="http://schemas.microsoft.com/office/drawing/2014/main" val="2313117338"/>
                        </a:ext>
                      </a:extLst>
                    </a:gridCol>
                    <a:gridCol w="857480">
                      <a:extLst>
                        <a:ext uri="{9D8B030D-6E8A-4147-A177-3AD203B41FA5}">
                          <a16:colId xmlns:a16="http://schemas.microsoft.com/office/drawing/2014/main" val="2643276320"/>
                        </a:ext>
                      </a:extLst>
                    </a:gridCol>
                    <a:gridCol w="857481">
                      <a:extLst>
                        <a:ext uri="{9D8B030D-6E8A-4147-A177-3AD203B41FA5}">
                          <a16:colId xmlns:a16="http://schemas.microsoft.com/office/drawing/2014/main" val="2404801651"/>
                        </a:ext>
                      </a:extLst>
                    </a:gridCol>
                  </a:tblGrid>
                  <a:tr h="370840">
                    <a:tc>
                      <a:txBody>
                        <a:bodyPr/>
                        <a:lstStyle/>
                        <a:p>
                          <a:endParaRPr lang="en-US"/>
                        </a:p>
                      </a:txBody>
                      <a:tcPr>
                        <a:blipFill>
                          <a:blip r:embed="rId3"/>
                          <a:stretch>
                            <a:fillRect l="-1754" r="-791228" b="-200000"/>
                          </a:stretch>
                        </a:blipFill>
                      </a:tcPr>
                    </a:tc>
                    <a:tc>
                      <a:txBody>
                        <a:bodyPr/>
                        <a:lstStyle/>
                        <a:p>
                          <a:endParaRPr lang="en-US"/>
                        </a:p>
                      </a:txBody>
                      <a:tcPr>
                        <a:blipFill>
                          <a:blip r:embed="rId3"/>
                          <a:stretch>
                            <a:fillRect l="-128889" r="-902222" b="-200000"/>
                          </a:stretch>
                        </a:blipFill>
                      </a:tcPr>
                    </a:tc>
                    <a:tc>
                      <a:txBody>
                        <a:bodyPr/>
                        <a:lstStyle/>
                        <a:p>
                          <a:endParaRPr lang="en-US"/>
                        </a:p>
                      </a:txBody>
                      <a:tcPr>
                        <a:blipFill>
                          <a:blip r:embed="rId3"/>
                          <a:stretch>
                            <a:fillRect l="-194340" r="-666038" b="-200000"/>
                          </a:stretch>
                        </a:blipFill>
                      </a:tcPr>
                    </a:tc>
                    <a:tc>
                      <a:txBody>
                        <a:bodyPr/>
                        <a:lstStyle/>
                        <a:p>
                          <a:endParaRPr lang="en-US"/>
                        </a:p>
                      </a:txBody>
                      <a:tcPr>
                        <a:blipFill>
                          <a:blip r:embed="rId3"/>
                          <a:stretch>
                            <a:fillRect l="-346667" r="-684444" b="-200000"/>
                          </a:stretch>
                        </a:blipFill>
                      </a:tcPr>
                    </a:tc>
                    <a:tc>
                      <a:txBody>
                        <a:bodyPr/>
                        <a:lstStyle/>
                        <a:p>
                          <a:endParaRPr lang="en-US"/>
                        </a:p>
                      </a:txBody>
                      <a:tcPr>
                        <a:blipFill>
                          <a:blip r:embed="rId3"/>
                          <a:stretch>
                            <a:fillRect l="-418750" r="-541667" b="-200000"/>
                          </a:stretch>
                        </a:blipFill>
                      </a:tcPr>
                    </a:tc>
                    <a:tc>
                      <a:txBody>
                        <a:bodyPr/>
                        <a:lstStyle/>
                        <a:p>
                          <a:endParaRPr lang="en-US"/>
                        </a:p>
                      </a:txBody>
                      <a:tcPr>
                        <a:blipFill>
                          <a:blip r:embed="rId3"/>
                          <a:stretch>
                            <a:fillRect l="-311250" r="-225000" b="-200000"/>
                          </a:stretch>
                        </a:blipFill>
                      </a:tcPr>
                    </a:tc>
                    <a:tc>
                      <a:txBody>
                        <a:bodyPr/>
                        <a:lstStyle/>
                        <a:p>
                          <a:endParaRPr lang="en-US"/>
                        </a:p>
                      </a:txBody>
                      <a:tcPr>
                        <a:blipFill>
                          <a:blip r:embed="rId3"/>
                          <a:stretch>
                            <a:fillRect l="-747727" r="-309091" b="-200000"/>
                          </a:stretch>
                        </a:blipFill>
                      </a:tcPr>
                    </a:tc>
                    <a:tc>
                      <a:txBody>
                        <a:bodyPr/>
                        <a:lstStyle/>
                        <a:p>
                          <a:endParaRPr lang="en-US"/>
                        </a:p>
                      </a:txBody>
                      <a:tcPr>
                        <a:blipFill>
                          <a:blip r:embed="rId3"/>
                          <a:stretch>
                            <a:fillRect l="-556716" r="-102985" b="-200000"/>
                          </a:stretch>
                        </a:blipFill>
                      </a:tcPr>
                    </a:tc>
                    <a:tc>
                      <a:txBody>
                        <a:bodyPr/>
                        <a:lstStyle/>
                        <a:p>
                          <a:endParaRPr lang="en-US"/>
                        </a:p>
                      </a:txBody>
                      <a:tcPr>
                        <a:blipFill>
                          <a:blip r:embed="rId3"/>
                          <a:stretch>
                            <a:fillRect l="-647059" r="-1471" b="-200000"/>
                          </a:stretch>
                        </a:blipFill>
                      </a:tcPr>
                    </a:tc>
                    <a:extLst>
                      <a:ext uri="{0D108BD9-81ED-4DB2-BD59-A6C34878D82A}">
                        <a16:rowId xmlns:a16="http://schemas.microsoft.com/office/drawing/2014/main" val="1459577685"/>
                      </a:ext>
                    </a:extLst>
                  </a:tr>
                  <a:tr h="370840">
                    <a:tc>
                      <a:txBody>
                        <a:bodyPr/>
                        <a:lstStyle/>
                        <a:p>
                          <a:r>
                            <a:rPr lang="en-US" b="1" dirty="0"/>
                            <a:t>sushi</a:t>
                          </a:r>
                        </a:p>
                      </a:txBody>
                      <a:tcPr>
                        <a:solidFill>
                          <a:schemeClr val="bg1"/>
                        </a:solidFill>
                      </a:tcPr>
                    </a:tc>
                    <a:tc>
                      <a:txBody>
                        <a:bodyPr/>
                        <a:lstStyle/>
                        <a:p>
                          <a:r>
                            <a:rPr lang="en-US" b="1" dirty="0"/>
                            <a:t>was</a:t>
                          </a:r>
                        </a:p>
                      </a:txBody>
                      <a:tcPr>
                        <a:solidFill>
                          <a:schemeClr val="bg1"/>
                        </a:solidFill>
                      </a:tcPr>
                    </a:tc>
                    <a:tc>
                      <a:txBody>
                        <a:bodyPr/>
                        <a:lstStyle/>
                        <a:p>
                          <a:r>
                            <a:rPr lang="en-US" b="1" dirty="0"/>
                            <a:t>great</a:t>
                          </a:r>
                        </a:p>
                      </a:txBody>
                      <a:tcPr>
                        <a:solidFill>
                          <a:schemeClr val="bg1"/>
                        </a:solidFill>
                      </a:tcPr>
                    </a:tc>
                    <a:tc>
                      <a:txBody>
                        <a:bodyPr/>
                        <a:lstStyle/>
                        <a:p>
                          <a:r>
                            <a:rPr lang="en-US" b="1" dirty="0"/>
                            <a:t>the</a:t>
                          </a:r>
                        </a:p>
                      </a:txBody>
                      <a:tcPr>
                        <a:solidFill>
                          <a:schemeClr val="bg1"/>
                        </a:solidFill>
                      </a:tcPr>
                    </a:tc>
                    <a:tc>
                      <a:txBody>
                        <a:bodyPr/>
                        <a:lstStyle/>
                        <a:p>
                          <a:r>
                            <a:rPr lang="en-US" b="1" dirty="0"/>
                            <a:t>food</a:t>
                          </a:r>
                        </a:p>
                      </a:txBody>
                      <a:tcPr>
                        <a:solidFill>
                          <a:schemeClr val="bg1"/>
                        </a:solidFill>
                      </a:tcPr>
                    </a:tc>
                    <a:tc>
                      <a:txBody>
                        <a:bodyPr/>
                        <a:lstStyle/>
                        <a:p>
                          <a:r>
                            <a:rPr lang="en-US" b="1" dirty="0"/>
                            <a:t>awesome</a:t>
                          </a:r>
                        </a:p>
                      </a:txBody>
                      <a:tcPr>
                        <a:solidFill>
                          <a:schemeClr val="bg1"/>
                        </a:solidFill>
                      </a:tcPr>
                    </a:tc>
                    <a:tc>
                      <a:txBody>
                        <a:bodyPr/>
                        <a:lstStyle/>
                        <a:p>
                          <a:r>
                            <a:rPr lang="en-US" b="1" dirty="0"/>
                            <a:t>but</a:t>
                          </a:r>
                        </a:p>
                      </a:txBody>
                      <a:tcPr>
                        <a:solidFill>
                          <a:schemeClr val="bg1"/>
                        </a:solidFill>
                      </a:tcPr>
                    </a:tc>
                    <a:tc>
                      <a:txBody>
                        <a:bodyPr/>
                        <a:lstStyle/>
                        <a:p>
                          <a:r>
                            <a:rPr lang="en-US" b="1" dirty="0"/>
                            <a:t>service</a:t>
                          </a:r>
                        </a:p>
                      </a:txBody>
                      <a:tcPr>
                        <a:solidFill>
                          <a:schemeClr val="bg1"/>
                        </a:solidFill>
                      </a:tcPr>
                    </a:tc>
                    <a:tc>
                      <a:txBody>
                        <a:bodyPr/>
                        <a:lstStyle/>
                        <a:p>
                          <a:r>
                            <a:rPr lang="en-US" b="1" dirty="0"/>
                            <a:t>terrible</a:t>
                          </a:r>
                        </a:p>
                      </a:txBody>
                      <a:tcPr>
                        <a:solidFill>
                          <a:schemeClr val="bg1"/>
                        </a:solidFill>
                      </a:tcPr>
                    </a:tc>
                    <a:extLst>
                      <a:ext uri="{0D108BD9-81ED-4DB2-BD59-A6C34878D82A}">
                        <a16:rowId xmlns:a16="http://schemas.microsoft.com/office/drawing/2014/main" val="3344992483"/>
                      </a:ext>
                    </a:extLst>
                  </a:tr>
                  <a:tr h="370840">
                    <a:tc>
                      <a:txBody>
                        <a:bodyPr/>
                        <a:lstStyle/>
                        <a:p>
                          <a:r>
                            <a:rPr lang="en-US" dirty="0"/>
                            <a:t>1</a:t>
                          </a:r>
                        </a:p>
                      </a:txBody>
                      <a:tcPr>
                        <a:solidFill>
                          <a:schemeClr val="bg1"/>
                        </a:solidFill>
                      </a:tcPr>
                    </a:tc>
                    <a:tc>
                      <a:txBody>
                        <a:bodyPr/>
                        <a:lstStyle/>
                        <a:p>
                          <a:r>
                            <a:rPr lang="en-US" dirty="0"/>
                            <a:t>3</a:t>
                          </a:r>
                        </a:p>
                      </a:txBody>
                      <a:tcPr>
                        <a:solidFill>
                          <a:schemeClr val="bg1"/>
                        </a:solidFill>
                      </a:tcPr>
                    </a:tc>
                    <a:tc>
                      <a:txBody>
                        <a:bodyPr/>
                        <a:lstStyle/>
                        <a:p>
                          <a:r>
                            <a:rPr lang="en-US" dirty="0"/>
                            <a:t>1</a:t>
                          </a:r>
                        </a:p>
                      </a:txBody>
                      <a:tcPr>
                        <a:solidFill>
                          <a:schemeClr val="bg1"/>
                        </a:solidFill>
                      </a:tcPr>
                    </a:tc>
                    <a:tc>
                      <a:txBody>
                        <a:bodyPr/>
                        <a:lstStyle/>
                        <a:p>
                          <a:r>
                            <a:rPr lang="en-US" dirty="0"/>
                            <a:t>2</a:t>
                          </a:r>
                        </a:p>
                      </a:txBody>
                      <a:tcPr>
                        <a:solidFill>
                          <a:schemeClr val="bg1"/>
                        </a:solidFill>
                      </a:tcPr>
                    </a:tc>
                    <a:tc>
                      <a:txBody>
                        <a:bodyPr/>
                        <a:lstStyle/>
                        <a:p>
                          <a:r>
                            <a:rPr lang="en-US" dirty="0"/>
                            <a:t>1</a:t>
                          </a:r>
                        </a:p>
                      </a:txBody>
                      <a:tcPr>
                        <a:solidFill>
                          <a:schemeClr val="bg1"/>
                        </a:solidFill>
                      </a:tcPr>
                    </a:tc>
                    <a:tc>
                      <a:txBody>
                        <a:bodyPr/>
                        <a:lstStyle/>
                        <a:p>
                          <a:r>
                            <a:rPr lang="en-US" dirty="0"/>
                            <a:t>1</a:t>
                          </a:r>
                        </a:p>
                      </a:txBody>
                      <a:tcPr>
                        <a:solidFill>
                          <a:schemeClr val="bg1"/>
                        </a:solidFill>
                      </a:tcPr>
                    </a:tc>
                    <a:tc>
                      <a:txBody>
                        <a:bodyPr/>
                        <a:lstStyle/>
                        <a:p>
                          <a:r>
                            <a:rPr lang="en-US" dirty="0"/>
                            <a:t>1</a:t>
                          </a:r>
                        </a:p>
                      </a:txBody>
                      <a:tcPr>
                        <a:solidFill>
                          <a:schemeClr val="bg1"/>
                        </a:solidFill>
                      </a:tcPr>
                    </a:tc>
                    <a:tc>
                      <a:txBody>
                        <a:bodyPr/>
                        <a:lstStyle/>
                        <a:p>
                          <a:r>
                            <a:rPr lang="en-US" dirty="0"/>
                            <a:t>1</a:t>
                          </a:r>
                        </a:p>
                      </a:txBody>
                      <a:tcPr>
                        <a:solidFill>
                          <a:schemeClr val="bg1"/>
                        </a:solidFill>
                      </a:tcPr>
                    </a:tc>
                    <a:tc>
                      <a:txBody>
                        <a:bodyPr/>
                        <a:lstStyle/>
                        <a:p>
                          <a:r>
                            <a:rPr lang="en-US" dirty="0"/>
                            <a:t>1</a:t>
                          </a:r>
                        </a:p>
                      </a:txBody>
                      <a:tcPr>
                        <a:solidFill>
                          <a:schemeClr val="bg1"/>
                        </a:solidFill>
                      </a:tcPr>
                    </a:tc>
                    <a:extLst>
                      <a:ext uri="{0D108BD9-81ED-4DB2-BD59-A6C34878D82A}">
                        <a16:rowId xmlns:a16="http://schemas.microsoft.com/office/drawing/2014/main" val="904688649"/>
                      </a:ext>
                    </a:extLst>
                  </a:tr>
                </a:tbl>
              </a:graphicData>
            </a:graphic>
          </p:graphicFrame>
        </mc:Fallback>
      </mc:AlternateContent>
    </p:spTree>
    <p:extLst>
      <p:ext uri="{BB962C8B-B14F-4D97-AF65-F5344CB8AC3E}">
        <p14:creationId xmlns:p14="http://schemas.microsoft.com/office/powerpoint/2010/main" val="28676902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3F1CE33-4F8D-A148-BDAE-83F9F59B315F}"/>
              </a:ext>
            </a:extLst>
          </p:cNvPr>
          <p:cNvSpPr txBox="1">
            <a:spLocks/>
          </p:cNvSpPr>
          <p:nvPr/>
        </p:nvSpPr>
        <p:spPr>
          <a:xfrm>
            <a:off x="234450" y="575500"/>
            <a:ext cx="2046300" cy="3981000"/>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1pPr>
            <a:lvl2pPr marR="0" lvl="1" algn="l" rtl="0" eaLnBrk="1" hangingPunct="1">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2pPr>
            <a:lvl3pPr marR="0" lvl="2" algn="l" rtl="0" eaLnBrk="1" hangingPunct="1">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3pPr>
            <a:lvl4pPr marR="0" lvl="3" algn="l" rtl="0" eaLnBrk="1" hangingPunct="1">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4pPr>
            <a:lvl5pPr marR="0" lvl="4" algn="l" rtl="0" eaLnBrk="1" hangingPunct="1">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5pPr>
            <a:lvl6pPr marR="0" lvl="5" algn="l" rtl="0" eaLnBrk="1" hangingPunct="1">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6pPr>
            <a:lvl7pPr marR="0" lvl="6" algn="l" rtl="0" eaLnBrk="1" hangingPunct="1">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7pPr>
            <a:lvl8pPr marR="0" lvl="7" algn="l" rtl="0" eaLnBrk="1" hangingPunct="1">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8pPr>
            <a:lvl9pPr marR="0" lvl="8" algn="l" rtl="0" eaLnBrk="1" hangingPunct="1">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9pPr>
          </a:lstStyle>
          <a:p>
            <a:r>
              <a:rPr lang="en-US" b="1" dirty="0"/>
              <a:t>Attempt 2:</a:t>
            </a:r>
            <a:br>
              <a:rPr lang="en-US" dirty="0"/>
            </a:br>
            <a:r>
              <a:rPr lang="en-US" dirty="0"/>
              <a:t>Linear Classifier</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21FEB9F2-508D-FF40-97BD-9BDD84A0E707}"/>
                  </a:ext>
                </a:extLst>
              </p:cNvPr>
              <p:cNvSpPr>
                <a:spLocks noGrp="1"/>
              </p:cNvSpPr>
              <p:nvPr>
                <p:ph type="body" idx="1"/>
              </p:nvPr>
            </p:nvSpPr>
            <p:spPr>
              <a:xfrm>
                <a:off x="2675271" y="253218"/>
                <a:ext cx="6374568" cy="4890282"/>
              </a:xfrm>
            </p:spPr>
            <p:txBody>
              <a:bodyPr/>
              <a:lstStyle/>
              <a:p>
                <a:pPr marL="139700" indent="0">
                  <a:buNone/>
                </a:pPr>
                <a:r>
                  <a:rPr lang="en-US" b="1" dirty="0"/>
                  <a:t>Idea</a:t>
                </a:r>
                <a:r>
                  <a:rPr lang="en-US" dirty="0"/>
                  <a:t>: Use labelled training data to learn a weight for each word. Use weights to score a sentence. </a:t>
                </a:r>
                <a:endParaRPr lang="en-US" dirty="0">
                  <a:solidFill>
                    <a:schemeClr val="bg2">
                      <a:lumMod val="75000"/>
                    </a:schemeClr>
                  </a:solidFill>
                </a:endParaRPr>
              </a:p>
              <a:p>
                <a:pPr marL="139700" indent="0">
                  <a:buNone/>
                </a:pPr>
                <a:r>
                  <a:rPr lang="en-US" b="1" dirty="0">
                    <a:solidFill>
                      <a:schemeClr val="bg2">
                        <a:lumMod val="75000"/>
                      </a:schemeClr>
                    </a:solidFill>
                  </a:rPr>
                  <a:t>Model:</a:t>
                </a:r>
              </a:p>
              <a:p>
                <a:pPr marL="139700" indent="0">
                  <a:buNone/>
                </a:pPr>
                <a14:m>
                  <m:oMathPara xmlns:m="http://schemas.openxmlformats.org/officeDocument/2006/math">
                    <m:oMathParaPr>
                      <m:jc m:val="left"/>
                    </m:oMathParaPr>
                    <m:oMath xmlns:m="http://schemas.openxmlformats.org/officeDocument/2006/math">
                      <m:sSub>
                        <m:sSubPr>
                          <m:ctrlPr>
                            <a:rPr lang="en-US" sz="1800" b="0" i="1" smtClean="0">
                              <a:latin typeface="Cambria Math" panose="02040503050406030204" pitchFamily="18" charset="0"/>
                            </a:rPr>
                          </m:ctrlPr>
                        </m:sSubPr>
                        <m:e>
                          <m:acc>
                            <m:accPr>
                              <m:chr m:val="̂"/>
                              <m:ctrlPr>
                                <a:rPr lang="en-US" sz="1800" b="0" i="1" smtClean="0">
                                  <a:latin typeface="Cambria Math" panose="02040503050406030204" pitchFamily="18" charset="0"/>
                                </a:rPr>
                              </m:ctrlPr>
                            </m:accPr>
                            <m:e>
                              <m:r>
                                <a:rPr lang="en-US" sz="1800" b="0" i="1" smtClean="0">
                                  <a:latin typeface="Cambria Math" panose="02040503050406030204" pitchFamily="18" charset="0"/>
                                </a:rPr>
                                <m:t>𝑦</m:t>
                              </m:r>
                            </m:e>
                          </m:acc>
                        </m:e>
                        <m:sub>
                          <m:r>
                            <a:rPr lang="en-US" sz="1800" b="0" i="1" smtClean="0">
                              <a:latin typeface="Cambria Math" panose="02040503050406030204" pitchFamily="18" charset="0"/>
                            </a:rPr>
                            <m:t>𝑖</m:t>
                          </m:r>
                        </m:sub>
                      </m:sSub>
                      <m:r>
                        <a:rPr lang="en-US" sz="1800" b="0" i="1" smtClean="0">
                          <a:latin typeface="Cambria Math" panose="02040503050406030204" pitchFamily="18" charset="0"/>
                        </a:rPr>
                        <m:t>=</m:t>
                      </m:r>
                      <m:r>
                        <a:rPr lang="en-US" sz="1800" b="0" i="1" smtClean="0">
                          <a:latin typeface="Cambria Math" panose="02040503050406030204" pitchFamily="18" charset="0"/>
                        </a:rPr>
                        <m:t>𝑠𝑖𝑔𝑛</m:t>
                      </m:r>
                      <m:d>
                        <m:dPr>
                          <m:ctrlPr>
                            <a:rPr lang="en-US" sz="1800" b="0" i="1" smtClean="0">
                              <a:latin typeface="Cambria Math" panose="02040503050406030204" pitchFamily="18" charset="0"/>
                            </a:rPr>
                          </m:ctrlPr>
                        </m:dPr>
                        <m:e>
                          <m:r>
                            <a:rPr lang="en-US" sz="1800" b="0" i="1" smtClean="0">
                              <a:latin typeface="Cambria Math" panose="02040503050406030204" pitchFamily="18" charset="0"/>
                            </a:rPr>
                            <m:t>𝑆𝑐𝑜𝑟𝑒</m:t>
                          </m:r>
                          <m:d>
                            <m:dPr>
                              <m:ctrlPr>
                                <a:rPr lang="en-US" sz="1800" b="0" i="1" smtClean="0">
                                  <a:latin typeface="Cambria Math" panose="02040503050406030204" pitchFamily="18" charset="0"/>
                                </a:rPr>
                              </m:ctrlPr>
                            </m:dPr>
                            <m:e>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𝑥</m:t>
                                  </m:r>
                                </m:e>
                                <m:sub>
                                  <m:r>
                                    <a:rPr lang="en-US" sz="1800" b="0" i="1" smtClean="0">
                                      <a:latin typeface="Cambria Math" panose="02040503050406030204" pitchFamily="18" charset="0"/>
                                    </a:rPr>
                                    <m:t>𝑖</m:t>
                                  </m:r>
                                </m:sub>
                              </m:sSub>
                            </m:e>
                          </m:d>
                        </m:e>
                      </m:d>
                      <m:r>
                        <a:rPr lang="en-US" sz="1800" b="0" i="1" smtClean="0">
                          <a:latin typeface="Cambria Math" panose="02040503050406030204" pitchFamily="18" charset="0"/>
                        </a:rPr>
                        <m:t>=</m:t>
                      </m:r>
                      <m:r>
                        <a:rPr lang="en-US" sz="1800" b="0" i="1" smtClean="0">
                          <a:latin typeface="Cambria Math" panose="02040503050406030204" pitchFamily="18" charset="0"/>
                        </a:rPr>
                        <m:t>𝑠𝑖𝑔𝑛</m:t>
                      </m:r>
                      <m:r>
                        <a:rPr lang="en-US" sz="1800" b="0" i="1" smtClean="0">
                          <a:latin typeface="Cambria Math" panose="02040503050406030204" pitchFamily="18" charset="0"/>
                        </a:rPr>
                        <m:t>(</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𝑠</m:t>
                          </m:r>
                        </m:e>
                        <m:sub>
                          <m:r>
                            <a:rPr lang="en-US" sz="1800" b="0" i="1" smtClean="0">
                              <a:latin typeface="Cambria Math" panose="02040503050406030204" pitchFamily="18" charset="0"/>
                            </a:rPr>
                            <m:t>𝑖</m:t>
                          </m:r>
                        </m:sub>
                      </m:sSub>
                      <m:r>
                        <a:rPr lang="en-US" sz="1800" b="0" i="1" smtClean="0">
                          <a:latin typeface="Cambria Math" panose="02040503050406030204" pitchFamily="18" charset="0"/>
                        </a:rPr>
                        <m:t>)</m:t>
                      </m:r>
                    </m:oMath>
                  </m:oMathPara>
                </a14:m>
                <a:endParaRPr lang="en-US" sz="1800" b="0" i="1" dirty="0">
                  <a:latin typeface="Cambria Math" panose="02040503050406030204" pitchFamily="18" charset="0"/>
                </a:endParaRPr>
              </a:p>
              <a:p>
                <a:pPr marL="139700" indent="0">
                  <a:buNone/>
                </a:pPr>
                <a14:m>
                  <m:oMathPara xmlns:m="http://schemas.openxmlformats.org/officeDocument/2006/math">
                    <m:oMathParaPr>
                      <m:jc m:val="left"/>
                    </m:oMathParaPr>
                    <m:oMath xmlns:m="http://schemas.openxmlformats.org/officeDocument/2006/math">
                      <m:r>
                        <a:rPr lang="en-US" sz="1800" b="0" i="1" smtClean="0">
                          <a:latin typeface="Cambria Math" panose="02040503050406030204" pitchFamily="18" charset="0"/>
                        </a:rPr>
                        <m:t>=</m:t>
                      </m:r>
                      <m:r>
                        <a:rPr lang="en-US" sz="1800" b="0" i="1" smtClean="0">
                          <a:latin typeface="Cambria Math" panose="02040503050406030204" pitchFamily="18" charset="0"/>
                        </a:rPr>
                        <m:t>𝑠𝑖𝑔𝑛</m:t>
                      </m:r>
                      <m:d>
                        <m:dPr>
                          <m:ctrlPr>
                            <a:rPr lang="en-US" sz="1800" b="0" i="1" smtClean="0">
                              <a:latin typeface="Cambria Math" panose="02040503050406030204" pitchFamily="18" charset="0"/>
                            </a:rPr>
                          </m:ctrlPr>
                        </m:dPr>
                        <m:e>
                          <m:nary>
                            <m:naryPr>
                              <m:chr m:val="∑"/>
                              <m:ctrlPr>
                                <a:rPr lang="en-US" sz="1800" i="1">
                                  <a:latin typeface="Cambria Math" panose="02040503050406030204" pitchFamily="18" charset="0"/>
                                </a:rPr>
                              </m:ctrlPr>
                            </m:naryPr>
                            <m:sub>
                              <m:r>
                                <m:rPr>
                                  <m:brk m:alnAt="23"/>
                                </m:rPr>
                                <a:rPr lang="en-US" sz="1800" i="1">
                                  <a:latin typeface="Cambria Math" panose="02040503050406030204" pitchFamily="18" charset="0"/>
                                </a:rPr>
                                <m:t>𝑗</m:t>
                              </m:r>
                              <m:r>
                                <a:rPr lang="en-US" sz="1800" i="1">
                                  <a:latin typeface="Cambria Math" panose="02040503050406030204" pitchFamily="18" charset="0"/>
                                </a:rPr>
                                <m:t>=0</m:t>
                              </m:r>
                            </m:sub>
                            <m:sup>
                              <m:r>
                                <a:rPr lang="en-US" sz="1800" i="1">
                                  <a:latin typeface="Cambria Math" panose="02040503050406030204" pitchFamily="18" charset="0"/>
                                </a:rPr>
                                <m:t>𝐷</m:t>
                              </m:r>
                            </m:sup>
                            <m:e>
                              <m:sSub>
                                <m:sSubPr>
                                  <m:ctrlPr>
                                    <a:rPr lang="en-US" sz="1800" i="1">
                                      <a:latin typeface="Cambria Math" panose="02040503050406030204" pitchFamily="18" charset="0"/>
                                    </a:rPr>
                                  </m:ctrlPr>
                                </m:sSubPr>
                                <m:e>
                                  <m:r>
                                    <a:rPr lang="en-US" sz="1800" i="1">
                                      <a:latin typeface="Cambria Math" panose="02040503050406030204" pitchFamily="18" charset="0"/>
                                    </a:rPr>
                                    <m:t>𝑤</m:t>
                                  </m:r>
                                </m:e>
                                <m:sub>
                                  <m:r>
                                    <a:rPr lang="en-US" sz="1800" i="1">
                                      <a:latin typeface="Cambria Math" panose="02040503050406030204" pitchFamily="18" charset="0"/>
                                    </a:rPr>
                                    <m:t>𝑗</m:t>
                                  </m:r>
                                </m:sub>
                              </m:sSub>
                              <m:sSub>
                                <m:sSubPr>
                                  <m:ctrlPr>
                                    <a:rPr lang="en-US" sz="1800" i="1">
                                      <a:latin typeface="Cambria Math" panose="02040503050406030204" pitchFamily="18" charset="0"/>
                                    </a:rPr>
                                  </m:ctrlPr>
                                </m:sSubPr>
                                <m:e>
                                  <m:r>
                                    <a:rPr lang="en-US" sz="1800" i="1">
                                      <a:latin typeface="Cambria Math" panose="02040503050406030204" pitchFamily="18" charset="0"/>
                                    </a:rPr>
                                    <m:t>h</m:t>
                                  </m:r>
                                </m:e>
                                <m:sub>
                                  <m:r>
                                    <a:rPr lang="en-US" sz="1800" i="1">
                                      <a:latin typeface="Cambria Math" panose="02040503050406030204" pitchFamily="18" charset="0"/>
                                    </a:rPr>
                                    <m:t>𝑗</m:t>
                                  </m:r>
                                </m:sub>
                              </m:sSub>
                              <m:r>
                                <a:rPr lang="en-US" sz="1800" i="1">
                                  <a:latin typeface="Cambria Math" panose="02040503050406030204" pitchFamily="18" charset="0"/>
                                </a:rPr>
                                <m:t>(</m:t>
                              </m:r>
                              <m:sSub>
                                <m:sSubPr>
                                  <m:ctrlPr>
                                    <a:rPr lang="en-US" sz="1800" b="0" i="1" dirty="0" smtClean="0">
                                      <a:latin typeface="Cambria Math" panose="02040503050406030204" pitchFamily="18" charset="0"/>
                                    </a:rPr>
                                  </m:ctrlPr>
                                </m:sSubPr>
                                <m:e>
                                  <m:r>
                                    <a:rPr lang="en-US" sz="1800" b="0" i="1" dirty="0" smtClean="0">
                                      <a:latin typeface="Cambria Math" panose="02040503050406030204" pitchFamily="18" charset="0"/>
                                    </a:rPr>
                                    <m:t>𝑥</m:t>
                                  </m:r>
                                </m:e>
                                <m:sub>
                                  <m:r>
                                    <a:rPr lang="en-US" sz="1800" b="0" i="1" dirty="0" smtClean="0">
                                      <a:latin typeface="Cambria Math" panose="02040503050406030204" pitchFamily="18" charset="0"/>
                                    </a:rPr>
                                    <m:t>𝑖</m:t>
                                  </m:r>
                                </m:sub>
                              </m:sSub>
                              <m:r>
                                <a:rPr lang="en-US" sz="1800" i="1">
                                  <a:latin typeface="Cambria Math" panose="02040503050406030204" pitchFamily="18" charset="0"/>
                                </a:rPr>
                                <m:t>)</m:t>
                              </m:r>
                            </m:e>
                          </m:nary>
                        </m:e>
                      </m:d>
                      <m:r>
                        <a:rPr lang="en-US" sz="1800" b="0" i="1" smtClean="0">
                          <a:latin typeface="Cambria Math" panose="02040503050406030204" pitchFamily="18" charset="0"/>
                        </a:rPr>
                        <m:t>=</m:t>
                      </m:r>
                      <m:r>
                        <a:rPr lang="en-US" sz="1800" b="0" i="1" smtClean="0">
                          <a:latin typeface="Cambria Math" panose="02040503050406030204" pitchFamily="18" charset="0"/>
                        </a:rPr>
                        <m:t>𝑠𝑖𝑔𝑛</m:t>
                      </m:r>
                      <m:r>
                        <a:rPr lang="en-US" sz="1800" b="0" i="1" smtClean="0">
                          <a:latin typeface="Cambria Math" panose="02040503050406030204" pitchFamily="18" charset="0"/>
                        </a:rPr>
                        <m:t>(</m:t>
                      </m:r>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𝑤</m:t>
                          </m:r>
                        </m:e>
                        <m:sup>
                          <m:r>
                            <a:rPr lang="en-US" sz="1800" b="0" i="1" smtClean="0">
                              <a:latin typeface="Cambria Math" panose="02040503050406030204" pitchFamily="18" charset="0"/>
                            </a:rPr>
                            <m:t>𝑇</m:t>
                          </m:r>
                        </m:sup>
                      </m:sSup>
                      <m:r>
                        <a:rPr lang="en-US" sz="1800" b="0" i="1" smtClean="0">
                          <a:latin typeface="Cambria Math" panose="02040503050406030204" pitchFamily="18" charset="0"/>
                        </a:rPr>
                        <m:t>h</m:t>
                      </m:r>
                      <m:d>
                        <m:dPr>
                          <m:ctrlPr>
                            <a:rPr lang="en-US" sz="1800" b="0" i="1" smtClean="0">
                              <a:latin typeface="Cambria Math" panose="02040503050406030204" pitchFamily="18" charset="0"/>
                            </a:rPr>
                          </m:ctrlPr>
                        </m:dPr>
                        <m:e>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𝑥</m:t>
                              </m:r>
                            </m:e>
                            <m:sub>
                              <m:r>
                                <a:rPr lang="en-US" sz="1800" b="0" i="1" smtClean="0">
                                  <a:latin typeface="Cambria Math" panose="02040503050406030204" pitchFamily="18" charset="0"/>
                                </a:rPr>
                                <m:t>𝑖</m:t>
                              </m:r>
                            </m:sub>
                          </m:sSub>
                        </m:e>
                      </m:d>
                      <m:r>
                        <a:rPr lang="en-US" sz="1800" b="0" i="1" smtClean="0">
                          <a:latin typeface="Cambria Math" panose="02040503050406030204" pitchFamily="18" charset="0"/>
                        </a:rPr>
                        <m:t>)</m:t>
                      </m:r>
                    </m:oMath>
                  </m:oMathPara>
                </a14:m>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r>
                  <a:rPr lang="en-US" dirty="0"/>
                  <a:t>”Sushi was great, the food was awesome, but the </a:t>
                </a:r>
              </a:p>
              <a:p>
                <a:pPr marL="139700" indent="0">
                  <a:buNone/>
                </a:pPr>
                <a:r>
                  <a:rPr lang="en-US" dirty="0"/>
                  <a:t>service was terrible”</a:t>
                </a:r>
              </a:p>
              <a:p>
                <a:pPr marL="139700" indent="0">
                  <a:buNone/>
                </a:pPr>
                <a:endParaRPr lang="en-US" dirty="0"/>
              </a:p>
            </p:txBody>
          </p:sp>
        </mc:Choice>
        <mc:Fallback xmlns="">
          <p:sp>
            <p:nvSpPr>
              <p:cNvPr id="3" name="Text Placeholder 2">
                <a:extLst>
                  <a:ext uri="{FF2B5EF4-FFF2-40B4-BE49-F238E27FC236}">
                    <a16:creationId xmlns:a16="http://schemas.microsoft.com/office/drawing/2014/main" id="{21FEB9F2-508D-FF40-97BD-9BDD84A0E707}"/>
                  </a:ext>
                </a:extLst>
              </p:cNvPr>
              <p:cNvSpPr>
                <a:spLocks noGrp="1" noRot="1" noChangeAspect="1" noMove="1" noResize="1" noEditPoints="1" noAdjustHandles="1" noChangeArrowheads="1" noChangeShapeType="1" noTextEdit="1"/>
              </p:cNvSpPr>
              <p:nvPr>
                <p:ph type="body" idx="1"/>
              </p:nvPr>
            </p:nvSpPr>
            <p:spPr>
              <a:xfrm>
                <a:off x="2675271" y="253218"/>
                <a:ext cx="6374568" cy="4890282"/>
              </a:xfrm>
              <a:blipFill>
                <a:blip r:embed="rId3"/>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C0F56295-2AF3-DB4E-BB7A-9557DD24B9A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91</a:t>
            </a:fld>
            <a:endParaRPr lang="en"/>
          </a:p>
        </p:txBody>
      </p:sp>
      <mc:AlternateContent xmlns:mc="http://schemas.openxmlformats.org/markup-compatibility/2006" xmlns:a14="http://schemas.microsoft.com/office/drawing/2010/main">
        <mc:Choice Requires="a14">
          <p:graphicFrame>
            <p:nvGraphicFramePr>
              <p:cNvPr id="8" name="Table 7">
                <a:extLst>
                  <a:ext uri="{FF2B5EF4-FFF2-40B4-BE49-F238E27FC236}">
                    <a16:creationId xmlns:a16="http://schemas.microsoft.com/office/drawing/2014/main" id="{F906A181-5154-A44E-B91E-6419519E44F6}"/>
                  </a:ext>
                </a:extLst>
              </p:cNvPr>
              <p:cNvGraphicFramePr>
                <a:graphicFrameLocks noGrp="1"/>
              </p:cNvGraphicFramePr>
              <p:nvPr/>
            </p:nvGraphicFramePr>
            <p:xfrm>
              <a:off x="7280773" y="1041451"/>
              <a:ext cx="1824711" cy="3708400"/>
            </p:xfrm>
            <a:graphic>
              <a:graphicData uri="http://schemas.openxmlformats.org/drawingml/2006/table">
                <a:tbl>
                  <a:tblPr firstRow="1" bandRow="1">
                    <a:tableStyleId>{CB23F696-D533-4BE0-B1DA-8B15BD142E95}</a:tableStyleId>
                  </a:tblPr>
                  <a:tblGrid>
                    <a:gridCol w="1003077">
                      <a:extLst>
                        <a:ext uri="{9D8B030D-6E8A-4147-A177-3AD203B41FA5}">
                          <a16:colId xmlns:a16="http://schemas.microsoft.com/office/drawing/2014/main" val="995267734"/>
                        </a:ext>
                      </a:extLst>
                    </a:gridCol>
                    <a:gridCol w="821634">
                      <a:extLst>
                        <a:ext uri="{9D8B030D-6E8A-4147-A177-3AD203B41FA5}">
                          <a16:colId xmlns:a16="http://schemas.microsoft.com/office/drawing/2014/main" val="449298181"/>
                        </a:ext>
                      </a:extLst>
                    </a:gridCol>
                  </a:tblGrid>
                  <a:tr h="370840">
                    <a:tc>
                      <a:txBody>
                        <a:bodyPr/>
                        <a:lstStyle/>
                        <a:p>
                          <a:r>
                            <a:rPr lang="en-US" b="1" dirty="0"/>
                            <a:t>Word</a:t>
                          </a:r>
                        </a:p>
                      </a:txBody>
                      <a:tcPr/>
                    </a:tc>
                    <a:tc>
                      <a:txBody>
                        <a:bodyPr/>
                        <a:lstStyle/>
                        <a:p>
                          <a:r>
                            <a:rPr lang="en-US" b="1" dirty="0"/>
                            <a:t>Weight</a:t>
                          </a:r>
                        </a:p>
                      </a:txBody>
                      <a:tcPr/>
                    </a:tc>
                    <a:extLst>
                      <a:ext uri="{0D108BD9-81ED-4DB2-BD59-A6C34878D82A}">
                        <a16:rowId xmlns:a16="http://schemas.microsoft.com/office/drawing/2014/main" val="299184226"/>
                      </a:ext>
                    </a:extLst>
                  </a:tr>
                  <a:tr h="370840">
                    <a:tc>
                      <a:txBody>
                        <a:bodyPr/>
                        <a:lstStyle/>
                        <a:p>
                          <a:r>
                            <a:rPr lang="en-US" dirty="0"/>
                            <a:t>sushi</a:t>
                          </a:r>
                        </a:p>
                      </a:txBody>
                      <a:tcPr>
                        <a:noFill/>
                      </a:tcPr>
                    </a:tc>
                    <a:tc>
                      <a:txBody>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0</m:t>
                                </m:r>
                              </m:oMath>
                            </m:oMathPara>
                          </a14:m>
                          <a:endParaRPr lang="en-US" dirty="0"/>
                        </a:p>
                      </a:txBody>
                      <a:tcPr>
                        <a:noFill/>
                      </a:tcPr>
                    </a:tc>
                    <a:extLst>
                      <a:ext uri="{0D108BD9-81ED-4DB2-BD59-A6C34878D82A}">
                        <a16:rowId xmlns:a16="http://schemas.microsoft.com/office/drawing/2014/main" val="1585336460"/>
                      </a:ext>
                    </a:extLst>
                  </a:tr>
                  <a:tr h="370840">
                    <a:tc>
                      <a:txBody>
                        <a:bodyPr/>
                        <a:lstStyle/>
                        <a:p>
                          <a:r>
                            <a:rPr lang="en-US" dirty="0"/>
                            <a:t>was</a:t>
                          </a:r>
                        </a:p>
                      </a:txBody>
                      <a:tcPr>
                        <a:noFill/>
                      </a:tcPr>
                    </a:tc>
                    <a:tc>
                      <a:txBody>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0</m:t>
                                </m:r>
                              </m:oMath>
                            </m:oMathPara>
                          </a14:m>
                          <a:endParaRPr lang="en-US" dirty="0"/>
                        </a:p>
                      </a:txBody>
                      <a:tcPr>
                        <a:noFill/>
                      </a:tcPr>
                    </a:tc>
                    <a:extLst>
                      <a:ext uri="{0D108BD9-81ED-4DB2-BD59-A6C34878D82A}">
                        <a16:rowId xmlns:a16="http://schemas.microsoft.com/office/drawing/2014/main" val="279684203"/>
                      </a:ext>
                    </a:extLst>
                  </a:tr>
                  <a:tr h="370840">
                    <a:tc>
                      <a:txBody>
                        <a:bodyPr/>
                        <a:lstStyle/>
                        <a:p>
                          <a:r>
                            <a:rPr lang="en-US" dirty="0"/>
                            <a:t>great</a:t>
                          </a:r>
                        </a:p>
                      </a:txBody>
                      <a:tcPr>
                        <a:noFill/>
                      </a:tcPr>
                    </a:tc>
                    <a:tc>
                      <a:txBody>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1</m:t>
                                </m:r>
                              </m:oMath>
                            </m:oMathPara>
                          </a14:m>
                          <a:endParaRPr lang="en-US" dirty="0"/>
                        </a:p>
                      </a:txBody>
                      <a:tcPr>
                        <a:noFill/>
                      </a:tcPr>
                    </a:tc>
                    <a:extLst>
                      <a:ext uri="{0D108BD9-81ED-4DB2-BD59-A6C34878D82A}">
                        <a16:rowId xmlns:a16="http://schemas.microsoft.com/office/drawing/2014/main" val="202253267"/>
                      </a:ext>
                    </a:extLst>
                  </a:tr>
                  <a:tr h="370840">
                    <a:tc>
                      <a:txBody>
                        <a:bodyPr/>
                        <a:lstStyle/>
                        <a:p>
                          <a:r>
                            <a:rPr lang="en-US" dirty="0"/>
                            <a:t>the</a:t>
                          </a:r>
                        </a:p>
                      </a:txBody>
                      <a:tcPr>
                        <a:noFill/>
                      </a:tcPr>
                    </a:tc>
                    <a:tc>
                      <a:txBody>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0</m:t>
                                </m:r>
                              </m:oMath>
                            </m:oMathPara>
                          </a14:m>
                          <a:endParaRPr lang="en-US" dirty="0"/>
                        </a:p>
                      </a:txBody>
                      <a:tcPr>
                        <a:noFill/>
                      </a:tcPr>
                    </a:tc>
                    <a:extLst>
                      <a:ext uri="{0D108BD9-81ED-4DB2-BD59-A6C34878D82A}">
                        <a16:rowId xmlns:a16="http://schemas.microsoft.com/office/drawing/2014/main" val="3531194084"/>
                      </a:ext>
                    </a:extLst>
                  </a:tr>
                  <a:tr h="370840">
                    <a:tc>
                      <a:txBody>
                        <a:bodyPr/>
                        <a:lstStyle/>
                        <a:p>
                          <a:r>
                            <a:rPr lang="en-US" dirty="0"/>
                            <a:t>food</a:t>
                          </a:r>
                        </a:p>
                      </a:txBody>
                      <a:tcPr>
                        <a:noFill/>
                      </a:tcPr>
                    </a:tc>
                    <a:tc>
                      <a:txBody>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0</m:t>
                                </m:r>
                              </m:oMath>
                            </m:oMathPara>
                          </a14:m>
                          <a:endParaRPr lang="en-US" dirty="0"/>
                        </a:p>
                      </a:txBody>
                      <a:tcPr>
                        <a:noFill/>
                      </a:tcPr>
                    </a:tc>
                    <a:extLst>
                      <a:ext uri="{0D108BD9-81ED-4DB2-BD59-A6C34878D82A}">
                        <a16:rowId xmlns:a16="http://schemas.microsoft.com/office/drawing/2014/main" val="3618768246"/>
                      </a:ext>
                    </a:extLst>
                  </a:tr>
                  <a:tr h="370840">
                    <a:tc>
                      <a:txBody>
                        <a:bodyPr/>
                        <a:lstStyle/>
                        <a:p>
                          <a:r>
                            <a:rPr lang="en-US" dirty="0"/>
                            <a:t>awesome</a:t>
                          </a:r>
                        </a:p>
                      </a:txBody>
                      <a:tcPr>
                        <a:noFill/>
                      </a:tcPr>
                    </a:tc>
                    <a:tc>
                      <a:txBody>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2</m:t>
                                </m:r>
                              </m:oMath>
                            </m:oMathPara>
                          </a14:m>
                          <a:endParaRPr lang="en-US" dirty="0"/>
                        </a:p>
                      </a:txBody>
                      <a:tcPr>
                        <a:noFill/>
                      </a:tcPr>
                    </a:tc>
                    <a:extLst>
                      <a:ext uri="{0D108BD9-81ED-4DB2-BD59-A6C34878D82A}">
                        <a16:rowId xmlns:a16="http://schemas.microsoft.com/office/drawing/2014/main" val="2994921657"/>
                      </a:ext>
                    </a:extLst>
                  </a:tr>
                  <a:tr h="370840">
                    <a:tc>
                      <a:txBody>
                        <a:bodyPr/>
                        <a:lstStyle/>
                        <a:p>
                          <a:r>
                            <a:rPr lang="en-US" dirty="0"/>
                            <a:t>but</a:t>
                          </a:r>
                        </a:p>
                      </a:txBody>
                      <a:tcPr>
                        <a:noFill/>
                      </a:tcPr>
                    </a:tc>
                    <a:tc>
                      <a:txBody>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0</m:t>
                                </m:r>
                              </m:oMath>
                            </m:oMathPara>
                          </a14:m>
                          <a:endParaRPr lang="en-US" dirty="0"/>
                        </a:p>
                      </a:txBody>
                      <a:tcPr>
                        <a:noFill/>
                      </a:tcPr>
                    </a:tc>
                    <a:extLst>
                      <a:ext uri="{0D108BD9-81ED-4DB2-BD59-A6C34878D82A}">
                        <a16:rowId xmlns:a16="http://schemas.microsoft.com/office/drawing/2014/main" val="2259277337"/>
                      </a:ext>
                    </a:extLst>
                  </a:tr>
                  <a:tr h="370840">
                    <a:tc>
                      <a:txBody>
                        <a:bodyPr/>
                        <a:lstStyle/>
                        <a:p>
                          <a:r>
                            <a:rPr lang="en-US" dirty="0"/>
                            <a:t>service</a:t>
                          </a:r>
                        </a:p>
                      </a:txBody>
                      <a:tcPr>
                        <a:noFill/>
                      </a:tcPr>
                    </a:tc>
                    <a:tc>
                      <a:txBody>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0</m:t>
                                </m:r>
                              </m:oMath>
                            </m:oMathPara>
                          </a14:m>
                          <a:endParaRPr lang="en-US" dirty="0"/>
                        </a:p>
                      </a:txBody>
                      <a:tcPr>
                        <a:noFill/>
                      </a:tcPr>
                    </a:tc>
                    <a:extLst>
                      <a:ext uri="{0D108BD9-81ED-4DB2-BD59-A6C34878D82A}">
                        <a16:rowId xmlns:a16="http://schemas.microsoft.com/office/drawing/2014/main" val="4129631421"/>
                      </a:ext>
                    </a:extLst>
                  </a:tr>
                  <a:tr h="370840">
                    <a:tc>
                      <a:txBody>
                        <a:bodyPr/>
                        <a:lstStyle/>
                        <a:p>
                          <a:r>
                            <a:rPr lang="en-US" dirty="0"/>
                            <a:t>terrible</a:t>
                          </a:r>
                        </a:p>
                      </a:txBody>
                      <a:tcPr>
                        <a:noFill/>
                      </a:tcPr>
                    </a:tc>
                    <a:tc>
                      <a:txBody>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−1</m:t>
                                </m:r>
                              </m:oMath>
                            </m:oMathPara>
                          </a14:m>
                          <a:endParaRPr lang="en-US" dirty="0"/>
                        </a:p>
                      </a:txBody>
                      <a:tcPr>
                        <a:noFill/>
                      </a:tcPr>
                    </a:tc>
                    <a:extLst>
                      <a:ext uri="{0D108BD9-81ED-4DB2-BD59-A6C34878D82A}">
                        <a16:rowId xmlns:a16="http://schemas.microsoft.com/office/drawing/2014/main" val="270560233"/>
                      </a:ext>
                    </a:extLst>
                  </a:tr>
                </a:tbl>
              </a:graphicData>
            </a:graphic>
          </p:graphicFrame>
        </mc:Choice>
        <mc:Fallback xmlns="">
          <p:graphicFrame>
            <p:nvGraphicFramePr>
              <p:cNvPr id="8" name="Table 7">
                <a:extLst>
                  <a:ext uri="{FF2B5EF4-FFF2-40B4-BE49-F238E27FC236}">
                    <a16:creationId xmlns:a16="http://schemas.microsoft.com/office/drawing/2014/main" id="{F906A181-5154-A44E-B91E-6419519E44F6}"/>
                  </a:ext>
                </a:extLst>
              </p:cNvPr>
              <p:cNvGraphicFramePr>
                <a:graphicFrameLocks noGrp="1"/>
              </p:cNvGraphicFramePr>
              <p:nvPr>
                <p:extLst>
                  <p:ext uri="{D42A27DB-BD31-4B8C-83A1-F6EECF244321}">
                    <p14:modId xmlns:p14="http://schemas.microsoft.com/office/powerpoint/2010/main" val="2514254841"/>
                  </p:ext>
                </p:extLst>
              </p:nvPr>
            </p:nvGraphicFramePr>
            <p:xfrm>
              <a:off x="7280773" y="1041451"/>
              <a:ext cx="1824711" cy="3708400"/>
            </p:xfrm>
            <a:graphic>
              <a:graphicData uri="http://schemas.openxmlformats.org/drawingml/2006/table">
                <a:tbl>
                  <a:tblPr firstRow="1" bandRow="1">
                    <a:tableStyleId>{CB23F696-D533-4BE0-B1DA-8B15BD142E95}</a:tableStyleId>
                  </a:tblPr>
                  <a:tblGrid>
                    <a:gridCol w="1003077">
                      <a:extLst>
                        <a:ext uri="{9D8B030D-6E8A-4147-A177-3AD203B41FA5}">
                          <a16:colId xmlns:a16="http://schemas.microsoft.com/office/drawing/2014/main" val="995267734"/>
                        </a:ext>
                      </a:extLst>
                    </a:gridCol>
                    <a:gridCol w="821634">
                      <a:extLst>
                        <a:ext uri="{9D8B030D-6E8A-4147-A177-3AD203B41FA5}">
                          <a16:colId xmlns:a16="http://schemas.microsoft.com/office/drawing/2014/main" val="449298181"/>
                        </a:ext>
                      </a:extLst>
                    </a:gridCol>
                  </a:tblGrid>
                  <a:tr h="370840">
                    <a:tc>
                      <a:txBody>
                        <a:bodyPr/>
                        <a:lstStyle/>
                        <a:p>
                          <a:r>
                            <a:rPr lang="en-US" b="1" dirty="0"/>
                            <a:t>Word</a:t>
                          </a:r>
                        </a:p>
                      </a:txBody>
                      <a:tcPr/>
                    </a:tc>
                    <a:tc>
                      <a:txBody>
                        <a:bodyPr/>
                        <a:lstStyle/>
                        <a:p>
                          <a:r>
                            <a:rPr lang="en-US" b="1" dirty="0"/>
                            <a:t>Weight</a:t>
                          </a:r>
                        </a:p>
                      </a:txBody>
                      <a:tcPr/>
                    </a:tc>
                    <a:extLst>
                      <a:ext uri="{0D108BD9-81ED-4DB2-BD59-A6C34878D82A}">
                        <a16:rowId xmlns:a16="http://schemas.microsoft.com/office/drawing/2014/main" val="299184226"/>
                      </a:ext>
                    </a:extLst>
                  </a:tr>
                  <a:tr h="370840">
                    <a:tc>
                      <a:txBody>
                        <a:bodyPr/>
                        <a:lstStyle/>
                        <a:p>
                          <a:r>
                            <a:rPr lang="en-US" dirty="0"/>
                            <a:t>sushi</a:t>
                          </a:r>
                        </a:p>
                      </a:txBody>
                      <a:tcPr>
                        <a:noFill/>
                      </a:tcPr>
                    </a:tc>
                    <a:tc>
                      <a:txBody>
                        <a:bodyPr/>
                        <a:lstStyle/>
                        <a:p>
                          <a:endParaRPr lang="en-US"/>
                        </a:p>
                      </a:txBody>
                      <a:tcPr>
                        <a:blipFill>
                          <a:blip r:embed="rId4"/>
                          <a:stretch>
                            <a:fillRect l="-123077" t="-100000" r="-3077" b="-780000"/>
                          </a:stretch>
                        </a:blipFill>
                      </a:tcPr>
                    </a:tc>
                    <a:extLst>
                      <a:ext uri="{0D108BD9-81ED-4DB2-BD59-A6C34878D82A}">
                        <a16:rowId xmlns:a16="http://schemas.microsoft.com/office/drawing/2014/main" val="1585336460"/>
                      </a:ext>
                    </a:extLst>
                  </a:tr>
                  <a:tr h="370840">
                    <a:tc>
                      <a:txBody>
                        <a:bodyPr/>
                        <a:lstStyle/>
                        <a:p>
                          <a:r>
                            <a:rPr lang="en-US" dirty="0"/>
                            <a:t>was</a:t>
                          </a:r>
                        </a:p>
                      </a:txBody>
                      <a:tcPr>
                        <a:noFill/>
                      </a:tcPr>
                    </a:tc>
                    <a:tc>
                      <a:txBody>
                        <a:bodyPr/>
                        <a:lstStyle/>
                        <a:p>
                          <a:endParaRPr lang="en-US"/>
                        </a:p>
                      </a:txBody>
                      <a:tcPr>
                        <a:blipFill>
                          <a:blip r:embed="rId4"/>
                          <a:stretch>
                            <a:fillRect l="-123077" t="-206897" r="-3077" b="-706897"/>
                          </a:stretch>
                        </a:blipFill>
                      </a:tcPr>
                    </a:tc>
                    <a:extLst>
                      <a:ext uri="{0D108BD9-81ED-4DB2-BD59-A6C34878D82A}">
                        <a16:rowId xmlns:a16="http://schemas.microsoft.com/office/drawing/2014/main" val="279684203"/>
                      </a:ext>
                    </a:extLst>
                  </a:tr>
                  <a:tr h="370840">
                    <a:tc>
                      <a:txBody>
                        <a:bodyPr/>
                        <a:lstStyle/>
                        <a:p>
                          <a:r>
                            <a:rPr lang="en-US" dirty="0"/>
                            <a:t>great</a:t>
                          </a:r>
                        </a:p>
                      </a:txBody>
                      <a:tcPr>
                        <a:noFill/>
                      </a:tcPr>
                    </a:tc>
                    <a:tc>
                      <a:txBody>
                        <a:bodyPr/>
                        <a:lstStyle/>
                        <a:p>
                          <a:endParaRPr lang="en-US"/>
                        </a:p>
                      </a:txBody>
                      <a:tcPr>
                        <a:blipFill>
                          <a:blip r:embed="rId4"/>
                          <a:stretch>
                            <a:fillRect l="-123077" t="-306897" r="-3077" b="-606897"/>
                          </a:stretch>
                        </a:blipFill>
                      </a:tcPr>
                    </a:tc>
                    <a:extLst>
                      <a:ext uri="{0D108BD9-81ED-4DB2-BD59-A6C34878D82A}">
                        <a16:rowId xmlns:a16="http://schemas.microsoft.com/office/drawing/2014/main" val="202253267"/>
                      </a:ext>
                    </a:extLst>
                  </a:tr>
                  <a:tr h="370840">
                    <a:tc>
                      <a:txBody>
                        <a:bodyPr/>
                        <a:lstStyle/>
                        <a:p>
                          <a:r>
                            <a:rPr lang="en-US" dirty="0"/>
                            <a:t>the</a:t>
                          </a:r>
                        </a:p>
                      </a:txBody>
                      <a:tcPr>
                        <a:noFill/>
                      </a:tcPr>
                    </a:tc>
                    <a:tc>
                      <a:txBody>
                        <a:bodyPr/>
                        <a:lstStyle/>
                        <a:p>
                          <a:endParaRPr lang="en-US"/>
                        </a:p>
                      </a:txBody>
                      <a:tcPr>
                        <a:blipFill>
                          <a:blip r:embed="rId4"/>
                          <a:stretch>
                            <a:fillRect l="-123077" t="-393333" r="-3077" b="-486667"/>
                          </a:stretch>
                        </a:blipFill>
                      </a:tcPr>
                    </a:tc>
                    <a:extLst>
                      <a:ext uri="{0D108BD9-81ED-4DB2-BD59-A6C34878D82A}">
                        <a16:rowId xmlns:a16="http://schemas.microsoft.com/office/drawing/2014/main" val="3531194084"/>
                      </a:ext>
                    </a:extLst>
                  </a:tr>
                  <a:tr h="370840">
                    <a:tc>
                      <a:txBody>
                        <a:bodyPr/>
                        <a:lstStyle/>
                        <a:p>
                          <a:r>
                            <a:rPr lang="en-US" dirty="0"/>
                            <a:t>food</a:t>
                          </a:r>
                        </a:p>
                      </a:txBody>
                      <a:tcPr>
                        <a:noFill/>
                      </a:tcPr>
                    </a:tc>
                    <a:tc>
                      <a:txBody>
                        <a:bodyPr/>
                        <a:lstStyle/>
                        <a:p>
                          <a:endParaRPr lang="en-US"/>
                        </a:p>
                      </a:txBody>
                      <a:tcPr>
                        <a:blipFill>
                          <a:blip r:embed="rId4"/>
                          <a:stretch>
                            <a:fillRect l="-123077" t="-510345" r="-3077" b="-403448"/>
                          </a:stretch>
                        </a:blipFill>
                      </a:tcPr>
                    </a:tc>
                    <a:extLst>
                      <a:ext uri="{0D108BD9-81ED-4DB2-BD59-A6C34878D82A}">
                        <a16:rowId xmlns:a16="http://schemas.microsoft.com/office/drawing/2014/main" val="3618768246"/>
                      </a:ext>
                    </a:extLst>
                  </a:tr>
                  <a:tr h="370840">
                    <a:tc>
                      <a:txBody>
                        <a:bodyPr/>
                        <a:lstStyle/>
                        <a:p>
                          <a:r>
                            <a:rPr lang="en-US" dirty="0"/>
                            <a:t>awesome</a:t>
                          </a:r>
                        </a:p>
                      </a:txBody>
                      <a:tcPr>
                        <a:noFill/>
                      </a:tcPr>
                    </a:tc>
                    <a:tc>
                      <a:txBody>
                        <a:bodyPr/>
                        <a:lstStyle/>
                        <a:p>
                          <a:endParaRPr lang="en-US"/>
                        </a:p>
                      </a:txBody>
                      <a:tcPr>
                        <a:blipFill>
                          <a:blip r:embed="rId4"/>
                          <a:stretch>
                            <a:fillRect l="-123077" t="-610345" r="-3077" b="-303448"/>
                          </a:stretch>
                        </a:blipFill>
                      </a:tcPr>
                    </a:tc>
                    <a:extLst>
                      <a:ext uri="{0D108BD9-81ED-4DB2-BD59-A6C34878D82A}">
                        <a16:rowId xmlns:a16="http://schemas.microsoft.com/office/drawing/2014/main" val="2994921657"/>
                      </a:ext>
                    </a:extLst>
                  </a:tr>
                  <a:tr h="370840">
                    <a:tc>
                      <a:txBody>
                        <a:bodyPr/>
                        <a:lstStyle/>
                        <a:p>
                          <a:r>
                            <a:rPr lang="en-US" dirty="0"/>
                            <a:t>but</a:t>
                          </a:r>
                        </a:p>
                      </a:txBody>
                      <a:tcPr>
                        <a:noFill/>
                      </a:tcPr>
                    </a:tc>
                    <a:tc>
                      <a:txBody>
                        <a:bodyPr/>
                        <a:lstStyle/>
                        <a:p>
                          <a:endParaRPr lang="en-US"/>
                        </a:p>
                      </a:txBody>
                      <a:tcPr>
                        <a:blipFill>
                          <a:blip r:embed="rId4"/>
                          <a:stretch>
                            <a:fillRect l="-123077" t="-710345" r="-3077" b="-203448"/>
                          </a:stretch>
                        </a:blipFill>
                      </a:tcPr>
                    </a:tc>
                    <a:extLst>
                      <a:ext uri="{0D108BD9-81ED-4DB2-BD59-A6C34878D82A}">
                        <a16:rowId xmlns:a16="http://schemas.microsoft.com/office/drawing/2014/main" val="2259277337"/>
                      </a:ext>
                    </a:extLst>
                  </a:tr>
                  <a:tr h="370840">
                    <a:tc>
                      <a:txBody>
                        <a:bodyPr/>
                        <a:lstStyle/>
                        <a:p>
                          <a:r>
                            <a:rPr lang="en-US" dirty="0"/>
                            <a:t>service</a:t>
                          </a:r>
                        </a:p>
                      </a:txBody>
                      <a:tcPr>
                        <a:noFill/>
                      </a:tcPr>
                    </a:tc>
                    <a:tc>
                      <a:txBody>
                        <a:bodyPr/>
                        <a:lstStyle/>
                        <a:p>
                          <a:endParaRPr lang="en-US"/>
                        </a:p>
                      </a:txBody>
                      <a:tcPr>
                        <a:blipFill>
                          <a:blip r:embed="rId4"/>
                          <a:stretch>
                            <a:fillRect l="-123077" t="-783333" r="-3077" b="-96667"/>
                          </a:stretch>
                        </a:blipFill>
                      </a:tcPr>
                    </a:tc>
                    <a:extLst>
                      <a:ext uri="{0D108BD9-81ED-4DB2-BD59-A6C34878D82A}">
                        <a16:rowId xmlns:a16="http://schemas.microsoft.com/office/drawing/2014/main" val="4129631421"/>
                      </a:ext>
                    </a:extLst>
                  </a:tr>
                  <a:tr h="370840">
                    <a:tc>
                      <a:txBody>
                        <a:bodyPr/>
                        <a:lstStyle/>
                        <a:p>
                          <a:r>
                            <a:rPr lang="en-US" dirty="0"/>
                            <a:t>terrible</a:t>
                          </a:r>
                        </a:p>
                      </a:txBody>
                      <a:tcPr>
                        <a:noFill/>
                      </a:tcPr>
                    </a:tc>
                    <a:tc>
                      <a:txBody>
                        <a:bodyPr/>
                        <a:lstStyle/>
                        <a:p>
                          <a:endParaRPr lang="en-US"/>
                        </a:p>
                      </a:txBody>
                      <a:tcPr>
                        <a:blipFill>
                          <a:blip r:embed="rId4"/>
                          <a:stretch>
                            <a:fillRect l="-123077" t="-913793" r="-3077"/>
                          </a:stretch>
                        </a:blipFill>
                      </a:tcPr>
                    </a:tc>
                    <a:extLst>
                      <a:ext uri="{0D108BD9-81ED-4DB2-BD59-A6C34878D82A}">
                        <a16:rowId xmlns:a16="http://schemas.microsoft.com/office/drawing/2014/main" val="270560233"/>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9" name="Table 8">
                <a:extLst>
                  <a:ext uri="{FF2B5EF4-FFF2-40B4-BE49-F238E27FC236}">
                    <a16:creationId xmlns:a16="http://schemas.microsoft.com/office/drawing/2014/main" id="{F3731D7C-DE43-1742-ADE1-A1F7801DA02D}"/>
                  </a:ext>
                </a:extLst>
              </p:cNvPr>
              <p:cNvGraphicFramePr>
                <a:graphicFrameLocks noGrp="1"/>
              </p:cNvGraphicFramePr>
              <p:nvPr/>
            </p:nvGraphicFramePr>
            <p:xfrm>
              <a:off x="573031" y="2979981"/>
              <a:ext cx="6426719" cy="1112520"/>
            </p:xfrm>
            <a:graphic>
              <a:graphicData uri="http://schemas.openxmlformats.org/drawingml/2006/table">
                <a:tbl>
                  <a:tblPr firstRow="1" bandRow="1">
                    <a:tableStyleId>{CB23F696-D533-4BE0-B1DA-8B15BD142E95}</a:tableStyleId>
                  </a:tblPr>
                  <a:tblGrid>
                    <a:gridCol w="724483">
                      <a:extLst>
                        <a:ext uri="{9D8B030D-6E8A-4147-A177-3AD203B41FA5}">
                          <a16:colId xmlns:a16="http://schemas.microsoft.com/office/drawing/2014/main" val="415269678"/>
                        </a:ext>
                      </a:extLst>
                    </a:gridCol>
                    <a:gridCol w="571651">
                      <a:extLst>
                        <a:ext uri="{9D8B030D-6E8A-4147-A177-3AD203B41FA5}">
                          <a16:colId xmlns:a16="http://schemas.microsoft.com/office/drawing/2014/main" val="3109832557"/>
                        </a:ext>
                      </a:extLst>
                    </a:gridCol>
                    <a:gridCol w="671692">
                      <a:extLst>
                        <a:ext uri="{9D8B030D-6E8A-4147-A177-3AD203B41FA5}">
                          <a16:colId xmlns:a16="http://schemas.microsoft.com/office/drawing/2014/main" val="309491997"/>
                        </a:ext>
                      </a:extLst>
                    </a:gridCol>
                    <a:gridCol w="567067">
                      <a:extLst>
                        <a:ext uri="{9D8B030D-6E8A-4147-A177-3AD203B41FA5}">
                          <a16:colId xmlns:a16="http://schemas.microsoft.com/office/drawing/2014/main" val="2202799733"/>
                        </a:ext>
                      </a:extLst>
                    </a:gridCol>
                    <a:gridCol w="604911">
                      <a:extLst>
                        <a:ext uri="{9D8B030D-6E8A-4147-A177-3AD203B41FA5}">
                          <a16:colId xmlns:a16="http://schemas.microsoft.com/office/drawing/2014/main" val="1419342649"/>
                        </a:ext>
                      </a:extLst>
                    </a:gridCol>
                    <a:gridCol w="1014593">
                      <a:extLst>
                        <a:ext uri="{9D8B030D-6E8A-4147-A177-3AD203B41FA5}">
                          <a16:colId xmlns:a16="http://schemas.microsoft.com/office/drawing/2014/main" val="3560579529"/>
                        </a:ext>
                      </a:extLst>
                    </a:gridCol>
                    <a:gridCol w="557361">
                      <a:extLst>
                        <a:ext uri="{9D8B030D-6E8A-4147-A177-3AD203B41FA5}">
                          <a16:colId xmlns:a16="http://schemas.microsoft.com/office/drawing/2014/main" val="2313117338"/>
                        </a:ext>
                      </a:extLst>
                    </a:gridCol>
                    <a:gridCol w="857480">
                      <a:extLst>
                        <a:ext uri="{9D8B030D-6E8A-4147-A177-3AD203B41FA5}">
                          <a16:colId xmlns:a16="http://schemas.microsoft.com/office/drawing/2014/main" val="2643276320"/>
                        </a:ext>
                      </a:extLst>
                    </a:gridCol>
                    <a:gridCol w="857481">
                      <a:extLst>
                        <a:ext uri="{9D8B030D-6E8A-4147-A177-3AD203B41FA5}">
                          <a16:colId xmlns:a16="http://schemas.microsoft.com/office/drawing/2014/main" val="2404801651"/>
                        </a:ext>
                      </a:extLst>
                    </a:gridCol>
                  </a:tblGrid>
                  <a:tr h="370840">
                    <a:tc>
                      <a:txBody>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1</m:t>
                                    </m:r>
                                  </m:sub>
                                </m:sSub>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oMath>
                            </m:oMathPara>
                          </a14:m>
                          <a:endParaRPr lang="en-US" b="0" dirty="0"/>
                        </a:p>
                      </a:txBody>
                      <a:tcPr>
                        <a:solidFill>
                          <a:schemeClr val="bg1"/>
                        </a:solidFill>
                      </a:tcPr>
                    </a:tc>
                    <a:tc>
                      <a:txBody>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2</m:t>
                                    </m:r>
                                  </m:sub>
                                </m:sSub>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oMath>
                            </m:oMathPara>
                          </a14:m>
                          <a:endParaRPr lang="en-US" b="0" dirty="0"/>
                        </a:p>
                      </a:txBody>
                      <a:tcPr>
                        <a:solidFill>
                          <a:schemeClr val="bg1"/>
                        </a:solidFill>
                      </a:tcPr>
                    </a:tc>
                    <a:tc>
                      <a:txBody>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3</m:t>
                                    </m:r>
                                  </m:sub>
                                </m:sSub>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oMath>
                            </m:oMathPara>
                          </a14:m>
                          <a:endParaRPr lang="en-US" b="0" dirty="0"/>
                        </a:p>
                      </a:txBody>
                      <a:tcPr>
                        <a:solidFill>
                          <a:schemeClr val="bg1"/>
                        </a:solidFill>
                      </a:tcPr>
                    </a:tc>
                    <a:tc>
                      <a:txBody>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4</m:t>
                                    </m:r>
                                  </m:sub>
                                </m:sSub>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oMath>
                            </m:oMathPara>
                          </a14:m>
                          <a:endParaRPr lang="en-US" b="0" dirty="0"/>
                        </a:p>
                      </a:txBody>
                      <a:tcPr>
                        <a:solidFill>
                          <a:schemeClr val="bg1"/>
                        </a:solidFill>
                      </a:tcPr>
                    </a:tc>
                    <a:tc>
                      <a:txBody>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5</m:t>
                                    </m:r>
                                  </m:sub>
                                </m:sSub>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oMath>
                            </m:oMathPara>
                          </a14:m>
                          <a:endParaRPr lang="en-US" b="0" dirty="0"/>
                        </a:p>
                      </a:txBody>
                      <a:tcPr>
                        <a:solidFill>
                          <a:schemeClr val="bg1"/>
                        </a:solidFill>
                      </a:tcPr>
                    </a:tc>
                    <a:tc>
                      <a:txBody>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6</m:t>
                                    </m:r>
                                  </m:sub>
                                </m:sSub>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oMath>
                            </m:oMathPara>
                          </a14:m>
                          <a:endParaRPr lang="en-US" b="0" dirty="0"/>
                        </a:p>
                      </a:txBody>
                      <a:tcPr>
                        <a:solidFill>
                          <a:schemeClr val="bg1"/>
                        </a:solidFill>
                      </a:tcPr>
                    </a:tc>
                    <a:tc>
                      <a:txBody>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7</m:t>
                                    </m:r>
                                  </m:sub>
                                </m:sSub>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oMath>
                            </m:oMathPara>
                          </a14:m>
                          <a:endParaRPr lang="en-US" b="0" dirty="0"/>
                        </a:p>
                      </a:txBody>
                      <a:tcPr>
                        <a:solidFill>
                          <a:schemeClr val="bg1"/>
                        </a:solidFill>
                      </a:tcPr>
                    </a:tc>
                    <a:tc>
                      <a:txBody>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8</m:t>
                                    </m:r>
                                  </m:sub>
                                </m:sSub>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oMath>
                            </m:oMathPara>
                          </a14:m>
                          <a:endParaRPr lang="en-US" b="0" dirty="0"/>
                        </a:p>
                      </a:txBody>
                      <a:tcPr>
                        <a:solidFill>
                          <a:schemeClr val="bg1"/>
                        </a:solidFill>
                      </a:tcPr>
                    </a:tc>
                    <a:tc>
                      <a:txBody>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9</m:t>
                                    </m:r>
                                  </m:sub>
                                </m:sSub>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oMath>
                            </m:oMathPara>
                          </a14:m>
                          <a:endParaRPr lang="en-US" b="0" dirty="0"/>
                        </a:p>
                      </a:txBody>
                      <a:tcPr>
                        <a:solidFill>
                          <a:schemeClr val="bg1"/>
                        </a:solidFill>
                      </a:tcPr>
                    </a:tc>
                    <a:extLst>
                      <a:ext uri="{0D108BD9-81ED-4DB2-BD59-A6C34878D82A}">
                        <a16:rowId xmlns:a16="http://schemas.microsoft.com/office/drawing/2014/main" val="1459577685"/>
                      </a:ext>
                    </a:extLst>
                  </a:tr>
                  <a:tr h="370840">
                    <a:tc>
                      <a:txBody>
                        <a:bodyPr/>
                        <a:lstStyle/>
                        <a:p>
                          <a:r>
                            <a:rPr lang="en-US" b="1" dirty="0"/>
                            <a:t>sushi</a:t>
                          </a:r>
                        </a:p>
                      </a:txBody>
                      <a:tcPr>
                        <a:solidFill>
                          <a:schemeClr val="bg1"/>
                        </a:solidFill>
                      </a:tcPr>
                    </a:tc>
                    <a:tc>
                      <a:txBody>
                        <a:bodyPr/>
                        <a:lstStyle/>
                        <a:p>
                          <a:r>
                            <a:rPr lang="en-US" b="1" dirty="0"/>
                            <a:t>was</a:t>
                          </a:r>
                        </a:p>
                      </a:txBody>
                      <a:tcPr>
                        <a:solidFill>
                          <a:schemeClr val="bg1"/>
                        </a:solidFill>
                      </a:tcPr>
                    </a:tc>
                    <a:tc>
                      <a:txBody>
                        <a:bodyPr/>
                        <a:lstStyle/>
                        <a:p>
                          <a:r>
                            <a:rPr lang="en-US" b="1" dirty="0"/>
                            <a:t>great</a:t>
                          </a:r>
                        </a:p>
                      </a:txBody>
                      <a:tcPr>
                        <a:solidFill>
                          <a:schemeClr val="bg1"/>
                        </a:solidFill>
                      </a:tcPr>
                    </a:tc>
                    <a:tc>
                      <a:txBody>
                        <a:bodyPr/>
                        <a:lstStyle/>
                        <a:p>
                          <a:r>
                            <a:rPr lang="en-US" b="1" dirty="0"/>
                            <a:t>the</a:t>
                          </a:r>
                        </a:p>
                      </a:txBody>
                      <a:tcPr>
                        <a:solidFill>
                          <a:schemeClr val="bg1"/>
                        </a:solidFill>
                      </a:tcPr>
                    </a:tc>
                    <a:tc>
                      <a:txBody>
                        <a:bodyPr/>
                        <a:lstStyle/>
                        <a:p>
                          <a:r>
                            <a:rPr lang="en-US" b="1" dirty="0"/>
                            <a:t>food</a:t>
                          </a:r>
                        </a:p>
                      </a:txBody>
                      <a:tcPr>
                        <a:solidFill>
                          <a:schemeClr val="bg1"/>
                        </a:solidFill>
                      </a:tcPr>
                    </a:tc>
                    <a:tc>
                      <a:txBody>
                        <a:bodyPr/>
                        <a:lstStyle/>
                        <a:p>
                          <a:r>
                            <a:rPr lang="en-US" b="1" dirty="0"/>
                            <a:t>awesome</a:t>
                          </a:r>
                        </a:p>
                      </a:txBody>
                      <a:tcPr>
                        <a:solidFill>
                          <a:schemeClr val="bg1"/>
                        </a:solidFill>
                      </a:tcPr>
                    </a:tc>
                    <a:tc>
                      <a:txBody>
                        <a:bodyPr/>
                        <a:lstStyle/>
                        <a:p>
                          <a:r>
                            <a:rPr lang="en-US" b="1" dirty="0"/>
                            <a:t>but</a:t>
                          </a:r>
                        </a:p>
                      </a:txBody>
                      <a:tcPr>
                        <a:solidFill>
                          <a:schemeClr val="bg1"/>
                        </a:solidFill>
                      </a:tcPr>
                    </a:tc>
                    <a:tc>
                      <a:txBody>
                        <a:bodyPr/>
                        <a:lstStyle/>
                        <a:p>
                          <a:r>
                            <a:rPr lang="en-US" b="1" dirty="0"/>
                            <a:t>service</a:t>
                          </a:r>
                        </a:p>
                      </a:txBody>
                      <a:tcPr>
                        <a:solidFill>
                          <a:schemeClr val="bg1"/>
                        </a:solidFill>
                      </a:tcPr>
                    </a:tc>
                    <a:tc>
                      <a:txBody>
                        <a:bodyPr/>
                        <a:lstStyle/>
                        <a:p>
                          <a:r>
                            <a:rPr lang="en-US" b="1" dirty="0"/>
                            <a:t>terrible</a:t>
                          </a:r>
                        </a:p>
                      </a:txBody>
                      <a:tcPr>
                        <a:solidFill>
                          <a:schemeClr val="bg1"/>
                        </a:solidFill>
                      </a:tcPr>
                    </a:tc>
                    <a:extLst>
                      <a:ext uri="{0D108BD9-81ED-4DB2-BD59-A6C34878D82A}">
                        <a16:rowId xmlns:a16="http://schemas.microsoft.com/office/drawing/2014/main" val="3344992483"/>
                      </a:ext>
                    </a:extLst>
                  </a:tr>
                  <a:tr h="370840">
                    <a:tc>
                      <a:txBody>
                        <a:bodyPr/>
                        <a:lstStyle/>
                        <a:p>
                          <a:r>
                            <a:rPr lang="en-US" dirty="0"/>
                            <a:t>1</a:t>
                          </a:r>
                        </a:p>
                      </a:txBody>
                      <a:tcPr>
                        <a:solidFill>
                          <a:schemeClr val="bg1"/>
                        </a:solidFill>
                      </a:tcPr>
                    </a:tc>
                    <a:tc>
                      <a:txBody>
                        <a:bodyPr/>
                        <a:lstStyle/>
                        <a:p>
                          <a:r>
                            <a:rPr lang="en-US" dirty="0"/>
                            <a:t>3</a:t>
                          </a:r>
                        </a:p>
                      </a:txBody>
                      <a:tcPr>
                        <a:solidFill>
                          <a:schemeClr val="bg1"/>
                        </a:solidFill>
                      </a:tcPr>
                    </a:tc>
                    <a:tc>
                      <a:txBody>
                        <a:bodyPr/>
                        <a:lstStyle/>
                        <a:p>
                          <a:r>
                            <a:rPr lang="en-US" dirty="0"/>
                            <a:t>1</a:t>
                          </a:r>
                        </a:p>
                      </a:txBody>
                      <a:tcPr>
                        <a:solidFill>
                          <a:schemeClr val="bg1"/>
                        </a:solidFill>
                      </a:tcPr>
                    </a:tc>
                    <a:tc>
                      <a:txBody>
                        <a:bodyPr/>
                        <a:lstStyle/>
                        <a:p>
                          <a:r>
                            <a:rPr lang="en-US" dirty="0"/>
                            <a:t>2</a:t>
                          </a:r>
                        </a:p>
                      </a:txBody>
                      <a:tcPr>
                        <a:solidFill>
                          <a:schemeClr val="bg1"/>
                        </a:solidFill>
                      </a:tcPr>
                    </a:tc>
                    <a:tc>
                      <a:txBody>
                        <a:bodyPr/>
                        <a:lstStyle/>
                        <a:p>
                          <a:r>
                            <a:rPr lang="en-US" dirty="0"/>
                            <a:t>1</a:t>
                          </a:r>
                        </a:p>
                      </a:txBody>
                      <a:tcPr>
                        <a:solidFill>
                          <a:schemeClr val="bg1"/>
                        </a:solidFill>
                      </a:tcPr>
                    </a:tc>
                    <a:tc>
                      <a:txBody>
                        <a:bodyPr/>
                        <a:lstStyle/>
                        <a:p>
                          <a:r>
                            <a:rPr lang="en-US" dirty="0"/>
                            <a:t>1</a:t>
                          </a:r>
                        </a:p>
                      </a:txBody>
                      <a:tcPr>
                        <a:solidFill>
                          <a:schemeClr val="bg1"/>
                        </a:solidFill>
                      </a:tcPr>
                    </a:tc>
                    <a:tc>
                      <a:txBody>
                        <a:bodyPr/>
                        <a:lstStyle/>
                        <a:p>
                          <a:r>
                            <a:rPr lang="en-US" dirty="0"/>
                            <a:t>1</a:t>
                          </a:r>
                        </a:p>
                      </a:txBody>
                      <a:tcPr>
                        <a:solidFill>
                          <a:schemeClr val="bg1"/>
                        </a:solidFill>
                      </a:tcPr>
                    </a:tc>
                    <a:tc>
                      <a:txBody>
                        <a:bodyPr/>
                        <a:lstStyle/>
                        <a:p>
                          <a:r>
                            <a:rPr lang="en-US" dirty="0"/>
                            <a:t>1</a:t>
                          </a:r>
                        </a:p>
                      </a:txBody>
                      <a:tcPr>
                        <a:solidFill>
                          <a:schemeClr val="bg1"/>
                        </a:solidFill>
                      </a:tcPr>
                    </a:tc>
                    <a:tc>
                      <a:txBody>
                        <a:bodyPr/>
                        <a:lstStyle/>
                        <a:p>
                          <a:r>
                            <a:rPr lang="en-US" dirty="0"/>
                            <a:t>1</a:t>
                          </a:r>
                        </a:p>
                      </a:txBody>
                      <a:tcPr>
                        <a:solidFill>
                          <a:schemeClr val="bg1"/>
                        </a:solidFill>
                      </a:tcPr>
                    </a:tc>
                    <a:extLst>
                      <a:ext uri="{0D108BD9-81ED-4DB2-BD59-A6C34878D82A}">
                        <a16:rowId xmlns:a16="http://schemas.microsoft.com/office/drawing/2014/main" val="904688649"/>
                      </a:ext>
                    </a:extLst>
                  </a:tr>
                </a:tbl>
              </a:graphicData>
            </a:graphic>
          </p:graphicFrame>
        </mc:Choice>
        <mc:Fallback xmlns="">
          <p:graphicFrame>
            <p:nvGraphicFramePr>
              <p:cNvPr id="9" name="Table 8">
                <a:extLst>
                  <a:ext uri="{FF2B5EF4-FFF2-40B4-BE49-F238E27FC236}">
                    <a16:creationId xmlns:a16="http://schemas.microsoft.com/office/drawing/2014/main" id="{F3731D7C-DE43-1742-ADE1-A1F7801DA02D}"/>
                  </a:ext>
                </a:extLst>
              </p:cNvPr>
              <p:cNvGraphicFramePr>
                <a:graphicFrameLocks noGrp="1"/>
              </p:cNvGraphicFramePr>
              <p:nvPr>
                <p:extLst>
                  <p:ext uri="{D42A27DB-BD31-4B8C-83A1-F6EECF244321}">
                    <p14:modId xmlns:p14="http://schemas.microsoft.com/office/powerpoint/2010/main" val="2179937810"/>
                  </p:ext>
                </p:extLst>
              </p:nvPr>
            </p:nvGraphicFramePr>
            <p:xfrm>
              <a:off x="573031" y="2979981"/>
              <a:ext cx="6426719" cy="1112520"/>
            </p:xfrm>
            <a:graphic>
              <a:graphicData uri="http://schemas.openxmlformats.org/drawingml/2006/table">
                <a:tbl>
                  <a:tblPr firstRow="1" bandRow="1">
                    <a:tableStyleId>{CB23F696-D533-4BE0-B1DA-8B15BD142E95}</a:tableStyleId>
                  </a:tblPr>
                  <a:tblGrid>
                    <a:gridCol w="724483">
                      <a:extLst>
                        <a:ext uri="{9D8B030D-6E8A-4147-A177-3AD203B41FA5}">
                          <a16:colId xmlns:a16="http://schemas.microsoft.com/office/drawing/2014/main" val="415269678"/>
                        </a:ext>
                      </a:extLst>
                    </a:gridCol>
                    <a:gridCol w="571651">
                      <a:extLst>
                        <a:ext uri="{9D8B030D-6E8A-4147-A177-3AD203B41FA5}">
                          <a16:colId xmlns:a16="http://schemas.microsoft.com/office/drawing/2014/main" val="3109832557"/>
                        </a:ext>
                      </a:extLst>
                    </a:gridCol>
                    <a:gridCol w="671692">
                      <a:extLst>
                        <a:ext uri="{9D8B030D-6E8A-4147-A177-3AD203B41FA5}">
                          <a16:colId xmlns:a16="http://schemas.microsoft.com/office/drawing/2014/main" val="309491997"/>
                        </a:ext>
                      </a:extLst>
                    </a:gridCol>
                    <a:gridCol w="567067">
                      <a:extLst>
                        <a:ext uri="{9D8B030D-6E8A-4147-A177-3AD203B41FA5}">
                          <a16:colId xmlns:a16="http://schemas.microsoft.com/office/drawing/2014/main" val="2202799733"/>
                        </a:ext>
                      </a:extLst>
                    </a:gridCol>
                    <a:gridCol w="604911">
                      <a:extLst>
                        <a:ext uri="{9D8B030D-6E8A-4147-A177-3AD203B41FA5}">
                          <a16:colId xmlns:a16="http://schemas.microsoft.com/office/drawing/2014/main" val="1419342649"/>
                        </a:ext>
                      </a:extLst>
                    </a:gridCol>
                    <a:gridCol w="1014593">
                      <a:extLst>
                        <a:ext uri="{9D8B030D-6E8A-4147-A177-3AD203B41FA5}">
                          <a16:colId xmlns:a16="http://schemas.microsoft.com/office/drawing/2014/main" val="3560579529"/>
                        </a:ext>
                      </a:extLst>
                    </a:gridCol>
                    <a:gridCol w="557361">
                      <a:extLst>
                        <a:ext uri="{9D8B030D-6E8A-4147-A177-3AD203B41FA5}">
                          <a16:colId xmlns:a16="http://schemas.microsoft.com/office/drawing/2014/main" val="2313117338"/>
                        </a:ext>
                      </a:extLst>
                    </a:gridCol>
                    <a:gridCol w="857480">
                      <a:extLst>
                        <a:ext uri="{9D8B030D-6E8A-4147-A177-3AD203B41FA5}">
                          <a16:colId xmlns:a16="http://schemas.microsoft.com/office/drawing/2014/main" val="2643276320"/>
                        </a:ext>
                      </a:extLst>
                    </a:gridCol>
                    <a:gridCol w="857481">
                      <a:extLst>
                        <a:ext uri="{9D8B030D-6E8A-4147-A177-3AD203B41FA5}">
                          <a16:colId xmlns:a16="http://schemas.microsoft.com/office/drawing/2014/main" val="2404801651"/>
                        </a:ext>
                      </a:extLst>
                    </a:gridCol>
                  </a:tblGrid>
                  <a:tr h="370840">
                    <a:tc>
                      <a:txBody>
                        <a:bodyPr/>
                        <a:lstStyle/>
                        <a:p>
                          <a:endParaRPr lang="en-US"/>
                        </a:p>
                      </a:txBody>
                      <a:tcPr>
                        <a:blipFill>
                          <a:blip r:embed="rId5"/>
                          <a:stretch>
                            <a:fillRect l="-1754" r="-789474" b="-200000"/>
                          </a:stretch>
                        </a:blipFill>
                      </a:tcPr>
                    </a:tc>
                    <a:tc>
                      <a:txBody>
                        <a:bodyPr/>
                        <a:lstStyle/>
                        <a:p>
                          <a:endParaRPr lang="en-US"/>
                        </a:p>
                      </a:txBody>
                      <a:tcPr>
                        <a:blipFill>
                          <a:blip r:embed="rId5"/>
                          <a:stretch>
                            <a:fillRect l="-128889" r="-900000" b="-200000"/>
                          </a:stretch>
                        </a:blipFill>
                      </a:tcPr>
                    </a:tc>
                    <a:tc>
                      <a:txBody>
                        <a:bodyPr/>
                        <a:lstStyle/>
                        <a:p>
                          <a:endParaRPr lang="en-US"/>
                        </a:p>
                      </a:txBody>
                      <a:tcPr>
                        <a:blipFill>
                          <a:blip r:embed="rId5"/>
                          <a:stretch>
                            <a:fillRect l="-194340" r="-664151" b="-200000"/>
                          </a:stretch>
                        </a:blipFill>
                      </a:tcPr>
                    </a:tc>
                    <a:tc>
                      <a:txBody>
                        <a:bodyPr/>
                        <a:lstStyle/>
                        <a:p>
                          <a:endParaRPr lang="en-US"/>
                        </a:p>
                      </a:txBody>
                      <a:tcPr>
                        <a:blipFill>
                          <a:blip r:embed="rId5"/>
                          <a:stretch>
                            <a:fillRect l="-346667" r="-682222" b="-200000"/>
                          </a:stretch>
                        </a:blipFill>
                      </a:tcPr>
                    </a:tc>
                    <a:tc>
                      <a:txBody>
                        <a:bodyPr/>
                        <a:lstStyle/>
                        <a:p>
                          <a:endParaRPr lang="en-US"/>
                        </a:p>
                      </a:txBody>
                      <a:tcPr>
                        <a:blipFill>
                          <a:blip r:embed="rId5"/>
                          <a:stretch>
                            <a:fillRect l="-418750" r="-539583" b="-200000"/>
                          </a:stretch>
                        </a:blipFill>
                      </a:tcPr>
                    </a:tc>
                    <a:tc>
                      <a:txBody>
                        <a:bodyPr/>
                        <a:lstStyle/>
                        <a:p>
                          <a:endParaRPr lang="en-US"/>
                        </a:p>
                      </a:txBody>
                      <a:tcPr>
                        <a:blipFill>
                          <a:blip r:embed="rId5"/>
                          <a:stretch>
                            <a:fillRect l="-311250" r="-223750" b="-200000"/>
                          </a:stretch>
                        </a:blipFill>
                      </a:tcPr>
                    </a:tc>
                    <a:tc>
                      <a:txBody>
                        <a:bodyPr/>
                        <a:lstStyle/>
                        <a:p>
                          <a:endParaRPr lang="en-US"/>
                        </a:p>
                      </a:txBody>
                      <a:tcPr>
                        <a:blipFill>
                          <a:blip r:embed="rId5"/>
                          <a:stretch>
                            <a:fillRect l="-747727" r="-306818" b="-200000"/>
                          </a:stretch>
                        </a:blipFill>
                      </a:tcPr>
                    </a:tc>
                    <a:tc>
                      <a:txBody>
                        <a:bodyPr/>
                        <a:lstStyle/>
                        <a:p>
                          <a:endParaRPr lang="en-US"/>
                        </a:p>
                      </a:txBody>
                      <a:tcPr>
                        <a:blipFill>
                          <a:blip r:embed="rId5"/>
                          <a:stretch>
                            <a:fillRect l="-556716" r="-101493" b="-200000"/>
                          </a:stretch>
                        </a:blipFill>
                      </a:tcPr>
                    </a:tc>
                    <a:tc>
                      <a:txBody>
                        <a:bodyPr/>
                        <a:lstStyle/>
                        <a:p>
                          <a:endParaRPr lang="en-US"/>
                        </a:p>
                      </a:txBody>
                      <a:tcPr>
                        <a:blipFill>
                          <a:blip r:embed="rId5"/>
                          <a:stretch>
                            <a:fillRect l="-647059" b="-200000"/>
                          </a:stretch>
                        </a:blipFill>
                      </a:tcPr>
                    </a:tc>
                    <a:extLst>
                      <a:ext uri="{0D108BD9-81ED-4DB2-BD59-A6C34878D82A}">
                        <a16:rowId xmlns:a16="http://schemas.microsoft.com/office/drawing/2014/main" val="1459577685"/>
                      </a:ext>
                    </a:extLst>
                  </a:tr>
                  <a:tr h="370840">
                    <a:tc>
                      <a:txBody>
                        <a:bodyPr/>
                        <a:lstStyle/>
                        <a:p>
                          <a:r>
                            <a:rPr lang="en-US" b="1" dirty="0"/>
                            <a:t>sushi</a:t>
                          </a:r>
                        </a:p>
                      </a:txBody>
                      <a:tcPr>
                        <a:solidFill>
                          <a:schemeClr val="bg1"/>
                        </a:solidFill>
                      </a:tcPr>
                    </a:tc>
                    <a:tc>
                      <a:txBody>
                        <a:bodyPr/>
                        <a:lstStyle/>
                        <a:p>
                          <a:r>
                            <a:rPr lang="en-US" b="1" dirty="0"/>
                            <a:t>was</a:t>
                          </a:r>
                        </a:p>
                      </a:txBody>
                      <a:tcPr>
                        <a:solidFill>
                          <a:schemeClr val="bg1"/>
                        </a:solidFill>
                      </a:tcPr>
                    </a:tc>
                    <a:tc>
                      <a:txBody>
                        <a:bodyPr/>
                        <a:lstStyle/>
                        <a:p>
                          <a:r>
                            <a:rPr lang="en-US" b="1" dirty="0"/>
                            <a:t>great</a:t>
                          </a:r>
                        </a:p>
                      </a:txBody>
                      <a:tcPr>
                        <a:solidFill>
                          <a:schemeClr val="bg1"/>
                        </a:solidFill>
                      </a:tcPr>
                    </a:tc>
                    <a:tc>
                      <a:txBody>
                        <a:bodyPr/>
                        <a:lstStyle/>
                        <a:p>
                          <a:r>
                            <a:rPr lang="en-US" b="1" dirty="0"/>
                            <a:t>the</a:t>
                          </a:r>
                        </a:p>
                      </a:txBody>
                      <a:tcPr>
                        <a:solidFill>
                          <a:schemeClr val="bg1"/>
                        </a:solidFill>
                      </a:tcPr>
                    </a:tc>
                    <a:tc>
                      <a:txBody>
                        <a:bodyPr/>
                        <a:lstStyle/>
                        <a:p>
                          <a:r>
                            <a:rPr lang="en-US" b="1" dirty="0"/>
                            <a:t>food</a:t>
                          </a:r>
                        </a:p>
                      </a:txBody>
                      <a:tcPr>
                        <a:solidFill>
                          <a:schemeClr val="bg1"/>
                        </a:solidFill>
                      </a:tcPr>
                    </a:tc>
                    <a:tc>
                      <a:txBody>
                        <a:bodyPr/>
                        <a:lstStyle/>
                        <a:p>
                          <a:r>
                            <a:rPr lang="en-US" b="1" dirty="0"/>
                            <a:t>awesome</a:t>
                          </a:r>
                        </a:p>
                      </a:txBody>
                      <a:tcPr>
                        <a:solidFill>
                          <a:schemeClr val="bg1"/>
                        </a:solidFill>
                      </a:tcPr>
                    </a:tc>
                    <a:tc>
                      <a:txBody>
                        <a:bodyPr/>
                        <a:lstStyle/>
                        <a:p>
                          <a:r>
                            <a:rPr lang="en-US" b="1" dirty="0"/>
                            <a:t>but</a:t>
                          </a:r>
                        </a:p>
                      </a:txBody>
                      <a:tcPr>
                        <a:solidFill>
                          <a:schemeClr val="bg1"/>
                        </a:solidFill>
                      </a:tcPr>
                    </a:tc>
                    <a:tc>
                      <a:txBody>
                        <a:bodyPr/>
                        <a:lstStyle/>
                        <a:p>
                          <a:r>
                            <a:rPr lang="en-US" b="1" dirty="0"/>
                            <a:t>service</a:t>
                          </a:r>
                        </a:p>
                      </a:txBody>
                      <a:tcPr>
                        <a:solidFill>
                          <a:schemeClr val="bg1"/>
                        </a:solidFill>
                      </a:tcPr>
                    </a:tc>
                    <a:tc>
                      <a:txBody>
                        <a:bodyPr/>
                        <a:lstStyle/>
                        <a:p>
                          <a:r>
                            <a:rPr lang="en-US" b="1" dirty="0"/>
                            <a:t>terrible</a:t>
                          </a:r>
                        </a:p>
                      </a:txBody>
                      <a:tcPr>
                        <a:solidFill>
                          <a:schemeClr val="bg1"/>
                        </a:solidFill>
                      </a:tcPr>
                    </a:tc>
                    <a:extLst>
                      <a:ext uri="{0D108BD9-81ED-4DB2-BD59-A6C34878D82A}">
                        <a16:rowId xmlns:a16="http://schemas.microsoft.com/office/drawing/2014/main" val="3344992483"/>
                      </a:ext>
                    </a:extLst>
                  </a:tr>
                  <a:tr h="370840">
                    <a:tc>
                      <a:txBody>
                        <a:bodyPr/>
                        <a:lstStyle/>
                        <a:p>
                          <a:r>
                            <a:rPr lang="en-US" dirty="0"/>
                            <a:t>1</a:t>
                          </a:r>
                        </a:p>
                      </a:txBody>
                      <a:tcPr>
                        <a:solidFill>
                          <a:schemeClr val="bg1"/>
                        </a:solidFill>
                      </a:tcPr>
                    </a:tc>
                    <a:tc>
                      <a:txBody>
                        <a:bodyPr/>
                        <a:lstStyle/>
                        <a:p>
                          <a:r>
                            <a:rPr lang="en-US" dirty="0"/>
                            <a:t>3</a:t>
                          </a:r>
                        </a:p>
                      </a:txBody>
                      <a:tcPr>
                        <a:solidFill>
                          <a:schemeClr val="bg1"/>
                        </a:solidFill>
                      </a:tcPr>
                    </a:tc>
                    <a:tc>
                      <a:txBody>
                        <a:bodyPr/>
                        <a:lstStyle/>
                        <a:p>
                          <a:r>
                            <a:rPr lang="en-US" dirty="0"/>
                            <a:t>1</a:t>
                          </a:r>
                        </a:p>
                      </a:txBody>
                      <a:tcPr>
                        <a:solidFill>
                          <a:schemeClr val="bg1"/>
                        </a:solidFill>
                      </a:tcPr>
                    </a:tc>
                    <a:tc>
                      <a:txBody>
                        <a:bodyPr/>
                        <a:lstStyle/>
                        <a:p>
                          <a:r>
                            <a:rPr lang="en-US" dirty="0"/>
                            <a:t>2</a:t>
                          </a:r>
                        </a:p>
                      </a:txBody>
                      <a:tcPr>
                        <a:solidFill>
                          <a:schemeClr val="bg1"/>
                        </a:solidFill>
                      </a:tcPr>
                    </a:tc>
                    <a:tc>
                      <a:txBody>
                        <a:bodyPr/>
                        <a:lstStyle/>
                        <a:p>
                          <a:r>
                            <a:rPr lang="en-US" dirty="0"/>
                            <a:t>1</a:t>
                          </a:r>
                        </a:p>
                      </a:txBody>
                      <a:tcPr>
                        <a:solidFill>
                          <a:schemeClr val="bg1"/>
                        </a:solidFill>
                      </a:tcPr>
                    </a:tc>
                    <a:tc>
                      <a:txBody>
                        <a:bodyPr/>
                        <a:lstStyle/>
                        <a:p>
                          <a:r>
                            <a:rPr lang="en-US" dirty="0"/>
                            <a:t>1</a:t>
                          </a:r>
                        </a:p>
                      </a:txBody>
                      <a:tcPr>
                        <a:solidFill>
                          <a:schemeClr val="bg1"/>
                        </a:solidFill>
                      </a:tcPr>
                    </a:tc>
                    <a:tc>
                      <a:txBody>
                        <a:bodyPr/>
                        <a:lstStyle/>
                        <a:p>
                          <a:r>
                            <a:rPr lang="en-US" dirty="0"/>
                            <a:t>1</a:t>
                          </a:r>
                        </a:p>
                      </a:txBody>
                      <a:tcPr>
                        <a:solidFill>
                          <a:schemeClr val="bg1"/>
                        </a:solidFill>
                      </a:tcPr>
                    </a:tc>
                    <a:tc>
                      <a:txBody>
                        <a:bodyPr/>
                        <a:lstStyle/>
                        <a:p>
                          <a:r>
                            <a:rPr lang="en-US" dirty="0"/>
                            <a:t>1</a:t>
                          </a:r>
                        </a:p>
                      </a:txBody>
                      <a:tcPr>
                        <a:solidFill>
                          <a:schemeClr val="bg1"/>
                        </a:solidFill>
                      </a:tcPr>
                    </a:tc>
                    <a:tc>
                      <a:txBody>
                        <a:bodyPr/>
                        <a:lstStyle/>
                        <a:p>
                          <a:r>
                            <a:rPr lang="en-US" dirty="0"/>
                            <a:t>1</a:t>
                          </a:r>
                        </a:p>
                      </a:txBody>
                      <a:tcPr>
                        <a:solidFill>
                          <a:schemeClr val="bg1"/>
                        </a:solidFill>
                      </a:tcPr>
                    </a:tc>
                    <a:extLst>
                      <a:ext uri="{0D108BD9-81ED-4DB2-BD59-A6C34878D82A}">
                        <a16:rowId xmlns:a16="http://schemas.microsoft.com/office/drawing/2014/main" val="904688649"/>
                      </a:ext>
                    </a:extLst>
                  </a:tr>
                </a:tbl>
              </a:graphicData>
            </a:graphic>
          </p:graphicFrame>
        </mc:Fallback>
      </mc:AlternateContent>
    </p:spTree>
    <p:extLst>
      <p:ext uri="{BB962C8B-B14F-4D97-AF65-F5344CB8AC3E}">
        <p14:creationId xmlns:p14="http://schemas.microsoft.com/office/powerpoint/2010/main" val="10177674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B0A78-18BA-FE4D-8D8C-1197661A37EA}"/>
              </a:ext>
            </a:extLst>
          </p:cNvPr>
          <p:cNvSpPr>
            <a:spLocks noGrp="1"/>
          </p:cNvSpPr>
          <p:nvPr>
            <p:ph type="title"/>
          </p:nvPr>
        </p:nvSpPr>
        <p:spPr/>
        <p:txBody>
          <a:bodyPr/>
          <a:lstStyle/>
          <a:p>
            <a:r>
              <a:rPr lang="en-US" dirty="0"/>
              <a:t>Decision Boundary</a:t>
            </a:r>
          </a:p>
        </p:txBody>
      </p:sp>
      <p:sp>
        <p:nvSpPr>
          <p:cNvPr id="3" name="Text Placeholder 2">
            <a:extLst>
              <a:ext uri="{FF2B5EF4-FFF2-40B4-BE49-F238E27FC236}">
                <a16:creationId xmlns:a16="http://schemas.microsoft.com/office/drawing/2014/main" id="{6A08369E-0784-504F-915A-99BB69800B84}"/>
              </a:ext>
            </a:extLst>
          </p:cNvPr>
          <p:cNvSpPr>
            <a:spLocks noGrp="1"/>
          </p:cNvSpPr>
          <p:nvPr>
            <p:ph type="body" idx="1"/>
          </p:nvPr>
        </p:nvSpPr>
        <p:spPr/>
        <p:txBody>
          <a:bodyPr/>
          <a:lstStyle/>
          <a:p>
            <a:pPr marL="139700" indent="0">
              <a:buNone/>
            </a:pPr>
            <a:r>
              <a:rPr lang="en-US" dirty="0"/>
              <a:t>Consider if only two words had non-zero coefficients</a:t>
            </a:r>
          </a:p>
        </p:txBody>
      </p:sp>
      <p:sp>
        <p:nvSpPr>
          <p:cNvPr id="4" name="Slide Number Placeholder 3">
            <a:extLst>
              <a:ext uri="{FF2B5EF4-FFF2-40B4-BE49-F238E27FC236}">
                <a16:creationId xmlns:a16="http://schemas.microsoft.com/office/drawing/2014/main" id="{0AC68161-4C5D-4B4A-A21C-371CAE70281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92</a:t>
            </a:fld>
            <a:endParaRPr lang="en"/>
          </a:p>
        </p:txBody>
      </p:sp>
      <mc:AlternateContent xmlns:mc="http://schemas.openxmlformats.org/markup-compatibility/2006" xmlns:a14="http://schemas.microsoft.com/office/drawing/2010/main">
        <mc:Choice Requires="a14">
          <p:graphicFrame>
            <p:nvGraphicFramePr>
              <p:cNvPr id="5" name="Table 4">
                <a:extLst>
                  <a:ext uri="{FF2B5EF4-FFF2-40B4-BE49-F238E27FC236}">
                    <a16:creationId xmlns:a16="http://schemas.microsoft.com/office/drawing/2014/main" id="{34D424E4-C38C-CB4F-88CA-1A091D1BF87B}"/>
                  </a:ext>
                </a:extLst>
              </p:cNvPr>
              <p:cNvGraphicFramePr>
                <a:graphicFrameLocks noGrp="1"/>
              </p:cNvGraphicFramePr>
              <p:nvPr/>
            </p:nvGraphicFramePr>
            <p:xfrm>
              <a:off x="2957037" y="1098664"/>
              <a:ext cx="3014595" cy="1483360"/>
            </p:xfrm>
            <a:graphic>
              <a:graphicData uri="http://schemas.openxmlformats.org/drawingml/2006/table">
                <a:tbl>
                  <a:tblPr firstRow="1" bandRow="1">
                    <a:tableStyleId>{FABFCF23-3B69-468F-B69F-88F6DE6A72F2}</a:tableStyleId>
                  </a:tblPr>
                  <a:tblGrid>
                    <a:gridCol w="1002915">
                      <a:extLst>
                        <a:ext uri="{9D8B030D-6E8A-4147-A177-3AD203B41FA5}">
                          <a16:colId xmlns:a16="http://schemas.microsoft.com/office/drawing/2014/main" val="4004187701"/>
                        </a:ext>
                      </a:extLst>
                    </a:gridCol>
                    <a:gridCol w="1194099">
                      <a:extLst>
                        <a:ext uri="{9D8B030D-6E8A-4147-A177-3AD203B41FA5}">
                          <a16:colId xmlns:a16="http://schemas.microsoft.com/office/drawing/2014/main" val="3451905919"/>
                        </a:ext>
                      </a:extLst>
                    </a:gridCol>
                    <a:gridCol w="817581">
                      <a:extLst>
                        <a:ext uri="{9D8B030D-6E8A-4147-A177-3AD203B41FA5}">
                          <a16:colId xmlns:a16="http://schemas.microsoft.com/office/drawing/2014/main" val="4186257191"/>
                        </a:ext>
                      </a:extLst>
                    </a:gridCol>
                  </a:tblGrid>
                  <a:tr h="370840">
                    <a:tc>
                      <a:txBody>
                        <a:bodyPr/>
                        <a:lstStyle/>
                        <a:p>
                          <a:r>
                            <a:rPr lang="en-US" b="0" dirty="0">
                              <a:latin typeface="Open Sans" panose="020B0606030504020204" pitchFamily="34" charset="0"/>
                              <a:ea typeface="Open Sans" panose="020B0606030504020204" pitchFamily="34" charset="0"/>
                              <a:cs typeface="Open Sans" panose="020B0606030504020204" pitchFamily="34" charset="0"/>
                            </a:rPr>
                            <a:t>Word</a:t>
                          </a:r>
                        </a:p>
                      </a:txBody>
                      <a:tcPr/>
                    </a:tc>
                    <a:tc>
                      <a:txBody>
                        <a:bodyPr/>
                        <a:lstStyle/>
                        <a:p>
                          <a:r>
                            <a:rPr lang="en-US" b="0" dirty="0">
                              <a:latin typeface="Open Sans" panose="020B0606030504020204" pitchFamily="34" charset="0"/>
                              <a:ea typeface="Open Sans" panose="020B0606030504020204" pitchFamily="34" charset="0"/>
                              <a:cs typeface="Open Sans" panose="020B0606030504020204" pitchFamily="34" charset="0"/>
                            </a:rPr>
                            <a:t>Coefficient</a:t>
                          </a:r>
                        </a:p>
                      </a:txBody>
                      <a:tcPr/>
                    </a:tc>
                    <a:tc>
                      <a:txBody>
                        <a:bodyPr/>
                        <a:lstStyle/>
                        <a:p>
                          <a:r>
                            <a:rPr lang="en-US" b="0" dirty="0">
                              <a:latin typeface="Open Sans" panose="020B0606030504020204" pitchFamily="34" charset="0"/>
                              <a:ea typeface="Open Sans" panose="020B0606030504020204" pitchFamily="34" charset="0"/>
                              <a:cs typeface="Open Sans" panose="020B0606030504020204" pitchFamily="34" charset="0"/>
                            </a:rPr>
                            <a:t>Weight</a:t>
                          </a:r>
                        </a:p>
                      </a:txBody>
                      <a:tcPr/>
                    </a:tc>
                    <a:extLst>
                      <a:ext uri="{0D108BD9-81ED-4DB2-BD59-A6C34878D82A}">
                        <a16:rowId xmlns:a16="http://schemas.microsoft.com/office/drawing/2014/main" val="153191448"/>
                      </a:ext>
                    </a:extLst>
                  </a:tr>
                  <a:tr h="370840">
                    <a:tc>
                      <a:txBody>
                        <a:bodyPr/>
                        <a:lstStyle/>
                        <a:p>
                          <a:endParaRPr lang="en-US" dirty="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a14:m>
                            <m:oMathPara xmlns:m="http://schemas.openxmlformats.org/officeDocument/2006/math">
                              <m:oMathParaPr>
                                <m:jc m:val="centerGroup"/>
                              </m:oMathParaPr>
                              <m:oMath xmlns:m="http://schemas.openxmlformats.org/officeDocument/2006/math">
                                <m:sSub>
                                  <m:sSubPr>
                                    <m:ctrlPr>
                                      <a:rPr lang="en-US" b="0" i="1" smtClean="0">
                                        <a:solidFill>
                                          <a:schemeClr val="tx2">
                                            <a:lumMod val="50000"/>
                                          </a:schemeClr>
                                        </a:solidFill>
                                        <a:latin typeface="Cambria Math" panose="02040503050406030204" pitchFamily="18" charset="0"/>
                                        <a:ea typeface="Open Sans" panose="020B0606030504020204" pitchFamily="34" charset="0"/>
                                        <a:cs typeface="Open Sans" panose="020B0606030504020204" pitchFamily="34" charset="0"/>
                                      </a:rPr>
                                    </m:ctrlPr>
                                  </m:sSubPr>
                                  <m:e>
                                    <m:r>
                                      <a:rPr lang="en-US" b="0" i="1" smtClean="0">
                                        <a:solidFill>
                                          <a:schemeClr val="tx2">
                                            <a:lumMod val="50000"/>
                                          </a:schemeClr>
                                        </a:solidFill>
                                        <a:latin typeface="Cambria Math" panose="02040503050406030204" pitchFamily="18" charset="0"/>
                                        <a:ea typeface="Open Sans" panose="020B0606030504020204" pitchFamily="34" charset="0"/>
                                        <a:cs typeface="Open Sans" panose="020B0606030504020204" pitchFamily="34" charset="0"/>
                                      </a:rPr>
                                      <m:t>𝑤</m:t>
                                    </m:r>
                                  </m:e>
                                  <m:sub>
                                    <m:r>
                                      <a:rPr lang="en-US" b="0" i="1" smtClean="0">
                                        <a:solidFill>
                                          <a:schemeClr val="tx2">
                                            <a:lumMod val="50000"/>
                                          </a:schemeClr>
                                        </a:solidFill>
                                        <a:latin typeface="Cambria Math" panose="02040503050406030204" pitchFamily="18" charset="0"/>
                                        <a:ea typeface="Open Sans" panose="020B0606030504020204" pitchFamily="34" charset="0"/>
                                        <a:cs typeface="Open Sans" panose="020B0606030504020204" pitchFamily="34" charset="0"/>
                                      </a:rPr>
                                      <m:t>0</m:t>
                                    </m:r>
                                  </m:sub>
                                </m:sSub>
                              </m:oMath>
                            </m:oMathPara>
                          </a14:m>
                          <a:endParaRPr lang="en-US" dirty="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r>
                            <a:rPr lang="en-US" dirty="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rPr>
                            <a:t>0.0</a:t>
                          </a:r>
                        </a:p>
                      </a:txBody>
                      <a:tcPr/>
                    </a:tc>
                    <a:extLst>
                      <a:ext uri="{0D108BD9-81ED-4DB2-BD59-A6C34878D82A}">
                        <a16:rowId xmlns:a16="http://schemas.microsoft.com/office/drawing/2014/main" val="1200009552"/>
                      </a:ext>
                    </a:extLst>
                  </a:tr>
                  <a:tr h="370840">
                    <a:tc>
                      <a:txBody>
                        <a:bodyPr/>
                        <a:lstStyle/>
                        <a:p>
                          <a:r>
                            <a:rPr lang="en-US" dirty="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rPr>
                            <a:t>awesome</a:t>
                          </a:r>
                        </a:p>
                      </a:txBody>
                      <a:tcPr/>
                    </a:tc>
                    <a:tc>
                      <a:txBody>
                        <a:bodyPr/>
                        <a:lstStyle/>
                        <a:p>
                          <a:pPr/>
                          <a14:m>
                            <m:oMathPara xmlns:m="http://schemas.openxmlformats.org/officeDocument/2006/math">
                              <m:oMathParaPr>
                                <m:jc m:val="centerGroup"/>
                              </m:oMathParaPr>
                              <m:oMath xmlns:m="http://schemas.openxmlformats.org/officeDocument/2006/math">
                                <m:sSub>
                                  <m:sSubPr>
                                    <m:ctrlPr>
                                      <a:rPr lang="en-US" b="0" i="1" smtClean="0">
                                        <a:solidFill>
                                          <a:schemeClr val="tx2">
                                            <a:lumMod val="50000"/>
                                          </a:schemeClr>
                                        </a:solidFill>
                                        <a:latin typeface="Cambria Math" panose="02040503050406030204" pitchFamily="18" charset="0"/>
                                        <a:ea typeface="Open Sans" panose="020B0606030504020204" pitchFamily="34" charset="0"/>
                                        <a:cs typeface="Open Sans" panose="020B0606030504020204" pitchFamily="34" charset="0"/>
                                      </a:rPr>
                                    </m:ctrlPr>
                                  </m:sSubPr>
                                  <m:e>
                                    <m:r>
                                      <a:rPr lang="en-US" b="0" i="1" smtClean="0">
                                        <a:solidFill>
                                          <a:schemeClr val="tx2">
                                            <a:lumMod val="50000"/>
                                          </a:schemeClr>
                                        </a:solidFill>
                                        <a:latin typeface="Cambria Math" panose="02040503050406030204" pitchFamily="18" charset="0"/>
                                        <a:ea typeface="Open Sans" panose="020B0606030504020204" pitchFamily="34" charset="0"/>
                                        <a:cs typeface="Open Sans" panose="020B0606030504020204" pitchFamily="34" charset="0"/>
                                      </a:rPr>
                                      <m:t>𝑤</m:t>
                                    </m:r>
                                  </m:e>
                                  <m:sub>
                                    <m:r>
                                      <a:rPr lang="en-US" b="0" i="1" smtClean="0">
                                        <a:solidFill>
                                          <a:schemeClr val="tx2">
                                            <a:lumMod val="50000"/>
                                          </a:schemeClr>
                                        </a:solidFill>
                                        <a:latin typeface="Cambria Math" panose="02040503050406030204" pitchFamily="18" charset="0"/>
                                        <a:ea typeface="Open Sans" panose="020B0606030504020204" pitchFamily="34" charset="0"/>
                                        <a:cs typeface="Open Sans" panose="020B0606030504020204" pitchFamily="34" charset="0"/>
                                      </a:rPr>
                                      <m:t>1</m:t>
                                    </m:r>
                                  </m:sub>
                                </m:sSub>
                              </m:oMath>
                            </m:oMathPara>
                          </a14:m>
                          <a:endParaRPr lang="en-US" dirty="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r>
                            <a:rPr lang="en-US" dirty="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rPr>
                            <a:t>1.0</a:t>
                          </a:r>
                        </a:p>
                      </a:txBody>
                      <a:tcPr/>
                    </a:tc>
                    <a:extLst>
                      <a:ext uri="{0D108BD9-81ED-4DB2-BD59-A6C34878D82A}">
                        <a16:rowId xmlns:a16="http://schemas.microsoft.com/office/drawing/2014/main" val="4005325076"/>
                      </a:ext>
                    </a:extLst>
                  </a:tr>
                  <a:tr h="370840">
                    <a:tc>
                      <a:txBody>
                        <a:bodyPr/>
                        <a:lstStyle/>
                        <a:p>
                          <a:r>
                            <a:rPr lang="en-US" dirty="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rPr>
                            <a:t>awful</a:t>
                          </a:r>
                        </a:p>
                      </a:txBody>
                      <a:tcPr/>
                    </a:tc>
                    <a:tc>
                      <a:txBody>
                        <a:bodyPr/>
                        <a:lstStyle/>
                        <a:p>
                          <a:pPr/>
                          <a14:m>
                            <m:oMathPara xmlns:m="http://schemas.openxmlformats.org/officeDocument/2006/math">
                              <m:oMathParaPr>
                                <m:jc m:val="centerGroup"/>
                              </m:oMathParaPr>
                              <m:oMath xmlns:m="http://schemas.openxmlformats.org/officeDocument/2006/math">
                                <m:sSub>
                                  <m:sSubPr>
                                    <m:ctrlPr>
                                      <a:rPr lang="en-US" b="0" i="1" smtClean="0">
                                        <a:solidFill>
                                          <a:schemeClr val="tx2">
                                            <a:lumMod val="50000"/>
                                          </a:schemeClr>
                                        </a:solidFill>
                                        <a:latin typeface="Cambria Math" panose="02040503050406030204" pitchFamily="18" charset="0"/>
                                        <a:ea typeface="Open Sans" panose="020B0606030504020204" pitchFamily="34" charset="0"/>
                                        <a:cs typeface="Open Sans" panose="020B0606030504020204" pitchFamily="34" charset="0"/>
                                      </a:rPr>
                                    </m:ctrlPr>
                                  </m:sSubPr>
                                  <m:e>
                                    <m:r>
                                      <a:rPr lang="en-US" b="0" i="1" smtClean="0">
                                        <a:solidFill>
                                          <a:schemeClr val="tx2">
                                            <a:lumMod val="50000"/>
                                          </a:schemeClr>
                                        </a:solidFill>
                                        <a:latin typeface="Cambria Math" panose="02040503050406030204" pitchFamily="18" charset="0"/>
                                        <a:ea typeface="Open Sans" panose="020B0606030504020204" pitchFamily="34" charset="0"/>
                                        <a:cs typeface="Open Sans" panose="020B0606030504020204" pitchFamily="34" charset="0"/>
                                      </a:rPr>
                                      <m:t>𝑤</m:t>
                                    </m:r>
                                  </m:e>
                                  <m:sub>
                                    <m:r>
                                      <a:rPr lang="en-US" b="0" i="1" smtClean="0">
                                        <a:solidFill>
                                          <a:schemeClr val="tx2">
                                            <a:lumMod val="50000"/>
                                          </a:schemeClr>
                                        </a:solidFill>
                                        <a:latin typeface="Cambria Math" panose="02040503050406030204" pitchFamily="18" charset="0"/>
                                        <a:ea typeface="Open Sans" panose="020B0606030504020204" pitchFamily="34" charset="0"/>
                                        <a:cs typeface="Open Sans" panose="020B0606030504020204" pitchFamily="34" charset="0"/>
                                      </a:rPr>
                                      <m:t>2</m:t>
                                    </m:r>
                                  </m:sub>
                                </m:sSub>
                              </m:oMath>
                            </m:oMathPara>
                          </a14:m>
                          <a:endParaRPr lang="en-US" dirty="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r>
                            <a:rPr lang="en-US" dirty="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rPr>
                            <a:t>-1.5</a:t>
                          </a:r>
                        </a:p>
                      </a:txBody>
                      <a:tcPr/>
                    </a:tc>
                    <a:extLst>
                      <a:ext uri="{0D108BD9-81ED-4DB2-BD59-A6C34878D82A}">
                        <a16:rowId xmlns:a16="http://schemas.microsoft.com/office/drawing/2014/main" val="3178846047"/>
                      </a:ext>
                    </a:extLst>
                  </a:tr>
                </a:tbl>
              </a:graphicData>
            </a:graphic>
          </p:graphicFrame>
        </mc:Choice>
        <mc:Fallback xmlns="">
          <p:graphicFrame>
            <p:nvGraphicFramePr>
              <p:cNvPr id="5" name="Table 4">
                <a:extLst>
                  <a:ext uri="{FF2B5EF4-FFF2-40B4-BE49-F238E27FC236}">
                    <a16:creationId xmlns:a16="http://schemas.microsoft.com/office/drawing/2014/main" id="{34D424E4-C38C-CB4F-88CA-1A091D1BF87B}"/>
                  </a:ext>
                </a:extLst>
              </p:cNvPr>
              <p:cNvGraphicFramePr>
                <a:graphicFrameLocks noGrp="1"/>
              </p:cNvGraphicFramePr>
              <p:nvPr>
                <p:extLst>
                  <p:ext uri="{D42A27DB-BD31-4B8C-83A1-F6EECF244321}">
                    <p14:modId xmlns:p14="http://schemas.microsoft.com/office/powerpoint/2010/main" val="703025990"/>
                  </p:ext>
                </p:extLst>
              </p:nvPr>
            </p:nvGraphicFramePr>
            <p:xfrm>
              <a:off x="2957037" y="1098664"/>
              <a:ext cx="3014595" cy="1483360"/>
            </p:xfrm>
            <a:graphic>
              <a:graphicData uri="http://schemas.openxmlformats.org/drawingml/2006/table">
                <a:tbl>
                  <a:tblPr firstRow="1" bandRow="1">
                    <a:tableStyleId>{FABFCF23-3B69-468F-B69F-88F6DE6A72F2}</a:tableStyleId>
                  </a:tblPr>
                  <a:tblGrid>
                    <a:gridCol w="1002915">
                      <a:extLst>
                        <a:ext uri="{9D8B030D-6E8A-4147-A177-3AD203B41FA5}">
                          <a16:colId xmlns:a16="http://schemas.microsoft.com/office/drawing/2014/main" val="4004187701"/>
                        </a:ext>
                      </a:extLst>
                    </a:gridCol>
                    <a:gridCol w="1194099">
                      <a:extLst>
                        <a:ext uri="{9D8B030D-6E8A-4147-A177-3AD203B41FA5}">
                          <a16:colId xmlns:a16="http://schemas.microsoft.com/office/drawing/2014/main" val="3451905919"/>
                        </a:ext>
                      </a:extLst>
                    </a:gridCol>
                    <a:gridCol w="817581">
                      <a:extLst>
                        <a:ext uri="{9D8B030D-6E8A-4147-A177-3AD203B41FA5}">
                          <a16:colId xmlns:a16="http://schemas.microsoft.com/office/drawing/2014/main" val="4186257191"/>
                        </a:ext>
                      </a:extLst>
                    </a:gridCol>
                  </a:tblGrid>
                  <a:tr h="370840">
                    <a:tc>
                      <a:txBody>
                        <a:bodyPr/>
                        <a:lstStyle/>
                        <a:p>
                          <a:r>
                            <a:rPr lang="en-US" b="0" dirty="0">
                              <a:latin typeface="Open Sans" panose="020B0606030504020204" pitchFamily="34" charset="0"/>
                              <a:ea typeface="Open Sans" panose="020B0606030504020204" pitchFamily="34" charset="0"/>
                              <a:cs typeface="Open Sans" panose="020B0606030504020204" pitchFamily="34" charset="0"/>
                            </a:rPr>
                            <a:t>Word</a:t>
                          </a:r>
                        </a:p>
                      </a:txBody>
                      <a:tcPr/>
                    </a:tc>
                    <a:tc>
                      <a:txBody>
                        <a:bodyPr/>
                        <a:lstStyle/>
                        <a:p>
                          <a:r>
                            <a:rPr lang="en-US" b="0" dirty="0">
                              <a:latin typeface="Open Sans" panose="020B0606030504020204" pitchFamily="34" charset="0"/>
                              <a:ea typeface="Open Sans" panose="020B0606030504020204" pitchFamily="34" charset="0"/>
                              <a:cs typeface="Open Sans" panose="020B0606030504020204" pitchFamily="34" charset="0"/>
                            </a:rPr>
                            <a:t>Coefficient</a:t>
                          </a:r>
                        </a:p>
                      </a:txBody>
                      <a:tcPr/>
                    </a:tc>
                    <a:tc>
                      <a:txBody>
                        <a:bodyPr/>
                        <a:lstStyle/>
                        <a:p>
                          <a:r>
                            <a:rPr lang="en-US" b="0" dirty="0">
                              <a:latin typeface="Open Sans" panose="020B0606030504020204" pitchFamily="34" charset="0"/>
                              <a:ea typeface="Open Sans" panose="020B0606030504020204" pitchFamily="34" charset="0"/>
                              <a:cs typeface="Open Sans" panose="020B0606030504020204" pitchFamily="34" charset="0"/>
                            </a:rPr>
                            <a:t>Weight</a:t>
                          </a:r>
                        </a:p>
                      </a:txBody>
                      <a:tcPr/>
                    </a:tc>
                    <a:extLst>
                      <a:ext uri="{0D108BD9-81ED-4DB2-BD59-A6C34878D82A}">
                        <a16:rowId xmlns:a16="http://schemas.microsoft.com/office/drawing/2014/main" val="153191448"/>
                      </a:ext>
                    </a:extLst>
                  </a:tr>
                  <a:tr h="370840">
                    <a:tc>
                      <a:txBody>
                        <a:bodyPr/>
                        <a:lstStyle/>
                        <a:p>
                          <a:endParaRPr lang="en-US" dirty="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endParaRPr lang="en-US"/>
                        </a:p>
                      </a:txBody>
                      <a:tcPr>
                        <a:blipFill>
                          <a:blip r:embed="rId3"/>
                          <a:stretch>
                            <a:fillRect l="-85106" t="-106897" r="-69149" b="-203448"/>
                          </a:stretch>
                        </a:blipFill>
                      </a:tcPr>
                    </a:tc>
                    <a:tc>
                      <a:txBody>
                        <a:bodyPr/>
                        <a:lstStyle/>
                        <a:p>
                          <a:r>
                            <a:rPr lang="en-US" dirty="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rPr>
                            <a:t>0.0</a:t>
                          </a:r>
                        </a:p>
                      </a:txBody>
                      <a:tcPr/>
                    </a:tc>
                    <a:extLst>
                      <a:ext uri="{0D108BD9-81ED-4DB2-BD59-A6C34878D82A}">
                        <a16:rowId xmlns:a16="http://schemas.microsoft.com/office/drawing/2014/main" val="1200009552"/>
                      </a:ext>
                    </a:extLst>
                  </a:tr>
                  <a:tr h="370840">
                    <a:tc>
                      <a:txBody>
                        <a:bodyPr/>
                        <a:lstStyle/>
                        <a:p>
                          <a:r>
                            <a:rPr lang="en-US" dirty="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rPr>
                            <a:t>awesome</a:t>
                          </a:r>
                        </a:p>
                      </a:txBody>
                      <a:tcPr/>
                    </a:tc>
                    <a:tc>
                      <a:txBody>
                        <a:bodyPr/>
                        <a:lstStyle/>
                        <a:p>
                          <a:endParaRPr lang="en-US"/>
                        </a:p>
                      </a:txBody>
                      <a:tcPr>
                        <a:blipFill>
                          <a:blip r:embed="rId3"/>
                          <a:stretch>
                            <a:fillRect l="-85106" t="-200000" r="-69149" b="-96667"/>
                          </a:stretch>
                        </a:blipFill>
                      </a:tcPr>
                    </a:tc>
                    <a:tc>
                      <a:txBody>
                        <a:bodyPr/>
                        <a:lstStyle/>
                        <a:p>
                          <a:r>
                            <a:rPr lang="en-US" dirty="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rPr>
                            <a:t>1.0</a:t>
                          </a:r>
                        </a:p>
                      </a:txBody>
                      <a:tcPr/>
                    </a:tc>
                    <a:extLst>
                      <a:ext uri="{0D108BD9-81ED-4DB2-BD59-A6C34878D82A}">
                        <a16:rowId xmlns:a16="http://schemas.microsoft.com/office/drawing/2014/main" val="4005325076"/>
                      </a:ext>
                    </a:extLst>
                  </a:tr>
                  <a:tr h="370840">
                    <a:tc>
                      <a:txBody>
                        <a:bodyPr/>
                        <a:lstStyle/>
                        <a:p>
                          <a:r>
                            <a:rPr lang="en-US" dirty="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rPr>
                            <a:t>awful</a:t>
                          </a:r>
                        </a:p>
                      </a:txBody>
                      <a:tcPr/>
                    </a:tc>
                    <a:tc>
                      <a:txBody>
                        <a:bodyPr/>
                        <a:lstStyle/>
                        <a:p>
                          <a:endParaRPr lang="en-US"/>
                        </a:p>
                      </a:txBody>
                      <a:tcPr>
                        <a:blipFill>
                          <a:blip r:embed="rId3"/>
                          <a:stretch>
                            <a:fillRect l="-85106" t="-310345" r="-69149"/>
                          </a:stretch>
                        </a:blipFill>
                      </a:tcPr>
                    </a:tc>
                    <a:tc>
                      <a:txBody>
                        <a:bodyPr/>
                        <a:lstStyle/>
                        <a:p>
                          <a:r>
                            <a:rPr lang="en-US" dirty="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rPr>
                            <a:t>-1.5</a:t>
                          </a:r>
                        </a:p>
                      </a:txBody>
                      <a:tcPr/>
                    </a:tc>
                    <a:extLst>
                      <a:ext uri="{0D108BD9-81ED-4DB2-BD59-A6C34878D82A}">
                        <a16:rowId xmlns:a16="http://schemas.microsoft.com/office/drawing/2014/main" val="3178846047"/>
                      </a:ext>
                    </a:extLst>
                  </a:tr>
                </a:tbl>
              </a:graphicData>
            </a:graphic>
          </p:graphicFrame>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F4D5158-E5D6-C144-B887-25732E164953}"/>
                  </a:ext>
                </a:extLst>
              </p:cNvPr>
              <p:cNvSpPr txBox="1"/>
              <p:nvPr/>
            </p:nvSpPr>
            <p:spPr>
              <a:xfrm>
                <a:off x="6058195" y="1098664"/>
                <a:ext cx="2830968"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b="0" i="1" smtClean="0">
                              <a:solidFill>
                                <a:schemeClr val="tx2">
                                  <a:lumMod val="50000"/>
                                </a:schemeClr>
                              </a:solidFill>
                              <a:latin typeface="Cambria Math" panose="02040503050406030204" pitchFamily="18" charset="0"/>
                            </a:rPr>
                          </m:ctrlPr>
                        </m:accPr>
                        <m:e>
                          <m:r>
                            <a:rPr lang="en-US" b="0" i="1" smtClean="0">
                              <a:solidFill>
                                <a:schemeClr val="tx2">
                                  <a:lumMod val="50000"/>
                                </a:schemeClr>
                              </a:solidFill>
                              <a:latin typeface="Cambria Math" panose="02040503050406030204" pitchFamily="18" charset="0"/>
                            </a:rPr>
                            <m:t>𝑠</m:t>
                          </m:r>
                        </m:e>
                      </m:acc>
                      <m:r>
                        <a:rPr lang="en-US" b="0" i="1" smtClean="0">
                          <a:solidFill>
                            <a:schemeClr val="tx2">
                              <a:lumMod val="50000"/>
                            </a:schemeClr>
                          </a:solidFill>
                          <a:latin typeface="Cambria Math" panose="02040503050406030204" pitchFamily="18" charset="0"/>
                        </a:rPr>
                        <m:t>=1⋅#</m:t>
                      </m:r>
                      <m:r>
                        <a:rPr lang="en-US" b="0" i="1" smtClean="0">
                          <a:solidFill>
                            <a:schemeClr val="tx2">
                              <a:lumMod val="50000"/>
                            </a:schemeClr>
                          </a:solidFill>
                          <a:latin typeface="Cambria Math" panose="02040503050406030204" pitchFamily="18" charset="0"/>
                        </a:rPr>
                        <m:t>𝑎𝑤𝑒𝑠𝑜𝑚𝑒</m:t>
                      </m:r>
                      <m:r>
                        <a:rPr lang="en-US" b="0" i="1" smtClean="0">
                          <a:solidFill>
                            <a:schemeClr val="tx2">
                              <a:lumMod val="50000"/>
                            </a:schemeClr>
                          </a:solidFill>
                          <a:latin typeface="Cambria Math" panose="02040503050406030204" pitchFamily="18" charset="0"/>
                        </a:rPr>
                        <m:t>−1.5⋅#</m:t>
                      </m:r>
                      <m:r>
                        <a:rPr lang="en-US" b="0" i="1" smtClean="0">
                          <a:solidFill>
                            <a:schemeClr val="tx2">
                              <a:lumMod val="50000"/>
                            </a:schemeClr>
                          </a:solidFill>
                          <a:latin typeface="Cambria Math" panose="02040503050406030204" pitchFamily="18" charset="0"/>
                        </a:rPr>
                        <m:t>𝑎𝑤𝑓𝑢𝑙</m:t>
                      </m:r>
                    </m:oMath>
                  </m:oMathPara>
                </a14:m>
                <a:endParaRPr lang="en-US" dirty="0">
                  <a:solidFill>
                    <a:schemeClr val="tx2">
                      <a:lumMod val="50000"/>
                    </a:schemeClr>
                  </a:solidFill>
                </a:endParaRPr>
              </a:p>
            </p:txBody>
          </p:sp>
        </mc:Choice>
        <mc:Fallback xmlns="">
          <p:sp>
            <p:nvSpPr>
              <p:cNvPr id="6" name="TextBox 5">
                <a:extLst>
                  <a:ext uri="{FF2B5EF4-FFF2-40B4-BE49-F238E27FC236}">
                    <a16:creationId xmlns:a16="http://schemas.microsoft.com/office/drawing/2014/main" id="{3F4D5158-E5D6-C144-B887-25732E164953}"/>
                  </a:ext>
                </a:extLst>
              </p:cNvPr>
              <p:cNvSpPr txBox="1">
                <a:spLocks noRot="1" noChangeAspect="1" noMove="1" noResize="1" noEditPoints="1" noAdjustHandles="1" noChangeArrowheads="1" noChangeShapeType="1" noTextEdit="1"/>
              </p:cNvSpPr>
              <p:nvPr/>
            </p:nvSpPr>
            <p:spPr>
              <a:xfrm>
                <a:off x="6058195" y="1098664"/>
                <a:ext cx="2830968" cy="307777"/>
              </a:xfrm>
              <a:prstGeom prst="rect">
                <a:avLst/>
              </a:prstGeom>
              <a:blipFill>
                <a:blip r:embed="rId4"/>
                <a:stretch>
                  <a:fillRect b="-8000"/>
                </a:stretch>
              </a:blipFill>
            </p:spPr>
            <p:txBody>
              <a:bodyPr/>
              <a:lstStyle/>
              <a:p>
                <a:r>
                  <a:rPr lang="en-US">
                    <a:noFill/>
                  </a:rPr>
                  <a:t> </a:t>
                </a:r>
              </a:p>
            </p:txBody>
          </p:sp>
        </mc:Fallback>
      </mc:AlternateContent>
      <p:grpSp>
        <p:nvGrpSpPr>
          <p:cNvPr id="23" name="Group 22">
            <a:extLst>
              <a:ext uri="{FF2B5EF4-FFF2-40B4-BE49-F238E27FC236}">
                <a16:creationId xmlns:a16="http://schemas.microsoft.com/office/drawing/2014/main" id="{404A377D-2105-B84B-B866-5144860DA9EF}"/>
              </a:ext>
            </a:extLst>
          </p:cNvPr>
          <p:cNvGrpSpPr/>
          <p:nvPr/>
        </p:nvGrpSpPr>
        <p:grpSpPr>
          <a:xfrm>
            <a:off x="3266574" y="2411058"/>
            <a:ext cx="4274244" cy="2833353"/>
            <a:chOff x="3266574" y="2411058"/>
            <a:chExt cx="4274244" cy="2833353"/>
          </a:xfrm>
        </p:grpSpPr>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49095B42-72AA-C041-AFE7-015154500A39}"/>
                    </a:ext>
                  </a:extLst>
                </p:cNvPr>
                <p:cNvSpPr/>
                <p:nvPr/>
              </p:nvSpPr>
              <p:spPr>
                <a:xfrm rot="16200000">
                  <a:off x="2555380" y="3456356"/>
                  <a:ext cx="2613815" cy="523220"/>
                </a:xfrm>
                <a:prstGeom prst="rect">
                  <a:avLst/>
                </a:prstGeom>
              </p:spPr>
              <p:txBody>
                <a:bodyPr wrap="square">
                  <a:spAutoFit/>
                </a:bodyPr>
                <a:lstStyle/>
                <a:p>
                  <a:r>
                    <a:rPr lang="en-US" dirty="0">
                      <a:solidFill>
                        <a:srgbClr val="666666"/>
                      </a:solidFill>
                      <a:latin typeface="Nunito Sans" pitchFamily="2" charset="77"/>
                    </a:rPr>
                    <a:t>0     1     2      3     4    </a:t>
                  </a:r>
                  <a14:m>
                    <m:oMath xmlns:m="http://schemas.openxmlformats.org/officeDocument/2006/math">
                      <m:r>
                        <a:rPr lang="en-US" b="0" i="1" smtClean="0">
                          <a:solidFill>
                            <a:srgbClr val="666666"/>
                          </a:solidFill>
                          <a:latin typeface="Cambria Math" panose="02040503050406030204" pitchFamily="18" charset="0"/>
                        </a:rPr>
                        <m:t>⋯</m:t>
                      </m:r>
                    </m:oMath>
                  </a14:m>
                  <a:endParaRPr lang="en-US" b="0" dirty="0">
                    <a:solidFill>
                      <a:srgbClr val="666666"/>
                    </a:solidFill>
                    <a:latin typeface="Nunito Sans" pitchFamily="2" charset="77"/>
                  </a:endParaRPr>
                </a:p>
                <a:p>
                  <a:endParaRPr lang="en-US" dirty="0"/>
                </a:p>
              </p:txBody>
            </p:sp>
          </mc:Choice>
          <mc:Fallback xmlns="">
            <p:sp>
              <p:nvSpPr>
                <p:cNvPr id="21" name="Rectangle 20">
                  <a:extLst>
                    <a:ext uri="{FF2B5EF4-FFF2-40B4-BE49-F238E27FC236}">
                      <a16:creationId xmlns:a16="http://schemas.microsoft.com/office/drawing/2014/main" id="{49095B42-72AA-C041-AFE7-015154500A39}"/>
                    </a:ext>
                  </a:extLst>
                </p:cNvPr>
                <p:cNvSpPr>
                  <a:spLocks noRot="1" noChangeAspect="1" noMove="1" noResize="1" noEditPoints="1" noAdjustHandles="1" noChangeArrowheads="1" noChangeShapeType="1" noTextEdit="1"/>
                </p:cNvSpPr>
                <p:nvPr/>
              </p:nvSpPr>
              <p:spPr>
                <a:xfrm rot="16200000">
                  <a:off x="2555380" y="3456356"/>
                  <a:ext cx="2613815" cy="523220"/>
                </a:xfrm>
                <a:prstGeom prst="rect">
                  <a:avLst/>
                </a:prstGeom>
                <a:blipFill>
                  <a:blip r:embed="rId5"/>
                  <a:stretch>
                    <a:fillRect b="-485"/>
                  </a:stretch>
                </a:blipFill>
              </p:spPr>
              <p:txBody>
                <a:bodyPr/>
                <a:lstStyle/>
                <a:p>
                  <a:r>
                    <a:rPr lang="en-US">
                      <a:noFill/>
                    </a:rPr>
                    <a:t> </a:t>
                  </a:r>
                </a:p>
              </p:txBody>
            </p:sp>
          </mc:Fallback>
        </mc:AlternateContent>
        <p:sp>
          <p:nvSpPr>
            <p:cNvPr id="26" name="Freeform 25">
              <a:extLst>
                <a:ext uri="{FF2B5EF4-FFF2-40B4-BE49-F238E27FC236}">
                  <a16:creationId xmlns:a16="http://schemas.microsoft.com/office/drawing/2014/main" id="{09F15342-CB56-094A-A7FA-A880B83536DB}"/>
                </a:ext>
              </a:extLst>
            </p:cNvPr>
            <p:cNvSpPr/>
            <p:nvPr/>
          </p:nvSpPr>
          <p:spPr>
            <a:xfrm>
              <a:off x="3980327" y="2809868"/>
              <a:ext cx="2420783" cy="2074105"/>
            </a:xfrm>
            <a:custGeom>
              <a:avLst/>
              <a:gdLst>
                <a:gd name="connsiteX0" fmla="*/ 10758 w 2474259"/>
                <a:gd name="connsiteY0" fmla="*/ 2119257 h 2119257"/>
                <a:gd name="connsiteX1" fmla="*/ 0 w 2474259"/>
                <a:gd name="connsiteY1" fmla="*/ 0 h 2119257"/>
                <a:gd name="connsiteX2" fmla="*/ 2474259 w 2474259"/>
                <a:gd name="connsiteY2" fmla="*/ 10758 h 2119257"/>
                <a:gd name="connsiteX3" fmla="*/ 10758 w 2474259"/>
                <a:gd name="connsiteY3" fmla="*/ 2119257 h 2119257"/>
              </a:gdLst>
              <a:ahLst/>
              <a:cxnLst>
                <a:cxn ang="0">
                  <a:pos x="connsiteX0" y="connsiteY0"/>
                </a:cxn>
                <a:cxn ang="0">
                  <a:pos x="connsiteX1" y="connsiteY1"/>
                </a:cxn>
                <a:cxn ang="0">
                  <a:pos x="connsiteX2" y="connsiteY2"/>
                </a:cxn>
                <a:cxn ang="0">
                  <a:pos x="connsiteX3" y="connsiteY3"/>
                </a:cxn>
              </a:cxnLst>
              <a:rect l="l" t="t" r="r" b="b"/>
              <a:pathLst>
                <a:path w="2474259" h="2119257">
                  <a:moveTo>
                    <a:pt x="10758" y="2119257"/>
                  </a:moveTo>
                  <a:lnTo>
                    <a:pt x="0" y="0"/>
                  </a:lnTo>
                  <a:lnTo>
                    <a:pt x="2474259" y="10758"/>
                  </a:lnTo>
                  <a:lnTo>
                    <a:pt x="10758" y="2119257"/>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a:extLst>
                <a:ext uri="{FF2B5EF4-FFF2-40B4-BE49-F238E27FC236}">
                  <a16:creationId xmlns:a16="http://schemas.microsoft.com/office/drawing/2014/main" id="{6CEB23CC-04D2-1D49-965A-7ADA53EDD2BA}"/>
                </a:ext>
              </a:extLst>
            </p:cNvPr>
            <p:cNvSpPr/>
            <p:nvPr/>
          </p:nvSpPr>
          <p:spPr>
            <a:xfrm rot="10800000">
              <a:off x="3980328" y="2809874"/>
              <a:ext cx="2420784" cy="2094654"/>
            </a:xfrm>
            <a:custGeom>
              <a:avLst/>
              <a:gdLst>
                <a:gd name="connsiteX0" fmla="*/ 10758 w 2474259"/>
                <a:gd name="connsiteY0" fmla="*/ 2119257 h 2119257"/>
                <a:gd name="connsiteX1" fmla="*/ 0 w 2474259"/>
                <a:gd name="connsiteY1" fmla="*/ 0 h 2119257"/>
                <a:gd name="connsiteX2" fmla="*/ 2474259 w 2474259"/>
                <a:gd name="connsiteY2" fmla="*/ 10758 h 2119257"/>
                <a:gd name="connsiteX3" fmla="*/ 10758 w 2474259"/>
                <a:gd name="connsiteY3" fmla="*/ 2119257 h 2119257"/>
              </a:gdLst>
              <a:ahLst/>
              <a:cxnLst>
                <a:cxn ang="0">
                  <a:pos x="connsiteX0" y="connsiteY0"/>
                </a:cxn>
                <a:cxn ang="0">
                  <a:pos x="connsiteX1" y="connsiteY1"/>
                </a:cxn>
                <a:cxn ang="0">
                  <a:pos x="connsiteX2" y="connsiteY2"/>
                </a:cxn>
                <a:cxn ang="0">
                  <a:pos x="connsiteX3" y="connsiteY3"/>
                </a:cxn>
              </a:cxnLst>
              <a:rect l="l" t="t" r="r" b="b"/>
              <a:pathLst>
                <a:path w="2474259" h="2119257">
                  <a:moveTo>
                    <a:pt x="10758" y="2119257"/>
                  </a:moveTo>
                  <a:lnTo>
                    <a:pt x="0" y="0"/>
                  </a:lnTo>
                  <a:lnTo>
                    <a:pt x="2474259" y="10758"/>
                  </a:lnTo>
                  <a:lnTo>
                    <a:pt x="10758" y="2119257"/>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Left-Up Arrow 6">
              <a:extLst>
                <a:ext uri="{FF2B5EF4-FFF2-40B4-BE49-F238E27FC236}">
                  <a16:creationId xmlns:a16="http://schemas.microsoft.com/office/drawing/2014/main" id="{88049D46-6924-3340-8ED9-D3953FEFEB8B}"/>
                </a:ext>
              </a:extLst>
            </p:cNvPr>
            <p:cNvSpPr/>
            <p:nvPr/>
          </p:nvSpPr>
          <p:spPr>
            <a:xfrm flipH="1">
              <a:off x="3937299" y="2732442"/>
              <a:ext cx="2538804" cy="2214209"/>
            </a:xfrm>
            <a:prstGeom prst="leftUpArrow">
              <a:avLst>
                <a:gd name="adj1" fmla="val 0"/>
                <a:gd name="adj2" fmla="val 1989"/>
                <a:gd name="adj3" fmla="val 289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46D15C63-3AA4-534D-912D-D1CD9D5213C1}"/>
                    </a:ext>
                  </a:extLst>
                </p:cNvPr>
                <p:cNvSpPr/>
                <p:nvPr/>
              </p:nvSpPr>
              <p:spPr>
                <a:xfrm>
                  <a:off x="3862288" y="4936634"/>
                  <a:ext cx="2613815" cy="307777"/>
                </a:xfrm>
                <a:prstGeom prst="rect">
                  <a:avLst/>
                </a:prstGeom>
              </p:spPr>
              <p:txBody>
                <a:bodyPr wrap="square">
                  <a:spAutoFit/>
                </a:bodyPr>
                <a:lstStyle/>
                <a:p>
                  <a:r>
                    <a:rPr lang="en-US" dirty="0">
                      <a:solidFill>
                        <a:srgbClr val="666666"/>
                      </a:solidFill>
                      <a:latin typeface="Nunito Sans" pitchFamily="2" charset="77"/>
                    </a:rPr>
                    <a:t>0     1     2      3     4    </a:t>
                  </a:r>
                  <a14:m>
                    <m:oMath xmlns:m="http://schemas.openxmlformats.org/officeDocument/2006/math">
                      <m:r>
                        <a:rPr lang="en-US" b="0" i="1" smtClean="0">
                          <a:solidFill>
                            <a:srgbClr val="666666"/>
                          </a:solidFill>
                          <a:latin typeface="Cambria Math" panose="02040503050406030204" pitchFamily="18" charset="0"/>
                        </a:rPr>
                        <m:t>⋯</m:t>
                      </m:r>
                    </m:oMath>
                  </a14:m>
                  <a:endParaRPr lang="en-US" dirty="0"/>
                </a:p>
              </p:txBody>
            </p:sp>
          </mc:Choice>
          <mc:Fallback xmlns="">
            <p:sp>
              <p:nvSpPr>
                <p:cNvPr id="20" name="Rectangle 19">
                  <a:extLst>
                    <a:ext uri="{FF2B5EF4-FFF2-40B4-BE49-F238E27FC236}">
                      <a16:creationId xmlns:a16="http://schemas.microsoft.com/office/drawing/2014/main" id="{46D15C63-3AA4-534D-912D-D1CD9D5213C1}"/>
                    </a:ext>
                  </a:extLst>
                </p:cNvPr>
                <p:cNvSpPr>
                  <a:spLocks noRot="1" noChangeAspect="1" noMove="1" noResize="1" noEditPoints="1" noAdjustHandles="1" noChangeArrowheads="1" noChangeShapeType="1" noTextEdit="1"/>
                </p:cNvSpPr>
                <p:nvPr/>
              </p:nvSpPr>
              <p:spPr>
                <a:xfrm>
                  <a:off x="3862288" y="4936634"/>
                  <a:ext cx="2613815" cy="307777"/>
                </a:xfrm>
                <a:prstGeom prst="rect">
                  <a:avLst/>
                </a:prstGeom>
                <a:blipFill>
                  <a:blip r:embed="rId6"/>
                  <a:stretch>
                    <a:fillRect l="-971" b="-24000"/>
                  </a:stretch>
                </a:blipFill>
              </p:spPr>
              <p:txBody>
                <a:bodyPr/>
                <a:lstStyle/>
                <a:p>
                  <a:r>
                    <a:rPr lang="en-US">
                      <a:noFill/>
                    </a:rPr>
                    <a:t> </a:t>
                  </a:r>
                </a:p>
              </p:txBody>
            </p:sp>
          </mc:Fallback>
        </mc:AlternateContent>
        <p:cxnSp>
          <p:nvCxnSpPr>
            <p:cNvPr id="24" name="Straight Connector 23">
              <a:extLst>
                <a:ext uri="{FF2B5EF4-FFF2-40B4-BE49-F238E27FC236}">
                  <a16:creationId xmlns:a16="http://schemas.microsoft.com/office/drawing/2014/main" id="{0A260045-AC80-E84E-B2AF-B7821AD110BB}"/>
                </a:ext>
              </a:extLst>
            </p:cNvPr>
            <p:cNvCxnSpPr>
              <a:cxnSpLocks/>
            </p:cNvCxnSpPr>
            <p:nvPr/>
          </p:nvCxnSpPr>
          <p:spPr>
            <a:xfrm flipV="1">
              <a:off x="3980329" y="2809874"/>
              <a:ext cx="2420783" cy="2094661"/>
            </a:xfrm>
            <a:prstGeom prst="line">
              <a:avLst/>
            </a:prstGeom>
            <a:ln w="28575"/>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BEE59DB1-3229-2948-B05A-34FA6E7B5C42}"/>
                    </a:ext>
                  </a:extLst>
                </p:cNvPr>
                <p:cNvSpPr txBox="1"/>
                <p:nvPr/>
              </p:nvSpPr>
              <p:spPr>
                <a:xfrm rot="19050726">
                  <a:off x="4043162" y="3591998"/>
                  <a:ext cx="2273315" cy="2616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100" b="0" i="1" smtClean="0">
                            <a:solidFill>
                              <a:schemeClr val="tx2">
                                <a:lumMod val="50000"/>
                              </a:schemeClr>
                            </a:solidFill>
                            <a:latin typeface="Cambria Math" panose="02040503050406030204" pitchFamily="18" charset="0"/>
                          </a:rPr>
                          <m:t>1⋅#</m:t>
                        </m:r>
                        <m:r>
                          <a:rPr lang="en-US" sz="1100" b="0" i="1" smtClean="0">
                            <a:solidFill>
                              <a:schemeClr val="tx2">
                                <a:lumMod val="50000"/>
                              </a:schemeClr>
                            </a:solidFill>
                            <a:latin typeface="Cambria Math" panose="02040503050406030204" pitchFamily="18" charset="0"/>
                          </a:rPr>
                          <m:t>𝑎𝑤𝑒𝑠𝑜𝑚𝑒</m:t>
                        </m:r>
                        <m:r>
                          <a:rPr lang="en-US" sz="1100" b="0" i="1" smtClean="0">
                            <a:solidFill>
                              <a:schemeClr val="tx2">
                                <a:lumMod val="50000"/>
                              </a:schemeClr>
                            </a:solidFill>
                            <a:latin typeface="Cambria Math" panose="02040503050406030204" pitchFamily="18" charset="0"/>
                          </a:rPr>
                          <m:t>−1.5⋅#</m:t>
                        </m:r>
                        <m:r>
                          <a:rPr lang="en-US" sz="1100" b="0" i="1" smtClean="0">
                            <a:solidFill>
                              <a:schemeClr val="tx2">
                                <a:lumMod val="50000"/>
                              </a:schemeClr>
                            </a:solidFill>
                            <a:latin typeface="Cambria Math" panose="02040503050406030204" pitchFamily="18" charset="0"/>
                          </a:rPr>
                          <m:t>𝑎𝑤𝑓𝑢𝑙</m:t>
                        </m:r>
                        <m:r>
                          <a:rPr lang="en-US" sz="1100" b="0" i="1" smtClean="0">
                            <a:solidFill>
                              <a:schemeClr val="tx2">
                                <a:lumMod val="50000"/>
                              </a:schemeClr>
                            </a:solidFill>
                            <a:latin typeface="Cambria Math" panose="02040503050406030204" pitchFamily="18" charset="0"/>
                          </a:rPr>
                          <m:t>=0</m:t>
                        </m:r>
                      </m:oMath>
                    </m:oMathPara>
                  </a14:m>
                  <a:endParaRPr lang="en-US" sz="1100" dirty="0">
                    <a:solidFill>
                      <a:schemeClr val="tx2">
                        <a:lumMod val="50000"/>
                      </a:schemeClr>
                    </a:solidFill>
                  </a:endParaRPr>
                </a:p>
              </p:txBody>
            </p:sp>
          </mc:Choice>
          <mc:Fallback xmlns="">
            <p:sp>
              <p:nvSpPr>
                <p:cNvPr id="25" name="TextBox 24">
                  <a:extLst>
                    <a:ext uri="{FF2B5EF4-FFF2-40B4-BE49-F238E27FC236}">
                      <a16:creationId xmlns:a16="http://schemas.microsoft.com/office/drawing/2014/main" id="{BEE59DB1-3229-2948-B05A-34FA6E7B5C42}"/>
                    </a:ext>
                  </a:extLst>
                </p:cNvPr>
                <p:cNvSpPr txBox="1">
                  <a:spLocks noRot="1" noChangeAspect="1" noMove="1" noResize="1" noEditPoints="1" noAdjustHandles="1" noChangeArrowheads="1" noChangeShapeType="1" noTextEdit="1"/>
                </p:cNvSpPr>
                <p:nvPr/>
              </p:nvSpPr>
              <p:spPr>
                <a:xfrm rot="19050726">
                  <a:off x="4043162" y="3591998"/>
                  <a:ext cx="2273315" cy="261610"/>
                </a:xfrm>
                <a:prstGeom prst="rect">
                  <a:avLst/>
                </a:prstGeom>
                <a:blipFill>
                  <a:blip r:embed="rId7"/>
                  <a:stretch>
                    <a:fillRect/>
                  </a:stretch>
                </a:blipFill>
              </p:spPr>
              <p:txBody>
                <a:bodyPr/>
                <a:lstStyle/>
                <a:p>
                  <a:r>
                    <a:rPr lang="en-US">
                      <a:noFill/>
                    </a:rPr>
                    <a:t> </a:t>
                  </a:r>
                </a:p>
              </p:txBody>
            </p:sp>
          </mc:Fallback>
        </mc:AlternateContent>
        <p:sp>
          <p:nvSpPr>
            <p:cNvPr id="31" name="Rectangle 30">
              <a:extLst>
                <a:ext uri="{FF2B5EF4-FFF2-40B4-BE49-F238E27FC236}">
                  <a16:creationId xmlns:a16="http://schemas.microsoft.com/office/drawing/2014/main" id="{5591F6FD-E3C0-0047-946C-FC83EE2B1E52}"/>
                </a:ext>
              </a:extLst>
            </p:cNvPr>
            <p:cNvSpPr/>
            <p:nvPr/>
          </p:nvSpPr>
          <p:spPr>
            <a:xfrm>
              <a:off x="3266574" y="2638406"/>
              <a:ext cx="739305" cy="307777"/>
            </a:xfrm>
            <a:prstGeom prst="rect">
              <a:avLst/>
            </a:prstGeom>
          </p:spPr>
          <p:txBody>
            <a:bodyPr wrap="none">
              <a:spAutoFit/>
            </a:bodyPr>
            <a:lstStyle/>
            <a:p>
              <a:r>
                <a:rPr lang="en-US" dirty="0">
                  <a:solidFill>
                    <a:srgbClr val="666666"/>
                  </a:solidFill>
                  <a:latin typeface="Nunito Sans" pitchFamily="2" charset="77"/>
                  <a:ea typeface="Nunito Sans" pitchFamily="2" charset="77"/>
                  <a:cs typeface="Nunito Sans" pitchFamily="2" charset="77"/>
                </a:rPr>
                <a:t>#awful</a:t>
              </a:r>
              <a:endParaRPr lang="en-US" dirty="0"/>
            </a:p>
          </p:txBody>
        </p:sp>
        <p:sp>
          <p:nvSpPr>
            <p:cNvPr id="32" name="Rectangle 31">
              <a:extLst>
                <a:ext uri="{FF2B5EF4-FFF2-40B4-BE49-F238E27FC236}">
                  <a16:creationId xmlns:a16="http://schemas.microsoft.com/office/drawing/2014/main" id="{59920D1B-1C66-0646-88FC-88D94104F225}"/>
                </a:ext>
              </a:extLst>
            </p:cNvPr>
            <p:cNvSpPr/>
            <p:nvPr/>
          </p:nvSpPr>
          <p:spPr>
            <a:xfrm>
              <a:off x="6476103" y="4760444"/>
              <a:ext cx="1064715" cy="307777"/>
            </a:xfrm>
            <a:prstGeom prst="rect">
              <a:avLst/>
            </a:prstGeom>
          </p:spPr>
          <p:txBody>
            <a:bodyPr wrap="none">
              <a:spAutoFit/>
            </a:bodyPr>
            <a:lstStyle/>
            <a:p>
              <a:r>
                <a:rPr lang="en-US" dirty="0">
                  <a:solidFill>
                    <a:srgbClr val="666666"/>
                  </a:solidFill>
                  <a:latin typeface="Nunito Sans" pitchFamily="2" charset="77"/>
                  <a:ea typeface="Nunito Sans" pitchFamily="2" charset="77"/>
                  <a:cs typeface="Nunito Sans" pitchFamily="2" charset="77"/>
                </a:rPr>
                <a:t>#awesome</a:t>
              </a:r>
              <a:endParaRPr lang="en-US" dirty="0"/>
            </a:p>
          </p:txBody>
        </p:sp>
        <p:sp>
          <p:nvSpPr>
            <p:cNvPr id="10" name="Cross 9">
              <a:extLst>
                <a:ext uri="{FF2B5EF4-FFF2-40B4-BE49-F238E27FC236}">
                  <a16:creationId xmlns:a16="http://schemas.microsoft.com/office/drawing/2014/main" id="{E418848B-F7E4-ED41-932F-BF14D7CB22B4}"/>
                </a:ext>
              </a:extLst>
            </p:cNvPr>
            <p:cNvSpPr/>
            <p:nvPr/>
          </p:nvSpPr>
          <p:spPr>
            <a:xfrm>
              <a:off x="5705771" y="4153364"/>
              <a:ext cx="146868" cy="137160"/>
            </a:xfrm>
            <a:prstGeom prst="plus">
              <a:avLst>
                <a:gd name="adj" fmla="val 36764"/>
              </a:avLst>
            </a:prstGeom>
            <a:gradFill>
              <a:gsLst>
                <a:gs pos="0">
                  <a:schemeClr val="bg1">
                    <a:lumMod val="50000"/>
                  </a:schemeClr>
                </a:gs>
                <a:gs pos="100000">
                  <a:schemeClr val="bg1">
                    <a:lumMod val="85000"/>
                  </a:schemeClr>
                </a:gs>
              </a:gsLst>
              <a:lin ang="16200000" scaled="0"/>
            </a:gra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ross 27">
              <a:extLst>
                <a:ext uri="{FF2B5EF4-FFF2-40B4-BE49-F238E27FC236}">
                  <a16:creationId xmlns:a16="http://schemas.microsoft.com/office/drawing/2014/main" id="{AF9A8FF1-019E-C746-AE84-7FDE7A2AD4AA}"/>
                </a:ext>
              </a:extLst>
            </p:cNvPr>
            <p:cNvSpPr/>
            <p:nvPr/>
          </p:nvSpPr>
          <p:spPr>
            <a:xfrm>
              <a:off x="5324989" y="4165055"/>
              <a:ext cx="146868" cy="137160"/>
            </a:xfrm>
            <a:prstGeom prst="plus">
              <a:avLst>
                <a:gd name="adj" fmla="val 36764"/>
              </a:avLst>
            </a:prstGeom>
            <a:gradFill>
              <a:gsLst>
                <a:gs pos="0">
                  <a:schemeClr val="bg1">
                    <a:lumMod val="50000"/>
                  </a:schemeClr>
                </a:gs>
                <a:gs pos="100000">
                  <a:schemeClr val="bg1">
                    <a:lumMod val="85000"/>
                  </a:schemeClr>
                </a:gs>
              </a:gsLst>
              <a:lin ang="16200000" scaled="0"/>
            </a:gra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ross 29">
              <a:extLst>
                <a:ext uri="{FF2B5EF4-FFF2-40B4-BE49-F238E27FC236}">
                  <a16:creationId xmlns:a16="http://schemas.microsoft.com/office/drawing/2014/main" id="{F8C36077-8B1A-D147-90CD-D6D05B2BD9FA}"/>
                </a:ext>
              </a:extLst>
            </p:cNvPr>
            <p:cNvSpPr/>
            <p:nvPr/>
          </p:nvSpPr>
          <p:spPr>
            <a:xfrm>
              <a:off x="5324989" y="4466967"/>
              <a:ext cx="146868" cy="137160"/>
            </a:xfrm>
            <a:prstGeom prst="plus">
              <a:avLst>
                <a:gd name="adj" fmla="val 36764"/>
              </a:avLst>
            </a:prstGeom>
            <a:gradFill>
              <a:gsLst>
                <a:gs pos="0">
                  <a:schemeClr val="bg1">
                    <a:lumMod val="50000"/>
                  </a:schemeClr>
                </a:gs>
                <a:gs pos="100000">
                  <a:schemeClr val="bg1">
                    <a:lumMod val="85000"/>
                  </a:schemeClr>
                </a:gs>
              </a:gsLst>
              <a:lin ang="16200000" scaled="0"/>
            </a:gra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ross 32">
              <a:extLst>
                <a:ext uri="{FF2B5EF4-FFF2-40B4-BE49-F238E27FC236}">
                  <a16:creationId xmlns:a16="http://schemas.microsoft.com/office/drawing/2014/main" id="{05055FBF-F8CE-814A-9DA2-A166CE470053}"/>
                </a:ext>
              </a:extLst>
            </p:cNvPr>
            <p:cNvSpPr/>
            <p:nvPr/>
          </p:nvSpPr>
          <p:spPr>
            <a:xfrm>
              <a:off x="4987937" y="4822324"/>
              <a:ext cx="146868" cy="137160"/>
            </a:xfrm>
            <a:prstGeom prst="plus">
              <a:avLst>
                <a:gd name="adj" fmla="val 36764"/>
              </a:avLst>
            </a:prstGeom>
            <a:gradFill>
              <a:gsLst>
                <a:gs pos="0">
                  <a:schemeClr val="bg1">
                    <a:lumMod val="50000"/>
                  </a:schemeClr>
                </a:gs>
                <a:gs pos="100000">
                  <a:schemeClr val="bg1">
                    <a:lumMod val="85000"/>
                  </a:schemeClr>
                </a:gs>
              </a:gsLst>
              <a:lin ang="16200000" scaled="0"/>
            </a:gra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ross 33">
              <a:extLst>
                <a:ext uri="{FF2B5EF4-FFF2-40B4-BE49-F238E27FC236}">
                  <a16:creationId xmlns:a16="http://schemas.microsoft.com/office/drawing/2014/main" id="{177A4032-E69E-2B42-838B-E6A292A89660}"/>
                </a:ext>
              </a:extLst>
            </p:cNvPr>
            <p:cNvSpPr/>
            <p:nvPr/>
          </p:nvSpPr>
          <p:spPr>
            <a:xfrm>
              <a:off x="4595896" y="4471481"/>
              <a:ext cx="146868" cy="137160"/>
            </a:xfrm>
            <a:prstGeom prst="plus">
              <a:avLst>
                <a:gd name="adj" fmla="val 36764"/>
              </a:avLst>
            </a:prstGeom>
            <a:gradFill>
              <a:gsLst>
                <a:gs pos="0">
                  <a:schemeClr val="bg1">
                    <a:lumMod val="50000"/>
                  </a:schemeClr>
                </a:gs>
                <a:gs pos="100000">
                  <a:schemeClr val="bg1">
                    <a:lumMod val="85000"/>
                  </a:schemeClr>
                </a:gs>
              </a:gsLst>
              <a:lin ang="16200000" scaled="0"/>
            </a:gra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F4097F6-996A-8D4B-A230-56E478E4E8FD}"/>
                </a:ext>
              </a:extLst>
            </p:cNvPr>
            <p:cNvSpPr/>
            <p:nvPr/>
          </p:nvSpPr>
          <p:spPr>
            <a:xfrm>
              <a:off x="4987937" y="3150908"/>
              <a:ext cx="146868" cy="45719"/>
            </a:xfrm>
            <a:prstGeom prst="rect">
              <a:avLst/>
            </a:prstGeom>
            <a:gradFill>
              <a:gsLst>
                <a:gs pos="0">
                  <a:schemeClr val="bg1">
                    <a:lumMod val="50000"/>
                  </a:schemeClr>
                </a:gs>
                <a:gs pos="100000">
                  <a:schemeClr val="bg1">
                    <a:lumMod val="85000"/>
                  </a:schemeClr>
                </a:gs>
              </a:gsLst>
              <a:lin ang="16200000" scaled="0"/>
            </a:gra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551252C7-A7B4-994D-B30F-19E4590EFC15}"/>
                </a:ext>
              </a:extLst>
            </p:cNvPr>
            <p:cNvSpPr/>
            <p:nvPr/>
          </p:nvSpPr>
          <p:spPr>
            <a:xfrm>
              <a:off x="4595896" y="3445711"/>
              <a:ext cx="146868" cy="45719"/>
            </a:xfrm>
            <a:prstGeom prst="rect">
              <a:avLst/>
            </a:prstGeom>
            <a:gradFill>
              <a:gsLst>
                <a:gs pos="0">
                  <a:schemeClr val="bg1">
                    <a:lumMod val="50000"/>
                  </a:schemeClr>
                </a:gs>
                <a:gs pos="100000">
                  <a:schemeClr val="bg1">
                    <a:lumMod val="85000"/>
                  </a:schemeClr>
                </a:gs>
              </a:gsLst>
              <a:lin ang="16200000" scaled="0"/>
            </a:gra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335C5D9F-8CA4-9347-8321-AFAF223EDDF8}"/>
                </a:ext>
              </a:extLst>
            </p:cNvPr>
            <p:cNvSpPr/>
            <p:nvPr/>
          </p:nvSpPr>
          <p:spPr>
            <a:xfrm>
              <a:off x="4595896" y="3800261"/>
              <a:ext cx="146868" cy="45719"/>
            </a:xfrm>
            <a:prstGeom prst="rect">
              <a:avLst/>
            </a:prstGeom>
            <a:gradFill>
              <a:gsLst>
                <a:gs pos="0">
                  <a:schemeClr val="bg1">
                    <a:lumMod val="50000"/>
                  </a:schemeClr>
                </a:gs>
                <a:gs pos="100000">
                  <a:schemeClr val="bg1">
                    <a:lumMod val="85000"/>
                  </a:schemeClr>
                </a:gs>
              </a:gsLst>
              <a:lin ang="16200000" scaled="0"/>
            </a:gra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2DAAF43-0743-7041-A00C-5AB976E50122}"/>
                </a:ext>
              </a:extLst>
            </p:cNvPr>
            <p:cNvSpPr/>
            <p:nvPr/>
          </p:nvSpPr>
          <p:spPr>
            <a:xfrm>
              <a:off x="4334775" y="3800260"/>
              <a:ext cx="146868" cy="45719"/>
            </a:xfrm>
            <a:prstGeom prst="rect">
              <a:avLst/>
            </a:prstGeom>
            <a:gradFill>
              <a:gsLst>
                <a:gs pos="0">
                  <a:schemeClr val="bg1">
                    <a:lumMod val="50000"/>
                  </a:schemeClr>
                </a:gs>
                <a:gs pos="100000">
                  <a:schemeClr val="bg1">
                    <a:lumMod val="85000"/>
                  </a:schemeClr>
                </a:gs>
              </a:gsLst>
              <a:lin ang="16200000" scaled="0"/>
            </a:gra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5F679791-6C16-614B-B00C-43720B56A030}"/>
                </a:ext>
              </a:extLst>
            </p:cNvPr>
            <p:cNvSpPr/>
            <p:nvPr/>
          </p:nvSpPr>
          <p:spPr>
            <a:xfrm>
              <a:off x="3946510" y="3150908"/>
              <a:ext cx="146868" cy="45719"/>
            </a:xfrm>
            <a:prstGeom prst="rect">
              <a:avLst/>
            </a:prstGeom>
            <a:gradFill>
              <a:gsLst>
                <a:gs pos="0">
                  <a:schemeClr val="bg1">
                    <a:lumMod val="50000"/>
                  </a:schemeClr>
                </a:gs>
                <a:gs pos="100000">
                  <a:schemeClr val="bg1">
                    <a:lumMod val="85000"/>
                  </a:schemeClr>
                </a:gs>
              </a:gsLst>
              <a:lin ang="16200000" scaled="0"/>
            </a:gra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5416749"/>
      </p:ext>
    </p:extLst>
  </p:cSld>
  <p:clrMapOvr>
    <a:masterClrMapping/>
  </p:clrMapOvr>
  <p:transition spd="slow">
    <p:push dir="u"/>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B0A78-18BA-FE4D-8D8C-1197661A37EA}"/>
              </a:ext>
            </a:extLst>
          </p:cNvPr>
          <p:cNvSpPr>
            <a:spLocks noGrp="1"/>
          </p:cNvSpPr>
          <p:nvPr>
            <p:ph type="title"/>
          </p:nvPr>
        </p:nvSpPr>
        <p:spPr/>
        <p:txBody>
          <a:bodyPr/>
          <a:lstStyle/>
          <a:p>
            <a:r>
              <a:rPr lang="en-US" dirty="0"/>
              <a:t>Decision Boundary</a:t>
            </a:r>
          </a:p>
        </p:txBody>
      </p:sp>
      <p:sp>
        <p:nvSpPr>
          <p:cNvPr id="4" name="Slide Number Placeholder 3">
            <a:extLst>
              <a:ext uri="{FF2B5EF4-FFF2-40B4-BE49-F238E27FC236}">
                <a16:creationId xmlns:a16="http://schemas.microsoft.com/office/drawing/2014/main" id="{0AC68161-4C5D-4B4A-A21C-371CAE70281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93</a:t>
            </a:fld>
            <a:endParaRPr lang="en"/>
          </a:p>
        </p:txBody>
      </p:sp>
      <p:pic>
        <p:nvPicPr>
          <p:cNvPr id="23" name="Picture 22">
            <a:extLst>
              <a:ext uri="{FF2B5EF4-FFF2-40B4-BE49-F238E27FC236}">
                <a16:creationId xmlns:a16="http://schemas.microsoft.com/office/drawing/2014/main" id="{F9A909BB-BA71-4844-A8BF-3166C8D550D4}"/>
              </a:ext>
            </a:extLst>
          </p:cNvPr>
          <p:cNvPicPr>
            <a:picLocks noChangeAspect="1"/>
          </p:cNvPicPr>
          <p:nvPr/>
        </p:nvPicPr>
        <p:blipFill rotWithShape="1">
          <a:blip r:embed="rId3"/>
          <a:srcRect r="-6272" b="712"/>
          <a:stretch/>
        </p:blipFill>
        <p:spPr>
          <a:xfrm>
            <a:off x="5872838" y="1278163"/>
            <a:ext cx="3036712" cy="2698451"/>
          </a:xfrm>
          <a:prstGeom prst="snip1Rect">
            <a:avLst/>
          </a:prstGeom>
        </p:spPr>
      </p:pic>
      <p:sp>
        <p:nvSpPr>
          <p:cNvPr id="27" name="Rectangle 26">
            <a:extLst>
              <a:ext uri="{FF2B5EF4-FFF2-40B4-BE49-F238E27FC236}">
                <a16:creationId xmlns:a16="http://schemas.microsoft.com/office/drawing/2014/main" id="{146C15BB-EBAE-E14C-B3D0-3ED12CCE391C}"/>
              </a:ext>
            </a:extLst>
          </p:cNvPr>
          <p:cNvSpPr/>
          <p:nvPr/>
        </p:nvSpPr>
        <p:spPr>
          <a:xfrm>
            <a:off x="8143539" y="3822725"/>
            <a:ext cx="766011" cy="265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7B8B2F10-13C3-5641-8361-DAEFCC59CFE1}"/>
              </a:ext>
            </a:extLst>
          </p:cNvPr>
          <p:cNvSpPr/>
          <p:nvPr/>
        </p:nvSpPr>
        <p:spPr>
          <a:xfrm>
            <a:off x="6487741" y="901705"/>
            <a:ext cx="1846980" cy="307777"/>
          </a:xfrm>
          <a:prstGeom prst="rect">
            <a:avLst/>
          </a:prstGeom>
        </p:spPr>
        <p:txBody>
          <a:bodyPr wrap="none">
            <a:spAutoFit/>
          </a:bodyPr>
          <a:lstStyle/>
          <a:p>
            <a:r>
              <a:rPr lang="en-US" b="1" dirty="0">
                <a:solidFill>
                  <a:srgbClr val="666666"/>
                </a:solidFill>
                <a:latin typeface="Nunito Sans" pitchFamily="2" charset="77"/>
                <a:ea typeface="Nunito Sans" pitchFamily="2" charset="77"/>
                <a:cs typeface="Nunito Sans" pitchFamily="2" charset="77"/>
              </a:rPr>
              <a:t>3-dimensional view</a:t>
            </a:r>
            <a:r>
              <a:rPr lang="en-US" b="1" dirty="0"/>
              <a:t> </a:t>
            </a:r>
          </a:p>
        </p:txBody>
      </p:sp>
      <p:sp>
        <p:nvSpPr>
          <p:cNvPr id="31" name="Rectangle 30">
            <a:extLst>
              <a:ext uri="{FF2B5EF4-FFF2-40B4-BE49-F238E27FC236}">
                <a16:creationId xmlns:a16="http://schemas.microsoft.com/office/drawing/2014/main" id="{21A3BF12-B2C1-544B-B30E-1A4D4985B3DB}"/>
              </a:ext>
            </a:extLst>
          </p:cNvPr>
          <p:cNvSpPr/>
          <p:nvPr/>
        </p:nvSpPr>
        <p:spPr>
          <a:xfrm rot="20632478">
            <a:off x="7313623" y="3822726"/>
            <a:ext cx="1064715" cy="307777"/>
          </a:xfrm>
          <a:prstGeom prst="rect">
            <a:avLst/>
          </a:prstGeom>
        </p:spPr>
        <p:txBody>
          <a:bodyPr wrap="none">
            <a:spAutoFit/>
          </a:bodyPr>
          <a:lstStyle/>
          <a:p>
            <a:r>
              <a:rPr lang="en-US" dirty="0">
                <a:solidFill>
                  <a:srgbClr val="666666"/>
                </a:solidFill>
                <a:latin typeface="Nunito Sans" pitchFamily="2" charset="77"/>
                <a:ea typeface="Nunito Sans" pitchFamily="2" charset="77"/>
                <a:cs typeface="Nunito Sans" pitchFamily="2" charset="77"/>
              </a:rPr>
              <a:t>#awesome</a:t>
            </a:r>
            <a:endParaRPr lang="en-US" dirty="0"/>
          </a:p>
        </p:txBody>
      </p:sp>
      <p:sp>
        <p:nvSpPr>
          <p:cNvPr id="33" name="Rectangle 32">
            <a:extLst>
              <a:ext uri="{FF2B5EF4-FFF2-40B4-BE49-F238E27FC236}">
                <a16:creationId xmlns:a16="http://schemas.microsoft.com/office/drawing/2014/main" id="{482886F2-148B-314F-BD26-C7DFEA5AC68F}"/>
              </a:ext>
            </a:extLst>
          </p:cNvPr>
          <p:cNvSpPr/>
          <p:nvPr/>
        </p:nvSpPr>
        <p:spPr>
          <a:xfrm rot="2562315">
            <a:off x="5947978" y="3547072"/>
            <a:ext cx="739305" cy="307777"/>
          </a:xfrm>
          <a:prstGeom prst="rect">
            <a:avLst/>
          </a:prstGeom>
        </p:spPr>
        <p:txBody>
          <a:bodyPr wrap="none">
            <a:spAutoFit/>
          </a:bodyPr>
          <a:lstStyle/>
          <a:p>
            <a:r>
              <a:rPr lang="en-US" dirty="0">
                <a:solidFill>
                  <a:srgbClr val="666666"/>
                </a:solidFill>
                <a:latin typeface="Nunito Sans" pitchFamily="2" charset="77"/>
                <a:ea typeface="Nunito Sans" pitchFamily="2" charset="77"/>
                <a:cs typeface="Nunito Sans" pitchFamily="2" charset="77"/>
              </a:rPr>
              <a:t>#awful</a:t>
            </a:r>
            <a:endParaRPr lang="en-US" dirty="0"/>
          </a:p>
        </p:txBody>
      </p:sp>
      <p:sp>
        <p:nvSpPr>
          <p:cNvPr id="34" name="Rectangle 33">
            <a:extLst>
              <a:ext uri="{FF2B5EF4-FFF2-40B4-BE49-F238E27FC236}">
                <a16:creationId xmlns:a16="http://schemas.microsoft.com/office/drawing/2014/main" id="{6A6D74F5-9E07-E144-86B6-3CB1F28719E6}"/>
              </a:ext>
            </a:extLst>
          </p:cNvPr>
          <p:cNvSpPr/>
          <p:nvPr/>
        </p:nvSpPr>
        <p:spPr>
          <a:xfrm rot="16200000">
            <a:off x="5621660" y="2296280"/>
            <a:ext cx="639919" cy="307777"/>
          </a:xfrm>
          <a:prstGeom prst="rect">
            <a:avLst/>
          </a:prstGeom>
        </p:spPr>
        <p:txBody>
          <a:bodyPr wrap="none">
            <a:spAutoFit/>
          </a:bodyPr>
          <a:lstStyle/>
          <a:p>
            <a:r>
              <a:rPr lang="en-US" dirty="0">
                <a:solidFill>
                  <a:srgbClr val="666666"/>
                </a:solidFill>
                <a:latin typeface="Nunito Sans" pitchFamily="2" charset="77"/>
                <a:ea typeface="Nunito Sans" pitchFamily="2" charset="77"/>
                <a:cs typeface="Nunito Sans" pitchFamily="2" charset="77"/>
              </a:rPr>
              <a:t>Score</a:t>
            </a:r>
            <a:endParaRPr lang="en-US" dirty="0"/>
          </a:p>
        </p:txBody>
      </p: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378B47F0-96E7-DF40-9118-9341FE413612}"/>
                  </a:ext>
                </a:extLst>
              </p:cNvPr>
              <p:cNvSpPr txBox="1"/>
              <p:nvPr/>
            </p:nvSpPr>
            <p:spPr>
              <a:xfrm>
                <a:off x="4064791" y="314076"/>
                <a:ext cx="3445879"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2">
                              <a:lumMod val="50000"/>
                            </a:schemeClr>
                          </a:solidFill>
                          <a:latin typeface="Cambria Math" panose="02040503050406030204" pitchFamily="18" charset="0"/>
                        </a:rPr>
                        <m:t>𝑆𝑐𝑜𝑟𝑒</m:t>
                      </m:r>
                      <m:d>
                        <m:dPr>
                          <m:ctrlPr>
                            <a:rPr lang="en-US" b="0" i="1" smtClean="0">
                              <a:solidFill>
                                <a:schemeClr val="tx2">
                                  <a:lumMod val="50000"/>
                                </a:schemeClr>
                              </a:solidFill>
                              <a:latin typeface="Cambria Math" panose="02040503050406030204" pitchFamily="18" charset="0"/>
                            </a:rPr>
                          </m:ctrlPr>
                        </m:dPr>
                        <m:e>
                          <m:r>
                            <a:rPr lang="en-US" b="0" i="1" smtClean="0">
                              <a:solidFill>
                                <a:schemeClr val="tx2">
                                  <a:lumMod val="50000"/>
                                </a:schemeClr>
                              </a:solidFill>
                              <a:latin typeface="Cambria Math" panose="02040503050406030204" pitchFamily="18" charset="0"/>
                            </a:rPr>
                            <m:t>𝑥</m:t>
                          </m:r>
                        </m:e>
                      </m:d>
                      <m:r>
                        <a:rPr lang="en-US" b="0" i="1" smtClean="0">
                          <a:solidFill>
                            <a:schemeClr val="tx2">
                              <a:lumMod val="50000"/>
                            </a:schemeClr>
                          </a:solidFill>
                          <a:latin typeface="Cambria Math" panose="02040503050406030204" pitchFamily="18" charset="0"/>
                        </a:rPr>
                        <m:t>=1⋅#</m:t>
                      </m:r>
                      <m:r>
                        <a:rPr lang="en-US" b="0" i="1" smtClean="0">
                          <a:solidFill>
                            <a:schemeClr val="tx2">
                              <a:lumMod val="50000"/>
                            </a:schemeClr>
                          </a:solidFill>
                          <a:latin typeface="Cambria Math" panose="02040503050406030204" pitchFamily="18" charset="0"/>
                        </a:rPr>
                        <m:t>𝑎𝑤𝑒𝑠𝑜𝑚𝑒</m:t>
                      </m:r>
                      <m:r>
                        <a:rPr lang="en-US" b="0" i="1" smtClean="0">
                          <a:solidFill>
                            <a:schemeClr val="tx2">
                              <a:lumMod val="50000"/>
                            </a:schemeClr>
                          </a:solidFill>
                          <a:latin typeface="Cambria Math" panose="02040503050406030204" pitchFamily="18" charset="0"/>
                        </a:rPr>
                        <m:t>−1.5⋅#</m:t>
                      </m:r>
                      <m:r>
                        <a:rPr lang="en-US" b="0" i="1" smtClean="0">
                          <a:solidFill>
                            <a:schemeClr val="tx2">
                              <a:lumMod val="50000"/>
                            </a:schemeClr>
                          </a:solidFill>
                          <a:latin typeface="Cambria Math" panose="02040503050406030204" pitchFamily="18" charset="0"/>
                        </a:rPr>
                        <m:t>𝑎𝑤𝑓𝑢𝑙</m:t>
                      </m:r>
                    </m:oMath>
                  </m:oMathPara>
                </a14:m>
                <a:endParaRPr lang="en-US" dirty="0">
                  <a:solidFill>
                    <a:schemeClr val="tx2">
                      <a:lumMod val="50000"/>
                    </a:schemeClr>
                  </a:solidFill>
                </a:endParaRPr>
              </a:p>
            </p:txBody>
          </p:sp>
        </mc:Choice>
        <mc:Fallback xmlns="">
          <p:sp>
            <p:nvSpPr>
              <p:cNvPr id="35" name="TextBox 34">
                <a:extLst>
                  <a:ext uri="{FF2B5EF4-FFF2-40B4-BE49-F238E27FC236}">
                    <a16:creationId xmlns:a16="http://schemas.microsoft.com/office/drawing/2014/main" id="{378B47F0-96E7-DF40-9118-9341FE413612}"/>
                  </a:ext>
                </a:extLst>
              </p:cNvPr>
              <p:cNvSpPr txBox="1">
                <a:spLocks noRot="1" noChangeAspect="1" noMove="1" noResize="1" noEditPoints="1" noAdjustHandles="1" noChangeArrowheads="1" noChangeShapeType="1" noTextEdit="1"/>
              </p:cNvSpPr>
              <p:nvPr/>
            </p:nvSpPr>
            <p:spPr>
              <a:xfrm>
                <a:off x="4064791" y="314076"/>
                <a:ext cx="3445879" cy="307777"/>
              </a:xfrm>
              <a:prstGeom prst="rect">
                <a:avLst/>
              </a:prstGeom>
              <a:blipFill>
                <a:blip r:embed="rId7"/>
                <a:stretch>
                  <a:fillRect b="-8000"/>
                </a:stretch>
              </a:blipFill>
            </p:spPr>
            <p:txBody>
              <a:bodyPr/>
              <a:lstStyle/>
              <a:p>
                <a:r>
                  <a:rPr lang="en-US">
                    <a:noFill/>
                  </a:rPr>
                  <a:t> </a:t>
                </a:r>
              </a:p>
            </p:txBody>
          </p:sp>
        </mc:Fallback>
      </mc:AlternateContent>
      <p:sp>
        <p:nvSpPr>
          <p:cNvPr id="36" name="Rectangle 35">
            <a:extLst>
              <a:ext uri="{FF2B5EF4-FFF2-40B4-BE49-F238E27FC236}">
                <a16:creationId xmlns:a16="http://schemas.microsoft.com/office/drawing/2014/main" id="{044EC6F3-F509-B24D-891B-61526F21FDF1}"/>
              </a:ext>
            </a:extLst>
          </p:cNvPr>
          <p:cNvSpPr/>
          <p:nvPr/>
        </p:nvSpPr>
        <p:spPr>
          <a:xfrm>
            <a:off x="2894100" y="4400545"/>
            <a:ext cx="5506036" cy="738664"/>
          </a:xfrm>
          <a:prstGeom prst="rect">
            <a:avLst/>
          </a:prstGeom>
        </p:spPr>
        <p:txBody>
          <a:bodyPr wrap="square">
            <a:spAutoFit/>
          </a:bodyPr>
          <a:lstStyle/>
          <a:p>
            <a:r>
              <a:rPr lang="en-US" dirty="0">
                <a:solidFill>
                  <a:srgbClr val="666666"/>
                </a:solidFill>
                <a:latin typeface="Nunito Sans" pitchFamily="2" charset="77"/>
                <a:ea typeface="Nunito Sans" pitchFamily="2" charset="77"/>
                <a:cs typeface="Nunito Sans" pitchFamily="2" charset="77"/>
              </a:rPr>
              <a:t>Generally, with classification we don’t us a plot like the 3d view since it’s hard to visualize, instead use 2d plot with decision boundary</a:t>
            </a:r>
            <a:endParaRPr lang="en-US" dirty="0"/>
          </a:p>
        </p:txBody>
      </p:sp>
      <p:sp>
        <p:nvSpPr>
          <p:cNvPr id="28" name="Rectangle 27">
            <a:extLst>
              <a:ext uri="{FF2B5EF4-FFF2-40B4-BE49-F238E27FC236}">
                <a16:creationId xmlns:a16="http://schemas.microsoft.com/office/drawing/2014/main" id="{F94D6DA6-7CA5-944B-952E-BB681A68BD6C}"/>
              </a:ext>
            </a:extLst>
          </p:cNvPr>
          <p:cNvSpPr/>
          <p:nvPr/>
        </p:nvSpPr>
        <p:spPr>
          <a:xfrm>
            <a:off x="3253456" y="932330"/>
            <a:ext cx="1846980" cy="307777"/>
          </a:xfrm>
          <a:prstGeom prst="rect">
            <a:avLst/>
          </a:prstGeom>
        </p:spPr>
        <p:txBody>
          <a:bodyPr wrap="none">
            <a:spAutoFit/>
          </a:bodyPr>
          <a:lstStyle/>
          <a:p>
            <a:r>
              <a:rPr lang="en-US" b="1" dirty="0">
                <a:solidFill>
                  <a:srgbClr val="666666"/>
                </a:solidFill>
                <a:latin typeface="Nunito Sans" pitchFamily="2" charset="77"/>
                <a:ea typeface="Nunito Sans" pitchFamily="2" charset="77"/>
                <a:cs typeface="Nunito Sans" pitchFamily="2" charset="77"/>
              </a:rPr>
              <a:t>2-dimensional view</a:t>
            </a:r>
            <a:r>
              <a:rPr lang="en-US" b="1" dirty="0"/>
              <a:t> </a:t>
            </a:r>
          </a:p>
        </p:txBody>
      </p:sp>
      <p:grpSp>
        <p:nvGrpSpPr>
          <p:cNvPr id="5" name="Group 4">
            <a:extLst>
              <a:ext uri="{FF2B5EF4-FFF2-40B4-BE49-F238E27FC236}">
                <a16:creationId xmlns:a16="http://schemas.microsoft.com/office/drawing/2014/main" id="{9939B1B3-24F8-734B-876F-309E38137628}"/>
              </a:ext>
            </a:extLst>
          </p:cNvPr>
          <p:cNvGrpSpPr/>
          <p:nvPr/>
        </p:nvGrpSpPr>
        <p:grpSpPr>
          <a:xfrm>
            <a:off x="2632147" y="1143261"/>
            <a:ext cx="3332414" cy="2833353"/>
            <a:chOff x="2632147" y="1143261"/>
            <a:chExt cx="3332414" cy="2833353"/>
          </a:xfrm>
        </p:grpSpPr>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49095B42-72AA-C041-AFE7-015154500A39}"/>
                    </a:ext>
                  </a:extLst>
                </p:cNvPr>
                <p:cNvSpPr/>
                <p:nvPr/>
              </p:nvSpPr>
              <p:spPr>
                <a:xfrm rot="16200000">
                  <a:off x="1587192" y="2188559"/>
                  <a:ext cx="2613815" cy="523220"/>
                </a:xfrm>
                <a:prstGeom prst="rect">
                  <a:avLst/>
                </a:prstGeom>
              </p:spPr>
              <p:txBody>
                <a:bodyPr wrap="square">
                  <a:spAutoFit/>
                </a:bodyPr>
                <a:lstStyle/>
                <a:p>
                  <a:r>
                    <a:rPr lang="en-US" dirty="0">
                      <a:solidFill>
                        <a:srgbClr val="666666"/>
                      </a:solidFill>
                      <a:latin typeface="Nunito Sans" pitchFamily="2" charset="77"/>
                    </a:rPr>
                    <a:t>0     1     2      3     4    </a:t>
                  </a:r>
                  <a14:m>
                    <m:oMath xmlns:m="http://schemas.openxmlformats.org/officeDocument/2006/math">
                      <m:r>
                        <a:rPr lang="en-US" b="0" i="1" smtClean="0">
                          <a:solidFill>
                            <a:srgbClr val="666666"/>
                          </a:solidFill>
                          <a:latin typeface="Cambria Math" panose="02040503050406030204" pitchFamily="18" charset="0"/>
                        </a:rPr>
                        <m:t>⋯</m:t>
                      </m:r>
                    </m:oMath>
                  </a14:m>
                  <a:endParaRPr lang="en-US" b="0" dirty="0">
                    <a:solidFill>
                      <a:srgbClr val="666666"/>
                    </a:solidFill>
                    <a:latin typeface="Nunito Sans" pitchFamily="2" charset="77"/>
                  </a:endParaRPr>
                </a:p>
                <a:p>
                  <a:endParaRPr lang="en-US" dirty="0"/>
                </a:p>
              </p:txBody>
            </p:sp>
          </mc:Choice>
          <mc:Fallback xmlns="">
            <p:sp>
              <p:nvSpPr>
                <p:cNvPr id="21" name="Rectangle 20">
                  <a:extLst>
                    <a:ext uri="{FF2B5EF4-FFF2-40B4-BE49-F238E27FC236}">
                      <a16:creationId xmlns:a16="http://schemas.microsoft.com/office/drawing/2014/main" id="{49095B42-72AA-C041-AFE7-015154500A39}"/>
                    </a:ext>
                  </a:extLst>
                </p:cNvPr>
                <p:cNvSpPr>
                  <a:spLocks noRot="1" noChangeAspect="1" noMove="1" noResize="1" noEditPoints="1" noAdjustHandles="1" noChangeArrowheads="1" noChangeShapeType="1" noTextEdit="1"/>
                </p:cNvSpPr>
                <p:nvPr/>
              </p:nvSpPr>
              <p:spPr>
                <a:xfrm rot="16200000">
                  <a:off x="1587192" y="2188559"/>
                  <a:ext cx="2613815" cy="523220"/>
                </a:xfrm>
                <a:prstGeom prst="rect">
                  <a:avLst/>
                </a:prstGeom>
                <a:blipFill>
                  <a:blip r:embed="rId8"/>
                  <a:stretch>
                    <a:fillRect b="-971"/>
                  </a:stretch>
                </a:blipFill>
              </p:spPr>
              <p:txBody>
                <a:bodyPr/>
                <a:lstStyle/>
                <a:p>
                  <a:r>
                    <a:rPr lang="en-US">
                      <a:noFill/>
                    </a:rPr>
                    <a:t> </a:t>
                  </a:r>
                </a:p>
              </p:txBody>
            </p:sp>
          </mc:Fallback>
        </mc:AlternateContent>
        <p:sp>
          <p:nvSpPr>
            <p:cNvPr id="26" name="Freeform 25">
              <a:extLst>
                <a:ext uri="{FF2B5EF4-FFF2-40B4-BE49-F238E27FC236}">
                  <a16:creationId xmlns:a16="http://schemas.microsoft.com/office/drawing/2014/main" id="{09F15342-CB56-094A-A7FA-A880B83536DB}"/>
                </a:ext>
              </a:extLst>
            </p:cNvPr>
            <p:cNvSpPr/>
            <p:nvPr/>
          </p:nvSpPr>
          <p:spPr>
            <a:xfrm>
              <a:off x="3012141" y="1539671"/>
              <a:ext cx="2420283" cy="2076504"/>
            </a:xfrm>
            <a:custGeom>
              <a:avLst/>
              <a:gdLst>
                <a:gd name="connsiteX0" fmla="*/ 10758 w 2474259"/>
                <a:gd name="connsiteY0" fmla="*/ 2119257 h 2119257"/>
                <a:gd name="connsiteX1" fmla="*/ 0 w 2474259"/>
                <a:gd name="connsiteY1" fmla="*/ 0 h 2119257"/>
                <a:gd name="connsiteX2" fmla="*/ 2474259 w 2474259"/>
                <a:gd name="connsiteY2" fmla="*/ 10758 h 2119257"/>
                <a:gd name="connsiteX3" fmla="*/ 10758 w 2474259"/>
                <a:gd name="connsiteY3" fmla="*/ 2119257 h 2119257"/>
              </a:gdLst>
              <a:ahLst/>
              <a:cxnLst>
                <a:cxn ang="0">
                  <a:pos x="connsiteX0" y="connsiteY0"/>
                </a:cxn>
                <a:cxn ang="0">
                  <a:pos x="connsiteX1" y="connsiteY1"/>
                </a:cxn>
                <a:cxn ang="0">
                  <a:pos x="connsiteX2" y="connsiteY2"/>
                </a:cxn>
                <a:cxn ang="0">
                  <a:pos x="connsiteX3" y="connsiteY3"/>
                </a:cxn>
              </a:cxnLst>
              <a:rect l="l" t="t" r="r" b="b"/>
              <a:pathLst>
                <a:path w="2474259" h="2119257">
                  <a:moveTo>
                    <a:pt x="10758" y="2119257"/>
                  </a:moveTo>
                  <a:lnTo>
                    <a:pt x="0" y="0"/>
                  </a:lnTo>
                  <a:lnTo>
                    <a:pt x="2474259" y="10758"/>
                  </a:lnTo>
                  <a:lnTo>
                    <a:pt x="10758" y="2119257"/>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a:extLst>
                <a:ext uri="{FF2B5EF4-FFF2-40B4-BE49-F238E27FC236}">
                  <a16:creationId xmlns:a16="http://schemas.microsoft.com/office/drawing/2014/main" id="{6CEB23CC-04D2-1D49-965A-7ADA53EDD2BA}"/>
                </a:ext>
              </a:extLst>
            </p:cNvPr>
            <p:cNvSpPr/>
            <p:nvPr/>
          </p:nvSpPr>
          <p:spPr>
            <a:xfrm rot="10800000">
              <a:off x="3012138" y="1560229"/>
              <a:ext cx="2420283" cy="2076503"/>
            </a:xfrm>
            <a:custGeom>
              <a:avLst/>
              <a:gdLst>
                <a:gd name="connsiteX0" fmla="*/ 10758 w 2474259"/>
                <a:gd name="connsiteY0" fmla="*/ 2119257 h 2119257"/>
                <a:gd name="connsiteX1" fmla="*/ 0 w 2474259"/>
                <a:gd name="connsiteY1" fmla="*/ 0 h 2119257"/>
                <a:gd name="connsiteX2" fmla="*/ 2474259 w 2474259"/>
                <a:gd name="connsiteY2" fmla="*/ 10758 h 2119257"/>
                <a:gd name="connsiteX3" fmla="*/ 10758 w 2474259"/>
                <a:gd name="connsiteY3" fmla="*/ 2119257 h 2119257"/>
              </a:gdLst>
              <a:ahLst/>
              <a:cxnLst>
                <a:cxn ang="0">
                  <a:pos x="connsiteX0" y="connsiteY0"/>
                </a:cxn>
                <a:cxn ang="0">
                  <a:pos x="connsiteX1" y="connsiteY1"/>
                </a:cxn>
                <a:cxn ang="0">
                  <a:pos x="connsiteX2" y="connsiteY2"/>
                </a:cxn>
                <a:cxn ang="0">
                  <a:pos x="connsiteX3" y="connsiteY3"/>
                </a:cxn>
              </a:cxnLst>
              <a:rect l="l" t="t" r="r" b="b"/>
              <a:pathLst>
                <a:path w="2474259" h="2119257">
                  <a:moveTo>
                    <a:pt x="10758" y="2119257"/>
                  </a:moveTo>
                  <a:lnTo>
                    <a:pt x="0" y="0"/>
                  </a:lnTo>
                  <a:lnTo>
                    <a:pt x="2474259" y="10758"/>
                  </a:lnTo>
                  <a:lnTo>
                    <a:pt x="10758" y="2119257"/>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Left-Up Arrow 6">
              <a:extLst>
                <a:ext uri="{FF2B5EF4-FFF2-40B4-BE49-F238E27FC236}">
                  <a16:creationId xmlns:a16="http://schemas.microsoft.com/office/drawing/2014/main" id="{88049D46-6924-3340-8ED9-D3953FEFEB8B}"/>
                </a:ext>
              </a:extLst>
            </p:cNvPr>
            <p:cNvSpPr/>
            <p:nvPr/>
          </p:nvSpPr>
          <p:spPr>
            <a:xfrm flipH="1">
              <a:off x="2969111" y="1464645"/>
              <a:ext cx="2538804" cy="2214209"/>
            </a:xfrm>
            <a:prstGeom prst="leftUpArrow">
              <a:avLst>
                <a:gd name="adj1" fmla="val 0"/>
                <a:gd name="adj2" fmla="val 1989"/>
                <a:gd name="adj3" fmla="val 289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46D15C63-3AA4-534D-912D-D1CD9D5213C1}"/>
                    </a:ext>
                  </a:extLst>
                </p:cNvPr>
                <p:cNvSpPr/>
                <p:nvPr/>
              </p:nvSpPr>
              <p:spPr>
                <a:xfrm>
                  <a:off x="2894100" y="3668837"/>
                  <a:ext cx="2613815" cy="307777"/>
                </a:xfrm>
                <a:prstGeom prst="rect">
                  <a:avLst/>
                </a:prstGeom>
              </p:spPr>
              <p:txBody>
                <a:bodyPr wrap="square">
                  <a:spAutoFit/>
                </a:bodyPr>
                <a:lstStyle/>
                <a:p>
                  <a:r>
                    <a:rPr lang="en-US" dirty="0">
                      <a:solidFill>
                        <a:srgbClr val="666666"/>
                      </a:solidFill>
                      <a:latin typeface="Nunito Sans" pitchFamily="2" charset="77"/>
                    </a:rPr>
                    <a:t>0     1     2      3     4    </a:t>
                  </a:r>
                  <a14:m>
                    <m:oMath xmlns:m="http://schemas.openxmlformats.org/officeDocument/2006/math">
                      <m:r>
                        <a:rPr lang="en-US" b="0" i="1" smtClean="0">
                          <a:solidFill>
                            <a:srgbClr val="666666"/>
                          </a:solidFill>
                          <a:latin typeface="Cambria Math" panose="02040503050406030204" pitchFamily="18" charset="0"/>
                        </a:rPr>
                        <m:t>⋯</m:t>
                      </m:r>
                    </m:oMath>
                  </a14:m>
                  <a:endParaRPr lang="en-US" dirty="0"/>
                </a:p>
              </p:txBody>
            </p:sp>
          </mc:Choice>
          <mc:Fallback xmlns="">
            <p:sp>
              <p:nvSpPr>
                <p:cNvPr id="20" name="Rectangle 19">
                  <a:extLst>
                    <a:ext uri="{FF2B5EF4-FFF2-40B4-BE49-F238E27FC236}">
                      <a16:creationId xmlns:a16="http://schemas.microsoft.com/office/drawing/2014/main" id="{46D15C63-3AA4-534D-912D-D1CD9D5213C1}"/>
                    </a:ext>
                  </a:extLst>
                </p:cNvPr>
                <p:cNvSpPr>
                  <a:spLocks noRot="1" noChangeAspect="1" noMove="1" noResize="1" noEditPoints="1" noAdjustHandles="1" noChangeArrowheads="1" noChangeShapeType="1" noTextEdit="1"/>
                </p:cNvSpPr>
                <p:nvPr/>
              </p:nvSpPr>
              <p:spPr>
                <a:xfrm>
                  <a:off x="2894100" y="3668837"/>
                  <a:ext cx="2613815" cy="307777"/>
                </a:xfrm>
                <a:prstGeom prst="rect">
                  <a:avLst/>
                </a:prstGeom>
                <a:blipFill>
                  <a:blip r:embed="rId9"/>
                  <a:stretch>
                    <a:fillRect l="-971" b="-24000"/>
                  </a:stretch>
                </a:blipFill>
              </p:spPr>
              <p:txBody>
                <a:bodyPr/>
                <a:lstStyle/>
                <a:p>
                  <a:r>
                    <a:rPr lang="en-US">
                      <a:noFill/>
                    </a:rPr>
                    <a:t> </a:t>
                  </a:r>
                </a:p>
              </p:txBody>
            </p:sp>
          </mc:Fallback>
        </mc:AlternateContent>
        <p:cxnSp>
          <p:nvCxnSpPr>
            <p:cNvPr id="24" name="Straight Connector 23">
              <a:extLst>
                <a:ext uri="{FF2B5EF4-FFF2-40B4-BE49-F238E27FC236}">
                  <a16:creationId xmlns:a16="http://schemas.microsoft.com/office/drawing/2014/main" id="{0A260045-AC80-E84E-B2AF-B7821AD110BB}"/>
                </a:ext>
              </a:extLst>
            </p:cNvPr>
            <p:cNvCxnSpPr>
              <a:cxnSpLocks/>
              <a:endCxn id="26" idx="2"/>
            </p:cNvCxnSpPr>
            <p:nvPr/>
          </p:nvCxnSpPr>
          <p:spPr>
            <a:xfrm flipV="1">
              <a:off x="3012141" y="1550212"/>
              <a:ext cx="2420283" cy="2086524"/>
            </a:xfrm>
            <a:prstGeom prst="line">
              <a:avLst/>
            </a:prstGeom>
            <a:ln w="28575"/>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BEE59DB1-3229-2948-B05A-34FA6E7B5C42}"/>
                    </a:ext>
                  </a:extLst>
                </p:cNvPr>
                <p:cNvSpPr txBox="1"/>
                <p:nvPr/>
              </p:nvSpPr>
              <p:spPr>
                <a:xfrm rot="19050726">
                  <a:off x="3074974" y="2324201"/>
                  <a:ext cx="2273315" cy="2616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100" b="0" i="1" smtClean="0">
                            <a:solidFill>
                              <a:schemeClr val="tx2">
                                <a:lumMod val="50000"/>
                              </a:schemeClr>
                            </a:solidFill>
                            <a:latin typeface="Cambria Math" panose="02040503050406030204" pitchFamily="18" charset="0"/>
                          </a:rPr>
                          <m:t>1⋅#</m:t>
                        </m:r>
                        <m:r>
                          <a:rPr lang="en-US" sz="1100" b="0" i="1" smtClean="0">
                            <a:solidFill>
                              <a:schemeClr val="tx2">
                                <a:lumMod val="50000"/>
                              </a:schemeClr>
                            </a:solidFill>
                            <a:latin typeface="Cambria Math" panose="02040503050406030204" pitchFamily="18" charset="0"/>
                          </a:rPr>
                          <m:t>𝑎𝑤𝑒𝑠𝑜𝑚𝑒</m:t>
                        </m:r>
                        <m:r>
                          <a:rPr lang="en-US" sz="1100" b="0" i="1" smtClean="0">
                            <a:solidFill>
                              <a:schemeClr val="tx2">
                                <a:lumMod val="50000"/>
                              </a:schemeClr>
                            </a:solidFill>
                            <a:latin typeface="Cambria Math" panose="02040503050406030204" pitchFamily="18" charset="0"/>
                          </a:rPr>
                          <m:t>−1.5⋅#</m:t>
                        </m:r>
                        <m:r>
                          <a:rPr lang="en-US" sz="1100" b="0" i="1" smtClean="0">
                            <a:solidFill>
                              <a:schemeClr val="tx2">
                                <a:lumMod val="50000"/>
                              </a:schemeClr>
                            </a:solidFill>
                            <a:latin typeface="Cambria Math" panose="02040503050406030204" pitchFamily="18" charset="0"/>
                          </a:rPr>
                          <m:t>𝑎𝑤𝑓𝑢𝑙</m:t>
                        </m:r>
                        <m:r>
                          <a:rPr lang="en-US" sz="1100" b="0" i="1" smtClean="0">
                            <a:solidFill>
                              <a:schemeClr val="tx2">
                                <a:lumMod val="50000"/>
                              </a:schemeClr>
                            </a:solidFill>
                            <a:latin typeface="Cambria Math" panose="02040503050406030204" pitchFamily="18" charset="0"/>
                          </a:rPr>
                          <m:t>=0</m:t>
                        </m:r>
                      </m:oMath>
                    </m:oMathPara>
                  </a14:m>
                  <a:endParaRPr lang="en-US" sz="1100" dirty="0">
                    <a:solidFill>
                      <a:schemeClr val="tx2">
                        <a:lumMod val="50000"/>
                      </a:schemeClr>
                    </a:solidFill>
                  </a:endParaRPr>
                </a:p>
              </p:txBody>
            </p:sp>
          </mc:Choice>
          <mc:Fallback xmlns="">
            <p:sp>
              <p:nvSpPr>
                <p:cNvPr id="25" name="TextBox 24">
                  <a:extLst>
                    <a:ext uri="{FF2B5EF4-FFF2-40B4-BE49-F238E27FC236}">
                      <a16:creationId xmlns:a16="http://schemas.microsoft.com/office/drawing/2014/main" id="{BEE59DB1-3229-2948-B05A-34FA6E7B5C42}"/>
                    </a:ext>
                  </a:extLst>
                </p:cNvPr>
                <p:cNvSpPr txBox="1">
                  <a:spLocks noRot="1" noChangeAspect="1" noMove="1" noResize="1" noEditPoints="1" noAdjustHandles="1" noChangeArrowheads="1" noChangeShapeType="1" noTextEdit="1"/>
                </p:cNvSpPr>
                <p:nvPr/>
              </p:nvSpPr>
              <p:spPr>
                <a:xfrm rot="19050726">
                  <a:off x="3074974" y="2324201"/>
                  <a:ext cx="2273315" cy="261610"/>
                </a:xfrm>
                <a:prstGeom prst="rect">
                  <a:avLst/>
                </a:prstGeom>
                <a:blipFill>
                  <a:blip r:embed="rId10"/>
                  <a:stretch>
                    <a:fillRect/>
                  </a:stretch>
                </a:blipFill>
              </p:spPr>
              <p:txBody>
                <a:bodyPr/>
                <a:lstStyle/>
                <a:p>
                  <a:r>
                    <a:rPr lang="en-US">
                      <a:noFill/>
                    </a:rPr>
                    <a:t> </a:t>
                  </a:r>
                </a:p>
              </p:txBody>
            </p:sp>
          </mc:Fallback>
        </mc:AlternateContent>
        <p:sp>
          <p:nvSpPr>
            <p:cNvPr id="32" name="Rectangle 31">
              <a:extLst>
                <a:ext uri="{FF2B5EF4-FFF2-40B4-BE49-F238E27FC236}">
                  <a16:creationId xmlns:a16="http://schemas.microsoft.com/office/drawing/2014/main" id="{BE0BCFB4-BCC3-4549-ACE6-E761A4B64221}"/>
                </a:ext>
              </a:extLst>
            </p:cNvPr>
            <p:cNvSpPr/>
            <p:nvPr/>
          </p:nvSpPr>
          <p:spPr>
            <a:xfrm>
              <a:off x="2632147" y="1180529"/>
              <a:ext cx="739305" cy="307777"/>
            </a:xfrm>
            <a:prstGeom prst="rect">
              <a:avLst/>
            </a:prstGeom>
          </p:spPr>
          <p:txBody>
            <a:bodyPr wrap="none">
              <a:spAutoFit/>
            </a:bodyPr>
            <a:lstStyle/>
            <a:p>
              <a:r>
                <a:rPr lang="en-US" dirty="0">
                  <a:solidFill>
                    <a:srgbClr val="666666"/>
                  </a:solidFill>
                  <a:latin typeface="Nunito Sans" pitchFamily="2" charset="77"/>
                  <a:ea typeface="Nunito Sans" pitchFamily="2" charset="77"/>
                  <a:cs typeface="Nunito Sans" pitchFamily="2" charset="77"/>
                </a:rPr>
                <a:t>#awful</a:t>
              </a:r>
              <a:endParaRPr lang="en-US" dirty="0"/>
            </a:p>
          </p:txBody>
        </p:sp>
        <p:sp>
          <p:nvSpPr>
            <p:cNvPr id="37" name="Rectangle 36">
              <a:extLst>
                <a:ext uri="{FF2B5EF4-FFF2-40B4-BE49-F238E27FC236}">
                  <a16:creationId xmlns:a16="http://schemas.microsoft.com/office/drawing/2014/main" id="{8C5B80DE-C3AD-3F46-B47E-A66AC2AAD9AE}"/>
                </a:ext>
              </a:extLst>
            </p:cNvPr>
            <p:cNvSpPr/>
            <p:nvPr/>
          </p:nvSpPr>
          <p:spPr>
            <a:xfrm>
              <a:off x="4899846" y="3636730"/>
              <a:ext cx="1064715" cy="307777"/>
            </a:xfrm>
            <a:prstGeom prst="rect">
              <a:avLst/>
            </a:prstGeom>
          </p:spPr>
          <p:txBody>
            <a:bodyPr wrap="none">
              <a:spAutoFit/>
            </a:bodyPr>
            <a:lstStyle/>
            <a:p>
              <a:r>
                <a:rPr lang="en-US" dirty="0">
                  <a:solidFill>
                    <a:srgbClr val="666666"/>
                  </a:solidFill>
                  <a:latin typeface="Nunito Sans" pitchFamily="2" charset="77"/>
                  <a:ea typeface="Nunito Sans" pitchFamily="2" charset="77"/>
                  <a:cs typeface="Nunito Sans" pitchFamily="2" charset="77"/>
                </a:rPr>
                <a:t>#awesome</a:t>
              </a:r>
              <a:endParaRPr lang="en-US" dirty="0"/>
            </a:p>
          </p:txBody>
        </p:sp>
        <p:sp>
          <p:nvSpPr>
            <p:cNvPr id="68" name="Cross 67">
              <a:extLst>
                <a:ext uri="{FF2B5EF4-FFF2-40B4-BE49-F238E27FC236}">
                  <a16:creationId xmlns:a16="http://schemas.microsoft.com/office/drawing/2014/main" id="{EAC27B77-D190-3548-B829-7D29A9D2AF6C}"/>
                </a:ext>
              </a:extLst>
            </p:cNvPr>
            <p:cNvSpPr/>
            <p:nvPr/>
          </p:nvSpPr>
          <p:spPr>
            <a:xfrm>
              <a:off x="4735893" y="2881852"/>
              <a:ext cx="146868" cy="137160"/>
            </a:xfrm>
            <a:prstGeom prst="plus">
              <a:avLst>
                <a:gd name="adj" fmla="val 36764"/>
              </a:avLst>
            </a:prstGeom>
            <a:gradFill>
              <a:gsLst>
                <a:gs pos="0">
                  <a:schemeClr val="bg1">
                    <a:lumMod val="50000"/>
                  </a:schemeClr>
                </a:gs>
                <a:gs pos="100000">
                  <a:schemeClr val="bg1">
                    <a:lumMod val="85000"/>
                  </a:schemeClr>
                </a:gs>
              </a:gsLst>
              <a:lin ang="16200000" scaled="0"/>
            </a:gra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Cross 68">
              <a:extLst>
                <a:ext uri="{FF2B5EF4-FFF2-40B4-BE49-F238E27FC236}">
                  <a16:creationId xmlns:a16="http://schemas.microsoft.com/office/drawing/2014/main" id="{EDB05985-3C1E-B94F-B192-A733F408065A}"/>
                </a:ext>
              </a:extLst>
            </p:cNvPr>
            <p:cNvSpPr/>
            <p:nvPr/>
          </p:nvSpPr>
          <p:spPr>
            <a:xfrm>
              <a:off x="4355111" y="2893543"/>
              <a:ext cx="146868" cy="137160"/>
            </a:xfrm>
            <a:prstGeom prst="plus">
              <a:avLst>
                <a:gd name="adj" fmla="val 36764"/>
              </a:avLst>
            </a:prstGeom>
            <a:gradFill>
              <a:gsLst>
                <a:gs pos="0">
                  <a:schemeClr val="bg1">
                    <a:lumMod val="50000"/>
                  </a:schemeClr>
                </a:gs>
                <a:gs pos="100000">
                  <a:schemeClr val="bg1">
                    <a:lumMod val="85000"/>
                  </a:schemeClr>
                </a:gs>
              </a:gsLst>
              <a:lin ang="16200000" scaled="0"/>
            </a:gra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Cross 69">
              <a:extLst>
                <a:ext uri="{FF2B5EF4-FFF2-40B4-BE49-F238E27FC236}">
                  <a16:creationId xmlns:a16="http://schemas.microsoft.com/office/drawing/2014/main" id="{E43FA0E3-B292-8E4F-B92E-4794DAF7491B}"/>
                </a:ext>
              </a:extLst>
            </p:cNvPr>
            <p:cNvSpPr/>
            <p:nvPr/>
          </p:nvSpPr>
          <p:spPr>
            <a:xfrm>
              <a:off x="4355111" y="3195455"/>
              <a:ext cx="146868" cy="137160"/>
            </a:xfrm>
            <a:prstGeom prst="plus">
              <a:avLst>
                <a:gd name="adj" fmla="val 36764"/>
              </a:avLst>
            </a:prstGeom>
            <a:gradFill>
              <a:gsLst>
                <a:gs pos="0">
                  <a:schemeClr val="bg1">
                    <a:lumMod val="50000"/>
                  </a:schemeClr>
                </a:gs>
                <a:gs pos="100000">
                  <a:schemeClr val="bg1">
                    <a:lumMod val="85000"/>
                  </a:schemeClr>
                </a:gs>
              </a:gsLst>
              <a:lin ang="16200000" scaled="0"/>
            </a:gra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Cross 70">
              <a:extLst>
                <a:ext uri="{FF2B5EF4-FFF2-40B4-BE49-F238E27FC236}">
                  <a16:creationId xmlns:a16="http://schemas.microsoft.com/office/drawing/2014/main" id="{E017E81F-FCE6-2D4D-B7CE-687DF80E9209}"/>
                </a:ext>
              </a:extLst>
            </p:cNvPr>
            <p:cNvSpPr/>
            <p:nvPr/>
          </p:nvSpPr>
          <p:spPr>
            <a:xfrm>
              <a:off x="4018059" y="3550812"/>
              <a:ext cx="146868" cy="137160"/>
            </a:xfrm>
            <a:prstGeom prst="plus">
              <a:avLst>
                <a:gd name="adj" fmla="val 36764"/>
              </a:avLst>
            </a:prstGeom>
            <a:gradFill>
              <a:gsLst>
                <a:gs pos="0">
                  <a:schemeClr val="bg1">
                    <a:lumMod val="50000"/>
                  </a:schemeClr>
                </a:gs>
                <a:gs pos="100000">
                  <a:schemeClr val="bg1">
                    <a:lumMod val="85000"/>
                  </a:schemeClr>
                </a:gs>
              </a:gsLst>
              <a:lin ang="16200000" scaled="0"/>
            </a:gra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Cross 71">
              <a:extLst>
                <a:ext uri="{FF2B5EF4-FFF2-40B4-BE49-F238E27FC236}">
                  <a16:creationId xmlns:a16="http://schemas.microsoft.com/office/drawing/2014/main" id="{ECB49DB9-B5DE-A74E-A2ED-88668D22CC77}"/>
                </a:ext>
              </a:extLst>
            </p:cNvPr>
            <p:cNvSpPr/>
            <p:nvPr/>
          </p:nvSpPr>
          <p:spPr>
            <a:xfrm>
              <a:off x="3626018" y="3199969"/>
              <a:ext cx="146868" cy="137160"/>
            </a:xfrm>
            <a:prstGeom prst="plus">
              <a:avLst>
                <a:gd name="adj" fmla="val 36764"/>
              </a:avLst>
            </a:prstGeom>
            <a:gradFill>
              <a:gsLst>
                <a:gs pos="0">
                  <a:schemeClr val="bg1">
                    <a:lumMod val="50000"/>
                  </a:schemeClr>
                </a:gs>
                <a:gs pos="100000">
                  <a:schemeClr val="bg1">
                    <a:lumMod val="85000"/>
                  </a:schemeClr>
                </a:gs>
              </a:gsLst>
              <a:lin ang="16200000" scaled="0"/>
            </a:gra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DC120FBA-7F5C-B547-885A-AB098A85C0D9}"/>
                </a:ext>
              </a:extLst>
            </p:cNvPr>
            <p:cNvSpPr/>
            <p:nvPr/>
          </p:nvSpPr>
          <p:spPr>
            <a:xfrm>
              <a:off x="4018059" y="1879396"/>
              <a:ext cx="146868" cy="45719"/>
            </a:xfrm>
            <a:prstGeom prst="rect">
              <a:avLst/>
            </a:prstGeom>
            <a:gradFill>
              <a:gsLst>
                <a:gs pos="0">
                  <a:schemeClr val="bg1">
                    <a:lumMod val="50000"/>
                  </a:schemeClr>
                </a:gs>
                <a:gs pos="100000">
                  <a:schemeClr val="bg1">
                    <a:lumMod val="85000"/>
                  </a:schemeClr>
                </a:gs>
              </a:gsLst>
              <a:lin ang="16200000" scaled="0"/>
            </a:gra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701A39DD-4853-FA4C-B6A8-C05BD24B6AD6}"/>
                </a:ext>
              </a:extLst>
            </p:cNvPr>
            <p:cNvSpPr/>
            <p:nvPr/>
          </p:nvSpPr>
          <p:spPr>
            <a:xfrm>
              <a:off x="3626018" y="2174199"/>
              <a:ext cx="146868" cy="45719"/>
            </a:xfrm>
            <a:prstGeom prst="rect">
              <a:avLst/>
            </a:prstGeom>
            <a:gradFill>
              <a:gsLst>
                <a:gs pos="0">
                  <a:schemeClr val="bg1">
                    <a:lumMod val="50000"/>
                  </a:schemeClr>
                </a:gs>
                <a:gs pos="100000">
                  <a:schemeClr val="bg1">
                    <a:lumMod val="85000"/>
                  </a:schemeClr>
                </a:gs>
              </a:gsLst>
              <a:lin ang="16200000" scaled="0"/>
            </a:gra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11D001C0-AD40-3A42-B5B2-58D92DEB016C}"/>
                </a:ext>
              </a:extLst>
            </p:cNvPr>
            <p:cNvSpPr/>
            <p:nvPr/>
          </p:nvSpPr>
          <p:spPr>
            <a:xfrm>
              <a:off x="3626018" y="2528749"/>
              <a:ext cx="146868" cy="45719"/>
            </a:xfrm>
            <a:prstGeom prst="rect">
              <a:avLst/>
            </a:prstGeom>
            <a:gradFill>
              <a:gsLst>
                <a:gs pos="0">
                  <a:schemeClr val="bg1">
                    <a:lumMod val="50000"/>
                  </a:schemeClr>
                </a:gs>
                <a:gs pos="100000">
                  <a:schemeClr val="bg1">
                    <a:lumMod val="85000"/>
                  </a:schemeClr>
                </a:gs>
              </a:gsLst>
              <a:lin ang="16200000" scaled="0"/>
            </a:gra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564E8243-7831-ED4F-B1EE-F764B102F614}"/>
                </a:ext>
              </a:extLst>
            </p:cNvPr>
            <p:cNvSpPr/>
            <p:nvPr/>
          </p:nvSpPr>
          <p:spPr>
            <a:xfrm>
              <a:off x="3364897" y="2528748"/>
              <a:ext cx="146868" cy="45719"/>
            </a:xfrm>
            <a:prstGeom prst="rect">
              <a:avLst/>
            </a:prstGeom>
            <a:gradFill>
              <a:gsLst>
                <a:gs pos="0">
                  <a:schemeClr val="bg1">
                    <a:lumMod val="50000"/>
                  </a:schemeClr>
                </a:gs>
                <a:gs pos="100000">
                  <a:schemeClr val="bg1">
                    <a:lumMod val="85000"/>
                  </a:schemeClr>
                </a:gs>
              </a:gsLst>
              <a:lin ang="16200000" scaled="0"/>
            </a:gra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0E26BBBA-12E0-B747-8716-7C7C527387E8}"/>
                </a:ext>
              </a:extLst>
            </p:cNvPr>
            <p:cNvSpPr/>
            <p:nvPr/>
          </p:nvSpPr>
          <p:spPr>
            <a:xfrm>
              <a:off x="2976632" y="1879396"/>
              <a:ext cx="146868" cy="45719"/>
            </a:xfrm>
            <a:prstGeom prst="rect">
              <a:avLst/>
            </a:prstGeom>
            <a:gradFill>
              <a:gsLst>
                <a:gs pos="0">
                  <a:schemeClr val="bg1">
                    <a:lumMod val="50000"/>
                  </a:schemeClr>
                </a:gs>
                <a:gs pos="100000">
                  <a:schemeClr val="bg1">
                    <a:lumMod val="85000"/>
                  </a:schemeClr>
                </a:gs>
              </a:gsLst>
              <a:lin ang="16200000" scaled="0"/>
            </a:gra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109722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B0A78-18BA-FE4D-8D8C-1197661A37EA}"/>
              </a:ext>
            </a:extLst>
          </p:cNvPr>
          <p:cNvSpPr>
            <a:spLocks noGrp="1"/>
          </p:cNvSpPr>
          <p:nvPr>
            <p:ph type="title"/>
          </p:nvPr>
        </p:nvSpPr>
        <p:spPr/>
        <p:txBody>
          <a:bodyPr/>
          <a:lstStyle/>
          <a:p>
            <a:r>
              <a:rPr lang="en-US" dirty="0"/>
              <a:t>Decision Boundary with Score</a:t>
            </a:r>
          </a:p>
        </p:txBody>
      </p:sp>
      <p:sp>
        <p:nvSpPr>
          <p:cNvPr id="4" name="Slide Number Placeholder 3">
            <a:extLst>
              <a:ext uri="{FF2B5EF4-FFF2-40B4-BE49-F238E27FC236}">
                <a16:creationId xmlns:a16="http://schemas.microsoft.com/office/drawing/2014/main" id="{0AC68161-4C5D-4B4A-A21C-371CAE70281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94</a:t>
            </a:fld>
            <a:endParaRPr lang="en"/>
          </a:p>
        </p:txBody>
      </p:sp>
      <p:sp>
        <p:nvSpPr>
          <p:cNvPr id="28" name="Rectangle 27">
            <a:extLst>
              <a:ext uri="{FF2B5EF4-FFF2-40B4-BE49-F238E27FC236}">
                <a16:creationId xmlns:a16="http://schemas.microsoft.com/office/drawing/2014/main" id="{F94D6DA6-7CA5-944B-952E-BB681A68BD6C}"/>
              </a:ext>
            </a:extLst>
          </p:cNvPr>
          <p:cNvSpPr/>
          <p:nvPr/>
        </p:nvSpPr>
        <p:spPr>
          <a:xfrm>
            <a:off x="3253456" y="932330"/>
            <a:ext cx="1846980" cy="307777"/>
          </a:xfrm>
          <a:prstGeom prst="rect">
            <a:avLst/>
          </a:prstGeom>
        </p:spPr>
        <p:txBody>
          <a:bodyPr wrap="none">
            <a:spAutoFit/>
          </a:bodyPr>
          <a:lstStyle/>
          <a:p>
            <a:r>
              <a:rPr lang="en-US" b="1" dirty="0">
                <a:solidFill>
                  <a:srgbClr val="666666"/>
                </a:solidFill>
                <a:latin typeface="Nunito Sans" pitchFamily="2" charset="77"/>
                <a:ea typeface="Nunito Sans" pitchFamily="2" charset="77"/>
                <a:cs typeface="Nunito Sans" pitchFamily="2" charset="77"/>
              </a:rPr>
              <a:t>2-dimensional view</a:t>
            </a:r>
            <a:r>
              <a:rPr lang="en-US" b="1" dirty="0"/>
              <a:t> </a:t>
            </a:r>
          </a:p>
        </p:txBody>
      </p:sp>
      <p:sp>
        <p:nvSpPr>
          <p:cNvPr id="30" name="Rectangle 29">
            <a:extLst>
              <a:ext uri="{FF2B5EF4-FFF2-40B4-BE49-F238E27FC236}">
                <a16:creationId xmlns:a16="http://schemas.microsoft.com/office/drawing/2014/main" id="{7B8B2F10-13C3-5641-8361-DAEFCC59CFE1}"/>
              </a:ext>
            </a:extLst>
          </p:cNvPr>
          <p:cNvSpPr/>
          <p:nvPr/>
        </p:nvSpPr>
        <p:spPr>
          <a:xfrm>
            <a:off x="6465258" y="922721"/>
            <a:ext cx="1821332" cy="307777"/>
          </a:xfrm>
          <a:prstGeom prst="rect">
            <a:avLst/>
          </a:prstGeom>
        </p:spPr>
        <p:txBody>
          <a:bodyPr wrap="none">
            <a:spAutoFit/>
          </a:bodyPr>
          <a:lstStyle/>
          <a:p>
            <a:r>
              <a:rPr lang="en-US" b="1" dirty="0">
                <a:solidFill>
                  <a:srgbClr val="666666"/>
                </a:solidFill>
                <a:latin typeface="Nunito Sans" pitchFamily="2" charset="77"/>
                <a:ea typeface="Nunito Sans" pitchFamily="2" charset="77"/>
                <a:cs typeface="Nunito Sans" pitchFamily="2" charset="77"/>
              </a:rPr>
              <a:t>2-d view with score</a:t>
            </a:r>
            <a:endParaRPr lang="en-US" b="1" dirty="0"/>
          </a:p>
        </p:txBody>
      </p: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378B47F0-96E7-DF40-9118-9341FE413612}"/>
                  </a:ext>
                </a:extLst>
              </p:cNvPr>
              <p:cNvSpPr txBox="1"/>
              <p:nvPr/>
            </p:nvSpPr>
            <p:spPr>
              <a:xfrm>
                <a:off x="4064791" y="314076"/>
                <a:ext cx="3445879"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2">
                              <a:lumMod val="50000"/>
                            </a:schemeClr>
                          </a:solidFill>
                          <a:latin typeface="Cambria Math" panose="02040503050406030204" pitchFamily="18" charset="0"/>
                        </a:rPr>
                        <m:t>𝑆𝑐𝑜𝑟𝑒</m:t>
                      </m:r>
                      <m:d>
                        <m:dPr>
                          <m:ctrlPr>
                            <a:rPr lang="en-US" b="0" i="1" smtClean="0">
                              <a:solidFill>
                                <a:schemeClr val="tx2">
                                  <a:lumMod val="50000"/>
                                </a:schemeClr>
                              </a:solidFill>
                              <a:latin typeface="Cambria Math" panose="02040503050406030204" pitchFamily="18" charset="0"/>
                            </a:rPr>
                          </m:ctrlPr>
                        </m:dPr>
                        <m:e>
                          <m:r>
                            <a:rPr lang="en-US" b="0" i="1" smtClean="0">
                              <a:solidFill>
                                <a:schemeClr val="tx2">
                                  <a:lumMod val="50000"/>
                                </a:schemeClr>
                              </a:solidFill>
                              <a:latin typeface="Cambria Math" panose="02040503050406030204" pitchFamily="18" charset="0"/>
                            </a:rPr>
                            <m:t>𝑥</m:t>
                          </m:r>
                        </m:e>
                      </m:d>
                      <m:r>
                        <a:rPr lang="en-US" b="0" i="1" smtClean="0">
                          <a:solidFill>
                            <a:schemeClr val="tx2">
                              <a:lumMod val="50000"/>
                            </a:schemeClr>
                          </a:solidFill>
                          <a:latin typeface="Cambria Math" panose="02040503050406030204" pitchFamily="18" charset="0"/>
                        </a:rPr>
                        <m:t>=1⋅#</m:t>
                      </m:r>
                      <m:r>
                        <a:rPr lang="en-US" b="0" i="1" smtClean="0">
                          <a:solidFill>
                            <a:schemeClr val="tx2">
                              <a:lumMod val="50000"/>
                            </a:schemeClr>
                          </a:solidFill>
                          <a:latin typeface="Cambria Math" panose="02040503050406030204" pitchFamily="18" charset="0"/>
                        </a:rPr>
                        <m:t>𝑎𝑤𝑒𝑠𝑜𝑚𝑒</m:t>
                      </m:r>
                      <m:r>
                        <a:rPr lang="en-US" b="0" i="1" smtClean="0">
                          <a:solidFill>
                            <a:schemeClr val="tx2">
                              <a:lumMod val="50000"/>
                            </a:schemeClr>
                          </a:solidFill>
                          <a:latin typeface="Cambria Math" panose="02040503050406030204" pitchFamily="18" charset="0"/>
                        </a:rPr>
                        <m:t>−1.5⋅#</m:t>
                      </m:r>
                      <m:r>
                        <a:rPr lang="en-US" b="0" i="1" smtClean="0">
                          <a:solidFill>
                            <a:schemeClr val="tx2">
                              <a:lumMod val="50000"/>
                            </a:schemeClr>
                          </a:solidFill>
                          <a:latin typeface="Cambria Math" panose="02040503050406030204" pitchFamily="18" charset="0"/>
                        </a:rPr>
                        <m:t>𝑎𝑤𝑓𝑢𝑙</m:t>
                      </m:r>
                    </m:oMath>
                  </m:oMathPara>
                </a14:m>
                <a:endParaRPr lang="en-US" dirty="0">
                  <a:solidFill>
                    <a:schemeClr val="tx2">
                      <a:lumMod val="50000"/>
                    </a:schemeClr>
                  </a:solidFill>
                </a:endParaRPr>
              </a:p>
            </p:txBody>
          </p:sp>
        </mc:Choice>
        <mc:Fallback xmlns="">
          <p:sp>
            <p:nvSpPr>
              <p:cNvPr id="35" name="TextBox 34">
                <a:extLst>
                  <a:ext uri="{FF2B5EF4-FFF2-40B4-BE49-F238E27FC236}">
                    <a16:creationId xmlns:a16="http://schemas.microsoft.com/office/drawing/2014/main" id="{378B47F0-96E7-DF40-9118-9341FE413612}"/>
                  </a:ext>
                </a:extLst>
              </p:cNvPr>
              <p:cNvSpPr txBox="1">
                <a:spLocks noRot="1" noChangeAspect="1" noMove="1" noResize="1" noEditPoints="1" noAdjustHandles="1" noChangeArrowheads="1" noChangeShapeType="1" noTextEdit="1"/>
              </p:cNvSpPr>
              <p:nvPr/>
            </p:nvSpPr>
            <p:spPr>
              <a:xfrm>
                <a:off x="4064791" y="314076"/>
                <a:ext cx="3445879" cy="307777"/>
              </a:xfrm>
              <a:prstGeom prst="rect">
                <a:avLst/>
              </a:prstGeom>
              <a:blipFill>
                <a:blip r:embed="rId5"/>
                <a:stretch>
                  <a:fillRect b="-8000"/>
                </a:stretch>
              </a:blipFill>
            </p:spPr>
            <p:txBody>
              <a:bodyPr/>
              <a:lstStyle/>
              <a:p>
                <a:r>
                  <a:rPr lang="en-US">
                    <a:noFill/>
                  </a:rPr>
                  <a:t> </a:t>
                </a:r>
              </a:p>
            </p:txBody>
          </p:sp>
        </mc:Fallback>
      </mc:AlternateContent>
      <p:grpSp>
        <p:nvGrpSpPr>
          <p:cNvPr id="5" name="Group 4">
            <a:extLst>
              <a:ext uri="{FF2B5EF4-FFF2-40B4-BE49-F238E27FC236}">
                <a16:creationId xmlns:a16="http://schemas.microsoft.com/office/drawing/2014/main" id="{ACF45456-ED7A-E14C-A2E9-CC8B8C9046B7}"/>
              </a:ext>
            </a:extLst>
          </p:cNvPr>
          <p:cNvGrpSpPr/>
          <p:nvPr/>
        </p:nvGrpSpPr>
        <p:grpSpPr>
          <a:xfrm>
            <a:off x="2632147" y="1143261"/>
            <a:ext cx="3332414" cy="2833353"/>
            <a:chOff x="2632147" y="1143261"/>
            <a:chExt cx="3332414" cy="2833353"/>
          </a:xfrm>
        </p:grpSpPr>
        <mc:AlternateContent xmlns:mc="http://schemas.openxmlformats.org/markup-compatibility/2006" xmlns:a14="http://schemas.microsoft.com/office/drawing/2010/main">
          <mc:Choice Requires="a14">
            <p:sp>
              <p:nvSpPr>
                <p:cNvPr id="48" name="Rectangle 47">
                  <a:extLst>
                    <a:ext uri="{FF2B5EF4-FFF2-40B4-BE49-F238E27FC236}">
                      <a16:creationId xmlns:a16="http://schemas.microsoft.com/office/drawing/2014/main" id="{CC2ECDBB-FE0C-3A4F-A16C-5AA8541F1B97}"/>
                    </a:ext>
                  </a:extLst>
                </p:cNvPr>
                <p:cNvSpPr/>
                <p:nvPr/>
              </p:nvSpPr>
              <p:spPr>
                <a:xfrm rot="16200000">
                  <a:off x="1587192" y="2188559"/>
                  <a:ext cx="2613815" cy="523220"/>
                </a:xfrm>
                <a:prstGeom prst="rect">
                  <a:avLst/>
                </a:prstGeom>
              </p:spPr>
              <p:txBody>
                <a:bodyPr wrap="square">
                  <a:spAutoFit/>
                </a:bodyPr>
                <a:lstStyle/>
                <a:p>
                  <a:r>
                    <a:rPr lang="en-US" dirty="0">
                      <a:solidFill>
                        <a:srgbClr val="666666"/>
                      </a:solidFill>
                      <a:latin typeface="Nunito Sans" pitchFamily="2" charset="77"/>
                    </a:rPr>
                    <a:t>0     1     2      3     4    </a:t>
                  </a:r>
                  <a14:m>
                    <m:oMath xmlns:m="http://schemas.openxmlformats.org/officeDocument/2006/math">
                      <m:r>
                        <a:rPr lang="en-US" b="0" i="1" smtClean="0">
                          <a:solidFill>
                            <a:srgbClr val="666666"/>
                          </a:solidFill>
                          <a:latin typeface="Cambria Math" panose="02040503050406030204" pitchFamily="18" charset="0"/>
                        </a:rPr>
                        <m:t>⋯</m:t>
                      </m:r>
                    </m:oMath>
                  </a14:m>
                  <a:endParaRPr lang="en-US" b="0" dirty="0">
                    <a:solidFill>
                      <a:srgbClr val="666666"/>
                    </a:solidFill>
                    <a:latin typeface="Nunito Sans" pitchFamily="2" charset="77"/>
                  </a:endParaRPr>
                </a:p>
                <a:p>
                  <a:endParaRPr lang="en-US" dirty="0"/>
                </a:p>
              </p:txBody>
            </p:sp>
          </mc:Choice>
          <mc:Fallback xmlns="">
            <p:sp>
              <p:nvSpPr>
                <p:cNvPr id="48" name="Rectangle 47">
                  <a:extLst>
                    <a:ext uri="{FF2B5EF4-FFF2-40B4-BE49-F238E27FC236}">
                      <a16:creationId xmlns:a16="http://schemas.microsoft.com/office/drawing/2014/main" id="{CC2ECDBB-FE0C-3A4F-A16C-5AA8541F1B97}"/>
                    </a:ext>
                  </a:extLst>
                </p:cNvPr>
                <p:cNvSpPr>
                  <a:spLocks noRot="1" noChangeAspect="1" noMove="1" noResize="1" noEditPoints="1" noAdjustHandles="1" noChangeArrowheads="1" noChangeShapeType="1" noTextEdit="1"/>
                </p:cNvSpPr>
                <p:nvPr/>
              </p:nvSpPr>
              <p:spPr>
                <a:xfrm rot="16200000">
                  <a:off x="1587192" y="2188559"/>
                  <a:ext cx="2613815" cy="523220"/>
                </a:xfrm>
                <a:prstGeom prst="rect">
                  <a:avLst/>
                </a:prstGeom>
                <a:blipFill>
                  <a:blip r:embed="rId6"/>
                  <a:stretch>
                    <a:fillRect b="-971"/>
                  </a:stretch>
                </a:blipFill>
              </p:spPr>
              <p:txBody>
                <a:bodyPr/>
                <a:lstStyle/>
                <a:p>
                  <a:r>
                    <a:rPr lang="en-US">
                      <a:noFill/>
                    </a:rPr>
                    <a:t> </a:t>
                  </a:r>
                </a:p>
              </p:txBody>
            </p:sp>
          </mc:Fallback>
        </mc:AlternateContent>
        <p:sp>
          <p:nvSpPr>
            <p:cNvPr id="49" name="Freeform 48">
              <a:extLst>
                <a:ext uri="{FF2B5EF4-FFF2-40B4-BE49-F238E27FC236}">
                  <a16:creationId xmlns:a16="http://schemas.microsoft.com/office/drawing/2014/main" id="{92B3BE32-963D-A74C-AD35-BACD04D0D550}"/>
                </a:ext>
              </a:extLst>
            </p:cNvPr>
            <p:cNvSpPr/>
            <p:nvPr/>
          </p:nvSpPr>
          <p:spPr>
            <a:xfrm>
              <a:off x="3012141" y="1539671"/>
              <a:ext cx="2420283" cy="2076504"/>
            </a:xfrm>
            <a:custGeom>
              <a:avLst/>
              <a:gdLst>
                <a:gd name="connsiteX0" fmla="*/ 10758 w 2474259"/>
                <a:gd name="connsiteY0" fmla="*/ 2119257 h 2119257"/>
                <a:gd name="connsiteX1" fmla="*/ 0 w 2474259"/>
                <a:gd name="connsiteY1" fmla="*/ 0 h 2119257"/>
                <a:gd name="connsiteX2" fmla="*/ 2474259 w 2474259"/>
                <a:gd name="connsiteY2" fmla="*/ 10758 h 2119257"/>
                <a:gd name="connsiteX3" fmla="*/ 10758 w 2474259"/>
                <a:gd name="connsiteY3" fmla="*/ 2119257 h 2119257"/>
              </a:gdLst>
              <a:ahLst/>
              <a:cxnLst>
                <a:cxn ang="0">
                  <a:pos x="connsiteX0" y="connsiteY0"/>
                </a:cxn>
                <a:cxn ang="0">
                  <a:pos x="connsiteX1" y="connsiteY1"/>
                </a:cxn>
                <a:cxn ang="0">
                  <a:pos x="connsiteX2" y="connsiteY2"/>
                </a:cxn>
                <a:cxn ang="0">
                  <a:pos x="connsiteX3" y="connsiteY3"/>
                </a:cxn>
              </a:cxnLst>
              <a:rect l="l" t="t" r="r" b="b"/>
              <a:pathLst>
                <a:path w="2474259" h="2119257">
                  <a:moveTo>
                    <a:pt x="10758" y="2119257"/>
                  </a:moveTo>
                  <a:lnTo>
                    <a:pt x="0" y="0"/>
                  </a:lnTo>
                  <a:lnTo>
                    <a:pt x="2474259" y="10758"/>
                  </a:lnTo>
                  <a:lnTo>
                    <a:pt x="10758" y="2119257"/>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49">
              <a:extLst>
                <a:ext uri="{FF2B5EF4-FFF2-40B4-BE49-F238E27FC236}">
                  <a16:creationId xmlns:a16="http://schemas.microsoft.com/office/drawing/2014/main" id="{A87CEF07-E30D-F643-B64A-1AC4A738DEA0}"/>
                </a:ext>
              </a:extLst>
            </p:cNvPr>
            <p:cNvSpPr/>
            <p:nvPr/>
          </p:nvSpPr>
          <p:spPr>
            <a:xfrm rot="10800000">
              <a:off x="3012138" y="1560229"/>
              <a:ext cx="2420283" cy="2076503"/>
            </a:xfrm>
            <a:custGeom>
              <a:avLst/>
              <a:gdLst>
                <a:gd name="connsiteX0" fmla="*/ 10758 w 2474259"/>
                <a:gd name="connsiteY0" fmla="*/ 2119257 h 2119257"/>
                <a:gd name="connsiteX1" fmla="*/ 0 w 2474259"/>
                <a:gd name="connsiteY1" fmla="*/ 0 h 2119257"/>
                <a:gd name="connsiteX2" fmla="*/ 2474259 w 2474259"/>
                <a:gd name="connsiteY2" fmla="*/ 10758 h 2119257"/>
                <a:gd name="connsiteX3" fmla="*/ 10758 w 2474259"/>
                <a:gd name="connsiteY3" fmla="*/ 2119257 h 2119257"/>
              </a:gdLst>
              <a:ahLst/>
              <a:cxnLst>
                <a:cxn ang="0">
                  <a:pos x="connsiteX0" y="connsiteY0"/>
                </a:cxn>
                <a:cxn ang="0">
                  <a:pos x="connsiteX1" y="connsiteY1"/>
                </a:cxn>
                <a:cxn ang="0">
                  <a:pos x="connsiteX2" y="connsiteY2"/>
                </a:cxn>
                <a:cxn ang="0">
                  <a:pos x="connsiteX3" y="connsiteY3"/>
                </a:cxn>
              </a:cxnLst>
              <a:rect l="l" t="t" r="r" b="b"/>
              <a:pathLst>
                <a:path w="2474259" h="2119257">
                  <a:moveTo>
                    <a:pt x="10758" y="2119257"/>
                  </a:moveTo>
                  <a:lnTo>
                    <a:pt x="0" y="0"/>
                  </a:lnTo>
                  <a:lnTo>
                    <a:pt x="2474259" y="10758"/>
                  </a:lnTo>
                  <a:lnTo>
                    <a:pt x="10758" y="2119257"/>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Left-Up Arrow 50">
              <a:extLst>
                <a:ext uri="{FF2B5EF4-FFF2-40B4-BE49-F238E27FC236}">
                  <a16:creationId xmlns:a16="http://schemas.microsoft.com/office/drawing/2014/main" id="{81C94E1D-C54F-2A4F-A5F1-9B23DCACF823}"/>
                </a:ext>
              </a:extLst>
            </p:cNvPr>
            <p:cNvSpPr/>
            <p:nvPr/>
          </p:nvSpPr>
          <p:spPr>
            <a:xfrm flipH="1">
              <a:off x="2969111" y="1464645"/>
              <a:ext cx="2538804" cy="2214209"/>
            </a:xfrm>
            <a:prstGeom prst="leftUpArrow">
              <a:avLst>
                <a:gd name="adj1" fmla="val 0"/>
                <a:gd name="adj2" fmla="val 1989"/>
                <a:gd name="adj3" fmla="val 289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2" name="Rectangle 51">
                  <a:extLst>
                    <a:ext uri="{FF2B5EF4-FFF2-40B4-BE49-F238E27FC236}">
                      <a16:creationId xmlns:a16="http://schemas.microsoft.com/office/drawing/2014/main" id="{96D21A82-5073-AA49-B335-A2AD51F26B37}"/>
                    </a:ext>
                  </a:extLst>
                </p:cNvPr>
                <p:cNvSpPr/>
                <p:nvPr/>
              </p:nvSpPr>
              <p:spPr>
                <a:xfrm>
                  <a:off x="2894100" y="3668837"/>
                  <a:ext cx="2613815" cy="307777"/>
                </a:xfrm>
                <a:prstGeom prst="rect">
                  <a:avLst/>
                </a:prstGeom>
              </p:spPr>
              <p:txBody>
                <a:bodyPr wrap="square">
                  <a:spAutoFit/>
                </a:bodyPr>
                <a:lstStyle/>
                <a:p>
                  <a:r>
                    <a:rPr lang="en-US" dirty="0">
                      <a:solidFill>
                        <a:srgbClr val="666666"/>
                      </a:solidFill>
                      <a:latin typeface="Nunito Sans" pitchFamily="2" charset="77"/>
                    </a:rPr>
                    <a:t>0     1     2      3     4    </a:t>
                  </a:r>
                  <a14:m>
                    <m:oMath xmlns:m="http://schemas.openxmlformats.org/officeDocument/2006/math">
                      <m:r>
                        <a:rPr lang="en-US" b="0" i="1" smtClean="0">
                          <a:solidFill>
                            <a:srgbClr val="666666"/>
                          </a:solidFill>
                          <a:latin typeface="Cambria Math" panose="02040503050406030204" pitchFamily="18" charset="0"/>
                        </a:rPr>
                        <m:t>⋯</m:t>
                      </m:r>
                    </m:oMath>
                  </a14:m>
                  <a:endParaRPr lang="en-US" dirty="0"/>
                </a:p>
              </p:txBody>
            </p:sp>
          </mc:Choice>
          <mc:Fallback xmlns="">
            <p:sp>
              <p:nvSpPr>
                <p:cNvPr id="52" name="Rectangle 51">
                  <a:extLst>
                    <a:ext uri="{FF2B5EF4-FFF2-40B4-BE49-F238E27FC236}">
                      <a16:creationId xmlns:a16="http://schemas.microsoft.com/office/drawing/2014/main" id="{96D21A82-5073-AA49-B335-A2AD51F26B37}"/>
                    </a:ext>
                  </a:extLst>
                </p:cNvPr>
                <p:cNvSpPr>
                  <a:spLocks noRot="1" noChangeAspect="1" noMove="1" noResize="1" noEditPoints="1" noAdjustHandles="1" noChangeArrowheads="1" noChangeShapeType="1" noTextEdit="1"/>
                </p:cNvSpPr>
                <p:nvPr/>
              </p:nvSpPr>
              <p:spPr>
                <a:xfrm>
                  <a:off x="2894100" y="3668837"/>
                  <a:ext cx="2613815" cy="307777"/>
                </a:xfrm>
                <a:prstGeom prst="rect">
                  <a:avLst/>
                </a:prstGeom>
                <a:blipFill>
                  <a:blip r:embed="rId7"/>
                  <a:stretch>
                    <a:fillRect l="-971" b="-24000"/>
                  </a:stretch>
                </a:blipFill>
              </p:spPr>
              <p:txBody>
                <a:bodyPr/>
                <a:lstStyle/>
                <a:p>
                  <a:r>
                    <a:rPr lang="en-US">
                      <a:noFill/>
                    </a:rPr>
                    <a:t> </a:t>
                  </a:r>
                </a:p>
              </p:txBody>
            </p:sp>
          </mc:Fallback>
        </mc:AlternateContent>
        <p:cxnSp>
          <p:nvCxnSpPr>
            <p:cNvPr id="53" name="Straight Connector 52">
              <a:extLst>
                <a:ext uri="{FF2B5EF4-FFF2-40B4-BE49-F238E27FC236}">
                  <a16:creationId xmlns:a16="http://schemas.microsoft.com/office/drawing/2014/main" id="{FAE9B181-FF93-164B-ACA8-B15AD922A913}"/>
                </a:ext>
              </a:extLst>
            </p:cNvPr>
            <p:cNvCxnSpPr>
              <a:cxnSpLocks/>
              <a:endCxn id="49" idx="2"/>
            </p:cNvCxnSpPr>
            <p:nvPr/>
          </p:nvCxnSpPr>
          <p:spPr>
            <a:xfrm flipV="1">
              <a:off x="3012141" y="1550212"/>
              <a:ext cx="2420283" cy="2086524"/>
            </a:xfrm>
            <a:prstGeom prst="line">
              <a:avLst/>
            </a:prstGeom>
            <a:ln w="28575"/>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30F2BA50-29CD-924B-9E18-0A0B5C635EEF}"/>
                    </a:ext>
                  </a:extLst>
                </p:cNvPr>
                <p:cNvSpPr txBox="1"/>
                <p:nvPr/>
              </p:nvSpPr>
              <p:spPr>
                <a:xfrm rot="19050726">
                  <a:off x="3074974" y="2324201"/>
                  <a:ext cx="2273315" cy="2616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100" b="0" i="1" smtClean="0">
                            <a:solidFill>
                              <a:schemeClr val="tx2">
                                <a:lumMod val="50000"/>
                              </a:schemeClr>
                            </a:solidFill>
                            <a:latin typeface="Cambria Math" panose="02040503050406030204" pitchFamily="18" charset="0"/>
                          </a:rPr>
                          <m:t>1⋅#</m:t>
                        </m:r>
                        <m:r>
                          <a:rPr lang="en-US" sz="1100" b="0" i="1" smtClean="0">
                            <a:solidFill>
                              <a:schemeClr val="tx2">
                                <a:lumMod val="50000"/>
                              </a:schemeClr>
                            </a:solidFill>
                            <a:latin typeface="Cambria Math" panose="02040503050406030204" pitchFamily="18" charset="0"/>
                          </a:rPr>
                          <m:t>𝑎𝑤𝑒𝑠𝑜𝑚𝑒</m:t>
                        </m:r>
                        <m:r>
                          <a:rPr lang="en-US" sz="1100" b="0" i="1" smtClean="0">
                            <a:solidFill>
                              <a:schemeClr val="tx2">
                                <a:lumMod val="50000"/>
                              </a:schemeClr>
                            </a:solidFill>
                            <a:latin typeface="Cambria Math" panose="02040503050406030204" pitchFamily="18" charset="0"/>
                          </a:rPr>
                          <m:t>−1.5⋅#</m:t>
                        </m:r>
                        <m:r>
                          <a:rPr lang="en-US" sz="1100" b="0" i="1" smtClean="0">
                            <a:solidFill>
                              <a:schemeClr val="tx2">
                                <a:lumMod val="50000"/>
                              </a:schemeClr>
                            </a:solidFill>
                            <a:latin typeface="Cambria Math" panose="02040503050406030204" pitchFamily="18" charset="0"/>
                          </a:rPr>
                          <m:t>𝑎𝑤𝑓𝑢𝑙</m:t>
                        </m:r>
                        <m:r>
                          <a:rPr lang="en-US" sz="1100" b="0" i="1" smtClean="0">
                            <a:solidFill>
                              <a:schemeClr val="tx2">
                                <a:lumMod val="50000"/>
                              </a:schemeClr>
                            </a:solidFill>
                            <a:latin typeface="Cambria Math" panose="02040503050406030204" pitchFamily="18" charset="0"/>
                          </a:rPr>
                          <m:t>=0</m:t>
                        </m:r>
                      </m:oMath>
                    </m:oMathPara>
                  </a14:m>
                  <a:endParaRPr lang="en-US" sz="1100" dirty="0">
                    <a:solidFill>
                      <a:schemeClr val="tx2">
                        <a:lumMod val="50000"/>
                      </a:schemeClr>
                    </a:solidFill>
                  </a:endParaRPr>
                </a:p>
              </p:txBody>
            </p:sp>
          </mc:Choice>
          <mc:Fallback xmlns="">
            <p:sp>
              <p:nvSpPr>
                <p:cNvPr id="54" name="TextBox 53">
                  <a:extLst>
                    <a:ext uri="{FF2B5EF4-FFF2-40B4-BE49-F238E27FC236}">
                      <a16:creationId xmlns:a16="http://schemas.microsoft.com/office/drawing/2014/main" id="{30F2BA50-29CD-924B-9E18-0A0B5C635EEF}"/>
                    </a:ext>
                  </a:extLst>
                </p:cNvPr>
                <p:cNvSpPr txBox="1">
                  <a:spLocks noRot="1" noChangeAspect="1" noMove="1" noResize="1" noEditPoints="1" noAdjustHandles="1" noChangeArrowheads="1" noChangeShapeType="1" noTextEdit="1"/>
                </p:cNvSpPr>
                <p:nvPr/>
              </p:nvSpPr>
              <p:spPr>
                <a:xfrm rot="19050726">
                  <a:off x="3074974" y="2324201"/>
                  <a:ext cx="2273315" cy="261610"/>
                </a:xfrm>
                <a:prstGeom prst="rect">
                  <a:avLst/>
                </a:prstGeom>
                <a:blipFill>
                  <a:blip r:embed="rId8"/>
                  <a:stretch>
                    <a:fillRect/>
                  </a:stretch>
                </a:blipFill>
              </p:spPr>
              <p:txBody>
                <a:bodyPr/>
                <a:lstStyle/>
                <a:p>
                  <a:r>
                    <a:rPr lang="en-US">
                      <a:noFill/>
                    </a:rPr>
                    <a:t> </a:t>
                  </a:r>
                </a:p>
              </p:txBody>
            </p:sp>
          </mc:Fallback>
        </mc:AlternateContent>
        <p:sp>
          <p:nvSpPr>
            <p:cNvPr id="56" name="Rectangle 55">
              <a:extLst>
                <a:ext uri="{FF2B5EF4-FFF2-40B4-BE49-F238E27FC236}">
                  <a16:creationId xmlns:a16="http://schemas.microsoft.com/office/drawing/2014/main" id="{8E02FEB3-8CF7-4248-92D6-E915D985435C}"/>
                </a:ext>
              </a:extLst>
            </p:cNvPr>
            <p:cNvSpPr/>
            <p:nvPr/>
          </p:nvSpPr>
          <p:spPr>
            <a:xfrm>
              <a:off x="2632147" y="1180529"/>
              <a:ext cx="739305" cy="307777"/>
            </a:xfrm>
            <a:prstGeom prst="rect">
              <a:avLst/>
            </a:prstGeom>
          </p:spPr>
          <p:txBody>
            <a:bodyPr wrap="none">
              <a:spAutoFit/>
            </a:bodyPr>
            <a:lstStyle/>
            <a:p>
              <a:r>
                <a:rPr lang="en-US" dirty="0">
                  <a:solidFill>
                    <a:srgbClr val="666666"/>
                  </a:solidFill>
                  <a:latin typeface="Nunito Sans" pitchFamily="2" charset="77"/>
                  <a:ea typeface="Nunito Sans" pitchFamily="2" charset="77"/>
                  <a:cs typeface="Nunito Sans" pitchFamily="2" charset="77"/>
                </a:rPr>
                <a:t>#awful</a:t>
              </a:r>
              <a:endParaRPr lang="en-US" dirty="0"/>
            </a:p>
          </p:txBody>
        </p:sp>
        <p:sp>
          <p:nvSpPr>
            <p:cNvPr id="57" name="Rectangle 56">
              <a:extLst>
                <a:ext uri="{FF2B5EF4-FFF2-40B4-BE49-F238E27FC236}">
                  <a16:creationId xmlns:a16="http://schemas.microsoft.com/office/drawing/2014/main" id="{558D2FF2-05CC-3E4E-B113-071FF62BFEBF}"/>
                </a:ext>
              </a:extLst>
            </p:cNvPr>
            <p:cNvSpPr/>
            <p:nvPr/>
          </p:nvSpPr>
          <p:spPr>
            <a:xfrm>
              <a:off x="4899846" y="3636730"/>
              <a:ext cx="1064715" cy="307777"/>
            </a:xfrm>
            <a:prstGeom prst="rect">
              <a:avLst/>
            </a:prstGeom>
          </p:spPr>
          <p:txBody>
            <a:bodyPr wrap="none">
              <a:spAutoFit/>
            </a:bodyPr>
            <a:lstStyle/>
            <a:p>
              <a:r>
                <a:rPr lang="en-US" dirty="0">
                  <a:solidFill>
                    <a:srgbClr val="666666"/>
                  </a:solidFill>
                  <a:latin typeface="Nunito Sans" pitchFamily="2" charset="77"/>
                  <a:ea typeface="Nunito Sans" pitchFamily="2" charset="77"/>
                  <a:cs typeface="Nunito Sans" pitchFamily="2" charset="77"/>
                </a:rPr>
                <a:t>#awesome</a:t>
              </a:r>
              <a:endParaRPr lang="en-US" dirty="0"/>
            </a:p>
          </p:txBody>
        </p:sp>
        <p:sp>
          <p:nvSpPr>
            <p:cNvPr id="77" name="Cross 76">
              <a:extLst>
                <a:ext uri="{FF2B5EF4-FFF2-40B4-BE49-F238E27FC236}">
                  <a16:creationId xmlns:a16="http://schemas.microsoft.com/office/drawing/2014/main" id="{1481FD63-3DDC-264E-84C3-D1F2A45C0866}"/>
                </a:ext>
              </a:extLst>
            </p:cNvPr>
            <p:cNvSpPr/>
            <p:nvPr/>
          </p:nvSpPr>
          <p:spPr>
            <a:xfrm>
              <a:off x="4735893" y="2881852"/>
              <a:ext cx="146868" cy="137160"/>
            </a:xfrm>
            <a:prstGeom prst="plus">
              <a:avLst>
                <a:gd name="adj" fmla="val 36764"/>
              </a:avLst>
            </a:prstGeom>
            <a:gradFill>
              <a:gsLst>
                <a:gs pos="0">
                  <a:schemeClr val="bg1">
                    <a:lumMod val="50000"/>
                  </a:schemeClr>
                </a:gs>
                <a:gs pos="100000">
                  <a:schemeClr val="bg1">
                    <a:lumMod val="85000"/>
                  </a:schemeClr>
                </a:gs>
              </a:gsLst>
              <a:lin ang="16200000" scaled="0"/>
            </a:gra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Cross 77">
              <a:extLst>
                <a:ext uri="{FF2B5EF4-FFF2-40B4-BE49-F238E27FC236}">
                  <a16:creationId xmlns:a16="http://schemas.microsoft.com/office/drawing/2014/main" id="{02D41192-235D-344F-BE22-7CA832BB07FD}"/>
                </a:ext>
              </a:extLst>
            </p:cNvPr>
            <p:cNvSpPr/>
            <p:nvPr/>
          </p:nvSpPr>
          <p:spPr>
            <a:xfrm>
              <a:off x="4355111" y="2893543"/>
              <a:ext cx="146868" cy="137160"/>
            </a:xfrm>
            <a:prstGeom prst="plus">
              <a:avLst>
                <a:gd name="adj" fmla="val 36764"/>
              </a:avLst>
            </a:prstGeom>
            <a:gradFill>
              <a:gsLst>
                <a:gs pos="0">
                  <a:schemeClr val="bg1">
                    <a:lumMod val="50000"/>
                  </a:schemeClr>
                </a:gs>
                <a:gs pos="100000">
                  <a:schemeClr val="bg1">
                    <a:lumMod val="85000"/>
                  </a:schemeClr>
                </a:gs>
              </a:gsLst>
              <a:lin ang="16200000" scaled="0"/>
            </a:gra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Cross 78">
              <a:extLst>
                <a:ext uri="{FF2B5EF4-FFF2-40B4-BE49-F238E27FC236}">
                  <a16:creationId xmlns:a16="http://schemas.microsoft.com/office/drawing/2014/main" id="{C7BE202E-F8DF-D447-915E-77CD2D3EC51C}"/>
                </a:ext>
              </a:extLst>
            </p:cNvPr>
            <p:cNvSpPr/>
            <p:nvPr/>
          </p:nvSpPr>
          <p:spPr>
            <a:xfrm>
              <a:off x="4355111" y="3195455"/>
              <a:ext cx="146868" cy="137160"/>
            </a:xfrm>
            <a:prstGeom prst="plus">
              <a:avLst>
                <a:gd name="adj" fmla="val 36764"/>
              </a:avLst>
            </a:prstGeom>
            <a:gradFill>
              <a:gsLst>
                <a:gs pos="0">
                  <a:schemeClr val="bg1">
                    <a:lumMod val="50000"/>
                  </a:schemeClr>
                </a:gs>
                <a:gs pos="100000">
                  <a:schemeClr val="bg1">
                    <a:lumMod val="85000"/>
                  </a:schemeClr>
                </a:gs>
              </a:gsLst>
              <a:lin ang="16200000" scaled="0"/>
            </a:gra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Cross 79">
              <a:extLst>
                <a:ext uri="{FF2B5EF4-FFF2-40B4-BE49-F238E27FC236}">
                  <a16:creationId xmlns:a16="http://schemas.microsoft.com/office/drawing/2014/main" id="{C4D2FB49-7171-4B48-A5FE-B716F0DB3962}"/>
                </a:ext>
              </a:extLst>
            </p:cNvPr>
            <p:cNvSpPr/>
            <p:nvPr/>
          </p:nvSpPr>
          <p:spPr>
            <a:xfrm>
              <a:off x="4018059" y="3550812"/>
              <a:ext cx="146868" cy="137160"/>
            </a:xfrm>
            <a:prstGeom prst="plus">
              <a:avLst>
                <a:gd name="adj" fmla="val 36764"/>
              </a:avLst>
            </a:prstGeom>
            <a:gradFill>
              <a:gsLst>
                <a:gs pos="0">
                  <a:schemeClr val="bg1">
                    <a:lumMod val="50000"/>
                  </a:schemeClr>
                </a:gs>
                <a:gs pos="100000">
                  <a:schemeClr val="bg1">
                    <a:lumMod val="85000"/>
                  </a:schemeClr>
                </a:gs>
              </a:gsLst>
              <a:lin ang="16200000" scaled="0"/>
            </a:gra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Cross 80">
              <a:extLst>
                <a:ext uri="{FF2B5EF4-FFF2-40B4-BE49-F238E27FC236}">
                  <a16:creationId xmlns:a16="http://schemas.microsoft.com/office/drawing/2014/main" id="{DE2FE18B-067F-2C45-BD4C-1C8F2DBB7114}"/>
                </a:ext>
              </a:extLst>
            </p:cNvPr>
            <p:cNvSpPr/>
            <p:nvPr/>
          </p:nvSpPr>
          <p:spPr>
            <a:xfrm>
              <a:off x="3626018" y="3199969"/>
              <a:ext cx="146868" cy="137160"/>
            </a:xfrm>
            <a:prstGeom prst="plus">
              <a:avLst>
                <a:gd name="adj" fmla="val 36764"/>
              </a:avLst>
            </a:prstGeom>
            <a:gradFill>
              <a:gsLst>
                <a:gs pos="0">
                  <a:schemeClr val="bg1">
                    <a:lumMod val="50000"/>
                  </a:schemeClr>
                </a:gs>
                <a:gs pos="100000">
                  <a:schemeClr val="bg1">
                    <a:lumMod val="85000"/>
                  </a:schemeClr>
                </a:gs>
              </a:gsLst>
              <a:lin ang="16200000" scaled="0"/>
            </a:gra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83B194ED-EF4D-3B41-889D-4D71BBFE7492}"/>
                </a:ext>
              </a:extLst>
            </p:cNvPr>
            <p:cNvSpPr/>
            <p:nvPr/>
          </p:nvSpPr>
          <p:spPr>
            <a:xfrm>
              <a:off x="4018059" y="1879396"/>
              <a:ext cx="146868" cy="45719"/>
            </a:xfrm>
            <a:prstGeom prst="rect">
              <a:avLst/>
            </a:prstGeom>
            <a:gradFill>
              <a:gsLst>
                <a:gs pos="0">
                  <a:schemeClr val="bg1">
                    <a:lumMod val="50000"/>
                  </a:schemeClr>
                </a:gs>
                <a:gs pos="100000">
                  <a:schemeClr val="bg1">
                    <a:lumMod val="85000"/>
                  </a:schemeClr>
                </a:gs>
              </a:gsLst>
              <a:lin ang="16200000" scaled="0"/>
            </a:gra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E45026CA-4A0F-6E49-B832-560633F4F3D2}"/>
                </a:ext>
              </a:extLst>
            </p:cNvPr>
            <p:cNvSpPr/>
            <p:nvPr/>
          </p:nvSpPr>
          <p:spPr>
            <a:xfrm>
              <a:off x="3626018" y="2174199"/>
              <a:ext cx="146868" cy="45719"/>
            </a:xfrm>
            <a:prstGeom prst="rect">
              <a:avLst/>
            </a:prstGeom>
            <a:gradFill>
              <a:gsLst>
                <a:gs pos="0">
                  <a:schemeClr val="bg1">
                    <a:lumMod val="50000"/>
                  </a:schemeClr>
                </a:gs>
                <a:gs pos="100000">
                  <a:schemeClr val="bg1">
                    <a:lumMod val="85000"/>
                  </a:schemeClr>
                </a:gs>
              </a:gsLst>
              <a:lin ang="16200000" scaled="0"/>
            </a:gra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41C657BB-D97D-2E4F-8AF5-1A5DF0A148B6}"/>
                </a:ext>
              </a:extLst>
            </p:cNvPr>
            <p:cNvSpPr/>
            <p:nvPr/>
          </p:nvSpPr>
          <p:spPr>
            <a:xfrm>
              <a:off x="3626018" y="2528749"/>
              <a:ext cx="146868" cy="45719"/>
            </a:xfrm>
            <a:prstGeom prst="rect">
              <a:avLst/>
            </a:prstGeom>
            <a:gradFill>
              <a:gsLst>
                <a:gs pos="0">
                  <a:schemeClr val="bg1">
                    <a:lumMod val="50000"/>
                  </a:schemeClr>
                </a:gs>
                <a:gs pos="100000">
                  <a:schemeClr val="bg1">
                    <a:lumMod val="85000"/>
                  </a:schemeClr>
                </a:gs>
              </a:gsLst>
              <a:lin ang="16200000" scaled="0"/>
            </a:gra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4C65E299-B104-0142-95FA-D6F36225B379}"/>
                </a:ext>
              </a:extLst>
            </p:cNvPr>
            <p:cNvSpPr/>
            <p:nvPr/>
          </p:nvSpPr>
          <p:spPr>
            <a:xfrm>
              <a:off x="3364897" y="2528748"/>
              <a:ext cx="146868" cy="45719"/>
            </a:xfrm>
            <a:prstGeom prst="rect">
              <a:avLst/>
            </a:prstGeom>
            <a:gradFill>
              <a:gsLst>
                <a:gs pos="0">
                  <a:schemeClr val="bg1">
                    <a:lumMod val="50000"/>
                  </a:schemeClr>
                </a:gs>
                <a:gs pos="100000">
                  <a:schemeClr val="bg1">
                    <a:lumMod val="85000"/>
                  </a:schemeClr>
                </a:gs>
              </a:gsLst>
              <a:lin ang="16200000" scaled="0"/>
            </a:gra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5A2338A8-4413-C142-9810-5346BE177EBE}"/>
                </a:ext>
              </a:extLst>
            </p:cNvPr>
            <p:cNvSpPr/>
            <p:nvPr/>
          </p:nvSpPr>
          <p:spPr>
            <a:xfrm>
              <a:off x="2976632" y="1879396"/>
              <a:ext cx="146868" cy="45719"/>
            </a:xfrm>
            <a:prstGeom prst="rect">
              <a:avLst/>
            </a:prstGeom>
            <a:gradFill>
              <a:gsLst>
                <a:gs pos="0">
                  <a:schemeClr val="bg1">
                    <a:lumMod val="50000"/>
                  </a:schemeClr>
                </a:gs>
                <a:gs pos="100000">
                  <a:schemeClr val="bg1">
                    <a:lumMod val="85000"/>
                  </a:schemeClr>
                </a:gs>
              </a:gsLst>
              <a:lin ang="16200000" scaled="0"/>
            </a:gra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7" name="Rectangle 96">
            <a:extLst>
              <a:ext uri="{FF2B5EF4-FFF2-40B4-BE49-F238E27FC236}">
                <a16:creationId xmlns:a16="http://schemas.microsoft.com/office/drawing/2014/main" id="{A18D5FE8-20A6-0D44-AE71-0907648D033A}"/>
              </a:ext>
            </a:extLst>
          </p:cNvPr>
          <p:cNvSpPr/>
          <p:nvPr/>
        </p:nvSpPr>
        <p:spPr>
          <a:xfrm>
            <a:off x="8112162" y="3627121"/>
            <a:ext cx="1064715" cy="307777"/>
          </a:xfrm>
          <a:prstGeom prst="rect">
            <a:avLst/>
          </a:prstGeom>
        </p:spPr>
        <p:txBody>
          <a:bodyPr wrap="none">
            <a:spAutoFit/>
          </a:bodyPr>
          <a:lstStyle/>
          <a:p>
            <a:r>
              <a:rPr lang="en-US" dirty="0">
                <a:solidFill>
                  <a:srgbClr val="666666"/>
                </a:solidFill>
                <a:latin typeface="Nunito Sans" pitchFamily="2" charset="77"/>
                <a:ea typeface="Nunito Sans" pitchFamily="2" charset="77"/>
                <a:cs typeface="Nunito Sans" pitchFamily="2" charset="77"/>
              </a:rPr>
              <a:t>#awesome</a:t>
            </a:r>
            <a:endParaRPr lang="en-US" dirty="0"/>
          </a:p>
        </p:txBody>
      </p:sp>
      <p:grpSp>
        <p:nvGrpSpPr>
          <p:cNvPr id="6" name="Group 5">
            <a:extLst>
              <a:ext uri="{FF2B5EF4-FFF2-40B4-BE49-F238E27FC236}">
                <a16:creationId xmlns:a16="http://schemas.microsoft.com/office/drawing/2014/main" id="{0B5F5CDC-C462-C440-9978-0B68C8A6E898}"/>
              </a:ext>
            </a:extLst>
          </p:cNvPr>
          <p:cNvGrpSpPr/>
          <p:nvPr/>
        </p:nvGrpSpPr>
        <p:grpSpPr>
          <a:xfrm>
            <a:off x="5844463" y="1133652"/>
            <a:ext cx="2875768" cy="2833353"/>
            <a:chOff x="5844463" y="1133652"/>
            <a:chExt cx="2875768" cy="2833353"/>
          </a:xfrm>
        </p:grpSpPr>
        <p:sp>
          <p:nvSpPr>
            <p:cNvPr id="3" name="Rectangle 2">
              <a:extLst>
                <a:ext uri="{FF2B5EF4-FFF2-40B4-BE49-F238E27FC236}">
                  <a16:creationId xmlns:a16="http://schemas.microsoft.com/office/drawing/2014/main" id="{FCB3A800-230D-4A40-81AC-CDA004D3F696}"/>
                </a:ext>
              </a:extLst>
            </p:cNvPr>
            <p:cNvSpPr/>
            <p:nvPr/>
          </p:nvSpPr>
          <p:spPr>
            <a:xfrm>
              <a:off x="6248325" y="1510806"/>
              <a:ext cx="2405007" cy="2105369"/>
            </a:xfrm>
            <a:prstGeom prst="rect">
              <a:avLst/>
            </a:prstGeom>
            <a:gradFill flip="none" rotWithShape="1">
              <a:gsLst>
                <a:gs pos="51000">
                  <a:schemeClr val="bg1">
                    <a:lumMod val="99000"/>
                  </a:schemeClr>
                </a:gs>
                <a:gs pos="0">
                  <a:schemeClr val="accent2">
                    <a:lumMod val="60000"/>
                    <a:lumOff val="40000"/>
                  </a:schemeClr>
                </a:gs>
                <a:gs pos="100000">
                  <a:schemeClr val="accent1">
                    <a:lumMod val="60000"/>
                    <a:lumOff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88" name="Rectangle 87">
                  <a:extLst>
                    <a:ext uri="{FF2B5EF4-FFF2-40B4-BE49-F238E27FC236}">
                      <a16:creationId xmlns:a16="http://schemas.microsoft.com/office/drawing/2014/main" id="{CDF82585-58D2-B84F-8D4B-68FDF592A3D6}"/>
                    </a:ext>
                  </a:extLst>
                </p:cNvPr>
                <p:cNvSpPr/>
                <p:nvPr/>
              </p:nvSpPr>
              <p:spPr>
                <a:xfrm rot="16200000">
                  <a:off x="4799508" y="2178950"/>
                  <a:ext cx="2613815" cy="523220"/>
                </a:xfrm>
                <a:prstGeom prst="rect">
                  <a:avLst/>
                </a:prstGeom>
              </p:spPr>
              <p:txBody>
                <a:bodyPr wrap="square">
                  <a:spAutoFit/>
                </a:bodyPr>
                <a:lstStyle/>
                <a:p>
                  <a:r>
                    <a:rPr lang="en-US" dirty="0">
                      <a:solidFill>
                        <a:srgbClr val="666666"/>
                      </a:solidFill>
                      <a:latin typeface="Nunito Sans" pitchFamily="2" charset="77"/>
                    </a:rPr>
                    <a:t>0     1     2      3     4    </a:t>
                  </a:r>
                  <a14:m>
                    <m:oMath xmlns:m="http://schemas.openxmlformats.org/officeDocument/2006/math">
                      <m:r>
                        <a:rPr lang="en-US" b="0" i="1" smtClean="0">
                          <a:solidFill>
                            <a:srgbClr val="666666"/>
                          </a:solidFill>
                          <a:latin typeface="Cambria Math" panose="02040503050406030204" pitchFamily="18" charset="0"/>
                        </a:rPr>
                        <m:t>⋯</m:t>
                      </m:r>
                    </m:oMath>
                  </a14:m>
                  <a:endParaRPr lang="en-US" b="0" dirty="0">
                    <a:solidFill>
                      <a:srgbClr val="666666"/>
                    </a:solidFill>
                    <a:latin typeface="Nunito Sans" pitchFamily="2" charset="77"/>
                  </a:endParaRPr>
                </a:p>
                <a:p>
                  <a:endParaRPr lang="en-US" dirty="0"/>
                </a:p>
              </p:txBody>
            </p:sp>
          </mc:Choice>
          <mc:Fallback xmlns="">
            <p:sp>
              <p:nvSpPr>
                <p:cNvPr id="88" name="Rectangle 87">
                  <a:extLst>
                    <a:ext uri="{FF2B5EF4-FFF2-40B4-BE49-F238E27FC236}">
                      <a16:creationId xmlns:a16="http://schemas.microsoft.com/office/drawing/2014/main" id="{CDF82585-58D2-B84F-8D4B-68FDF592A3D6}"/>
                    </a:ext>
                  </a:extLst>
                </p:cNvPr>
                <p:cNvSpPr>
                  <a:spLocks noRot="1" noChangeAspect="1" noMove="1" noResize="1" noEditPoints="1" noAdjustHandles="1" noChangeArrowheads="1" noChangeShapeType="1" noTextEdit="1"/>
                </p:cNvSpPr>
                <p:nvPr/>
              </p:nvSpPr>
              <p:spPr>
                <a:xfrm rot="16200000">
                  <a:off x="4799508" y="2178950"/>
                  <a:ext cx="2613815" cy="523220"/>
                </a:xfrm>
                <a:prstGeom prst="rect">
                  <a:avLst/>
                </a:prstGeom>
                <a:blipFill>
                  <a:blip r:embed="rId6"/>
                  <a:stretch>
                    <a:fillRect b="-483"/>
                  </a:stretch>
                </a:blipFill>
              </p:spPr>
              <p:txBody>
                <a:bodyPr/>
                <a:lstStyle/>
                <a:p>
                  <a:r>
                    <a:rPr lang="en-US">
                      <a:noFill/>
                    </a:rPr>
                    <a:t> </a:t>
                  </a:r>
                </a:p>
              </p:txBody>
            </p:sp>
          </mc:Fallback>
        </mc:AlternateContent>
        <p:sp>
          <p:nvSpPr>
            <p:cNvPr id="91" name="Left-Up Arrow 90">
              <a:extLst>
                <a:ext uri="{FF2B5EF4-FFF2-40B4-BE49-F238E27FC236}">
                  <a16:creationId xmlns:a16="http://schemas.microsoft.com/office/drawing/2014/main" id="{79363DFE-2B50-0241-A6F1-07C0DBC16EDA}"/>
                </a:ext>
              </a:extLst>
            </p:cNvPr>
            <p:cNvSpPr/>
            <p:nvPr/>
          </p:nvSpPr>
          <p:spPr>
            <a:xfrm flipH="1">
              <a:off x="6181427" y="1455036"/>
              <a:ext cx="2538804" cy="2214209"/>
            </a:xfrm>
            <a:prstGeom prst="leftUpArrow">
              <a:avLst>
                <a:gd name="adj1" fmla="val 0"/>
                <a:gd name="adj2" fmla="val 1989"/>
                <a:gd name="adj3" fmla="val 289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92" name="Rectangle 91">
                  <a:extLst>
                    <a:ext uri="{FF2B5EF4-FFF2-40B4-BE49-F238E27FC236}">
                      <a16:creationId xmlns:a16="http://schemas.microsoft.com/office/drawing/2014/main" id="{9B95D73F-288E-4746-BB42-C8678E908D88}"/>
                    </a:ext>
                  </a:extLst>
                </p:cNvPr>
                <p:cNvSpPr/>
                <p:nvPr/>
              </p:nvSpPr>
              <p:spPr>
                <a:xfrm>
                  <a:off x="6106416" y="3659228"/>
                  <a:ext cx="2613815" cy="307777"/>
                </a:xfrm>
                <a:prstGeom prst="rect">
                  <a:avLst/>
                </a:prstGeom>
              </p:spPr>
              <p:txBody>
                <a:bodyPr wrap="square">
                  <a:spAutoFit/>
                </a:bodyPr>
                <a:lstStyle/>
                <a:p>
                  <a:r>
                    <a:rPr lang="en-US" dirty="0">
                      <a:solidFill>
                        <a:srgbClr val="666666"/>
                      </a:solidFill>
                      <a:latin typeface="Nunito Sans" pitchFamily="2" charset="77"/>
                    </a:rPr>
                    <a:t>0     1     2      3     4    </a:t>
                  </a:r>
                  <a14:m>
                    <m:oMath xmlns:m="http://schemas.openxmlformats.org/officeDocument/2006/math">
                      <m:r>
                        <a:rPr lang="en-US" b="0" i="1" smtClean="0">
                          <a:solidFill>
                            <a:srgbClr val="666666"/>
                          </a:solidFill>
                          <a:latin typeface="Cambria Math" panose="02040503050406030204" pitchFamily="18" charset="0"/>
                        </a:rPr>
                        <m:t>⋯</m:t>
                      </m:r>
                    </m:oMath>
                  </a14:m>
                  <a:endParaRPr lang="en-US" dirty="0"/>
                </a:p>
              </p:txBody>
            </p:sp>
          </mc:Choice>
          <mc:Fallback xmlns="">
            <p:sp>
              <p:nvSpPr>
                <p:cNvPr id="92" name="Rectangle 91">
                  <a:extLst>
                    <a:ext uri="{FF2B5EF4-FFF2-40B4-BE49-F238E27FC236}">
                      <a16:creationId xmlns:a16="http://schemas.microsoft.com/office/drawing/2014/main" id="{9B95D73F-288E-4746-BB42-C8678E908D88}"/>
                    </a:ext>
                  </a:extLst>
                </p:cNvPr>
                <p:cNvSpPr>
                  <a:spLocks noRot="1" noChangeAspect="1" noMove="1" noResize="1" noEditPoints="1" noAdjustHandles="1" noChangeArrowheads="1" noChangeShapeType="1" noTextEdit="1"/>
                </p:cNvSpPr>
                <p:nvPr/>
              </p:nvSpPr>
              <p:spPr>
                <a:xfrm>
                  <a:off x="6106416" y="3659228"/>
                  <a:ext cx="2613815" cy="307777"/>
                </a:xfrm>
                <a:prstGeom prst="rect">
                  <a:avLst/>
                </a:prstGeom>
                <a:blipFill>
                  <a:blip r:embed="rId9"/>
                  <a:stretch>
                    <a:fillRect l="-483" b="-20000"/>
                  </a:stretch>
                </a:blipFill>
              </p:spPr>
              <p:txBody>
                <a:bodyPr/>
                <a:lstStyle/>
                <a:p>
                  <a:r>
                    <a:rPr lang="en-US">
                      <a:noFill/>
                    </a:rPr>
                    <a:t> </a:t>
                  </a:r>
                </a:p>
              </p:txBody>
            </p:sp>
          </mc:Fallback>
        </mc:AlternateContent>
        <p:cxnSp>
          <p:nvCxnSpPr>
            <p:cNvPr id="93" name="Straight Connector 92">
              <a:extLst>
                <a:ext uri="{FF2B5EF4-FFF2-40B4-BE49-F238E27FC236}">
                  <a16:creationId xmlns:a16="http://schemas.microsoft.com/office/drawing/2014/main" id="{0676075B-8417-C142-BB81-338D24742553}"/>
                </a:ext>
              </a:extLst>
            </p:cNvPr>
            <p:cNvCxnSpPr>
              <a:cxnSpLocks/>
            </p:cNvCxnSpPr>
            <p:nvPr/>
          </p:nvCxnSpPr>
          <p:spPr>
            <a:xfrm flipV="1">
              <a:off x="6224457" y="1540603"/>
              <a:ext cx="2420283" cy="2086524"/>
            </a:xfrm>
            <a:prstGeom prst="line">
              <a:avLst/>
            </a:prstGeom>
            <a:ln w="28575"/>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94" name="TextBox 93">
                  <a:extLst>
                    <a:ext uri="{FF2B5EF4-FFF2-40B4-BE49-F238E27FC236}">
                      <a16:creationId xmlns:a16="http://schemas.microsoft.com/office/drawing/2014/main" id="{7FF88E77-7D07-A540-ADD1-30EBB9C1F18C}"/>
                    </a:ext>
                  </a:extLst>
                </p:cNvPr>
                <p:cNvSpPr txBox="1"/>
                <p:nvPr/>
              </p:nvSpPr>
              <p:spPr>
                <a:xfrm rot="19050726">
                  <a:off x="6287290" y="2314592"/>
                  <a:ext cx="2273315" cy="2616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100" b="0" i="1" smtClean="0">
                            <a:solidFill>
                              <a:schemeClr val="tx2">
                                <a:lumMod val="50000"/>
                              </a:schemeClr>
                            </a:solidFill>
                            <a:latin typeface="Cambria Math" panose="02040503050406030204" pitchFamily="18" charset="0"/>
                          </a:rPr>
                          <m:t>1⋅#</m:t>
                        </m:r>
                        <m:r>
                          <a:rPr lang="en-US" sz="1100" b="0" i="1" smtClean="0">
                            <a:solidFill>
                              <a:schemeClr val="tx2">
                                <a:lumMod val="50000"/>
                              </a:schemeClr>
                            </a:solidFill>
                            <a:latin typeface="Cambria Math" panose="02040503050406030204" pitchFamily="18" charset="0"/>
                          </a:rPr>
                          <m:t>𝑎𝑤𝑒𝑠𝑜𝑚𝑒</m:t>
                        </m:r>
                        <m:r>
                          <a:rPr lang="en-US" sz="1100" b="0" i="1" smtClean="0">
                            <a:solidFill>
                              <a:schemeClr val="tx2">
                                <a:lumMod val="50000"/>
                              </a:schemeClr>
                            </a:solidFill>
                            <a:latin typeface="Cambria Math" panose="02040503050406030204" pitchFamily="18" charset="0"/>
                          </a:rPr>
                          <m:t>−1.5⋅#</m:t>
                        </m:r>
                        <m:r>
                          <a:rPr lang="en-US" sz="1100" b="0" i="1" smtClean="0">
                            <a:solidFill>
                              <a:schemeClr val="tx2">
                                <a:lumMod val="50000"/>
                              </a:schemeClr>
                            </a:solidFill>
                            <a:latin typeface="Cambria Math" panose="02040503050406030204" pitchFamily="18" charset="0"/>
                          </a:rPr>
                          <m:t>𝑎𝑤𝑓𝑢𝑙</m:t>
                        </m:r>
                        <m:r>
                          <a:rPr lang="en-US" sz="1100" b="0" i="1" smtClean="0">
                            <a:solidFill>
                              <a:schemeClr val="tx2">
                                <a:lumMod val="50000"/>
                              </a:schemeClr>
                            </a:solidFill>
                            <a:latin typeface="Cambria Math" panose="02040503050406030204" pitchFamily="18" charset="0"/>
                          </a:rPr>
                          <m:t>=0</m:t>
                        </m:r>
                      </m:oMath>
                    </m:oMathPara>
                  </a14:m>
                  <a:endParaRPr lang="en-US" sz="1100" dirty="0">
                    <a:solidFill>
                      <a:schemeClr val="tx2">
                        <a:lumMod val="50000"/>
                      </a:schemeClr>
                    </a:solidFill>
                  </a:endParaRPr>
                </a:p>
              </p:txBody>
            </p:sp>
          </mc:Choice>
          <mc:Fallback xmlns="">
            <p:sp>
              <p:nvSpPr>
                <p:cNvPr id="94" name="TextBox 93">
                  <a:extLst>
                    <a:ext uri="{FF2B5EF4-FFF2-40B4-BE49-F238E27FC236}">
                      <a16:creationId xmlns:a16="http://schemas.microsoft.com/office/drawing/2014/main" id="{7FF88E77-7D07-A540-ADD1-30EBB9C1F18C}"/>
                    </a:ext>
                  </a:extLst>
                </p:cNvPr>
                <p:cNvSpPr txBox="1">
                  <a:spLocks noRot="1" noChangeAspect="1" noMove="1" noResize="1" noEditPoints="1" noAdjustHandles="1" noChangeArrowheads="1" noChangeShapeType="1" noTextEdit="1"/>
                </p:cNvSpPr>
                <p:nvPr/>
              </p:nvSpPr>
              <p:spPr>
                <a:xfrm rot="19050726">
                  <a:off x="6287290" y="2314592"/>
                  <a:ext cx="2273315" cy="261610"/>
                </a:xfrm>
                <a:prstGeom prst="rect">
                  <a:avLst/>
                </a:prstGeom>
                <a:blipFill>
                  <a:blip r:embed="rId10"/>
                  <a:stretch>
                    <a:fillRect/>
                  </a:stretch>
                </a:blipFill>
              </p:spPr>
              <p:txBody>
                <a:bodyPr/>
                <a:lstStyle/>
                <a:p>
                  <a:r>
                    <a:rPr lang="en-US">
                      <a:noFill/>
                    </a:rPr>
                    <a:t> </a:t>
                  </a:r>
                </a:p>
              </p:txBody>
            </p:sp>
          </mc:Fallback>
        </mc:AlternateContent>
        <p:sp>
          <p:nvSpPr>
            <p:cNvPr id="96" name="Rectangle 95">
              <a:extLst>
                <a:ext uri="{FF2B5EF4-FFF2-40B4-BE49-F238E27FC236}">
                  <a16:creationId xmlns:a16="http://schemas.microsoft.com/office/drawing/2014/main" id="{E1F9E223-9479-384F-9D25-43D72893F796}"/>
                </a:ext>
              </a:extLst>
            </p:cNvPr>
            <p:cNvSpPr/>
            <p:nvPr/>
          </p:nvSpPr>
          <p:spPr>
            <a:xfrm>
              <a:off x="5844463" y="1170920"/>
              <a:ext cx="739305" cy="307777"/>
            </a:xfrm>
            <a:prstGeom prst="rect">
              <a:avLst/>
            </a:prstGeom>
          </p:spPr>
          <p:txBody>
            <a:bodyPr wrap="none">
              <a:spAutoFit/>
            </a:bodyPr>
            <a:lstStyle/>
            <a:p>
              <a:r>
                <a:rPr lang="en-US" dirty="0">
                  <a:solidFill>
                    <a:srgbClr val="666666"/>
                  </a:solidFill>
                  <a:latin typeface="Nunito Sans" pitchFamily="2" charset="77"/>
                  <a:ea typeface="Nunito Sans" pitchFamily="2" charset="77"/>
                  <a:cs typeface="Nunito Sans" pitchFamily="2" charset="77"/>
                </a:rPr>
                <a:t>#awful</a:t>
              </a:r>
              <a:endParaRPr lang="en-US" dirty="0"/>
            </a:p>
          </p:txBody>
        </p:sp>
        <p:sp>
          <p:nvSpPr>
            <p:cNvPr id="98" name="Cross 97">
              <a:extLst>
                <a:ext uri="{FF2B5EF4-FFF2-40B4-BE49-F238E27FC236}">
                  <a16:creationId xmlns:a16="http://schemas.microsoft.com/office/drawing/2014/main" id="{76F64891-7167-3345-9199-D5E07CD6724F}"/>
                </a:ext>
              </a:extLst>
            </p:cNvPr>
            <p:cNvSpPr/>
            <p:nvPr/>
          </p:nvSpPr>
          <p:spPr>
            <a:xfrm>
              <a:off x="7948209" y="2872243"/>
              <a:ext cx="146868" cy="137160"/>
            </a:xfrm>
            <a:prstGeom prst="plus">
              <a:avLst>
                <a:gd name="adj" fmla="val 36764"/>
              </a:avLst>
            </a:prstGeom>
            <a:gradFill>
              <a:gsLst>
                <a:gs pos="0">
                  <a:schemeClr val="bg1">
                    <a:lumMod val="50000"/>
                  </a:schemeClr>
                </a:gs>
                <a:gs pos="100000">
                  <a:schemeClr val="bg1">
                    <a:lumMod val="85000"/>
                  </a:schemeClr>
                </a:gs>
              </a:gsLst>
              <a:lin ang="16200000" scaled="0"/>
            </a:gra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Cross 98">
              <a:extLst>
                <a:ext uri="{FF2B5EF4-FFF2-40B4-BE49-F238E27FC236}">
                  <a16:creationId xmlns:a16="http://schemas.microsoft.com/office/drawing/2014/main" id="{9E0E29EA-446F-F747-8763-B0EF08E5113E}"/>
                </a:ext>
              </a:extLst>
            </p:cNvPr>
            <p:cNvSpPr/>
            <p:nvPr/>
          </p:nvSpPr>
          <p:spPr>
            <a:xfrm>
              <a:off x="7567427" y="2883934"/>
              <a:ext cx="146868" cy="137160"/>
            </a:xfrm>
            <a:prstGeom prst="plus">
              <a:avLst>
                <a:gd name="adj" fmla="val 36764"/>
              </a:avLst>
            </a:prstGeom>
            <a:gradFill>
              <a:gsLst>
                <a:gs pos="0">
                  <a:schemeClr val="bg1">
                    <a:lumMod val="50000"/>
                  </a:schemeClr>
                </a:gs>
                <a:gs pos="100000">
                  <a:schemeClr val="bg1">
                    <a:lumMod val="85000"/>
                  </a:schemeClr>
                </a:gs>
              </a:gsLst>
              <a:lin ang="16200000" scaled="0"/>
            </a:gra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Cross 99">
              <a:extLst>
                <a:ext uri="{FF2B5EF4-FFF2-40B4-BE49-F238E27FC236}">
                  <a16:creationId xmlns:a16="http://schemas.microsoft.com/office/drawing/2014/main" id="{55E4F7E0-9BE2-924A-B0B7-39D82BEAC1F0}"/>
                </a:ext>
              </a:extLst>
            </p:cNvPr>
            <p:cNvSpPr/>
            <p:nvPr/>
          </p:nvSpPr>
          <p:spPr>
            <a:xfrm>
              <a:off x="7567427" y="3185846"/>
              <a:ext cx="146868" cy="137160"/>
            </a:xfrm>
            <a:prstGeom prst="plus">
              <a:avLst>
                <a:gd name="adj" fmla="val 36764"/>
              </a:avLst>
            </a:prstGeom>
            <a:gradFill>
              <a:gsLst>
                <a:gs pos="0">
                  <a:schemeClr val="bg1">
                    <a:lumMod val="50000"/>
                  </a:schemeClr>
                </a:gs>
                <a:gs pos="100000">
                  <a:schemeClr val="bg1">
                    <a:lumMod val="85000"/>
                  </a:schemeClr>
                </a:gs>
              </a:gsLst>
              <a:lin ang="16200000" scaled="0"/>
            </a:gra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Cross 100">
              <a:extLst>
                <a:ext uri="{FF2B5EF4-FFF2-40B4-BE49-F238E27FC236}">
                  <a16:creationId xmlns:a16="http://schemas.microsoft.com/office/drawing/2014/main" id="{AADA30D0-1684-0D43-8253-4AAD4133A335}"/>
                </a:ext>
              </a:extLst>
            </p:cNvPr>
            <p:cNvSpPr/>
            <p:nvPr/>
          </p:nvSpPr>
          <p:spPr>
            <a:xfrm>
              <a:off x="7230375" y="3541203"/>
              <a:ext cx="146868" cy="137160"/>
            </a:xfrm>
            <a:prstGeom prst="plus">
              <a:avLst>
                <a:gd name="adj" fmla="val 36764"/>
              </a:avLst>
            </a:prstGeom>
            <a:gradFill>
              <a:gsLst>
                <a:gs pos="0">
                  <a:schemeClr val="bg1">
                    <a:lumMod val="50000"/>
                  </a:schemeClr>
                </a:gs>
                <a:gs pos="100000">
                  <a:schemeClr val="bg1">
                    <a:lumMod val="85000"/>
                  </a:schemeClr>
                </a:gs>
              </a:gsLst>
              <a:lin ang="16200000" scaled="0"/>
            </a:gra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Cross 101">
              <a:extLst>
                <a:ext uri="{FF2B5EF4-FFF2-40B4-BE49-F238E27FC236}">
                  <a16:creationId xmlns:a16="http://schemas.microsoft.com/office/drawing/2014/main" id="{DED44292-4090-DE45-A817-DAA4D9DD28BF}"/>
                </a:ext>
              </a:extLst>
            </p:cNvPr>
            <p:cNvSpPr/>
            <p:nvPr/>
          </p:nvSpPr>
          <p:spPr>
            <a:xfrm>
              <a:off x="6838334" y="3190360"/>
              <a:ext cx="146868" cy="137160"/>
            </a:xfrm>
            <a:prstGeom prst="plus">
              <a:avLst>
                <a:gd name="adj" fmla="val 36764"/>
              </a:avLst>
            </a:prstGeom>
            <a:gradFill>
              <a:gsLst>
                <a:gs pos="0">
                  <a:schemeClr val="bg1">
                    <a:lumMod val="50000"/>
                  </a:schemeClr>
                </a:gs>
                <a:gs pos="100000">
                  <a:schemeClr val="bg1">
                    <a:lumMod val="85000"/>
                  </a:schemeClr>
                </a:gs>
              </a:gsLst>
              <a:lin ang="16200000" scaled="0"/>
            </a:gra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2C12E77D-C27D-F04D-8E14-C67D279A44B8}"/>
                </a:ext>
              </a:extLst>
            </p:cNvPr>
            <p:cNvSpPr/>
            <p:nvPr/>
          </p:nvSpPr>
          <p:spPr>
            <a:xfrm>
              <a:off x="7230375" y="1869787"/>
              <a:ext cx="146868" cy="45719"/>
            </a:xfrm>
            <a:prstGeom prst="rect">
              <a:avLst/>
            </a:prstGeom>
            <a:gradFill>
              <a:gsLst>
                <a:gs pos="0">
                  <a:schemeClr val="bg1">
                    <a:lumMod val="50000"/>
                  </a:schemeClr>
                </a:gs>
                <a:gs pos="100000">
                  <a:schemeClr val="bg1">
                    <a:lumMod val="85000"/>
                  </a:schemeClr>
                </a:gs>
              </a:gsLst>
              <a:lin ang="16200000" scaled="0"/>
            </a:gra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42781D98-F7D2-4641-BDC5-E06A6B8A04CB}"/>
                </a:ext>
              </a:extLst>
            </p:cNvPr>
            <p:cNvSpPr/>
            <p:nvPr/>
          </p:nvSpPr>
          <p:spPr>
            <a:xfrm>
              <a:off x="6838334" y="2164590"/>
              <a:ext cx="146868" cy="45719"/>
            </a:xfrm>
            <a:prstGeom prst="rect">
              <a:avLst/>
            </a:prstGeom>
            <a:gradFill>
              <a:gsLst>
                <a:gs pos="0">
                  <a:schemeClr val="bg1">
                    <a:lumMod val="50000"/>
                  </a:schemeClr>
                </a:gs>
                <a:gs pos="100000">
                  <a:schemeClr val="bg1">
                    <a:lumMod val="85000"/>
                  </a:schemeClr>
                </a:gs>
              </a:gsLst>
              <a:lin ang="16200000" scaled="0"/>
            </a:gra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10AE95E0-98AF-854A-AADE-BD165DC3003D}"/>
                </a:ext>
              </a:extLst>
            </p:cNvPr>
            <p:cNvSpPr/>
            <p:nvPr/>
          </p:nvSpPr>
          <p:spPr>
            <a:xfrm>
              <a:off x="6838334" y="2519140"/>
              <a:ext cx="146868" cy="45719"/>
            </a:xfrm>
            <a:prstGeom prst="rect">
              <a:avLst/>
            </a:prstGeom>
            <a:gradFill>
              <a:gsLst>
                <a:gs pos="0">
                  <a:schemeClr val="bg1">
                    <a:lumMod val="50000"/>
                  </a:schemeClr>
                </a:gs>
                <a:gs pos="100000">
                  <a:schemeClr val="bg1">
                    <a:lumMod val="85000"/>
                  </a:schemeClr>
                </a:gs>
              </a:gsLst>
              <a:lin ang="16200000" scaled="0"/>
            </a:gra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7F07FC4D-5DE5-EB48-B7D2-6343EADAC52D}"/>
                </a:ext>
              </a:extLst>
            </p:cNvPr>
            <p:cNvSpPr/>
            <p:nvPr/>
          </p:nvSpPr>
          <p:spPr>
            <a:xfrm>
              <a:off x="6577213" y="2519139"/>
              <a:ext cx="146868" cy="45719"/>
            </a:xfrm>
            <a:prstGeom prst="rect">
              <a:avLst/>
            </a:prstGeom>
            <a:gradFill>
              <a:gsLst>
                <a:gs pos="0">
                  <a:schemeClr val="bg1">
                    <a:lumMod val="50000"/>
                  </a:schemeClr>
                </a:gs>
                <a:gs pos="100000">
                  <a:schemeClr val="bg1">
                    <a:lumMod val="85000"/>
                  </a:schemeClr>
                </a:gs>
              </a:gsLst>
              <a:lin ang="16200000" scaled="0"/>
            </a:gra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6DE48936-26F1-BE48-9AB4-B25EFF34E2EC}"/>
                </a:ext>
              </a:extLst>
            </p:cNvPr>
            <p:cNvSpPr/>
            <p:nvPr/>
          </p:nvSpPr>
          <p:spPr>
            <a:xfrm>
              <a:off x="6188948" y="1869787"/>
              <a:ext cx="146868" cy="45719"/>
            </a:xfrm>
            <a:prstGeom prst="rect">
              <a:avLst/>
            </a:prstGeom>
            <a:gradFill>
              <a:gsLst>
                <a:gs pos="0">
                  <a:schemeClr val="bg1">
                    <a:lumMod val="50000"/>
                  </a:schemeClr>
                </a:gs>
                <a:gs pos="100000">
                  <a:schemeClr val="bg1">
                    <a:lumMod val="85000"/>
                  </a:schemeClr>
                </a:gs>
              </a:gsLst>
              <a:lin ang="16200000" scaled="0"/>
            </a:gra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87681731"/>
      </p:ext>
    </p:extLst>
  </p:cSld>
  <p:clrMapOvr>
    <a:masterClrMapping/>
  </p:clrMapOvr>
  <p:transition spd="slow">
    <p:push dir="u"/>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E1D61AEE-385C-E601-B86D-71F835FD01F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95</a:t>
            </a:fld>
            <a:endParaRPr lang="en"/>
          </a:p>
        </p:txBody>
      </p:sp>
      <p:sp>
        <p:nvSpPr>
          <p:cNvPr id="3" name="Title 1">
            <a:extLst>
              <a:ext uri="{FF2B5EF4-FFF2-40B4-BE49-F238E27FC236}">
                <a16:creationId xmlns:a16="http://schemas.microsoft.com/office/drawing/2014/main" id="{2B29F03E-B91B-515E-3FD4-D50B6AA53A0D}"/>
              </a:ext>
            </a:extLst>
          </p:cNvPr>
          <p:cNvSpPr txBox="1">
            <a:spLocks/>
          </p:cNvSpPr>
          <p:nvPr/>
        </p:nvSpPr>
        <p:spPr>
          <a:xfrm>
            <a:off x="83613" y="47312"/>
            <a:ext cx="2046288" cy="616851"/>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1pPr>
            <a:lvl2pPr marR="0" lvl="1"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2pPr>
            <a:lvl3pPr marR="0" lvl="2"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3pPr>
            <a:lvl4pPr marR="0" lvl="3"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4pPr>
            <a:lvl5pPr marR="0" lvl="4"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5pPr>
            <a:lvl6pPr marR="0" lvl="5"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6pPr>
            <a:lvl7pPr marR="0" lvl="6"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7pPr>
            <a:lvl8pPr marR="0" lvl="7"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8pPr>
            <a:lvl9pPr marR="0" lvl="8"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9pPr>
          </a:lstStyle>
          <a:p>
            <a:r>
              <a:rPr lang="en-US" b="1">
                <a:solidFill>
                  <a:schemeClr val="accent6"/>
                </a:solidFill>
              </a:rPr>
              <a:t>ML Pipeline</a:t>
            </a:r>
            <a:endParaRPr lang="en-US" b="1" dirty="0">
              <a:solidFill>
                <a:schemeClr val="accent6"/>
              </a:solidFill>
            </a:endParaRPr>
          </a:p>
        </p:txBody>
      </p:sp>
      <p:sp>
        <p:nvSpPr>
          <p:cNvPr id="13" name="Slide Number Placeholder 3">
            <a:extLst>
              <a:ext uri="{FF2B5EF4-FFF2-40B4-BE49-F238E27FC236}">
                <a16:creationId xmlns:a16="http://schemas.microsoft.com/office/drawing/2014/main" id="{9E8D1B50-38A0-C8D2-B2FB-1B196A72F918}"/>
              </a:ext>
            </a:extLst>
          </p:cNvPr>
          <p:cNvSpPr txBox="1">
            <a:spLocks/>
          </p:cNvSpPr>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1pPr>
            <a:lvl2pPr marR="0" lvl="1"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2pPr>
            <a:lvl3pPr marR="0" lvl="2"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3pPr>
            <a:lvl4pPr marR="0" lvl="3"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4pPr>
            <a:lvl5pPr marR="0" lvl="4"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5pPr>
            <a:lvl6pPr marR="0" lvl="5"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6pPr>
            <a:lvl7pPr marR="0" lvl="6"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7pPr>
            <a:lvl8pPr marR="0" lvl="7"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8pPr>
            <a:lvl9pPr marR="0" lvl="8"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9pPr>
          </a:lstStyle>
          <a:p>
            <a:fld id="{00000000-1234-1234-1234-123412341234}" type="slidenum">
              <a:rPr lang="en" smtClean="0"/>
              <a:pPr/>
              <a:t>95</a:t>
            </a:fld>
            <a:endParaRPr lang="en"/>
          </a:p>
        </p:txBody>
      </p:sp>
      <p:sp>
        <p:nvSpPr>
          <p:cNvPr id="14" name="Magnetic Disk 13">
            <a:extLst>
              <a:ext uri="{FF2B5EF4-FFF2-40B4-BE49-F238E27FC236}">
                <a16:creationId xmlns:a16="http://schemas.microsoft.com/office/drawing/2014/main" id="{9ECD85B2-E48E-0CDB-48D5-B44246B858CC}"/>
              </a:ext>
            </a:extLst>
          </p:cNvPr>
          <p:cNvSpPr>
            <a:spLocks noChangeAspect="1"/>
          </p:cNvSpPr>
          <p:nvPr/>
        </p:nvSpPr>
        <p:spPr>
          <a:xfrm>
            <a:off x="1973253" y="1140369"/>
            <a:ext cx="1357539" cy="1376482"/>
          </a:xfrm>
          <a:prstGeom prst="flowChartMagneticDisk">
            <a:avLst/>
          </a:prstGeom>
          <a:solidFill>
            <a:schemeClr val="accent5">
              <a:lumMod val="40000"/>
              <a:lumOff val="6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16" tIns="45709" rIns="91416" bIns="45709" anchor="ctr"/>
          <a:lstStyle/>
          <a:p>
            <a:pPr algn="ctr"/>
            <a:r>
              <a:rPr lang="en-US" sz="2000" dirty="0">
                <a:latin typeface="Open Sans" panose="020B0606030504020204" pitchFamily="34" charset="0"/>
                <a:ea typeface="Open Sans" panose="020B0606030504020204" pitchFamily="34" charset="0"/>
                <a:cs typeface="Open Sans" panose="020B0606030504020204" pitchFamily="34" charset="0"/>
              </a:rPr>
              <a:t>Training</a:t>
            </a:r>
          </a:p>
          <a:p>
            <a:pPr algn="ctr"/>
            <a:r>
              <a:rPr lang="en-US" sz="2000" dirty="0">
                <a:latin typeface="Open Sans" panose="020B0606030504020204" pitchFamily="34" charset="0"/>
                <a:ea typeface="Open Sans" panose="020B0606030504020204" pitchFamily="34" charset="0"/>
                <a:cs typeface="Open Sans" panose="020B0606030504020204" pitchFamily="34" charset="0"/>
              </a:rPr>
              <a:t>Data</a:t>
            </a:r>
          </a:p>
        </p:txBody>
      </p:sp>
      <p:sp>
        <p:nvSpPr>
          <p:cNvPr id="20" name="TextBox 19">
            <a:extLst>
              <a:ext uri="{FF2B5EF4-FFF2-40B4-BE49-F238E27FC236}">
                <a16:creationId xmlns:a16="http://schemas.microsoft.com/office/drawing/2014/main" id="{8BEB8227-8D3E-D6A6-4259-3504BE6907F7}"/>
              </a:ext>
            </a:extLst>
          </p:cNvPr>
          <p:cNvSpPr txBox="1">
            <a:spLocks noChangeAspect="1"/>
          </p:cNvSpPr>
          <p:nvPr/>
        </p:nvSpPr>
        <p:spPr>
          <a:xfrm>
            <a:off x="3714815" y="1384754"/>
            <a:ext cx="1370257" cy="892552"/>
          </a:xfrm>
          <a:prstGeom prst="rect">
            <a:avLst/>
          </a:prstGeom>
          <a:solidFill>
            <a:schemeClr val="accent1">
              <a:lumMod val="60000"/>
              <a:lumOff val="40000"/>
            </a:schemeClr>
          </a:solidFill>
          <a:ln>
            <a:solidFill>
              <a:schemeClr val="accent1">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wrap="none" tIns="137160" bIns="137160" rtlCol="0">
            <a:spAutoFit/>
          </a:bodyPr>
          <a:lstStyle/>
          <a:p>
            <a:pPr algn="ctr"/>
            <a:r>
              <a:rPr lang="en-US" sz="2000" dirty="0">
                <a:latin typeface="Open Sans" panose="020B0606030504020204" pitchFamily="34" charset="0"/>
                <a:ea typeface="Open Sans" panose="020B0606030504020204" pitchFamily="34" charset="0"/>
                <a:cs typeface="Open Sans" panose="020B0606030504020204" pitchFamily="34" charset="0"/>
              </a:rPr>
              <a:t>Pre-</a:t>
            </a:r>
          </a:p>
          <a:p>
            <a:pPr algn="ctr"/>
            <a:r>
              <a:rPr lang="en-US" sz="2000" dirty="0">
                <a:latin typeface="Open Sans" panose="020B0606030504020204" pitchFamily="34" charset="0"/>
                <a:ea typeface="Open Sans" panose="020B0606030504020204" pitchFamily="34" charset="0"/>
                <a:cs typeface="Open Sans" panose="020B0606030504020204" pitchFamily="34" charset="0"/>
              </a:rPr>
              <a:t>Processing</a:t>
            </a:r>
          </a:p>
        </p:txBody>
      </p:sp>
      <p:cxnSp>
        <p:nvCxnSpPr>
          <p:cNvPr id="23" name="Straight Arrow Connector 22">
            <a:extLst>
              <a:ext uri="{FF2B5EF4-FFF2-40B4-BE49-F238E27FC236}">
                <a16:creationId xmlns:a16="http://schemas.microsoft.com/office/drawing/2014/main" id="{A3D2B411-A1F6-12DF-C2A9-EAF83EE6DF8C}"/>
              </a:ext>
            </a:extLst>
          </p:cNvPr>
          <p:cNvCxnSpPr>
            <a:cxnSpLocks noChangeAspect="1"/>
            <a:stCxn id="14" idx="4"/>
            <a:endCxn id="20" idx="1"/>
          </p:cNvCxnSpPr>
          <p:nvPr/>
        </p:nvCxnSpPr>
        <p:spPr>
          <a:xfrm>
            <a:off x="3330792" y="1828610"/>
            <a:ext cx="384023" cy="2420"/>
          </a:xfrm>
          <a:prstGeom prst="straightConnector1">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sp>
        <p:nvSpPr>
          <p:cNvPr id="24" name="TextBox 23">
            <a:extLst>
              <a:ext uri="{FF2B5EF4-FFF2-40B4-BE49-F238E27FC236}">
                <a16:creationId xmlns:a16="http://schemas.microsoft.com/office/drawing/2014/main" id="{C25CEE35-30CE-B93D-7F2F-354CAB2D40E7}"/>
              </a:ext>
            </a:extLst>
          </p:cNvPr>
          <p:cNvSpPr txBox="1">
            <a:spLocks noChangeAspect="1"/>
          </p:cNvSpPr>
          <p:nvPr/>
        </p:nvSpPr>
        <p:spPr>
          <a:xfrm>
            <a:off x="5651243" y="1384754"/>
            <a:ext cx="880240" cy="892552"/>
          </a:xfrm>
          <a:prstGeom prst="rect">
            <a:avLst/>
          </a:prstGeom>
          <a:solidFill>
            <a:schemeClr val="accent3">
              <a:lumMod val="60000"/>
              <a:lumOff val="40000"/>
            </a:schemeClr>
          </a:solidFill>
          <a:effectLst>
            <a:outerShdw blurRad="50800" dist="50800" dir="5400000" algn="ctr" rotWithShape="0">
              <a:srgbClr val="000000">
                <a:alpha val="62000"/>
              </a:srgbClr>
            </a:outerShdw>
          </a:effectLst>
        </p:spPr>
        <p:style>
          <a:lnRef idx="2">
            <a:schemeClr val="accent3">
              <a:shade val="50000"/>
            </a:schemeClr>
          </a:lnRef>
          <a:fillRef idx="1">
            <a:schemeClr val="accent3"/>
          </a:fillRef>
          <a:effectRef idx="0">
            <a:schemeClr val="accent3"/>
          </a:effectRef>
          <a:fontRef idx="minor">
            <a:schemeClr val="lt1"/>
          </a:fontRef>
        </p:style>
        <p:txBody>
          <a:bodyPr wrap="none" tIns="137160" bIns="137160" rtlCol="0">
            <a:spAutoFit/>
          </a:bodyPr>
          <a:lstStyle/>
          <a:p>
            <a:pPr algn="ctr"/>
            <a:r>
              <a:rPr lang="en-US" sz="2000" dirty="0">
                <a:effectLst>
                  <a:outerShdw blurRad="50800" dist="38100" dir="5400000" algn="t"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ML </a:t>
            </a:r>
            <a:br>
              <a:rPr lang="en-US" sz="2000" dirty="0">
                <a:effectLst>
                  <a:outerShdw blurRad="50800" dist="38100" dir="5400000" algn="t"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br>
            <a:r>
              <a:rPr lang="en-US" sz="2000" dirty="0">
                <a:effectLst>
                  <a:outerShdw blurRad="50800" dist="38100" dir="5400000" algn="t"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model</a:t>
            </a:r>
          </a:p>
        </p:txBody>
      </p:sp>
      <p:sp>
        <p:nvSpPr>
          <p:cNvPr id="25" name="TextBox 24">
            <a:extLst>
              <a:ext uri="{FF2B5EF4-FFF2-40B4-BE49-F238E27FC236}">
                <a16:creationId xmlns:a16="http://schemas.microsoft.com/office/drawing/2014/main" id="{8B667B54-E8D9-631C-83AB-1736EFC63A06}"/>
              </a:ext>
            </a:extLst>
          </p:cNvPr>
          <p:cNvSpPr txBox="1">
            <a:spLocks noChangeAspect="1"/>
          </p:cNvSpPr>
          <p:nvPr/>
        </p:nvSpPr>
        <p:spPr>
          <a:xfrm>
            <a:off x="5610159" y="4036885"/>
            <a:ext cx="962407" cy="892552"/>
          </a:xfrm>
          <a:prstGeom prst="rect">
            <a:avLst/>
          </a:prstGeom>
          <a:solidFill>
            <a:schemeClr val="accent2">
              <a:lumMod val="40000"/>
              <a:lumOff val="60000"/>
            </a:schemeClr>
          </a:solidFill>
          <a:ln>
            <a:solidFill>
              <a:schemeClr val="accent2">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wrap="none" tIns="137160" bIns="137160" rtlCol="0">
            <a:spAutoFit/>
          </a:bodyPr>
          <a:lstStyle/>
          <a:p>
            <a:pPr algn="ctr"/>
            <a:r>
              <a:rPr lang="en-US" sz="2000" dirty="0">
                <a:latin typeface="Open Sans" panose="020B0606030504020204" pitchFamily="34" charset="0"/>
                <a:ea typeface="Open Sans" panose="020B0606030504020204" pitchFamily="34" charset="0"/>
                <a:cs typeface="Open Sans" panose="020B0606030504020204" pitchFamily="34" charset="0"/>
              </a:rPr>
              <a:t>Quality</a:t>
            </a:r>
            <a:br>
              <a:rPr lang="en-US" sz="2000" dirty="0">
                <a:latin typeface="Open Sans" panose="020B0606030504020204" pitchFamily="34" charset="0"/>
                <a:ea typeface="Open Sans" panose="020B0606030504020204" pitchFamily="34" charset="0"/>
                <a:cs typeface="Open Sans" panose="020B0606030504020204" pitchFamily="34" charset="0"/>
              </a:rPr>
            </a:br>
            <a:r>
              <a:rPr lang="en-US" sz="2000" dirty="0">
                <a:latin typeface="Open Sans" panose="020B0606030504020204" pitchFamily="34" charset="0"/>
                <a:ea typeface="Open Sans" panose="020B0606030504020204" pitchFamily="34" charset="0"/>
                <a:cs typeface="Open Sans" panose="020B0606030504020204" pitchFamily="34" charset="0"/>
              </a:rPr>
              <a:t>metric</a:t>
            </a:r>
          </a:p>
        </p:txBody>
      </p:sp>
      <p:sp>
        <p:nvSpPr>
          <p:cNvPr id="26" name="TextBox 25">
            <a:extLst>
              <a:ext uri="{FF2B5EF4-FFF2-40B4-BE49-F238E27FC236}">
                <a16:creationId xmlns:a16="http://schemas.microsoft.com/office/drawing/2014/main" id="{47E6EABC-04AF-9DF1-8134-D9EB99484BB5}"/>
              </a:ext>
            </a:extLst>
          </p:cNvPr>
          <p:cNvSpPr txBox="1">
            <a:spLocks noChangeAspect="1"/>
          </p:cNvSpPr>
          <p:nvPr/>
        </p:nvSpPr>
        <p:spPr>
          <a:xfrm>
            <a:off x="5254598" y="2780202"/>
            <a:ext cx="1673530" cy="892552"/>
          </a:xfrm>
          <a:prstGeom prst="rect">
            <a:avLst/>
          </a:prstGeom>
          <a:solidFill>
            <a:schemeClr val="bg2">
              <a:lumMod val="60000"/>
              <a:lumOff val="40000"/>
            </a:schemeClr>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wrap="none" tIns="137160" bIns="137160" rtlCol="0">
            <a:spAutoFit/>
          </a:bodyPr>
          <a:lstStyle/>
          <a:p>
            <a:pPr algn="ctr"/>
            <a:r>
              <a:rPr lang="en-US" sz="2000" dirty="0">
                <a:latin typeface="Open Sans" panose="020B0606030504020204" pitchFamily="34" charset="0"/>
                <a:ea typeface="Open Sans" panose="020B0606030504020204" pitchFamily="34" charset="0"/>
                <a:cs typeface="Open Sans" panose="020B0606030504020204" pitchFamily="34" charset="0"/>
              </a:rPr>
              <a:t>Optimization </a:t>
            </a:r>
          </a:p>
          <a:p>
            <a:pPr algn="ctr"/>
            <a:r>
              <a:rPr lang="en-US" sz="2000" dirty="0">
                <a:latin typeface="Open Sans" panose="020B0606030504020204" pitchFamily="34" charset="0"/>
                <a:ea typeface="Open Sans" panose="020B0606030504020204" pitchFamily="34" charset="0"/>
                <a:cs typeface="Open Sans" panose="020B0606030504020204" pitchFamily="34" charset="0"/>
              </a:rPr>
              <a:t>algorithm</a:t>
            </a:r>
          </a:p>
        </p:txBody>
      </p:sp>
      <p:cxnSp>
        <p:nvCxnSpPr>
          <p:cNvPr id="27" name="Straight Arrow Connector 26">
            <a:extLst>
              <a:ext uri="{FF2B5EF4-FFF2-40B4-BE49-F238E27FC236}">
                <a16:creationId xmlns:a16="http://schemas.microsoft.com/office/drawing/2014/main" id="{9C9AB847-0891-E06E-E21E-2665477B6371}"/>
              </a:ext>
            </a:extLst>
          </p:cNvPr>
          <p:cNvCxnSpPr>
            <a:cxnSpLocks noChangeAspect="1"/>
            <a:stCxn id="20" idx="3"/>
            <a:endCxn id="24" idx="1"/>
          </p:cNvCxnSpPr>
          <p:nvPr/>
        </p:nvCxnSpPr>
        <p:spPr>
          <a:xfrm>
            <a:off x="5085072" y="1831030"/>
            <a:ext cx="566171" cy="0"/>
          </a:xfrm>
          <a:prstGeom prst="straightConnector1">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cxnSp>
        <p:nvCxnSpPr>
          <p:cNvPr id="28" name="Straight Arrow Connector 27">
            <a:extLst>
              <a:ext uri="{FF2B5EF4-FFF2-40B4-BE49-F238E27FC236}">
                <a16:creationId xmlns:a16="http://schemas.microsoft.com/office/drawing/2014/main" id="{0A517288-7596-6252-D73E-5B6DEF76C93C}"/>
              </a:ext>
            </a:extLst>
          </p:cNvPr>
          <p:cNvCxnSpPr>
            <a:cxnSpLocks noChangeAspect="1"/>
            <a:stCxn id="24" idx="3"/>
            <a:endCxn id="42" idx="1"/>
          </p:cNvCxnSpPr>
          <p:nvPr/>
        </p:nvCxnSpPr>
        <p:spPr>
          <a:xfrm flipV="1">
            <a:off x="6531483" y="1830880"/>
            <a:ext cx="1195693" cy="150"/>
          </a:xfrm>
          <a:prstGeom prst="straightConnector1">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cxnSp>
        <p:nvCxnSpPr>
          <p:cNvPr id="29" name="Straight Arrow Connector 28">
            <a:extLst>
              <a:ext uri="{FF2B5EF4-FFF2-40B4-BE49-F238E27FC236}">
                <a16:creationId xmlns:a16="http://schemas.microsoft.com/office/drawing/2014/main" id="{E3F36AD7-3DEA-C7A8-A525-6584C5632D5C}"/>
              </a:ext>
            </a:extLst>
          </p:cNvPr>
          <p:cNvCxnSpPr>
            <a:cxnSpLocks noChangeAspect="1"/>
            <a:stCxn id="25" idx="0"/>
            <a:endCxn id="26" idx="2"/>
          </p:cNvCxnSpPr>
          <p:nvPr/>
        </p:nvCxnSpPr>
        <p:spPr>
          <a:xfrm flipV="1">
            <a:off x="6091363" y="3672754"/>
            <a:ext cx="0" cy="364131"/>
          </a:xfrm>
          <a:prstGeom prst="straightConnector1">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cxnSp>
        <p:nvCxnSpPr>
          <p:cNvPr id="30" name="Elbow Connector 29">
            <a:extLst>
              <a:ext uri="{FF2B5EF4-FFF2-40B4-BE49-F238E27FC236}">
                <a16:creationId xmlns:a16="http://schemas.microsoft.com/office/drawing/2014/main" id="{0660374F-64E9-E127-4973-5B93A9D686C2}"/>
              </a:ext>
            </a:extLst>
          </p:cNvPr>
          <p:cNvCxnSpPr>
            <a:cxnSpLocks noChangeAspect="1"/>
            <a:endCxn id="25" idx="3"/>
          </p:cNvCxnSpPr>
          <p:nvPr/>
        </p:nvCxnSpPr>
        <p:spPr>
          <a:xfrm rot="5400000">
            <a:off x="5665898" y="2758878"/>
            <a:ext cx="2630951" cy="817614"/>
          </a:xfrm>
          <a:prstGeom prst="bentConnector2">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sp>
        <p:nvSpPr>
          <p:cNvPr id="31" name="TextBox 30">
            <a:extLst>
              <a:ext uri="{FF2B5EF4-FFF2-40B4-BE49-F238E27FC236}">
                <a16:creationId xmlns:a16="http://schemas.microsoft.com/office/drawing/2014/main" id="{53DA716B-524B-1140-178D-BE3738370118}"/>
              </a:ext>
            </a:extLst>
          </p:cNvPr>
          <p:cNvSpPr txBox="1">
            <a:spLocks noChangeAspect="1"/>
          </p:cNvSpPr>
          <p:nvPr/>
        </p:nvSpPr>
        <p:spPr>
          <a:xfrm>
            <a:off x="2690047" y="2728584"/>
            <a:ext cx="308055" cy="40011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000" b="1" dirty="0">
                <a:solidFill>
                  <a:srgbClr val="B57BA6"/>
                </a:solidFill>
                <a:latin typeface="Open Sans" panose="020B0606030504020204" pitchFamily="34" charset="0"/>
                <a:ea typeface="Open Sans" panose="020B0606030504020204" pitchFamily="34" charset="0"/>
                <a:cs typeface="Open Sans" panose="020B0606030504020204" pitchFamily="34" charset="0"/>
              </a:rPr>
              <a:t>y</a:t>
            </a:r>
          </a:p>
        </p:txBody>
      </p:sp>
      <p:sp>
        <p:nvSpPr>
          <p:cNvPr id="32" name="TextBox 31">
            <a:extLst>
              <a:ext uri="{FF2B5EF4-FFF2-40B4-BE49-F238E27FC236}">
                <a16:creationId xmlns:a16="http://schemas.microsoft.com/office/drawing/2014/main" id="{B1FA5895-4264-CF22-2A38-70370E523FB6}"/>
              </a:ext>
            </a:extLst>
          </p:cNvPr>
          <p:cNvSpPr txBox="1">
            <a:spLocks noChangeAspect="1"/>
          </p:cNvSpPr>
          <p:nvPr/>
        </p:nvSpPr>
        <p:spPr>
          <a:xfrm>
            <a:off x="5189699" y="1382537"/>
            <a:ext cx="311042" cy="40011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000" b="1" dirty="0">
                <a:solidFill>
                  <a:srgbClr val="B57BA6"/>
                </a:solidFill>
                <a:latin typeface="Open Sans" panose="020B0606030504020204" pitchFamily="34" charset="0"/>
                <a:ea typeface="Open Sans" panose="020B0606030504020204" pitchFamily="34" charset="0"/>
                <a:cs typeface="Open Sans" panose="020B0606030504020204" pitchFamily="34" charset="0"/>
              </a:rPr>
              <a:t>x</a:t>
            </a:r>
          </a:p>
        </p:txBody>
      </p:sp>
      <p:sp>
        <p:nvSpPr>
          <p:cNvPr id="33" name="TextBox 32">
            <a:extLst>
              <a:ext uri="{FF2B5EF4-FFF2-40B4-BE49-F238E27FC236}">
                <a16:creationId xmlns:a16="http://schemas.microsoft.com/office/drawing/2014/main" id="{ABEE6469-4B63-CAED-9D04-DA6CEC14CFB1}"/>
              </a:ext>
            </a:extLst>
          </p:cNvPr>
          <p:cNvSpPr txBox="1">
            <a:spLocks noChangeAspect="1"/>
          </p:cNvSpPr>
          <p:nvPr/>
        </p:nvSpPr>
        <p:spPr>
          <a:xfrm>
            <a:off x="6851332" y="1379132"/>
            <a:ext cx="308055" cy="40011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000" b="1" dirty="0" err="1">
                <a:solidFill>
                  <a:srgbClr val="B57BA6"/>
                </a:solidFill>
                <a:latin typeface="Open Sans" panose="020B0606030504020204" pitchFamily="34" charset="0"/>
                <a:ea typeface="Open Sans" panose="020B0606030504020204" pitchFamily="34" charset="0"/>
                <a:cs typeface="Open Sans" panose="020B0606030504020204" pitchFamily="34" charset="0"/>
              </a:rPr>
              <a:t>ŷ</a:t>
            </a:r>
            <a:endParaRPr lang="en-US" sz="2000" b="1" dirty="0">
              <a:solidFill>
                <a:srgbClr val="B57BA6"/>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34" name="Group 33">
            <a:extLst>
              <a:ext uri="{FF2B5EF4-FFF2-40B4-BE49-F238E27FC236}">
                <a16:creationId xmlns:a16="http://schemas.microsoft.com/office/drawing/2014/main" id="{1A518855-C2A1-5EC0-787C-3A432F88D26A}"/>
              </a:ext>
            </a:extLst>
          </p:cNvPr>
          <p:cNvGrpSpPr>
            <a:grpSpLocks noChangeAspect="1"/>
          </p:cNvGrpSpPr>
          <p:nvPr/>
        </p:nvGrpSpPr>
        <p:grpSpPr>
          <a:xfrm>
            <a:off x="5645598" y="2309757"/>
            <a:ext cx="278175" cy="525691"/>
            <a:chOff x="7787573" y="1903182"/>
            <a:chExt cx="298480" cy="618118"/>
          </a:xfrm>
        </p:grpSpPr>
        <p:sp>
          <p:nvSpPr>
            <p:cNvPr id="35" name="TextBox 34">
              <a:extLst>
                <a:ext uri="{FF2B5EF4-FFF2-40B4-BE49-F238E27FC236}">
                  <a16:creationId xmlns:a16="http://schemas.microsoft.com/office/drawing/2014/main" id="{827748D3-D549-429F-7CF8-59F3E899F006}"/>
                </a:ext>
              </a:extLst>
            </p:cNvPr>
            <p:cNvSpPr txBox="1"/>
            <p:nvPr/>
          </p:nvSpPr>
          <p:spPr>
            <a:xfrm>
              <a:off x="7787573" y="1903182"/>
              <a:ext cx="298480" cy="470458"/>
            </a:xfrm>
            <a:prstGeom prst="rect">
              <a:avLst/>
            </a:prstGeom>
            <a:noFill/>
          </p:spPr>
          <p:txBody>
            <a:bodyPr wrap="square" rtlCol="0">
              <a:spAutoFit/>
            </a:bodyPr>
            <a:lstStyle/>
            <a:p>
              <a:r>
                <a:rPr lang="en-US" sz="2000" b="1" dirty="0">
                  <a:solidFill>
                    <a:srgbClr val="B57BA6"/>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36" name="TextBox 35">
              <a:extLst>
                <a:ext uri="{FF2B5EF4-FFF2-40B4-BE49-F238E27FC236}">
                  <a16:creationId xmlns:a16="http://schemas.microsoft.com/office/drawing/2014/main" id="{FDCF7B03-90B0-66BC-C166-27D3B7F76DA7}"/>
                </a:ext>
              </a:extLst>
            </p:cNvPr>
            <p:cNvSpPr txBox="1"/>
            <p:nvPr/>
          </p:nvSpPr>
          <p:spPr>
            <a:xfrm>
              <a:off x="7802001" y="2050842"/>
              <a:ext cx="284052" cy="470458"/>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000" b="1" dirty="0">
                  <a:solidFill>
                    <a:srgbClr val="B57BA6"/>
                  </a:solidFill>
                  <a:latin typeface="Open Sans" panose="020B0606030504020204" pitchFamily="34" charset="0"/>
                  <a:ea typeface="Open Sans" panose="020B0606030504020204" pitchFamily="34" charset="0"/>
                  <a:cs typeface="Open Sans" panose="020B0606030504020204" pitchFamily="34" charset="0"/>
                </a:rPr>
                <a:t>f</a:t>
              </a:r>
            </a:p>
          </p:txBody>
        </p:sp>
      </p:grpSp>
      <p:cxnSp>
        <p:nvCxnSpPr>
          <p:cNvPr id="37" name="Straight Arrow Connector 36">
            <a:extLst>
              <a:ext uri="{FF2B5EF4-FFF2-40B4-BE49-F238E27FC236}">
                <a16:creationId xmlns:a16="http://schemas.microsoft.com/office/drawing/2014/main" id="{EEDB42AD-598C-D9ED-8FE0-7FE180B71883}"/>
              </a:ext>
            </a:extLst>
          </p:cNvPr>
          <p:cNvCxnSpPr>
            <a:cxnSpLocks noChangeAspect="1"/>
            <a:stCxn id="26" idx="0"/>
            <a:endCxn id="24" idx="2"/>
          </p:cNvCxnSpPr>
          <p:nvPr/>
        </p:nvCxnSpPr>
        <p:spPr>
          <a:xfrm flipV="1">
            <a:off x="6091363" y="2277306"/>
            <a:ext cx="0" cy="502896"/>
          </a:xfrm>
          <a:prstGeom prst="straightConnector1">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cxnSp>
        <p:nvCxnSpPr>
          <p:cNvPr id="39" name="Elbow Connector 38">
            <a:extLst>
              <a:ext uri="{FF2B5EF4-FFF2-40B4-BE49-F238E27FC236}">
                <a16:creationId xmlns:a16="http://schemas.microsoft.com/office/drawing/2014/main" id="{C1C05A48-31C5-5581-2AD2-58290D312F93}"/>
              </a:ext>
            </a:extLst>
          </p:cNvPr>
          <p:cNvCxnSpPr>
            <a:cxnSpLocks noChangeAspect="1"/>
            <a:stCxn id="14" idx="3"/>
            <a:endCxn id="25" idx="1"/>
          </p:cNvCxnSpPr>
          <p:nvPr/>
        </p:nvCxnSpPr>
        <p:spPr>
          <a:xfrm rot="16200000" flipH="1">
            <a:off x="3147936" y="2020938"/>
            <a:ext cx="1966310" cy="2958136"/>
          </a:xfrm>
          <a:prstGeom prst="bentConnector2">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pic>
        <p:nvPicPr>
          <p:cNvPr id="40" name="Picture 2" descr="World Earth Continents - Free vector graphic on Pixabay">
            <a:extLst>
              <a:ext uri="{FF2B5EF4-FFF2-40B4-BE49-F238E27FC236}">
                <a16:creationId xmlns:a16="http://schemas.microsoft.com/office/drawing/2014/main" id="{8D7E23AA-E5C2-7E30-D06F-49101ED8150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019"/>
          <a:stretch/>
        </p:blipFill>
        <p:spPr bwMode="auto">
          <a:xfrm>
            <a:off x="222182" y="1175276"/>
            <a:ext cx="1229334" cy="1308724"/>
          </a:xfrm>
          <a:prstGeom prst="rect">
            <a:avLst/>
          </a:prstGeom>
          <a:noFill/>
          <a:extLst>
            <a:ext uri="{909E8E84-426E-40DD-AFC4-6F175D3DCCD1}">
              <a14:hiddenFill xmlns:a14="http://schemas.microsoft.com/office/drawing/2010/main">
                <a:solidFill>
                  <a:srgbClr val="FFFFFF"/>
                </a:solidFill>
              </a14:hiddenFill>
            </a:ext>
          </a:extLst>
        </p:spPr>
      </p:pic>
      <p:cxnSp>
        <p:nvCxnSpPr>
          <p:cNvPr id="41" name="Straight Arrow Connector 40">
            <a:extLst>
              <a:ext uri="{FF2B5EF4-FFF2-40B4-BE49-F238E27FC236}">
                <a16:creationId xmlns:a16="http://schemas.microsoft.com/office/drawing/2014/main" id="{B2B30A13-6DA8-0AF5-9A62-142A25644AC5}"/>
              </a:ext>
            </a:extLst>
          </p:cNvPr>
          <p:cNvCxnSpPr>
            <a:cxnSpLocks noChangeAspect="1"/>
            <a:stCxn id="40" idx="3"/>
            <a:endCxn id="14" idx="2"/>
          </p:cNvCxnSpPr>
          <p:nvPr/>
        </p:nvCxnSpPr>
        <p:spPr>
          <a:xfrm flipV="1">
            <a:off x="1451516" y="1828610"/>
            <a:ext cx="521737" cy="1028"/>
          </a:xfrm>
          <a:prstGeom prst="straightConnector1">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pic>
        <p:nvPicPr>
          <p:cNvPr id="42" name="Picture 2" descr="World Earth Continents - Free vector graphic on Pixabay">
            <a:extLst>
              <a:ext uri="{FF2B5EF4-FFF2-40B4-BE49-F238E27FC236}">
                <a16:creationId xmlns:a16="http://schemas.microsoft.com/office/drawing/2014/main" id="{0CA9CFE7-7DAB-A314-C137-B724F433D63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019"/>
          <a:stretch/>
        </p:blipFill>
        <p:spPr bwMode="auto">
          <a:xfrm>
            <a:off x="7727176" y="1176518"/>
            <a:ext cx="1229334" cy="1308724"/>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B852B0CC-7841-F9A8-A999-CE89C4556660}"/>
              </a:ext>
            </a:extLst>
          </p:cNvPr>
          <p:cNvSpPr txBox="1"/>
          <p:nvPr/>
        </p:nvSpPr>
        <p:spPr>
          <a:xfrm>
            <a:off x="1972138" y="398842"/>
            <a:ext cx="1353456" cy="677108"/>
          </a:xfrm>
          <a:prstGeom prst="rect">
            <a:avLst/>
          </a:prstGeom>
          <a:noFill/>
        </p:spPr>
        <p:txBody>
          <a:bodyPr wrap="square" rtlCol="0">
            <a:spAutoFit/>
          </a:bodyPr>
          <a:lstStyle/>
          <a:p>
            <a:pPr marL="285750" indent="-285750">
              <a:buFontTx/>
              <a:buChar char="-"/>
            </a:pPr>
            <a:r>
              <a:rPr lang="en-US" sz="1200" dirty="0"/>
              <a:t>Train/</a:t>
            </a:r>
            <a:r>
              <a:rPr lang="en-US" sz="1200" dirty="0" err="1"/>
              <a:t>val</a:t>
            </a:r>
            <a:r>
              <a:rPr lang="en-US" sz="1200" dirty="0"/>
              <a:t>/test-split</a:t>
            </a:r>
          </a:p>
          <a:p>
            <a:endParaRPr lang="en-US" dirty="0"/>
          </a:p>
        </p:txBody>
      </p:sp>
      <p:sp>
        <p:nvSpPr>
          <p:cNvPr id="47" name="TextBox 46">
            <a:extLst>
              <a:ext uri="{FF2B5EF4-FFF2-40B4-BE49-F238E27FC236}">
                <a16:creationId xmlns:a16="http://schemas.microsoft.com/office/drawing/2014/main" id="{0ACADA37-3C14-BED9-AC53-8EF82BB0C042}"/>
              </a:ext>
            </a:extLst>
          </p:cNvPr>
          <p:cNvSpPr txBox="1"/>
          <p:nvPr/>
        </p:nvSpPr>
        <p:spPr>
          <a:xfrm>
            <a:off x="3569290" y="112682"/>
            <a:ext cx="1680974" cy="1384995"/>
          </a:xfrm>
          <a:prstGeom prst="rect">
            <a:avLst/>
          </a:prstGeom>
          <a:noFill/>
        </p:spPr>
        <p:txBody>
          <a:bodyPr wrap="square" rtlCol="0">
            <a:spAutoFit/>
          </a:bodyPr>
          <a:lstStyle/>
          <a:p>
            <a:pPr marL="285750" indent="-285750">
              <a:buFontTx/>
              <a:buChar char="-"/>
            </a:pPr>
            <a:r>
              <a:rPr lang="en-US" sz="1200" dirty="0"/>
              <a:t>Scaling / Normalization</a:t>
            </a:r>
          </a:p>
          <a:p>
            <a:pPr marL="285750" indent="-285750">
              <a:buFontTx/>
              <a:buChar char="-"/>
            </a:pPr>
            <a:r>
              <a:rPr lang="en-US" sz="1200" dirty="0"/>
              <a:t>Feature Selection</a:t>
            </a:r>
          </a:p>
          <a:p>
            <a:r>
              <a:rPr lang="en-US" sz="1200" dirty="0"/>
              <a:t>      - All Subsets</a:t>
            </a:r>
          </a:p>
          <a:p>
            <a:r>
              <a:rPr lang="en-US" sz="1200" dirty="0"/>
              <a:t>      - Greedy </a:t>
            </a:r>
          </a:p>
          <a:p>
            <a:r>
              <a:rPr lang="en-US" sz="1200" dirty="0"/>
              <a:t>      - LASSO</a:t>
            </a:r>
          </a:p>
          <a:p>
            <a:endParaRPr lang="en-US" sz="1200" dirty="0"/>
          </a:p>
        </p:txBody>
      </p:sp>
      <p:sp>
        <p:nvSpPr>
          <p:cNvPr id="51" name="TextBox 50">
            <a:extLst>
              <a:ext uri="{FF2B5EF4-FFF2-40B4-BE49-F238E27FC236}">
                <a16:creationId xmlns:a16="http://schemas.microsoft.com/office/drawing/2014/main" id="{95E8B6CB-F3BF-4742-1A07-6961E990B262}"/>
              </a:ext>
            </a:extLst>
          </p:cNvPr>
          <p:cNvSpPr txBox="1"/>
          <p:nvPr/>
        </p:nvSpPr>
        <p:spPr>
          <a:xfrm>
            <a:off x="5500741" y="398842"/>
            <a:ext cx="2383616" cy="830997"/>
          </a:xfrm>
          <a:prstGeom prst="rect">
            <a:avLst/>
          </a:prstGeom>
          <a:noFill/>
        </p:spPr>
        <p:txBody>
          <a:bodyPr wrap="square" rtlCol="0">
            <a:spAutoFit/>
          </a:bodyPr>
          <a:lstStyle/>
          <a:p>
            <a:pPr marL="285750" indent="-285750">
              <a:buFontTx/>
              <a:buChar char="-"/>
            </a:pPr>
            <a:r>
              <a:rPr lang="en-US" sz="1200" dirty="0"/>
              <a:t>Linear Regression</a:t>
            </a:r>
          </a:p>
          <a:p>
            <a:pPr marL="285750" indent="-285750">
              <a:buFontTx/>
              <a:buChar char="-"/>
            </a:pPr>
            <a:r>
              <a:rPr lang="en-US" sz="1200" dirty="0"/>
              <a:t>Polynomial Regression</a:t>
            </a:r>
          </a:p>
          <a:p>
            <a:pPr marL="285750" indent="-285750">
              <a:buFontTx/>
              <a:buChar char="-"/>
            </a:pPr>
            <a:r>
              <a:rPr lang="en-US" sz="1200" dirty="0"/>
              <a:t>Ridge Regression</a:t>
            </a:r>
          </a:p>
          <a:p>
            <a:pPr marL="285750" indent="-285750">
              <a:buFontTx/>
              <a:buChar char="-"/>
            </a:pPr>
            <a:r>
              <a:rPr lang="en-US" sz="1200" dirty="0"/>
              <a:t>LASSO Regression</a:t>
            </a:r>
          </a:p>
        </p:txBody>
      </p:sp>
      <p:sp>
        <p:nvSpPr>
          <p:cNvPr id="52" name="TextBox 51">
            <a:extLst>
              <a:ext uri="{FF2B5EF4-FFF2-40B4-BE49-F238E27FC236}">
                <a16:creationId xmlns:a16="http://schemas.microsoft.com/office/drawing/2014/main" id="{BAF6CF11-2FA7-20C5-6E03-39123F61EB07}"/>
              </a:ext>
            </a:extLst>
          </p:cNvPr>
          <p:cNvSpPr txBox="1"/>
          <p:nvPr/>
        </p:nvSpPr>
        <p:spPr>
          <a:xfrm>
            <a:off x="3277305" y="4483161"/>
            <a:ext cx="2741662" cy="646331"/>
          </a:xfrm>
          <a:prstGeom prst="rect">
            <a:avLst/>
          </a:prstGeom>
          <a:noFill/>
        </p:spPr>
        <p:txBody>
          <a:bodyPr wrap="square" rtlCol="0">
            <a:spAutoFit/>
          </a:bodyPr>
          <a:lstStyle/>
          <a:p>
            <a:pPr marL="285750" indent="-285750">
              <a:buFontTx/>
              <a:buChar char="-"/>
            </a:pPr>
            <a:r>
              <a:rPr lang="en-US" sz="1200" dirty="0"/>
              <a:t>MSE / RMSE</a:t>
            </a:r>
          </a:p>
          <a:p>
            <a:pPr marL="285750" indent="-285750">
              <a:buFontTx/>
              <a:buChar char="-"/>
            </a:pPr>
            <a:r>
              <a:rPr lang="en-US" sz="1200" dirty="0"/>
              <a:t>L1 Regularization (LASSO)</a:t>
            </a:r>
          </a:p>
          <a:p>
            <a:pPr marL="285750" indent="-285750">
              <a:buFontTx/>
              <a:buChar char="-"/>
            </a:pPr>
            <a:r>
              <a:rPr lang="en-US" sz="1200" dirty="0"/>
              <a:t>L2 Regularization (Ridge)</a:t>
            </a:r>
          </a:p>
        </p:txBody>
      </p:sp>
      <p:sp>
        <p:nvSpPr>
          <p:cNvPr id="53" name="TextBox 52">
            <a:extLst>
              <a:ext uri="{FF2B5EF4-FFF2-40B4-BE49-F238E27FC236}">
                <a16:creationId xmlns:a16="http://schemas.microsoft.com/office/drawing/2014/main" id="{C9777201-35DD-2190-3301-4E216F0C7BC8}"/>
              </a:ext>
            </a:extLst>
          </p:cNvPr>
          <p:cNvSpPr txBox="1"/>
          <p:nvPr/>
        </p:nvSpPr>
        <p:spPr>
          <a:xfrm>
            <a:off x="2500596" y="2798011"/>
            <a:ext cx="2741662" cy="307777"/>
          </a:xfrm>
          <a:prstGeom prst="rect">
            <a:avLst/>
          </a:prstGeom>
          <a:noFill/>
        </p:spPr>
        <p:txBody>
          <a:bodyPr wrap="square" rtlCol="0">
            <a:spAutoFit/>
          </a:bodyPr>
          <a:lstStyle/>
          <a:p>
            <a:pPr marL="285750" indent="-285750" algn="r">
              <a:buFontTx/>
              <a:buChar char="-"/>
            </a:pPr>
            <a:r>
              <a:rPr lang="en-US" dirty="0"/>
              <a:t>Gradient Descent</a:t>
            </a:r>
          </a:p>
        </p:txBody>
      </p:sp>
      <p:sp>
        <p:nvSpPr>
          <p:cNvPr id="54" name="TextBox 53">
            <a:extLst>
              <a:ext uri="{FF2B5EF4-FFF2-40B4-BE49-F238E27FC236}">
                <a16:creationId xmlns:a16="http://schemas.microsoft.com/office/drawing/2014/main" id="{6ACB113C-7AED-6EC3-AAF5-CFD033C0A7D6}"/>
              </a:ext>
            </a:extLst>
          </p:cNvPr>
          <p:cNvSpPr txBox="1"/>
          <p:nvPr/>
        </p:nvSpPr>
        <p:spPr>
          <a:xfrm>
            <a:off x="7557064" y="2495178"/>
            <a:ext cx="2468508" cy="1277273"/>
          </a:xfrm>
          <a:prstGeom prst="rect">
            <a:avLst/>
          </a:prstGeom>
          <a:noFill/>
        </p:spPr>
        <p:txBody>
          <a:bodyPr wrap="square" rtlCol="0">
            <a:spAutoFit/>
          </a:bodyPr>
          <a:lstStyle/>
          <a:p>
            <a:r>
              <a:rPr lang="en-US" sz="1100" dirty="0"/>
              <a:t>Overarching Concepts:</a:t>
            </a:r>
          </a:p>
          <a:p>
            <a:pPr marL="285750" indent="-285750">
              <a:buFontTx/>
              <a:buChar char="-"/>
            </a:pPr>
            <a:r>
              <a:rPr lang="en-US" sz="1100" dirty="0"/>
              <a:t>Overfitting</a:t>
            </a:r>
          </a:p>
          <a:p>
            <a:pPr marL="285750" indent="-285750">
              <a:buFontTx/>
              <a:buChar char="-"/>
            </a:pPr>
            <a:r>
              <a:rPr lang="en-US" sz="1100" dirty="0"/>
              <a:t>Bias / Variance</a:t>
            </a:r>
          </a:p>
          <a:p>
            <a:pPr marL="285750" indent="-285750">
              <a:buFontTx/>
              <a:buChar char="-"/>
            </a:pPr>
            <a:r>
              <a:rPr lang="en-US" sz="1100" dirty="0"/>
              <a:t>Hyperparameter </a:t>
            </a:r>
            <a:br>
              <a:rPr lang="en-US" sz="1100" dirty="0"/>
            </a:br>
            <a:r>
              <a:rPr lang="en-US" sz="1100" dirty="0"/>
              <a:t>Tuning:</a:t>
            </a:r>
          </a:p>
          <a:p>
            <a:r>
              <a:rPr lang="en-US" sz="1100" dirty="0"/>
              <a:t>      - Validation Set</a:t>
            </a:r>
          </a:p>
          <a:p>
            <a:r>
              <a:rPr lang="en-US" sz="1100" dirty="0"/>
              <a:t>      - Cross-validation</a:t>
            </a:r>
          </a:p>
        </p:txBody>
      </p:sp>
    </p:spTree>
    <p:extLst>
      <p:ext uri="{BB962C8B-B14F-4D97-AF65-F5344CB8AC3E}">
        <p14:creationId xmlns:p14="http://schemas.microsoft.com/office/powerpoint/2010/main" val="8945919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51" grpId="0"/>
      <p:bldP spid="52" grpId="0"/>
      <p:bldP spid="53" grpId="0"/>
      <p:bldP spid="54"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F037D-91C4-4721-B058-D55BE6455A94}"/>
              </a:ext>
            </a:extLst>
          </p:cNvPr>
          <p:cNvSpPr>
            <a:spLocks noGrp="1"/>
          </p:cNvSpPr>
          <p:nvPr>
            <p:ph type="ctrTitle"/>
          </p:nvPr>
        </p:nvSpPr>
        <p:spPr/>
        <p:txBody>
          <a:bodyPr/>
          <a:lstStyle/>
          <a:p>
            <a:r>
              <a:rPr lang="en-US" dirty="0"/>
              <a:t>Classification</a:t>
            </a:r>
          </a:p>
        </p:txBody>
      </p:sp>
      <p:sp>
        <p:nvSpPr>
          <p:cNvPr id="3" name="Subtitle 2">
            <a:extLst>
              <a:ext uri="{FF2B5EF4-FFF2-40B4-BE49-F238E27FC236}">
                <a16:creationId xmlns:a16="http://schemas.microsoft.com/office/drawing/2014/main" id="{1726CE7E-D51B-4978-877F-010DA852710B}"/>
              </a:ext>
            </a:extLst>
          </p:cNvPr>
          <p:cNvSpPr>
            <a:spLocks noGrp="1"/>
          </p:cNvSpPr>
          <p:nvPr>
            <p:ph type="subTitle" idx="1"/>
          </p:nvPr>
        </p:nvSpPr>
        <p:spPr/>
        <p:txBody>
          <a:bodyPr/>
          <a:lstStyle/>
          <a:p>
            <a:endParaRPr lang="en-US" dirty="0"/>
          </a:p>
        </p:txBody>
      </p:sp>
      <p:sp>
        <p:nvSpPr>
          <p:cNvPr id="4" name="Slide Number Placeholder 3">
            <a:extLst>
              <a:ext uri="{FF2B5EF4-FFF2-40B4-BE49-F238E27FC236}">
                <a16:creationId xmlns:a16="http://schemas.microsoft.com/office/drawing/2014/main" id="{4986277C-B52D-4C7B-8572-D16104C59A2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96</a:t>
            </a:fld>
            <a:endParaRPr lang="en"/>
          </a:p>
        </p:txBody>
      </p:sp>
    </p:spTree>
    <p:extLst>
      <p:ext uri="{BB962C8B-B14F-4D97-AF65-F5344CB8AC3E}">
        <p14:creationId xmlns:p14="http://schemas.microsoft.com/office/powerpoint/2010/main" val="1208213876"/>
      </p:ext>
    </p:extLst>
  </p:cSld>
  <p:clrMapOvr>
    <a:masterClrMapping/>
  </p:clrMapOvr>
  <p:transition spd="slow">
    <p:push dir="u"/>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B185FD-8DCF-D347-A281-92ADBFE9A7BC}"/>
              </a:ext>
            </a:extLst>
          </p:cNvPr>
          <p:cNvSpPr>
            <a:spLocks noGrp="1"/>
          </p:cNvSpPr>
          <p:nvPr>
            <p:ph type="title"/>
          </p:nvPr>
        </p:nvSpPr>
        <p:spPr/>
        <p:txBody>
          <a:bodyPr/>
          <a:lstStyle/>
          <a:p>
            <a:r>
              <a:rPr lang="en-US" dirty="0"/>
              <a:t>Sentiment Classifier</a:t>
            </a:r>
          </a:p>
        </p:txBody>
      </p:sp>
      <p:sp>
        <p:nvSpPr>
          <p:cNvPr id="4" name="Text Placeholder 3">
            <a:extLst>
              <a:ext uri="{FF2B5EF4-FFF2-40B4-BE49-F238E27FC236}">
                <a16:creationId xmlns:a16="http://schemas.microsoft.com/office/drawing/2014/main" id="{4D02D82C-CE5D-F645-88A4-757E694770E5}"/>
              </a:ext>
            </a:extLst>
          </p:cNvPr>
          <p:cNvSpPr>
            <a:spLocks noGrp="1"/>
          </p:cNvSpPr>
          <p:nvPr>
            <p:ph type="body" idx="1"/>
          </p:nvPr>
        </p:nvSpPr>
        <p:spPr/>
        <p:txBody>
          <a:bodyPr/>
          <a:lstStyle/>
          <a:p>
            <a:pPr marL="139700" indent="0">
              <a:buNone/>
            </a:pPr>
            <a:r>
              <a:rPr lang="en-US" dirty="0"/>
              <a:t>In our example, we want to classify a restaurant review as positive or negative.</a:t>
            </a:r>
          </a:p>
          <a:p>
            <a:pPr marL="139700" indent="0">
              <a:buNone/>
            </a:pPr>
            <a:endParaRPr lang="en-US" dirty="0"/>
          </a:p>
          <a:p>
            <a:pPr marL="139700" indent="0">
              <a:buNone/>
            </a:pPr>
            <a:endParaRPr lang="en-US" dirty="0"/>
          </a:p>
        </p:txBody>
      </p:sp>
      <p:sp>
        <p:nvSpPr>
          <p:cNvPr id="2" name="Slide Number Placeholder 1">
            <a:extLst>
              <a:ext uri="{FF2B5EF4-FFF2-40B4-BE49-F238E27FC236}">
                <a16:creationId xmlns:a16="http://schemas.microsoft.com/office/drawing/2014/main" id="{FCFE3F50-BEE7-6544-A9CF-0D5301C7AD5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97</a:t>
            </a:fld>
            <a:endParaRPr lang="en"/>
          </a:p>
        </p:txBody>
      </p:sp>
      <p:sp>
        <p:nvSpPr>
          <p:cNvPr id="7" name="Rectangle 6">
            <a:extLst>
              <a:ext uri="{FF2B5EF4-FFF2-40B4-BE49-F238E27FC236}">
                <a16:creationId xmlns:a16="http://schemas.microsoft.com/office/drawing/2014/main" id="{E8C509A2-2548-E548-B32D-9FB5C89598B1}"/>
              </a:ext>
            </a:extLst>
          </p:cNvPr>
          <p:cNvSpPr/>
          <p:nvPr/>
        </p:nvSpPr>
        <p:spPr>
          <a:xfrm>
            <a:off x="3305930" y="2141810"/>
            <a:ext cx="1373646" cy="1371600"/>
          </a:xfrm>
          <a:prstGeom prst="rect">
            <a:avLst/>
          </a:prstGeom>
          <a:solidFill>
            <a:srgbClr val="B57BA6"/>
          </a:solidFill>
          <a:ln>
            <a:solidFill>
              <a:srgbClr val="95698A"/>
            </a:solidFill>
          </a:ln>
        </p:spPr>
        <p:txBody>
          <a:bodyPr wrap="square" anchor="ctr">
            <a:spAutoFit/>
          </a:bodyPr>
          <a:lstStyle/>
          <a:p>
            <a:pPr algn="ctr"/>
            <a:r>
              <a:rPr lang="en-US" dirty="0">
                <a:solidFill>
                  <a:schemeClr val="bg1"/>
                </a:solidFill>
                <a:latin typeface="Nunito Sans" pitchFamily="2" charset="77"/>
                <a:ea typeface="Nunito Sans" pitchFamily="2" charset="77"/>
                <a:cs typeface="Nunito Sans" pitchFamily="2" charset="77"/>
              </a:rPr>
              <a:t>Sentence from review</a:t>
            </a:r>
            <a:endParaRPr lang="en-US" i="1" dirty="0">
              <a:solidFill>
                <a:schemeClr val="bg1"/>
              </a:solidFill>
              <a:latin typeface="Nunito Sans" pitchFamily="2" charset="77"/>
            </a:endParaRPr>
          </a:p>
        </p:txBody>
      </p:sp>
      <p:sp>
        <p:nvSpPr>
          <p:cNvPr id="9" name="Rectangle 8">
            <a:extLst>
              <a:ext uri="{FF2B5EF4-FFF2-40B4-BE49-F238E27FC236}">
                <a16:creationId xmlns:a16="http://schemas.microsoft.com/office/drawing/2014/main" id="{D8D14B34-CE8B-754E-8DE9-5C95EB6D8732}"/>
              </a:ext>
            </a:extLst>
          </p:cNvPr>
          <p:cNvSpPr/>
          <p:nvPr/>
        </p:nvSpPr>
        <p:spPr>
          <a:xfrm>
            <a:off x="5489451" y="2566000"/>
            <a:ext cx="1029044" cy="523220"/>
          </a:xfrm>
          <a:prstGeom prst="rect">
            <a:avLst/>
          </a:prstGeom>
          <a:solidFill>
            <a:schemeClr val="accent3"/>
          </a:solidFill>
          <a:ln>
            <a:solidFill>
              <a:schemeClr val="accent3">
                <a:lumMod val="50000"/>
              </a:schemeClr>
            </a:solidFill>
          </a:ln>
        </p:spPr>
        <p:txBody>
          <a:bodyPr wrap="square" anchor="ctr">
            <a:spAutoFit/>
          </a:bodyPr>
          <a:lstStyle/>
          <a:p>
            <a:pPr algn="ctr"/>
            <a:r>
              <a:rPr lang="en-US" i="1" dirty="0">
                <a:solidFill>
                  <a:schemeClr val="bg1"/>
                </a:solidFill>
                <a:latin typeface="Nunito Sans" pitchFamily="2" charset="77"/>
              </a:rPr>
              <a:t>Classifier Model</a:t>
            </a:r>
          </a:p>
        </p:txBody>
      </p:sp>
      <p:sp>
        <p:nvSpPr>
          <p:cNvPr id="10" name="Cross 9">
            <a:extLst>
              <a:ext uri="{FF2B5EF4-FFF2-40B4-BE49-F238E27FC236}">
                <a16:creationId xmlns:a16="http://schemas.microsoft.com/office/drawing/2014/main" id="{DDEF1BCF-3A06-6349-8A2B-411B01BE084B}"/>
              </a:ext>
            </a:extLst>
          </p:cNvPr>
          <p:cNvSpPr/>
          <p:nvPr/>
        </p:nvSpPr>
        <p:spPr>
          <a:xfrm>
            <a:off x="7229137" y="1942794"/>
            <a:ext cx="408789" cy="398032"/>
          </a:xfrm>
          <a:prstGeom prst="plus">
            <a:avLst>
              <a:gd name="adj" fmla="val 3794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003CBE22-7FB0-6F4F-AF1E-9277636B2A6A}"/>
              </a:ext>
            </a:extLst>
          </p:cNvPr>
          <p:cNvSpPr/>
          <p:nvPr/>
        </p:nvSpPr>
        <p:spPr>
          <a:xfrm>
            <a:off x="7229137" y="3393759"/>
            <a:ext cx="408789" cy="10980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cxnSp>
        <p:nvCxnSpPr>
          <p:cNvPr id="13" name="Straight Arrow Connector 12">
            <a:extLst>
              <a:ext uri="{FF2B5EF4-FFF2-40B4-BE49-F238E27FC236}">
                <a16:creationId xmlns:a16="http://schemas.microsoft.com/office/drawing/2014/main" id="{A107DA51-7ACF-B04B-AD5F-88C507AA2249}"/>
              </a:ext>
            </a:extLst>
          </p:cNvPr>
          <p:cNvCxnSpPr>
            <a:cxnSpLocks/>
            <a:stCxn id="9" idx="3"/>
          </p:cNvCxnSpPr>
          <p:nvPr/>
        </p:nvCxnSpPr>
        <p:spPr>
          <a:xfrm flipV="1">
            <a:off x="6518495" y="2141810"/>
            <a:ext cx="570794" cy="685800"/>
          </a:xfrm>
          <a:prstGeom prst="straightConnector1">
            <a:avLst/>
          </a:prstGeom>
          <a:ln>
            <a:solidFill>
              <a:srgbClr val="95698A"/>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632DDAD7-CCF8-424B-A13C-2498BC24C343}"/>
              </a:ext>
            </a:extLst>
          </p:cNvPr>
          <p:cNvCxnSpPr>
            <a:cxnSpLocks/>
            <a:stCxn id="9" idx="3"/>
          </p:cNvCxnSpPr>
          <p:nvPr/>
        </p:nvCxnSpPr>
        <p:spPr>
          <a:xfrm>
            <a:off x="6518495" y="2827610"/>
            <a:ext cx="607924" cy="621052"/>
          </a:xfrm>
          <a:prstGeom prst="straightConnector1">
            <a:avLst/>
          </a:prstGeom>
          <a:ln>
            <a:solidFill>
              <a:srgbClr val="95698A"/>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1BFE3824-4019-414B-A59D-1BA529440B55}"/>
              </a:ext>
            </a:extLst>
          </p:cNvPr>
          <p:cNvCxnSpPr>
            <a:cxnSpLocks/>
            <a:stCxn id="7" idx="3"/>
            <a:endCxn id="9" idx="1"/>
          </p:cNvCxnSpPr>
          <p:nvPr/>
        </p:nvCxnSpPr>
        <p:spPr>
          <a:xfrm>
            <a:off x="4679576" y="2827610"/>
            <a:ext cx="809875" cy="0"/>
          </a:xfrm>
          <a:prstGeom prst="straightConnector1">
            <a:avLst/>
          </a:prstGeom>
          <a:ln>
            <a:solidFill>
              <a:srgbClr val="95698A"/>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6F99E1A6-A33B-7D4C-8B97-82FC65FB74D8}"/>
              </a:ext>
            </a:extLst>
          </p:cNvPr>
          <p:cNvSpPr/>
          <p:nvPr/>
        </p:nvSpPr>
        <p:spPr>
          <a:xfrm>
            <a:off x="3589437" y="4044780"/>
            <a:ext cx="806631" cy="307777"/>
          </a:xfrm>
          <a:prstGeom prst="rect">
            <a:avLst/>
          </a:prstGeom>
        </p:spPr>
        <p:txBody>
          <a:bodyPr wrap="none">
            <a:spAutoFit/>
          </a:bodyPr>
          <a:lstStyle/>
          <a:p>
            <a:r>
              <a:rPr lang="en-US" b="1" dirty="0">
                <a:solidFill>
                  <a:srgbClr val="666666"/>
                </a:solidFill>
                <a:latin typeface="Nunito Sans" pitchFamily="2" charset="77"/>
                <a:ea typeface="Nunito Sans" pitchFamily="2" charset="77"/>
                <a:cs typeface="Nunito Sans" pitchFamily="2" charset="77"/>
              </a:rPr>
              <a:t>Input: x</a:t>
            </a:r>
          </a:p>
        </p:txBody>
      </p:sp>
      <p:sp>
        <p:nvSpPr>
          <p:cNvPr id="21" name="Rectangle 20">
            <a:extLst>
              <a:ext uri="{FF2B5EF4-FFF2-40B4-BE49-F238E27FC236}">
                <a16:creationId xmlns:a16="http://schemas.microsoft.com/office/drawing/2014/main" id="{308E66D3-3C80-6D4A-AAFC-F0F34955D95E}"/>
              </a:ext>
            </a:extLst>
          </p:cNvPr>
          <p:cNvSpPr/>
          <p:nvPr/>
        </p:nvSpPr>
        <p:spPr>
          <a:xfrm>
            <a:off x="6736866" y="4019760"/>
            <a:ext cx="1393330" cy="523220"/>
          </a:xfrm>
          <a:prstGeom prst="rect">
            <a:avLst/>
          </a:prstGeom>
        </p:spPr>
        <p:txBody>
          <a:bodyPr wrap="none">
            <a:spAutoFit/>
          </a:bodyPr>
          <a:lstStyle/>
          <a:p>
            <a:r>
              <a:rPr lang="en-US" b="1" dirty="0">
                <a:solidFill>
                  <a:srgbClr val="666666"/>
                </a:solidFill>
                <a:latin typeface="Nunito Sans" pitchFamily="2" charset="77"/>
                <a:ea typeface="Nunito Sans" pitchFamily="2" charset="77"/>
                <a:cs typeface="Nunito Sans" pitchFamily="2" charset="77"/>
              </a:rPr>
              <a:t>Output: y</a:t>
            </a:r>
          </a:p>
          <a:p>
            <a:r>
              <a:rPr lang="en-US" dirty="0">
                <a:solidFill>
                  <a:srgbClr val="666666"/>
                </a:solidFill>
                <a:latin typeface="Nunito Sans" pitchFamily="2" charset="77"/>
                <a:ea typeface="Nunito Sans" pitchFamily="2" charset="77"/>
                <a:cs typeface="Nunito Sans" pitchFamily="2" charset="77"/>
              </a:rPr>
              <a:t>Predicted class</a:t>
            </a:r>
          </a:p>
        </p:txBody>
      </p:sp>
    </p:spTree>
    <p:extLst>
      <p:ext uri="{BB962C8B-B14F-4D97-AF65-F5344CB8AC3E}">
        <p14:creationId xmlns:p14="http://schemas.microsoft.com/office/powerpoint/2010/main" val="2507196472"/>
      </p:ext>
    </p:extLst>
  </p:cSld>
  <p:clrMapOvr>
    <a:masterClrMapping/>
  </p:clrMapOvr>
  <p:transition spd="slow">
    <p:push dir="u"/>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CD5274A-6930-4D46-8F05-A834EAC39FC1}"/>
              </a:ext>
            </a:extLst>
          </p:cNvPr>
          <p:cNvSpPr txBox="1">
            <a:spLocks/>
          </p:cNvSpPr>
          <p:nvPr/>
        </p:nvSpPr>
        <p:spPr>
          <a:xfrm>
            <a:off x="234450" y="575500"/>
            <a:ext cx="2046300" cy="3981000"/>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1pPr>
            <a:lvl2pPr marR="0" lvl="1" algn="l" rtl="0" eaLnBrk="1" hangingPunct="1">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2pPr>
            <a:lvl3pPr marR="0" lvl="2" algn="l" rtl="0" eaLnBrk="1" hangingPunct="1">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3pPr>
            <a:lvl4pPr marR="0" lvl="3" algn="l" rtl="0" eaLnBrk="1" hangingPunct="1">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4pPr>
            <a:lvl5pPr marR="0" lvl="4" algn="l" rtl="0" eaLnBrk="1" hangingPunct="1">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5pPr>
            <a:lvl6pPr marR="0" lvl="5" algn="l" rtl="0" eaLnBrk="1" hangingPunct="1">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6pPr>
            <a:lvl7pPr marR="0" lvl="6" algn="l" rtl="0" eaLnBrk="1" hangingPunct="1">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7pPr>
            <a:lvl8pPr marR="0" lvl="7" algn="l" rtl="0" eaLnBrk="1" hangingPunct="1">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8pPr>
            <a:lvl9pPr marR="0" lvl="8" algn="l" rtl="0" eaLnBrk="1" hangingPunct="1">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9pPr>
          </a:lstStyle>
          <a:p>
            <a:r>
              <a:rPr lang="en-US" b="1" dirty="0"/>
              <a:t>Attempt 1:</a:t>
            </a:r>
            <a:br>
              <a:rPr lang="en-US" dirty="0"/>
            </a:br>
            <a:r>
              <a:rPr lang="en-US" dirty="0"/>
              <a:t>Simple Threshold</a:t>
            </a:r>
            <a:br>
              <a:rPr lang="en-US" dirty="0"/>
            </a:br>
            <a:r>
              <a:rPr lang="en-US" dirty="0"/>
              <a:t>Classifier</a:t>
            </a:r>
          </a:p>
        </p:txBody>
      </p:sp>
      <p:sp>
        <p:nvSpPr>
          <p:cNvPr id="3" name="Text Placeholder 2">
            <a:extLst>
              <a:ext uri="{FF2B5EF4-FFF2-40B4-BE49-F238E27FC236}">
                <a16:creationId xmlns:a16="http://schemas.microsoft.com/office/drawing/2014/main" id="{21FEB9F2-508D-FF40-97BD-9BDD84A0E707}"/>
              </a:ext>
            </a:extLst>
          </p:cNvPr>
          <p:cNvSpPr>
            <a:spLocks noGrp="1"/>
          </p:cNvSpPr>
          <p:nvPr>
            <p:ph type="body" idx="1"/>
          </p:nvPr>
        </p:nvSpPr>
        <p:spPr>
          <a:xfrm>
            <a:off x="2771157" y="277643"/>
            <a:ext cx="6059977" cy="789066"/>
          </a:xfrm>
        </p:spPr>
        <p:txBody>
          <a:bodyPr/>
          <a:lstStyle/>
          <a:p>
            <a:pPr marL="139700" indent="0">
              <a:buNone/>
            </a:pPr>
            <a:r>
              <a:rPr lang="en-US" b="1" dirty="0"/>
              <a:t>Idea</a:t>
            </a:r>
            <a:r>
              <a:rPr lang="en-US" dirty="0"/>
              <a:t>: Use a list of good words and bad words, classify review by the most frequent type of word</a:t>
            </a:r>
          </a:p>
          <a:p>
            <a:pPr marL="139700" indent="0">
              <a:buNone/>
            </a:pPr>
            <a:endParaRPr lang="en-US" dirty="0"/>
          </a:p>
          <a:p>
            <a:pPr marL="139700" indent="0">
              <a:buNone/>
            </a:pPr>
            <a:endParaRPr lang="en-US" dirty="0"/>
          </a:p>
        </p:txBody>
      </p:sp>
      <p:sp>
        <p:nvSpPr>
          <p:cNvPr id="4" name="Slide Number Placeholder 3">
            <a:extLst>
              <a:ext uri="{FF2B5EF4-FFF2-40B4-BE49-F238E27FC236}">
                <a16:creationId xmlns:a16="http://schemas.microsoft.com/office/drawing/2014/main" id="{C0F56295-2AF3-DB4E-BB7A-9557DD24B9A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98</a:t>
            </a:fld>
            <a:endParaRPr lang="en"/>
          </a:p>
        </p:txBody>
      </p:sp>
      <p:graphicFrame>
        <p:nvGraphicFramePr>
          <p:cNvPr id="6" name="Table 6">
            <a:extLst>
              <a:ext uri="{FF2B5EF4-FFF2-40B4-BE49-F238E27FC236}">
                <a16:creationId xmlns:a16="http://schemas.microsoft.com/office/drawing/2014/main" id="{319AA147-53C0-434B-BF2F-CD14FADAC082}"/>
              </a:ext>
            </a:extLst>
          </p:cNvPr>
          <p:cNvGraphicFramePr>
            <a:graphicFrameLocks noGrp="1"/>
          </p:cNvGraphicFramePr>
          <p:nvPr/>
        </p:nvGraphicFramePr>
        <p:xfrm>
          <a:off x="2860261" y="1064211"/>
          <a:ext cx="1824711" cy="4079240"/>
        </p:xfrm>
        <a:graphic>
          <a:graphicData uri="http://schemas.openxmlformats.org/drawingml/2006/table">
            <a:tbl>
              <a:tblPr firstRow="1" bandRow="1">
                <a:tableStyleId>{CB23F696-D533-4BE0-B1DA-8B15BD142E95}</a:tableStyleId>
              </a:tblPr>
              <a:tblGrid>
                <a:gridCol w="1003077">
                  <a:extLst>
                    <a:ext uri="{9D8B030D-6E8A-4147-A177-3AD203B41FA5}">
                      <a16:colId xmlns:a16="http://schemas.microsoft.com/office/drawing/2014/main" val="995267734"/>
                    </a:ext>
                  </a:extLst>
                </a:gridCol>
                <a:gridCol w="821634">
                  <a:extLst>
                    <a:ext uri="{9D8B030D-6E8A-4147-A177-3AD203B41FA5}">
                      <a16:colId xmlns:a16="http://schemas.microsoft.com/office/drawing/2014/main" val="449298181"/>
                    </a:ext>
                  </a:extLst>
                </a:gridCol>
              </a:tblGrid>
              <a:tr h="370840">
                <a:tc>
                  <a:txBody>
                    <a:bodyPr/>
                    <a:lstStyle/>
                    <a:p>
                      <a:r>
                        <a:rPr lang="en-US" b="1" dirty="0"/>
                        <a:t>Word</a:t>
                      </a:r>
                    </a:p>
                  </a:txBody>
                  <a:tcPr/>
                </a:tc>
                <a:tc>
                  <a:txBody>
                    <a:bodyPr/>
                    <a:lstStyle/>
                    <a:p>
                      <a:r>
                        <a:rPr lang="en-US" b="1" dirty="0"/>
                        <a:t>Good?</a:t>
                      </a:r>
                    </a:p>
                  </a:txBody>
                  <a:tcPr/>
                </a:tc>
                <a:extLst>
                  <a:ext uri="{0D108BD9-81ED-4DB2-BD59-A6C34878D82A}">
                    <a16:rowId xmlns:a16="http://schemas.microsoft.com/office/drawing/2014/main" val="299184226"/>
                  </a:ext>
                </a:extLst>
              </a:tr>
              <a:tr h="370840">
                <a:tc>
                  <a:txBody>
                    <a:bodyPr/>
                    <a:lstStyle/>
                    <a:p>
                      <a:r>
                        <a:rPr lang="en-US" dirty="0"/>
                        <a:t>sushi</a:t>
                      </a:r>
                    </a:p>
                  </a:txBody>
                  <a:tcPr/>
                </a:tc>
                <a:tc>
                  <a:txBody>
                    <a:bodyPr/>
                    <a:lstStyle/>
                    <a:p>
                      <a:r>
                        <a:rPr lang="en-US" dirty="0"/>
                        <a:t>None</a:t>
                      </a:r>
                    </a:p>
                  </a:txBody>
                  <a:tcPr/>
                </a:tc>
                <a:extLst>
                  <a:ext uri="{0D108BD9-81ED-4DB2-BD59-A6C34878D82A}">
                    <a16:rowId xmlns:a16="http://schemas.microsoft.com/office/drawing/2014/main" val="1585336460"/>
                  </a:ext>
                </a:extLst>
              </a:tr>
              <a:tr h="370840">
                <a:tc>
                  <a:txBody>
                    <a:bodyPr/>
                    <a:lstStyle/>
                    <a:p>
                      <a:r>
                        <a:rPr lang="en-US" dirty="0"/>
                        <a:t>was</a:t>
                      </a:r>
                    </a:p>
                  </a:txBody>
                  <a:tcPr/>
                </a:tc>
                <a:tc>
                  <a:txBody>
                    <a:bodyPr/>
                    <a:lstStyle/>
                    <a:p>
                      <a:r>
                        <a:rPr lang="en-US" dirty="0"/>
                        <a:t>None</a:t>
                      </a:r>
                    </a:p>
                  </a:txBody>
                  <a:tcPr/>
                </a:tc>
                <a:extLst>
                  <a:ext uri="{0D108BD9-81ED-4DB2-BD59-A6C34878D82A}">
                    <a16:rowId xmlns:a16="http://schemas.microsoft.com/office/drawing/2014/main" val="279684203"/>
                  </a:ext>
                </a:extLst>
              </a:tr>
              <a:tr h="370840">
                <a:tc>
                  <a:txBody>
                    <a:bodyPr/>
                    <a:lstStyle/>
                    <a:p>
                      <a:r>
                        <a:rPr lang="en-US" dirty="0"/>
                        <a:t>great</a:t>
                      </a:r>
                    </a:p>
                  </a:txBody>
                  <a:tcPr>
                    <a:solidFill>
                      <a:schemeClr val="accent3">
                        <a:lumMod val="20000"/>
                        <a:lumOff val="80000"/>
                      </a:schemeClr>
                    </a:solidFill>
                  </a:tcPr>
                </a:tc>
                <a:tc>
                  <a:txBody>
                    <a:bodyPr/>
                    <a:lstStyle/>
                    <a:p>
                      <a:r>
                        <a:rPr lang="en-US" dirty="0"/>
                        <a:t>Good</a:t>
                      </a:r>
                    </a:p>
                  </a:txBody>
                  <a:tcPr>
                    <a:solidFill>
                      <a:schemeClr val="accent3">
                        <a:lumMod val="20000"/>
                        <a:lumOff val="80000"/>
                      </a:schemeClr>
                    </a:solidFill>
                  </a:tcPr>
                </a:tc>
                <a:extLst>
                  <a:ext uri="{0D108BD9-81ED-4DB2-BD59-A6C34878D82A}">
                    <a16:rowId xmlns:a16="http://schemas.microsoft.com/office/drawing/2014/main" val="202253267"/>
                  </a:ext>
                </a:extLst>
              </a:tr>
              <a:tr h="370840">
                <a:tc>
                  <a:txBody>
                    <a:bodyPr/>
                    <a:lstStyle/>
                    <a:p>
                      <a:r>
                        <a:rPr lang="en-US" dirty="0"/>
                        <a:t>the</a:t>
                      </a:r>
                    </a:p>
                  </a:txBody>
                  <a:tcPr/>
                </a:tc>
                <a:tc>
                  <a:txBody>
                    <a:bodyPr/>
                    <a:lstStyle/>
                    <a:p>
                      <a:r>
                        <a:rPr lang="en-US" dirty="0"/>
                        <a:t>None</a:t>
                      </a:r>
                    </a:p>
                  </a:txBody>
                  <a:tcPr/>
                </a:tc>
                <a:extLst>
                  <a:ext uri="{0D108BD9-81ED-4DB2-BD59-A6C34878D82A}">
                    <a16:rowId xmlns:a16="http://schemas.microsoft.com/office/drawing/2014/main" val="3531194084"/>
                  </a:ext>
                </a:extLst>
              </a:tr>
              <a:tr h="370840">
                <a:tc>
                  <a:txBody>
                    <a:bodyPr/>
                    <a:lstStyle/>
                    <a:p>
                      <a:r>
                        <a:rPr lang="en-US" dirty="0"/>
                        <a:t>food</a:t>
                      </a:r>
                    </a:p>
                  </a:txBody>
                  <a:tcPr/>
                </a:tc>
                <a:tc>
                  <a:txBody>
                    <a:bodyPr/>
                    <a:lstStyle/>
                    <a:p>
                      <a:r>
                        <a:rPr lang="en-US" dirty="0"/>
                        <a:t>None</a:t>
                      </a:r>
                    </a:p>
                  </a:txBody>
                  <a:tcPr/>
                </a:tc>
                <a:extLst>
                  <a:ext uri="{0D108BD9-81ED-4DB2-BD59-A6C34878D82A}">
                    <a16:rowId xmlns:a16="http://schemas.microsoft.com/office/drawing/2014/main" val="3618768246"/>
                  </a:ext>
                </a:extLst>
              </a:tr>
              <a:tr h="370840">
                <a:tc>
                  <a:txBody>
                    <a:bodyPr/>
                    <a:lstStyle/>
                    <a:p>
                      <a:r>
                        <a:rPr lang="en-US" dirty="0"/>
                        <a:t>but</a:t>
                      </a:r>
                    </a:p>
                  </a:txBody>
                  <a:tcPr/>
                </a:tc>
                <a:tc>
                  <a:txBody>
                    <a:bodyPr/>
                    <a:lstStyle/>
                    <a:p>
                      <a:r>
                        <a:rPr lang="en-US" dirty="0"/>
                        <a:t>None</a:t>
                      </a:r>
                    </a:p>
                  </a:txBody>
                  <a:tcPr/>
                </a:tc>
                <a:extLst>
                  <a:ext uri="{0D108BD9-81ED-4DB2-BD59-A6C34878D82A}">
                    <a16:rowId xmlns:a16="http://schemas.microsoft.com/office/drawing/2014/main" val="1736581730"/>
                  </a:ext>
                </a:extLst>
              </a:tr>
              <a:tr h="370840">
                <a:tc>
                  <a:txBody>
                    <a:bodyPr/>
                    <a:lstStyle/>
                    <a:p>
                      <a:r>
                        <a:rPr lang="en-US" dirty="0"/>
                        <a:t>awesome</a:t>
                      </a:r>
                    </a:p>
                  </a:txBody>
                  <a:tcPr>
                    <a:solidFill>
                      <a:schemeClr val="accent3">
                        <a:lumMod val="20000"/>
                        <a:lumOff val="80000"/>
                      </a:schemeClr>
                    </a:solidFill>
                  </a:tcPr>
                </a:tc>
                <a:tc>
                  <a:txBody>
                    <a:bodyPr/>
                    <a:lstStyle/>
                    <a:p>
                      <a:r>
                        <a:rPr lang="en-US" dirty="0"/>
                        <a:t>Good</a:t>
                      </a:r>
                    </a:p>
                  </a:txBody>
                  <a:tcPr>
                    <a:solidFill>
                      <a:schemeClr val="accent3">
                        <a:lumMod val="20000"/>
                        <a:lumOff val="80000"/>
                      </a:schemeClr>
                    </a:solidFill>
                  </a:tcPr>
                </a:tc>
                <a:extLst>
                  <a:ext uri="{0D108BD9-81ED-4DB2-BD59-A6C34878D82A}">
                    <a16:rowId xmlns:a16="http://schemas.microsoft.com/office/drawing/2014/main" val="2994921657"/>
                  </a:ext>
                </a:extLst>
              </a:tr>
              <a:tr h="370840">
                <a:tc>
                  <a:txBody>
                    <a:bodyPr/>
                    <a:lstStyle/>
                    <a:p>
                      <a:r>
                        <a:rPr lang="en-US" dirty="0"/>
                        <a:t>service</a:t>
                      </a:r>
                    </a:p>
                  </a:txBody>
                  <a:tcPr/>
                </a:tc>
                <a:tc>
                  <a:txBody>
                    <a:bodyPr/>
                    <a:lstStyle/>
                    <a:p>
                      <a:r>
                        <a:rPr lang="en-US" dirty="0"/>
                        <a:t>None</a:t>
                      </a:r>
                    </a:p>
                  </a:txBody>
                  <a:tcPr/>
                </a:tc>
                <a:extLst>
                  <a:ext uri="{0D108BD9-81ED-4DB2-BD59-A6C34878D82A}">
                    <a16:rowId xmlns:a16="http://schemas.microsoft.com/office/drawing/2014/main" val="2259277337"/>
                  </a:ext>
                </a:extLst>
              </a:tr>
              <a:tr h="370840">
                <a:tc>
                  <a:txBody>
                    <a:bodyPr/>
                    <a:lstStyle/>
                    <a:p>
                      <a:r>
                        <a:rPr lang="en-US" dirty="0"/>
                        <a:t>terrible</a:t>
                      </a:r>
                    </a:p>
                  </a:txBody>
                  <a:tcPr>
                    <a:solidFill>
                      <a:schemeClr val="accent6">
                        <a:lumMod val="20000"/>
                        <a:lumOff val="80000"/>
                      </a:schemeClr>
                    </a:solidFill>
                  </a:tcPr>
                </a:tc>
                <a:tc>
                  <a:txBody>
                    <a:bodyPr/>
                    <a:lstStyle/>
                    <a:p>
                      <a:r>
                        <a:rPr lang="en-US" dirty="0"/>
                        <a:t>Bad</a:t>
                      </a:r>
                    </a:p>
                  </a:txBody>
                  <a:tcPr>
                    <a:solidFill>
                      <a:schemeClr val="accent6">
                        <a:lumMod val="20000"/>
                        <a:lumOff val="80000"/>
                      </a:schemeClr>
                    </a:solidFill>
                  </a:tcPr>
                </a:tc>
                <a:extLst>
                  <a:ext uri="{0D108BD9-81ED-4DB2-BD59-A6C34878D82A}">
                    <a16:rowId xmlns:a16="http://schemas.microsoft.com/office/drawing/2014/main" val="4129631421"/>
                  </a:ext>
                </a:extLst>
              </a:tr>
              <a:tr h="370840">
                <a:tc>
                  <a:txBody>
                    <a:bodyPr/>
                    <a:lstStyle/>
                    <a:p>
                      <a:r>
                        <a:rPr lang="en-US" dirty="0"/>
                        <a:t>rancid</a:t>
                      </a:r>
                    </a:p>
                  </a:txBody>
                  <a:tcPr>
                    <a:solidFill>
                      <a:schemeClr val="accent6">
                        <a:lumMod val="20000"/>
                        <a:lumOff val="80000"/>
                      </a:schemeClr>
                    </a:solidFill>
                  </a:tcPr>
                </a:tc>
                <a:tc>
                  <a:txBody>
                    <a:bodyPr/>
                    <a:lstStyle/>
                    <a:p>
                      <a:r>
                        <a:rPr lang="en-US" dirty="0"/>
                        <a:t>Bad</a:t>
                      </a:r>
                    </a:p>
                  </a:txBody>
                  <a:tcPr>
                    <a:solidFill>
                      <a:schemeClr val="accent6">
                        <a:lumMod val="20000"/>
                        <a:lumOff val="80000"/>
                      </a:schemeClr>
                    </a:solidFill>
                  </a:tcPr>
                </a:tc>
                <a:extLst>
                  <a:ext uri="{0D108BD9-81ED-4DB2-BD59-A6C34878D82A}">
                    <a16:rowId xmlns:a16="http://schemas.microsoft.com/office/drawing/2014/main" val="270560233"/>
                  </a:ext>
                </a:extLst>
              </a:tr>
            </a:tbl>
          </a:graphicData>
        </a:graphic>
      </p:graphicFrame>
      <mc:AlternateContent xmlns:mc="http://schemas.openxmlformats.org/markup-compatibility/2006" xmlns:a14="http://schemas.microsoft.com/office/drawing/2010/main">
        <mc:Choice Requires="a14">
          <p:sp>
            <p:nvSpPr>
              <p:cNvPr id="7" name="Text Placeholder 2">
                <a:extLst>
                  <a:ext uri="{FF2B5EF4-FFF2-40B4-BE49-F238E27FC236}">
                    <a16:creationId xmlns:a16="http://schemas.microsoft.com/office/drawing/2014/main" id="{1C184C0E-3A02-8449-960C-39DB7C1FEDFB}"/>
                  </a:ext>
                </a:extLst>
              </p:cNvPr>
              <p:cNvSpPr txBox="1">
                <a:spLocks/>
              </p:cNvSpPr>
              <p:nvPr/>
            </p:nvSpPr>
            <p:spPr>
              <a:xfrm>
                <a:off x="4774076" y="768851"/>
                <a:ext cx="3994214" cy="3981000"/>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317500" algn="l" rtl="0" eaLnBrk="1" hangingPunct="1">
                  <a:lnSpc>
                    <a:spcPct val="115000"/>
                  </a:lnSpc>
                  <a:spcBef>
                    <a:spcPts val="60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1pPr>
                <a:lvl2pPr marL="914400" marR="0" lvl="1" indent="-317500" algn="l" rtl="0" eaLnBrk="1" hangingPunct="1">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2pPr>
                <a:lvl3pPr marL="1371600" marR="0" lvl="2" indent="-317500" algn="l" rtl="0" eaLnBrk="1" hangingPunct="1">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3pPr>
                <a:lvl4pPr marL="1828800" marR="0" lvl="3" indent="-317500" algn="l" rtl="0" eaLnBrk="1" hangingPunct="1">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4pPr>
                <a:lvl5pPr marL="2286000" marR="0" lvl="4" indent="-317500" algn="l" rtl="0" eaLnBrk="1" hangingPunct="1">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5pPr>
                <a:lvl6pPr marL="2743200" marR="0" lvl="5" indent="-317500" algn="l" rtl="0" eaLnBrk="1" hangingPunct="1">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6pPr>
                <a:lvl7pPr marL="3200400" marR="0" lvl="6" indent="-317500" algn="l" rtl="0" eaLnBrk="1" hangingPunct="1">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7pPr>
                <a:lvl8pPr marL="3657600" marR="0" lvl="7" indent="-317500" algn="l" rtl="0" eaLnBrk="1" hangingPunct="1">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8pPr>
                <a:lvl9pPr marL="4114800" marR="0" lvl="8" indent="-317500" algn="l" rtl="0" eaLnBrk="1" hangingPunct="1">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9pPr>
              </a:lstStyle>
              <a:p>
                <a:pPr marL="139700" indent="0">
                  <a:buFont typeface="Nunito Sans"/>
                  <a:buNone/>
                </a:pPr>
                <a:br>
                  <a:rPr lang="en-US" dirty="0"/>
                </a:br>
                <a:r>
                  <a:rPr lang="en-US" b="1" dirty="0"/>
                  <a:t>Simple Threshold Classifier </a:t>
                </a:r>
              </a:p>
              <a:p>
                <a:pPr marL="139700" indent="0">
                  <a:buFont typeface="Nunito Sans"/>
                  <a:buNone/>
                </a:pPr>
                <a:r>
                  <a:rPr lang="en-US" dirty="0"/>
                  <a:t>Input </a:t>
                </a:r>
                <a14:m>
                  <m:oMath xmlns:m="http://schemas.openxmlformats.org/officeDocument/2006/math">
                    <m:r>
                      <a:rPr lang="en-US" i="1" smtClean="0">
                        <a:latin typeface="Cambria Math" panose="02040503050406030204" pitchFamily="18" charset="0"/>
                      </a:rPr>
                      <m:t>𝑥</m:t>
                    </m:r>
                  </m:oMath>
                </a14:m>
                <a:r>
                  <a:rPr lang="en-US" dirty="0"/>
                  <a:t>: Sentence from review</a:t>
                </a:r>
              </a:p>
              <a:p>
                <a:r>
                  <a:rPr lang="en-US" dirty="0"/>
                  <a:t>Count the number of positive and negative words, in </a:t>
                </a:r>
                <a14:m>
                  <m:oMath xmlns:m="http://schemas.openxmlformats.org/officeDocument/2006/math">
                    <m:r>
                      <a:rPr lang="en-US" i="1" smtClean="0">
                        <a:latin typeface="Cambria Math" panose="02040503050406030204" pitchFamily="18" charset="0"/>
                      </a:rPr>
                      <m:t>𝑥</m:t>
                    </m:r>
                  </m:oMath>
                </a14:m>
                <a:endParaRPr lang="en-US" dirty="0"/>
              </a:p>
              <a:p>
                <a:r>
                  <a:rPr lang="en-US" dirty="0"/>
                  <a:t>If </a:t>
                </a:r>
                <a14:m>
                  <m:oMath xmlns:m="http://schemas.openxmlformats.org/officeDocument/2006/math">
                    <m:r>
                      <m:rPr>
                        <m:nor/>
                      </m:rPr>
                      <a:rPr lang="en-US" smtClean="0">
                        <a:latin typeface="Cambria Math" panose="02040503050406030204" pitchFamily="18" charset="0"/>
                      </a:rPr>
                      <m:t>num</m:t>
                    </m:r>
                    <m:r>
                      <m:rPr>
                        <m:nor/>
                      </m:rPr>
                      <a:rPr lang="en-US" smtClean="0">
                        <a:latin typeface="Cambria Math" panose="02040503050406030204" pitchFamily="18" charset="0"/>
                      </a:rPr>
                      <m:t>_</m:t>
                    </m:r>
                    <m:r>
                      <m:rPr>
                        <m:nor/>
                      </m:rPr>
                      <a:rPr lang="en-US" smtClean="0">
                        <a:latin typeface="Cambria Math" panose="02040503050406030204" pitchFamily="18" charset="0"/>
                      </a:rPr>
                      <m:t>positiv</m:t>
                    </m:r>
                    <m:r>
                      <m:rPr>
                        <m:sty m:val="p"/>
                      </m:rPr>
                      <a:rPr lang="en-US" i="1" smtClean="0">
                        <a:latin typeface="Cambria Math" panose="02040503050406030204" pitchFamily="18" charset="0"/>
                      </a:rPr>
                      <m:t>e</m:t>
                    </m:r>
                    <m:r>
                      <m:rPr>
                        <m:nor/>
                      </m:rPr>
                      <a:rPr lang="en-US" smtClean="0">
                        <a:latin typeface="Cambria Math" panose="02040503050406030204" pitchFamily="18" charset="0"/>
                      </a:rPr>
                      <m:t> &gt; </m:t>
                    </m:r>
                    <m:r>
                      <m:rPr>
                        <m:nor/>
                      </m:rPr>
                      <a:rPr lang="en-US" smtClean="0">
                        <a:latin typeface="Cambria Math" panose="02040503050406030204" pitchFamily="18" charset="0"/>
                      </a:rPr>
                      <m:t>num</m:t>
                    </m:r>
                    <m:r>
                      <m:rPr>
                        <m:nor/>
                      </m:rPr>
                      <a:rPr lang="en-US" smtClean="0">
                        <a:latin typeface="Cambria Math" panose="02040503050406030204" pitchFamily="18" charset="0"/>
                      </a:rPr>
                      <m:t>_</m:t>
                    </m:r>
                    <m:r>
                      <m:rPr>
                        <m:nor/>
                      </m:rPr>
                      <a:rPr lang="en-US" smtClean="0">
                        <a:latin typeface="Cambria Math" panose="02040503050406030204" pitchFamily="18" charset="0"/>
                      </a:rPr>
                      <m:t>negative</m:t>
                    </m:r>
                  </m:oMath>
                </a14:m>
                <a:r>
                  <a:rPr lang="en-US" dirty="0"/>
                  <a:t>:</a:t>
                </a:r>
              </a:p>
              <a:p>
                <a:pPr lvl="1"/>
                <a14:m>
                  <m:oMath xmlns:m="http://schemas.openxmlformats.org/officeDocument/2006/math">
                    <m:acc>
                      <m:accPr>
                        <m:chr m:val="̂"/>
                        <m:ctrlPr>
                          <a:rPr lang="en-US" i="1" smtClean="0">
                            <a:latin typeface="Cambria Math" panose="02040503050406030204" pitchFamily="18" charset="0"/>
                          </a:rPr>
                        </m:ctrlPr>
                      </m:accPr>
                      <m:e>
                        <m:r>
                          <a:rPr lang="en-US" i="1" smtClean="0">
                            <a:latin typeface="Cambria Math" panose="02040503050406030204" pitchFamily="18" charset="0"/>
                          </a:rPr>
                          <m:t>𝑦</m:t>
                        </m:r>
                      </m:e>
                    </m:acc>
                    <m:r>
                      <a:rPr lang="en-US" i="1" dirty="0" smtClean="0">
                        <a:latin typeface="Cambria Math" panose="02040503050406030204" pitchFamily="18" charset="0"/>
                      </a:rPr>
                      <m:t>= +1 </m:t>
                    </m:r>
                  </m:oMath>
                </a14:m>
                <a:endParaRPr lang="en-US" dirty="0"/>
              </a:p>
              <a:p>
                <a:r>
                  <a:rPr lang="en-US" dirty="0"/>
                  <a:t>Else: </a:t>
                </a:r>
              </a:p>
              <a:p>
                <a:pPr lvl="1"/>
                <a14:m>
                  <m:oMath xmlns:m="http://schemas.openxmlformats.org/officeDocument/2006/math">
                    <m:acc>
                      <m:accPr>
                        <m:chr m:val="̂"/>
                        <m:ctrlPr>
                          <a:rPr lang="en-US" i="1" smtClean="0">
                            <a:latin typeface="Cambria Math" panose="02040503050406030204" pitchFamily="18" charset="0"/>
                          </a:rPr>
                        </m:ctrlPr>
                      </m:accPr>
                      <m:e>
                        <m:r>
                          <a:rPr lang="en-US" i="1" smtClean="0">
                            <a:latin typeface="Cambria Math" panose="02040503050406030204" pitchFamily="18" charset="0"/>
                          </a:rPr>
                          <m:t>𝑦</m:t>
                        </m:r>
                      </m:e>
                    </m:acc>
                    <m:r>
                      <a:rPr lang="en-US" i="1" dirty="0" smtClean="0">
                        <a:latin typeface="Cambria Math" panose="02040503050406030204" pitchFamily="18" charset="0"/>
                      </a:rPr>
                      <m:t>=−1</m:t>
                    </m:r>
                  </m:oMath>
                </a14:m>
                <a:endParaRPr lang="en-US" dirty="0"/>
              </a:p>
              <a:p>
                <a:pPr marL="139700" indent="0">
                  <a:buFont typeface="Nunito Sans"/>
                  <a:buNone/>
                </a:pPr>
                <a:br>
                  <a:rPr lang="en-US" dirty="0"/>
                </a:br>
                <a:r>
                  <a:rPr lang="en-US" b="1" dirty="0"/>
                  <a:t>Example</a:t>
                </a:r>
                <a:r>
                  <a:rPr lang="en-US" dirty="0"/>
                  <a:t>: ”Sushi was great, the food was awesome, but the service was terrible”</a:t>
                </a:r>
              </a:p>
            </p:txBody>
          </p:sp>
        </mc:Choice>
        <mc:Fallback xmlns="">
          <p:sp>
            <p:nvSpPr>
              <p:cNvPr id="7" name="Text Placeholder 2">
                <a:extLst>
                  <a:ext uri="{FF2B5EF4-FFF2-40B4-BE49-F238E27FC236}">
                    <a16:creationId xmlns:a16="http://schemas.microsoft.com/office/drawing/2014/main" id="{1C184C0E-3A02-8449-960C-39DB7C1FEDFB}"/>
                  </a:ext>
                </a:extLst>
              </p:cNvPr>
              <p:cNvSpPr txBox="1">
                <a:spLocks noRot="1" noChangeAspect="1" noMove="1" noResize="1" noEditPoints="1" noAdjustHandles="1" noChangeArrowheads="1" noChangeShapeType="1" noTextEdit="1"/>
              </p:cNvSpPr>
              <p:nvPr/>
            </p:nvSpPr>
            <p:spPr>
              <a:xfrm>
                <a:off x="4774076" y="768851"/>
                <a:ext cx="3994214" cy="3981000"/>
              </a:xfrm>
              <a:prstGeom prst="rect">
                <a:avLst/>
              </a:prstGeom>
              <a:blipFill>
                <a:blip r:embed="rId3"/>
                <a:stretch>
                  <a:fillRect/>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856427894"/>
      </p:ext>
    </p:extLst>
  </p:cSld>
  <p:clrMapOvr>
    <a:masterClrMapping/>
  </p:clrMapOvr>
  <p:transition spd="slow">
    <p:push dir="u"/>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3F1CE33-4F8D-A148-BDAE-83F9F59B315F}"/>
              </a:ext>
            </a:extLst>
          </p:cNvPr>
          <p:cNvSpPr txBox="1">
            <a:spLocks/>
          </p:cNvSpPr>
          <p:nvPr/>
        </p:nvSpPr>
        <p:spPr>
          <a:xfrm>
            <a:off x="234450" y="575500"/>
            <a:ext cx="2046300" cy="3981000"/>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1pPr>
            <a:lvl2pPr marR="0" lvl="1" algn="l" rtl="0" eaLnBrk="1" hangingPunct="1">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2pPr>
            <a:lvl3pPr marR="0" lvl="2" algn="l" rtl="0" eaLnBrk="1" hangingPunct="1">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3pPr>
            <a:lvl4pPr marR="0" lvl="3" algn="l" rtl="0" eaLnBrk="1" hangingPunct="1">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4pPr>
            <a:lvl5pPr marR="0" lvl="4" algn="l" rtl="0" eaLnBrk="1" hangingPunct="1">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5pPr>
            <a:lvl6pPr marR="0" lvl="5" algn="l" rtl="0" eaLnBrk="1" hangingPunct="1">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6pPr>
            <a:lvl7pPr marR="0" lvl="6" algn="l" rtl="0" eaLnBrk="1" hangingPunct="1">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7pPr>
            <a:lvl8pPr marR="0" lvl="7" algn="l" rtl="0" eaLnBrk="1" hangingPunct="1">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8pPr>
            <a:lvl9pPr marR="0" lvl="8" algn="l" rtl="0" eaLnBrk="1" hangingPunct="1">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9pPr>
          </a:lstStyle>
          <a:p>
            <a:r>
              <a:rPr lang="en-US" b="1" dirty="0"/>
              <a:t>Attempt 2:</a:t>
            </a:r>
            <a:br>
              <a:rPr lang="en-US" dirty="0"/>
            </a:br>
            <a:r>
              <a:rPr lang="en-US" dirty="0"/>
              <a:t>Linear </a:t>
            </a:r>
          </a:p>
          <a:p>
            <a:r>
              <a:rPr lang="en-US" dirty="0"/>
              <a:t>Classifier</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21FEB9F2-508D-FF40-97BD-9BDD84A0E707}"/>
                  </a:ext>
                </a:extLst>
              </p:cNvPr>
              <p:cNvSpPr>
                <a:spLocks noGrp="1"/>
              </p:cNvSpPr>
              <p:nvPr>
                <p:ph type="body" idx="1"/>
              </p:nvPr>
            </p:nvSpPr>
            <p:spPr>
              <a:xfrm>
                <a:off x="2675271" y="253218"/>
                <a:ext cx="6374568" cy="4890282"/>
              </a:xfrm>
            </p:spPr>
            <p:txBody>
              <a:bodyPr/>
              <a:lstStyle/>
              <a:p>
                <a:pPr marL="139700" indent="0">
                  <a:buNone/>
                </a:pPr>
                <a:r>
                  <a:rPr lang="en-US" b="1" dirty="0"/>
                  <a:t>Idea</a:t>
                </a:r>
                <a:r>
                  <a:rPr lang="en-US" dirty="0"/>
                  <a:t>: Use labelled training data to learn a weight for each word. Use weights to score a sentence. </a:t>
                </a:r>
                <a:endParaRPr lang="en-US" dirty="0">
                  <a:solidFill>
                    <a:schemeClr val="bg2">
                      <a:lumMod val="75000"/>
                    </a:schemeClr>
                  </a:solidFill>
                </a:endParaRPr>
              </a:p>
              <a:p>
                <a:pPr marL="139700" indent="0">
                  <a:buNone/>
                </a:pPr>
                <a:r>
                  <a:rPr lang="en-US" b="1" dirty="0">
                    <a:solidFill>
                      <a:schemeClr val="bg2">
                        <a:lumMod val="75000"/>
                      </a:schemeClr>
                    </a:solidFill>
                  </a:rPr>
                  <a:t>Model:</a:t>
                </a:r>
              </a:p>
              <a:p>
                <a:pPr marL="139700" indent="0">
                  <a:buNone/>
                </a:pPr>
                <a14:m>
                  <m:oMathPara xmlns:m="http://schemas.openxmlformats.org/officeDocument/2006/math">
                    <m:oMathParaPr>
                      <m:jc m:val="left"/>
                    </m:oMathParaPr>
                    <m:oMath xmlns:m="http://schemas.openxmlformats.org/officeDocument/2006/math">
                      <m:sSub>
                        <m:sSubPr>
                          <m:ctrlPr>
                            <a:rPr lang="en-US" sz="1800" b="0" i="1" smtClean="0">
                              <a:latin typeface="Cambria Math" panose="02040503050406030204" pitchFamily="18" charset="0"/>
                            </a:rPr>
                          </m:ctrlPr>
                        </m:sSubPr>
                        <m:e>
                          <m:acc>
                            <m:accPr>
                              <m:chr m:val="̂"/>
                              <m:ctrlPr>
                                <a:rPr lang="en-US" sz="1800" b="0" i="1" smtClean="0">
                                  <a:latin typeface="Cambria Math" panose="02040503050406030204" pitchFamily="18" charset="0"/>
                                </a:rPr>
                              </m:ctrlPr>
                            </m:accPr>
                            <m:e>
                              <m:r>
                                <a:rPr lang="en-US" sz="1800" b="0" i="1" smtClean="0">
                                  <a:latin typeface="Cambria Math" panose="02040503050406030204" pitchFamily="18" charset="0"/>
                                </a:rPr>
                                <m:t>𝑦</m:t>
                              </m:r>
                            </m:e>
                          </m:acc>
                        </m:e>
                        <m:sub>
                          <m:r>
                            <a:rPr lang="en-US" sz="1800" b="0" i="1" smtClean="0">
                              <a:latin typeface="Cambria Math" panose="02040503050406030204" pitchFamily="18" charset="0"/>
                            </a:rPr>
                            <m:t>𝑖</m:t>
                          </m:r>
                        </m:sub>
                      </m:sSub>
                      <m:r>
                        <a:rPr lang="en-US" sz="1800" b="0" i="1" smtClean="0">
                          <a:latin typeface="Cambria Math" panose="02040503050406030204" pitchFamily="18" charset="0"/>
                        </a:rPr>
                        <m:t>=</m:t>
                      </m:r>
                      <m:r>
                        <a:rPr lang="en-US" sz="1800" b="0" i="1" smtClean="0">
                          <a:latin typeface="Cambria Math" panose="02040503050406030204" pitchFamily="18" charset="0"/>
                        </a:rPr>
                        <m:t>𝑠𝑖𝑔𝑛</m:t>
                      </m:r>
                      <m:d>
                        <m:dPr>
                          <m:ctrlPr>
                            <a:rPr lang="en-US" sz="1800" b="0" i="1" smtClean="0">
                              <a:latin typeface="Cambria Math" panose="02040503050406030204" pitchFamily="18" charset="0"/>
                            </a:rPr>
                          </m:ctrlPr>
                        </m:dPr>
                        <m:e>
                          <m:r>
                            <a:rPr lang="en-US" sz="1800" b="0" i="1" smtClean="0">
                              <a:latin typeface="Cambria Math" panose="02040503050406030204" pitchFamily="18" charset="0"/>
                            </a:rPr>
                            <m:t>𝑆𝑐𝑜𝑟𝑒</m:t>
                          </m:r>
                          <m:d>
                            <m:dPr>
                              <m:ctrlPr>
                                <a:rPr lang="en-US" sz="1800" b="0" i="1" smtClean="0">
                                  <a:latin typeface="Cambria Math" panose="02040503050406030204" pitchFamily="18" charset="0"/>
                                </a:rPr>
                              </m:ctrlPr>
                            </m:dPr>
                            <m:e>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𝑥</m:t>
                                  </m:r>
                                </m:e>
                                <m:sub>
                                  <m:r>
                                    <a:rPr lang="en-US" sz="1800" b="0" i="1" smtClean="0">
                                      <a:latin typeface="Cambria Math" panose="02040503050406030204" pitchFamily="18" charset="0"/>
                                    </a:rPr>
                                    <m:t>𝑖</m:t>
                                  </m:r>
                                </m:sub>
                              </m:sSub>
                            </m:e>
                          </m:d>
                        </m:e>
                      </m:d>
                      <m:r>
                        <a:rPr lang="en-US" sz="1800" b="0" i="1" smtClean="0">
                          <a:latin typeface="Cambria Math" panose="02040503050406030204" pitchFamily="18" charset="0"/>
                        </a:rPr>
                        <m:t>=</m:t>
                      </m:r>
                      <m:r>
                        <a:rPr lang="en-US" sz="1800" b="0" i="1" smtClean="0">
                          <a:latin typeface="Cambria Math" panose="02040503050406030204" pitchFamily="18" charset="0"/>
                        </a:rPr>
                        <m:t>𝑠𝑖𝑔𝑛</m:t>
                      </m:r>
                      <m:r>
                        <a:rPr lang="en-US" sz="1800" b="0" i="1" smtClean="0">
                          <a:latin typeface="Cambria Math" panose="02040503050406030204" pitchFamily="18" charset="0"/>
                        </a:rPr>
                        <m:t>(</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𝑠</m:t>
                          </m:r>
                        </m:e>
                        <m:sub>
                          <m:r>
                            <a:rPr lang="en-US" sz="1800" b="0" i="1" smtClean="0">
                              <a:latin typeface="Cambria Math" panose="02040503050406030204" pitchFamily="18" charset="0"/>
                            </a:rPr>
                            <m:t>𝑖</m:t>
                          </m:r>
                        </m:sub>
                      </m:sSub>
                      <m:r>
                        <a:rPr lang="en-US" sz="1800" b="0" i="1" smtClean="0">
                          <a:latin typeface="Cambria Math" panose="02040503050406030204" pitchFamily="18" charset="0"/>
                        </a:rPr>
                        <m:t>)</m:t>
                      </m:r>
                    </m:oMath>
                  </m:oMathPara>
                </a14:m>
                <a:endParaRPr lang="en-US" sz="1800" b="0" i="1" dirty="0">
                  <a:latin typeface="Cambria Math" panose="02040503050406030204" pitchFamily="18" charset="0"/>
                </a:endParaRPr>
              </a:p>
              <a:p>
                <a:pPr marL="139700" indent="0">
                  <a:buNone/>
                </a:pPr>
                <a14:m>
                  <m:oMathPara xmlns:m="http://schemas.openxmlformats.org/officeDocument/2006/math">
                    <m:oMathParaPr>
                      <m:jc m:val="left"/>
                    </m:oMathParaPr>
                    <m:oMath xmlns:m="http://schemas.openxmlformats.org/officeDocument/2006/math">
                      <m:r>
                        <a:rPr lang="en-US" sz="1800" b="0" i="1" smtClean="0">
                          <a:latin typeface="Cambria Math" panose="02040503050406030204" pitchFamily="18" charset="0"/>
                        </a:rPr>
                        <m:t>=</m:t>
                      </m:r>
                      <m:r>
                        <a:rPr lang="en-US" sz="1800" b="0" i="1" smtClean="0">
                          <a:latin typeface="Cambria Math" panose="02040503050406030204" pitchFamily="18" charset="0"/>
                        </a:rPr>
                        <m:t>𝑠𝑖𝑔𝑛</m:t>
                      </m:r>
                      <m:d>
                        <m:dPr>
                          <m:ctrlPr>
                            <a:rPr lang="en-US" sz="1800" b="0" i="1" smtClean="0">
                              <a:latin typeface="Cambria Math" panose="02040503050406030204" pitchFamily="18" charset="0"/>
                            </a:rPr>
                          </m:ctrlPr>
                        </m:dPr>
                        <m:e>
                          <m:nary>
                            <m:naryPr>
                              <m:chr m:val="∑"/>
                              <m:ctrlPr>
                                <a:rPr lang="en-US" sz="1800" i="1">
                                  <a:latin typeface="Cambria Math" panose="02040503050406030204" pitchFamily="18" charset="0"/>
                                </a:rPr>
                              </m:ctrlPr>
                            </m:naryPr>
                            <m:sub>
                              <m:r>
                                <m:rPr>
                                  <m:brk m:alnAt="23"/>
                                </m:rPr>
                                <a:rPr lang="en-US" sz="1800" i="1">
                                  <a:latin typeface="Cambria Math" panose="02040503050406030204" pitchFamily="18" charset="0"/>
                                </a:rPr>
                                <m:t>𝑗</m:t>
                              </m:r>
                              <m:r>
                                <a:rPr lang="en-US" sz="1800" i="1">
                                  <a:latin typeface="Cambria Math" panose="02040503050406030204" pitchFamily="18" charset="0"/>
                                </a:rPr>
                                <m:t>=0</m:t>
                              </m:r>
                            </m:sub>
                            <m:sup>
                              <m:r>
                                <a:rPr lang="en-US" sz="1800" i="1">
                                  <a:latin typeface="Cambria Math" panose="02040503050406030204" pitchFamily="18" charset="0"/>
                                </a:rPr>
                                <m:t>𝐷</m:t>
                              </m:r>
                            </m:sup>
                            <m:e>
                              <m:sSub>
                                <m:sSubPr>
                                  <m:ctrlPr>
                                    <a:rPr lang="en-US" sz="1800" i="1">
                                      <a:latin typeface="Cambria Math" panose="02040503050406030204" pitchFamily="18" charset="0"/>
                                    </a:rPr>
                                  </m:ctrlPr>
                                </m:sSubPr>
                                <m:e>
                                  <m:r>
                                    <a:rPr lang="en-US" sz="1800" i="1">
                                      <a:latin typeface="Cambria Math" panose="02040503050406030204" pitchFamily="18" charset="0"/>
                                    </a:rPr>
                                    <m:t>𝑤</m:t>
                                  </m:r>
                                </m:e>
                                <m:sub>
                                  <m:r>
                                    <a:rPr lang="en-US" sz="1800" i="1">
                                      <a:latin typeface="Cambria Math" panose="02040503050406030204" pitchFamily="18" charset="0"/>
                                    </a:rPr>
                                    <m:t>𝑗</m:t>
                                  </m:r>
                                </m:sub>
                              </m:sSub>
                              <m:sSub>
                                <m:sSubPr>
                                  <m:ctrlPr>
                                    <a:rPr lang="en-US" sz="1800" i="1">
                                      <a:latin typeface="Cambria Math" panose="02040503050406030204" pitchFamily="18" charset="0"/>
                                    </a:rPr>
                                  </m:ctrlPr>
                                </m:sSubPr>
                                <m:e>
                                  <m:r>
                                    <a:rPr lang="en-US" sz="1800" i="1">
                                      <a:latin typeface="Cambria Math" panose="02040503050406030204" pitchFamily="18" charset="0"/>
                                    </a:rPr>
                                    <m:t>h</m:t>
                                  </m:r>
                                </m:e>
                                <m:sub>
                                  <m:r>
                                    <a:rPr lang="en-US" sz="1800" i="1">
                                      <a:latin typeface="Cambria Math" panose="02040503050406030204" pitchFamily="18" charset="0"/>
                                    </a:rPr>
                                    <m:t>𝑗</m:t>
                                  </m:r>
                                </m:sub>
                              </m:sSub>
                              <m:r>
                                <a:rPr lang="en-US" sz="1800" i="1">
                                  <a:latin typeface="Cambria Math" panose="02040503050406030204" pitchFamily="18" charset="0"/>
                                </a:rPr>
                                <m:t>(</m:t>
                              </m:r>
                              <m:sSub>
                                <m:sSubPr>
                                  <m:ctrlPr>
                                    <a:rPr lang="en-US" sz="1800" b="0" i="1" dirty="0" smtClean="0">
                                      <a:latin typeface="Cambria Math" panose="02040503050406030204" pitchFamily="18" charset="0"/>
                                    </a:rPr>
                                  </m:ctrlPr>
                                </m:sSubPr>
                                <m:e>
                                  <m:r>
                                    <a:rPr lang="en-US" sz="1800" b="0" i="1" dirty="0" smtClean="0">
                                      <a:latin typeface="Cambria Math" panose="02040503050406030204" pitchFamily="18" charset="0"/>
                                    </a:rPr>
                                    <m:t>𝑥</m:t>
                                  </m:r>
                                </m:e>
                                <m:sub>
                                  <m:r>
                                    <a:rPr lang="en-US" sz="1800" b="0" i="1" dirty="0" smtClean="0">
                                      <a:latin typeface="Cambria Math" panose="02040503050406030204" pitchFamily="18" charset="0"/>
                                    </a:rPr>
                                    <m:t>𝑖</m:t>
                                  </m:r>
                                </m:sub>
                              </m:sSub>
                              <m:r>
                                <a:rPr lang="en-US" sz="1800" i="1">
                                  <a:latin typeface="Cambria Math" panose="02040503050406030204" pitchFamily="18" charset="0"/>
                                </a:rPr>
                                <m:t>)</m:t>
                              </m:r>
                            </m:e>
                          </m:nary>
                        </m:e>
                      </m:d>
                      <m:r>
                        <a:rPr lang="en-US" sz="1800" b="0" i="1" smtClean="0">
                          <a:latin typeface="Cambria Math" panose="02040503050406030204" pitchFamily="18" charset="0"/>
                        </a:rPr>
                        <m:t>=</m:t>
                      </m:r>
                      <m:r>
                        <a:rPr lang="en-US" sz="1800" b="0" i="1" smtClean="0">
                          <a:latin typeface="Cambria Math" panose="02040503050406030204" pitchFamily="18" charset="0"/>
                        </a:rPr>
                        <m:t>𝑠𝑖𝑔𝑛</m:t>
                      </m:r>
                      <m:r>
                        <a:rPr lang="en-US" sz="1800" b="0" i="1" smtClean="0">
                          <a:latin typeface="Cambria Math" panose="02040503050406030204" pitchFamily="18" charset="0"/>
                        </a:rPr>
                        <m:t>(</m:t>
                      </m:r>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𝑤</m:t>
                          </m:r>
                        </m:e>
                        <m:sup>
                          <m:r>
                            <a:rPr lang="en-US" sz="1800" b="0" i="1" smtClean="0">
                              <a:latin typeface="Cambria Math" panose="02040503050406030204" pitchFamily="18" charset="0"/>
                            </a:rPr>
                            <m:t>𝑇</m:t>
                          </m:r>
                        </m:sup>
                      </m:sSup>
                      <m:r>
                        <a:rPr lang="en-US" sz="1800" b="0" i="1" smtClean="0">
                          <a:latin typeface="Cambria Math" panose="02040503050406030204" pitchFamily="18" charset="0"/>
                        </a:rPr>
                        <m:t>h</m:t>
                      </m:r>
                      <m:d>
                        <m:dPr>
                          <m:ctrlPr>
                            <a:rPr lang="en-US" sz="1800" b="0" i="1" smtClean="0">
                              <a:latin typeface="Cambria Math" panose="02040503050406030204" pitchFamily="18" charset="0"/>
                            </a:rPr>
                          </m:ctrlPr>
                        </m:dPr>
                        <m:e>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𝑥</m:t>
                              </m:r>
                            </m:e>
                            <m:sub>
                              <m:r>
                                <a:rPr lang="en-US" sz="1800" b="0" i="1" smtClean="0">
                                  <a:latin typeface="Cambria Math" panose="02040503050406030204" pitchFamily="18" charset="0"/>
                                </a:rPr>
                                <m:t>𝑖</m:t>
                              </m:r>
                            </m:sub>
                          </m:sSub>
                        </m:e>
                      </m:d>
                      <m:r>
                        <a:rPr lang="en-US" sz="1800" b="0" i="1" smtClean="0">
                          <a:latin typeface="Cambria Math" panose="02040503050406030204" pitchFamily="18" charset="0"/>
                        </a:rPr>
                        <m:t>)</m:t>
                      </m:r>
                    </m:oMath>
                  </m:oMathPara>
                </a14:m>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r>
                  <a:rPr lang="en-US" dirty="0"/>
                  <a:t>”Sushi was great, the food was awesome, but the </a:t>
                </a:r>
              </a:p>
              <a:p>
                <a:pPr marL="139700" indent="0">
                  <a:buNone/>
                </a:pPr>
                <a:r>
                  <a:rPr lang="en-US" dirty="0"/>
                  <a:t>service was terrible”</a:t>
                </a:r>
              </a:p>
              <a:p>
                <a:pPr marL="139700" indent="0">
                  <a:buNone/>
                </a:pPr>
                <a:endParaRPr lang="en-US" dirty="0"/>
              </a:p>
            </p:txBody>
          </p:sp>
        </mc:Choice>
        <mc:Fallback xmlns="">
          <p:sp>
            <p:nvSpPr>
              <p:cNvPr id="3" name="Text Placeholder 2">
                <a:extLst>
                  <a:ext uri="{FF2B5EF4-FFF2-40B4-BE49-F238E27FC236}">
                    <a16:creationId xmlns:a16="http://schemas.microsoft.com/office/drawing/2014/main" id="{21FEB9F2-508D-FF40-97BD-9BDD84A0E707}"/>
                  </a:ext>
                </a:extLst>
              </p:cNvPr>
              <p:cNvSpPr>
                <a:spLocks noGrp="1" noRot="1" noChangeAspect="1" noMove="1" noResize="1" noEditPoints="1" noAdjustHandles="1" noChangeArrowheads="1" noChangeShapeType="1" noTextEdit="1"/>
              </p:cNvSpPr>
              <p:nvPr>
                <p:ph type="body" idx="1"/>
              </p:nvPr>
            </p:nvSpPr>
            <p:spPr>
              <a:xfrm>
                <a:off x="2675271" y="253218"/>
                <a:ext cx="6374568" cy="4890282"/>
              </a:xfrm>
              <a:blipFill>
                <a:blip r:embed="rId3"/>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C0F56295-2AF3-DB4E-BB7A-9557DD24B9A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99</a:t>
            </a:fld>
            <a:endParaRPr lang="en"/>
          </a:p>
        </p:txBody>
      </p:sp>
      <mc:AlternateContent xmlns:mc="http://schemas.openxmlformats.org/markup-compatibility/2006" xmlns:a14="http://schemas.microsoft.com/office/drawing/2010/main">
        <mc:Choice Requires="a14">
          <p:graphicFrame>
            <p:nvGraphicFramePr>
              <p:cNvPr id="8" name="Table 7">
                <a:extLst>
                  <a:ext uri="{FF2B5EF4-FFF2-40B4-BE49-F238E27FC236}">
                    <a16:creationId xmlns:a16="http://schemas.microsoft.com/office/drawing/2014/main" id="{F906A181-5154-A44E-B91E-6419519E44F6}"/>
                  </a:ext>
                </a:extLst>
              </p:cNvPr>
              <p:cNvGraphicFramePr>
                <a:graphicFrameLocks noGrp="1"/>
              </p:cNvGraphicFramePr>
              <p:nvPr/>
            </p:nvGraphicFramePr>
            <p:xfrm>
              <a:off x="7280773" y="1041451"/>
              <a:ext cx="1824711" cy="3708400"/>
            </p:xfrm>
            <a:graphic>
              <a:graphicData uri="http://schemas.openxmlformats.org/drawingml/2006/table">
                <a:tbl>
                  <a:tblPr firstRow="1" bandRow="1">
                    <a:tableStyleId>{CB23F696-D533-4BE0-B1DA-8B15BD142E95}</a:tableStyleId>
                  </a:tblPr>
                  <a:tblGrid>
                    <a:gridCol w="1003077">
                      <a:extLst>
                        <a:ext uri="{9D8B030D-6E8A-4147-A177-3AD203B41FA5}">
                          <a16:colId xmlns:a16="http://schemas.microsoft.com/office/drawing/2014/main" val="995267734"/>
                        </a:ext>
                      </a:extLst>
                    </a:gridCol>
                    <a:gridCol w="821634">
                      <a:extLst>
                        <a:ext uri="{9D8B030D-6E8A-4147-A177-3AD203B41FA5}">
                          <a16:colId xmlns:a16="http://schemas.microsoft.com/office/drawing/2014/main" val="449298181"/>
                        </a:ext>
                      </a:extLst>
                    </a:gridCol>
                  </a:tblGrid>
                  <a:tr h="370840">
                    <a:tc>
                      <a:txBody>
                        <a:bodyPr/>
                        <a:lstStyle/>
                        <a:p>
                          <a:r>
                            <a:rPr lang="en-US" b="1" dirty="0"/>
                            <a:t>Word</a:t>
                          </a:r>
                        </a:p>
                      </a:txBody>
                      <a:tcPr/>
                    </a:tc>
                    <a:tc>
                      <a:txBody>
                        <a:bodyPr/>
                        <a:lstStyle/>
                        <a:p>
                          <a:r>
                            <a:rPr lang="en-US" b="1" dirty="0"/>
                            <a:t>Weight</a:t>
                          </a:r>
                        </a:p>
                      </a:txBody>
                      <a:tcPr/>
                    </a:tc>
                    <a:extLst>
                      <a:ext uri="{0D108BD9-81ED-4DB2-BD59-A6C34878D82A}">
                        <a16:rowId xmlns:a16="http://schemas.microsoft.com/office/drawing/2014/main" val="299184226"/>
                      </a:ext>
                    </a:extLst>
                  </a:tr>
                  <a:tr h="370840">
                    <a:tc>
                      <a:txBody>
                        <a:bodyPr/>
                        <a:lstStyle/>
                        <a:p>
                          <a:r>
                            <a:rPr lang="en-US" dirty="0"/>
                            <a:t>sushi</a:t>
                          </a:r>
                        </a:p>
                      </a:txBody>
                      <a:tcPr>
                        <a:noFill/>
                      </a:tcPr>
                    </a:tc>
                    <a:tc>
                      <a:txBody>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0</m:t>
                                </m:r>
                              </m:oMath>
                            </m:oMathPara>
                          </a14:m>
                          <a:endParaRPr lang="en-US" dirty="0"/>
                        </a:p>
                      </a:txBody>
                      <a:tcPr>
                        <a:noFill/>
                      </a:tcPr>
                    </a:tc>
                    <a:extLst>
                      <a:ext uri="{0D108BD9-81ED-4DB2-BD59-A6C34878D82A}">
                        <a16:rowId xmlns:a16="http://schemas.microsoft.com/office/drawing/2014/main" val="1585336460"/>
                      </a:ext>
                    </a:extLst>
                  </a:tr>
                  <a:tr h="370840">
                    <a:tc>
                      <a:txBody>
                        <a:bodyPr/>
                        <a:lstStyle/>
                        <a:p>
                          <a:r>
                            <a:rPr lang="en-US" dirty="0"/>
                            <a:t>was</a:t>
                          </a:r>
                        </a:p>
                      </a:txBody>
                      <a:tcPr>
                        <a:noFill/>
                      </a:tcPr>
                    </a:tc>
                    <a:tc>
                      <a:txBody>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0</m:t>
                                </m:r>
                              </m:oMath>
                            </m:oMathPara>
                          </a14:m>
                          <a:endParaRPr lang="en-US" dirty="0"/>
                        </a:p>
                      </a:txBody>
                      <a:tcPr>
                        <a:noFill/>
                      </a:tcPr>
                    </a:tc>
                    <a:extLst>
                      <a:ext uri="{0D108BD9-81ED-4DB2-BD59-A6C34878D82A}">
                        <a16:rowId xmlns:a16="http://schemas.microsoft.com/office/drawing/2014/main" val="279684203"/>
                      </a:ext>
                    </a:extLst>
                  </a:tr>
                  <a:tr h="370840">
                    <a:tc>
                      <a:txBody>
                        <a:bodyPr/>
                        <a:lstStyle/>
                        <a:p>
                          <a:r>
                            <a:rPr lang="en-US" dirty="0"/>
                            <a:t>great</a:t>
                          </a:r>
                        </a:p>
                      </a:txBody>
                      <a:tcPr>
                        <a:noFill/>
                      </a:tcPr>
                    </a:tc>
                    <a:tc>
                      <a:txBody>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1</m:t>
                                </m:r>
                              </m:oMath>
                            </m:oMathPara>
                          </a14:m>
                          <a:endParaRPr lang="en-US" dirty="0"/>
                        </a:p>
                      </a:txBody>
                      <a:tcPr>
                        <a:noFill/>
                      </a:tcPr>
                    </a:tc>
                    <a:extLst>
                      <a:ext uri="{0D108BD9-81ED-4DB2-BD59-A6C34878D82A}">
                        <a16:rowId xmlns:a16="http://schemas.microsoft.com/office/drawing/2014/main" val="202253267"/>
                      </a:ext>
                    </a:extLst>
                  </a:tr>
                  <a:tr h="370840">
                    <a:tc>
                      <a:txBody>
                        <a:bodyPr/>
                        <a:lstStyle/>
                        <a:p>
                          <a:r>
                            <a:rPr lang="en-US" dirty="0"/>
                            <a:t>the</a:t>
                          </a:r>
                        </a:p>
                      </a:txBody>
                      <a:tcPr>
                        <a:noFill/>
                      </a:tcPr>
                    </a:tc>
                    <a:tc>
                      <a:txBody>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0</m:t>
                                </m:r>
                              </m:oMath>
                            </m:oMathPara>
                          </a14:m>
                          <a:endParaRPr lang="en-US" dirty="0"/>
                        </a:p>
                      </a:txBody>
                      <a:tcPr>
                        <a:noFill/>
                      </a:tcPr>
                    </a:tc>
                    <a:extLst>
                      <a:ext uri="{0D108BD9-81ED-4DB2-BD59-A6C34878D82A}">
                        <a16:rowId xmlns:a16="http://schemas.microsoft.com/office/drawing/2014/main" val="3531194084"/>
                      </a:ext>
                    </a:extLst>
                  </a:tr>
                  <a:tr h="370840">
                    <a:tc>
                      <a:txBody>
                        <a:bodyPr/>
                        <a:lstStyle/>
                        <a:p>
                          <a:r>
                            <a:rPr lang="en-US" dirty="0"/>
                            <a:t>food</a:t>
                          </a:r>
                        </a:p>
                      </a:txBody>
                      <a:tcPr>
                        <a:noFill/>
                      </a:tcPr>
                    </a:tc>
                    <a:tc>
                      <a:txBody>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0</m:t>
                                </m:r>
                              </m:oMath>
                            </m:oMathPara>
                          </a14:m>
                          <a:endParaRPr lang="en-US" dirty="0"/>
                        </a:p>
                      </a:txBody>
                      <a:tcPr>
                        <a:noFill/>
                      </a:tcPr>
                    </a:tc>
                    <a:extLst>
                      <a:ext uri="{0D108BD9-81ED-4DB2-BD59-A6C34878D82A}">
                        <a16:rowId xmlns:a16="http://schemas.microsoft.com/office/drawing/2014/main" val="3618768246"/>
                      </a:ext>
                    </a:extLst>
                  </a:tr>
                  <a:tr h="370840">
                    <a:tc>
                      <a:txBody>
                        <a:bodyPr/>
                        <a:lstStyle/>
                        <a:p>
                          <a:r>
                            <a:rPr lang="en-US" dirty="0"/>
                            <a:t>awesome</a:t>
                          </a:r>
                        </a:p>
                      </a:txBody>
                      <a:tcPr>
                        <a:noFill/>
                      </a:tcPr>
                    </a:tc>
                    <a:tc>
                      <a:txBody>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2</m:t>
                                </m:r>
                              </m:oMath>
                            </m:oMathPara>
                          </a14:m>
                          <a:endParaRPr lang="en-US" dirty="0"/>
                        </a:p>
                      </a:txBody>
                      <a:tcPr>
                        <a:noFill/>
                      </a:tcPr>
                    </a:tc>
                    <a:extLst>
                      <a:ext uri="{0D108BD9-81ED-4DB2-BD59-A6C34878D82A}">
                        <a16:rowId xmlns:a16="http://schemas.microsoft.com/office/drawing/2014/main" val="2994921657"/>
                      </a:ext>
                    </a:extLst>
                  </a:tr>
                  <a:tr h="370840">
                    <a:tc>
                      <a:txBody>
                        <a:bodyPr/>
                        <a:lstStyle/>
                        <a:p>
                          <a:r>
                            <a:rPr lang="en-US" dirty="0"/>
                            <a:t>but</a:t>
                          </a:r>
                        </a:p>
                      </a:txBody>
                      <a:tcPr>
                        <a:noFill/>
                      </a:tcPr>
                    </a:tc>
                    <a:tc>
                      <a:txBody>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0</m:t>
                                </m:r>
                              </m:oMath>
                            </m:oMathPara>
                          </a14:m>
                          <a:endParaRPr lang="en-US" dirty="0"/>
                        </a:p>
                      </a:txBody>
                      <a:tcPr>
                        <a:noFill/>
                      </a:tcPr>
                    </a:tc>
                    <a:extLst>
                      <a:ext uri="{0D108BD9-81ED-4DB2-BD59-A6C34878D82A}">
                        <a16:rowId xmlns:a16="http://schemas.microsoft.com/office/drawing/2014/main" val="2259277337"/>
                      </a:ext>
                    </a:extLst>
                  </a:tr>
                  <a:tr h="370840">
                    <a:tc>
                      <a:txBody>
                        <a:bodyPr/>
                        <a:lstStyle/>
                        <a:p>
                          <a:r>
                            <a:rPr lang="en-US" dirty="0"/>
                            <a:t>service</a:t>
                          </a:r>
                        </a:p>
                      </a:txBody>
                      <a:tcPr>
                        <a:noFill/>
                      </a:tcPr>
                    </a:tc>
                    <a:tc>
                      <a:txBody>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0</m:t>
                                </m:r>
                              </m:oMath>
                            </m:oMathPara>
                          </a14:m>
                          <a:endParaRPr lang="en-US" dirty="0"/>
                        </a:p>
                      </a:txBody>
                      <a:tcPr>
                        <a:noFill/>
                      </a:tcPr>
                    </a:tc>
                    <a:extLst>
                      <a:ext uri="{0D108BD9-81ED-4DB2-BD59-A6C34878D82A}">
                        <a16:rowId xmlns:a16="http://schemas.microsoft.com/office/drawing/2014/main" val="4129631421"/>
                      </a:ext>
                    </a:extLst>
                  </a:tr>
                  <a:tr h="370840">
                    <a:tc>
                      <a:txBody>
                        <a:bodyPr/>
                        <a:lstStyle/>
                        <a:p>
                          <a:r>
                            <a:rPr lang="en-US" dirty="0"/>
                            <a:t>terrible</a:t>
                          </a:r>
                        </a:p>
                      </a:txBody>
                      <a:tcPr>
                        <a:noFill/>
                      </a:tcPr>
                    </a:tc>
                    <a:tc>
                      <a:txBody>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−1</m:t>
                                </m:r>
                              </m:oMath>
                            </m:oMathPara>
                          </a14:m>
                          <a:endParaRPr lang="en-US" dirty="0"/>
                        </a:p>
                      </a:txBody>
                      <a:tcPr>
                        <a:noFill/>
                      </a:tcPr>
                    </a:tc>
                    <a:extLst>
                      <a:ext uri="{0D108BD9-81ED-4DB2-BD59-A6C34878D82A}">
                        <a16:rowId xmlns:a16="http://schemas.microsoft.com/office/drawing/2014/main" val="270560233"/>
                      </a:ext>
                    </a:extLst>
                  </a:tr>
                </a:tbl>
              </a:graphicData>
            </a:graphic>
          </p:graphicFrame>
        </mc:Choice>
        <mc:Fallback xmlns="">
          <p:graphicFrame>
            <p:nvGraphicFramePr>
              <p:cNvPr id="8" name="Table 7">
                <a:extLst>
                  <a:ext uri="{FF2B5EF4-FFF2-40B4-BE49-F238E27FC236}">
                    <a16:creationId xmlns:a16="http://schemas.microsoft.com/office/drawing/2014/main" id="{F906A181-5154-A44E-B91E-6419519E44F6}"/>
                  </a:ext>
                </a:extLst>
              </p:cNvPr>
              <p:cNvGraphicFramePr>
                <a:graphicFrameLocks noGrp="1"/>
              </p:cNvGraphicFramePr>
              <p:nvPr>
                <p:extLst>
                  <p:ext uri="{D42A27DB-BD31-4B8C-83A1-F6EECF244321}">
                    <p14:modId xmlns:p14="http://schemas.microsoft.com/office/powerpoint/2010/main" val="2514254841"/>
                  </p:ext>
                </p:extLst>
              </p:nvPr>
            </p:nvGraphicFramePr>
            <p:xfrm>
              <a:off x="7280773" y="1041451"/>
              <a:ext cx="1824711" cy="3708400"/>
            </p:xfrm>
            <a:graphic>
              <a:graphicData uri="http://schemas.openxmlformats.org/drawingml/2006/table">
                <a:tbl>
                  <a:tblPr firstRow="1" bandRow="1">
                    <a:tableStyleId>{CB23F696-D533-4BE0-B1DA-8B15BD142E95}</a:tableStyleId>
                  </a:tblPr>
                  <a:tblGrid>
                    <a:gridCol w="1003077">
                      <a:extLst>
                        <a:ext uri="{9D8B030D-6E8A-4147-A177-3AD203B41FA5}">
                          <a16:colId xmlns:a16="http://schemas.microsoft.com/office/drawing/2014/main" val="995267734"/>
                        </a:ext>
                      </a:extLst>
                    </a:gridCol>
                    <a:gridCol w="821634">
                      <a:extLst>
                        <a:ext uri="{9D8B030D-6E8A-4147-A177-3AD203B41FA5}">
                          <a16:colId xmlns:a16="http://schemas.microsoft.com/office/drawing/2014/main" val="449298181"/>
                        </a:ext>
                      </a:extLst>
                    </a:gridCol>
                  </a:tblGrid>
                  <a:tr h="370840">
                    <a:tc>
                      <a:txBody>
                        <a:bodyPr/>
                        <a:lstStyle/>
                        <a:p>
                          <a:r>
                            <a:rPr lang="en-US" b="1" dirty="0"/>
                            <a:t>Word</a:t>
                          </a:r>
                        </a:p>
                      </a:txBody>
                      <a:tcPr/>
                    </a:tc>
                    <a:tc>
                      <a:txBody>
                        <a:bodyPr/>
                        <a:lstStyle/>
                        <a:p>
                          <a:r>
                            <a:rPr lang="en-US" b="1" dirty="0"/>
                            <a:t>Weight</a:t>
                          </a:r>
                        </a:p>
                      </a:txBody>
                      <a:tcPr/>
                    </a:tc>
                    <a:extLst>
                      <a:ext uri="{0D108BD9-81ED-4DB2-BD59-A6C34878D82A}">
                        <a16:rowId xmlns:a16="http://schemas.microsoft.com/office/drawing/2014/main" val="299184226"/>
                      </a:ext>
                    </a:extLst>
                  </a:tr>
                  <a:tr h="370840">
                    <a:tc>
                      <a:txBody>
                        <a:bodyPr/>
                        <a:lstStyle/>
                        <a:p>
                          <a:r>
                            <a:rPr lang="en-US" dirty="0"/>
                            <a:t>sushi</a:t>
                          </a:r>
                        </a:p>
                      </a:txBody>
                      <a:tcPr>
                        <a:noFill/>
                      </a:tcPr>
                    </a:tc>
                    <a:tc>
                      <a:txBody>
                        <a:bodyPr/>
                        <a:lstStyle/>
                        <a:p>
                          <a:endParaRPr lang="en-US"/>
                        </a:p>
                      </a:txBody>
                      <a:tcPr>
                        <a:blipFill>
                          <a:blip r:embed="rId4"/>
                          <a:stretch>
                            <a:fillRect l="-123077" t="-100000" r="-3077" b="-780000"/>
                          </a:stretch>
                        </a:blipFill>
                      </a:tcPr>
                    </a:tc>
                    <a:extLst>
                      <a:ext uri="{0D108BD9-81ED-4DB2-BD59-A6C34878D82A}">
                        <a16:rowId xmlns:a16="http://schemas.microsoft.com/office/drawing/2014/main" val="1585336460"/>
                      </a:ext>
                    </a:extLst>
                  </a:tr>
                  <a:tr h="370840">
                    <a:tc>
                      <a:txBody>
                        <a:bodyPr/>
                        <a:lstStyle/>
                        <a:p>
                          <a:r>
                            <a:rPr lang="en-US" dirty="0"/>
                            <a:t>was</a:t>
                          </a:r>
                        </a:p>
                      </a:txBody>
                      <a:tcPr>
                        <a:noFill/>
                      </a:tcPr>
                    </a:tc>
                    <a:tc>
                      <a:txBody>
                        <a:bodyPr/>
                        <a:lstStyle/>
                        <a:p>
                          <a:endParaRPr lang="en-US"/>
                        </a:p>
                      </a:txBody>
                      <a:tcPr>
                        <a:blipFill>
                          <a:blip r:embed="rId4"/>
                          <a:stretch>
                            <a:fillRect l="-123077" t="-206897" r="-3077" b="-706897"/>
                          </a:stretch>
                        </a:blipFill>
                      </a:tcPr>
                    </a:tc>
                    <a:extLst>
                      <a:ext uri="{0D108BD9-81ED-4DB2-BD59-A6C34878D82A}">
                        <a16:rowId xmlns:a16="http://schemas.microsoft.com/office/drawing/2014/main" val="279684203"/>
                      </a:ext>
                    </a:extLst>
                  </a:tr>
                  <a:tr h="370840">
                    <a:tc>
                      <a:txBody>
                        <a:bodyPr/>
                        <a:lstStyle/>
                        <a:p>
                          <a:r>
                            <a:rPr lang="en-US" dirty="0"/>
                            <a:t>great</a:t>
                          </a:r>
                        </a:p>
                      </a:txBody>
                      <a:tcPr>
                        <a:noFill/>
                      </a:tcPr>
                    </a:tc>
                    <a:tc>
                      <a:txBody>
                        <a:bodyPr/>
                        <a:lstStyle/>
                        <a:p>
                          <a:endParaRPr lang="en-US"/>
                        </a:p>
                      </a:txBody>
                      <a:tcPr>
                        <a:blipFill>
                          <a:blip r:embed="rId4"/>
                          <a:stretch>
                            <a:fillRect l="-123077" t="-306897" r="-3077" b="-606897"/>
                          </a:stretch>
                        </a:blipFill>
                      </a:tcPr>
                    </a:tc>
                    <a:extLst>
                      <a:ext uri="{0D108BD9-81ED-4DB2-BD59-A6C34878D82A}">
                        <a16:rowId xmlns:a16="http://schemas.microsoft.com/office/drawing/2014/main" val="202253267"/>
                      </a:ext>
                    </a:extLst>
                  </a:tr>
                  <a:tr h="370840">
                    <a:tc>
                      <a:txBody>
                        <a:bodyPr/>
                        <a:lstStyle/>
                        <a:p>
                          <a:r>
                            <a:rPr lang="en-US" dirty="0"/>
                            <a:t>the</a:t>
                          </a:r>
                        </a:p>
                      </a:txBody>
                      <a:tcPr>
                        <a:noFill/>
                      </a:tcPr>
                    </a:tc>
                    <a:tc>
                      <a:txBody>
                        <a:bodyPr/>
                        <a:lstStyle/>
                        <a:p>
                          <a:endParaRPr lang="en-US"/>
                        </a:p>
                      </a:txBody>
                      <a:tcPr>
                        <a:blipFill>
                          <a:blip r:embed="rId4"/>
                          <a:stretch>
                            <a:fillRect l="-123077" t="-393333" r="-3077" b="-486667"/>
                          </a:stretch>
                        </a:blipFill>
                      </a:tcPr>
                    </a:tc>
                    <a:extLst>
                      <a:ext uri="{0D108BD9-81ED-4DB2-BD59-A6C34878D82A}">
                        <a16:rowId xmlns:a16="http://schemas.microsoft.com/office/drawing/2014/main" val="3531194084"/>
                      </a:ext>
                    </a:extLst>
                  </a:tr>
                  <a:tr h="370840">
                    <a:tc>
                      <a:txBody>
                        <a:bodyPr/>
                        <a:lstStyle/>
                        <a:p>
                          <a:r>
                            <a:rPr lang="en-US" dirty="0"/>
                            <a:t>food</a:t>
                          </a:r>
                        </a:p>
                      </a:txBody>
                      <a:tcPr>
                        <a:noFill/>
                      </a:tcPr>
                    </a:tc>
                    <a:tc>
                      <a:txBody>
                        <a:bodyPr/>
                        <a:lstStyle/>
                        <a:p>
                          <a:endParaRPr lang="en-US"/>
                        </a:p>
                      </a:txBody>
                      <a:tcPr>
                        <a:blipFill>
                          <a:blip r:embed="rId4"/>
                          <a:stretch>
                            <a:fillRect l="-123077" t="-510345" r="-3077" b="-403448"/>
                          </a:stretch>
                        </a:blipFill>
                      </a:tcPr>
                    </a:tc>
                    <a:extLst>
                      <a:ext uri="{0D108BD9-81ED-4DB2-BD59-A6C34878D82A}">
                        <a16:rowId xmlns:a16="http://schemas.microsoft.com/office/drawing/2014/main" val="3618768246"/>
                      </a:ext>
                    </a:extLst>
                  </a:tr>
                  <a:tr h="370840">
                    <a:tc>
                      <a:txBody>
                        <a:bodyPr/>
                        <a:lstStyle/>
                        <a:p>
                          <a:r>
                            <a:rPr lang="en-US" dirty="0"/>
                            <a:t>awesome</a:t>
                          </a:r>
                        </a:p>
                      </a:txBody>
                      <a:tcPr>
                        <a:noFill/>
                      </a:tcPr>
                    </a:tc>
                    <a:tc>
                      <a:txBody>
                        <a:bodyPr/>
                        <a:lstStyle/>
                        <a:p>
                          <a:endParaRPr lang="en-US"/>
                        </a:p>
                      </a:txBody>
                      <a:tcPr>
                        <a:blipFill>
                          <a:blip r:embed="rId4"/>
                          <a:stretch>
                            <a:fillRect l="-123077" t="-610345" r="-3077" b="-303448"/>
                          </a:stretch>
                        </a:blipFill>
                      </a:tcPr>
                    </a:tc>
                    <a:extLst>
                      <a:ext uri="{0D108BD9-81ED-4DB2-BD59-A6C34878D82A}">
                        <a16:rowId xmlns:a16="http://schemas.microsoft.com/office/drawing/2014/main" val="2994921657"/>
                      </a:ext>
                    </a:extLst>
                  </a:tr>
                  <a:tr h="370840">
                    <a:tc>
                      <a:txBody>
                        <a:bodyPr/>
                        <a:lstStyle/>
                        <a:p>
                          <a:r>
                            <a:rPr lang="en-US" dirty="0"/>
                            <a:t>but</a:t>
                          </a:r>
                        </a:p>
                      </a:txBody>
                      <a:tcPr>
                        <a:noFill/>
                      </a:tcPr>
                    </a:tc>
                    <a:tc>
                      <a:txBody>
                        <a:bodyPr/>
                        <a:lstStyle/>
                        <a:p>
                          <a:endParaRPr lang="en-US"/>
                        </a:p>
                      </a:txBody>
                      <a:tcPr>
                        <a:blipFill>
                          <a:blip r:embed="rId4"/>
                          <a:stretch>
                            <a:fillRect l="-123077" t="-710345" r="-3077" b="-203448"/>
                          </a:stretch>
                        </a:blipFill>
                      </a:tcPr>
                    </a:tc>
                    <a:extLst>
                      <a:ext uri="{0D108BD9-81ED-4DB2-BD59-A6C34878D82A}">
                        <a16:rowId xmlns:a16="http://schemas.microsoft.com/office/drawing/2014/main" val="2259277337"/>
                      </a:ext>
                    </a:extLst>
                  </a:tr>
                  <a:tr h="370840">
                    <a:tc>
                      <a:txBody>
                        <a:bodyPr/>
                        <a:lstStyle/>
                        <a:p>
                          <a:r>
                            <a:rPr lang="en-US" dirty="0"/>
                            <a:t>service</a:t>
                          </a:r>
                        </a:p>
                      </a:txBody>
                      <a:tcPr>
                        <a:noFill/>
                      </a:tcPr>
                    </a:tc>
                    <a:tc>
                      <a:txBody>
                        <a:bodyPr/>
                        <a:lstStyle/>
                        <a:p>
                          <a:endParaRPr lang="en-US"/>
                        </a:p>
                      </a:txBody>
                      <a:tcPr>
                        <a:blipFill>
                          <a:blip r:embed="rId4"/>
                          <a:stretch>
                            <a:fillRect l="-123077" t="-783333" r="-3077" b="-96667"/>
                          </a:stretch>
                        </a:blipFill>
                      </a:tcPr>
                    </a:tc>
                    <a:extLst>
                      <a:ext uri="{0D108BD9-81ED-4DB2-BD59-A6C34878D82A}">
                        <a16:rowId xmlns:a16="http://schemas.microsoft.com/office/drawing/2014/main" val="4129631421"/>
                      </a:ext>
                    </a:extLst>
                  </a:tr>
                  <a:tr h="370840">
                    <a:tc>
                      <a:txBody>
                        <a:bodyPr/>
                        <a:lstStyle/>
                        <a:p>
                          <a:r>
                            <a:rPr lang="en-US" dirty="0"/>
                            <a:t>terrible</a:t>
                          </a:r>
                        </a:p>
                      </a:txBody>
                      <a:tcPr>
                        <a:noFill/>
                      </a:tcPr>
                    </a:tc>
                    <a:tc>
                      <a:txBody>
                        <a:bodyPr/>
                        <a:lstStyle/>
                        <a:p>
                          <a:endParaRPr lang="en-US"/>
                        </a:p>
                      </a:txBody>
                      <a:tcPr>
                        <a:blipFill>
                          <a:blip r:embed="rId4"/>
                          <a:stretch>
                            <a:fillRect l="-123077" t="-913793" r="-3077"/>
                          </a:stretch>
                        </a:blipFill>
                      </a:tcPr>
                    </a:tc>
                    <a:extLst>
                      <a:ext uri="{0D108BD9-81ED-4DB2-BD59-A6C34878D82A}">
                        <a16:rowId xmlns:a16="http://schemas.microsoft.com/office/drawing/2014/main" val="270560233"/>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9" name="Table 8">
                <a:extLst>
                  <a:ext uri="{FF2B5EF4-FFF2-40B4-BE49-F238E27FC236}">
                    <a16:creationId xmlns:a16="http://schemas.microsoft.com/office/drawing/2014/main" id="{F3731D7C-DE43-1742-ADE1-A1F7801DA02D}"/>
                  </a:ext>
                </a:extLst>
              </p:cNvPr>
              <p:cNvGraphicFramePr>
                <a:graphicFrameLocks noGrp="1"/>
              </p:cNvGraphicFramePr>
              <p:nvPr/>
            </p:nvGraphicFramePr>
            <p:xfrm>
              <a:off x="573031" y="2979981"/>
              <a:ext cx="6426719" cy="1112520"/>
            </p:xfrm>
            <a:graphic>
              <a:graphicData uri="http://schemas.openxmlformats.org/drawingml/2006/table">
                <a:tbl>
                  <a:tblPr firstRow="1" bandRow="1">
                    <a:tableStyleId>{CB23F696-D533-4BE0-B1DA-8B15BD142E95}</a:tableStyleId>
                  </a:tblPr>
                  <a:tblGrid>
                    <a:gridCol w="724483">
                      <a:extLst>
                        <a:ext uri="{9D8B030D-6E8A-4147-A177-3AD203B41FA5}">
                          <a16:colId xmlns:a16="http://schemas.microsoft.com/office/drawing/2014/main" val="415269678"/>
                        </a:ext>
                      </a:extLst>
                    </a:gridCol>
                    <a:gridCol w="571651">
                      <a:extLst>
                        <a:ext uri="{9D8B030D-6E8A-4147-A177-3AD203B41FA5}">
                          <a16:colId xmlns:a16="http://schemas.microsoft.com/office/drawing/2014/main" val="3109832557"/>
                        </a:ext>
                      </a:extLst>
                    </a:gridCol>
                    <a:gridCol w="671692">
                      <a:extLst>
                        <a:ext uri="{9D8B030D-6E8A-4147-A177-3AD203B41FA5}">
                          <a16:colId xmlns:a16="http://schemas.microsoft.com/office/drawing/2014/main" val="309491997"/>
                        </a:ext>
                      </a:extLst>
                    </a:gridCol>
                    <a:gridCol w="567067">
                      <a:extLst>
                        <a:ext uri="{9D8B030D-6E8A-4147-A177-3AD203B41FA5}">
                          <a16:colId xmlns:a16="http://schemas.microsoft.com/office/drawing/2014/main" val="2202799733"/>
                        </a:ext>
                      </a:extLst>
                    </a:gridCol>
                    <a:gridCol w="604911">
                      <a:extLst>
                        <a:ext uri="{9D8B030D-6E8A-4147-A177-3AD203B41FA5}">
                          <a16:colId xmlns:a16="http://schemas.microsoft.com/office/drawing/2014/main" val="1419342649"/>
                        </a:ext>
                      </a:extLst>
                    </a:gridCol>
                    <a:gridCol w="1014593">
                      <a:extLst>
                        <a:ext uri="{9D8B030D-6E8A-4147-A177-3AD203B41FA5}">
                          <a16:colId xmlns:a16="http://schemas.microsoft.com/office/drawing/2014/main" val="3560579529"/>
                        </a:ext>
                      </a:extLst>
                    </a:gridCol>
                    <a:gridCol w="557361">
                      <a:extLst>
                        <a:ext uri="{9D8B030D-6E8A-4147-A177-3AD203B41FA5}">
                          <a16:colId xmlns:a16="http://schemas.microsoft.com/office/drawing/2014/main" val="2313117338"/>
                        </a:ext>
                      </a:extLst>
                    </a:gridCol>
                    <a:gridCol w="857480">
                      <a:extLst>
                        <a:ext uri="{9D8B030D-6E8A-4147-A177-3AD203B41FA5}">
                          <a16:colId xmlns:a16="http://schemas.microsoft.com/office/drawing/2014/main" val="2643276320"/>
                        </a:ext>
                      </a:extLst>
                    </a:gridCol>
                    <a:gridCol w="857481">
                      <a:extLst>
                        <a:ext uri="{9D8B030D-6E8A-4147-A177-3AD203B41FA5}">
                          <a16:colId xmlns:a16="http://schemas.microsoft.com/office/drawing/2014/main" val="2404801651"/>
                        </a:ext>
                      </a:extLst>
                    </a:gridCol>
                  </a:tblGrid>
                  <a:tr h="370840">
                    <a:tc>
                      <a:txBody>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1</m:t>
                                    </m:r>
                                  </m:sub>
                                </m:sSub>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oMath>
                            </m:oMathPara>
                          </a14:m>
                          <a:endParaRPr lang="en-US" b="0" dirty="0"/>
                        </a:p>
                      </a:txBody>
                      <a:tcPr>
                        <a:solidFill>
                          <a:schemeClr val="bg1"/>
                        </a:solidFill>
                      </a:tcPr>
                    </a:tc>
                    <a:tc>
                      <a:txBody>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2</m:t>
                                    </m:r>
                                  </m:sub>
                                </m:sSub>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oMath>
                            </m:oMathPara>
                          </a14:m>
                          <a:endParaRPr lang="en-US" b="0" dirty="0"/>
                        </a:p>
                      </a:txBody>
                      <a:tcPr>
                        <a:solidFill>
                          <a:schemeClr val="bg1"/>
                        </a:solidFill>
                      </a:tcPr>
                    </a:tc>
                    <a:tc>
                      <a:txBody>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3</m:t>
                                    </m:r>
                                  </m:sub>
                                </m:sSub>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oMath>
                            </m:oMathPara>
                          </a14:m>
                          <a:endParaRPr lang="en-US" b="0" dirty="0"/>
                        </a:p>
                      </a:txBody>
                      <a:tcPr>
                        <a:solidFill>
                          <a:schemeClr val="bg1"/>
                        </a:solidFill>
                      </a:tcPr>
                    </a:tc>
                    <a:tc>
                      <a:txBody>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4</m:t>
                                    </m:r>
                                  </m:sub>
                                </m:sSub>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oMath>
                            </m:oMathPara>
                          </a14:m>
                          <a:endParaRPr lang="en-US" b="0" dirty="0"/>
                        </a:p>
                      </a:txBody>
                      <a:tcPr>
                        <a:solidFill>
                          <a:schemeClr val="bg1"/>
                        </a:solidFill>
                      </a:tcPr>
                    </a:tc>
                    <a:tc>
                      <a:txBody>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5</m:t>
                                    </m:r>
                                  </m:sub>
                                </m:sSub>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oMath>
                            </m:oMathPara>
                          </a14:m>
                          <a:endParaRPr lang="en-US" b="0" dirty="0"/>
                        </a:p>
                      </a:txBody>
                      <a:tcPr>
                        <a:solidFill>
                          <a:schemeClr val="bg1"/>
                        </a:solidFill>
                      </a:tcPr>
                    </a:tc>
                    <a:tc>
                      <a:txBody>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6</m:t>
                                    </m:r>
                                  </m:sub>
                                </m:sSub>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oMath>
                            </m:oMathPara>
                          </a14:m>
                          <a:endParaRPr lang="en-US" b="0" dirty="0"/>
                        </a:p>
                      </a:txBody>
                      <a:tcPr>
                        <a:solidFill>
                          <a:schemeClr val="bg1"/>
                        </a:solidFill>
                      </a:tcPr>
                    </a:tc>
                    <a:tc>
                      <a:txBody>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7</m:t>
                                    </m:r>
                                  </m:sub>
                                </m:sSub>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oMath>
                            </m:oMathPara>
                          </a14:m>
                          <a:endParaRPr lang="en-US" b="0" dirty="0"/>
                        </a:p>
                      </a:txBody>
                      <a:tcPr>
                        <a:solidFill>
                          <a:schemeClr val="bg1"/>
                        </a:solidFill>
                      </a:tcPr>
                    </a:tc>
                    <a:tc>
                      <a:txBody>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8</m:t>
                                    </m:r>
                                  </m:sub>
                                </m:sSub>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oMath>
                            </m:oMathPara>
                          </a14:m>
                          <a:endParaRPr lang="en-US" b="0" dirty="0"/>
                        </a:p>
                      </a:txBody>
                      <a:tcPr>
                        <a:solidFill>
                          <a:schemeClr val="bg1"/>
                        </a:solidFill>
                      </a:tcPr>
                    </a:tc>
                    <a:tc>
                      <a:txBody>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9</m:t>
                                    </m:r>
                                  </m:sub>
                                </m:sSub>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oMath>
                            </m:oMathPara>
                          </a14:m>
                          <a:endParaRPr lang="en-US" b="0" dirty="0"/>
                        </a:p>
                      </a:txBody>
                      <a:tcPr>
                        <a:solidFill>
                          <a:schemeClr val="bg1"/>
                        </a:solidFill>
                      </a:tcPr>
                    </a:tc>
                    <a:extLst>
                      <a:ext uri="{0D108BD9-81ED-4DB2-BD59-A6C34878D82A}">
                        <a16:rowId xmlns:a16="http://schemas.microsoft.com/office/drawing/2014/main" val="1459577685"/>
                      </a:ext>
                    </a:extLst>
                  </a:tr>
                  <a:tr h="370840">
                    <a:tc>
                      <a:txBody>
                        <a:bodyPr/>
                        <a:lstStyle/>
                        <a:p>
                          <a:r>
                            <a:rPr lang="en-US" b="1" dirty="0"/>
                            <a:t>sushi</a:t>
                          </a:r>
                        </a:p>
                      </a:txBody>
                      <a:tcPr>
                        <a:solidFill>
                          <a:schemeClr val="bg1"/>
                        </a:solidFill>
                      </a:tcPr>
                    </a:tc>
                    <a:tc>
                      <a:txBody>
                        <a:bodyPr/>
                        <a:lstStyle/>
                        <a:p>
                          <a:r>
                            <a:rPr lang="en-US" b="1" dirty="0"/>
                            <a:t>was</a:t>
                          </a:r>
                        </a:p>
                      </a:txBody>
                      <a:tcPr>
                        <a:solidFill>
                          <a:schemeClr val="bg1"/>
                        </a:solidFill>
                      </a:tcPr>
                    </a:tc>
                    <a:tc>
                      <a:txBody>
                        <a:bodyPr/>
                        <a:lstStyle/>
                        <a:p>
                          <a:r>
                            <a:rPr lang="en-US" b="1" dirty="0"/>
                            <a:t>great</a:t>
                          </a:r>
                        </a:p>
                      </a:txBody>
                      <a:tcPr>
                        <a:solidFill>
                          <a:schemeClr val="bg1"/>
                        </a:solidFill>
                      </a:tcPr>
                    </a:tc>
                    <a:tc>
                      <a:txBody>
                        <a:bodyPr/>
                        <a:lstStyle/>
                        <a:p>
                          <a:r>
                            <a:rPr lang="en-US" b="1" dirty="0"/>
                            <a:t>the</a:t>
                          </a:r>
                        </a:p>
                      </a:txBody>
                      <a:tcPr>
                        <a:solidFill>
                          <a:schemeClr val="bg1"/>
                        </a:solidFill>
                      </a:tcPr>
                    </a:tc>
                    <a:tc>
                      <a:txBody>
                        <a:bodyPr/>
                        <a:lstStyle/>
                        <a:p>
                          <a:r>
                            <a:rPr lang="en-US" b="1" dirty="0"/>
                            <a:t>food</a:t>
                          </a:r>
                        </a:p>
                      </a:txBody>
                      <a:tcPr>
                        <a:solidFill>
                          <a:schemeClr val="bg1"/>
                        </a:solidFill>
                      </a:tcPr>
                    </a:tc>
                    <a:tc>
                      <a:txBody>
                        <a:bodyPr/>
                        <a:lstStyle/>
                        <a:p>
                          <a:r>
                            <a:rPr lang="en-US" b="1" dirty="0"/>
                            <a:t>awesome</a:t>
                          </a:r>
                        </a:p>
                      </a:txBody>
                      <a:tcPr>
                        <a:solidFill>
                          <a:schemeClr val="bg1"/>
                        </a:solidFill>
                      </a:tcPr>
                    </a:tc>
                    <a:tc>
                      <a:txBody>
                        <a:bodyPr/>
                        <a:lstStyle/>
                        <a:p>
                          <a:r>
                            <a:rPr lang="en-US" b="1" dirty="0"/>
                            <a:t>but</a:t>
                          </a:r>
                        </a:p>
                      </a:txBody>
                      <a:tcPr>
                        <a:solidFill>
                          <a:schemeClr val="bg1"/>
                        </a:solidFill>
                      </a:tcPr>
                    </a:tc>
                    <a:tc>
                      <a:txBody>
                        <a:bodyPr/>
                        <a:lstStyle/>
                        <a:p>
                          <a:r>
                            <a:rPr lang="en-US" b="1" dirty="0"/>
                            <a:t>service</a:t>
                          </a:r>
                        </a:p>
                      </a:txBody>
                      <a:tcPr>
                        <a:solidFill>
                          <a:schemeClr val="bg1"/>
                        </a:solidFill>
                      </a:tcPr>
                    </a:tc>
                    <a:tc>
                      <a:txBody>
                        <a:bodyPr/>
                        <a:lstStyle/>
                        <a:p>
                          <a:r>
                            <a:rPr lang="en-US" b="1" dirty="0"/>
                            <a:t>terrible</a:t>
                          </a:r>
                        </a:p>
                      </a:txBody>
                      <a:tcPr>
                        <a:solidFill>
                          <a:schemeClr val="bg1"/>
                        </a:solidFill>
                      </a:tcPr>
                    </a:tc>
                    <a:extLst>
                      <a:ext uri="{0D108BD9-81ED-4DB2-BD59-A6C34878D82A}">
                        <a16:rowId xmlns:a16="http://schemas.microsoft.com/office/drawing/2014/main" val="3344992483"/>
                      </a:ext>
                    </a:extLst>
                  </a:tr>
                  <a:tr h="370840">
                    <a:tc>
                      <a:txBody>
                        <a:bodyPr/>
                        <a:lstStyle/>
                        <a:p>
                          <a:r>
                            <a:rPr lang="en-US" dirty="0"/>
                            <a:t>1</a:t>
                          </a:r>
                        </a:p>
                      </a:txBody>
                      <a:tcPr>
                        <a:solidFill>
                          <a:schemeClr val="bg1"/>
                        </a:solidFill>
                      </a:tcPr>
                    </a:tc>
                    <a:tc>
                      <a:txBody>
                        <a:bodyPr/>
                        <a:lstStyle/>
                        <a:p>
                          <a:r>
                            <a:rPr lang="en-US" dirty="0"/>
                            <a:t>3</a:t>
                          </a:r>
                        </a:p>
                      </a:txBody>
                      <a:tcPr>
                        <a:solidFill>
                          <a:schemeClr val="bg1"/>
                        </a:solidFill>
                      </a:tcPr>
                    </a:tc>
                    <a:tc>
                      <a:txBody>
                        <a:bodyPr/>
                        <a:lstStyle/>
                        <a:p>
                          <a:r>
                            <a:rPr lang="en-US" dirty="0"/>
                            <a:t>1</a:t>
                          </a:r>
                        </a:p>
                      </a:txBody>
                      <a:tcPr>
                        <a:solidFill>
                          <a:schemeClr val="bg1"/>
                        </a:solidFill>
                      </a:tcPr>
                    </a:tc>
                    <a:tc>
                      <a:txBody>
                        <a:bodyPr/>
                        <a:lstStyle/>
                        <a:p>
                          <a:r>
                            <a:rPr lang="en-US" dirty="0"/>
                            <a:t>2</a:t>
                          </a:r>
                        </a:p>
                      </a:txBody>
                      <a:tcPr>
                        <a:solidFill>
                          <a:schemeClr val="bg1"/>
                        </a:solidFill>
                      </a:tcPr>
                    </a:tc>
                    <a:tc>
                      <a:txBody>
                        <a:bodyPr/>
                        <a:lstStyle/>
                        <a:p>
                          <a:r>
                            <a:rPr lang="en-US" dirty="0"/>
                            <a:t>1</a:t>
                          </a:r>
                        </a:p>
                      </a:txBody>
                      <a:tcPr>
                        <a:solidFill>
                          <a:schemeClr val="bg1"/>
                        </a:solidFill>
                      </a:tcPr>
                    </a:tc>
                    <a:tc>
                      <a:txBody>
                        <a:bodyPr/>
                        <a:lstStyle/>
                        <a:p>
                          <a:r>
                            <a:rPr lang="en-US" dirty="0"/>
                            <a:t>1</a:t>
                          </a:r>
                        </a:p>
                      </a:txBody>
                      <a:tcPr>
                        <a:solidFill>
                          <a:schemeClr val="bg1"/>
                        </a:solidFill>
                      </a:tcPr>
                    </a:tc>
                    <a:tc>
                      <a:txBody>
                        <a:bodyPr/>
                        <a:lstStyle/>
                        <a:p>
                          <a:r>
                            <a:rPr lang="en-US" dirty="0"/>
                            <a:t>1</a:t>
                          </a:r>
                        </a:p>
                      </a:txBody>
                      <a:tcPr>
                        <a:solidFill>
                          <a:schemeClr val="bg1"/>
                        </a:solidFill>
                      </a:tcPr>
                    </a:tc>
                    <a:tc>
                      <a:txBody>
                        <a:bodyPr/>
                        <a:lstStyle/>
                        <a:p>
                          <a:r>
                            <a:rPr lang="en-US" dirty="0"/>
                            <a:t>1</a:t>
                          </a:r>
                        </a:p>
                      </a:txBody>
                      <a:tcPr>
                        <a:solidFill>
                          <a:schemeClr val="bg1"/>
                        </a:solidFill>
                      </a:tcPr>
                    </a:tc>
                    <a:tc>
                      <a:txBody>
                        <a:bodyPr/>
                        <a:lstStyle/>
                        <a:p>
                          <a:r>
                            <a:rPr lang="en-US" dirty="0"/>
                            <a:t>1</a:t>
                          </a:r>
                        </a:p>
                      </a:txBody>
                      <a:tcPr>
                        <a:solidFill>
                          <a:schemeClr val="bg1"/>
                        </a:solidFill>
                      </a:tcPr>
                    </a:tc>
                    <a:extLst>
                      <a:ext uri="{0D108BD9-81ED-4DB2-BD59-A6C34878D82A}">
                        <a16:rowId xmlns:a16="http://schemas.microsoft.com/office/drawing/2014/main" val="904688649"/>
                      </a:ext>
                    </a:extLst>
                  </a:tr>
                </a:tbl>
              </a:graphicData>
            </a:graphic>
          </p:graphicFrame>
        </mc:Choice>
        <mc:Fallback xmlns="">
          <p:graphicFrame>
            <p:nvGraphicFramePr>
              <p:cNvPr id="9" name="Table 8">
                <a:extLst>
                  <a:ext uri="{FF2B5EF4-FFF2-40B4-BE49-F238E27FC236}">
                    <a16:creationId xmlns:a16="http://schemas.microsoft.com/office/drawing/2014/main" id="{F3731D7C-DE43-1742-ADE1-A1F7801DA02D}"/>
                  </a:ext>
                </a:extLst>
              </p:cNvPr>
              <p:cNvGraphicFramePr>
                <a:graphicFrameLocks noGrp="1"/>
              </p:cNvGraphicFramePr>
              <p:nvPr/>
            </p:nvGraphicFramePr>
            <p:xfrm>
              <a:off x="573031" y="2979981"/>
              <a:ext cx="6426719" cy="1112520"/>
            </p:xfrm>
            <a:graphic>
              <a:graphicData uri="http://schemas.openxmlformats.org/drawingml/2006/table">
                <a:tbl>
                  <a:tblPr firstRow="1" bandRow="1">
                    <a:tableStyleId>{CB23F696-D533-4BE0-B1DA-8B15BD142E95}</a:tableStyleId>
                  </a:tblPr>
                  <a:tblGrid>
                    <a:gridCol w="724483">
                      <a:extLst>
                        <a:ext uri="{9D8B030D-6E8A-4147-A177-3AD203B41FA5}">
                          <a16:colId xmlns:a16="http://schemas.microsoft.com/office/drawing/2014/main" val="415269678"/>
                        </a:ext>
                      </a:extLst>
                    </a:gridCol>
                    <a:gridCol w="571651">
                      <a:extLst>
                        <a:ext uri="{9D8B030D-6E8A-4147-A177-3AD203B41FA5}">
                          <a16:colId xmlns:a16="http://schemas.microsoft.com/office/drawing/2014/main" val="3109832557"/>
                        </a:ext>
                      </a:extLst>
                    </a:gridCol>
                    <a:gridCol w="671692">
                      <a:extLst>
                        <a:ext uri="{9D8B030D-6E8A-4147-A177-3AD203B41FA5}">
                          <a16:colId xmlns:a16="http://schemas.microsoft.com/office/drawing/2014/main" val="309491997"/>
                        </a:ext>
                      </a:extLst>
                    </a:gridCol>
                    <a:gridCol w="567067">
                      <a:extLst>
                        <a:ext uri="{9D8B030D-6E8A-4147-A177-3AD203B41FA5}">
                          <a16:colId xmlns:a16="http://schemas.microsoft.com/office/drawing/2014/main" val="2202799733"/>
                        </a:ext>
                      </a:extLst>
                    </a:gridCol>
                    <a:gridCol w="604911">
                      <a:extLst>
                        <a:ext uri="{9D8B030D-6E8A-4147-A177-3AD203B41FA5}">
                          <a16:colId xmlns:a16="http://schemas.microsoft.com/office/drawing/2014/main" val="1419342649"/>
                        </a:ext>
                      </a:extLst>
                    </a:gridCol>
                    <a:gridCol w="1014593">
                      <a:extLst>
                        <a:ext uri="{9D8B030D-6E8A-4147-A177-3AD203B41FA5}">
                          <a16:colId xmlns:a16="http://schemas.microsoft.com/office/drawing/2014/main" val="3560579529"/>
                        </a:ext>
                      </a:extLst>
                    </a:gridCol>
                    <a:gridCol w="557361">
                      <a:extLst>
                        <a:ext uri="{9D8B030D-6E8A-4147-A177-3AD203B41FA5}">
                          <a16:colId xmlns:a16="http://schemas.microsoft.com/office/drawing/2014/main" val="2313117338"/>
                        </a:ext>
                      </a:extLst>
                    </a:gridCol>
                    <a:gridCol w="857480">
                      <a:extLst>
                        <a:ext uri="{9D8B030D-6E8A-4147-A177-3AD203B41FA5}">
                          <a16:colId xmlns:a16="http://schemas.microsoft.com/office/drawing/2014/main" val="2643276320"/>
                        </a:ext>
                      </a:extLst>
                    </a:gridCol>
                    <a:gridCol w="857481">
                      <a:extLst>
                        <a:ext uri="{9D8B030D-6E8A-4147-A177-3AD203B41FA5}">
                          <a16:colId xmlns:a16="http://schemas.microsoft.com/office/drawing/2014/main" val="2404801651"/>
                        </a:ext>
                      </a:extLst>
                    </a:gridCol>
                  </a:tblGrid>
                  <a:tr h="370840">
                    <a:tc>
                      <a:txBody>
                        <a:bodyPr/>
                        <a:lstStyle/>
                        <a:p>
                          <a:endParaRPr lang="en-US"/>
                        </a:p>
                      </a:txBody>
                      <a:tcPr>
                        <a:blipFill>
                          <a:blip r:embed="rId5"/>
                          <a:stretch>
                            <a:fillRect l="-1754" r="-789474" b="-200000"/>
                          </a:stretch>
                        </a:blipFill>
                      </a:tcPr>
                    </a:tc>
                    <a:tc>
                      <a:txBody>
                        <a:bodyPr/>
                        <a:lstStyle/>
                        <a:p>
                          <a:endParaRPr lang="en-US"/>
                        </a:p>
                      </a:txBody>
                      <a:tcPr>
                        <a:blipFill>
                          <a:blip r:embed="rId5"/>
                          <a:stretch>
                            <a:fillRect l="-128889" r="-900000" b="-200000"/>
                          </a:stretch>
                        </a:blipFill>
                      </a:tcPr>
                    </a:tc>
                    <a:tc>
                      <a:txBody>
                        <a:bodyPr/>
                        <a:lstStyle/>
                        <a:p>
                          <a:endParaRPr lang="en-US"/>
                        </a:p>
                      </a:txBody>
                      <a:tcPr>
                        <a:blipFill>
                          <a:blip r:embed="rId5"/>
                          <a:stretch>
                            <a:fillRect l="-194340" r="-664151" b="-200000"/>
                          </a:stretch>
                        </a:blipFill>
                      </a:tcPr>
                    </a:tc>
                    <a:tc>
                      <a:txBody>
                        <a:bodyPr/>
                        <a:lstStyle/>
                        <a:p>
                          <a:endParaRPr lang="en-US"/>
                        </a:p>
                      </a:txBody>
                      <a:tcPr>
                        <a:blipFill>
                          <a:blip r:embed="rId5"/>
                          <a:stretch>
                            <a:fillRect l="-346667" r="-682222" b="-200000"/>
                          </a:stretch>
                        </a:blipFill>
                      </a:tcPr>
                    </a:tc>
                    <a:tc>
                      <a:txBody>
                        <a:bodyPr/>
                        <a:lstStyle/>
                        <a:p>
                          <a:endParaRPr lang="en-US"/>
                        </a:p>
                      </a:txBody>
                      <a:tcPr>
                        <a:blipFill>
                          <a:blip r:embed="rId5"/>
                          <a:stretch>
                            <a:fillRect l="-418750" r="-539583" b="-200000"/>
                          </a:stretch>
                        </a:blipFill>
                      </a:tcPr>
                    </a:tc>
                    <a:tc>
                      <a:txBody>
                        <a:bodyPr/>
                        <a:lstStyle/>
                        <a:p>
                          <a:endParaRPr lang="en-US"/>
                        </a:p>
                      </a:txBody>
                      <a:tcPr>
                        <a:blipFill>
                          <a:blip r:embed="rId5"/>
                          <a:stretch>
                            <a:fillRect l="-311250" r="-223750" b="-200000"/>
                          </a:stretch>
                        </a:blipFill>
                      </a:tcPr>
                    </a:tc>
                    <a:tc>
                      <a:txBody>
                        <a:bodyPr/>
                        <a:lstStyle/>
                        <a:p>
                          <a:endParaRPr lang="en-US"/>
                        </a:p>
                      </a:txBody>
                      <a:tcPr>
                        <a:blipFill>
                          <a:blip r:embed="rId5"/>
                          <a:stretch>
                            <a:fillRect l="-747727" r="-306818" b="-200000"/>
                          </a:stretch>
                        </a:blipFill>
                      </a:tcPr>
                    </a:tc>
                    <a:tc>
                      <a:txBody>
                        <a:bodyPr/>
                        <a:lstStyle/>
                        <a:p>
                          <a:endParaRPr lang="en-US"/>
                        </a:p>
                      </a:txBody>
                      <a:tcPr>
                        <a:blipFill>
                          <a:blip r:embed="rId5"/>
                          <a:stretch>
                            <a:fillRect l="-556716" r="-101493" b="-200000"/>
                          </a:stretch>
                        </a:blipFill>
                      </a:tcPr>
                    </a:tc>
                    <a:tc>
                      <a:txBody>
                        <a:bodyPr/>
                        <a:lstStyle/>
                        <a:p>
                          <a:endParaRPr lang="en-US"/>
                        </a:p>
                      </a:txBody>
                      <a:tcPr>
                        <a:blipFill>
                          <a:blip r:embed="rId5"/>
                          <a:stretch>
                            <a:fillRect l="-647059" b="-200000"/>
                          </a:stretch>
                        </a:blipFill>
                      </a:tcPr>
                    </a:tc>
                    <a:extLst>
                      <a:ext uri="{0D108BD9-81ED-4DB2-BD59-A6C34878D82A}">
                        <a16:rowId xmlns:a16="http://schemas.microsoft.com/office/drawing/2014/main" val="1459577685"/>
                      </a:ext>
                    </a:extLst>
                  </a:tr>
                  <a:tr h="370840">
                    <a:tc>
                      <a:txBody>
                        <a:bodyPr/>
                        <a:lstStyle/>
                        <a:p>
                          <a:r>
                            <a:rPr lang="en-US" b="1" dirty="0"/>
                            <a:t>sushi</a:t>
                          </a:r>
                        </a:p>
                      </a:txBody>
                      <a:tcPr>
                        <a:solidFill>
                          <a:schemeClr val="bg1"/>
                        </a:solidFill>
                      </a:tcPr>
                    </a:tc>
                    <a:tc>
                      <a:txBody>
                        <a:bodyPr/>
                        <a:lstStyle/>
                        <a:p>
                          <a:r>
                            <a:rPr lang="en-US" b="1" dirty="0"/>
                            <a:t>was</a:t>
                          </a:r>
                        </a:p>
                      </a:txBody>
                      <a:tcPr>
                        <a:solidFill>
                          <a:schemeClr val="bg1"/>
                        </a:solidFill>
                      </a:tcPr>
                    </a:tc>
                    <a:tc>
                      <a:txBody>
                        <a:bodyPr/>
                        <a:lstStyle/>
                        <a:p>
                          <a:r>
                            <a:rPr lang="en-US" b="1" dirty="0"/>
                            <a:t>great</a:t>
                          </a:r>
                        </a:p>
                      </a:txBody>
                      <a:tcPr>
                        <a:solidFill>
                          <a:schemeClr val="bg1"/>
                        </a:solidFill>
                      </a:tcPr>
                    </a:tc>
                    <a:tc>
                      <a:txBody>
                        <a:bodyPr/>
                        <a:lstStyle/>
                        <a:p>
                          <a:r>
                            <a:rPr lang="en-US" b="1" dirty="0"/>
                            <a:t>the</a:t>
                          </a:r>
                        </a:p>
                      </a:txBody>
                      <a:tcPr>
                        <a:solidFill>
                          <a:schemeClr val="bg1"/>
                        </a:solidFill>
                      </a:tcPr>
                    </a:tc>
                    <a:tc>
                      <a:txBody>
                        <a:bodyPr/>
                        <a:lstStyle/>
                        <a:p>
                          <a:r>
                            <a:rPr lang="en-US" b="1" dirty="0"/>
                            <a:t>food</a:t>
                          </a:r>
                        </a:p>
                      </a:txBody>
                      <a:tcPr>
                        <a:solidFill>
                          <a:schemeClr val="bg1"/>
                        </a:solidFill>
                      </a:tcPr>
                    </a:tc>
                    <a:tc>
                      <a:txBody>
                        <a:bodyPr/>
                        <a:lstStyle/>
                        <a:p>
                          <a:r>
                            <a:rPr lang="en-US" b="1" dirty="0"/>
                            <a:t>awesome</a:t>
                          </a:r>
                        </a:p>
                      </a:txBody>
                      <a:tcPr>
                        <a:solidFill>
                          <a:schemeClr val="bg1"/>
                        </a:solidFill>
                      </a:tcPr>
                    </a:tc>
                    <a:tc>
                      <a:txBody>
                        <a:bodyPr/>
                        <a:lstStyle/>
                        <a:p>
                          <a:r>
                            <a:rPr lang="en-US" b="1" dirty="0"/>
                            <a:t>but</a:t>
                          </a:r>
                        </a:p>
                      </a:txBody>
                      <a:tcPr>
                        <a:solidFill>
                          <a:schemeClr val="bg1"/>
                        </a:solidFill>
                      </a:tcPr>
                    </a:tc>
                    <a:tc>
                      <a:txBody>
                        <a:bodyPr/>
                        <a:lstStyle/>
                        <a:p>
                          <a:r>
                            <a:rPr lang="en-US" b="1" dirty="0"/>
                            <a:t>service</a:t>
                          </a:r>
                        </a:p>
                      </a:txBody>
                      <a:tcPr>
                        <a:solidFill>
                          <a:schemeClr val="bg1"/>
                        </a:solidFill>
                      </a:tcPr>
                    </a:tc>
                    <a:tc>
                      <a:txBody>
                        <a:bodyPr/>
                        <a:lstStyle/>
                        <a:p>
                          <a:r>
                            <a:rPr lang="en-US" b="1" dirty="0"/>
                            <a:t>terrible</a:t>
                          </a:r>
                        </a:p>
                      </a:txBody>
                      <a:tcPr>
                        <a:solidFill>
                          <a:schemeClr val="bg1"/>
                        </a:solidFill>
                      </a:tcPr>
                    </a:tc>
                    <a:extLst>
                      <a:ext uri="{0D108BD9-81ED-4DB2-BD59-A6C34878D82A}">
                        <a16:rowId xmlns:a16="http://schemas.microsoft.com/office/drawing/2014/main" val="3344992483"/>
                      </a:ext>
                    </a:extLst>
                  </a:tr>
                  <a:tr h="370840">
                    <a:tc>
                      <a:txBody>
                        <a:bodyPr/>
                        <a:lstStyle/>
                        <a:p>
                          <a:r>
                            <a:rPr lang="en-US" dirty="0"/>
                            <a:t>1</a:t>
                          </a:r>
                        </a:p>
                      </a:txBody>
                      <a:tcPr>
                        <a:solidFill>
                          <a:schemeClr val="bg1"/>
                        </a:solidFill>
                      </a:tcPr>
                    </a:tc>
                    <a:tc>
                      <a:txBody>
                        <a:bodyPr/>
                        <a:lstStyle/>
                        <a:p>
                          <a:r>
                            <a:rPr lang="en-US" dirty="0"/>
                            <a:t>3</a:t>
                          </a:r>
                        </a:p>
                      </a:txBody>
                      <a:tcPr>
                        <a:solidFill>
                          <a:schemeClr val="bg1"/>
                        </a:solidFill>
                      </a:tcPr>
                    </a:tc>
                    <a:tc>
                      <a:txBody>
                        <a:bodyPr/>
                        <a:lstStyle/>
                        <a:p>
                          <a:r>
                            <a:rPr lang="en-US" dirty="0"/>
                            <a:t>1</a:t>
                          </a:r>
                        </a:p>
                      </a:txBody>
                      <a:tcPr>
                        <a:solidFill>
                          <a:schemeClr val="bg1"/>
                        </a:solidFill>
                      </a:tcPr>
                    </a:tc>
                    <a:tc>
                      <a:txBody>
                        <a:bodyPr/>
                        <a:lstStyle/>
                        <a:p>
                          <a:r>
                            <a:rPr lang="en-US" dirty="0"/>
                            <a:t>2</a:t>
                          </a:r>
                        </a:p>
                      </a:txBody>
                      <a:tcPr>
                        <a:solidFill>
                          <a:schemeClr val="bg1"/>
                        </a:solidFill>
                      </a:tcPr>
                    </a:tc>
                    <a:tc>
                      <a:txBody>
                        <a:bodyPr/>
                        <a:lstStyle/>
                        <a:p>
                          <a:r>
                            <a:rPr lang="en-US" dirty="0"/>
                            <a:t>1</a:t>
                          </a:r>
                        </a:p>
                      </a:txBody>
                      <a:tcPr>
                        <a:solidFill>
                          <a:schemeClr val="bg1"/>
                        </a:solidFill>
                      </a:tcPr>
                    </a:tc>
                    <a:tc>
                      <a:txBody>
                        <a:bodyPr/>
                        <a:lstStyle/>
                        <a:p>
                          <a:r>
                            <a:rPr lang="en-US" dirty="0"/>
                            <a:t>1</a:t>
                          </a:r>
                        </a:p>
                      </a:txBody>
                      <a:tcPr>
                        <a:solidFill>
                          <a:schemeClr val="bg1"/>
                        </a:solidFill>
                      </a:tcPr>
                    </a:tc>
                    <a:tc>
                      <a:txBody>
                        <a:bodyPr/>
                        <a:lstStyle/>
                        <a:p>
                          <a:r>
                            <a:rPr lang="en-US" dirty="0"/>
                            <a:t>1</a:t>
                          </a:r>
                        </a:p>
                      </a:txBody>
                      <a:tcPr>
                        <a:solidFill>
                          <a:schemeClr val="bg1"/>
                        </a:solidFill>
                      </a:tcPr>
                    </a:tc>
                    <a:tc>
                      <a:txBody>
                        <a:bodyPr/>
                        <a:lstStyle/>
                        <a:p>
                          <a:r>
                            <a:rPr lang="en-US" dirty="0"/>
                            <a:t>1</a:t>
                          </a:r>
                        </a:p>
                      </a:txBody>
                      <a:tcPr>
                        <a:solidFill>
                          <a:schemeClr val="bg1"/>
                        </a:solidFill>
                      </a:tcPr>
                    </a:tc>
                    <a:tc>
                      <a:txBody>
                        <a:bodyPr/>
                        <a:lstStyle/>
                        <a:p>
                          <a:r>
                            <a:rPr lang="en-US" dirty="0"/>
                            <a:t>1</a:t>
                          </a:r>
                        </a:p>
                      </a:txBody>
                      <a:tcPr>
                        <a:solidFill>
                          <a:schemeClr val="bg1"/>
                        </a:solidFill>
                      </a:tcPr>
                    </a:tc>
                    <a:extLst>
                      <a:ext uri="{0D108BD9-81ED-4DB2-BD59-A6C34878D82A}">
                        <a16:rowId xmlns:a16="http://schemas.microsoft.com/office/drawing/2014/main" val="904688649"/>
                      </a:ext>
                    </a:extLst>
                  </a:tr>
                </a:tbl>
              </a:graphicData>
            </a:graphic>
          </p:graphicFrame>
        </mc:Fallback>
      </mc:AlternateContent>
    </p:spTree>
    <p:extLst>
      <p:ext uri="{BB962C8B-B14F-4D97-AF65-F5344CB8AC3E}">
        <p14:creationId xmlns:p14="http://schemas.microsoft.com/office/powerpoint/2010/main" val="660048259"/>
      </p:ext>
    </p:extLst>
  </p:cSld>
  <p:clrMapOvr>
    <a:masterClrMapping/>
  </p:clrMapOvr>
  <p:transition spd="slow">
    <p:push dir="u"/>
  </p:transition>
</p:sld>
</file>

<file path=ppt/theme/theme1.xml><?xml version="1.0" encoding="utf-8"?>
<a:theme xmlns:a="http://schemas.openxmlformats.org/drawingml/2006/main" name="SlideMaster">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lideMaster" id="{CA18BEEF-D4EF-4F88-99E6-1D7926899B3A}" vid="{A5D5D014-4C2E-4158-92E1-C053326E6DB0}"/>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SlideMaster</Template>
  <TotalTime>8629</TotalTime>
  <Words>7840</Words>
  <Application>Microsoft Office PowerPoint</Application>
  <PresentationFormat>On-screen Show (16:9)</PresentationFormat>
  <Paragraphs>1859</Paragraphs>
  <Slides>126</Slides>
  <Notes>56</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126</vt:i4>
      </vt:variant>
    </vt:vector>
  </HeadingPairs>
  <TitlesOfParts>
    <vt:vector size="134" baseType="lpstr">
      <vt:lpstr>Roboto Mono for Powerline</vt:lpstr>
      <vt:lpstr>Calibri</vt:lpstr>
      <vt:lpstr>Arial</vt:lpstr>
      <vt:lpstr>Georgia</vt:lpstr>
      <vt:lpstr>Cambria Math</vt:lpstr>
      <vt:lpstr>Nunito Sans</vt:lpstr>
      <vt:lpstr>Open Sans</vt:lpstr>
      <vt:lpstr>SlideMaster</vt:lpstr>
      <vt:lpstr>CSE/STAT 416 Regularization – LASSO Regression Pre-Class Videos  Tanmay Shah University of Washington July 1, 2024  </vt:lpstr>
      <vt:lpstr>Pre-Class Video 1</vt:lpstr>
      <vt:lpstr>Recap: Number of Features</vt:lpstr>
      <vt:lpstr>Recap:  Ridge Regression</vt:lpstr>
      <vt:lpstr>2 min</vt:lpstr>
      <vt:lpstr>Choosing λ</vt:lpstr>
      <vt:lpstr>Choosing λ</vt:lpstr>
      <vt:lpstr>Pre-Class Video 2</vt:lpstr>
      <vt:lpstr>Benefits</vt:lpstr>
      <vt:lpstr>Sparsity: Housing</vt:lpstr>
      <vt:lpstr>Sparsity: Reading Minds</vt:lpstr>
      <vt:lpstr>Best Model  Size 0 </vt:lpstr>
      <vt:lpstr>Best Model Size 1</vt:lpstr>
      <vt:lpstr>Best Model Size 1</vt:lpstr>
      <vt:lpstr>Best Model Size 1</vt:lpstr>
      <vt:lpstr>Best Model Size 1</vt:lpstr>
      <vt:lpstr>Best Model Size 1</vt:lpstr>
      <vt:lpstr>Best Model Size 1</vt:lpstr>
      <vt:lpstr>Best Model Size 1</vt:lpstr>
      <vt:lpstr>Best Model Size 1</vt:lpstr>
      <vt:lpstr>Best Model Size 1</vt:lpstr>
      <vt:lpstr>Best Model Size 2</vt:lpstr>
      <vt:lpstr>Best Model Size 3</vt:lpstr>
      <vt:lpstr>Best Model Size 4</vt:lpstr>
      <vt:lpstr>Best Model Size 5</vt:lpstr>
      <vt:lpstr>Best Model Size 6</vt:lpstr>
      <vt:lpstr>Best Model Size 7</vt:lpstr>
      <vt:lpstr>Best Model Size 8</vt:lpstr>
      <vt:lpstr>Choose Num Features?</vt:lpstr>
      <vt:lpstr>CSE/STAT 416 Regularization – LASSO Regression  Tanmay Shah University of Washington July 1, 2024  ❓ Questions? Raise hand or sli.do #cs416 💬 Before Class: Favorite food near campus? 🎵 Listening to: Sammy Rae &amp; The Friends</vt:lpstr>
      <vt:lpstr>Administrivia</vt:lpstr>
      <vt:lpstr>Regularization recap</vt:lpstr>
      <vt:lpstr>Recap:  Ridge Regression</vt:lpstr>
      <vt:lpstr>LASSO Regression</vt:lpstr>
      <vt:lpstr>Ridge vs Lasso Regression</vt:lpstr>
      <vt:lpstr>1 min</vt:lpstr>
      <vt:lpstr>2 min</vt:lpstr>
      <vt:lpstr>Benefits</vt:lpstr>
      <vt:lpstr>Best Model Size 8</vt:lpstr>
      <vt:lpstr>Efficiency of All Subsets</vt:lpstr>
      <vt:lpstr>Choose Num Features?</vt:lpstr>
      <vt:lpstr>Greedy Algorithms</vt:lpstr>
      <vt:lpstr>Greedy Algorithms</vt:lpstr>
      <vt:lpstr>Example: Forward Stepwise  </vt:lpstr>
      <vt:lpstr>1 min</vt:lpstr>
      <vt:lpstr>1 min</vt:lpstr>
      <vt:lpstr>PowerPoint Presentation</vt:lpstr>
      <vt:lpstr>Option 2 Regularization</vt:lpstr>
      <vt:lpstr>Recap: Regularization</vt:lpstr>
      <vt:lpstr>Recap: Magnitude</vt:lpstr>
      <vt:lpstr>Ridge for Feature Selection</vt:lpstr>
      <vt:lpstr>Ridge for Feature Selection</vt:lpstr>
      <vt:lpstr>1 min</vt:lpstr>
      <vt:lpstr>Ridge for Feature Selection</vt:lpstr>
      <vt:lpstr>Ridge for Feature Selection</vt:lpstr>
      <vt:lpstr>Ridge (L2) Coefficient Paths</vt:lpstr>
      <vt:lpstr>LASSO (L1) Coefficient Paths</vt:lpstr>
      <vt:lpstr>Coefficient Paths – Another View</vt:lpstr>
      <vt:lpstr>Demo</vt:lpstr>
      <vt:lpstr>2 minutes</vt:lpstr>
      <vt:lpstr>Sparsity</vt:lpstr>
      <vt:lpstr>Sparsity Geometry</vt:lpstr>
      <vt:lpstr>Sparsity Geometry</vt:lpstr>
      <vt:lpstr>PowerPoint Presentation</vt:lpstr>
      <vt:lpstr>1 min</vt:lpstr>
      <vt:lpstr>Choosing λ</vt:lpstr>
      <vt:lpstr>LASSO in Practice</vt:lpstr>
      <vt:lpstr>PowerPoint Presentation</vt:lpstr>
      <vt:lpstr>De-biasing LASSO</vt:lpstr>
      <vt:lpstr>LASSO (L1) Coefficient Paths</vt:lpstr>
      <vt:lpstr>(De-biased) LASSO In Practice</vt:lpstr>
      <vt:lpstr>Issues with LASSO</vt:lpstr>
      <vt:lpstr>A Big Grain of Salt</vt:lpstr>
      <vt:lpstr>Differences between L1 and L2 regularizations</vt:lpstr>
      <vt:lpstr>Recap</vt:lpstr>
      <vt:lpstr>PowerPoint Presentation</vt:lpstr>
      <vt:lpstr>CSE/STAT 416 Classification  Tanmay Shah University of Washington June 1, 2024  ❓ Questions? Raise hand or sli.do #cs416 💬 Before Class: Does a straw have two holes or one? 🎵 Listening to: nothing, enjoy the calm</vt:lpstr>
      <vt:lpstr>Roadmap  So Far</vt:lpstr>
      <vt:lpstr>Regression vs. Classification</vt:lpstr>
      <vt:lpstr>Spam Filtering</vt:lpstr>
      <vt:lpstr>Object Detection</vt:lpstr>
      <vt:lpstr>PowerPoint Presentation</vt:lpstr>
      <vt:lpstr>Sentiment Classifier</vt:lpstr>
      <vt:lpstr>Converting Text to Numbers (Vectorizing):  Bag of Words</vt:lpstr>
      <vt:lpstr>Pre-Processing: Sample Dataset</vt:lpstr>
      <vt:lpstr>How to Implement Sentiment Analysis?</vt:lpstr>
      <vt:lpstr>PowerPoint Presentation</vt:lpstr>
      <vt:lpstr>PowerPoint Presentation</vt:lpstr>
      <vt:lpstr>Words Have Different Degrees of Sentiments</vt:lpstr>
      <vt:lpstr>How do we get the word weights?</vt:lpstr>
      <vt:lpstr>PowerPoint Presentation</vt:lpstr>
      <vt:lpstr>Decision Boundary</vt:lpstr>
      <vt:lpstr>Decision Boundary</vt:lpstr>
      <vt:lpstr>Decision Boundary with Score</vt:lpstr>
      <vt:lpstr>PowerPoint Presentation</vt:lpstr>
      <vt:lpstr>Classification</vt:lpstr>
      <vt:lpstr>Sentiment Classifier</vt:lpstr>
      <vt:lpstr>PowerPoint Presentation</vt:lpstr>
      <vt:lpstr>PowerPoint Presentation</vt:lpstr>
      <vt:lpstr>Decision Boundary</vt:lpstr>
      <vt:lpstr>1 min</vt:lpstr>
      <vt:lpstr>2 min</vt:lpstr>
      <vt:lpstr>Decision Boundary</vt:lpstr>
      <vt:lpstr>Complex Decision Boundaries?</vt:lpstr>
      <vt:lpstr>Single Words Are Sometimes Not Enough!</vt:lpstr>
      <vt:lpstr>Evaluating Classifiers</vt:lpstr>
      <vt:lpstr>PowerPoint Presentation</vt:lpstr>
      <vt:lpstr>Classification Error</vt:lpstr>
      <vt:lpstr>What’s a good accuracy?</vt:lpstr>
      <vt:lpstr>Detecting Spam</vt:lpstr>
      <vt:lpstr>Assessing Accuracy</vt:lpstr>
      <vt:lpstr>PowerPoint Presentation</vt:lpstr>
      <vt:lpstr>Confusion Matrix</vt:lpstr>
      <vt:lpstr>Confusion Matrix Example</vt:lpstr>
      <vt:lpstr>Which is Worse?</vt:lpstr>
      <vt:lpstr>Errors and Fairness</vt:lpstr>
      <vt:lpstr>Binary Classification Measures</vt:lpstr>
      <vt:lpstr>Multiclass Confusion Matrix</vt:lpstr>
      <vt:lpstr>1 min</vt:lpstr>
      <vt:lpstr>2 min</vt:lpstr>
      <vt:lpstr>Learning Theory</vt:lpstr>
      <vt:lpstr>How much data?</vt:lpstr>
      <vt:lpstr>Learning Curve</vt:lpstr>
      <vt:lpstr>Learning Curve</vt:lpstr>
      <vt:lpstr>Next Time</vt:lpstr>
      <vt:lpstr>Recap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(OR SLIDEDOC) TITLE</dc:title>
  <dc:creator>hschafer</dc:creator>
  <cp:lastModifiedBy>cse-loaner</cp:lastModifiedBy>
  <cp:revision>238</cp:revision>
  <cp:lastPrinted>2019-07-01T15:50:14Z</cp:lastPrinted>
  <dcterms:modified xsi:type="dcterms:W3CDTF">2024-07-01T03:53:21Z</dcterms:modified>
</cp:coreProperties>
</file>