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10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65"/>
  </p:notesMasterIdLst>
  <p:handoutMasterIdLst>
    <p:handoutMasterId r:id="rId66"/>
  </p:handoutMasterIdLst>
  <p:sldIdLst>
    <p:sldId id="968" r:id="rId2"/>
    <p:sldId id="903" r:id="rId3"/>
    <p:sldId id="970" r:id="rId4"/>
    <p:sldId id="973" r:id="rId5"/>
    <p:sldId id="974" r:id="rId6"/>
    <p:sldId id="975" r:id="rId7"/>
    <p:sldId id="880" r:id="rId8"/>
    <p:sldId id="965" r:id="rId9"/>
    <p:sldId id="888" r:id="rId10"/>
    <p:sldId id="966" r:id="rId11"/>
    <p:sldId id="906" r:id="rId12"/>
    <p:sldId id="977" r:id="rId13"/>
    <p:sldId id="978" r:id="rId14"/>
    <p:sldId id="979" r:id="rId15"/>
    <p:sldId id="980" r:id="rId16"/>
    <p:sldId id="981" r:id="rId17"/>
    <p:sldId id="907" r:id="rId18"/>
    <p:sldId id="982" r:id="rId19"/>
    <p:sldId id="934" r:id="rId20"/>
    <p:sldId id="919" r:id="rId21"/>
    <p:sldId id="920" r:id="rId22"/>
    <p:sldId id="922" r:id="rId23"/>
    <p:sldId id="925" r:id="rId24"/>
    <p:sldId id="924" r:id="rId25"/>
    <p:sldId id="913" r:id="rId26"/>
    <p:sldId id="916" r:id="rId27"/>
    <p:sldId id="902" r:id="rId28"/>
    <p:sldId id="941" r:id="rId29"/>
    <p:sldId id="942" r:id="rId30"/>
    <p:sldId id="943" r:id="rId31"/>
    <p:sldId id="905" r:id="rId32"/>
    <p:sldId id="945" r:id="rId33"/>
    <p:sldId id="944" r:id="rId34"/>
    <p:sldId id="909" r:id="rId35"/>
    <p:sldId id="911" r:id="rId36"/>
    <p:sldId id="910" r:id="rId37"/>
    <p:sldId id="946" r:id="rId38"/>
    <p:sldId id="948" r:id="rId39"/>
    <p:sldId id="914" r:id="rId40"/>
    <p:sldId id="949" r:id="rId41"/>
    <p:sldId id="976" r:id="rId42"/>
    <p:sldId id="917" r:id="rId43"/>
    <p:sldId id="918" r:id="rId44"/>
    <p:sldId id="950" r:id="rId45"/>
    <p:sldId id="951" r:id="rId46"/>
    <p:sldId id="952" r:id="rId47"/>
    <p:sldId id="953" r:id="rId48"/>
    <p:sldId id="961" r:id="rId49"/>
    <p:sldId id="957" r:id="rId50"/>
    <p:sldId id="958" r:id="rId51"/>
    <p:sldId id="960" r:id="rId52"/>
    <p:sldId id="926" r:id="rId53"/>
    <p:sldId id="954" r:id="rId54"/>
    <p:sldId id="955" r:id="rId55"/>
    <p:sldId id="956" r:id="rId56"/>
    <p:sldId id="959" r:id="rId57"/>
    <p:sldId id="969" r:id="rId58"/>
    <p:sldId id="927" r:id="rId59"/>
    <p:sldId id="963" r:id="rId60"/>
    <p:sldId id="929" r:id="rId61"/>
    <p:sldId id="964" r:id="rId62"/>
    <p:sldId id="930" r:id="rId63"/>
    <p:sldId id="931" r:id="rId6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Cambria Math" panose="02040503050406030204" pitchFamily="18" charset="0"/>
      <p:regular r:id="rId71"/>
    </p:embeddedFont>
    <p:embeddedFont>
      <p:font typeface="Georgia" panose="02040502050405020303" pitchFamily="18" charset="0"/>
      <p:regular r:id="rId72"/>
      <p:bold r:id="rId73"/>
      <p:italic r:id="rId74"/>
      <p:boldItalic r:id="rId75"/>
    </p:embeddedFont>
    <p:embeddedFont>
      <p:font typeface="Nunito Sans" pitchFamily="2" charset="0"/>
      <p:regular r:id="rId76"/>
      <p:bold r:id="rId77"/>
      <p:italic r:id="rId78"/>
      <p:boldItalic r:id="rId79"/>
    </p:embeddedFont>
    <p:embeddedFont>
      <p:font typeface="Open Sans" panose="020B0606030504020204" pitchFamily="34" charset="0"/>
      <p:regular r:id="rId80"/>
      <p:bold r:id="rId81"/>
      <p:italic r:id="rId82"/>
      <p:boldItalic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942093"/>
    <a:srgbClr val="95698A"/>
    <a:srgbClr val="6093C5"/>
    <a:srgbClr val="B57BA6"/>
    <a:srgbClr val="EFD9B0"/>
    <a:srgbClr val="FFAEEF"/>
    <a:srgbClr val="D89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44"/>
    <p:restoredTop sz="84683"/>
  </p:normalViewPr>
  <p:slideViewPr>
    <p:cSldViewPr snapToGrid="0" snapToObjects="1">
      <p:cViewPr varScale="1">
        <p:scale>
          <a:sx n="97" d="100"/>
          <a:sy n="97" d="100"/>
        </p:scale>
        <p:origin x="66" y="1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handoutMaster" Target="handoutMasters/handoutMaster1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2ED9-18B6-0749-BB32-82EB97D0DB1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8-06T01:39:27.3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10155 3290 1094 0,'11'-9'97'0,"-11"9"-77"0,0 0-20 0,-8-3 0 0,1-1 132 16,0-5 22-16,7 2 5 0,-4 1 1 0,-3-1-83 0,3 4-16 0,12-7-3 0,-5 4-1 15,-10 0-12-15,7 2-2 0,4-2-1 0,3 0 0 16,-4-1-27-16,-3 7-6 0,-3-3-1 0,3 3 0 15,11-3-8-15,-11 3 0 0,-4-7 0 0,4 7 0 16,0 0 0-16,0 0 0 0,0 0 0 0,0 0 0 16,0 0 0-16,0 0 8 0,0 0-8 0,0 0 8 15,0 0 18-15,0 0 3 16,15 7 1-16,-1-7 0 0,-14 0 10 0,11 3 3 16,0-3 0-16,3 0 0 0,1 0-3 0,-4 0-1 15,-11 0 0-15,11 0 0 0,7 0-3 0,-4 0 0 16,-7 0 0-16,4 0 0 0,0 0-14 0,4-3-3 15,-5 3-1-15,1 0 0 0,0 0 2 0,0 0 0 16,7 0 0-16,-7 0 0 0,-4 0-12 0,4 0-8 16,11-4 9-16,-4 4-9 0,-4 0 12 0,1 4-4 0,3-4-8 0,4 0 12 15,7 0-12-15,-4 3 0 0,-14-3 8 0,3 3-8 16,8-3 0-16,-4 3 9 0,-7-3-9 0,4 0 8 16,-1 4 4-16,1 2 0 0,-1-6 0 0,1 0 0 15,3 0-12-15,-4 0 0 0,8 0 0 0,-4 0-11 16,0 0 35-16,0 0 6 0,4 0 2 0,-4 0 0 0,4 0-20 15,-1 0-3 1,1 0-1-16,4-6 0 0,-1 2-8 0,0 4 0 0,4-6 0 0,-3 3 8 16,-1-1 0-16,0 1 0 0,1 3 0 0,-1-3 0 15,4 0-8-15,-4 0 12 0,1 3-12 0,-1 0 12 16,0-4-12-16,-3 1 10 0,3 0-10 0,-3 0 10 16,3-1-10-16,-3 4 10 0,0-3-10 0,0 3 10 15,3-6-10-15,0 3 10 0,8-4-10 0,-8 7 10 16,-3-6-10-16,3 2 0 0,1 4 9 0,-1-3-9 0,0 3 0 0,1 0 8 15,-1 0-8-15,0 3 0 0,1-3 0 0,3 4 0 16,-7 2 0-16,3-6 0 0,-3 0 0 0,-1 3 0 16,5 1 0-16,-5-1 0 0,1 3 0 0,0-6 8 15,3 0-8-15,-3 3 0 0,0 1 0 0,-4-1 8 16,7 0-8-16,-3-3 0 0,-4 7 17 0,0-7-1 16,4 3 0-16,-4 0 0 0,4 0-16 0,-4-3 0 0,0 7 0 0,0-7 0 15,0 3 0-15,0-3 0 0,0 3 0 0,-3 0 0 16,3 1 0-16,4 2 0 0,-8-6 0 0,4 0 0 15,0 3 0-15,0-3 0 0,0 0 0 0,-3 0 0 16,3 0 10-16,0 0-10 0,0 0 8 0,0-3-8 16,-3 3 9-16,3 0-9 0,0 0 10 0,0 0-10 0,0-6 8 15,0 6-8 1,1-4 0-16,-1 1 9 0,0 0-9 0,0 0 0 0,0 3 9 16,0-4-9-16,4 4 0 0,-4-3 0 0,0 3 0 0,4-3 8 15,-8 0-8-15,8 3 0 0,-4 0 0 0,0 3 8 16,-3-3-8-16,3 0 0 0,0 0 0 0,0 0 0 15,-4-3 10-15,5 0-2 0,-5 3-8 0,4 0 12 16,0 0-12-16,-3 0 0 0,3 3 0 0,-4-3 0 16,4-3 0-16,1 3 0 0,-5 0-12 0,8-4 12 0,-1 4 0 0,-2-3 0 15,2 3 0-15,-3 0 0 0,1-3 0 0,-1 3 0 16,0 0 0-16,0 0 0 0,4 0 0 0,-1 0 8 16,-3-3-8-16,4 3 9 0,0 3-9 0,-4-3-9 15,4 0 9-15,-4 0-13 0,0 0 13 0,4 0 0 16,-4 0 0-16,0 0 0 0,0 0 0 0,-4 0 0 15,5 0 0-15,2 0 0 16,-3 0 0-16,0 0 0 0,1-3 0 0,-1 3 0 16,0-4 0-16,4 4 0 0,-1-3 0 0,1 3 0 15,-8 0 14-15,8 0-1 0,0-9 0 0,0 9 0 16,-1 0-13-16,1 0 0 0,0 0 0 0,3 0 0 16,1 3 0-16,-5-3-12 0,-3 0 12 0,4 6-10 0,0-6 10 15,0 0 0-15,-1 3 0 0,1-3 0 0,0 4 0 0,-1-1 0 16,5-3 0-16,-1 3 0 0,-3-3 0 0,7 0 0 0,0 0 0 0,-4 0 0 15,4 0 0-15,0 0 0 0,-4-3 0 0,4 3 0 16,0 3 0-16,0-3 0 0,0 0 0 0,0 3 0 16,0-3 0-16,0 0 0 0,-3 0 0 0,3 0 8 15,-4 0-8-15,4 0 8 0,-4 0-8 0,4 0 8 16,0-3-8-16,0 3 0 0,4 0-11 0,-1 3 11 16,-3-6 0-16,0 3 0 0,4 0-8 0,-4 0 8 0,0 0 0 0,0 0 0 15,-4 0 12-15,4 0-12 0,0-3 0 0,-4 0 0 16,1-1 0-16,-1 4 0 0,0 0 0 0,1-3 0 15,-1 3 0-15,-3 0 0 0,7 0 0 0,-4 0 0 16,-3 0 0-16,3 0 0 0,-3-6 0 0,0 6 0 16,-1-3 0-16,1 3 0 0,0 0 0 0,3 0 0 15,-3 0 0-15,3 0 0 16,1 0 0-16,-5 0 0 0,1 0 0 0,0 0 0 16,0 0 0-16,-4 0 0 0,0 0 0 0,0 0 0 15,4 0 0-15,-4 0 0 0,0 0 0 0,0 0 0 16,0 0 0-16,4 0 0 0,-8-4 0 0,8 1 0 15,-4 3 0-15,4 0 0 0,-4 0 0 0,0 0 0 0,0 0 0 16,0 3 0-16,0-3 0 0,4 0 0 0,0 4 0 0,-4-4 0 16,0 0 0-16,4 9 0 0,-4-9 0 0,-4 0 0 0,4 0 0 0,-3 3 0 15,-1 4 0-15,1-4 0 0,-1-3 0 0,1 7 0 16,-1-4 0-16,1 0 0 0,-8 0 0 0,8-3 0 16,-5 3 13-16,5 1-4 0,-4-4-1 0,0 0 0 15,0 0-16-15,3 0-4 0,-3 0-1 0,3 0 0 16,-3 0 13-16,4 0 10 0,-4-4-2 0,3 4 0 15,1 0-8-15,-5 0 0 16,5 0 0-16,-4 0 0 0,3 0 0 0,1 0 0 16,-1 0 0-16,-3 0 0 0,4 4 0 0,-5-4 0 15,5 0-14-15,-4 3 5 0,0-3 9 0,0 3 11 16,3 0-3-16,-3-3 0 0,3 0-8 0,1 4 0 16,-4 2 0-16,3-6 0 0,1 0 0 0,-1 0 0 15,-3 0 0-15,4 0 0 0,-5 0 0 0,5 0 0 16,-4 0 0-16,3 0 0 0,-3 0 8 0,0 0-8 0,-4 0 0 0,0 0 8 15,4 0-8-15,-3 0 0 0,2 0 0 0,1 0 0 16,-3 0 0-16,-1 0 0 0,0 0 0 0,4 0 0 16,-8 0 0-16,8 0 0 0,-7 0 0 0,7-6 0 15,-4 6 0-15,-7 0 0 0,7 0 0 0,1-4 8 16,2 4-8-16,-6 0 0 0,-4 0 0 0,7-3 0 0,1 3 0 0,-8 0 0 16,7 0 0-16,0 0 0 0,-7 0 0 0,7 0 0 0,1 0 0 0,-1 0 0 15,0 0 0-15,0 0 0 0,0-3 0 0,1 3 0 16,-8 0 0-16,7 0 0 0,0-3 0 0,0 3 0 31,-7 0 0-31,0 0 0 0,4 0 0 0,3 0 0 16,1 0 0-16,-1 0 0 0,-7 0 0 0,0 0 0 0,0 0 0 0,7 3 0 0,-3-3 0 0,3 0 0 31,-7 0 0-31,7 0 0 0,-7 0 0 0,7 0 0 0,-7 0 0 0,8 0 0 16,-1 0 0-16,4 0 0 0,-8 0 0 0,-3 0 0 15,0 0 0-15,0 0 0 0,11 0 0 0,-11 0 0 16,0 0 0-16,0 0 0 0,0 0 0 0,11 0 0 15,-4 0 0-15,-7 0 0 0,0 0 0 0,0 0 0 16,0 0 0-16,0 0 0 0,0 0 0 0,0 0 0 16,0 0 0-16,0 0 0 0,0 0 0 0,0 0 0 0,0 0 0 0,8 3 0 15,-8-3 0-15,0 0 0 0,0 0 0 0,0 0 0 16,10 3-9-16,-10-3 9 0,0 0 0 0,0 0 0 16,11 10 0-16,-11-10 0 0,4 0 0 0,-4 0 0 15,0 0 0-15,0 0-8 0,11 6 8 0,-11-6 0 16,0 0 0-16,0 0 0 0,11 10 0 0,-11-10 0 0,7 0 0 0,0 6 0 15,-7-6 0-15,0 0 0 16,11 4 0-16,-11-4 0 0,0 0 0 0,7 6 0 16,0-6 0-16,-7 0 0 0,0 0 0 0,8 3 9 15,-8-3-9-15,11 4 0 0,-11-4 0 0,0 0 0 16,7 9 0-16,-7-9 0 0,7 0 0 0,4 0 0 16,-11 0 0-16,11 0 0 0,-4 3 0 0,4 1 0 15,-4-4 0-15,0 3 0 0,-7-3 0 0,11 0 0 16,0 6 0-16,0-6 0 0,-4 0 0 0,4 0 0 0,-4 4 0 0,4-4 0 15,0 3 0-15,-4 3 0 0,4-6 0 0,0 0 0 16,0 3 0-16,0-3 0 0,0 4 0 0,-1-4 0 16,5 3 0-16,-4-3 0 0,3 0 0 0,-3 0 0 15,4 0 0-15,-1 0-11 0,1 0 3 0,-1 0 0 16,-3 0 0-16,3 0 0 0,-3 0 8 0,4 0 11 16,-4 0-3-16,3 0 0 15,1 0-8-15,-4 0 0 0,-11 0 0 0,10 0 0 16,5 0 0-16,-4 0 0 0,3 0 0 0,1 0 0 15,-4 0 0-15,3 0 0 0,1-3 0 0,-1 3 0 16,-3 0 0-16,3-4 0 0,1 4 0 0,-1-3 0 0,1 3 0 16,-1-3 0-16,1 0 0 0,-1 0 0 0,1 3 0 0,3 0 8 15,-4 0-8-15,1-4 0 0,-1 4 0 0,4 0 0 16,-3-6 0-16,3 3 0 0,-7 3 0 0,3-4 0 0,1 4 0 0,-1-3 0 16,4 3 0-16,-3 0 0 0,-1-6 0 0,8 6 0 15,-4-3 0-15,0 3 0 0,-7 0 0 0,4 0 0 16,3 3 0-16,-4-3 0 0,1 6 0 0,-1-6 0 15,4-6 0-15,0 6 0 0,-3 0 0 0,3 0 0 16,-3 0 0-16,-1 0 0 0,4 0 0 0,-3 0 8 16,-1 0-8-16,1 0 0 0,-1 0 0 0,1 0 0 0,-1 0 0 0,4-3 0 15,-3 3 0-15,-1-4 0 0,4 4 0 0,0-3 0 16,0 3 0-16,1 0 0 0,-5-6 0 0,8 2 0 16,-8 4 0-16,1-3 0 0,3 3 0 0,0-3 0 15,-4 3 0-15,5 0 0 0,-5 0 0 0,4-6 0 16,0 6 0-16,0-4 0 0,-3 4 0 0,-1 0 0 15,4 0 0-15,-3 0 0 16,-1 0 0-16,1 4 0 0,-1-4 0 0,1 0 0 16,-4 0 0-16,3 0 0 0,-3 0 0 0,4 0 0 15,-5 0 0-15,1 0 0 0,4-4 0 0,-4 4 0 16,0 0 0-16,-1 0 0 0,5 0 0 0,-4 0 0 0,3 0 0 16,-3-3 0-16,4 0 0 0,-1 3 0 0,1 0 0 0,-1-6 0 15,4 2 0-15,-3 4 0 0,-1 0 0 0,1-3 0 16,3 0 0-16,-4 0 0 0,4 3 0 0,-3-4 0 0,-1 1 0 0,1 3 0 15,3 0 0-15,0 0 0 0,-7 0 0 0,3-3 0 16,1 3 0-16,-4-3 0 0,3 3 0 0,-3-3 0 16,0 3 0-16,0 0 0 0,0 0 0 0,3 0 0 15,-3 0 0-15,0 0 0 0,0 0 0 0,0 0 0 16,3 0 0-16,-7 3 0 0,4-3 0 0,-4 0 0 16,8 0 0-16,-8 3 0 15,0-3 0-15,1 3 0 0,2 0 0 0,-2-3 0 16,-1 4 0-16,-7-4 0 0,7 3 0 0,0 0 0 15,1 0 0-15,-8-3 0 0,0 0 0 0,7 4-12 16,-7-4 2-16,0 0 1 16,0 0-158-16,0 0-31 0,0 0-6 0</inkml:trace>
  <inkml:trace contextRef="#ctx0" brushRef="#br0" timeOffset="2565.84">19682 3355 1609 0,'0'0'35'0,"0"0"7"0,0 0 2 0,0 0 2 0,0 0-37 0,4-7-9 15,-4 4 0-15,0 3 0 0,4-9 50 0,-4 9 8 16,0 0 2-16,0 0 0 0,7-7-4 0,-7 7 0 16,0 0 0-16,0 0 0 0,11 0-32 0,-4 0-8 15,4 0 0-15,0 0-1 0,-4 0 8 0,4 0 1 16,0 0 1-16,0 0 0 16,-1 0 6-16,1 0 1 0,4-6 0 0,-1 2 0 15,4 1-5-15,-3 0-1 0,3 0 0 0,0-4 0 16,0 1-14-16,0-1-2 0,-7 4-1 0,7-3 0 15,4 3-1-15,0-1-8 0,-4 4 12 0,0-6-4 16,0 3 7-16,4-1 1 0,3 1 0 0,-3 3 0 0,0-6 4 16,-1 3 0-16,1-1 1 0,0 4 0 15,3 0-6-15,0 0-2 0,1-3 0 0,-1 3 0 0,4 0 0 0,4 0 0 0,-1-6 0 0,1 2 0 16,3-2 3-16,0 6 0 0,8-10 0 0,-1 7 0 16,-3 0 0-16,0 3 0 0,0-6 0 0,-4 2 0 15,4 1 2-15,-4-3 1 0,4 2 0 0,3 1 0 16,8 0-19-16,-8 0 10 0,-6 3-10 0,-1 0 8 15,7-3-8-15,-3 3 8 0,-4 3-8 0,1-3 8 16,-5 3-8-16,1 0 10 16,10-3-10-16,-7 3 10 0,-3-3 3 0,7 0 1 15,7-3 0-15,0 3 0 0,-4 3-14 0,1-3 0 16,3 0 0-16,0 0 0 0,0 0 12 0,-3 0-3 16,-8 0-1-16,7 0 0 0,8 0-8 0,-8-3 8 15,-3 3-8-15,4 0 8 0,3-3 1 0,-4 0 0 16,4 0 0-16,-7 3 0 0,4 0-1 0,-5-4-8 15,1 4 12-15,0 0-4 0,0-3-8 0,-4 0 12 0,4 3-12 0,-4-3 12 16,4-1-12-16,-4 1 0 0,0 3 0 0,1 0 8 16,3 0-8-16,-4 0 0 0,0 0 0 0,0 3 8 15,-3 1-8-15,-4 2 0 0,0 1 0 0,0-4 8 0,0 3-8 0,0-3 0 16,0 1 0-16,-4-1 0 0,4 3 0 0,0-6 8 16,0 4-8-16,0 2 0 0,0-6 8 0,-4 0-8 15,0 0 8-15,1 0-8 0,-1 0 12 0,1-6-4 0,-5 6 0 0,5 0 0 16,-5 0 4-16,1-4 1 0,0 4 0 0,-4 0 0 15,0 0-4-15,-4 0-1 0,-3 0 0 0,4 0 0 16,-4 4-8-16,0-4 10 0,-1 6-10 0,-2-6 10 16,-1 0-10-16,0 0 0 0,-7 0 0 0,7 3 8 15,-7-3-8-15,8 0 0 0,-8 0 0 0,0 0 0 16,0 0-11-16,0 0-7 16,0 0-2-16,0 0 0 15,0 0-192-15,-11-3-40 0</inkml:trace>
  <inkml:trace contextRef="#ctx0" brushRef="#br0" timeOffset="12069.81">12313 4163 1036 0,'0'0'46'0,"0"0"10"0,-4-6-45 0,4 6-11 15,0 0 0-15,0-7 0 0,0-2 180 0,4-1 35 0,0 0 6 16,-1 4 2-16,-3 6-153 0,0-3-30 0,8-4-7 15,-5 4-1-15,-3 3-12 0,0 0-4 0,0 0 0 0,7-3 0 16,1 3-3-16,-1 0-1 0,-7 0 0 0,0 0 0 31,0 0 4-31,0 0 1 0,7 3 0 0,0 0 0 0,-7-3 3 0,11 3 1 16,-4-3 0-16,4 4 0 0,-3-1-1 0,2 0-1 16,1 0 0-16,0 4 0 0,4-4 3 0,-1-3 1 15,1-3 0-15,3-1 0 0,3 4 2 0,-2-3 1 16,2 3 0-16,5-3 0 0,-1 0-10 0,4 3-1 15,-4 0-1-15,1 0 0 0,-5 0-14 0,1 3 11 16,-4 0-11-16,0 0 10 0,0 1-10 0,1 2 0 0,-5-3 0 0,0 4 8 16,-3 2-8-16,0-2 10 0,-4-1-10 0,1 1 10 15,-5 2-10-15,-3-9 10 0,0 0-10 0,0 13 10 16,0-9 4-16,-3 5 1 0,-1-2 0 0,-3-4 0 16,-4 3 13-16,4-6 2 0,-4 0 1 0,-4 0 0 15,1 0-10-15,-1 4-1 0,-3-8-1 0,0 4 0 16,-4-3-3-16,1 3 0 0,-1-3 0 0,4 0 0 0,-4 3-8 0,0-4-8 15,1 1 12-15,-1 0-12 0,4 0 13 0,0 0-4 16,0 3-1-16,3-4 0 0,1 4 7 0,3-6 1 0,-4 6 0 0,5-3 0 16,-1 3-26-16,3 3-5 0,1 3-1 0,4-6 0 15,-1-9 16-15,4 9 0 0,0 0 0 0,0 0-9 16,0 0 9-16,0 0-10 0,0 0 10 0,0 0-10 16,11 3 1-1,0 3 0-15,3-6 0 0,4 0 0 0,-3 0 9 0,3 0 0 16,4 0 10-16,-4 0-10 0,3-6 0 0,1 3 0 15,0 3 0-15,0-4 0 0,3 1 0 0,-3 3 0 16,-1 0 0-16,1-6 0 0,-4 6 8 0,-3-3-8 16,-1-1 0-16,1-2 9 0,-4 6-9 0,-1-3 8 15,-2-1-8-15,-8 4 8 0,0 0-8 0,0 0 0 16,0 0 0-16,0 0 0 0,0 0 0 0,0 0 0 0,-11-3 11 0,4 3-11 16,-4 0 8-16,-4 3-8 0,-7 1 0 0,1-1 9 15,-8 3-9-15,0-2 0 0,0 5 0 0,-4-6 0 16,1 4 0-16,3-1 0 0,-4 1 8 0,8-1-8 15,-4-6 0-15,3 3 0 0,5 1 0 0,3-4 0 16,3 0 11-16,8 3 0 0,0-3 0 0,-1 0 0 16,8 0-11-16,0 0-17 15,0 0 4-15,0 0 1 0,0 0 12 0,0 0 16 0,0 0-3 16,0 0-1-16,8 6-28 0,-1 1-5 0,4-1-2 0,3 1 0 16,-3-1 23-16,4 1-11 0,3-1 11 0,-4-3-8 15,4 4 8-15,0-1 0 0,-3 0-9 0,7 1 9 16,-8-1 0-16,4-2 0 0,-3-1-9 0,-1 0 9 15,1 3 0-15,-5-6 0 0,1 4 0 0,0-4 0 16,-7 0 0-16,-4 0 0 0,0 0 0 0,0 0 0 0,0 0 13 0,0 0-3 16,0 0-1-16,-7 0 0 0,-8 0 15 0,1 0 4 15,-1 0 0-15,-7 0 0 0,4-4-14 0,-3 4-2 16,-5 0-1-16,1-9 0 0,0 2-11 0,-4-2 0 16,0-1 0-16,0-3 0 15,-4 4-197-15,8 2-42 0</inkml:trace>
  <inkml:trace contextRef="#ctx0" brushRef="#br0" timeOffset="14675.13">12411 4314 961 0,'0'0'42'0,"0"0"10"0,0 0-42 0,0 0-10 16,-4-6 0-16,1 0 0 0,3 6 52 0,3-4 9 16,-6-5 2-16,3 9 0 0,0 0-11 0,0 0-3 0,0 0 0 0,0 0 0 15,0 0-29-15,7-7-5 0,0 1-2 0,-7 6 0 16,7-3 23-16,4 3 4 0,-4-7 0 0,4 4 1 15,0 3 9-15,4 0 2 0,-5-3 0 0,5 0 0 0,-1-4 7 0,5 4 1 16,-5-4 1-16,8 1 0 0,-1-4-5 0,1 4-2 16,0-4 0-16,3 1 0 0,1 5-8 0,3-12-2 15,0 7 0-15,0-1 0 0,0 3-14 0,3-2-3 16,1 2-1-16,-1 1 0 0,1-1 2 0,-1 4 1 0,1-6 0 0,0 5 0 16,-1 1-17-16,4 0-3 0,-3 3-1 0,3-3 0 15,4 3 4-15,-4 0 1 0,-3 0 0 0,3-3 0 16,4 6 4-16,-4-6 1 0,4-1 0 0,-4 1 0 15,4 3 3-15,-7 0 1 0,3 0 0 0,0-3 0 16,0 0 1-16,-3-1 0 0,7 1 0 0,-8-3 0 16,5 3-3-16,-5 3 0 15,4-4 0-15,1 4 0 0,-1-3-7 0,0 3-1 16,0 0-1-16,-3 0 0 0,-1 0 1 0,1 0 0 16,0 0 0-16,-4 0 0 0,3 0-12 0,-3 3 0 15,0 1 0-15,4-4 0 0,-4 0 0 0,3 0 10 16,-6 3-10-16,3-3 10 0,3 0-10 0,-3 6 8 15,4-6-8-15,-1-6 8 0,-3 3-8 0,0 3 8 0,0-4-8 0,0 4 8 16,-3-3 0-16,-1 3 0 0,4 0 0 0,-4 0 0 16,1-6-8-16,2 2 12 0,-2 1-12 0,3-3 12 15,0 3-4-15,0-1 0 0,-4 1 0 0,8 0 0 0,-4-4 10 0,0 4 2 16,3 0 0-16,-3-3 0 0,0 2-20 0,0 1 0 16,4 3 8-16,-8-3-8 0,4 3 0 0,0-3 0 15,0-1 0-15,0 4 0 0,-4-3-15 0,4 0 3 16,0 0 1-16,0 0 0 15,4 3 11-15,-4 0 0 0,0-4 0 0,-4 4 0 16,4-3 0-16,0 0 0 0,0 0 0 0,0-1 0 16,-4 1 0-16,4 3 0 0,-3-3 0 0,-1 3 0 15,0 0 14-15,1 0-2 0,-5 0 0 0,5 0 0 16,3-6-12-16,-4 2-15 0,0 4 3 0,4 0 1 16,0 0 11-16,0 0 0 0,-3 4 0 0,-1-4 0 15,8 0 0-15,-4-4 0 0,0 4 0 0,0 0 0 0,-4 0 0 0,4 0 0 16,-4 0 0-16,1 4 0 0,-1 2 0 0,0-6 0 15,1 0 8-15,-1 3-8 0,-3 0 0 0,3 1 0 16,4-4 0-16,-4 0-8 0,4 3 8 0,-3 0 0 16,-1-3 0-16,4 3 0 0,0-3 0 0,-4 0 0 0,-3 0 0 0,0 0 0 15,3 4 0-15,0-4 0 0,1 3 0 0,-1 0 0 32,-7-3 0-32,4 3 12 0,0 0-2 0,-4-3-1 0,4 4-9 15,-4-4 0-15,0 0 0 0,0 3 0 0,0 0 0 16,-4 0-9-16,8 1 9 0,-7-4-13 0,6 0 13 0,-6-4 0 15,3 4 0-15,0 0 0 0,0-3 0 0,0 3 8 16,0 0-8-16,1 0 0 0,-1 0 8 0,-4 0-8 16,4 0 0-16,-3 3 0 0,-1-3 0 0,4 0 0 15,0-3 8-15,-3 3-8 0,-1 0 0 0,1 3 10 0,-1-3-10 0,1 0 8 16,-1 4-8-16,1-4 0 0,-1 0 0 0,1 0 0 16,-1 0 0-16,1 0 0 0,-1 0 0 0,4 3 0 15,-7 0 0-15,4 0 0 0,-1 4 8 0,-3-4-8 16,4-6 0-16,-1 3 0 0,-3 3 0 0,3-3 0 15,-3 3 0-15,4 0 0 0,-1-3 0 0,-3 4 0 16,0-1 0-16,0-3 8 0,0 3-8 0,0-3 0 0,3 0 0 0,-3 0 0 16,0 3 8-16,0-3-8 0,3 3 0 0,-3 1 0 15,0-4 0-15,3 6 0 0,-3-6 0 0,4 0 0 16,-8 0 0-16,4 0 0 0,0 0 0 0,-1 0 8 16,5 0-8-16,-4-6 0 0,0 6 0 0,0 0 0 0,3 0 8 15,-3 0-8-15,0 0 0 0,3-4 0 0,-3 4 0 0,0 0 0 31,3-3 0-31,-3 3 0 0,4 3 0 0,-4-3 0 16,0 0 0-16,3 0 0 0,-3 0 0 0,3 0 0 0,-3 4 0 16,4 2 0-16,-1-6 0 0,-3 7 0 0,4-7 0 0,-1 0 0 15,1 3 0-15,-1 3 0 0,1-6 0 0,-1 0 0 16,4 0 0-16,-3 3 0 0,3-3 0 0,-7 0 0 16,3 0 0-16,1 4 0 0,-1-1 0 0,-3-3 0 15,0 0 0-15,0 3 0 0,3 0 0 0,-3 1 0 0,0-4 0 0,3 0 0 16,-3 0 0-16,4 3 0 0,-1 0 0 0,-3 0 0 15,3-3 0-15,-3 3 0 0,4-3 0 0,-4 0 0 16,3 0 0-16,-3 4 0 0,4-1 0 0,-1-3 0 16,-3 0 0-16,0 0 0 0,0 0 0 0,3 0 0 15,1 0 0-15,-1 0 0 0,-3 3 0 0,3-3 0 16,-3 0 0-16,4 0 0 16,-4 0 0-16,7 3 0 0,-4-6 0 0,1 3 0 15,3-3 0-15,0 3 0 0,-4 0 0 0,8 0 0 16,0 0 0-16,-4 0 0 0,-4 0 0 0,1-3 0 15,3 3 0-15,4 0 0 0,-4 0 0 0,4 3 0 16,-4-3 0-16,0 0 0 0,0 3 0 0,0 0 0 0,0-3 0 16,0 3 0-16,0 1 0 0,4-4 0 0,-7 0 0 0,3 0 0 15,0 0 0-15,0 0 0 0,0 3 0 0,0-3 0 16,0-3 0-16,0 3 0 0,4 0 0 0,0-4 0 0,0 4 0 16,-1-3 0-16,1 3 0 0,3 0 0 0,-3 0 0 0,0 0 0 15,-4 0 0-15,0 0 0 0,4 7 0 0,-4-7 0 16,4 0 0-16,-4 0 0 0,0 0 0 0,0 0 0 15,4 3 0-15,-8 0 0 0,4-3 0 0,0 3 0 16,0 1 0-16,1-1 0 0,-1-3 0 0,0 0 0 0,0 0 0 0,0 3 0 16,0-3 0-16,4 0 0 0,-1 0 0 0,-2 0 0 15,2 0 0-15,5 0 0 0,-5-3 0 0,5 3 0 16,-5-3 0-16,1-1 0 0,-4 4 8 0,4-3-8 16,0 6 0-16,-1-3 0 0,1-3 0 0,0 6 0 15,-4-3 0-15,0 0 0 0,0 0 0 0,0 0 0 16,0 0 0-16,-3 0 8 15,3 0-8-15,0 0 0 0,0 0 0 0,0-3 0 16,1 3 0-16,-1-3 0 0,0 0 0 0,0 3 0 16,0-4 0-16,0 4 0 0,4 0 0 0,-4 0 0 15,4 0 0-15,-1 0 0 0,-3-3 0 0,4 3 0 16,-4-3 0-16,4 0 0 0,0 0 0 0,-1-1 0 0,-2 4 0 0,2-3 0 16,-3 3 0-16,0 3 0 0,-3 1 0 0,3-4 0 15,0 0 0-15,-3-4 0 0,3 4 0 0,-4 0 0 0,1 4 0 16,-1-4 0-16,1-4 0 0,-4 8 0 0,3-4 0 15,1 0 0-15,-1 3 0 0,1-3 0 0,-1 0 0 0,1-3 0 16,-1 3 0-16,0 0 0 0,8-4 0 0,-4 4 8 16,-7 0-8-16,7 0 0 0,0-3 0 0,-3 3 0 15,3 0 0-15,-7 0 0 0,-4 0 0 0,4-3 0 16,7 0 0-16,-3 0 0 16,-15 3 0-16,10 3 0 0,9-6 0 0,2 3 0 15,5 0 0-15,-8 0 0 0,-7 0 8 0,-1 0-8 16,5-4 0-16,-1 1 0 0,-14 3 0 0,11-3 0 15,7 0 8-15,-3 3-8 0,-4-4 8 0,0 1-8 16,-1 3 0-16,1 0 0 0,0 0 0 0,0-6 0 16,-11 6 0-16,11-3 0 0,3-1 0 0,1 1 0 15,-15 3 0-15,11 0 0 0,7 0 0 0,0-6 0 0,0 2 0 0,-3 1 0 16,-5-3 0-16,9 3 0 0,2-1 0 0,-3 4 0 16,-10-3 0-16,6 0 0 0,11 0 0 0,-3-1 0 15,-11 4 0-15,3-3 0 0,-3-3 0 0,4 3 0 0,3-1 0 0,0 1 0 16,-18 3 0-16,11 0 0 0,14 0 0 0,-7-3 0 15,-7 0 0-15,4-1 0 0,3 1 0 0,0 0 0 16,0 3 0-16,0-3 0 0,-3 3 0 0,6 0 8 0,5 3-8 16,-5-3 0-16,-6-3-10 0,7 3 10 0,3-3 0 0,-3 3 0 15,-1-4 0-15,1 4 0 0,-4 0 0 0,8 0 0 16,-1 0 0-16,-3 0 0 0,-4 0 0 0,4 0 0 16,7 0 0-16,-4 0 0 0,0 0 0 0,1 0 0 15,3-3 0-15,-4 3 0 0,4 3 0 0,-4-3 0 16,-3-3 0-16,3 0 0 15,1 3 0-15,-5-3 0 0,5 3 0 0,-8 0 0 16,4-4 0-16,-1 4 0 0,-3 0 0 0,4-3 0 16,-4 0 0-16,0 3 0 0,4 0 0 0,-7 0 0 15,-1 0 0-15,-3 0 0 0,0 0 0 0,-11 0 0 16,0 0-39 0,0 0-14-16,0 0-3 0,-18 0-1342 0</inkml:trace>
  <inkml:trace contextRef="#ctx0" brushRef="#br0" timeOffset="41565.48">10350 13090 230 0,'0'0'20'16,"0"0"-20"-16,-7-4 0 0,0-2 0 16,7 6 54-16,0 0 6 0,-7-10 2 0,-1 7-167 15,1-3-34-15</inkml:trace>
  <inkml:trace contextRef="#ctx0" brushRef="#br0" timeOffset="44718.68">13066 8726 900 0,'0'0'40'0,"-11"3"8"0,1-3-39 0,-1 4-9 0,-4-1 0 0,4 3-264 15,0-3-56-15</inkml:trace>
  <inkml:trace contextRef="#ctx0" brushRef="#br0" timeOffset="124340.63">10086 8752 0 0,'-29'0'0'0,"29"0"0"15</inkml:trace>
  <inkml:trace contextRef="#ctx0" brushRef="#br0" timeOffset="132172.1">10285 14181 1382 0,'0'0'61'0,"-4"-6"13"0,-6-1-59 0,2 1-15 15,5 3 0-15,3-7 0 0,-4 4 196 0,4 2 37 0,0 4 7 0,0 0 2 16,4-6-166-16,-4 6-34 0,0-7-6 0,0 7-2 16,0 0-26-16,0 0-8 0,0 0 0 0,0 0 0 15,7-9 0-15,-7 9 0 0,11 0 0 0,-11 0 0 16,0 0 0-16,0 0 8 0,11-3-8 0,-11 3 0 16,0 0 26-16,0 0-2 0,11-4 0 0,-1-2 0 15,-2 3 6-15,-8 3 1 16,0 0 0-16,11-4 0 0,3 1-15 0,-3-3-2 15,-11 6-1-15,7-3 0 0,8-1 3 0,-5 1 0 16,-2 0 0-16,-5-4 0 0,-3 7 1 0,11-3 1 16,0 0 0-16,-7 0 0 0,-4 3 4 0,7-7 1 15,7 1 0-15,-3 3 0 0,-7-4-12 0,7 1-3 16,3 3 0-16,8-4 0 0,0 1 1 0,-4 2 0 16,-7 1 0-16,7-3 0 0,7 3-9 0,-7-4 8 0,-3 1-8 0,3 3 8 15,0-4-8-15,0 1 8 0,-3 2-8 0,3-2 8 16,-4 3-8-16,4 0 8 0,0-1-8 0,-3 1 8 0,3-3-8 15,-4 2 10-15,-3 1-10 0,7 0 10 0,-3 0-10 0,-1 3 0 16,-3-7 9-16,4 4-9 0,3 0 0 0,-4 0 0 16,1-1 0-16,-1 1 8 0,4 3-8 0,-3-6 0 15,3 3 0-15,-4-1 8 0,5 4-8 0,-1-3 0 0,0 3 0 0,-4-3 0 16,4 0 0-16,0-1 0 0,-3 1 0 0,3 3 0 16,-3 0 8-16,3 0-8 0,0-3 8 0,0 3-8 15,0 0 8-15,0 0-8 0,-3 0 8 0,-1 3-8 16,1-3 0-16,-1 3 9 0,4 1-9 0,-3-1 0 15,3 0 8-15,-4-3-8 0,1 0 0 0,3 0 0 16,-4 3 0-16,1 1 8 16,-1-4-8-16,1 3 0 0,3-3 9 0,-4 0-9 15,4 0 0-15,1 0 9 0,6 0-9 0,-3 3 0 16,-4-3 9-16,0 3-9 0,4 0 0 0,-4 1 0 16,3-4 0-16,-2 3 8 0,2 0-8 0,-3 0 0 15,4 4 0-15,0-4 0 0,-4 3 0 0,4 1 0 0,-4-1 0 16,3-2 0-16,-2 2 0 0,2-3 0 0,-3 4 0 0,1-1 0 15,-1-3 0-15,0 1 0 0,0-1 0 0,-4 0 8 16,8 0-8-16,-7 0 0 0,6 1 0 0,-3-4 0 0,-3 3 0 16,3-3 9-16,4 3-9 0,-4 0 0 0,0-3 8 0,0 0-8 15,0 3 0-15,-3-3 0 0,-1 4 12 0,4-4-12 16,0 3 12-16,-3-3-12 0,-1 0 10 0,4 0-10 16,-3 0 8-16,3 0-8 0,-4 0 9 0,1 0-9 15,-1 0 10-15,-3 0-10 16,4-3 12-16,-1 3-3 0,-3 0-1 0,0-4 0 15,0 1 0-15,-4 3 0 0,4-3 0 0,-4 0 0 16,4 0 0-16,-7 3 0 0,3 0 0 0,-7 0 0 16,0 0-8-16,7-4 8 0,0 1-8 0,-7 3 8 15,0 0-8-15,0 0 0 0,4-6 0 0,0 3 0 16,-4-4-176 0,-4-3-27-16</inkml:trace>
  <inkml:trace contextRef="#ctx0" brushRef="#br0" timeOffset="134204.22">11647 12040 1785 0,'0'0'79'0,"-15"-7"17"0,1 1-77 0,-1-1-19 15,4-2 0-15,-3 2 0 16,3 1 64-16,0-1 10 0,0-2 2 0,4-1 0 16,-4 4-13-16,0-1-3 0,4 1 0 0,3 3 0 15,-3-4-13-15,4 4-3 0,3 3-1 0,-4-7 0 16,4 7-13-16,0 0-2 0,-4-6-1 0,4 6 0 16,4-3-15-16,3-4-4 0,0 4 0 0,4 0 0 0,4 0-8 0,7-4 0 15,-1 4 0-15,12-3-11 16,3-1 11-16,8 1 0 0,3 2 0 0,3-2 0 0,5-4 0 0,3 1 0 0,3-1 8 0,4 0-8 15,-3 4 0-15,-4 0 0 0,3 2 0 0,-6 1 8 16,3 3-8-16,-8 3 0 0,-3 1 0 0,-3-1 0 16,-4 0 8-16,-8-3-8 0,1 3 8 0,-4 0-8 15,0-3 29-15,-4 0 2 0,-3 0 0 0,-4-3 0 16,-3 0-3-16,-5 3-1 0,1-6 0 0,0 2 0 31,0-2-131-31,-4 3-27 0</inkml:trace>
  <inkml:trace contextRef="#ctx0" brushRef="#br0" timeOffset="135038.31">10799 13975 597 0,'0'0'26'0,"-3"-6"6"0,-5 2-32 0,1 1 0 16,7 3 0-16,-3-3 0 0,-8-7 12 0,7 7-4 0,4 3 0 0,0 0-8 16,-4-6 10-16,4 6-10 0,0 0 8 0,0 0-8 31,0 0-40-31,0 0-14 0</inkml:trace>
  <inkml:trace contextRef="#ctx0" brushRef="#br0" timeOffset="136208.28">10734 13856 1004 0,'0'0'44'0,"0"0"10"0,0 0-43 0,7 0-11 16,1 0 0-16,-1 0 0 0,4 0 72 0,-4 0 13 16,-7 0 3-16,0 0 0 0,7 0-14 0,-7 0-2 15,0 0-1-15,0 0 0 0,0 0-13 0,0 0-2 16,0 0-1-16,0 0 0 0,0 0-16 0,0 6-3 0,0-6-1 0,0 7 0 16,0 2-18-16,-3-5-3 0,3-4-1 0,-4 6 0 15,4 1 3-15,0-7 0 0,-7 3 0 0,7-3 0 16,0 0 23-16,-4 6 5 0,-7-3 0 0,4 1 1 0,0-1 1 0,3 0 0 15,-3 0 0-15,-8 1 0 0,5-1-10 0,-1-3-3 16,0 3 0-16,0 0 0 0,-7 0-9 0,3 1-1 16,8-1-1-16,-4 0 0 0,-3 0-10 0,-1 1-3 15,4 2 0-15,4-3 0 0,0 4-1 0,-4-1-8 16,-3-3 12-16,-1 4-4 0,15-7 1 0,-7 6 0 0,-11-6 0 0,0 7 0 16,7-7 4-16,0 3 1 0,-4 0 0 0,1-3 0 15,-1 0 7-15,1-3 2 0,7 3 0 0,-4-3 0 16,-7 3-7-16,3 0-2 0,4 0 0 0,1-4 0 15,-1 1-2-15,-4 3 0 0,1 0 0 0,3 0 0 16,0 0-12-16,-3 0 0 0,-8 0 8 0,0 7-8 16,11-4 0-16,-3 0 0 15,-8-3 0-15,0 0 0 0,1 0 0 0,2 0-12 16,1 0 12-16,-3-3-13 0,-12 0 13 0,11-1 0 16,11 1 0-16,-3-3 0 0,-11-1 24 0,3-2 5 15,15 2 1-15,-4-2 0 0,-4 2-22 0,4-3-8 0,-7 1 0 16,11-4 0-16,3 3 11 0,-3-3-11 0,-7 0 12 0,3-3-12 15,7 7 9-15,-3-4-9 0,0 0 0 0,-4 0 9 16,4 0-9-16,-1-3 0 0,1 0 0 0,3 0 0 16,-6 3 0-16,2-3 0 0,12 0 0 0,-8 3 0 0,1-3 0 15,-1 0 8-15,8 0-8 0,-1-1 8 0,1 5-8 0,0-4 0 16,-4-4 0-16,7 1-11 0,7 3 11 0,-6 0-13 16,-5-4 5-16,4 1 8 0,8 0-10 0,-1 6 10 15,1-3 0-15,-1 0-9 0,-3-4 9 0,11 7 0 16,11-3-9-16,-8 7 9 15,-14-4 0-15,14 3 0 0,15 0 8 0,-4 1-8 16,4-1 0-16,0 0-16 0,-4 1 3 0,4-1 0 16,7 0 13-16,-7 1 0 0,-4-1 0 0,7 4 0 15,12-1 0-15,-4 1 15 0,-15-1-2 0,0-2 0 16,11 2-13-16,-4-2 0 0,-3 2 0 0,4 1 0 16,-1 3 0-16,1-1-15 0,-4 4 3 0,3 0 1 15,4 4 11-15,0-1 16 0,-3 3-4 0,3-3-1 0,-4 4-11 0,1-1-17 16,-1 1 4-16,0-1 1 0,-6 1 12 0,3-1 0 15,-4 1 0-15,0 2 0 0,-3-6 0 0,3 1 0 16,4-1 8-16,-4 0-8 0,0-3 10 0,-3 0-2 0,3 3 0 16,4-3 0-16,-4-3-8 0,4 3 0 0,-8-3 0 0,5 0-11 15,-5 3 11-15,-3 0 0 0,4 0 0 0,-1 0 8 16,1 0-8-16,-1 0 0 0,5 0 0 0,-5 3 8 16,1 0-8-16,-1 0 0 0,1 4 0 0,0-4 0 0,-1 0 0 15,1 0 8-15,-4 4-8 0,3-1 0 0,-3-3 0 0,4 1 9 16,-8-1-9-16,4 3 0 0,-3-2 0 0,3 2 0 15,-8-6 0-15,8 0 0 0,-3 0 0 0,-1 0 0 16,-3 0 0-16,-1 0 10 0,5-3-10 0,-8 3 12 16,4 0-12-16,-1 0 12 15,1 0-12-15,0 0 0 0,-1 3 0 0,5 0 0 16,-4-3 0-16,-4 3 0 0,3 1 8 0,-2 2-8 16,-1 1 0-16,0-1 0 0,-4 0 0 0,1 4 0 15,-1-3 0-15,1 2 0 0,-4 1 0 0,3 0 0 16,-3-1 0-16,-4 1 0 0,0 3 0 0,4-4 0 15,0 1 0-15,-4 3 0 0,1 0 0 0,2 0 0 16,-2-4 0-16,-1 4 0 0,0 0 0 0,0 0 0 0,1 0 0 0,-1 0 0 16,-3-4 0-16,-1 4 0 0,1-3 0 0,-1 0 0 15,1-1 0-15,-4 1 0 0,4 0 0 0,-4-1 0 16,3 1 0-16,-3-4 8 0,0-6-8 0,-3 10 0 16,-1 0 9-16,0 3-9 0,-3-4 9 0,4 1-9 0,-5 3 12 0,1 0-12 15,-4 0 0-15,0-1 0 0,-3 5 0 0,-1 2 0 31,-3 3 10-31,0 1-10 0,-4-4 8 0,1 4-8 16,-5-1 8-16,-3 1-8 0,-3-1 8 0,3 1-8 0,-4-4 0 16,-3 1 0-16,3-1 0 0,-3 0 0 0,0-6 18 0,3 0 11 15,1-3 3-15,-1-1 0 0,1 1-13 0,-1-4-3 16,4 1 0-16,-4 3 0 0,1-7-16 0,-1 0 10 16,1 0-10-16,-1 0 8 15,-3-3-88-15,3 4-17 0,-3-1-4 0,0 0-799 0,3 3-159 0</inkml:trace>
  <inkml:trace contextRef="#ctx0" brushRef="#br0" timeOffset="139377.66">17499 13263 1267 0,'0'0'56'0,"0"0"12"0,0 0-55 0,0 0-13 0,0-6 0 0,3 0 0 15,-3-1 195-15,0 1 36 0,0 6 7 0,0-10 2 16,0 4-159-16,0 6-31 0,-3-4-6 0,-1-2-2 16,4-1-22-16,-3 1-5 0,-1 3-1 0,4 3 0 15,-4-7-5-15,1 4-1 0,-5-3 0 0,5 6 0 16,-4-4 11-16,-1 1 1 16,-3 0 1-16,4 0 0 0,0 0 4 0,0 3 1 15,-4 0 0-15,4 0 0 0,-1 0 0 0,-3 0 0 16,-3 0 0-16,3 3 0 0,4 0-1 0,-4-3 0 15,0 3 0-15,0 0 0 0,0-3-9 0,1 4-3 16,-5-4 0-16,1 0 0 0,3 0 4 0,-4 0 1 16,1 0 0-16,3 0 0 0,-4 0 12 0,5 0 2 15,-9-4 1-15,9 4 0 0,-5-3-33 0,1 3 0 0,3-3 0 0,-7 0 0 16,3 3 0-16,1 0 13 0,-1 3-4 0,1 0-1 16,-1-3-8-16,1 7 8 0,3-7-8 0,-7 6 8 0,3-3-8 0,1 1 0 15,-1-1 9-15,-3 6-9 0,4-2 0 16,-4-1 0-16,0 1 0 0,-4 2 8 0,4 1-8 0,-4 3 0 15,0 0 0-15,0 3 0 0,-3 3 0 0,3 1 0 16,8-4 0-16,-8 0-8 16,8 3 8-16,-4 0 0 0,-1 4-9 0,5 0 9 15,3-1 0-15,-3 4 0 0,3-4-9 0,0 4 9 16,0 0 0-16,4-4-10 0,0 1 10 0,3 3-8 16,0-1 8-16,1 4 0 0,-1-3 0 0,0 3-8 15,4 0 8-15,0 0 0 0,0-6 0 0,4 2-8 16,-4 1 8-16,7-3 0 0,-3-1 0 0,3-2 0 15,-3-1 0-15,3 0 0 0,0-3 0 0,8-3 0 0,-4 3 0 0,3 0 0 16,1-6 0-16,3 3 0 0,0-7 0 0,-4 4 0 16,4-3 0-16,4 2 0 0,0-2 0 0,3-4 0 15,-3 0 0-15,3 0 0 0,1 1 0 0,-1-4 0 16,0 0 0-16,1-4 0 0,-5 1 0 0,5-3 0 16,3-1 0-16,-4-2-12 0,8-1 12 0,-4 0 0 0,0-3 0 15,0-3 0-15,3 0 0 0,-3 0 0 0,-3 0 10 0,6 0-10 16,-3-3 12-16,-4-1-3 0,1-2-1 0,-1-4 0 0,0 0-8 15,-3 0 0-15,0 1 0 0,-4-1 0 0,-3-3 0 0,-1 3 15 16,1-3-1-16,-1 3 0 0,-7-3 10 16,4 4 1-16,-4-4 1 0,1 0 0 0,-5 3 2 0,1-3 0 15,-4 3 0-15,0 4 0 0,-4-1-2 0,4 1 0 16,-7-4 0-16,0 3 0 16,-4 4 0-16,0 0 0 0,-3-4 0 0,-8 4 0 15,-4-1-8-15,-3 1-2 0,-3-3 0 0,-4-1 0 16,-8 4-16-16,1-1 0 0,-4 1 0 0,-4 3 0 31,0 3-65-31,-7 3-17 0,-3 1-3 0,-8 12-887 0,-18 10-176 0</inkml:trace>
  <inkml:trace contextRef="#ctx0" brushRef="#br0" timeOffset="149517.42">18158 8452 0 0,'-7'4'0'0,"-8"-1"0"15,4 0 0-15,-3 0 0 0,-4 4 231 0,0-1-47 16,-4 4 38-16,0-4 7 0,4 1-167 0,-4-4-34 16,8 3-6-16,-1-6-2 0,8 0 39 0,0-6 7 15,0-4 2-15,3 4 0 16,4-7 60-16,4 3 12 0,-1-3 2 0,4 1 1 15,1-1-51-15,-1 3-9 0,4-3-3 0,-4 3 0 16,4 1-10-16,-4-1-2 0,8 4-1 0,-5 2 0 16,1 1-19-16,4 3-3 0,-4-3-1 0,0 6 0 15,3-3-8-15,1 3-1 0,-5-3-1 0,8 4 0 16,-3-1-5-16,7 0-1 0,-4-3 0 0,4 0 0 16,3 0-8-16,-3 0-1 0,7-3-1 0,-4 0 0 0,8-4 8 0,-5 1 2 15,5-1 0-15,-4 1 0 0,4-7-20 0,-4 3-8 16,-4 4 0-16,4-4 8 0,0-3-8 0,-4 4 8 15,1-1-8-15,-1 0 8 0,0-2 0 0,-3-1-8 0,3 0 12 16,1-3-4-16,-1 0 8 0,-3-4 0 0,3 1 1 0,-3 0 0 16,0-4 2-16,-4 1 0 0,0-1 0 0,0-3 0 31,-4 0-2-31,1 4 0 0,-1-4 0 0,-3 4 0 16,0-1-5-16,-4 1 0 0,1-1-1 0,-1 0 0 0,-4 1 0 15,-3-1 0-15,0 4 0 0,-3 0 0 0,-1 3 16 0,1 0 3 16,-5-4 1-16,1 4 0 0,0 0-31 0,-4 0 0 15,0 0-11-15,-7 0 11 0,4 3 0 0,-5 0 0 16,1-3 0-16,0 3 0 0,-4 3-11 0,-3 1 11 16,0-1-8-16,3 4 8 0,-3 2-10 0,-1-2 10 0,-3 3-12 0,0 3 12 15,0 0-12-15,0 3 12 0,-3 0-12 0,-1 0 12 16,1-3-9-16,-1 4 9 0,-7-4 0 0,4 6-9 16,3 0 9-16,1 1 0 0,-1-1-9 0,1 1 9 15,-1-1 0-15,4 1 0 0,0-1-9 0,0 4 9 16,0-1 0-16,4 1-8 0,0 0 8 0,-1 3 0 15,1 3-9-15,-1-3 9 0,5-1 0 0,-5 5-9 0,5-1 9 0,3 3 0 16,-4 4-9-16,4-4 9 0,0 7 0 0,0-7-9 16,3 3 9-16,1 1 0 0,3 3-9 0,0 0 9 15,0 3 0-15,0-4-9 0,7 4 9 0,-3 0 0 0,4 0 0 16,-1 3 0-16,0-3 0 0,4 4-8 0,8-1 0 0,-5 0 0 16,8 0 8-16,0 0 0 0,3 1-9 0,1-1 9 31,7-3 0-31,3-3 0 0,0 3 0 0,4-7 0 15,8 1 0-15,2-7 0 0,5-3 0 0,3-7 0 0,4 0 0 16,7-9 0-16,7-10 0 0,0-3 0 0,7-6 0 0,8-10 8 16,3-7-8-16,8-9-1324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8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16 13824 0 0,'0'0'314'0'0,"0"0"46"0"0,0 0 22 0 0,0 0-50 0 0,0 0-151 0 0,-4 7 659 0 0,-29 51 1054 0 0,26-10-870 0 0,7-45-1017 0 0,1 0 0 0 0,-1 0 0 0 0,0 0 0 0 0,1 0 0 0 0,0 0 0 0 0,0 0-1 0 0,0-1 1 0 0,0 1 0 0 0,0 0 0 0 0,1 0 0 0 0,-1-1 0 0 0,1 1 0 0 0,0-1-1 0 0,-1 1 1 0 0,1-1 0 0 0,1 0 0 0 0,-1 1 0 0 0,0-1 0 0 0,0 0 0 0 0,1 0-1 0 0,-1-1 1 0 0,1 1 0 0 0,-1-1 0 0 0,1 1 0 0 0,0-1 0 0 0,0 0 0 0 0,0 0-1 0 0,-1 0 1 0 0,1 0 0 0 0,0 0 0 0 0,0-1 0 0 0,0 1 0 0 0,0-1 0 0 0,1 0-1 0 0,1 0-6 0 0,3 1-16 0 0,0 0-1 0 0,-1-1 1 0 0,1 0-1 0 0,-1-1 0 0 0,1 1 1 0 0,0-1-1 0 0,-1-1 0 0 0,1 1 1 0 0,-1-2-1 0 0,0 1 1 0 0,0-1-1 0 0,0 1 0 0 0,0-2 1 0 0,0 1-1 0 0,3-4 17 0 0,-7 5 12 0 0,0 0-1 0 0,0-1 1 0 0,-1 0-1 0 0,1 1 1 0 0,-1-1 0 0 0,0 0-1 0 0,0 0 1 0 0,0-1-1 0 0,0 1 1 0 0,0 0-1 0 0,-1-1 1 0 0,1 1 0 0 0,-1-1-1 0 0,0 1 1 0 0,0-1-1 0 0,0 1 1 0 0,-1-1-1 0 0,1 0 1 0 0,-1 1 0 0 0,0-1-1 0 0,0 0 1 0 0,0 0-1 0 0,-1 1 1 0 0,1-1-1 0 0,-1 0 1 0 0,0 1 0 0 0,0-1-1 0 0,0 1 1 0 0,0-1-1 0 0,-1 1 1 0 0,0-1 0 0 0,1 1-1 0 0,-1 0 1 0 0,0 0-1 0 0,0 0 1 0 0,-1 0-1 0 0,1 0 1 0 0,-1 0 0 0 0,1 1-1 0 0,-1-1 1 0 0,0 1-1 0 0,0 0 1 0 0,0 0-1 0 0,-2-1-11 0 0,-50-23 786 0 0,30 25-885 0 0,1 0-5398 0 0,9 3-872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8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4144 0 0,'0'0'319'0'0,"0"0"9"0"0,0 0 819 0 0,0 0 385 0 0,0 0 72 0 0,0 0-69 0 0,0 0-362 0 0,8 1 2399 0 0,21 45-1632 0 0,-15 9 171 0 0,-16-51-1938 0 0,-7 14-5673 0 0,9-17-546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8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57 11976 0 0,'0'-7'1082'0'0,"10"-37"-320"0"0,-9 43-162 0 0,-1 1 28 0 0,0 0-50 0 0,0 0-223 0 0,3-4 134 0 0,-2 4-4854 0 0,-1 0-836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8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3 11976 0 0,'-1'1'177'0'0,"0"1"0"0"0,0-1 1 0 0,-1 1-1 0 0,1-1 1 0 0,0 1-1 0 0,0 0 0 0 0,1 0 1 0 0,-1 0-1 0 0,0-1 1 0 0,0 1-1 0 0,1 0 1 0 0,-1 0-1 0 0,1 0 0 0 0,0 0 1 0 0,0 0-1 0 0,0 0 1 0 0,0 0-1 0 0,0 0 0 0 0,0 0 1 0 0,0 0-1 0 0,0 0 1 0 0,1 0-1 0 0,-1 0 0 0 0,1 0 1 0 0,0 0-1 0 0,-1 0 1 0 0,1-1-1 0 0,0 1 0 0 0,0 0 1 0 0,0 0-1 0 0,0-1 1 0 0,0 1-1 0 0,1 0-177 0 0,25 61 1632 0 0,-27-62-1401 0 0,0-1 51 0 0,0 0 8 0 0,0 0-18 0 0,0 0-95 0 0,15-23 292 0 0,-9 13-980 0 0,0 0-1 0 0,0 1 0 0 0,1 1 1 0 0,0-1-1 0 0,1 1 1 0 0,0 0-1 0 0,0 0 0 0 0,0 1 1 0 0,1 1-1 0 0,0-1 1 0 0,8-3 511 0 0,3 4-172 0 0,-1 15 233 0 0,21 43 3036 0 0,-22-18-2153 0 0,-17-33-623 0 0,-1-1 98 0 0,0 0 18 0 0,0 0-46 0 0,0 0-207 0 0,11 5 57 0 0,34-28 361 0 0,-23 7-886 0 0,44-14-2139 0 0,-21 25 2330 0 0,-6 48 91 0 0,-27-24 517 0 0,-4 1 684 0 0,15 20-2122 0 0,-20-31 428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8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5528 0 0,'0'0'422'0'0,"17"8"917"0"0,-16-8-1021 0 0,1 1 0 0 0,0 0 1 0 0,-1-1-1 0 0,1 1 0 0 0,-1 0 0 0 0,1 0 0 0 0,-1 0 0 0 0,0 0 0 0 0,1 0 1 0 0,-1 1-1 0 0,0-1 0 0 0,0 0 0 0 0,0 0 0 0 0,0 1 0 0 0,0-1 0 0 0,0 1 1 0 0,0-1-1 0 0,0 1 0 0 0,-1-1 0 0 0,1 1 0 0 0,0 0 0 0 0,-1-1 0 0 0,0 1 0 0 0,1 0 1 0 0,-1-1-1 0 0,0 1 0 0 0,0 0 0 0 0,0-1 0 0 0,0 1 0 0 0,0 0 0 0 0,0 1-318 0 0,4 41 3704 0 0,-15 24-1309 0 0,11-67-3799 0 0,7-8-2533 0 0,1 2 1892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0 5984 0 0,'0'0'273'0'0,"0"0"-5"0"0,0 0 131 0 0,0 0 1182 0 0,0 0 534 0 0,1 2 106 0 0,5 3-726 0 0,-3-3-1279 0 0,-1 0 1 0 0,1 1-1 0 0,-1-1 0 0 0,1 1 0 0 0,-1 0 0 0 0,0 0 0 0 0,0-1 0 0 0,0 2 0 0 0,-1-1 0 0 0,1 0 1 0 0,-1 0-1 0 0,1 0 0 0 0,-1 1 0 0 0,0-1 0 0 0,0 0 0 0 0,0 3-216 0 0,17 47 1464 0 0,29 52-1391 0 0,-34-35-803 0 0,-15-64-229 0 0,-5-2-52 0 0</inkml:trace>
  <inkml:trace contextRef="#ctx0" brushRef="#br0" timeOffset="1">0 191 10136 0 0,'0'0'448'0'0,"0"0"96"0"0,0 0-440 0 0,4-3-104 0 0,3 3 0 0 0,0-4 0 0 0,1 1 840 0 0,3 1 152 0 0,4 2 24 0 0,0-4 8 0 0,3 4-936 0 0,4 0-184 0 0,4 0-40 0 0,-4-3-8 0 0,4 3 232 0 0,0 0 40 0 0,0 0 16 0 0,0-4-6200 0 0</inkml:trace>
  <inkml:trace contextRef="#ctx0" brushRef="#br0" timeOffset="2">353 205 11664 0 0,'0'0'264'0'0,"0"0"34"0"0,0 0 21 0 0,0 0-36 0 0,1-1-186 0 0,75-22 1935 0 0,-9 7-1951 0 0,-67 16-76 0 0,1 0 0 0 0,-1 0 0 0 0,0 0 0 0 0,1 0 0 0 0,-1 0 0 0 0,1 1 0 0 0,-1-1 0 0 0,0 0-1 0 0,1 0 1 0 0,-1 0 0 0 0,1 0 0 0 0,-1 0 0 0 0,0 0 0 0 0,1 0 0 0 0,-1-1 0 0 0,1 1 0 0 0,-1 0 0 0 0,0 0 0 0 0,1 0 0 0 0,-1 0 0 0 0,0 0-1 0 0,1-1 1 0 0,-1 1 0 0 0,1 0 0 0 0,-1 0 0 0 0,0 0 0 0 0,0-1 0 0 0,1 1 0 0 0,-1 0 0 0 0,0-1 0 0 0,1 1 0 0 0,-1 0 0 0 0,0-1 0 0 0,0 1-1 0 0,0 0 1 0 0,1-1 0 0 0,-1 1 0 0 0,0 0 0 0 0,0-1 0 0 0,0 1 0 0 0,0 0 0 0 0,0-1 0 0 0,0 1 0 0 0,0-1 0 0 0,1 1 0 0 0,-1 0-1 0 0,0-1 1 0 0,-1 1 0 0 0,1-1 0 0 0,0 1 0 0 0,0 0 0 0 0,0-1 0 0 0,0 1 0 0 0,0-1 0 0 0,0 1 0 0 0,0 0 0 0 0,0-1 0 0 0,-1 1 0 0 0,1 0-1 0 0,0-1 1 0 0,0 1 0 0 0,-1 0 0 0 0,1-1 0 0 0,0 1 0 0 0,0 0 0 0 0,-1-1 0 0 0,1 1 0 0 0,0 0 0 0 0,-1 0 0 0 0,1-1-5 0 0,-27-15 553 0 0,19 14-495 0 0,0 1 0 0 0,-1 0 1 0 0,1 0-1 0 0,0 1 0 0 0,0 0 1 0 0,-1 0-1 0 0,1 1 0 0 0,0 0 1 0 0,0 1-1 0 0,0 0 0 0 0,0 0 1 0 0,0 0-1 0 0,0 1 0 0 0,0 0 1 0 0,1 1-1 0 0,0 0 0 0 0,-2 1-58 0 0,7-3 1 0 0,-1 0 0 0 0,1 0 0 0 0,-1 0 0 0 0,1 1-1 0 0,0-1 1 0 0,0 0 0 0 0,0 1 0 0 0,0 0 0 0 0,1 0-1 0 0,-1-1 1 0 0,1 1 0 0 0,-1 0 0 0 0,1 0-1 0 0,0 0 1 0 0,0 0 0 0 0,1 1 0 0 0,-1-1 0 0 0,1 0-1 0 0,-1 0 1 0 0,1 0 0 0 0,0 1 0 0 0,0-1-1 0 0,0 0 1 0 0,1 0 0 0 0,-1 0 0 0 0,1 1 0 0 0,0-1-1 0 0,-1 0 1 0 0,2 0 0 0 0,-1 0 0 0 0,0 0-1 0 0,0 0 1 0 0,1-1 0 0 0,0 1 0 0 0,-1 0 0 0 0,1-1-1 0 0,0 1 1 0 0,1-1 0 0 0,-1 1 0 0 0,0-1 0 0 0,2 1-2 0 0,55 32 140 0 0,-29-27-4723 0 0,-12-5-794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8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234 135 8288 0 0,'-9'-4'201'0'0,"7"2"-11"0"0,-1 0 0 0 0,0 0 1 0 0,1 1-1 0 0,-1-1 0 0 0,0 1 1 0 0,0 0-1 0 0,0-1 0 0 0,0 2 1 0 0,0-1-1 0 0,0 0 1 0 0,0 0-1 0 0,-1 1 0 0 0,1 0 1 0 0,0 0-1 0 0,0 0 0 0 0,0 0 1 0 0,-1 0-1 0 0,1 0 0 0 0,0 1 1 0 0,0 0-1 0 0,0 0 1 0 0,0 0-1 0 0,0 0 0 0 0,0 0 1 0 0,-2 1-191 0 0,-62 30 352 0 0,19-2-272 0 0,18 7-408 0 0,50-10 328 0 0,-14-24 0 0 0,0 1 0 0 0,0-1 0 0 0,0 1 0 0 0,0-2 0 0 0,0 1 0 0 0,1-1 0 0 0,-1 0 0 0 0,1 0 0 0 0,0 0 0 0 0,-1-1 0 0 0,1 0 0 0 0,2-1 0 0 0,16 5 9 0 0,33-3 927 0 0,-57-2-605 0 0,-1 0-117 0 0,17-12 1348 0 0,-16 11-1564 0 0,0 0 1 0 0,1 1 0 0 0,-1-1 0 0 0,1 1-1 0 0,-1-1 1 0 0,1 1 0 0 0,-1-1 0 0 0,1 1-1 0 0,-1 0 1 0 0,1-1 0 0 0,-1 1 0 0 0,1 0-1 0 0,-1 0 1 0 0,1 0 0 0 0,-1 1 0 0 0,1-1 0 0 0,0 0-1 0 0,-1 1 1 0 0,1-1 0 0 0,-1 1 0 0 0,0-1-1 0 0,1 1 1 0 0,-1-1 0 0 0,1 1 0 0 0,-1 0-1 0 0,0 0 1 0 0,1 0 0 0 0,-1 0 0 0 0,0 0-1 0 0,0 0 1 0 0,0 0 0 0 0,0 0 0 0 0,1 1 1 0 0,0 1-113 0 0,6 3 139 0 0,0 1 1 0 0,-1 0-1 0 0,0 0 0 0 0,-1 1 0 0 0,1 0 1 0 0,-2 0-1 0 0,1 1 0 0 0,-1-1 0 0 0,0 1 1 0 0,-1 0-1 0 0,0 1 0 0 0,0-1 0 0 0,0 3-26 0 0,2 8 243 0 0,-3 27 1046 0 0,-5-41-1075 0 0,-2 1 0 0 0,1 0 0 0 0,-1-1 0 0 0,0 0 0 0 0,0 1 0 0 0,-1-2 0 0 0,0 1 0 0 0,0-1 0 0 0,0 1 0 0 0,-1-1-1 0 0,0-1 1 0 0,0 1 0 0 0,0-1 0 0 0,0 0 0 0 0,-1 0 0 0 0,-3 1-214 0 0,-91 31 651 0 0,48-30-861 0 0,17-10-2676 0 0,21 0-4079 0 0</inkml:trace>
  <inkml:trace contextRef="#ctx0" brushRef="#br0" timeOffset="1">361 4 11976 0 0,'4'1'199'0'0,"0"1"1"0"0,1-1-1 0 0,-1 1 1 0 0,0 0 0 0 0,0 1-1 0 0,0-1 1 0 0,0 1-1 0 0,-1 0 1 0 0,1 0-1 0 0,-1 0 1 0 0,1 0 0 0 0,-1 0-1 0 0,0 1 1 0 0,0 0-1 0 0,-1-1 1 0 0,1 1-1 0 0,-1 0 1 0 0,0 0 0 0 0,0 1-1 0 0,0-1 1 0 0,0 0-1 0 0,-1 1 1 0 0,0-1 0 0 0,0 1-1 0 0,0-1 1 0 0,0 1-1 0 0,-1-1 1 0 0,1 3-200 0 0,3 10 518 0 0,28 104 879 0 0,-27-57 558 0 0,5-54-1832 0 0,-8-9 237 0 0,-2-1 125 0 0,4-8 399 0 0,35-28-2552 0 0,-34 30 1405 0 0,0 1 1 0 0,0-1-1 0 0,0 2 0 0 0,1-1 1 0 0,-1 0-1 0 0,1 1 0 0 0,0 0 1 0 0,1 1-1 0 0,-1-1 0 0 0,1 1 1 0 0,-1 0-1 0 0,1 1 0 0 0,0 0 1 0 0,0 0-1 0 0,0 0 0 0 0,1 1 263 0 0,13 1-16 0 0,-4 9-44 0 0,8 11 59 0 0,7 35 1958 0 0,-12-7-1375 0 0,-18-46-5357 0 0,7 2-1703 0 0</inkml:trace>
  <inkml:trace contextRef="#ctx0" brushRef="#br0" timeOffset="2">894 1 14368 0 0,'0'0'661'0'0,"0"0"-17"0"0,0 0-313 0 0,0 1 215 0 0,31 148 3453 0 0,-38-87-3309 0 0,-5-37-3104 0 0,8-18-4411 0 0</inkml:trace>
  <inkml:trace contextRef="#ctx0" brushRef="#br0" timeOffset="3">768 179 8928 0 0,'2'0'406'0'0,"192"-17"5130"0"0,-134 14-5650 0 0,-49 6-3472 0 0,-2-2-1208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8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5984 0 0,'2'10'8363'0'0,"10"16"-8339"0"0,-9-19 938 0 0,21 69 1872 0 0,-13-26-1242 0 0,-5-1-56 0 0,-14-14-1348 0 0,1 29-200 0 0,-10-51 272 0 0,16-13 18 0 0,1 0 8 0 0,1-3-351 0 0,0-1 0 0 0,0 0-1 0 0,0 1 1 0 0,0-1 0 0 0,1 1-1 0 0,0 0 1 0 0,0-1 0 0 0,0 1-1 0 0,0 0 1 0 0,0 0 0 0 0,1 0-1 0 0,-1 0 1 0 0,1 1 0 0 0,0-1-1 0 0,0 1 1 0 0,0-1 0 0 0,0 1-1 0 0,0 0 1 0 0,0 0 0 0 0,1 1-1 0 0,-1-1 1 0 0,1 1 0 0 0,-1-1-1 0 0,1 1 1 0 0,-1 0 0 0 0,1 0-1 0 0,1 1 66 0 0,6-3-131 0 0,0 0-1 0 0,1 1 1 0 0,-1 1-1 0 0,0 0 1 0 0,1 0-1 0 0,-1 1 1 0 0,1 1-1 0 0,9 1 132 0 0,-15-2 17 0 0,0 1 0 0 0,0 0 0 0 0,0 0 0 0 0,0 1 0 0 0,0-1 0 0 0,-1 1 0 0 0,1 1 0 0 0,-1-1-1 0 0,1 1 1 0 0,-1 0 0 0 0,0 0 0 0 0,0 0 0 0 0,0 1 0 0 0,0 0 0 0 0,-1 0 0 0 0,0 0 0 0 0,1 0-1 0 0,-1 1 1 0 0,-1 0 0 0 0,1 0 0 0 0,1 2-17 0 0,-5-3 80 0 0,-1 0 0 0 0,1-1-1 0 0,-1 1 1 0 0,0-1 0 0 0,0 1 0 0 0,0-1 0 0 0,-1 1 0 0 0,1-1-1 0 0,-1 0 1 0 0,1 1 0 0 0,-1-1 0 0 0,0 0 0 0 0,0 0-1 0 0,-1 0 1 0 0,1-1 0 0 0,-1 1 0 0 0,1-1 0 0 0,-1 1-1 0 0,0-1 1 0 0,0 0 0 0 0,0 0 0 0 0,0 0 0 0 0,0 0 0 0 0,0 0-1 0 0,-1-1 1 0 0,1 0 0 0 0,-1 1 0 0 0,1-1 0 0 0,-1 0-1 0 0,1-1 1 0 0,-1 1 0 0 0,0-1 0 0 0,-2 1-80 0 0,0 1 39 0 0,-98 12 262 0 0,61-19-2751 0 0,34 2 1059 0 0</inkml:trace>
  <inkml:trace contextRef="#ctx0" brushRef="#br0" timeOffset="1">527 292 11976 0 0,'0'0'266'0'0,"3"-10"780"0"0,-14-3-322 0 0,11 12 84 0 0,-14 5 1385 0 0,-35 39 49 0 0,47-40-2234 0 0,-1-1 0 0 0,2 1-1 0 0,-1 0 1 0 0,0 0-1 0 0,0 0 1 0 0,1 0 0 0 0,0 1-1 0 0,0-1 1 0 0,0 0-1 0 0,0 1 1 0 0,0-1 0 0 0,0 0-1 0 0,1 1 1 0 0,0-1-1 0 0,0 1 1 0 0,0-1 0 0 0,0 1-1 0 0,0-1 1 0 0,1 0-1 0 0,-1 1-7 0 0,2-2 0 0 0,0 1 0 0 0,0-1 0 0 0,0 0 0 0 0,0 0 0 0 0,1-1 0 0 0,-1 1 0 0 0,1 0 0 0 0,-1-1 0 0 0,1 1 0 0 0,-1-1 0 0 0,1 0 0 0 0,0 0 0 0 0,-1 0 0 0 0,1 0 0 0 0,0 0 0 0 0,0-1 0 0 0,0 1 0 0 0,0-1 0 0 0,0 0 0 0 0,0 0 0 0 0,0 0 0 0 0,-1 0 0 0 0,1-1 0 0 0,0 1 0 0 0,0-1 0 0 0,0 1 0 0 0,2-2 0 0 0,1 2 0 0 0,2-2 0 0 0,1 1 0 0 0,0-1 0 0 0,-1-1 0 0 0,1 1 0 0 0,-1-2 0 0 0,0 1 0 0 0,0-1 0 0 0,0 0 0 0 0,0-1 0 0 0,-1 1 0 0 0,1-2 0 0 0,4-4 0 0 0,-10 9 11 0 0,0-1 0 0 0,-1 0-1 0 0,1 0 1 0 0,-1 0-1 0 0,0 0 1 0 0,0 0 0 0 0,1 0-1 0 0,-1 0 1 0 0,0-1-1 0 0,-1 1 1 0 0,1 0 0 0 0,0 0-1 0 0,-1-1 1 0 0,1 1-1 0 0,-1 0 1 0 0,0-1 0 0 0,0 1-1 0 0,0-1 1 0 0,0 1 0 0 0,0 0-1 0 0,0-1 1 0 0,-1 1-1 0 0,1 0 1 0 0,-1-1 0 0 0,1 1-1 0 0,-1 0 1 0 0,0-1-1 0 0,0 1 1 0 0,0 0 0 0 0,0 0-1 0 0,-1 0 1 0 0,1 0-1 0 0,-1 0 1 0 0,1 0 0 0 0,-1 0-1 0 0,1 1 1 0 0,-1-1-1 0 0,0 1 1 0 0,0-1 0 0 0,0 1-1 0 0,0-1 1 0 0,0 1-1 0 0,-1 0-10 0 0,-45-13 1608 0 0,14 20-4600 0 0,27-5 1904 0 0</inkml:trace>
  <inkml:trace contextRef="#ctx0" brushRef="#br0" timeOffset="2">779 271 3224 0 0,'13'4'240'0'0,"-10"-19"854"0"0,-4 10 2216 0 0,1 5-904 0 0,0 0-232 0 0,0 0-1074 0 0,0 0-474 0 0,0 0-91 0 0,0 0-20 0 0,10 23 1506 0 0,-7-18-1831 0 0,-2-1-119 0 0,1 0-1 0 0,-1 0 0 0 0,1 0 0 0 0,0 0 0 0 0,0-1 1 0 0,0 1-1 0 0,1-1 0 0 0,-1 1 0 0 0,1-1 0 0 0,0 0 1 0 0,0 0-1 0 0,0 0 0 0 0,0 0 0 0 0,0-1 0 0 0,1 1 1 0 0,-1-1-1 0 0,1 0 0 0 0,0 0 0 0 0,0 0 0 0 0,3 1-70 0 0,41-10 440 0 0,-12-23-272 0 0,-16-21 1146 0 0,-21 30-709 0 0,4 27-596 0 0,18 30 22 0 0,7 0-255 0 0,22 11-1203 0 0,-39-44-5632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21 129 5528 0 0,'0'0'422'0'0,"0"0"-102"0"0,0 0 600 0 0,0 0 288 0 0,0 0 59 0 0,-7 6 1624 0 0,5 0-2701 0 0,0-1 0 0 0,0 0 0 0 0,0 0 0 0 0,1 1 0 0 0,-1-1 0 0 0,1 1 0 0 0,1-1 0 0 0,-1 1 0 0 0,1 0 0 0 0,0-1 0 0 0,0 1 0 0 0,0-1 0 0 0,1 1 0 0 0,0 0 0 0 0,0-1 0 0 0,1 1 0 0 0,-1-1 0 0 0,1 0 0 0 0,0 0 0 0 0,1 1-1 0 0,-1-1 1 0 0,3 3-190 0 0,-1-5 20 0 0,-1-1-1 0 0,1 0 0 0 0,-1 0 0 0 0,1 0 0 0 0,0 0 0 0 0,0-1 1 0 0,0 0-1 0 0,0 1 0 0 0,0-1 0 0 0,0-1 0 0 0,0 1 0 0 0,0-1 0 0 0,0 1 1 0 0,0-1-1 0 0,0 0 0 0 0,1-1 0 0 0,-1 1 0 0 0,0-1 0 0 0,0 0 1 0 0,0 0-1 0 0,0 0 0 0 0,0 0 0 0 0,0-1 0 0 0,-1 1 0 0 0,1-1 0 0 0,0 0 1 0 0,-1 0-1 0 0,1-1 0 0 0,-1 1 0 0 0,0-1 0 0 0,0 1 0 0 0,0-1 0 0 0,1-2-19 0 0,7-10 0 0 0,-10 7 0 0 0,0 1 1026 0 0,7 28-1318 0 0,-4-16 301 0 0,1 1 1 0 0,0-1 0 0 0,0 0-1 0 0,1-1 1 0 0,-1 1 0 0 0,1-1-1 0 0,0 0 1 0 0,1 0 0 0 0,-1-1-1 0 0,0 0 1 0 0,1 0 0 0 0,0-1-1 0 0,0 1 1 0 0,0-1-1 0 0,0-1 1 0 0,0 1 0 0 0,4-1-10 0 0,49-7 1101 0 0,-56 4-1056 0 0,38-25 897 0 0,-40 23-869 0 0,0 1 1 0 0,-1-1 0 0 0,0 0-1 0 0,1 1 1 0 0,-1-1 0 0 0,0 0-1 0 0,-1 0 1 0 0,1 0-1 0 0,-1 0 1 0 0,1 0 0 0 0,-1 1-1 0 0,0-1 1 0 0,-1 0 0 0 0,1 0-1 0 0,-1 0 1 0 0,0 0 0 0 0,0 0-74 0 0,-2-27 425 0 0,-15-14-2213 0 0,11 31-1184 0 0,6 7 1438 0 0</inkml:trace>
  <inkml:trace contextRef="#ctx0" brushRef="#br0" timeOffset="1">462 0 5064 0 0,'0'0'389'0'0,"0"0"-60"0"0,10 4 3394 0 0,28 16 844 0 0,7 28-1368 0 0,-3 71 648 0 0,-35-93-3510 0 0,-4-12-337 0 0,20-34-861 0 0,-22 16 752 0 0,1 1 0 0 0,0 0 0 0 0,1 0 0 0 0,-1 0 0 0 0,1 1 0 0 0,-1-1 0 0 0,1 0 0 0 0,0 1 0 0 0,0 0 0 0 0,0-1-1 0 0,0 1 1 0 0,0 0 0 0 0,0 1 0 0 0,1-1 0 0 0,-1 1 0 0 0,1-1 0 0 0,-1 1 0 0 0,1 0 0 0 0,-1 0 0 0 0,1 1 0 0 0,0-1 0 0 0,-1 1 0 0 0,1-1 0 0 0,0 1 0 0 0,0 0 0 0 0,-1 1 0 0 0,1-1 0 0 0,0 1-1 0 0,1 0 110 0 0,44 31-477 0 0,-47-31 574 0 0,0 1 0 0 0,-1 0-1 0 0,1 0 1 0 0,-1 0 0 0 0,1 0-1 0 0,-1 0 1 0 0,0 0 0 0 0,0 1-1 0 0,0-1 1 0 0,0 0 0 0 0,0 0 0 0 0,-1 1-1 0 0,1-1 1 0 0,-1 1 0 0 0,1-1-1 0 0,-1 0 1 0 0,0 1 0 0 0,0-1-1 0 0,0 1-96 0 0,4 25 655 0 0,-4-27-420 0 0,0 6-1614 0 0,0-7 76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8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80 8288 0 0,'0'0'638'0'0,"0"0"-259"0"0,0 0 446 0 0,0 0 242 0 0,0 2 49 0 0,-2 31 1622 0 0,1-27-2531 0 0,0-1-1 0 0,0 1 1 0 0,1 0-1 0 0,0-1 1 0 0,-1 1-1 0 0,2-1 1 0 0,-1 1 0 0 0,1-1-1 0 0,0 1 1 0 0,0-1-1 0 0,0 1 1 0 0,1-1-1 0 0,0 1 1 0 0,0-1-1 0 0,0 0 1 0 0,1 0-1 0 0,0 0 1 0 0,0-1 0 0 0,0 1-1 0 0,4 4-206 0 0,9 5 153 0 0,-6-8-99 0 0,-6-6-54 0 0,0 1 1 0 0,-1-1-1 0 0,1 0 1 0 0,0 0-1 0 0,-1-1 1 0 0,1 1-1 0 0,-1-1 1 0 0,1 1-1 0 0,0-1 1 0 0,-1 0-1 0 0,1-1 1 0 0,-1 1-1 0 0,0-1 1 0 0,1 1-1 0 0,-1-1 1 0 0,0 0 0 0 0,0 0-1 0 0,0 0 1 0 0,1-2-1 0 0,11-5 0 0 0,5-16 75 0 0,-6-10 1760 0 0,-13 23-1689 0 0,-1-13-110 0 0,0 24 64 0 0,0 1 20 0 0,18 20-184 0 0,12 19-56 0 0,11-2 120 0 0,1 2 0 0 0,-38-32 0 0 0,-3 7 0 0 0,14-5 0 0 0,1 2-634 0 0,-2-10-4678 0 0,1-3-1381 0 0</inkml:trace>
  <inkml:trace contextRef="#ctx0" brushRef="#br0" timeOffset="1">515 71 5064 0 0,'0'0'389'0'0,"-1"-1"-250"0"0,-8-12 1181 0 0,-7-4 10513 0 0,5 15-11120 0 0,-46 17 1206 0 0,46 3-2049 0 0,-5 8 350 0 0,16 3-208 0 0,19 2-281 0 0,-3-12 42 0 0,38 24 86 0 0,4 2 66 0 0,-32-1 557 0 0,-25-33-306 0 0,-1-10-176 0 0,0 0-1 0 0,0 0 0 0 0,1 0 1 0 0,-1-1-1 0 0,0 1 1 0 0,0 0-1 0 0,0 0 0 0 0,0 0 1 0 0,0 0-1 0 0,0 0 0 0 0,0 0 1 0 0,-1 0-1 0 0,1 0 1 0 0,0 0-1 0 0,0-1 0 0 0,-1 1 1 0 0,1 0-1 0 0,-1 0 0 0 0,1 0 1 0 0,-1 0-1 0 0,1-1 0 0 0,-1 1 1 0 0,1 0-1 0 0,-1 0 1 0 0,1-1-1 0 0,-1 1 0 0 0,0-1 1 0 0,0 1-1 0 0,1 0 0 0 0,-1-1 1 0 0,0 1-1 0 0,0-1 1 0 0,1 0-1 0 0,-1 1 0 0 0,0-1 1 0 0,0 0-1 0 0,0 1 1 0 0,-97 22 1325 0 0,38-24-1785 0 0,50-2-1290 0 0,3-3-5647 0 0</inkml:trace>
  <inkml:trace contextRef="#ctx0" brushRef="#br0" timeOffset="2">645 196 15032 0 0,'46'-17'2882'0'0,"11"9"-1381"0"0,36-4-1501 0 0,-82 8 0 0 0,-7 2 45 0 0,-2 1 18 0 0,0 1 1 0 0,-1-1 0 0 0,1 1 0 0 0,0-1 0 0 0,-1 0-1 0 0,1 0 1 0 0,-1 0 0 0 0,1 0 0 0 0,-1 0 0 0 0,0 0 0 0 0,1 0-1 0 0,-1 0 1 0 0,0 0 0 0 0,0-1 0 0 0,0 1 0 0 0,1 0-1 0 0,-2-1 1 0 0,1 1 0 0 0,0-1 0 0 0,0 0 0 0 0,0 1-1 0 0,0-2-63 0 0,-9-6 422 0 0,-35-24-244 0 0,42 32-178 0 0,-4-1 0 0 0,0 0 0 0 0,0 0 0 0 0,-1 0 0 0 0,1 1 0 0 0,0-1 0 0 0,-1 1 0 0 0,1 0 0 0 0,-1 1 0 0 0,1 0 0 0 0,-1-1 0 0 0,1 2 0 0 0,0-1 0 0 0,-1 1 0 0 0,1 0 0 0 0,-1 0 0 0 0,1 0 0 0 0,0 1 0 0 0,-1-1 0 0 0,1 1 0 0 0,0 1 0 0 0,0-1 0 0 0,0 1 0 0 0,2 0 0 0 0,0 1 0 0 0,0 0 0 0 0,0-1 0 0 0,1 1 0 0 0,0 0 0 0 0,0 1 0 0 0,0-1 0 0 0,0 0 0 0 0,0 0 0 0 0,1 1 0 0 0,0-1 0 0 0,0 1 0 0 0,0-1 0 0 0,0 1 0 0 0,1 0 0 0 0,0-1 0 0 0,0 1 0 0 0,0 0 0 0 0,0-1 0 0 0,1 1 0 0 0,0-1 0 0 0,0 1 0 0 0,0-1 0 0 0,0 1 0 0 0,1-1 0 0 0,1 2 0 0 0,34 40 256 0 0,-29-41-362 0 0,0-1 1 0 0,1 0-1 0 0,-1 0 0 0 0,1 0 0 0 0,0-1 0 0 0,0-1 0 0 0,1 1 0 0 0,-1-2 1 0 0,0 1-1 0 0,6-1 106 0 0,9-2-3538 0 0,-12 0-161 0 0,13 1-2101 0 0</inkml:trace>
  <inkml:trace contextRef="#ctx0" brushRef="#br0" timeOffset="3">909 130 5984 0 0,'15'-6'273'0'0,"-13"5"-5"0"0,11-1 9903 0 0,-12 2-10120 0 0,-1 0 1 0 0,1 0 0 0 0,0 0 0 0 0,-1 0 0 0 0,1 0 0 0 0,0 0-1 0 0,-1 0 1 0 0,1 1 0 0 0,0-1 0 0 0,-1 0 0 0 0,1 0 0 0 0,0 0-1 0 0,-1 1 1 0 0,1-1 0 0 0,-1 0 0 0 0,1 1 0 0 0,-1-1-1 0 0,1 0 1 0 0,-1 1 0 0 0,1-1 0 0 0,-1 1 0 0 0,1-1 0 0 0,-1 1-1 0 0,1-1 1 0 0,-1 1 0 0 0,0-1 0 0 0,1 1 0 0 0,-1 0 0 0 0,0-1-1 0 0,1 1 1 0 0,-1-1 0 0 0,0 1 0 0 0,0 0 0 0 0,0-1-1 0 0,0 1 1 0 0,1 0 0 0 0,-1-1 0 0 0,0 1 0 0 0,0 0-52 0 0,25 58 2737 0 0,-9-16-2277 0 0,-2-22 980 0 0,-11-21-1291 0 0,-1 0-148 0 0,0-1 0 0 0,0 0 0 0 0,0 0 0 0 0,0 0-1 0 0,0-1 1 0 0,0 1 0 0 0,-1 0 0 0 0,1-1 0 0 0,0 1 0 0 0,-1-1 0 0 0,1 1-1 0 0,-1-1 1 0 0,0 0 0 0 0,1 1 0 0 0,-1-1 0 0 0,0 0 0 0 0,0 0-1 0 0,0 0 1 0 0,1-2-1 0 0,18-39-133 0 0,17-13-4408 0 0,-33 52 4302 0 0,0 0 1 0 0,1 0-1 0 0,-1 0 1 0 0,0 0 0 0 0,1 1-1 0 0,0 0 1 0 0,0 0-1 0 0,0 0 1 0 0,0 1-1 0 0,1-1 1 0 0,-1 1-1 0 0,1 1 1 0 0,2-2 238 0 0,10-3-55 0 0,18 5-23 0 0,-34 1-1009 0 0,-2 0-4118 0 0</inkml:trace>
  <inkml:trace contextRef="#ctx0" brushRef="#br0" timeOffset="4">1503 24 2304 0 0,'0'0'101'0'0,"1"-1"1"0"0,-1 1 77 0 0,1 0 0 0 0,-1 0 0 0 0,1 0 0 0 0,-1-1 0 0 0,0 1 1 0 0,1 0-1 0 0,-1 0 0 0 0,1 0 0 0 0,-1-1 0 0 0,0 1 0 0 0,1 0 1 0 0,-1-1-1 0 0,1 1 0 0 0,-1 0 0 0 0,0-1 0 0 0,0 1 0 0 0,1 0 1 0 0,-1-1-1 0 0,0 1 0 0 0,1 0 0 0 0,-1-1 0 0 0,0 1 0 0 0,0-1 1 0 0,0 1-1 0 0,0-1 0 0 0,1 1 0 0 0,-1-1 0 0 0,0 1 0 0 0,0 0 1 0 0,0-1-1 0 0,0 1 0 0 0,0-1 0 0 0,0 1 0 0 0,0-1 0 0 0,0 1 1 0 0,0-1-1 0 0,0 1 0 0 0,-1-1 0 0 0,1 1 0 0 0,0-1 0 0 0,0 1 1 0 0,0 0-1 0 0,0-1 0 0 0,-1 1 0 0 0,1-1 0 0 0,0 1 0 0 0,-1 0 1 0 0,1-1-1 0 0,0 1 0 0 0,0 0 0 0 0,-1-1 0 0 0,1 1 0 0 0,-1 0 1 0 0,1-1-1 0 0,0 1 0 0 0,-1 0 0 0 0,1 0 0 0 0,-1 0 0 0 0,1-1 1 0 0,0 1-1 0 0,-1 0 0 0 0,1 0 0 0 0,-1 0 0 0 0,1 0 0 0 0,-1 0 1 0 0,1 0-1 0 0,-1 0-179 0 0,-8-1 2021 0 0,8 1-1746 0 0,-11 3 101 0 0,-55 34 35 0 0,62-34-213 0 0,2-2-185 0 0,1 0 0 0 0,0 0 1 0 0,-1 0-1 0 0,1 0 1 0 0,0 0-1 0 0,-1 1 1 0 0,1-1-1 0 0,0 1 1 0 0,0-1-1 0 0,0 1 1 0 0,1 0-1 0 0,-1 0 1 0 0,0 0-1 0 0,1 0 1 0 0,-1 0-1 0 0,1 0 1 0 0,-1 0-1 0 0,1 1 1 0 0,0-1-1 0 0,0 0 1 0 0,0 1-1 0 0,1-1 1 0 0,-1 1-1 0 0,0-1 1 0 0,1 1-1 0 0,0-1 1 0 0,-1 1-1 0 0,1-1 1 0 0,0 1-1 0 0,0 0 1 0 0,0-1-1 0 0,1 1 1 0 0,0 1-14 0 0,1 1-36 0 0,1 0 0 0 0,1 0 0 0 0,-1 0 0 0 0,1-1 0 0 0,0 1-1 0 0,0-1 1 0 0,0 0 0 0 0,0 0 0 0 0,1 0 0 0 0,0 0 0 0 0,0-1 0 0 0,0 0 0 0 0,0 0 0 0 0,0 0 0 0 0,5 1 36 0 0,28 19-249 0 0,-36-22 350 0 0,0 0-1 0 0,0 0 1 0 0,0 1-1 0 0,0-1 1 0 0,-1 0-1 0 0,1 1 1 0 0,0 0-1 0 0,-1-1 1 0 0,1 1-1 0 0,-1 0 1 0 0,1 0-1 0 0,-1 0 1 0 0,0 0-1 0 0,1 0 0 0 0,-1 0 1 0 0,0 0-1 0 0,-1 0 1 0 0,1 0-1 0 0,0 1 1 0 0,-1-1-1 0 0,1 0 1 0 0,-1 0-1 0 0,1 1 1 0 0,-1-1-1 0 0,0 0 1 0 0,0 1-1 0 0,0-1 1 0 0,-1 0-1 0 0,1 1 1 0 0,0-1-1 0 0,-1 0 0 0 0,0 1 1 0 0,1-1-1 0 0,-1 0-100 0 0,-3 19 1376 0 0,-29-2-378 0 0,22-12-1076 0 0,-1-1 0 0 0,-1-1 0 0 0,1 0 0 0 0,-1 0 0 0 0,0-2 0 0 0,0 1 0 0 0,0-2 0 0 0,-10 1 78 0 0,14-1-190 0 0,-17 2-218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06T08:09:12.92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8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31 110 456 0 0,'-9'0'473'0'0,"7"0"1981"0"0,2 0 837 0 0,2 0 165 0 0,20 2 1329 0 0,13 0-3503 0 0,154-3-104 0 0,-144 0-730 0 0,-12-1-5670 0 0,-22 2-187 0 0</inkml:trace>
  <inkml:trace contextRef="#ctx0" brushRef="#br0" timeOffset="1">1 294 11976 0 0,'0'0'266'0'0,"0"0"44"0"0,9 4 415 0 0,29-3-558 0 0,146-11 3156 0 0,-68-3-2669 0 0,-96 8-363 0 0,2 0-321 0 0,-8 1-4391 0 0,-13 3-1264 0 0</inkml:trace>
  <inkml:trace contextRef="#ctx0" brushRef="#br0" timeOffset="2">105 8 6912 0 0,'-15'-7'622'0'0,"15"7"-267"0"0,4 10 2637 0 0,11 53 3102 0 0,-8 32-4030 0 0,-6-15-1672 0 0,2-6-392 0 0,-3-17 248 0 0,0-56-1725 0 0,0-1-571 0 0,0 0-116 0 0,0 0-18 0 0</inkml:trace>
  <inkml:trace contextRef="#ctx0" brushRef="#br0" timeOffset="3">260 57 456 0 0,'-3'-16'500'0'0,"3"15"2092"0"0,0 1 888 0 0,0 0 174 0 0,0 0-348 0 0,0 0-1593 0 0,3 8 181 0 0,20 38 614 0 0,-15-11-2056 0 0,-2 0 0 0 0,-2 1 0 0 0,-1-1 0 0 0,-2 8-452 0 0,10 42 1407 0 0,-11-84-2458 0 0,0-1-385 0 0,0 0-78 0 0,0 0-20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8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177 0 5528 0 0,'0'0'422'0'0,"0"0"-102"0"0,0 0 600 0 0,0 0 288 0 0,0 0 59 0 0,0 0 1 0 0,2 1-44 0 0,1 3-843 0 0,0-1 0 0 0,0 1 0 0 0,0 0 0 0 0,0 0-1 0 0,0 0 1 0 0,-1 1 0 0 0,0-1 0 0 0,0 0 0 0 0,0 1 0 0 0,0 0 0 0 0,-1-1 0 0 0,0 1-1 0 0,0 0 1 0 0,0 0 0 0 0,-1-1 0 0 0,1 3-381 0 0,5 21 935 0 0,6 51 757 0 0,2 63-821 0 0,-28-90-2442 0 0,10-47-534 0 0,-3-2-4544 0 0</inkml:trace>
  <inkml:trace contextRef="#ctx0" brushRef="#br0" timeOffset="1">0 238 10136 0 0,'59'-20'2116'0'0,"-37"16"-287"0"0,156-6 837 0 0,-93 7-3347 0 0,-66 3-3181 0 0,-3 4-1366 0 0</inkml:trace>
  <inkml:trace contextRef="#ctx0" brushRef="#br0" timeOffset="2">538 231 13792 0 0,'0'0'314'0'0,"0"0"46"0"0,-15 3 466 0 0,9 0-706 0 0,0 1 1 0 0,0-1 0 0 0,0 1 0 0 0,1 0-1 0 0,-1 0 1 0 0,1 1 0 0 0,0 0 0 0 0,0 0-1 0 0,1 0 1 0 0,-1 1 0 0 0,1-1 0 0 0,0 1 0 0 0,1 0-1 0 0,-1 0 1 0 0,1 0 0 0 0,0 1 0 0 0,1-1-1 0 0,-1 1 1 0 0,0 4-121 0 0,3-8 2 0 0,-1-1-1 0 0,1 1 0 0 0,0-1 1 0 0,0 1-1 0 0,0-1 0 0 0,0 1 1 0 0,0-1-1 0 0,1 1 0 0 0,-1-1 1 0 0,1 1-1 0 0,-1-1 1 0 0,1 0-1 0 0,0 1 0 0 0,0-1 1 0 0,0 0-1 0 0,0 0 0 0 0,0 1 1 0 0,1-1-1 0 0,-1 0 1 0 0,1 0-1 0 0,-1 0 0 0 0,1-1 1 0 0,0 1-1 0 0,0 0 0 0 0,0-1 1 0 0,0 1-1 0 0,0-1 0 0 0,0 1 1 0 0,0-1-1 0 0,0 0 1 0 0,1 0-1 0 0,-1 0 0 0 0,0 0 1 0 0,1 0-1 0 0,-1-1 0 0 0,0 1 1 0 0,1-1-1 0 0,0 0-1 0 0,5 2 22 0 0,0-1 1 0 0,0 0-1 0 0,0-1 0 0 0,0 0 1 0 0,0 0-1 0 0,0-1 0 0 0,0 0 0 0 0,0 0 1 0 0,0-1-1 0 0,0 0 0 0 0,0-1 1 0 0,-1 1-1 0 0,1-2 0 0 0,-1 1 0 0 0,0-1 1 0 0,0 0-1 0 0,0 0 0 0 0,-1-1 1 0 0,1 1-1 0 0,-1-2 0 0 0,3-2-22 0 0,-8 7 26 0 0,1-1 1 0 0,-1 1-1 0 0,0-1 0 0 0,0 0 1 0 0,1 0-1 0 0,-1 1 0 0 0,0-1 0 0 0,-1 0 1 0 0,1 0-1 0 0,0 0 0 0 0,0 0 1 0 0,-1 0-1 0 0,1 0 0 0 0,-1-1 0 0 0,0 1 1 0 0,0 0-1 0 0,0 0 0 0 0,0 0 0 0 0,0 0 1 0 0,0 0-1 0 0,0 0 0 0 0,-1 0 1 0 0,1-1-1 0 0,-1 1 0 0 0,1 0 0 0 0,-1 0 1 0 0,0 0-1 0 0,0 1 0 0 0,0-1 1 0 0,0 0-1 0 0,0 0 0 0 0,0 0 0 0 0,0 1 1 0 0,-1-1-1 0 0,1 0 0 0 0,-1 1 1 0 0,1 0-1 0 0,-2-2-26 0 0,-3-2 299 0 0,1 1-1 0 0,-1 0 1 0 0,0-1 0 0 0,0 2 0 0 0,0-1-1 0 0,0 1 1 0 0,-1 0 0 0 0,1 0 0 0 0,-1 1 0 0 0,0 0-1 0 0,-3-1-298 0 0,-43-4 86 0 0,52 7-5512 0 0,1 0-1889 0 0</inkml:trace>
  <inkml:trace contextRef="#ctx0" brushRef="#br0" timeOffset="3">806 36 16615 0 0,'0'0'374'0'0,"0"0"54"0"0,0 0 24 0 0,0 0-42 0 0,3 7-164 0 0,8 12 260 0 0,-1 1 0 0 0,0 0 0 0 0,-2 1 0 0 0,0 0 0 0 0,-2 0 0 0 0,0 0 0 0 0,-1 1 0 0 0,-2 0 0 0 0,1 14-506 0 0,2 31 321 0 0,-5-39-3339 0 0,-1-27-2060 0 0,0-1-1514 0 0</inkml:trace>
  <inkml:trace contextRef="#ctx0" brushRef="#br0" timeOffset="4">760 217 4608 0 0,'2'-2'201'0'0,"-1"1"1"0"0,0-1-1 0 0,1 1 1 0 0,-1-1-1 0 0,1 1 0 0 0,-1 0 1 0 0,1 0-1 0 0,0-1 1 0 0,-1 1-1 0 0,1 0 1 0 0,0 1-1 0 0,0-1 0 0 0,0 0 1 0 0,0 0-1 0 0,0 1 1 0 0,0-1-1 0 0,0 1 1 0 0,0 0-1 0 0,0-1 0 0 0,0 1 1 0 0,0 0-1 0 0,0 0 1 0 0,0 1-1 0 0,0-1-201 0 0,5-1 1312 0 0,68-2 2480 0 0,-30 6-3468 0 0,-23 0-4214 0 0,-7-3-826 0 0</inkml:trace>
  <inkml:trace contextRef="#ctx0" brushRef="#br0" timeOffset="5">1143 184 5984 0 0,'-3'-3'541'0'0,"6"-3"1380"0"0,-3 5 125 0 0,0 1 104 0 0,0 0-170 0 0,0 0-809 0 0,-2 1-357 0 0,-3-1-718 0 0,1 1-1 0 0,-1-1 0 0 0,1 1 1 0 0,-1 0-1 0 0,1 1 0 0 0,0-1 0 0 0,-1 1 1 0 0,1 0-1 0 0,0 0 0 0 0,0 0 1 0 0,0 0-1 0 0,1 1 0 0 0,-1-1 0 0 0,1 1 1 0 0,-1 0-1 0 0,1 0 0 0 0,0 0 0 0 0,0 1 1 0 0,0-1-1 0 0,0 1 0 0 0,1 0 1 0 0,-1 0-1 0 0,1 0 0 0 0,-1 3-95 0 0,2-5-5 0 0,-1 1 0 0 0,1 0 0 0 0,0-1-1 0 0,1 1 1 0 0,-1 0 0 0 0,0 0 0 0 0,1 0 0 0 0,-1 0 0 0 0,1 0 0 0 0,0 0-1 0 0,0 0 1 0 0,0 0 0 0 0,1 0 0 0 0,-1 0 0 0 0,1 0 0 0 0,-1-1 0 0 0,1 1-1 0 0,0 0 1 0 0,0 0 0 0 0,0 0 0 0 0,1-1 0 0 0,-1 1 0 0 0,1-1-1 0 0,-1 1 1 0 0,1-1 0 0 0,0 1 0 0 0,0-1 0 0 0,0 0 0 0 0,0 0 0 0 0,0 0-1 0 0,0 0 1 0 0,1 0 0 0 0,-1-1 0 0 0,1 1 0 0 0,-1-1 0 0 0,1 1-1 0 0,1-1 6 0 0,4 1-68 0 0,0 0 0 0 0,0-1 0 0 0,0 0 0 0 0,0-1 0 0 0,0 0-1 0 0,0 0 1 0 0,0-1 0 0 0,0 0 0 0 0,0 0 0 0 0,0-1 0 0 0,0 0-1 0 0,0 0 1 0 0,0-1 0 0 0,-1 0 0 0 0,1 0 0 0 0,1-2 68 0 0,17-26 125 0 0,-25 5-297 0 0,-2 25 336 0 0,1 1 17 0 0,0 0 5 0 0,0 0 4 0 0,0 0 2 0 0,0 0 0 0 0,0 0-8 0 0,0 0-33 0 0,0 0-14 0 0,0 0-1 0 0,7 14 0 0 0,64 113-1062 0 0,-71-126-3531 0 0,0-1-1575 0 0</inkml:trace>
  <inkml:trace contextRef="#ctx0" brushRef="#br0" timeOffset="6">1391 33 13824 0 0,'0'0'314'0'0,"0"0"46"0"0,0 0 22 0 0,0 0-50 0 0,1 2-220 0 0,66 178 5490 0 0,-34-20-3009 0 0,-18-103-2233 0 0,-11-44-1008 0 0,-4-13 360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8-06T08:09:27.1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13786 5493 1267 0,'0'0'112'0,"0"0"-89"15,0 0-23-15,0 0 0 0,0 0 0 0,0 0-18 16,0 0 3-16,0 0 1 16,0 0 94-16,0 0 20 0,-3 2 3 0,3-2 1 15,0 0-10-15,0 0-2 0,0 0 0 0,0 0 0 16,0 0-25-16,0 0-6 0,0 0-1 0,0 0 0 16,0 0-12-16,6 5-2 0,-6-5-1 0,8 5 0 15,-3-10-10-15,4 5-3 0,-1-5 0 0,1 3 0 16,-1-4-3-16,4-1-1 0,-1 5 0 0,2-6 0 15,2 1-16-15,2-6-4 0,-1 6-8 0,4-1 12 16,2-4-12-16,0-3 9 0,1 8-9 0,0-6 8 16,1-2-8-16,-4 8 0 0,2-6 0 0,1 6 0 15,2-3 0-15,4 3 0 0,-2-6 0 0,7 0 0 0,-3 6 0 16,4-3 0-16,2-2 0 0,-4 4 0 0,1 3 0 0,-3-2 0 16,-3-1 0-16,-2 6 0 0,-2-3 0 0,1 5 10 15,-2-2-10-15,-1 2 10 0,-5 0-10 0,3 0 10 16,2 2-10-16,0 3 10 0,-2 3 19 0,-1-6 4 15,1 5 1-15,-1-2 0 0,1 3-34 0,-3-1 0 16,-3 1-10-16,3-1 10 0,-3 6 0 0,-3-6 8 16,3 0 2-16,-3 1 0 0,4 4-2 0,-5-4-8 15,2-1 12-15,2 1-4 0,-3-1 2 0,-2 0 0 16,-1 1 0-16,3-1 0 0,-3-1-1 0,4 1 0 16,1 0 0-16,1-1 0 0,0-4 1 0,1 3 0 15,-5-3 0-15,2-2 0 0,2 0 11 0,3 5 3 16,0-5 0-16,-1 0 0 0,-2 0-24 0,3-5 8 0,0 3-8 0,2-3 0 15,-2 5 0-15,0-8 0 0,0 1 0 0,0 0 0 16,-1 1 11-16,1-3-3 0,-1-4 0 16,-2-2 0-16,1 8-8 0,2-6 0 0,-1-2 0 0,4 1 0 15,-3 1 0-15,-4-2 8 0,4 2-8 0,-3 6 8 16,-2-2-8-16,-2 3 0 0,2-1 0 0,2-1 0 31,-3 8-25-31,3-7-4 0,0 7-1 0,0-5 0 0,0 3 30 0,5 2 0 0,-2 0 0 0,0 2 0 16,0-2 14-16,0 5 9 0,2 2 1 0,3-1 1 15,1-4-25-15,0 5 0 0,1 1 0 0,1-1 0 16,-2-2 0-16,5 3 0 0,-2 4 8 0,1-4-8 16,2-1-16-16,-5-5-9 0,4 4-2 0,0 1 0 15,-3 0 42-15,1-1 8 0,-1-4 1 0,0 3 1 0,-2-3-25 0,-4 3 8 16,1-5-8-16,-1 0 0 16,1 0 8-16,-3-5-8 0,0 5 8 0,-1 0-8 0,1-2 8 15,-1-3-8-15,5 3 8 0,-5-4-8 0,3-1 0 0,2 0 0 16,-2-1 8-16,1 1-8 0,2-6 0 0,-3 0 0 15,1 6 0-15,-1 0 8 0,-2-1-8 0,3 1 0 16,-3-1 0-16,2 1 0 0,-2 0 25 0,0 1 0 16,-3-1 0-16,2 5 0 0,1-3-25 0,-3 2 0 15,3-2 0-15,0 3 0 16,2-3-16-16,1 5-8 0,-1 0-1 0,4 0-1 0,0 0 42 0,-1 0 8 16,3 0 1-16,1 0 1 15,-4 7-45-15,3-7-9 0,6 8-1 0,-4-8-1 0,-1 5 30 0,1-3 0 0,2-2 0 16,1 5 0-16,1-3 18 0,3-2 10 0,-3 6 1 0,4-6 1 31,5 2-48-31,-3-2-10 0,-4 0-1 0,3 5-1 0,0-5 30 0,-2 0 0 0,-3 0 0 0,-1 0 0 16,1 0 0-16,3-5 0 0,-3 3 0 0,6-4 0 15,-1 6 0-15,-3-2 0 0,1-5 0 0,2 2 0 16,0 2 23-16,-2-2 4 0,0-2 1 0,-4-1 0 31,-2 1-74-31,0 0-14 0,3-1-4 0,0 1 0 0,-1-1 103 0,1-2 20 0,0 2 4 0,3 6 1 16,-4-5-73-16,1 2-15 15,-9 2-2-15,7-2-1 0,-4 5 27 0,-3 0 0 0,-3 0 0 0,1 0 0 16,-1 0 0-16,2 5-8 0,-5-2 8 0,7 2 0 16,-1-3 0-16,0 3-8 0,1-3 8 0,2 4 0 15,0-4 0-15,4 3 0 0,-2 2 0 0,4-1 0 16,-3-4 20-16,3 5 8 0,3-7 3 0,-2 8 0 0,-1-8-31 16,0 5 0-16,3-3 0 0,3-2 0 0,-1 0 0 0,0 0 0 15,3 0 0-15,0 0 0 0,1 0 0 0,-4 0 0 16,0 0 0-16,1 0 0 0,-6-2 0 0,2-3 0 15,6-3 0-15,1 6 0 0,-4-3 0 0,3 3 0 16,3-4 0-16,-1-1 0 0,-4 0 0 0,-1 1 0 16,1 4 0-16,-1-3 0 15,0-2-45-15,1 4-15 0,-1-2-4 0,3 5 0 0,0-7 52 0,-2 7 12 16,-4-6 0-16,4 4 0 0,-3 2 0 0,-1 0 0 16,-3-5 0-16,2 5 0 0,-5 0 0 0,4 0 0 15,0 0 0-15,6 0 0 0,-7 5 0 0,6-5 0 16,1 0 0-16,3 2 0 0,-1 4 0 0,-3-6 0 0,-3 5 0 0,3-3 0 15,-2 3 0-15,0-2 0 0,5 4 0 0,2-2 0 16,2-3 0-16,-1 4 0 0,-1-6 0 0,2 7 0 16,-1-7 0-16,-3 7 0 0,-3-7 0 0,3 6 0 15,-2-4 0-15,2-2 0 0,-3 0 0 0,3 5 0 16,-5-3 20-16,2 4 6 0,-5-6 2 0,2 2 0 16,1-2-28-16,-6 7 0 0,-3-7 0 0,4 5 0 15,-2-5 0-15,-5 0 0 0,-7 2 0 0,1-2 0 16,1 6 0-16,-3-6 0 0,-3 0 0 0,1 0 0 15,-4 0-17-15,-2-6-9 0,-1 4-2 0,-5 2-838 16,0 0-168-16</inkml:trace>
  <inkml:trace contextRef="#ctx0" brushRef="#br0" timeOffset="1">16891 4900 1116 0,'0'0'24'0,"0"0"6"0,0 0 1 0,0 0 0 0,-6-2-31 0,6 2 0 15,0 0 0-15,6-5 0 0,-6 3 91 0,0 2 12 16,0 0 2-16,6-5 1 0,-1 5 5 0,-5 0 1 16,4 5 0-16,1-3 0 0,3 3-27 0,-2-3-5 15,-3 9 0-15,-1-1-1 0,4-3-19 0,-4 0-3 16,-2 1-1-16,0 2 0 0,0 0-8 0,0-3-1 16,0 1-1-16,0-1 0 0,-2-2-17 0,2 3-3 15,2-3-1-15,-2-5 0 0,0 0-6 0,0 0-2 16,0 0 0-16,0 0 0 0,0 0-1 0,0 0 0 15,0 0 0-15,0 0 0 0,9 0-3 0,-9 0-1 16,3-11 0-16,0 9 0 0,-1-5-12 0,4-6 8 16,0 6-8-16,-4-8 0 0,-2 2 8 0,6 4-8 15,3-4 0-15,-1-2 9 0,-6 8 5 0,2-6 1 0,4 6 0 16,-6-3 0-16,4 5-28 0,-3 0-6 0,0 3-1 0,2-4 0 16,1 6 32-16,-6 0 7 0,0 0 1 0,6 0 0 15,2 6-20-15,-3-4 0 0,-1 3 0 0,1 2 0 31,-2 1-19-31,2-1-7 0,4 1-2 0,-4-1 0 0,-5 0 45 0,3 4 9 0,6-4 2 0,-4-4 0 16,-5-3-28-16,3 7 0 0,-1-2-14 0,5-3 5 16,-2 4 17-16,-5-6 3 0,5 0 1 0,4 0 0 15,2 0-1-15,-2 0 0 0,-9 0 0 0,2 0 0 16,10 0 2-16,-4-6 1 0,-3 4 0 0,-2-5 0 16,-3 2-14-16,3-3 0 0,5 1 0 0,-5-1 0 15,-6 1-20-15,9 0-8 0,5-1 0 0,4 1-1 0,-8-1 45 0,5 3 10 16,1-2 2-16,1 1 0 15,1 4-45-15,-4-3-9 0,-3 5-2 0,4 0 0 0,1 0 28 0,-1 5 0 16,-3-3 0-16,-4 4 0 0,3-4 0 0,1 8 0 16,-1-2 0-16,-3-6 0 0,1 5 20 0,0 1 8 15,-1 4 3-15,1-4 0 0,-6-1 1 0,5 1 1 16,1-1 0-16,3 0 0 0,-7 1-25 0,1-3-8 16,2 2 0-16,2 1 0 0,-2-3 13 0,0-3-1 15,-5-2 0-15,6 6 0 0,2-4 0 0,-2-2-1 16,3 0 0-16,-4 0 0 0,4 0-3 0,-4 0-8 15,0 0 12-15,-5 0-4 0,3-2-8 0,3-4 8 16,2 6-8-16,-2 0 8 0,-6 0-8 0,0 0 0 16,0 0 0-16,0 0 0 0,0 0 0 0,0 0 0 15,0 0 8-15,2 0-8 16,-2 0-28-16,0 0-7 0,0 0-1 0,4 6-1 16,-2-4-73-16,1 5-14 0,-3-7-4 0,-9 5-1126 0</inkml:trace>
  <inkml:trace contextRef="#ctx0" brushRef="#br0" timeOffset="2">9805 8091 1375 0,'0'0'60'0,"0"0"14"0,0 0-59 0,0 0-15 0,0 0 0 0,0 0 0 16,-2-3 86-16,2 3 14 0,-3-4 4 0,3 4 0 15,0 0-24-15,0 0-5 0,0 0-1 0,0 0 0 16,0 0-6-16,0 0 0 0,0 0-1 0,-4 0 0 16,-3 0-35-16,4 0-8 0,-2 4 0 0,1-1-1 15,-1 5 0-15,-1 4 0 0,-3-4 0 0,4 7 0 16,-3-1-9-16,-1-1-2 0,-1 6 0 0,-2-1 0 15,-2 6 1-15,0-6 0 0,0 10 0 0,0-6 0 16,-3 6-3-16,0-1-1 0,1 3 0 0,1-3 0 16,2 8-9-16,-1-5 8 0,-3 10-8 0,0-6 8 15,7 4-8-15,-5-3 0 0,1 2 9 0,0 3-9 16,3-3 0-16,-3-2 8 0,2 7-8 0,2-5 0 16,-2 5 0-16,4-2 9 0,-1-3-9 0,4 6 0 0,0-3 10 15,1-3-10-15,2 0 8 0,-1 3-8 0,3-3 0 0,0-2 0 16,3 5 0-16,-3-3 0 0,0 0 8 0,6 3-8 15,-1-5 12-15,-2 0-4 0,5-3 15 0,1 3 2 16,5-2 1-16,3-4 0 0,-7 1-26 0,7 3-9 16,3-9 0-16,-3 3 0 0,-1-7 9 0,4 8 0 15,0-6 8-15,-4-2-8 0,1 2 8 0,3-7-8 16,-3 7 10-16,2-4-10 0,-2-1 11 0,-3-2-11 16,0-2 12-16,0 2-12 0,-5-3 12 0,1-2-4 15,2 2 0-15,-4 1-8 0,1-3 18 0,-1-3-3 16,-3 6-1-16,4-6 0 0,-6 1-6 0,2-1-8 15,-3 0 11-15,2 1-11 0,-1 2 14 0,-3-8-4 16,0 6-1-16,0-1 0 0,-3 1-1 0,3-1 0 16,0-2 0-16,-6 3 0 0,1-1 0 0,2 1-8 0,0-1 12 0,1 0-4 15,-5 1-8-15,2 2 12 0,-3-8-12 0,-1 6 12 16,-1 5-4-16,-2-4-8 0,0-4 12 0,-1 10-4 16,-1-2-8-16,-6-4 0 0,1 11 0 0,-1-5 8 15,-3 0-8-15,1 5 0 0,-3 2 0 0,3-2 0 16,3 3 0-16,-5-3 0 0,2 2 0 0,5-2 0 15,-2 2 0-15,2 0 0 0,0 4 0 0,0-4 0 16,0 0 0-16,4 6 0 0,-4-6 0 0,6-2 0 16,-4 7 0-16,2-4 0 0,2-1 0 0,-1 3 0 15,-1 0 0-15,4-5 0 0,-2 7 0 0,2-7 0 0,1 2-10 16,2-7 10-16,3 7 0 0,1-1-9 16,2-1 9-16,0-3-10 0,2 3 10 0,5 0-10 15,1-6 10-15,1 1-8 0,-1 5 8 0,3-5-8 0,0 0 8 0,0 0-8 16,4-3 8-16,-2 1-8 0,4-3 8 0,-1 2 0 15,1-4 0-15,6 2 0 0,-4 2 0 0,1-5 0 16,-1 1 0-16,2 4 0 0,-2-4 0 0,-3-1 0 16,1 1 0-16,0-1 0 0,-3-2 0 0,0 3 0 15,-3-6 0-15,3 3 0 0,-2 3 12 0,-4-3-3 16,0-3 0-16,-2 5 0 0,-6-7-9 0,5 0 0 16,-5 0-10-16,0 0 10 0,0 0 0 0,0 0 13 15,0 0-1-15,0 0 0 0,0 0-12 0,0 0 0 16,0 0 0-16,0 0 0 0,0 0 0 0,3 8 0 15,-3-8 0-15,0 0 0 0,0 7 9 0,-3-2-9 0,3 3 8 16,-3-3-8-16,1-3 0 0,-4 6 8 0,0-3-8 0,1 2 0 16,0-5 0-16,-4 6 0 0,-2-3 0 0,2 8 0 15,-5-6 0-15,3 3 8 0,-3-3-8 0,0 2 0 16,1 2 0-16,-2 2 8 0,4-6-8 0,-2 1 0 16,-2 4 0-16,1-2 0 0,3 3 8 0,-3-4-8 15,0 4 0-15,0-1 0 0,0-2 0 0,0 6 0 16,0-5 0-16,-3 4 0 0,3 1 0 0,-3 3 0 15,0 1 0-15,0 0 0 0,-2-3 0 0,-1 3 0 16,-2 3 0-16,3 0 0 0,-1 1 0 0,1-2 0 16,2 1 0-16,0 4 0 0,5-5 0 0,2 1 0 15,1 2 0-15,1-3 0 0,3 0-9 0,-2 1 9 16,2 2 0-16,0-3-8 0,-2 9 8 0,0-5 0 16,1 2-8-16,0 2 8 0,1 2 0 0,-1-2 0 15,0 4 0-15,1 1 0 0,-1 0 0 0,1-2 0 0,-1 9 0 0,-2 1-8 16,5-4 8-16,-3-1 0 0,1 4 0 0,-1-3 0 15,4 1 0-15,-2-1 0 0,4 7 0 0,-3-7 0 16,3 7 0-16,0-4 0 0,0 0 0 0,0 0 0 16,-2 1 0-16,2-1 0 0,0 0 0 0,0 1 0 15,0-1 0-15,0 4 0 0,0 0 0 0,2-4 0 16,5 3 0-16,-5-3 0 0,-2 0 0 0,6 0 0 16,-4 1 0-16,5-1 0 0,-2 0 0 0,0-3 0 15,1 4 0-15,2-5 0 0,0 4 0 0,4-5 0 16,0 3 0-16,-2-3 0 0,2 2 0 0,-2-1 0 0,2 5 0 15,2-8 0-15,3-1 0 0,-4 0 0 0,7-3 0 0,-3 4 0 16,0-6 0-16,-1-6 0 0,-1 4 0 16,1-7 0-16,-1 2 0 0,-5-7 0 0,5 5 0 0,-4 0 0 15,0-10 0-15,-2 3 0 0,-1 1 0 0,-3-6 0 16,4-1 0-16,-7-1 9 0,1 1-9 0,-3-7 8 31,0 0-42-31,0 0-9 0,0 0-1 0,-5-5-1246 0</inkml:trace>
  <inkml:trace contextRef="#ctx0" brushRef="#br0" timeOffset="3">7648 10821 172 0,'-7'-5'8'16,"4"5"1"-16,-1 0-9 0,-1-2 0 0,5-3 0 0,-3 5 0 15,-6-3 316-15,7 3 62 0,2 0 12 0,0 0 2 16,-6 0-216-16,6 0-43 0,0 0-9 0,0 0-1 0,3 3-63 0,0 9-13 15,-3-4-3-15,2 6 0 0,2-6-3 0,4 5-1 16,-3 1 0-16,2 1 0 0,-5 0 4 0,1 3 0 16,-1-3 0-16,1-6 0 15,-3 4-16-15,0 2-4 0,3-3 0 0,-3-4 0 0,-6-1-12 0,4 1-4 16,2-1 0-16,0-7 0 16,0 0 26-16,0 0 5 0,0 0 1 0,0 0 0 0,0 0-29 0,0 0-11 15,0 0 8-15,0-7-8 0,0-1 12 0,2-5-4 16,1 4 0-16,0-6 0 0,0-3-8 0,0 9-11 15,0-6 3-15,2-3 0 0,-2 8 8 0,3-2 0 16,2-3 0-16,-5 8 0 0,-3-1 0 0,2 3 0 16,10-3 0-16,-7 8 0 0,-5 0-8 0,6 0 8 15,5 0-8-15,0 6 8 16,-3-4 0-16,1 5 0 0,-1-1 0 0,4 1 8 0,5 0-8 0,-7 1 12 16,-7-1-4-16,1 1 0 0,4-1 3 0,-3 6 1 15,-1-6 0-15,-8 0 0 0,1 1 2 0,6-3 1 0,6-3 0 0,-1 3 0 16,-2-2 2-16,-6-3 1 0,0 0 0 0,0 0 0 15,0 0-5-15,0 0-1 0,-6 5 0 0,6-5 0 16,0 0 18-16,0 0 3 0,2-8 1 0,7 3 0 16,3-4-45-16,1 1-9 15,-4-4-1-15,-4 4-1 0,1-4 22 0,-4 2 0 16,5-3 0-16,1 1 0 0,3 4 0 0,0-1 0 16,-2 1 0-16,1 1 0 0,-1 2 0 0,3-3 0 0,-2 3 0 0,5-2 0 15,-1 7 0-15,-4 0-9 0,-1 0 9 0,2 5 0 16,3-3 0-16,-2 3 0 0,-7 3 0 0,3-1 0 0,6 0 0 15,-5 1 0-15,-1 5 0 0,-5-1 0 0,3 3 9 0,-3-5-1 16,-3 4 0-16,0 4 0 0,-3-3 4 16,6 0 1-16,5 0 0 0,-2-3 0 0,-6-2-1 0,0 3-1 15,5-1 0-15,-2-2 0 16,-1-3-11-16,1 6 10 0,-3-6-10 0,3 1 10 0,8-3-10 0,-5 2 0 16,-6-7 0-16,2 2 8 15,5 4-97-15,-5-6-20 0,-2 0-4 0,0 0-1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06T08:09:52.32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350 697,'61'19,"-21"-7,68 26,195 60,-250-89,1 1,44 11,9 2,0 4,-39-14,-5-2,148 26,-130-25,21-1,163-5,-239-6,87 7,-6 0,-50-7,120-1,-28-12,-144 12,0 0,0 0,0-1,0 1,0-1,0 0,7-5,31-23,-17 12,-24 17,1-1,-1 1,1-1,-1 0,0 1,0-1,1 0,-2 0,1 0,0-1,0 1,-1 0,1-1,-1 1,1-1,-1 1,0-1,0 0,0-2,9-45,5-91,-14 133,0 0,1 0,0 0,0 0,1 0,6-11,-5 10,0-1,-1 0,4-16,4-30,-5 27,-1 0,2-55,-7 72,0 0,-1 0,-5-23,4 30,1 0,-1 0,-1-1,1 1,-1 1,0-1,0 0,0 1,-1-1,-6-5,-15-17,16 17,-1 0,-15-13,21 21,0-1,0 0,0 1,-1 0,1 0,0 0,-1 1,1-1,-1 1,-9-1,-25 0,27 2,0 0,0-1,-24-5,-4-7,-55-26,40 15,37 17,-1 2,0 0,-1 1,-26-1,27 3,1 0,1-1,-1-1,0-1,-27-11,25 8,-1 0,1 1,-1 2,0 0,-1 1,-27-2,-133 4,105 4,-745-2,732-7,10 1,47 5,-134 2,159 0,1 0,-1 1,1 0,-10 4,9-3,0 0,-17 3,-118 24,41-7,80-19,-34 11,47-11,1-1,0 1,-1 0,1 1,1 0,-13 10,7-4,7-7,0 1,1 0,0 1,0-1,-7 11,9-11,-9 15,-15 29,24-41,0 0,0 1,1-1,0 0,1 1,-1-1,1 12,1 5,-1 3,1-1,5 30,-4-54,-1 0,1 0,0 0,0-1,0 1,1 0,-1 0,1-1,-1 1,1-1,2 3,2 1,0 0,12 8,8 7,-21-17,1 0,-1 0,1-1,0 0,-1 0,2 0,-1-1,0 0,0 0,12 2,-6-2,22 9,-26-8,-1-1,1 0,13 2,-14-3,0 0,0 1,0 0,0 0,8 4,-8-2,0 0,0 1,-1 0,0 0,8 9,6 4,-9-9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8-06T01:42:14.97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465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79.07692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1" timeString="2024-08-06T01:42:41.644"/>
    </inkml:context>
  </inkml:definitions>
  <inkml:trace contextRef="#ctx0" brushRef="#br0">9315 1320 1976 0,'-22'-39'88'0,"11"23"17"0,-3-7-84 0,-1 1-21 0,4 3 0 0,-7-4 0 16,4 0 17-16,-5 4-1 0,5 0 0 0,-4 3 0 15,0 3-3-15,-4-3-1 16,-3 9 0-16,-1 1 0 0,1-4-12 0,-4 10 0 15,-4 0 0-15,-6 10 0 0,-1 6 0 0,-7 6-16 16,3 11 3-16,-10-1 1 0,0 13 2 0,-8 13 1 16,-7 6 0-16,-3 7 0 0,-4 10 0 0,3 2 0 0,1 8 0 0,7-1 0 15,0 10 9-15,7-10 0 0,3 0-9 0,12 0 9 16,-1-9 8-16,8 2 7 0,11-2 1 0,7 3 0 16,-8-1-16-16,19-9 0 0,7 4 0 0,7-8 0 0,1-2 0 0,10 0 8 15,0-1-8-15,7 1 0 0,8-10 0 0,-1 3-21 16,5-6 3-16,2 0 1 0,8-4 17 0,-3 1 0 15,-1-1 0-15,8 1 0 0,7 2 0 0,-7-5 0 16,-1 2 0-16,1 1 0 0,-7-4 0 0,-1 0 0 16,-7 1 0-16,0 2 0 0,-10-2 0 0,-1 2 0 15,0 1 0-15,-6 6 0 0,-5 3 0 0,-10 0 0 0,-4 3 0 0,-4 4 0 16,-3 6 0-16,-8 6 0 0,-3 1 0 0,-7-1 0 16,-4 1 9-16,-4 0 6 0,-10-4 1 0,7 3 0 15,-11 1-6-15,-1-4-1 0,-6 4 0 0,0-11 0 16,0-2 9-16,-1-4 2 0,5-6 0 0,-1-3 0 15,7-7 26-15,1-6 6 0,3-9 0 0,11-8 1 16,4-5-15-16,7-8-3 16,0-5-1-16,7-1 0 0,-4 1-10 0,4-4-1 15,4-9-1-15,-4-1 0 0,11-3-4 0,-3-2-1 0,3-1 0 16,3-3 0-16,1 3-17 0,7 0 0 0,0-3 0 0,7 0 0 16,0 0-12-16,7-1-4 0,4 5 0 0,4-1 0 15,-1 0 8-15,1 6 8 0,7 1-13 0,3 6 5 16,1 3 8-16,-1 7-10 0,4 9 10 0,0 4-10 15,4 2 2-15,0 11 0 0,-4 9 0 0,0 6 0 0,0 11 8 0,0 2-12 16,-7 7 12-16,-4 13-12 0,0 6 12 0,-3 13-8 16,-4 10 8-16,-4 2-8 0,-3 8 8 0,-8 9 0 15,1 3 0-15,-4 10 0 0,3 6-12 0,-7 1 0 16,1 2 0-16,-1 4 0 0,-3 3 20 0,3 3 4 16,-4 4 1-16,-3-1 0 0,4 1-13 0,0 2 0 15,-1 7 8-15,4 7-8 16,-10 3 0-16,3 3 0 0,0 3 8 0,-4 3-8 15,4 4 0-15,-3 0 0 0,-5 3 8 0,1-1-8 16,0-2 0-16,11 0 11 0,-4-7-11 0,3-3 10 16,1 0-10-16,-1-10 10 0,8-6-10 0,-4-10 10 15,4-9 0-15,-3-13 0 0,6-17 0 0,1-9 0 16,-1-10 4-16,4-12 1 0,4-10 0 0,3-14 0 16,1-5 4-16,-1-10 1 0,8-10 0 0,6-7 0 15,19-6-87-15,15-9-17 0,14-17-3 0</inkml:trace>
  <inkml:trace contextRef="#ctx1" brushRef="#br0">20508 3877 0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06T08:10:08.2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0,'209'7,"9"0,586-8,-791 2,25 5,3-1,244-2,-154-4,1575 1,-1691 0,-1 2,17 3,-16-2,-5-1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343 57 920 0 0,'0'0'67'0'0,"-3"0"154"0"0,2 0 856 0 0,1-12 5010 0 0,4-8 37 0 0,-5 18-5960 0 0,1 0 0 0 0,-1 1 0 0 0,-1-1 1 0 0,1 1-1 0 0,0-1 0 0 0,0 1 1 0 0,-1-1-1 0 0,1 1 0 0 0,0 0 1 0 0,-1 0-1 0 0,1 0 0 0 0,-1 0 0 0 0,0 0 1 0 0,1 0-1 0 0,-1 0 0 0 0,0 0 1 0 0,0 1-1 0 0,1-1 0 0 0,-1 1 0 0 0,0-1 1 0 0,0 1-1 0 0,0-1 0 0 0,0 1 1 0 0,1 0-1 0 0,-1 0 0 0 0,0 0 1 0 0,0 0-1 0 0,0 1 0 0 0,0-1 0 0 0,0 0 1 0 0,0 1-1 0 0,1-1 0 0 0,-1 1 1 0 0,0 0-1 0 0,0 0 0 0 0,1-1 0 0 0,-2 2-164 0 0,2-2 24 0 0,-16 4 34 0 0,1 0-1 0 0,-1 1 1 0 0,1 0 0 0 0,0 1-1 0 0,0 1 1 0 0,1 1 0 0 0,-1 0 0 0 0,2 1-1 0 0,-1 1 1 0 0,2 0 0 0 0,-1 1-1 0 0,1 0 1 0 0,1 1 0 0 0,0 0-1 0 0,-2 5-57 0 0,-18 33-216 0 0,30-45 213 0 0,0 1 0 0 0,0-1 0 0 0,1 1-1 0 0,-1-1 1 0 0,1 1 0 0 0,0 0-1 0 0,1-1 1 0 0,-1 1 0 0 0,1 0 0 0 0,0-1-1 0 0,1 1 1 0 0,-1 0 0 0 0,1 0 0 0 0,0-1-1 0 0,1 1 1 0 0,-1-1 0 0 0,1 1 0 0 0,0-1-1 0 0,1 0 1 0 0,0 2 3 0 0,4 5 42 0 0,1 0 1 0 0,0-1-1 0 0,0 0 0 0 0,1 0 1 0 0,0-1-1 0 0,1 0 0 0 0,0-1 0 0 0,1 0 1 0 0,0 0-1 0 0,0-1 0 0 0,1-1 1 0 0,0 0-1 0 0,1 0 0 0 0,-1-1 0 0 0,1-1 1 0 0,0 0-1 0 0,0-1 0 0 0,9 1-42 0 0,-10-2 70 0 0,1-1-1 0 0,-1 0 0 0 0,1-1 1 0 0,-1-1-1 0 0,1 0 0 0 0,-1-1 1 0 0,1 0-1 0 0,-1-1 0 0 0,1 0 1 0 0,-1-1-1 0 0,7-2-69 0 0,5-6-2229 0 0,-17 8 111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7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11400 0 0,'0'0'521'0'0,"0"0"-10"0"0,0 1-325 0 0,37 123 7667 0 0,-24-85-6873 0 0,-12-37-885 0 0,-1-2-3 0 0,0 0-11 0 0,0 0-217 0 0,0 0-906 0 0,-1-1-396 0 0,-5-3-74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7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6448 0 0,'0'0'297'0'0,"-1"-1"-9"0"0,1 1-18 0 0,1 0 0 0 0,-1 0 1 0 0,0 0-1 0 0,0 0 0 0 0,0 0 0 0 0,0 0 0 0 0,1 0 0 0 0,-1 0 0 0 0,0 0 1 0 0,0 0-1 0 0,0 0 0 0 0,0 0 0 0 0,0-1 0 0 0,1 1 0 0 0,-1 0 1 0 0,0 0-1 0 0,0 0 0 0 0,0 0 0 0 0,0 0 0 0 0,0-1 0 0 0,0 1 0 0 0,0 0 1 0 0,0 0-1 0 0,0 0 0 0 0,1 0 0 0 0,-1 0 0 0 0,0-1 0 0 0,0 1 0 0 0,0 0 1 0 0,0 0-1 0 0,0 0 0 0 0,0-1 0 0 0,0 1 0 0 0,0 0 0 0 0,0 0 1 0 0,0 0-1 0 0,0 0 0 0 0,0-1 0 0 0,0 1 0 0 0,-1 0 0 0 0,1 0 0 0 0,0 0 1 0 0,0 0-1 0 0,0-1 0 0 0,0 1 0 0 0,0 0 0 0 0,0 0-270 0 0,5 1-1268 0 0,5 5 719 0 0,-5 1-197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8864 0 0,'0'0'406'0'0,"0"0"-4"0"0,0 0-96 0 0,0 0 553 0 0,0 0 270 0 0,0 0 58 0 0,0 0-62 0 0,0 0-306 0 0,0 0-136 0 0,4 8 604 0 0,8 106 3093 0 0,-2-96-4121 0 0,-10-17 10 0 0,0-1 3 0 0,0 0-30 0 0,0 0-125 0 0,0 0-192 0 0,0 0-661 0 0,0 0-308 0 0,0 0-1209 0 0,0 0-4573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19 6448 0 0,'-4'-8'365'0'0,"7"-2"9743"0"0,-1 12-8331 0 0,0 4-2756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7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 9672 0 0,'0'0'748'0'0,"0"0"-334"0"0,0 0 433 0 0,1-1 237 0 0,29-10 3826 0 0,28 11-3341 0 0,-32 1-956 0 0,41-2 905 0 0,1 6-1675 0 0,-66-5 246 0 0,-2 0 2 0 0,0 0-226 0 0,0 0-907 0 0,-1 2-396 0 0,-10 6-997 0 0,-5 1-3705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8-06T08:09:13.8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6912 0 0,'0'0'528'0'0,"2"0"-342"0"0,97-3 6863 0 0,59 2-2322 0 0,-105 5-5794 0 0,-34-4-5468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8790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</a:t>
            </a:r>
          </a:p>
          <a:p>
            <a:pPr lvl="1"/>
            <a:r>
              <a:rPr lang="en-US" dirty="0"/>
              <a:t>Select diaper, show that the most similar are baby bottle and baby formula</a:t>
            </a:r>
          </a:p>
          <a:p>
            <a:pPr lvl="0"/>
            <a:r>
              <a:rPr lang="en-US" dirty="0"/>
              <a:t>Anything wrong with this?</a:t>
            </a:r>
          </a:p>
        </p:txBody>
      </p:sp>
    </p:spTree>
    <p:extLst>
      <p:ext uri="{BB962C8B-B14F-4D97-AF65-F5344CB8AC3E}">
        <p14:creationId xmlns:p14="http://schemas.microsoft.com/office/powerpoint/2010/main" val="3188783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385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</a:t>
            </a:r>
            <a:r>
              <a:rPr lang="en-US" dirty="0" err="1"/>
              <a:t>www.linkedin.com</a:t>
            </a:r>
            <a:r>
              <a:rPr lang="en-US" dirty="0"/>
              <a:t>/pulse/content-based-recommender-engine-under-hood-</a:t>
            </a:r>
            <a:r>
              <a:rPr lang="en-US" dirty="0" err="1"/>
              <a:t>venkat</a:t>
            </a:r>
            <a:r>
              <a:rPr lang="en-US" dirty="0"/>
              <a:t>-</a:t>
            </a:r>
            <a:r>
              <a:rPr lang="en-US" dirty="0" err="1"/>
              <a:t>raman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185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measuringu.com</a:t>
            </a:r>
            <a:r>
              <a:rPr lang="en-US" dirty="0"/>
              <a:t>/affinity-analysis/</a:t>
            </a:r>
          </a:p>
        </p:txBody>
      </p:sp>
    </p:spTree>
    <p:extLst>
      <p:ext uri="{BB962C8B-B14F-4D97-AF65-F5344CB8AC3E}">
        <p14:creationId xmlns:p14="http://schemas.microsoft.com/office/powerpoint/2010/main" val="3233544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h(v) = (genre: ‘action’, year: 1994, director: Tarantino, …)  with dimensions</a:t>
            </a:r>
          </a:p>
          <a:p>
            <a:r>
              <a:rPr lang="en-US" dirty="0"/>
              <a:t>For all users, </a:t>
            </a:r>
            <a:r>
              <a:rPr lang="en-US" dirty="0" err="1"/>
              <a:t>r_uv</a:t>
            </a:r>
            <a:r>
              <a:rPr lang="en-US" dirty="0"/>
              <a:t> \</a:t>
            </a:r>
            <a:r>
              <a:rPr lang="en-US" dirty="0" err="1"/>
              <a:t>approx</a:t>
            </a:r>
            <a:r>
              <a:rPr lang="en-US" dirty="0"/>
              <a:t> w\</a:t>
            </a:r>
            <a:r>
              <a:rPr lang="en-US" dirty="0" err="1"/>
              <a:t>cdot</a:t>
            </a:r>
            <a:r>
              <a:rPr lang="en-US" dirty="0"/>
              <a:t> h(v)</a:t>
            </a:r>
          </a:p>
          <a:p>
            <a:r>
              <a:rPr lang="en-US" dirty="0"/>
              <a:t>Write OLS over movie ratings, with regularization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478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h(v) = (genre: ‘action’, year: 1994, director: Tarantino, …)  with dimensions</a:t>
            </a:r>
          </a:p>
          <a:p>
            <a:r>
              <a:rPr lang="en-US" dirty="0"/>
              <a:t>For all users, </a:t>
            </a:r>
            <a:r>
              <a:rPr lang="en-US" dirty="0" err="1"/>
              <a:t>r_uv</a:t>
            </a:r>
            <a:r>
              <a:rPr lang="en-US" dirty="0"/>
              <a:t> \</a:t>
            </a:r>
            <a:r>
              <a:rPr lang="en-US" dirty="0" err="1"/>
              <a:t>approx</a:t>
            </a:r>
            <a:r>
              <a:rPr lang="en-US" dirty="0"/>
              <a:t> w\</a:t>
            </a:r>
            <a:r>
              <a:rPr lang="en-US" dirty="0" err="1"/>
              <a:t>cdot</a:t>
            </a:r>
            <a:r>
              <a:rPr lang="en-US" dirty="0"/>
              <a:t> h(v)</a:t>
            </a:r>
          </a:p>
          <a:p>
            <a:r>
              <a:rPr lang="en-US" dirty="0"/>
              <a:t>Write OLS over movie ratings, with regularization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19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h(u) = (gender: F, age: 25, education: MSc, …)</a:t>
            </a:r>
          </a:p>
          <a:p>
            <a:r>
              <a:rPr lang="en-US" dirty="0"/>
              <a:t>h(</a:t>
            </a:r>
            <a:r>
              <a:rPr lang="en-US" dirty="0" err="1"/>
              <a:t>u,v</a:t>
            </a:r>
            <a:r>
              <a:rPr lang="en-US" dirty="0"/>
              <a:t>)  = (…, h(v), …,  …, h(u),…append features)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406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r_uv</a:t>
            </a:r>
            <a:r>
              <a:rPr lang="en-US" dirty="0"/>
              <a:t> =  (</a:t>
            </a:r>
            <a:r>
              <a:rPr lang="en-US" dirty="0" err="1"/>
              <a:t>w_g</a:t>
            </a:r>
            <a:r>
              <a:rPr lang="en-US" dirty="0"/>
              <a:t> + </a:t>
            </a:r>
            <a:r>
              <a:rPr lang="en-US" dirty="0" err="1"/>
              <a:t>w_u</a:t>
            </a:r>
            <a:r>
              <a:rPr lang="en-US" dirty="0"/>
              <a:t> )h(v)</a:t>
            </a:r>
          </a:p>
          <a:p>
            <a:r>
              <a:rPr lang="en-US" dirty="0"/>
              <a:t>Start </a:t>
            </a:r>
            <a:r>
              <a:rPr lang="en-US" dirty="0" err="1"/>
              <a:t>w_u</a:t>
            </a:r>
            <a:r>
              <a:rPr lang="en-US" dirty="0"/>
              <a:t> = 0, As we gain more information about user </a:t>
            </a:r>
            <a:r>
              <a:rPr lang="en-US" dirty="0" err="1"/>
              <a:t>w_u</a:t>
            </a:r>
            <a:r>
              <a:rPr lang="en-US" dirty="0"/>
              <a:t> becomes more information</a:t>
            </a:r>
          </a:p>
          <a:p>
            <a:r>
              <a:rPr lang="en-US" dirty="0"/>
              <a:t>WOS: Linear Mixed Models</a:t>
            </a:r>
          </a:p>
        </p:txBody>
      </p:sp>
    </p:spTree>
    <p:extLst>
      <p:ext uri="{BB962C8B-B14F-4D97-AF65-F5344CB8AC3E}">
        <p14:creationId xmlns:p14="http://schemas.microsoft.com/office/powerpoint/2010/main" val="4274319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</a:t>
            </a:r>
          </a:p>
          <a:p>
            <a:pPr lvl="1"/>
            <a:r>
              <a:rPr lang="en-US" dirty="0"/>
              <a:t>Symmetric matrix</a:t>
            </a:r>
          </a:p>
          <a:p>
            <a:pPr lvl="1"/>
            <a:r>
              <a:rPr lang="en-US" dirty="0"/>
              <a:t>Select a cell, write what it means</a:t>
            </a:r>
          </a:p>
          <a:p>
            <a:pPr lvl="1"/>
            <a:r>
              <a:rPr lang="en-US" dirty="0"/>
              <a:t>Select diaper, show that the most similar are sunglasses and swim trunks</a:t>
            </a:r>
          </a:p>
          <a:p>
            <a:pPr lvl="0"/>
            <a:r>
              <a:rPr lang="en-US" dirty="0"/>
              <a:t>Anything wrong with this?</a:t>
            </a:r>
          </a:p>
        </p:txBody>
      </p:sp>
    </p:spTree>
    <p:extLst>
      <p:ext uri="{BB962C8B-B14F-4D97-AF65-F5344CB8AC3E}">
        <p14:creationId xmlns:p14="http://schemas.microsoft.com/office/powerpoint/2010/main" val="556606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</a:t>
            </a:r>
          </a:p>
          <a:p>
            <a:pPr lvl="1"/>
            <a:r>
              <a:rPr lang="en-US" dirty="0"/>
              <a:t>Select diaper, show that the most similar are baby bottle and baby formula</a:t>
            </a:r>
          </a:p>
          <a:p>
            <a:pPr lvl="0"/>
            <a:r>
              <a:rPr lang="en-US" dirty="0"/>
              <a:t>Anything wrong with this?</a:t>
            </a:r>
          </a:p>
        </p:txBody>
      </p:sp>
    </p:spTree>
    <p:extLst>
      <p:ext uri="{BB962C8B-B14F-4D97-AF65-F5344CB8AC3E}">
        <p14:creationId xmlns:p14="http://schemas.microsoft.com/office/powerpoint/2010/main" val="318878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users on left, movies on bottom</a:t>
            </a:r>
          </a:p>
          <a:p>
            <a:r>
              <a:rPr lang="en-US" dirty="0"/>
              <a:t>Write black is known number ({1,2,3,4,5})</a:t>
            </a:r>
          </a:p>
          <a:p>
            <a:r>
              <a:rPr lang="en-US" dirty="0"/>
              <a:t>Write white is unknown (want to predict)</a:t>
            </a:r>
          </a:p>
        </p:txBody>
      </p:sp>
    </p:spTree>
    <p:extLst>
      <p:ext uri="{BB962C8B-B14F-4D97-AF65-F5344CB8AC3E}">
        <p14:creationId xmlns:p14="http://schemas.microsoft.com/office/powerpoint/2010/main" val="1357491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</a:t>
            </a:r>
          </a:p>
          <a:p>
            <a:pPr lvl="1"/>
            <a:r>
              <a:rPr lang="en-US" dirty="0"/>
              <a:t>Entries we have ratings for</a:t>
            </a:r>
          </a:p>
          <a:p>
            <a:pPr lvl="1"/>
            <a:r>
              <a:rPr lang="en-US" dirty="0"/>
              <a:t>Predicted rating</a:t>
            </a:r>
          </a:p>
          <a:p>
            <a:pPr lvl="1"/>
            <a:r>
              <a:rPr lang="en-US" dirty="0"/>
              <a:t>Actual rating</a:t>
            </a:r>
          </a:p>
        </p:txBody>
      </p:sp>
    </p:spTree>
    <p:extLst>
      <p:ext uri="{BB962C8B-B14F-4D97-AF65-F5344CB8AC3E}">
        <p14:creationId xmlns:p14="http://schemas.microsoft.com/office/powerpoint/2010/main" val="1954111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</a:t>
            </a:r>
          </a:p>
          <a:p>
            <a:pPr lvl="1"/>
            <a:r>
              <a:rPr lang="en-US" dirty="0"/>
              <a:t>User-item interaction matrix</a:t>
            </a:r>
          </a:p>
          <a:p>
            <a:pPr lvl="1"/>
            <a:r>
              <a:rPr lang="en-US" dirty="0"/>
              <a:t>N users</a:t>
            </a:r>
          </a:p>
          <a:p>
            <a:pPr lvl="1"/>
            <a:r>
              <a:rPr lang="en-US" dirty="0"/>
              <a:t>M movies</a:t>
            </a:r>
          </a:p>
          <a:p>
            <a:pPr lvl="1"/>
            <a:r>
              <a:rPr lang="en-US" dirty="0"/>
              <a:t>Nm entries</a:t>
            </a:r>
          </a:p>
          <a:p>
            <a:pPr lvl="1"/>
            <a:r>
              <a:rPr lang="en-US" dirty="0" err="1"/>
              <a:t>nk+mk</a:t>
            </a:r>
            <a:r>
              <a:rPr lang="en-US" dirty="0"/>
              <a:t> entries</a:t>
            </a:r>
          </a:p>
        </p:txBody>
      </p:sp>
    </p:spTree>
    <p:extLst>
      <p:ext uri="{BB962C8B-B14F-4D97-AF65-F5344CB8AC3E}">
        <p14:creationId xmlns:p14="http://schemas.microsoft.com/office/powerpoint/2010/main" val="1132037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“L is 4x2” under green and “R is 3x2” under magenta </a:t>
                </a:r>
              </a:p>
              <a:p>
                <a:r>
                  <a:rPr lang="en-US" dirty="0"/>
                  <a:t>Write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next to users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next</a:t>
                </a:r>
                <a:r>
                  <a:rPr lang="en-US" baseline="0" dirty="0"/>
                  <a:t> to users</a:t>
                </a:r>
              </a:p>
              <a:p>
                <a:r>
                  <a:rPr lang="en-US" baseline="0" dirty="0"/>
                  <a:t>Big idea: Given matrix with some values, learn L and R so predictions are close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“L is 4x2” under green and “R is 3x2” under magenta </a:t>
                </a:r>
              </a:p>
              <a:p>
                <a:r>
                  <a:rPr lang="en-US" dirty="0"/>
                  <a:t>Write </a:t>
                </a:r>
                <a:r>
                  <a:rPr lang="en-US" b="0" i="0">
                    <a:latin typeface="Cambria Math" panose="02040503050406030204" pitchFamily="18" charset="0"/>
                  </a:rPr>
                  <a:t>𝑢_1,𝑢_2,…𝑢_𝑚</a:t>
                </a:r>
                <a:r>
                  <a:rPr lang="en-US" dirty="0"/>
                  <a:t> next to users and </a:t>
                </a:r>
                <a:r>
                  <a:rPr lang="en-US" b="0" i="0">
                    <a:latin typeface="Cambria Math" panose="02040503050406030204" pitchFamily="18" charset="0"/>
                  </a:rPr>
                  <a:t>𝑣_1, 𝑣_2, …, 𝑣_𝑛</a:t>
                </a:r>
                <a:r>
                  <a:rPr lang="en-US" dirty="0"/>
                  <a:t> next</a:t>
                </a:r>
                <a:r>
                  <a:rPr lang="en-US" baseline="0" dirty="0"/>
                  <a:t> to users</a:t>
                </a:r>
              </a:p>
              <a:p>
                <a:r>
                  <a:rPr lang="en-US" baseline="0" dirty="0"/>
                  <a:t>Big idea: Given matrix with some values, learn L and R so predictions are close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7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“L is 4x2” under green and “R is 3x2” under magenta </a:t>
                </a:r>
              </a:p>
              <a:p>
                <a:r>
                  <a:rPr lang="en-US" dirty="0"/>
                  <a:t>Write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next to users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next</a:t>
                </a:r>
                <a:r>
                  <a:rPr lang="en-US" baseline="0" dirty="0"/>
                  <a:t> to users</a:t>
                </a:r>
              </a:p>
              <a:p>
                <a:r>
                  <a:rPr lang="en-US" baseline="0" dirty="0"/>
                  <a:t>Big idea: Given matrix with some values, learn L and R so predictions are close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“L is 4x2” under green and “R is 3x2” under magenta </a:t>
                </a:r>
              </a:p>
              <a:p>
                <a:r>
                  <a:rPr lang="en-US" dirty="0"/>
                  <a:t>Write </a:t>
                </a:r>
                <a:r>
                  <a:rPr lang="en-US" b="0" i="0">
                    <a:latin typeface="Cambria Math" panose="02040503050406030204" pitchFamily="18" charset="0"/>
                  </a:rPr>
                  <a:t>𝑢_1,𝑢_2,…𝑢_𝑚</a:t>
                </a:r>
                <a:r>
                  <a:rPr lang="en-US" dirty="0"/>
                  <a:t> next to users and </a:t>
                </a:r>
                <a:r>
                  <a:rPr lang="en-US" b="0" i="0">
                    <a:latin typeface="Cambria Math" panose="02040503050406030204" pitchFamily="18" charset="0"/>
                  </a:rPr>
                  <a:t>𝑣_1, 𝑣_2, …, 𝑣_𝑛</a:t>
                </a:r>
                <a:r>
                  <a:rPr lang="en-US" dirty="0"/>
                  <a:t> next</a:t>
                </a:r>
                <a:r>
                  <a:rPr lang="en-US" baseline="0" dirty="0"/>
                  <a:t> to users</a:t>
                </a:r>
              </a:p>
              <a:p>
                <a:r>
                  <a:rPr lang="en-US" baseline="0" dirty="0"/>
                  <a:t>Big idea: Given matrix with some values, learn L and R so predictions are close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9642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“L is 4x2” under green and “R is 3x2” under magenta </a:t>
                </a:r>
              </a:p>
              <a:p>
                <a:r>
                  <a:rPr lang="en-US" dirty="0"/>
                  <a:t>Write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next to users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next</a:t>
                </a:r>
                <a:r>
                  <a:rPr lang="en-US" baseline="0" dirty="0"/>
                  <a:t> to users</a:t>
                </a:r>
              </a:p>
              <a:p>
                <a:r>
                  <a:rPr lang="en-US" baseline="0" dirty="0"/>
                  <a:t>Big idea: Given matrix with some values, learn L and R so predictions are close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“L is 4x2” under green and “R is 3x2” under magenta </a:t>
                </a:r>
              </a:p>
              <a:p>
                <a:r>
                  <a:rPr lang="en-US" dirty="0"/>
                  <a:t>Write </a:t>
                </a:r>
                <a:r>
                  <a:rPr lang="en-US" b="0" i="0">
                    <a:latin typeface="Cambria Math" panose="02040503050406030204" pitchFamily="18" charset="0"/>
                  </a:rPr>
                  <a:t>𝑢_1,𝑢_2,…𝑢_𝑚</a:t>
                </a:r>
                <a:r>
                  <a:rPr lang="en-US" dirty="0"/>
                  <a:t> next to users and </a:t>
                </a:r>
                <a:r>
                  <a:rPr lang="en-US" b="0" i="0">
                    <a:latin typeface="Cambria Math" panose="02040503050406030204" pitchFamily="18" charset="0"/>
                  </a:rPr>
                  <a:t>𝑣_1, 𝑣_2, …, 𝑣_𝑛</a:t>
                </a:r>
                <a:r>
                  <a:rPr lang="en-US" dirty="0"/>
                  <a:t> next</a:t>
                </a:r>
                <a:r>
                  <a:rPr lang="en-US" baseline="0" dirty="0"/>
                  <a:t> to users</a:t>
                </a:r>
              </a:p>
              <a:p>
                <a:r>
                  <a:rPr lang="en-US" baseline="0" dirty="0"/>
                  <a:t>Big idea: Given matrix with some values, learn L and R so predictions are close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9081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 at top</a:t>
                </a:r>
              </a:p>
              <a:p>
                <a:r>
                  <a:rPr lang="en-US" dirty="0"/>
                  <a:t>Draw GD vs. CD</a:t>
                </a:r>
              </a:p>
              <a:p>
                <a:r>
                  <a:rPr lang="en-US" dirty="0"/>
                  <a:t>It can be tricky to find minimum of all coordinates at once (need gradient descent), but in some cases it’s also possible to just find the minimum for each coordinate at a time</a:t>
                </a:r>
              </a:p>
              <a:p>
                <a:r>
                  <a:rPr lang="en-US" dirty="0"/>
                  <a:t>Constraints: Strong convex, smooth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</a:t>
                </a:r>
                <a:r>
                  <a:rPr lang="en-US" b="0" i="0">
                    <a:latin typeface="Cambria Math" panose="02040503050406030204" pitchFamily="18" charset="0"/>
                  </a:rPr>
                  <a:t>min_𝑤⁡〖𝑔(𝑤)〗</a:t>
                </a:r>
                <a:r>
                  <a:rPr lang="en-US" dirty="0"/>
                  <a:t> at top</a:t>
                </a:r>
              </a:p>
              <a:p>
                <a:r>
                  <a:rPr lang="en-US" dirty="0"/>
                  <a:t>It can be tricky to find minimum of all coordinates at once (need gradient descent), but in some cases it’s also possible to just find the minimum for each coordinate at a time</a:t>
                </a:r>
              </a:p>
              <a:p>
                <a:r>
                  <a:rPr lang="en-US" dirty="0"/>
                  <a:t>Constraints: Strong convex, smooth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49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WOS:</a:t>
                </a:r>
              </a:p>
              <a:p>
                <a:pPr lvl="1"/>
                <a:r>
                  <a:rPr lang="en-US" dirty="0"/>
                  <a:t>Looks like </a:t>
                </a:r>
                <a:r>
                  <a:rPr lang="en-US" b="0" i="0">
                    <a:latin typeface="Cambria Math" panose="02040503050406030204" pitchFamily="18" charset="0"/>
                  </a:rPr>
                  <a:t>argmin┬𝑤⁡∑2_(𝑖=1)^𝑛▒(𝑤⋅ℎ(𝑥_𝑖 )−𝑦_𝑖 )^2 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1157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WOS:</a:t>
                </a:r>
              </a:p>
              <a:p>
                <a:pPr marL="914400" marR="0" lvl="1" indent="-3175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Char char="○"/>
                  <a:tabLst/>
                  <a:defRPr/>
                </a:pPr>
                <a:r>
                  <a:rPr lang="en-US" dirty="0"/>
                  <a:t>Looks like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lim>
                        </m:limLow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fName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 err="1"/>
                  <a:t>L_u</a:t>
                </a:r>
                <a:r>
                  <a:rPr lang="en-US" dirty="0"/>
                  <a:t> is parameters, </a:t>
                </a:r>
                <a:r>
                  <a:rPr lang="en-US" dirty="0" err="1"/>
                  <a:t>R_v</a:t>
                </a:r>
                <a:r>
                  <a:rPr lang="en-US" dirty="0"/>
                  <a:t> is features, r_{</a:t>
                </a:r>
                <a:r>
                  <a:rPr lang="en-US" dirty="0" err="1"/>
                  <a:t>u.v</a:t>
                </a:r>
                <a:r>
                  <a:rPr lang="en-US" dirty="0"/>
                  <a:t>} is labels.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WOS:</a:t>
                </a:r>
              </a:p>
              <a:p>
                <a:pPr marL="914400" marR="0" lvl="1" indent="-3175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Char char="○"/>
                  <a:tabLst/>
                  <a:defRPr/>
                </a:pPr>
                <a:r>
                  <a:rPr lang="en-US" dirty="0"/>
                  <a:t>Looks like </a:t>
                </a:r>
                <a:r>
                  <a:rPr lang="en-US" b="0" i="0">
                    <a:latin typeface="Cambria Math" panose="02040503050406030204" pitchFamily="18" charset="0"/>
                  </a:rPr>
                  <a:t>〖argmin┬𝑤  1/𝑛〗⁡∑2_(𝑖=1)^𝑛▒(𝑤⋅ℎ(𝑥_𝑖 )−𝑦_𝑖 )^2 </a:t>
                </a:r>
                <a:endParaRPr lang="en-US" dirty="0"/>
              </a:p>
              <a:p>
                <a:pPr lvl="1"/>
                <a:r>
                  <a:rPr lang="en-US" dirty="0" err="1"/>
                  <a:t>L_u</a:t>
                </a:r>
                <a:r>
                  <a:rPr lang="en-US" dirty="0"/>
                  <a:t> is parameters, </a:t>
                </a:r>
                <a:r>
                  <a:rPr lang="en-US" dirty="0" err="1"/>
                  <a:t>R_v</a:t>
                </a:r>
                <a:r>
                  <a:rPr lang="en-US" dirty="0"/>
                  <a:t> is features, r_{</a:t>
                </a:r>
                <a:r>
                  <a:rPr lang="en-US" dirty="0" err="1"/>
                  <a:t>u.v</a:t>
                </a:r>
                <a:r>
                  <a:rPr lang="en-US" dirty="0"/>
                  <a:t>} is labels.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1716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+ \lambda ||L|| </a:t>
            </a:r>
          </a:p>
          <a:p>
            <a:r>
              <a:rPr lang="en-US" dirty="0"/>
              <a:t>Write you can use L1 norm or L2 norm (similar to ridge/LASSO)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970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0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“L is 4x2” under green and “R is 3x2” under magenta </a:t>
                </a:r>
              </a:p>
              <a:p>
                <a:r>
                  <a:rPr lang="en-US" dirty="0"/>
                  <a:t>Write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next to users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next</a:t>
                </a:r>
                <a:r>
                  <a:rPr lang="en-US" baseline="0" dirty="0"/>
                  <a:t> to users</a:t>
                </a:r>
              </a:p>
              <a:p>
                <a:r>
                  <a:rPr lang="en-US" baseline="0" dirty="0"/>
                  <a:t>Big idea: Given matrix with some values, learn L and R so predictions are close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“L is 4x2” under green and “R is 3x2” under magenta </a:t>
                </a:r>
              </a:p>
              <a:p>
                <a:r>
                  <a:rPr lang="en-US" dirty="0"/>
                  <a:t>Write </a:t>
                </a:r>
                <a:r>
                  <a:rPr lang="en-US" b="0" i="0">
                    <a:latin typeface="Cambria Math" panose="02040503050406030204" pitchFamily="18" charset="0"/>
                  </a:rPr>
                  <a:t>𝑢_1,𝑢_2,…𝑢_𝑚</a:t>
                </a:r>
                <a:r>
                  <a:rPr lang="en-US" dirty="0"/>
                  <a:t> next to users and </a:t>
                </a:r>
                <a:r>
                  <a:rPr lang="en-US" b="0" i="0">
                    <a:latin typeface="Cambria Math" panose="02040503050406030204" pitchFamily="18" charset="0"/>
                  </a:rPr>
                  <a:t>𝑣_1, 𝑣_2, …, 𝑣_𝑛</a:t>
                </a:r>
                <a:r>
                  <a:rPr lang="en-US" dirty="0"/>
                  <a:t> next</a:t>
                </a:r>
                <a:r>
                  <a:rPr lang="en-US" baseline="0" dirty="0"/>
                  <a:t> to users</a:t>
                </a:r>
              </a:p>
              <a:p>
                <a:r>
                  <a:rPr lang="en-US" baseline="0" dirty="0"/>
                  <a:t>Big idea: Given matrix with some values, learn L and R so predictions are close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78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9130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</a:t>
            </a:r>
          </a:p>
          <a:p>
            <a:pPr lvl="1"/>
            <a:r>
              <a:rPr lang="en-US" dirty="0"/>
              <a:t>Taxonomy</a:t>
            </a:r>
          </a:p>
          <a:p>
            <a:pPr lvl="1"/>
            <a:r>
              <a:rPr lang="en-US" dirty="0"/>
              <a:t>Feature-Based</a:t>
            </a:r>
          </a:p>
          <a:p>
            <a:pPr lvl="1"/>
            <a:r>
              <a:rPr lang="en-US" dirty="0"/>
              <a:t>Matrix Factorization</a:t>
            </a:r>
          </a:p>
          <a:p>
            <a:pPr lvl="1"/>
            <a:r>
              <a:rPr lang="en-US" dirty="0"/>
              <a:t>User-user, user-item</a:t>
            </a:r>
          </a:p>
          <a:p>
            <a:pPr lvl="0"/>
            <a:r>
              <a:rPr lang="en-US" dirty="0"/>
              <a:t>https://</a:t>
            </a:r>
            <a:r>
              <a:rPr lang="en-US" dirty="0" err="1"/>
              <a:t>towardsdatascience.com</a:t>
            </a:r>
            <a:r>
              <a:rPr lang="en-US" dirty="0"/>
              <a:t>/introduction-to-recommender-systems-6c66cf15ada </a:t>
            </a:r>
          </a:p>
        </p:txBody>
      </p:sp>
    </p:spTree>
    <p:extLst>
      <p:ext uri="{BB962C8B-B14F-4D97-AF65-F5344CB8AC3E}">
        <p14:creationId xmlns:p14="http://schemas.microsoft.com/office/powerpoint/2010/main" val="3838615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Optimize using gradient descent, coordinate descent, etc.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>
                    <a:latin typeface="Cambria Math" panose="02040503050406030204" pitchFamily="18" charset="0"/>
                  </a:rPr>
                  <a:t>𝑟_𝑢𝑣=𝐿 ̂_𝑢⋅𝑅 ̂_𝑣+(𝑤+𝑤_𝑢 )⋅ℎ(𝑢,𝑣)</a:t>
                </a:r>
                <a:endParaRPr lang="en-US" dirty="0"/>
              </a:p>
              <a:p>
                <a:r>
                  <a:rPr lang="en-US" dirty="0"/>
                  <a:t>Optimize using gradient descent, coordinate descent, etc.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4194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Applies to other misinformation as well: flat earth, vaccine misinformation, etc.</a:t>
            </a:r>
          </a:p>
        </p:txBody>
      </p:sp>
    </p:spTree>
    <p:extLst>
      <p:ext uri="{BB962C8B-B14F-4D97-AF65-F5344CB8AC3E}">
        <p14:creationId xmlns:p14="http://schemas.microsoft.com/office/powerpoint/2010/main" val="6166776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Precision, Recall</a:t>
            </a:r>
          </a:p>
        </p:txBody>
      </p:sp>
    </p:spTree>
    <p:extLst>
      <p:ext uri="{BB962C8B-B14F-4D97-AF65-F5344CB8AC3E}">
        <p14:creationId xmlns:p14="http://schemas.microsoft.com/office/powerpoint/2010/main" val="28548380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general, as we increase the number of recommendations, the precision goes down but the recall goes up. This is a general trend, it could vary locally.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70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</a:t>
            </a:r>
          </a:p>
          <a:p>
            <a:pPr lvl="1"/>
            <a:r>
              <a:rPr lang="en-US" dirty="0"/>
              <a:t>Optimal curve</a:t>
            </a:r>
          </a:p>
          <a:p>
            <a:pPr lvl="1"/>
            <a:r>
              <a:rPr lang="en-US" dirty="0"/>
              <a:t>Some other curve</a:t>
            </a:r>
          </a:p>
        </p:txBody>
      </p:sp>
    </p:spTree>
    <p:extLst>
      <p:ext uri="{BB962C8B-B14F-4D97-AF65-F5344CB8AC3E}">
        <p14:creationId xmlns:p14="http://schemas.microsoft.com/office/powerpoint/2010/main" val="26865816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971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“only over data we have ratings for”, “predicted rating” and “Actual rating” </a:t>
            </a:r>
          </a:p>
          <a:p>
            <a:r>
              <a:rPr lang="en-US" dirty="0"/>
              <a:t>This helps because we reduce the number of parameters needed to be learned</a:t>
            </a:r>
          </a:p>
          <a:p>
            <a:pPr lvl="1"/>
            <a:r>
              <a:rPr lang="en-US" dirty="0"/>
              <a:t>Highlight number of users = n and number of movies = m</a:t>
            </a:r>
          </a:p>
          <a:p>
            <a:pPr lvl="1"/>
            <a:r>
              <a:rPr lang="en-US" dirty="0"/>
              <a:t>In this case, we only need to learn </a:t>
            </a:r>
            <a:r>
              <a:rPr lang="en-US" dirty="0" err="1"/>
              <a:t>nk</a:t>
            </a:r>
            <a:r>
              <a:rPr lang="en-US" dirty="0"/>
              <a:t> + </a:t>
            </a:r>
            <a:r>
              <a:rPr lang="en-US" dirty="0" err="1"/>
              <a:t>mk</a:t>
            </a:r>
            <a:r>
              <a:rPr lang="en-US" dirty="0"/>
              <a:t> parameters which can be much smaller than </a:t>
            </a:r>
            <a:r>
              <a:rPr lang="en-US" dirty="0" err="1"/>
              <a:t>mn</a:t>
            </a:r>
            <a:r>
              <a:rPr lang="en-US" dirty="0"/>
              <a:t>  (full matrix)</a:t>
            </a:r>
          </a:p>
          <a:p>
            <a:pPr lvl="1"/>
            <a:r>
              <a:rPr lang="en-US" dirty="0"/>
              <a:t>Need about k(n + m) examples to make sure the problem is better defined</a:t>
            </a:r>
          </a:p>
        </p:txBody>
      </p:sp>
    </p:spTree>
    <p:extLst>
      <p:ext uri="{BB962C8B-B14F-4D97-AF65-F5344CB8AC3E}">
        <p14:creationId xmlns:p14="http://schemas.microsoft.com/office/powerpoint/2010/main" val="674540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means we should not really interpret the individual values! </a:t>
            </a:r>
          </a:p>
        </p:txBody>
      </p:sp>
    </p:spTree>
    <p:extLst>
      <p:ext uri="{BB962C8B-B14F-4D97-AF65-F5344CB8AC3E}">
        <p14:creationId xmlns:p14="http://schemas.microsoft.com/office/powerpoint/2010/main" val="2912061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7566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n, m near rows/columns</a:t>
            </a:r>
          </a:p>
          <a:p>
            <a:r>
              <a:rPr lang="en-US" dirty="0"/>
              <a:t>Say: Note that sometimes the feedback is explicit, other times its implicit</a:t>
            </a:r>
          </a:p>
          <a:p>
            <a:r>
              <a:rPr lang="en-US" dirty="0"/>
              <a:t>Sources: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www.globalmediainsight.com</a:t>
            </a:r>
            <a:r>
              <a:rPr lang="en-US" dirty="0"/>
              <a:t>/blog/</a:t>
            </a:r>
            <a:r>
              <a:rPr lang="en-US" dirty="0" err="1"/>
              <a:t>youtube</a:t>
            </a:r>
            <a:r>
              <a:rPr lang="en-US" dirty="0"/>
              <a:t>-users-statistics/#:~:text=YouTube%20has%20more%20than%202.6,population%20use%20YouTube%20every%20month.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earthweb.com</a:t>
            </a:r>
            <a:r>
              <a:rPr lang="en-US" dirty="0"/>
              <a:t>/how-many-videos-are-on-</a:t>
            </a:r>
            <a:r>
              <a:rPr lang="en-US" dirty="0" err="1"/>
              <a:t>youtube</a:t>
            </a:r>
            <a:r>
              <a:rPr lang="en-US" dirty="0"/>
              <a:t>/#:~:text=There%20are%20800%20million%20videos,are%20on%20YouTube%20in%202022%3F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towardsdatascience.com</a:t>
            </a:r>
            <a:r>
              <a:rPr lang="en-US" dirty="0"/>
              <a:t>/introduction-to-recommender-systems-6c66cf15ada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04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162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</a:t>
            </a:r>
          </a:p>
          <a:p>
            <a:pPr lvl="1"/>
            <a:r>
              <a:rPr lang="en-US" dirty="0"/>
              <a:t>Symmetric matrix</a:t>
            </a:r>
          </a:p>
          <a:p>
            <a:pPr lvl="1"/>
            <a:r>
              <a:rPr lang="en-US" dirty="0"/>
              <a:t>Select a cell, write what it means</a:t>
            </a:r>
          </a:p>
          <a:p>
            <a:pPr lvl="1"/>
            <a:r>
              <a:rPr lang="en-US" dirty="0"/>
              <a:t>Select diaper, show that the most similar are sunglasses and swim trunks</a:t>
            </a:r>
          </a:p>
          <a:p>
            <a:pPr lvl="0"/>
            <a:r>
              <a:rPr lang="en-US" dirty="0"/>
              <a:t>Anything wrong with this?</a:t>
            </a:r>
          </a:p>
        </p:txBody>
      </p:sp>
    </p:spTree>
    <p:extLst>
      <p:ext uri="{BB962C8B-B14F-4D97-AF65-F5344CB8AC3E}">
        <p14:creationId xmlns:p14="http://schemas.microsoft.com/office/powerpoint/2010/main" val="556606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2753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29891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D0330C4-488F-4E11-BF3D-EA5DF26F0A65}"/>
              </a:ext>
            </a:extLst>
          </p:cNvPr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;p6">
            <a:extLst>
              <a:ext uri="{FF2B5EF4-FFF2-40B4-BE49-F238E27FC236}">
                <a16:creationId xmlns:a16="http://schemas.microsoft.com/office/drawing/2014/main" id="{9AA0ECA5-9FBC-4C4B-A996-F0E3B3EC796D}"/>
              </a:ext>
            </a:extLst>
          </p:cNvPr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" name="Google Shape;363;p47">
            <a:extLst>
              <a:ext uri="{FF2B5EF4-FFF2-40B4-BE49-F238E27FC236}">
                <a16:creationId xmlns:a16="http://schemas.microsoft.com/office/drawing/2014/main" id="{CA4C0B63-61BC-42D7-B10C-C17E378D6BB3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25" name="Google Shape;364;p47">
              <a:extLst>
                <a:ext uri="{FF2B5EF4-FFF2-40B4-BE49-F238E27FC236}">
                  <a16:creationId xmlns:a16="http://schemas.microsoft.com/office/drawing/2014/main" id="{E6339F27-6884-43C4-ACA3-533ECC8D418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5;p47">
              <a:extLst>
                <a:ext uri="{FF2B5EF4-FFF2-40B4-BE49-F238E27FC236}">
                  <a16:creationId xmlns:a16="http://schemas.microsoft.com/office/drawing/2014/main" id="{2F61311E-6ABC-4FA5-88CF-1E1E49177CE2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6;p47">
              <a:extLst>
                <a:ext uri="{FF2B5EF4-FFF2-40B4-BE49-F238E27FC236}">
                  <a16:creationId xmlns:a16="http://schemas.microsoft.com/office/drawing/2014/main" id="{FFA797A4-32D0-4B07-A937-80B9B4AE6CCC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7;p47">
              <a:extLst>
                <a:ext uri="{FF2B5EF4-FFF2-40B4-BE49-F238E27FC236}">
                  <a16:creationId xmlns:a16="http://schemas.microsoft.com/office/drawing/2014/main" id="{F55FF81A-18F9-4036-9BA4-D4E796DF3A27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;p47">
              <a:extLst>
                <a:ext uri="{FF2B5EF4-FFF2-40B4-BE49-F238E27FC236}">
                  <a16:creationId xmlns:a16="http://schemas.microsoft.com/office/drawing/2014/main" id="{B47BC9E7-AA0A-4513-BB74-8438AC3B4E9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;p47">
              <a:extLst>
                <a:ext uri="{FF2B5EF4-FFF2-40B4-BE49-F238E27FC236}">
                  <a16:creationId xmlns:a16="http://schemas.microsoft.com/office/drawing/2014/main" id="{ADB9D0F2-9906-4BBA-9EAB-C51BE4A408F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7FEEEE-A528-47C9-8C2A-34EE7D884265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sp>
        <p:nvSpPr>
          <p:cNvPr id="32" name="Google Shape;33;p6">
            <a:extLst>
              <a:ext uri="{FF2B5EF4-FFF2-40B4-BE49-F238E27FC236}">
                <a16:creationId xmlns:a16="http://schemas.microsoft.com/office/drawing/2014/main" id="{5A97F78C-84BF-408E-9098-1FFE533E7271}"/>
              </a:ext>
            </a:extLst>
          </p:cNvPr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4;p6">
            <a:extLst>
              <a:ext uri="{FF2B5EF4-FFF2-40B4-BE49-F238E27FC236}">
                <a16:creationId xmlns:a16="http://schemas.microsoft.com/office/drawing/2014/main" id="{FFB0FF56-A8E6-4311-9927-96854A613647}"/>
              </a:ext>
            </a:extLst>
          </p:cNvPr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" name="Google Shape;363;p47">
            <a:extLst>
              <a:ext uri="{FF2B5EF4-FFF2-40B4-BE49-F238E27FC236}">
                <a16:creationId xmlns:a16="http://schemas.microsoft.com/office/drawing/2014/main" id="{A9DF8D80-BC23-4AC0-A8B8-EE43F18C3913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39" name="Google Shape;364;p47">
              <a:extLst>
                <a:ext uri="{FF2B5EF4-FFF2-40B4-BE49-F238E27FC236}">
                  <a16:creationId xmlns:a16="http://schemas.microsoft.com/office/drawing/2014/main" id="{A434E2A5-6602-40D1-8F27-4667E9AE3DD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7">
              <a:extLst>
                <a:ext uri="{FF2B5EF4-FFF2-40B4-BE49-F238E27FC236}">
                  <a16:creationId xmlns:a16="http://schemas.microsoft.com/office/drawing/2014/main" id="{D23114B3-E431-4984-8002-527AF754A0ED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7">
              <a:extLst>
                <a:ext uri="{FF2B5EF4-FFF2-40B4-BE49-F238E27FC236}">
                  <a16:creationId xmlns:a16="http://schemas.microsoft.com/office/drawing/2014/main" id="{ED50C0AC-3E36-4D6B-BF5B-890E3FCBC359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7">
              <a:extLst>
                <a:ext uri="{FF2B5EF4-FFF2-40B4-BE49-F238E27FC236}">
                  <a16:creationId xmlns:a16="http://schemas.microsoft.com/office/drawing/2014/main" id="{9291B53C-B43F-4E52-8D87-7F605040F79E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7">
              <a:extLst>
                <a:ext uri="{FF2B5EF4-FFF2-40B4-BE49-F238E27FC236}">
                  <a16:creationId xmlns:a16="http://schemas.microsoft.com/office/drawing/2014/main" id="{4F6859B9-EBB4-4542-90B1-4FFC4224BF4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9;p47">
              <a:extLst>
                <a:ext uri="{FF2B5EF4-FFF2-40B4-BE49-F238E27FC236}">
                  <a16:creationId xmlns:a16="http://schemas.microsoft.com/office/drawing/2014/main" id="{0F15AD1B-21DD-43F2-B4C4-162BB371BA56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039B33B-F362-4DDD-AA7E-943277F6F85E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4145053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0236415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81ACC-0101-4777-9DD7-47FE1EDFF82F}"/>
              </a:ext>
            </a:extLst>
          </p:cNvPr>
          <p:cNvSpPr/>
          <p:nvPr/>
        </p:nvSpPr>
        <p:spPr>
          <a:xfrm>
            <a:off x="0" y="0"/>
            <a:ext cx="9144000" cy="514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1;p11">
            <a:extLst>
              <a:ext uri="{FF2B5EF4-FFF2-40B4-BE49-F238E27FC236}">
                <a16:creationId xmlns:a16="http://schemas.microsoft.com/office/drawing/2014/main" id="{64282F53-10A8-4398-9AFF-ECCF60AD1F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24107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4039493"/>
      </p:ext>
    </p:extLst>
  </p:cSld>
  <p:clrMapOvr>
    <a:masterClrMapping/>
  </p:clrMapOvr>
  <p:transition>
    <p:fade thruBlk="1"/>
  </p:transition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94495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2624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184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99999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6381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698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2" name="Google Shape;72;p10">
            <a:extLst>
              <a:ext uri="{FF2B5EF4-FFF2-40B4-BE49-F238E27FC236}">
                <a16:creationId xmlns:a16="http://schemas.microsoft.com/office/drawing/2014/main" id="{F852DD33-53F1-4722-BB85-ED3D938F9553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4" name="Google Shape;72;p10">
            <a:extLst>
              <a:ext uri="{FF2B5EF4-FFF2-40B4-BE49-F238E27FC236}">
                <a16:creationId xmlns:a16="http://schemas.microsoft.com/office/drawing/2014/main" id="{6CC4CDCC-7B78-4B60-A497-0F0DE4F3A07B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96845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951049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4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28806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-US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 userDrawn="1"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 userDrawn="1"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 userDrawn="1"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" name="Google Shape;80;p11">
            <a:extLst>
              <a:ext uri="{FF2B5EF4-FFF2-40B4-BE49-F238E27FC236}">
                <a16:creationId xmlns:a16="http://schemas.microsoft.com/office/drawing/2014/main" id="{E29852E2-E639-A4CD-F82B-65C87660E601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10574086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7726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83" r:id="rId4"/>
    <p:sldLayoutId id="2147483675" r:id="rId5"/>
    <p:sldLayoutId id="2147483676" r:id="rId6"/>
    <p:sldLayoutId id="2147483677" r:id="rId7"/>
    <p:sldLayoutId id="2147483684" r:id="rId8"/>
    <p:sldLayoutId id="2147483685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68" r:id="rId1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9" Type="http://schemas.openxmlformats.org/officeDocument/2006/relationships/customXml" Target="../ink/ink18.xml"/><Relationship Id="rId21" Type="http://schemas.openxmlformats.org/officeDocument/2006/relationships/customXml" Target="../ink/ink9.xml"/><Relationship Id="rId34" Type="http://schemas.openxmlformats.org/officeDocument/2006/relationships/image" Target="../media/image33.png"/><Relationship Id="rId42" Type="http://schemas.openxmlformats.org/officeDocument/2006/relationships/image" Target="../media/image37.png"/><Relationship Id="rId47" Type="http://schemas.openxmlformats.org/officeDocument/2006/relationships/customXml" Target="../ink/ink22.xml"/><Relationship Id="rId50" Type="http://schemas.openxmlformats.org/officeDocument/2006/relationships/image" Target="../media/image41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png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../media/image28.png"/><Relationship Id="rId32" Type="http://schemas.openxmlformats.org/officeDocument/2006/relationships/image" Target="../media/image32.png"/><Relationship Id="rId37" Type="http://schemas.openxmlformats.org/officeDocument/2006/relationships/customXml" Target="../ink/ink17.xml"/><Relationship Id="rId40" Type="http://schemas.openxmlformats.org/officeDocument/2006/relationships/image" Target="../media/image36.png"/><Relationship Id="rId45" Type="http://schemas.openxmlformats.org/officeDocument/2006/relationships/customXml" Target="../ink/ink21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30.png"/><Relationship Id="rId36" Type="http://schemas.openxmlformats.org/officeDocument/2006/relationships/image" Target="../media/image34.png"/><Relationship Id="rId49" Type="http://schemas.openxmlformats.org/officeDocument/2006/relationships/customXml" Target="../ink/ink23.xml"/><Relationship Id="rId10" Type="http://schemas.openxmlformats.org/officeDocument/2006/relationships/image" Target="../media/image21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4" Type="http://schemas.openxmlformats.org/officeDocument/2006/relationships/image" Target="../media/image38.png"/><Relationship Id="rId4" Type="http://schemas.openxmlformats.org/officeDocument/2006/relationships/image" Target="../media/image430.png"/><Relationship Id="rId9" Type="http://schemas.openxmlformats.org/officeDocument/2006/relationships/customXml" Target="../ink/ink3.xml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openxmlformats.org/officeDocument/2006/relationships/customXml" Target="../ink/ink12.xml"/><Relationship Id="rId30" Type="http://schemas.openxmlformats.org/officeDocument/2006/relationships/image" Target="../media/image31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40.png"/><Relationship Id="rId8" Type="http://schemas.openxmlformats.org/officeDocument/2006/relationships/image" Target="../media/image19.png"/><Relationship Id="rId3" Type="http://schemas.openxmlformats.org/officeDocument/2006/relationships/image" Target="../media/image17.jpg"/><Relationship Id="rId12" Type="http://schemas.openxmlformats.org/officeDocument/2006/relationships/image" Target="../media/image22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35.png"/><Relationship Id="rId46" Type="http://schemas.openxmlformats.org/officeDocument/2006/relationships/image" Target="../media/image39.png"/><Relationship Id="rId20" Type="http://schemas.openxmlformats.org/officeDocument/2006/relationships/image" Target="../media/image26.png"/><Relationship Id="rId41" Type="http://schemas.openxmlformats.org/officeDocument/2006/relationships/customXml" Target="../ink/ink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3" Type="http://schemas.openxmlformats.org/officeDocument/2006/relationships/image" Target="../media/image17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4.xml"/><Relationship Id="rId5" Type="http://schemas.openxmlformats.org/officeDocument/2006/relationships/image" Target="../media/image235.png"/><Relationship Id="rId4" Type="http://schemas.openxmlformats.org/officeDocument/2006/relationships/image" Target="../media/image42.jp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0.png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emf"/><Relationship Id="rId4" Type="http://schemas.openxmlformats.org/officeDocument/2006/relationships/image" Target="../media/image25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8.08313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themantle.com/arts-and-culture/why-youtubes-decision-remove-far-right-content-not-enough" TargetMode="External"/><Relationship Id="rId4" Type="http://schemas.openxmlformats.org/officeDocument/2006/relationships/hyperlink" Target="https://ischool.uw.edu/events/2021/05/ischool-spring-lecture-algorithmic-bias-and-governance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png"/><Relationship Id="rId4" Type="http://schemas.openxmlformats.org/officeDocument/2006/relationships/hyperlink" Target="https://www.mediamatters.org/tiktok/tiktoks-algorithm-leads-users-transphobic-videos-far-right-rabbit-holes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CSE/STAT 416</a:t>
            </a:r>
            <a:br>
              <a:rPr lang="en-US" dirty="0"/>
            </a:br>
            <a:r>
              <a:rPr lang="en-US" sz="1600" dirty="0"/>
              <a:t>Recommender Systems: </a:t>
            </a:r>
            <a:br>
              <a:rPr lang="en-US" sz="1600" dirty="0"/>
            </a:br>
            <a:r>
              <a:rPr lang="en-US" sz="1600" dirty="0"/>
              <a:t>Matrix Factorization</a:t>
            </a:r>
            <a:br>
              <a:rPr lang="en-US" sz="1600" dirty="0"/>
            </a:br>
            <a:r>
              <a:rPr lang="en-US" sz="1200" b="0" dirty="0"/>
              <a:t>Pre-Class Videos</a:t>
            </a:r>
            <a:br>
              <a:rPr lang="en-US" sz="1600" dirty="0"/>
            </a:br>
            <a:r>
              <a:rPr lang="en-US" sz="1600" dirty="0"/>
              <a:t> </a:t>
            </a:r>
            <a:br>
              <a:rPr lang="en-US" sz="1800" dirty="0"/>
            </a:br>
            <a:br>
              <a:rPr lang="en-US" sz="1800" dirty="0"/>
            </a:br>
            <a:r>
              <a:rPr lang="en-US" sz="1000" dirty="0"/>
              <a:t>Tanmay Shah</a:t>
            </a:r>
            <a:br>
              <a:rPr lang="en-US" sz="1000" dirty="0"/>
            </a:br>
            <a:r>
              <a:rPr lang="en-US" sz="1000" dirty="0"/>
              <a:t>University of Washington</a:t>
            </a:r>
            <a:br>
              <a:rPr lang="en-US" sz="1000" dirty="0"/>
            </a:br>
            <a:r>
              <a:rPr lang="en-US" sz="1000" dirty="0"/>
              <a:t>Aug 7,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15BCCB-B7C4-FB05-BA7A-F0D59D669B31}"/>
              </a:ext>
            </a:extLst>
          </p:cNvPr>
          <p:cNvSpPr txBox="1"/>
          <p:nvPr/>
        </p:nvSpPr>
        <p:spPr>
          <a:xfrm>
            <a:off x="-805912" y="-60443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08502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357290-DC75-0049-A244-9DD670BED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1: Nearest User (User-User)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1CFF4E8-E7EB-9047-8A34-1B01A78EFD2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945800" y="196622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User-User Recommendation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Given a user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compute their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nearest neighbors. </a:t>
                </a:r>
              </a:p>
              <a:p>
                <a:r>
                  <a:rPr lang="en-US" dirty="0"/>
                  <a:t>Recommend the items that are most popular amongst the nearest neighbors.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1CFF4E8-E7EB-9047-8A34-1B01A78EFD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45800" y="196622"/>
                <a:ext cx="5596200" cy="39810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8539C-3AC2-FA4B-A6A9-457D05D8A7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A8120AD-DCB2-9445-A221-85DAA716C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4" r="72970"/>
          <a:stretch/>
        </p:blipFill>
        <p:spPr bwMode="auto">
          <a:xfrm>
            <a:off x="2586625" y="2298526"/>
            <a:ext cx="1772433" cy="233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738104C-7579-CF41-86E2-5C27E8A77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587" r="19039" b="88191"/>
          <a:stretch/>
        </p:blipFill>
        <p:spPr bwMode="auto">
          <a:xfrm>
            <a:off x="3759865" y="1778131"/>
            <a:ext cx="4160790" cy="2975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D40882C-5D3E-2F47-A2BE-E43256177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0" t="19454" r="35148"/>
          <a:stretch/>
        </p:blipFill>
        <p:spPr bwMode="auto">
          <a:xfrm>
            <a:off x="4860099" y="2298526"/>
            <a:ext cx="1979112" cy="233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77E3B3B-8ECC-7849-B0E2-46D4ACB99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19454" r="587"/>
          <a:stretch/>
        </p:blipFill>
        <p:spPr bwMode="auto">
          <a:xfrm>
            <a:off x="7290148" y="2298526"/>
            <a:ext cx="1815335" cy="233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7829B15D-3F94-364F-A93F-6BC672769A46}"/>
              </a:ext>
            </a:extLst>
          </p:cNvPr>
          <p:cNvSpPr/>
          <p:nvPr/>
        </p:nvSpPr>
        <p:spPr>
          <a:xfrm>
            <a:off x="4323518" y="2931987"/>
            <a:ext cx="622225" cy="4693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13E2581-0E00-E649-A8C4-A6706DD6573C}"/>
              </a:ext>
            </a:extLst>
          </p:cNvPr>
          <p:cNvSpPr/>
          <p:nvPr/>
        </p:nvSpPr>
        <p:spPr>
          <a:xfrm>
            <a:off x="6839211" y="2931987"/>
            <a:ext cx="622225" cy="4693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4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68847-01D6-B24E-B66E-39B5CB80F1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Solution 2: “People Who Bought This Also Bought…”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43BA0-2130-1E43-9B50-F654484161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Item-Item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89A57-6FE4-634A-8014-E48316A020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0863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Table&#10;&#10;Description automatically generated">
            <a:extLst>
              <a:ext uri="{FF2B5EF4-FFF2-40B4-BE49-F238E27FC236}">
                <a16:creationId xmlns:a16="http://schemas.microsoft.com/office/drawing/2014/main" id="{927B2EC3-CBEC-4643-8C28-61B8830EF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08"/>
          <a:stretch/>
        </p:blipFill>
        <p:spPr>
          <a:xfrm>
            <a:off x="3223844" y="1606212"/>
            <a:ext cx="4826027" cy="353723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1FDA22-ED9E-C14A-AE8F-BE44ABE7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2: “People Who Bought This Also Bought…” (Item-Item)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CCD181F-118E-C74F-B6DF-E4E64A96B45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437636"/>
                <a:ext cx="5596200" cy="1441268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Item-Item Recommendation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Create a </a:t>
                </a:r>
                <a:r>
                  <a:rPr lang="en-US" b="1" dirty="0"/>
                  <a:t>co-occurrence matrix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/>
                  <a:t> 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is the number of items).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= # of users who bought both item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For item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, predict the top-k items that are bought together.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CCD181F-118E-C74F-B6DF-E4E64A96B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437636"/>
                <a:ext cx="5596200" cy="1441268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41E4F-8A79-D143-9266-F50284780A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B91C093-5AEC-48A1-B8BC-DFBA63B4B082}"/>
                  </a:ext>
                </a:extLst>
              </p14:cNvPr>
              <p14:cNvContentPartPr/>
              <p14:nvPr/>
            </p14:nvContentPartPr>
            <p14:xfrm>
              <a:off x="3509640" y="1125360"/>
              <a:ext cx="4997520" cy="3980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B91C093-5AEC-48A1-B8BC-DFBA63B4B08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00280" y="1116000"/>
                <a:ext cx="5016240" cy="39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D9E05BE-97A9-4BF7-97B1-7CD6C59203B5}"/>
                  </a:ext>
                </a:extLst>
              </p14:cNvPr>
              <p14:cNvContentPartPr/>
              <p14:nvPr/>
            </p14:nvContentPartPr>
            <p14:xfrm>
              <a:off x="2891975" y="803179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D9E05BE-97A9-4BF7-97B1-7CD6C59203B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83335" y="7945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55260EE-54FC-4ABA-A73C-213B1196F8F3}"/>
                  </a:ext>
                </a:extLst>
              </p14:cNvPr>
              <p14:cNvContentPartPr/>
              <p14:nvPr/>
            </p14:nvContentPartPr>
            <p14:xfrm>
              <a:off x="3311105" y="108554"/>
              <a:ext cx="149400" cy="173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55260EE-54FC-4ABA-A73C-213B1196F8F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02127" y="99554"/>
                <a:ext cx="166998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328E30E-B663-41CA-B036-B4053CCAB3DA}"/>
                  </a:ext>
                </a:extLst>
              </p14:cNvPr>
              <p14:cNvContentPartPr/>
              <p14:nvPr/>
            </p14:nvContentPartPr>
            <p14:xfrm>
              <a:off x="3537905" y="253274"/>
              <a:ext cx="18720" cy="601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328E30E-B663-41CA-B036-B4053CCAB3D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28905" y="244274"/>
                <a:ext cx="3636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F1A5B8D-E7E4-476B-9F15-7A8AE3C0F3D2}"/>
                  </a:ext>
                </a:extLst>
              </p14:cNvPr>
              <p14:cNvContentPartPr/>
              <p14:nvPr/>
            </p14:nvContentPartPr>
            <p14:xfrm>
              <a:off x="3549425" y="203234"/>
              <a:ext cx="8640" cy="5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F1A5B8D-E7E4-476B-9F15-7A8AE3C0F3D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540425" y="194234"/>
                <a:ext cx="2628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FFF32E5-22FD-4E60-8F24-1A60B5C1B71D}"/>
                  </a:ext>
                </a:extLst>
              </p14:cNvPr>
              <p14:cNvContentPartPr/>
              <p14:nvPr/>
            </p14:nvContentPartPr>
            <p14:xfrm>
              <a:off x="3656345" y="260834"/>
              <a:ext cx="9720" cy="511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FFF32E5-22FD-4E60-8F24-1A60B5C1B71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647345" y="251834"/>
                <a:ext cx="2736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36A02A1-E007-4EBE-9ECE-31D4D46D5255}"/>
                  </a:ext>
                </a:extLst>
              </p14:cNvPr>
              <p14:cNvContentPartPr/>
              <p14:nvPr/>
            </p14:nvContentPartPr>
            <p14:xfrm>
              <a:off x="3644465" y="213674"/>
              <a:ext cx="2880" cy="68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36A02A1-E007-4EBE-9ECE-31D4D46D525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35465" y="204674"/>
                <a:ext cx="2052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1A47176-6515-488F-A332-5D7F2C4D5B9F}"/>
                  </a:ext>
                </a:extLst>
              </p14:cNvPr>
              <p14:cNvContentPartPr/>
              <p14:nvPr/>
            </p14:nvContentPartPr>
            <p14:xfrm>
              <a:off x="3824465" y="182714"/>
              <a:ext cx="91080" cy="90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1A47176-6515-488F-A332-5D7F2C4D5B9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15465" y="173714"/>
                <a:ext cx="10872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ABDC9B2-7199-4D92-ACC5-5CCE604F5844}"/>
                  </a:ext>
                </a:extLst>
              </p14:cNvPr>
              <p14:cNvContentPartPr/>
              <p14:nvPr/>
            </p14:nvContentPartPr>
            <p14:xfrm>
              <a:off x="3848945" y="244634"/>
              <a:ext cx="119520" cy="21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ABDC9B2-7199-4D92-ACC5-5CCE604F584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839945" y="233834"/>
                <a:ext cx="137160" cy="23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A6AAAEE-8B49-4E62-95B4-AB0C15CE8CA9}"/>
                  </a:ext>
                </a:extLst>
              </p14:cNvPr>
              <p14:cNvContentPartPr/>
              <p14:nvPr/>
            </p14:nvContentPartPr>
            <p14:xfrm>
              <a:off x="6369305" y="135194"/>
              <a:ext cx="82800" cy="716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A6AAAEE-8B49-4E62-95B4-AB0C15CE8CA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360305" y="126239"/>
                <a:ext cx="100440" cy="89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BD54AC9-C0B8-417E-9D1F-96D1AA34ED6D}"/>
                  </a:ext>
                </a:extLst>
              </p14:cNvPr>
              <p14:cNvContentPartPr/>
              <p14:nvPr/>
            </p14:nvContentPartPr>
            <p14:xfrm>
              <a:off x="7873745" y="158594"/>
              <a:ext cx="18720" cy="45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BD54AC9-C0B8-417E-9D1F-96D1AA34ED6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864745" y="149594"/>
                <a:ext cx="3636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1E5BE1C-B25E-4897-A0C9-2969D1561604}"/>
                  </a:ext>
                </a:extLst>
              </p14:cNvPr>
              <p14:cNvContentPartPr/>
              <p14:nvPr/>
            </p14:nvContentPartPr>
            <p14:xfrm>
              <a:off x="7873745" y="85874"/>
              <a:ext cx="5760" cy="20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1E5BE1C-B25E-4897-A0C9-2969D156160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864745" y="76874"/>
                <a:ext cx="234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3B41301-99F4-432A-B9E4-9487490EFB7F}"/>
                  </a:ext>
                </a:extLst>
              </p14:cNvPr>
              <p14:cNvContentPartPr/>
              <p14:nvPr/>
            </p14:nvContentPartPr>
            <p14:xfrm>
              <a:off x="8206025" y="140954"/>
              <a:ext cx="189360" cy="56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3B41301-99F4-432A-B9E4-9487490EFB7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197008" y="132011"/>
                <a:ext cx="207034" cy="74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E092502-B8C8-404D-AC30-7DD35A6E139E}"/>
                  </a:ext>
                </a:extLst>
              </p14:cNvPr>
              <p14:cNvContentPartPr/>
              <p14:nvPr/>
            </p14:nvContentPartPr>
            <p14:xfrm>
              <a:off x="8551265" y="144194"/>
              <a:ext cx="19080" cy="59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E092502-B8C8-404D-AC30-7DD35A6E13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542265" y="135194"/>
                <a:ext cx="3672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3254F6C-214D-4073-B083-CDE861EE1069}"/>
                  </a:ext>
                </a:extLst>
              </p14:cNvPr>
              <p14:cNvContentPartPr/>
              <p14:nvPr/>
            </p14:nvContentPartPr>
            <p14:xfrm>
              <a:off x="7946105" y="79034"/>
              <a:ext cx="183960" cy="1152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3254F6C-214D-4073-B083-CDE861EE106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937123" y="70062"/>
                <a:ext cx="201566" cy="1327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9453B99-07E5-41DE-A3BC-15A6945C7D08}"/>
                  </a:ext>
                </a:extLst>
              </p14:cNvPr>
              <p14:cNvContentPartPr/>
              <p14:nvPr/>
            </p14:nvContentPartPr>
            <p14:xfrm>
              <a:off x="7216385" y="84794"/>
              <a:ext cx="375840" cy="2170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9453B99-07E5-41DE-A3BC-15A6945C7D0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207394" y="75794"/>
                <a:ext cx="393463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0C20DF6-4745-4E03-831A-CAFC79E20376}"/>
                  </a:ext>
                </a:extLst>
              </p14:cNvPr>
              <p14:cNvContentPartPr/>
              <p14:nvPr/>
            </p14:nvContentPartPr>
            <p14:xfrm>
              <a:off x="6760985" y="71474"/>
              <a:ext cx="390600" cy="150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0C20DF6-4745-4E03-831A-CAFC79E2037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751985" y="62474"/>
                <a:ext cx="40824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959002C-86F8-4496-973A-3A53356D0D60}"/>
                  </a:ext>
                </a:extLst>
              </p14:cNvPr>
              <p14:cNvContentPartPr/>
              <p14:nvPr/>
            </p14:nvContentPartPr>
            <p14:xfrm>
              <a:off x="6008945" y="90914"/>
              <a:ext cx="287280" cy="1090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959002C-86F8-4496-973A-3A53356D0D60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999934" y="81944"/>
                <a:ext cx="304942" cy="126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D4548F9-83ED-4D39-BB90-8B5DA4A056E0}"/>
                  </a:ext>
                </a:extLst>
              </p14:cNvPr>
              <p14:cNvContentPartPr/>
              <p14:nvPr/>
            </p14:nvContentPartPr>
            <p14:xfrm>
              <a:off x="5209745" y="117914"/>
              <a:ext cx="545040" cy="133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D4548F9-83ED-4D39-BB90-8B5DA4A056E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200745" y="108914"/>
                <a:ext cx="56268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D0DA6AD-B6F3-4D24-991D-587E1CC72034}"/>
                  </a:ext>
                </a:extLst>
              </p14:cNvPr>
              <p14:cNvContentPartPr/>
              <p14:nvPr/>
            </p14:nvContentPartPr>
            <p14:xfrm>
              <a:off x="4912385" y="95234"/>
              <a:ext cx="146160" cy="137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D0DA6AD-B6F3-4D24-991D-587E1CC7203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903363" y="86234"/>
                <a:ext cx="163844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FC6D85D-EC6B-4E2B-9840-CE2E0BFBA98B}"/>
                  </a:ext>
                </a:extLst>
              </p14:cNvPr>
              <p14:cNvContentPartPr/>
              <p14:nvPr/>
            </p14:nvContentPartPr>
            <p14:xfrm>
              <a:off x="4092305" y="93434"/>
              <a:ext cx="543960" cy="160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FC6D85D-EC6B-4E2B-9840-CE2E0BFBA98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083311" y="84434"/>
                <a:ext cx="561588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F7418A7-FDF2-4F23-A1CD-ADCE1899F379}"/>
                  </a:ext>
                </a:extLst>
              </p14:cNvPr>
              <p14:cNvContentPartPr/>
              <p14:nvPr/>
            </p14:nvContentPartPr>
            <p14:xfrm>
              <a:off x="2660885" y="1740959"/>
              <a:ext cx="4991418" cy="3395869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F7418A7-FDF2-4F23-A1CD-ADCE1899F37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51525" y="1731599"/>
                <a:ext cx="5010138" cy="34145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0C6B3EA-A19B-4F37-9BF5-EFF36582C245}"/>
                  </a:ext>
                </a:extLst>
              </p14:cNvPr>
              <p14:cNvContentPartPr/>
              <p14:nvPr/>
            </p14:nvContentPartPr>
            <p14:xfrm>
              <a:off x="3685415" y="2824219"/>
              <a:ext cx="1060200" cy="3812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0C6B3EA-A19B-4F37-9BF5-EFF36582C24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676415" y="2815579"/>
                <a:ext cx="1077840" cy="39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605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4DD9A777-17D0-4047-AAE5-2B7677844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08"/>
          <a:stretch/>
        </p:blipFill>
        <p:spPr>
          <a:xfrm>
            <a:off x="3223844" y="1606212"/>
            <a:ext cx="4826027" cy="3537239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BBC59F97-BD98-E84B-9B25-49E3B0047B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8134"/>
          <a:stretch/>
        </p:blipFill>
        <p:spPr>
          <a:xfrm>
            <a:off x="3272433" y="1629656"/>
            <a:ext cx="4826027" cy="351379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1FDA22-ED9E-C14A-AE8F-BE44ABE7B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50" y="575500"/>
            <a:ext cx="2294050" cy="3981000"/>
          </a:xfrm>
        </p:spPr>
        <p:txBody>
          <a:bodyPr/>
          <a:lstStyle/>
          <a:p>
            <a:r>
              <a:rPr lang="en-US" dirty="0"/>
              <a:t>Normalizing Co-</a:t>
            </a:r>
            <a:r>
              <a:rPr lang="en-US" dirty="0" err="1"/>
              <a:t>Occurence</a:t>
            </a:r>
            <a:r>
              <a:rPr lang="en-US" dirty="0"/>
              <a:t> Matrices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CCD181F-118E-C74F-B6DF-E4E64A96B45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437636"/>
                <a:ext cx="5596200" cy="1441268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Problem: </a:t>
                </a:r>
                <a:r>
                  <a:rPr lang="en-US" dirty="0"/>
                  <a:t>popular items drown out the rest!</a:t>
                </a:r>
              </a:p>
              <a:p>
                <a:pPr marL="139700" indent="0">
                  <a:buNone/>
                </a:pPr>
                <a:r>
                  <a:rPr lang="en-US" b="1" dirty="0"/>
                  <a:t>Solution: </a:t>
                </a:r>
                <a:r>
                  <a:rPr lang="en-US" dirty="0"/>
                  <a:t>Normalizing using Jaccard Similarity.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purchased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and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purchased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or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CCD181F-118E-C74F-B6DF-E4E64A96B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437636"/>
                <a:ext cx="5596200" cy="1441268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41E4F-8A79-D143-9266-F50284780A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E0D8835-A30C-4A9F-9A59-2025678F542E}"/>
                  </a:ext>
                </a:extLst>
              </p14:cNvPr>
              <p14:cNvContentPartPr/>
              <p14:nvPr/>
            </p14:nvContentPartPr>
            <p14:xfrm>
              <a:off x="2816280" y="377640"/>
              <a:ext cx="4566960" cy="4355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E0D8835-A30C-4A9F-9A59-2025678F54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6920" y="368280"/>
                <a:ext cx="4585680" cy="437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3C91A92-06D4-488D-90EA-9923FEFB2977}"/>
                  </a:ext>
                </a:extLst>
              </p14:cNvPr>
              <p14:cNvContentPartPr/>
              <p14:nvPr/>
            </p14:nvContentPartPr>
            <p14:xfrm>
              <a:off x="5640215" y="1130779"/>
              <a:ext cx="1271160" cy="14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3C91A92-06D4-488D-90EA-9923FEFB297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31215" y="1121779"/>
                <a:ext cx="1288800" cy="3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937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62CCD-357D-6246-8554-82136F2B5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Incorporating Purchase History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F39FAFB-5A40-2A41-9ED9-6F71148226E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if I know the user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has bought a baby bottle and formula? </a:t>
                </a:r>
              </a:p>
              <a:p>
                <a:pPr marL="139700" indent="0">
                  <a:buNone/>
                </a:pPr>
                <a:r>
                  <a:rPr lang="en-US" b="1" dirty="0"/>
                  <a:t>Idea: </a:t>
                </a:r>
                <a:r>
                  <a:rPr lang="en-US" dirty="0"/>
                  <a:t>Take the average similarity between items they have bought</a:t>
                </a:r>
              </a:p>
              <a:p>
                <a:pPr marL="13970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𝑆𝑐𝑜𝑟𝑒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𝑑𝑖𝑎𝑝𝑒𝑟𝑠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𝑑𝑖𝑎𝑝𝑒𝑟𝑠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𝑏𝑎𝑏𝑦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𝑏𝑜𝑡𝑡𝑙𝑒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𝑑𝑖𝑎𝑝𝑒𝑟𝑠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𝑏𝑎𝑏𝑦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𝑓𝑜𝑟𝑚𝑢𝑙𝑎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Could also weight them differently based on recency of purchase!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Then all we need to do is find the item with the highest average score!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F39FAFB-5A40-2A41-9ED9-6F71148226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03FF9-BF2C-9B46-A067-CCD6E614B5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51447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ow To Build a Simple Content Based Book Recommender System">
            <a:extLst>
              <a:ext uri="{FF2B5EF4-FFF2-40B4-BE49-F238E27FC236}">
                <a16:creationId xmlns:a16="http://schemas.microsoft.com/office/drawing/2014/main" id="{BFAC50F4-0CF0-5549-9588-DE3DEC0AA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7" y="2681835"/>
            <a:ext cx="2900627" cy="24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A41ADB-59C2-DE44-879F-09509BC07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see as pros / cons of the item-item approach to recommendations?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C91D86-9420-924F-966F-5DE42DCFAB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DF9FE1-A816-E44F-BED7-B078591F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3721ED-AF79-4F4A-981D-68BC706C360D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2170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1FDA22-ED9E-C14A-AE8F-BE44ABE7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2 (Item-Item) Pros / Cons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CD181F-118E-C74F-B6DF-E4E64A96B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4" y="0"/>
            <a:ext cx="6053375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Pros</a:t>
            </a:r>
            <a:r>
              <a:rPr lang="en-US" dirty="0"/>
              <a:t>:</a:t>
            </a:r>
          </a:p>
          <a:p>
            <a:r>
              <a:rPr lang="en-US" dirty="0"/>
              <a:t>Personalizes to item (incorporating purchase history also personalizes to the user)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b="1" dirty="0"/>
              <a:t>Cons</a:t>
            </a:r>
            <a:r>
              <a:rPr lang="en-US" dirty="0"/>
              <a:t>:</a:t>
            </a:r>
          </a:p>
          <a:p>
            <a:pPr>
              <a:buClr>
                <a:schemeClr val="bg2"/>
              </a:buClr>
            </a:pPr>
            <a:r>
              <a:rPr lang="en-US" dirty="0"/>
              <a:t>Can still suffer from feedback loops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(As can all recommender systems – but in some cases it’s worse than others)</a:t>
            </a:r>
          </a:p>
          <a:p>
            <a:pPr>
              <a:buClr>
                <a:schemeClr val="bg2"/>
              </a:buClr>
            </a:pPr>
            <a:r>
              <a:rPr lang="en-US" dirty="0"/>
              <a:t>Scalability (must store entire item-item matrix)</a:t>
            </a:r>
          </a:p>
          <a:p>
            <a:pPr>
              <a:buClr>
                <a:schemeClr val="bg2"/>
              </a:buClr>
            </a:pPr>
            <a:r>
              <a:rPr lang="en-US" dirty="0"/>
              <a:t>Cold-Start Problem 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What do you do about new </a:t>
            </a:r>
            <a:r>
              <a:rPr lang="en-US" b="1" i="1" u="sng" dirty="0"/>
              <a:t>items</a:t>
            </a:r>
            <a:r>
              <a:rPr lang="en-US" dirty="0"/>
              <a:t>, with no data?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41E4F-8A79-D143-9266-F50284780A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7170" name="Picture 2" descr="Customers Who Bought This Item Also Bought…Affinity Analysis Explained –  MeasuringU">
            <a:extLst>
              <a:ext uri="{FF2B5EF4-FFF2-40B4-BE49-F238E27FC236}">
                <a16:creationId xmlns:a16="http://schemas.microsoft.com/office/drawing/2014/main" id="{D7F52C68-3D00-4342-992A-04E1E3D89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99" y="3338280"/>
            <a:ext cx="5310554" cy="180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091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14B8A-8C2F-C340-8643-7C6CC975FA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Solution 3: Feature-Based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BFA3E3-E62B-EF44-8AC3-F3CEAD70EA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07982-033B-2F44-BEB1-4F1EB76B1F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0095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819946-FE9C-984E-A794-015A52D9E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3: Feature-Based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13CA888-61CF-674B-99C2-9D869404C61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4" y="99391"/>
                <a:ext cx="6053375" cy="4929809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if we know what factors lead users to like an item?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Idea</a:t>
                </a:r>
                <a:r>
                  <a:rPr lang="en-US" dirty="0"/>
                  <a:t>: Create a feature vector for each item. Learn a regression model!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Define weights on these features for </a:t>
                </a:r>
                <a:r>
                  <a:rPr lang="en-US" b="1" dirty="0"/>
                  <a:t>all users </a:t>
                </a:r>
                <a:r>
                  <a:rPr lang="en-US" dirty="0"/>
                  <a:t>(global)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Fit linear model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13CA888-61CF-674B-99C2-9D869404C6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4" y="99391"/>
                <a:ext cx="6053375" cy="492980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5E8BD-1C65-7F40-ADA3-E7BE233604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3EC5A2-90A2-254B-9C27-90154ED5D322}"/>
              </a:ext>
            </a:extLst>
          </p:cNvPr>
          <p:cNvGraphicFramePr>
            <a:graphicFrameLocks noGrp="1"/>
          </p:cNvGraphicFramePr>
          <p:nvPr/>
        </p:nvGraphicFramePr>
        <p:xfrm>
          <a:off x="2735134" y="1451775"/>
          <a:ext cx="6096000" cy="111252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94350144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494511693"/>
                    </a:ext>
                  </a:extLst>
                </a:gridCol>
                <a:gridCol w="2446466">
                  <a:extLst>
                    <a:ext uri="{9D8B030D-6E8A-4147-A177-3AD203B41FA5}">
                      <a16:colId xmlns:a16="http://schemas.microsoft.com/office/drawing/2014/main" val="871088800"/>
                    </a:ext>
                  </a:extLst>
                </a:gridCol>
                <a:gridCol w="601534">
                  <a:extLst>
                    <a:ext uri="{9D8B030D-6E8A-4147-A177-3AD203B41FA5}">
                      <a16:colId xmlns:a16="http://schemas.microsoft.com/office/drawing/2014/main" val="1045072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Genre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Director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043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Quentin Tarantino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95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Sci-Fi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George Lucas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772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54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819946-FE9C-984E-A794-015A52D9E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3: Feature-Based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13CA888-61CF-674B-99C2-9D869404C61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4" y="99391"/>
                <a:ext cx="6053375" cy="4929809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if we know what factors lead users to like an item?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Idea</a:t>
                </a:r>
                <a:r>
                  <a:rPr lang="en-US" dirty="0"/>
                  <a:t>: Create a feature vector for each item. Learn a regression model!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Define weights on these features for </a:t>
                </a:r>
                <a:r>
                  <a:rPr lang="en-US" b="1" dirty="0"/>
                  <a:t>all users </a:t>
                </a:r>
                <a:r>
                  <a:rPr lang="en-US" dirty="0"/>
                  <a:t>(global)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Fit linear model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𝑢𝑣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𝑎𝑟𝑔𝑚𝑖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𝑟𝑎𝑡𝑖𝑛𝑔𝑠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𝑢𝑣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13CA888-61CF-674B-99C2-9D869404C6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4" y="99391"/>
                <a:ext cx="6053375" cy="4929809"/>
              </a:xfrm>
              <a:blipFill>
                <a:blip r:embed="rId3"/>
                <a:stretch>
                  <a:fillRect b="-21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5E8BD-1C65-7F40-ADA3-E7BE233604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3EC5A2-90A2-254B-9C27-90154ED5D322}"/>
              </a:ext>
            </a:extLst>
          </p:cNvPr>
          <p:cNvGraphicFramePr>
            <a:graphicFrameLocks noGrp="1"/>
          </p:cNvGraphicFramePr>
          <p:nvPr/>
        </p:nvGraphicFramePr>
        <p:xfrm>
          <a:off x="2735134" y="1451775"/>
          <a:ext cx="6096000" cy="111252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94350144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494511693"/>
                    </a:ext>
                  </a:extLst>
                </a:gridCol>
                <a:gridCol w="2446466">
                  <a:extLst>
                    <a:ext uri="{9D8B030D-6E8A-4147-A177-3AD203B41FA5}">
                      <a16:colId xmlns:a16="http://schemas.microsoft.com/office/drawing/2014/main" val="871088800"/>
                    </a:ext>
                  </a:extLst>
                </a:gridCol>
                <a:gridCol w="601534">
                  <a:extLst>
                    <a:ext uri="{9D8B030D-6E8A-4147-A177-3AD203B41FA5}">
                      <a16:colId xmlns:a16="http://schemas.microsoft.com/office/drawing/2014/main" val="1045072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Genre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Director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043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Quentin Tarantino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95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Sci-Fi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George Lucas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772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32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FA6635-560F-1D41-8087-6DE711375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Completion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591F8D-FC7A-3742-B415-1701D02FD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Want to recommend movies based</a:t>
            </a:r>
            <a:br>
              <a:rPr lang="en-US" dirty="0"/>
            </a:br>
            <a:r>
              <a:rPr lang="en-US" dirty="0"/>
              <a:t>on user ratings for movies.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Challenge</a:t>
            </a:r>
            <a:r>
              <a:rPr lang="en-US" dirty="0"/>
              <a:t>: Users have rated </a:t>
            </a:r>
            <a:br>
              <a:rPr lang="en-US" dirty="0"/>
            </a:br>
            <a:r>
              <a:rPr lang="en-US" dirty="0"/>
              <a:t>relatively few of the entire catalog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Can think of this as a matrix of </a:t>
            </a:r>
            <a:br>
              <a:rPr lang="en-US" dirty="0"/>
            </a:br>
            <a:r>
              <a:rPr lang="en-US" dirty="0"/>
              <a:t>users and ratings with missing data!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FBF0-2350-304F-8E33-EC5399CBC8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A33DE1-CABA-694B-A0D3-E18123839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17" y="765544"/>
            <a:ext cx="2541833" cy="22517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829E21-BC5D-AA47-AC59-7BF16734AC85}"/>
              </a:ext>
            </a:extLst>
          </p:cNvPr>
          <p:cNvSpPr/>
          <p:nvPr/>
        </p:nvSpPr>
        <p:spPr>
          <a:xfrm>
            <a:off x="6367717" y="516634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Input Data</a:t>
            </a:r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A70B84-F3C6-0845-B59C-FB0ECCE07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259" y="3311444"/>
            <a:ext cx="40386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7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5008-62EE-2A4E-AC32-2E08F1A7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378121" cy="3981000"/>
          </a:xfrm>
        </p:spPr>
        <p:txBody>
          <a:bodyPr/>
          <a:lstStyle/>
          <a:p>
            <a:r>
              <a:rPr lang="en-US" dirty="0"/>
              <a:t>Personalization: Option 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8CF2D-484D-4544-9D90-93F4B07F8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Add user-specific features to the feature vector!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D9A06-98F4-4149-93A6-5198940206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F7AB3B9C-9949-5B4B-A6DC-684450CADC0E}"/>
              </a:ext>
            </a:extLst>
          </p:cNvPr>
          <p:cNvGraphicFramePr>
            <a:graphicFrameLocks noGrp="1"/>
          </p:cNvGraphicFramePr>
          <p:nvPr/>
        </p:nvGraphicFramePr>
        <p:xfrm>
          <a:off x="1678898" y="1453480"/>
          <a:ext cx="7426586" cy="125984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1432564">
                  <a:extLst>
                    <a:ext uri="{9D8B030D-6E8A-4147-A177-3AD203B41FA5}">
                      <a16:colId xmlns:a16="http://schemas.microsoft.com/office/drawing/2014/main" val="2943501443"/>
                    </a:ext>
                  </a:extLst>
                </a:gridCol>
                <a:gridCol w="1432564">
                  <a:extLst>
                    <a:ext uri="{9D8B030D-6E8A-4147-A177-3AD203B41FA5}">
                      <a16:colId xmlns:a16="http://schemas.microsoft.com/office/drawing/2014/main" val="2494511693"/>
                    </a:ext>
                  </a:extLst>
                </a:gridCol>
                <a:gridCol w="1446508">
                  <a:extLst>
                    <a:ext uri="{9D8B030D-6E8A-4147-A177-3AD203B41FA5}">
                      <a16:colId xmlns:a16="http://schemas.microsoft.com/office/drawing/2014/main" val="871088800"/>
                    </a:ext>
                  </a:extLst>
                </a:gridCol>
                <a:gridCol w="500496">
                  <a:extLst>
                    <a:ext uri="{9D8B030D-6E8A-4147-A177-3AD203B41FA5}">
                      <a16:colId xmlns:a16="http://schemas.microsoft.com/office/drawing/2014/main" val="1045072162"/>
                    </a:ext>
                  </a:extLst>
                </a:gridCol>
                <a:gridCol w="884131">
                  <a:extLst>
                    <a:ext uri="{9D8B030D-6E8A-4147-A177-3AD203B41FA5}">
                      <a16:colId xmlns:a16="http://schemas.microsoft.com/office/drawing/2014/main" val="3293525433"/>
                    </a:ext>
                  </a:extLst>
                </a:gridCol>
                <a:gridCol w="749066">
                  <a:extLst>
                    <a:ext uri="{9D8B030D-6E8A-4147-A177-3AD203B41FA5}">
                      <a16:colId xmlns:a16="http://schemas.microsoft.com/office/drawing/2014/main" val="3420689334"/>
                    </a:ext>
                  </a:extLst>
                </a:gridCol>
                <a:gridCol w="981257">
                  <a:extLst>
                    <a:ext uri="{9D8B030D-6E8A-4147-A177-3AD203B41FA5}">
                      <a16:colId xmlns:a16="http://schemas.microsoft.com/office/drawing/2014/main" val="42924736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Genre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Year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Director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Gender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Age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043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Action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1994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Quentin Tarantino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95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Sci-Fi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1977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George Lucas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42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772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69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1C82-B1AD-534C-B90E-4E03A0CD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361793" cy="3981000"/>
          </a:xfrm>
        </p:spPr>
        <p:txBody>
          <a:bodyPr/>
          <a:lstStyle/>
          <a:p>
            <a:r>
              <a:rPr lang="en-US" dirty="0"/>
              <a:t>Personalization: Option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9534713-8638-8D49-AE72-7EC9513C340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Include a user-specified deviation from the global model.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𝑢𝑣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Start a new user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update over time.</a:t>
                </a:r>
              </a:p>
              <a:p>
                <a:r>
                  <a:rPr lang="en-US" dirty="0"/>
                  <a:t>OLS on the residuals of the global model</a:t>
                </a:r>
              </a:p>
              <a:p>
                <a:r>
                  <a:rPr lang="en-US" dirty="0"/>
                  <a:t>Bayesian Update (start with a probability distribution over user-specific deviations, update as you get more data)</a:t>
                </a:r>
              </a:p>
              <a:p>
                <a:pPr marL="13970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9534713-8638-8D49-AE72-7EC9513C34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D00BF-88DB-3D41-9AA3-790DA7DFE9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8898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EF0CE9-C986-CE4C-8361-6BD03EF3C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feature-based recommender systems suffer from the cold start problem? Why or why not?</a:t>
            </a:r>
          </a:p>
          <a:p>
            <a:r>
              <a:rPr lang="en-US" dirty="0"/>
              <a:t>What about other pros/cons of feature-based?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08B35-028B-CE41-9042-2D98C704B0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53AE3E-1224-A846-92E2-B9F30EB4C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7B221-F795-4B43-BDAB-5443BC04EB87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39A331A6-7FE9-9441-91E9-3FD7063A5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2" y="1791427"/>
            <a:ext cx="6662057" cy="315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572679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0CEFAA-FD62-C94B-9B41-0893666EF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3 (Feature-Based) Pros / Cons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468366-D93E-D742-8E30-C99540754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Pros</a:t>
            </a:r>
            <a:r>
              <a:rPr lang="en-US" dirty="0"/>
              <a:t>:</a:t>
            </a:r>
          </a:p>
          <a:p>
            <a:r>
              <a:rPr lang="en-US" dirty="0"/>
              <a:t>No cold-start issue!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Even if a new user/item has no purchase history, you know features about them.</a:t>
            </a:r>
          </a:p>
          <a:p>
            <a:pPr>
              <a:buClr>
                <a:schemeClr val="bg2"/>
              </a:buClr>
            </a:pPr>
            <a:r>
              <a:rPr lang="en-US" dirty="0"/>
              <a:t>Personalizes to the user and item.</a:t>
            </a:r>
          </a:p>
          <a:p>
            <a:pPr>
              <a:buClr>
                <a:schemeClr val="bg2"/>
              </a:buClr>
            </a:pPr>
            <a:r>
              <a:rPr lang="en-US" dirty="0"/>
              <a:t>Scalable (only need to store weights per feature)</a:t>
            </a:r>
          </a:p>
          <a:p>
            <a:pPr>
              <a:buClr>
                <a:schemeClr val="bg2"/>
              </a:buClr>
            </a:pPr>
            <a:r>
              <a:rPr lang="en-US" dirty="0"/>
              <a:t>Can add arbitrary features (e.g., time of day)</a:t>
            </a:r>
          </a:p>
          <a:p>
            <a:pPr>
              <a:buClr>
                <a:schemeClr val="bg2"/>
              </a:buClr>
            </a:pPr>
            <a:endParaRPr lang="en-US" dirty="0"/>
          </a:p>
          <a:p>
            <a:pPr marL="139700" indent="0">
              <a:buClr>
                <a:schemeClr val="bg2"/>
              </a:buClr>
              <a:buNone/>
            </a:pPr>
            <a:r>
              <a:rPr lang="en-US" b="1" dirty="0"/>
              <a:t>Cons</a:t>
            </a:r>
            <a:r>
              <a:rPr lang="en-US" dirty="0"/>
              <a:t>:</a:t>
            </a:r>
          </a:p>
          <a:p>
            <a:pPr>
              <a:buClr>
                <a:schemeClr val="bg2"/>
              </a:buClr>
            </a:pPr>
            <a:r>
              <a:rPr lang="en-US" dirty="0"/>
              <a:t>Hand-crafting features is very tedious and unscalable </a:t>
            </a:r>
            <a:r>
              <a:rPr lang="en-US" dirty="0">
                <a:sym typeface="Wingdings" pitchFamily="2" charset="2"/>
              </a:rPr>
              <a:t></a:t>
            </a:r>
          </a:p>
          <a:p>
            <a:pPr>
              <a:buClr>
                <a:schemeClr val="bg2"/>
              </a:buClr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A589A9-4D8E-E34A-8CCD-BF7235A75E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719725236"/>
      </p:ext>
    </p:extLst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22BFC-D6E3-0348-9E81-D3B798269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16B6F-786A-4347-B3D4-C3D444C52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8900" y="150956"/>
            <a:ext cx="3053443" cy="6004915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Dimensionality Reduction &amp; PCA</a:t>
            </a:r>
            <a:r>
              <a:rPr lang="en-US" dirty="0"/>
              <a:t>:</a:t>
            </a:r>
          </a:p>
          <a:p>
            <a:r>
              <a:rPr lang="en-US" dirty="0"/>
              <a:t>Why and when it’s important</a:t>
            </a:r>
          </a:p>
          <a:p>
            <a:r>
              <a:rPr lang="en-US" dirty="0"/>
              <a:t>High level intuition for PCA</a:t>
            </a:r>
          </a:p>
          <a:p>
            <a:r>
              <a:rPr lang="en-US" dirty="0"/>
              <a:t>Linear Projections &amp; Reconstruction</a:t>
            </a:r>
          </a:p>
          <a:p>
            <a:r>
              <a:rPr lang="en-US" dirty="0"/>
              <a:t>Eigenvectors / Eigenvalues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Recommender Systems</a:t>
            </a:r>
            <a:r>
              <a:rPr lang="en-US" dirty="0"/>
              <a:t>:</a:t>
            </a:r>
          </a:p>
          <a:p>
            <a:r>
              <a:rPr lang="en-US" dirty="0"/>
              <a:t>Sol 0: Popularity</a:t>
            </a:r>
          </a:p>
          <a:p>
            <a:r>
              <a:rPr lang="en-US" dirty="0"/>
              <a:t>Sol 1: Nearest User (User-User)</a:t>
            </a:r>
          </a:p>
          <a:p>
            <a:r>
              <a:rPr lang="en-US" dirty="0"/>
              <a:t>Sol 2: “People who bought this also bought” (item-item)</a:t>
            </a:r>
          </a:p>
          <a:p>
            <a:r>
              <a:rPr lang="en-US" dirty="0"/>
              <a:t>Sol 3: Feature-Base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4913F-5A93-3B4B-9F7B-10812A893A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B3835D5-6C8A-6849-BE4A-4C75611C1827}"/>
              </a:ext>
            </a:extLst>
          </p:cNvPr>
          <p:cNvSpPr txBox="1">
            <a:spLocks/>
          </p:cNvSpPr>
          <p:nvPr/>
        </p:nvSpPr>
        <p:spPr>
          <a:xfrm>
            <a:off x="5783134" y="2566000"/>
            <a:ext cx="3322350" cy="2420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9700" indent="0">
              <a:buFont typeface="Nunito Sans"/>
              <a:buNone/>
            </a:pPr>
            <a:r>
              <a:rPr lang="en-US" b="1" dirty="0"/>
              <a:t>Next Time (Rec System Continued):</a:t>
            </a:r>
          </a:p>
          <a:p>
            <a:r>
              <a:rPr lang="en-US" dirty="0"/>
              <a:t>Sol 4: Matrix Factorization</a:t>
            </a:r>
          </a:p>
          <a:p>
            <a:r>
              <a:rPr lang="en-US" dirty="0"/>
              <a:t>Sol 5: Hybrid Model</a:t>
            </a:r>
          </a:p>
          <a:p>
            <a:r>
              <a:rPr lang="en-US" dirty="0"/>
              <a:t>Addressing common issues with Recommender Systems</a:t>
            </a:r>
          </a:p>
          <a:p>
            <a:r>
              <a:rPr lang="en-US" dirty="0"/>
              <a:t>Evaluating Recommender Systems</a:t>
            </a:r>
          </a:p>
        </p:txBody>
      </p:sp>
    </p:spTree>
    <p:extLst>
      <p:ext uri="{BB962C8B-B14F-4D97-AF65-F5344CB8AC3E}">
        <p14:creationId xmlns:p14="http://schemas.microsoft.com/office/powerpoint/2010/main" val="78384103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Table&#10;&#10;Description automatically generated">
            <a:extLst>
              <a:ext uri="{FF2B5EF4-FFF2-40B4-BE49-F238E27FC236}">
                <a16:creationId xmlns:a16="http://schemas.microsoft.com/office/drawing/2014/main" id="{927B2EC3-CBEC-4643-8C28-61B8830EF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08"/>
          <a:stretch/>
        </p:blipFill>
        <p:spPr>
          <a:xfrm>
            <a:off x="3223844" y="1606212"/>
            <a:ext cx="4826027" cy="353723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1FDA22-ED9E-C14A-AE8F-BE44ABE7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2: “People Who Bought This Also Bought…” (Item-Item)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CCD181F-118E-C74F-B6DF-E4E64A96B45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366489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Item-Item Recommendation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Create a </a:t>
                </a:r>
                <a:r>
                  <a:rPr lang="en-US" b="1" dirty="0"/>
                  <a:t>co-occurrence matrix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/>
                  <a:t> 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is the number of items).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= # of users who bought both item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For item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, predict the top-k items that are bought together.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CCD181F-118E-C74F-B6DF-E4E64A96B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366489"/>
                <a:ext cx="5596200" cy="398100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41E4F-8A79-D143-9266-F50284780A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1168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4DD9A777-17D0-4047-AAE5-2B7677844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08"/>
          <a:stretch/>
        </p:blipFill>
        <p:spPr>
          <a:xfrm>
            <a:off x="3223844" y="1606212"/>
            <a:ext cx="4826027" cy="3537239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BBC59F97-BD98-E84B-9B25-49E3B0047B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8134"/>
          <a:stretch/>
        </p:blipFill>
        <p:spPr>
          <a:xfrm>
            <a:off x="3272433" y="1629656"/>
            <a:ext cx="4826027" cy="351379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1FDA22-ED9E-C14A-AE8F-BE44ABE7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Normalizing Co-</a:t>
            </a:r>
            <a:r>
              <a:rPr lang="en-US" dirty="0" err="1"/>
              <a:t>Occurence</a:t>
            </a:r>
            <a:r>
              <a:rPr lang="en-US" dirty="0"/>
              <a:t> Matrices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CCD181F-118E-C74F-B6DF-E4E64A96B45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00150" y="413575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Problem: </a:t>
                </a:r>
                <a:r>
                  <a:rPr lang="en-US" dirty="0"/>
                  <a:t>popular items drown out the rest!</a:t>
                </a:r>
              </a:p>
              <a:p>
                <a:pPr marL="139700" indent="0">
                  <a:buNone/>
                </a:pPr>
                <a:r>
                  <a:rPr lang="en-US" b="1" dirty="0"/>
                  <a:t>Solution: </a:t>
                </a:r>
                <a:r>
                  <a:rPr lang="en-US" dirty="0"/>
                  <a:t>Normalizing using Jaccard Similarity.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purchased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and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purchased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or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CCD181F-118E-C74F-B6DF-E4E64A96B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00150" y="413575"/>
                <a:ext cx="5596200" cy="3981000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41E4F-8A79-D143-9266-F50284780A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2012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7C30D-C1C0-7A43-96C0-EA22E3B0C0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Solution 4: Matrix Factorization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757CB-7B57-7845-B396-4AE55561E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100" y="3983050"/>
            <a:ext cx="2265684" cy="784800"/>
          </a:xfrm>
        </p:spPr>
        <p:txBody>
          <a:bodyPr/>
          <a:lstStyle/>
          <a:p>
            <a:r>
              <a:rPr lang="en-US" dirty="0"/>
              <a:t>Can we learn the features of items?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2B51-8A30-8A49-B165-353370FE27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42535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A7EEE-E663-8948-AB82-A00D4892B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 Assumptions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7CCC1D5-6E6A-644A-BC1D-E257BA3797A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Assume that each item has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(unknown) features.</a:t>
                </a:r>
              </a:p>
              <a:p>
                <a:r>
                  <a:rPr lang="en-US" dirty="0"/>
                  <a:t>e.g.,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possible genres of movies (action, romance, sci-fi, etc.)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Then, we can describe an item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 with feature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endParaRPr lang="en-US" b="1" dirty="0"/>
              </a:p>
              <a:p>
                <a:r>
                  <a:rPr lang="en-US" dirty="0"/>
                  <a:t>How much is the movie action, romance, sci-fi, …</a:t>
                </a:r>
              </a:p>
              <a:p>
                <a:r>
                  <a:rPr lang="en-US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0.3,    0.01,    1.5,    …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We can also describe each user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dirty="0"/>
                  <a:t> with a feature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endParaRPr lang="en-US" b="1" dirty="0"/>
              </a:p>
              <a:p>
                <a:r>
                  <a:rPr lang="en-US" dirty="0"/>
                  <a:t>How much they like action, romance, sci-fi, ….</a:t>
                </a:r>
              </a:p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=[2.3,     0 ,   0.7   ,    …]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Estimate rating for user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dirty="0"/>
                  <a:t> and movie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 as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𝑅𝑎𝑡𝑖𝑛𝑔</m:t>
                          </m:r>
                        </m:e>
                      </m:acc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=2.3⋅0.3 +0⋅0.01+0.7⋅1.5+ …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7CCC1D5-6E6A-644A-BC1D-E257BA3797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b="-7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0FA89-AC51-D146-98E0-99F9820958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87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0E6D-E20E-E24C-872A-C0F4D23E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9CEC6F59-4C08-0540-B5E0-3BAC167D78A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213550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: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that when multiplied, achieve predicted ratings that are close to the values that we have data for.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Our quality metric will be (could use others)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acc>
                                <m:accPr>
                                  <m:chr m:val="̂"/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18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 dirty="0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acc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  <m:t> = </m:t>
                              </m:r>
                              <m:limLow>
                                <m:limLow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latin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𝑟𝑎𝑡𝑖𝑛𝑔𝑠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≠?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en-US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This is the MSE, but we are learning both “weights” (how much the user likes each feature) and item features! </a:t>
                </a: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9CEC6F59-4C08-0540-B5E0-3BAC167D78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213550"/>
                <a:ext cx="5596200" cy="3981000"/>
              </a:xfrm>
              <a:blipFill>
                <a:blip r:embed="rId3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6A791-6FB0-6A4D-A9EC-6EF1C81843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6137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A7EEE-E663-8948-AB82-A00D4892B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 Assumptions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7CCC1D5-6E6A-644A-BC1D-E257BA3797A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499"/>
                <a:ext cx="5596200" cy="4347229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Assume that each item has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(unknown) features.</a:t>
                </a:r>
              </a:p>
              <a:p>
                <a:r>
                  <a:rPr lang="en-US" dirty="0"/>
                  <a:t>e.g.,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possible genres of movies (action, romance, sci-fi, etc.)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Then, we can describe an item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 with feature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endParaRPr lang="en-US" b="1" dirty="0"/>
              </a:p>
              <a:p>
                <a:r>
                  <a:rPr lang="en-US" dirty="0"/>
                  <a:t>How much is the movie action, romance, sci-fi, …</a:t>
                </a:r>
              </a:p>
              <a:p>
                <a:r>
                  <a:rPr lang="en-US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0.3,    0.01,    1.5,    …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We can also describe each user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dirty="0"/>
                  <a:t> with a feature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endParaRPr lang="en-US" b="1" dirty="0"/>
              </a:p>
              <a:p>
                <a:r>
                  <a:rPr lang="en-US" dirty="0"/>
                  <a:t>How much they like action, romance, sci-fi, ….</a:t>
                </a:r>
              </a:p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=[2.3,     0 ,   0.7   ,    …]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Estimate rating for user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dirty="0"/>
                  <a:t> and movie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 as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𝑅𝑎𝑡𝑖𝑛𝑔</m:t>
                          </m:r>
                        </m:e>
                      </m:acc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=2.3⋅0.3 +0⋅0.01+0.7⋅1.5+ …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7CCC1D5-6E6A-644A-BC1D-E257BA3797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499"/>
                <a:ext cx="5596200" cy="434722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0FA89-AC51-D146-98E0-99F9820958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744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CDD05-974B-C143-A220-BD70F515E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Called Matrix Factorization?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28EC64-6466-85CB-C322-3361639DF7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D3C06-D0F2-174A-8C5A-F342EF59EC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E67DCE-CE16-104C-A482-51CC5960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574" y="1478070"/>
            <a:ext cx="6588617" cy="14404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4573DD-F2EF-6645-B6E1-5F8D3674AE59}"/>
              </a:ext>
            </a:extLst>
          </p:cNvPr>
          <p:cNvSpPr txBox="1"/>
          <p:nvPr/>
        </p:nvSpPr>
        <p:spPr>
          <a:xfrm>
            <a:off x="2624203" y="4379970"/>
            <a:ext cx="6285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dirty="0">
                <a:latin typeface="Nunito Sans" pitchFamily="2" charset="77"/>
              </a:rPr>
              <a:t>Also called </a:t>
            </a:r>
            <a:r>
              <a:rPr lang="en-US" b="1" dirty="0">
                <a:latin typeface="Nunito Sans" pitchFamily="2" charset="77"/>
              </a:rPr>
              <a:t>Matrix Completion</a:t>
            </a:r>
            <a:r>
              <a:rPr lang="en-US" dirty="0">
                <a:latin typeface="Nunito Sans" pitchFamily="2" charset="77"/>
              </a:rPr>
              <a:t>, because this technique can be used to fill in missing values of a matrix</a:t>
            </a:r>
          </a:p>
        </p:txBody>
      </p:sp>
    </p:spTree>
    <p:extLst>
      <p:ext uri="{BB962C8B-B14F-4D97-AF65-F5344CB8AC3E}">
        <p14:creationId xmlns:p14="http://schemas.microsoft.com/office/powerpoint/2010/main" val="3056407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D5F32-3039-3147-9723-C07279361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Suppose we have learned the following user and movie features using 2 features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What is the predicted rating user 1 will have of movie 2?</a:t>
            </a:r>
          </a:p>
          <a:p>
            <a:r>
              <a:rPr lang="en-US" dirty="0"/>
              <a:t>What is the highest predicted rating from this matrix factorization model? Which user made the prediction, for which movie?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085EF-4496-E142-A526-704798DB72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58A66C-DDE8-E748-A948-C784283AB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D9AD0-7CC7-0F40-8C03-311F8C034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725" y="1541876"/>
            <a:ext cx="4826000" cy="11049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0D1907-08D8-FB48-A643-DB926D02340E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3983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D5F32-3039-3147-9723-C07279361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Suppose we have learned the following user and movie features using 2 features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What is the predicted rating user 1 will have of movie 2?</a:t>
            </a:r>
          </a:p>
          <a:p>
            <a:r>
              <a:rPr lang="en-US" dirty="0"/>
              <a:t>What is the highest predicted rating from this matrix factorization model? Which user made the prediction, for which movie?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085EF-4496-E142-A526-704798DB72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58A66C-DDE8-E748-A948-C784283AB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D9AD0-7CC7-0F40-8C03-311F8C034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725" y="1541876"/>
            <a:ext cx="4826000" cy="11049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0D1907-08D8-FB48-A643-DB926D02340E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8465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8A66C-DDE8-E748-A948-C784283AB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D5F32-3039-3147-9723-C07279361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Suppose we have learned the following user and movie features using 2 features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Then we can predict what each user would rate each movie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085EF-4496-E142-A526-704798DB72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D9AD0-7CC7-0F40-8C03-311F8C034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725" y="1541876"/>
            <a:ext cx="4826000" cy="110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7DA1FD-8D07-2E4A-97C1-AAA4E3DE9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550" y="3613151"/>
            <a:ext cx="2374900" cy="133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9705B8-4073-9C46-8176-7177C03DA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154" y="3852707"/>
            <a:ext cx="1598471" cy="1118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140AE1-AF2C-BD43-9BBB-4CE4C63E0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5373" y="3852706"/>
            <a:ext cx="1598471" cy="111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55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6E94-34FC-D346-AB12-FD9C72B310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Coordinate Descent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9763EE-2BED-7E4A-A304-03CFE5ADC3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3CE58-A9A5-D646-9438-145E4F7AC9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11244859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679FB69-1E78-444A-8FB6-E34CD6B3B53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Find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US" dirty="0"/>
                  <a:t> &amp;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679FB69-1E78-444A-8FB6-E34CD6B3B5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C5511B2B-F5C0-C648-A07A-263139246C3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Remember, our quality metric is 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acc>
                                <m:accPr>
                                  <m:chr m:val="̂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acc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 = </m:t>
                              </m:r>
                              <m:limLow>
                                <m:limLow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latin typeface="Cambria Math" panose="02040503050406030204" pitchFamily="18" charset="0"/>
                                    </a:rPr>
                                    <m:t>argm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e>
                                <m:li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𝑟𝑎𝑡𝑖𝑛𝑔𝑠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≠?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Gradient descent is not used in practice to optimize this, since it is much easier to implement </a:t>
                </a:r>
                <a:r>
                  <a:rPr lang="en-US" b="1" dirty="0"/>
                  <a:t>coordinate descent </a:t>
                </a:r>
                <a:r>
                  <a:rPr lang="en-US" dirty="0"/>
                  <a:t>(i.e., Alternating Least Squares) to find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C5511B2B-F5C0-C648-A07A-263139246C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t="-10191" r="-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C6562-BF1A-814F-96BF-FB14D11AA3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4416907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661-7958-0E48-8D44-C95B6C27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E88A8BA-F796-8845-AC71-D6FF80F9A4D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: Minimize some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Instead of finding optima for all coordinates, do it for one coordinate at a time!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To pick coordinate, can do round robin or </a:t>
                </a:r>
                <a:br>
                  <a:rPr lang="en-US" dirty="0"/>
                </a:br>
                <a:r>
                  <a:rPr lang="en-US" dirty="0"/>
                  <a:t>pick at random each time.</a:t>
                </a:r>
                <a:br>
                  <a:rPr lang="en-US" dirty="0"/>
                </a:b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Guaranteed to find an optimal solution</a:t>
                </a:r>
                <a:br>
                  <a:rPr lang="en-US" dirty="0"/>
                </a:br>
                <a:r>
                  <a:rPr lang="en-US" dirty="0"/>
                  <a:t>under some constraints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E88A8BA-F796-8845-AC71-D6FF80F9A4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10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1CA56-0506-DD4B-BB82-71847BFCEC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1D8E0D-FF8D-B740-8D74-62E9E2EA0450}"/>
                  </a:ext>
                </a:extLst>
              </p:cNvPr>
              <p:cNvSpPr txBox="1"/>
              <p:nvPr/>
            </p:nvSpPr>
            <p:spPr>
              <a:xfrm>
                <a:off x="3090626" y="2211572"/>
                <a:ext cx="4330900" cy="105817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𝐼𝑛𝑖𝑡𝑖𝑎𝑙𝑖𝑧𝑒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=0 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𝑠𝑚𝑎𝑟𝑡𝑙𝑦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𝑤h𝑖𝑙𝑒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𝑛𝑜𝑡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𝑐𝑜𝑛𝑣𝑒𝑟𝑔𝑒𝑑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𝑝𝑖𝑐𝑘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𝑐𝑜𝑜𝑟𝑑𝑖𝑛𝑎𝑡𝑒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, …,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rgbClr val="95698A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…    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1D8E0D-FF8D-B740-8D74-62E9E2EA0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6" y="2211572"/>
                <a:ext cx="4330900" cy="10581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0E63F2D-AEF7-544D-A759-47C5B88C9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816" y="2813983"/>
            <a:ext cx="2074184" cy="219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61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6707E-1ADF-9B47-9159-6D78B4E4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Descent for 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7D4FC87-D827-5545-980F-9C15A53E9E1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499"/>
                <a:ext cx="5596200" cy="4567951"/>
              </a:xfrm>
            </p:spPr>
            <p:txBody>
              <a:bodyPr/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acc>
                                <m:accPr>
                                  <m:chr m:val="̂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acc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 = </m:t>
                              </m:r>
                              <m:limLow>
                                <m:limLow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𝑟𝑎𝑡𝑖𝑛𝑔𝑠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≠?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b="1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Fix movie factors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and optimize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/>
                    </m:sSub>
                  </m:oMath>
                </a14:m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acc>
                                <m:accPr>
                                  <m:chr m:val="̂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limLow>
                                <m:limLow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𝑟𝑎𝑡𝑖𝑛𝑔𝑠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≠?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 marL="139700" indent="0">
                  <a:buNone/>
                </a:pPr>
                <a:endParaRPr lang="en-US" sz="1800" dirty="0"/>
              </a:p>
              <a:p>
                <a:pPr marL="139700" indent="0">
                  <a:buNone/>
                </a:pPr>
                <a:r>
                  <a:rPr lang="en-US" b="1" dirty="0"/>
                  <a:t>First key insight</a:t>
                </a:r>
                <a:r>
                  <a:rPr lang="en-US" dirty="0"/>
                  <a:t>: users are independent! 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limLow>
                                <m:limLow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𝑟𝑎𝑡𝑖𝑛𝑔𝑠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𝑓𝑜𝑟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≠?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7D4FC87-D827-5545-980F-9C15A53E9E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499"/>
                <a:ext cx="5596200" cy="4567951"/>
              </a:xfrm>
              <a:blipFill>
                <a:blip r:embed="rId3"/>
                <a:stretch>
                  <a:fillRect t="-15789" b="-17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DFAFB-DA1A-3E47-9F62-EEABE68BDF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026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6707E-1ADF-9B47-9159-6D78B4E4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Descent for 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7D4FC87-D827-5545-980F-9C15A53E9E1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499"/>
                <a:ext cx="5596200" cy="4567951"/>
              </a:xfrm>
            </p:spPr>
            <p:txBody>
              <a:bodyPr/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limLow>
                                <m:limLow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𝑟𝑎𝑡𝑖𝑛𝑔𝑠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𝑓𝑜𝑟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≠?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b="1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Second key insight</a:t>
                </a:r>
                <a:r>
                  <a:rPr lang="en-US" dirty="0"/>
                  <a:t>: this looks a lot like linear regression!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  <m:d>
                                        <m:d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 sz="1800" dirty="0"/>
              </a:p>
              <a:p>
                <a:pPr marL="139700" indent="0">
                  <a:buNone/>
                </a:pPr>
                <a:endParaRPr lang="en-US" sz="1800" dirty="0"/>
              </a:p>
              <a:p>
                <a:pPr marL="139700" indent="0">
                  <a:buNone/>
                </a:pPr>
                <a:r>
                  <a:rPr lang="en-US" b="1" dirty="0"/>
                  <a:t>Takeaway</a:t>
                </a:r>
                <a:r>
                  <a:rPr lang="en-US" dirty="0"/>
                  <a:t>: For a fixed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, we can learn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using linear regression, separately per user.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Conversely, for a fixed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, we can learn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using linear regression, separately per movie.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7D4FC87-D827-5545-980F-9C15A53E9E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499"/>
                <a:ext cx="5596200" cy="4567951"/>
              </a:xfrm>
              <a:blipFill>
                <a:blip r:embed="rId3"/>
                <a:stretch>
                  <a:fillRect t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DFAFB-DA1A-3E47-9F62-EEABE68BDF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329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22B8E-79AB-794C-97F5-41A64D28E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60DD2C5-CB43-284E-8D69-8B7C7840BA6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203361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Want to optimize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̂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= </m:t>
                          </m:r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#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𝑟𝑎𝑡𝑖𝑛𝑔𝑠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𝑢𝑣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≠?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Fix movie factors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, and optimize for user factors separately</a:t>
                </a:r>
              </a:p>
              <a:p>
                <a:r>
                  <a:rPr lang="en-US" b="1" dirty="0"/>
                  <a:t>Step 1</a:t>
                </a:r>
                <a:r>
                  <a:rPr lang="en-US" dirty="0"/>
                  <a:t>: Independent least squares for each user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#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𝑟𝑎𝑡𝑖𝑛𝑔𝑠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Fix user factors, and optimize for movie factors separately</a:t>
                </a:r>
              </a:p>
              <a:p>
                <a:r>
                  <a:rPr lang="en-US" b="1" dirty="0"/>
                  <a:t>Step 2</a:t>
                </a:r>
                <a:r>
                  <a:rPr lang="en-US" dirty="0"/>
                  <a:t>: Independent least squares for each movie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#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𝑟𝑎𝑡𝑖𝑛𝑔𝑠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Repeatedly do these steps until convergence (to local optima) </a:t>
                </a:r>
              </a:p>
              <a:p>
                <a:pPr marL="139700" indent="0">
                  <a:buNone/>
                </a:pPr>
                <a:r>
                  <a:rPr lang="en-US" dirty="0"/>
                  <a:t>System might be underdetermined: Use regularization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60DD2C5-CB43-284E-8D69-8B7C7840BA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203361"/>
                <a:ext cx="5596200" cy="3981000"/>
              </a:xfrm>
              <a:blipFill>
                <a:blip r:embed="rId3"/>
                <a:stretch>
                  <a:fillRect t="-6984" b="-2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12776-60B0-B846-9499-2AED24ABF9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147053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8A66C-DDE8-E748-A948-C784283AB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D5F32-3039-3147-9723-C07279361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Suppose we have learned the following user and movie features using 2 features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Then we can predict what each user would rate each movie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085EF-4496-E142-A526-704798DB72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D9AD0-7CC7-0F40-8C03-311F8C034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725" y="1541876"/>
            <a:ext cx="4826000" cy="110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7DA1FD-8D07-2E4A-97C1-AAA4E3DE9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550" y="3613151"/>
            <a:ext cx="2374900" cy="133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9705B8-4073-9C46-8176-7177C03DA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154" y="3852707"/>
            <a:ext cx="1598471" cy="1118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140AE1-AF2C-BD43-9BBB-4CE4C63E0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5373" y="3852706"/>
            <a:ext cx="1598471" cy="111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44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02B96-0A6E-5948-B4E9-F71D835DC7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C76D26-036B-4746-8216-2C0EA4096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 minutes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969A90-61B2-B849-AB73-FE98CE53D630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BAD794CA-D800-17F4-1850-E498417B8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61720" y="223607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Consider we had the ratings matrix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During one step of optimization, user and movie factors are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Two questions:</a:t>
            </a:r>
          </a:p>
          <a:p>
            <a:pPr marL="139700" indent="0">
              <a:buNone/>
            </a:pPr>
            <a:r>
              <a:rPr lang="en-US" b="1" dirty="0"/>
              <a:t>What is the current MSE loss? </a:t>
            </a:r>
            <a:r>
              <a:rPr lang="en-US" dirty="0"/>
              <a:t>(number)</a:t>
            </a:r>
          </a:p>
          <a:p>
            <a:pPr marL="139700" indent="0">
              <a:buNone/>
            </a:pPr>
            <a:r>
              <a:rPr lang="en-US" b="1" dirty="0"/>
              <a:t>Assume the next step of coordinate descent updates the </a:t>
            </a:r>
            <a:r>
              <a:rPr lang="en-US" b="1" i="1" dirty="0"/>
              <a:t>user factors. W</a:t>
            </a:r>
            <a:r>
              <a:rPr lang="en-US" b="1" dirty="0"/>
              <a:t>hich factors would change? </a:t>
            </a:r>
          </a:p>
          <a:p>
            <a:r>
              <a:rPr lang="en-US" dirty="0"/>
              <a:t>User 1</a:t>
            </a:r>
          </a:p>
          <a:p>
            <a:r>
              <a:rPr lang="en-US" dirty="0"/>
              <a:t>User 2</a:t>
            </a:r>
          </a:p>
          <a:p>
            <a:r>
              <a:rPr lang="en-US" dirty="0"/>
              <a:t>User 1 and 2</a:t>
            </a:r>
          </a:p>
          <a:p>
            <a:r>
              <a:rPr lang="en-US" dirty="0"/>
              <a:t>None</a:t>
            </a:r>
          </a:p>
        </p:txBody>
      </p:sp>
      <p:sp>
        <p:nvSpPr>
          <p:cNvPr id="70" name="Slide Number Placeholder 3">
            <a:extLst>
              <a:ext uri="{FF2B5EF4-FFF2-40B4-BE49-F238E27FC236}">
                <a16:creationId xmlns:a16="http://schemas.microsoft.com/office/drawing/2014/main" id="{63E22050-AA7F-9E27-27A1-08BBB8BAAD80}"/>
              </a:ext>
            </a:extLst>
          </p:cNvPr>
          <p:cNvSpPr txBox="1">
            <a:spLocks/>
          </p:cNvSpPr>
          <p:nvPr/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fld id="{00000000-1234-1234-1234-123412341234}" type="slidenum">
              <a:rPr lang="en" smtClean="0"/>
              <a:pPr/>
              <a:t>40</a:t>
            </a:fld>
            <a:endParaRPr lang="en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31A699B5-00E4-ED21-90D1-79C4A246C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130" y="25426"/>
            <a:ext cx="2695354" cy="89164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42E2CA1-B3A1-E7D1-63BA-DA52A0EA7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352" y="1373310"/>
            <a:ext cx="4391247" cy="7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0622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FE3D96B-F5E9-8541-ADC2-2CA8FBBFD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61720" y="223607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Consider we had the ratings matrix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During one step of optimization, user and movie factors are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Two questions:</a:t>
            </a:r>
          </a:p>
          <a:p>
            <a:pPr marL="139700" indent="0">
              <a:buNone/>
            </a:pPr>
            <a:r>
              <a:rPr lang="en-US" b="1" dirty="0"/>
              <a:t>What is the current MSE loss? </a:t>
            </a:r>
            <a:r>
              <a:rPr lang="en-US" dirty="0"/>
              <a:t>(number)</a:t>
            </a:r>
          </a:p>
          <a:p>
            <a:pPr marL="139700" indent="0">
              <a:buNone/>
            </a:pPr>
            <a:r>
              <a:rPr lang="en-US" b="1" dirty="0"/>
              <a:t>Assume the next step of coordinate descent updates the </a:t>
            </a:r>
            <a:r>
              <a:rPr lang="en-US" b="1" i="1" dirty="0"/>
              <a:t>user factors. W</a:t>
            </a:r>
            <a:r>
              <a:rPr lang="en-US" b="1" dirty="0"/>
              <a:t>hich factors would change? </a:t>
            </a:r>
          </a:p>
          <a:p>
            <a:r>
              <a:rPr lang="en-US" dirty="0"/>
              <a:t>User 1</a:t>
            </a:r>
          </a:p>
          <a:p>
            <a:r>
              <a:rPr lang="en-US" dirty="0"/>
              <a:t>User 2</a:t>
            </a:r>
          </a:p>
          <a:p>
            <a:r>
              <a:rPr lang="en-US" dirty="0"/>
              <a:t>User 1 and 2</a:t>
            </a:r>
          </a:p>
          <a:p>
            <a:r>
              <a:rPr lang="en-US" dirty="0"/>
              <a:t>None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02B96-0A6E-5948-B4E9-F71D835DC7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C76D26-036B-4746-8216-2C0EA4096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minutes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1638F7-4370-CF45-B72D-54C682BC4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130" y="25426"/>
            <a:ext cx="2695354" cy="891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0D697E-EDD4-B844-9A04-76F7CAA9E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352" y="1373310"/>
            <a:ext cx="4391247" cy="7206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969A90-61B2-B849-AB73-FE98CE53D630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62735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EA2F04-07E8-4740-8596-80A502F284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pic>
        <p:nvPicPr>
          <p:cNvPr id="5" name="Picture 4" descr="A picture containing wall, indoor, dog, sitting&#10;&#10;Description automatically generated">
            <a:extLst>
              <a:ext uri="{FF2B5EF4-FFF2-40B4-BE49-F238E27FC236}">
                <a16:creationId xmlns:a16="http://schemas.microsoft.com/office/drawing/2014/main" id="{39318395-6776-8647-BBA5-738FBD92A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279" y="598500"/>
            <a:ext cx="3692558" cy="39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11549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7AED2-D2FF-5E40-8FD0-2716E3A13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Has Matrix Factorization Learnt?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BD955E1-42C0-C344-AC7C-9E5A17B71FD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Matrix Factorization is a very versatile technique!</a:t>
                </a:r>
              </a:p>
              <a:p>
                <a:r>
                  <a:rPr lang="en-US" dirty="0"/>
                  <a:t>Learns a latent space of topics that are most predictive of user preferences.</a:t>
                </a:r>
              </a:p>
              <a:p>
                <a:r>
                  <a:rPr lang="en-US" dirty="0"/>
                  <a:t>Learns the “topics” that exist in movie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Learns the “topic preferences” for user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Predict how much a user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will like a movie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𝑅𝑎𝑡𝑖𝑛𝑔</m:t>
                          </m:r>
                        </m:e>
                      </m:acc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BD955E1-42C0-C344-AC7C-9E5A17B71F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1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38915-1C2A-2D48-82D8-C789C1C8B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D2A9B-8075-D541-B204-BF3FDE234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574" y="3547650"/>
            <a:ext cx="6588617" cy="14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46070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7AED2-D2FF-5E40-8FD0-2716E3A13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245703" cy="3981000"/>
          </a:xfrm>
        </p:spPr>
        <p:txBody>
          <a:bodyPr/>
          <a:lstStyle/>
          <a:p>
            <a:r>
              <a:rPr lang="en-US" dirty="0"/>
              <a:t>Applications: Recommender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955E1-42C0-C344-AC7C-9E5A17B71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4" y="575500"/>
            <a:ext cx="5915589" cy="4568000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Recommendations</a:t>
            </a:r>
            <a:r>
              <a:rPr lang="en-US" dirty="0"/>
              <a:t>:  (Semi-Supervised)</a:t>
            </a:r>
          </a:p>
          <a:p>
            <a:r>
              <a:rPr lang="en-US" dirty="0"/>
              <a:t>Use matrix factorization to predict user ratings on movies the user hasn’t watched</a:t>
            </a:r>
            <a:endParaRPr lang="en-US" b="0" dirty="0"/>
          </a:p>
          <a:p>
            <a:r>
              <a:rPr lang="en-US" dirty="0"/>
              <a:t>Recommend movies with highest predicted rating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38915-1C2A-2D48-82D8-C789C1C8B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67E0E5-BDEA-1743-8840-A33CBD29B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527" y="1916461"/>
            <a:ext cx="2541833" cy="2251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13D0A-7E40-E24C-81C5-A22BCFA00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708351"/>
            <a:ext cx="40386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4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7AED2-D2FF-5E40-8FD0-2716E3A13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245703" cy="3981000"/>
          </a:xfrm>
        </p:spPr>
        <p:txBody>
          <a:bodyPr/>
          <a:lstStyle/>
          <a:p>
            <a:r>
              <a:rPr lang="en-US" dirty="0"/>
              <a:t>Applications: Topic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BD955E1-42C0-C344-AC7C-9E5A17B71FD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4" y="34658"/>
                <a:ext cx="5915589" cy="4568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Topic Modeling</a:t>
                </a:r>
                <a:r>
                  <a:rPr lang="en-US" dirty="0"/>
                  <a:t>: (Unsupervised)</a:t>
                </a:r>
              </a:p>
              <a:p>
                <a:r>
                  <a:rPr lang="en-US" dirty="0"/>
                  <a:t>Treat the TF-IDF matrix as the user-item matrix</a:t>
                </a:r>
              </a:p>
              <a:p>
                <a:pPr lvl="1"/>
                <a:r>
                  <a:rPr lang="en-US" dirty="0"/>
                  <a:t>Documents are ”users”</a:t>
                </a:r>
              </a:p>
              <a:p>
                <a:pPr lvl="1"/>
                <a:r>
                  <a:rPr lang="en-US" dirty="0"/>
                  <a:t>Words are “items”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tells us which topics are present in each document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tells us what words each topic is composed of</a:t>
                </a:r>
              </a:p>
              <a:p>
                <a:r>
                  <a:rPr lang="en-US" dirty="0"/>
                  <a:t>Oftentimes, the topics are interpretable!</a:t>
                </a:r>
              </a:p>
              <a:p>
                <a:r>
                  <a:rPr lang="en-US" dirty="0"/>
                  <a:t>HW7 Programming: Tweet Topic Modeling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BD955E1-42C0-C344-AC7C-9E5A17B71F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4" y="34658"/>
                <a:ext cx="5915589" cy="45680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38915-1C2A-2D48-82D8-C789C1C8B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AA589-08C1-C94C-8092-0D25BC960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241" y="2566000"/>
            <a:ext cx="5932967" cy="23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25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07C8A-F989-5744-9112-70EE48AE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4 (Matrix Factorization) Pros / Cons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0A002-EA55-0647-86B9-0EA3483CB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Pros</a:t>
            </a:r>
            <a:r>
              <a:rPr lang="en-US" dirty="0"/>
              <a:t>:</a:t>
            </a:r>
          </a:p>
          <a:p>
            <a:r>
              <a:rPr lang="en-US" dirty="0"/>
              <a:t>Personalizes to item and user!</a:t>
            </a:r>
          </a:p>
          <a:p>
            <a:r>
              <a:rPr lang="en-US" dirty="0"/>
              <a:t>Learns latent features that are most predictive of user ratings.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Cons</a:t>
            </a:r>
            <a:r>
              <a:rPr lang="en-US" dirty="0"/>
              <a:t>:</a:t>
            </a:r>
          </a:p>
          <a:p>
            <a:pPr>
              <a:buClr>
                <a:schemeClr val="bg2"/>
              </a:buClr>
            </a:pPr>
            <a:r>
              <a:rPr lang="en-US" dirty="0"/>
              <a:t>Cold-Start Problem 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What do you do about new users or items, with no data?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83298-2238-784D-8AF2-09A0E67173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50050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CA4B71-76D3-0544-B77A-7AEA7E034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100" y="284200"/>
            <a:ext cx="2274714" cy="3678000"/>
          </a:xfrm>
        </p:spPr>
        <p:txBody>
          <a:bodyPr/>
          <a:lstStyle/>
          <a:p>
            <a:r>
              <a:rPr lang="en-US" dirty="0"/>
              <a:t>Common Issues with Recommender Systems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D3E481C-AD9C-BD43-9482-2AAE2202B8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(and some solutions)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023886-2C74-2E43-93F0-55C4D9A9D9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28703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36F68-8332-5542-B276-39E960630E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B7ED896-4D68-9B47-92C3-97CFA2BDB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143"/>
            <a:ext cx="9144000" cy="360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0382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CEAB09-7563-7348-9E4F-63A538C61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a software engineer at Spotify and have developed a matrix-factorization based recommendation system. The system works very well on existing users and songs, but does not work on new users or new songs.</a:t>
            </a:r>
          </a:p>
          <a:p>
            <a:r>
              <a:rPr lang="en-US" dirty="0"/>
              <a:t>How can you augment, extend, and/or modify your recommender system to handle new songs/users?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B42BF-9392-584A-B546-84DCA95627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429B9B-1CB3-3D40-87F2-8A2D4B9AA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C50B57-E35E-8948-8D59-49F3F59C0B07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39086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7C29-3E54-A94A-BFFB-B8EE00457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44313D3-7BB1-E64B-8341-6B6DD3B798A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79993" y="224626"/>
                <a:ext cx="5596200" cy="3981000"/>
              </a:xfrm>
            </p:spPr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Goal: </a:t>
                </a:r>
                <a:r>
                  <a:rPr lang="en-US" dirty="0"/>
                  <a:t>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that when multiplied, achieve predicted ratings that are close to the values that we have data for.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Our quality metric will be (could use others)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acc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= </m:t>
                              </m:r>
                              <m:limLow>
                                <m:limLow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≠?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44313D3-7BB1-E64B-8341-6B6DD3B798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79993" y="224626"/>
                <a:ext cx="5596200" cy="3981000"/>
              </a:xfrm>
              <a:blipFill>
                <a:blip r:embed="rId3"/>
                <a:stretch>
                  <a:fillRect b="-16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671D3-925C-3846-B4B4-06E99A6CD0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581C2-345A-2F42-9D2F-BC1C7D550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708" y="0"/>
            <a:ext cx="6283842" cy="137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03904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CEAB09-7563-7348-9E4F-63A538C61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a software engineer at Spotify and have developed a matrix-factorization based recommendation system. The system works very well on existing users and songs, but does not work on new users or new songs.</a:t>
            </a:r>
          </a:p>
          <a:p>
            <a:r>
              <a:rPr lang="en-US" dirty="0"/>
              <a:t>How can you augment, extend, and/or modify your recommender system to handle new songs/users?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B42BF-9392-584A-B546-84DCA95627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429B9B-1CB3-3D40-87F2-8A2D4B9AA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C50B57-E35E-8948-8D59-49F3F59C0B07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95677"/>
      </p:ext>
    </p:extLst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BBFC71-8981-094A-A168-CF41E577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50" y="575500"/>
            <a:ext cx="2211038" cy="3981000"/>
          </a:xfrm>
        </p:spPr>
        <p:txBody>
          <a:bodyPr/>
          <a:lstStyle/>
          <a:p>
            <a:r>
              <a:rPr lang="en-US" dirty="0"/>
              <a:t>Comparing Recommender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16A71-973E-734F-94D8-6C38030D1E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D036614-8C1D-8D4B-880D-BAD624F70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770840"/>
              </p:ext>
            </p:extLst>
          </p:nvPr>
        </p:nvGraphicFramePr>
        <p:xfrm>
          <a:off x="2605414" y="575500"/>
          <a:ext cx="6538587" cy="396240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1302707">
                  <a:extLst>
                    <a:ext uri="{9D8B030D-6E8A-4147-A177-3AD203B41FA5}">
                      <a16:colId xmlns:a16="http://schemas.microsoft.com/office/drawing/2014/main" val="1861649006"/>
                    </a:ext>
                  </a:extLst>
                </a:gridCol>
                <a:gridCol w="954513">
                  <a:extLst>
                    <a:ext uri="{9D8B030D-6E8A-4147-A177-3AD203B41FA5}">
                      <a16:colId xmlns:a16="http://schemas.microsoft.com/office/drawing/2014/main" val="3776640956"/>
                    </a:ext>
                  </a:extLst>
                </a:gridCol>
                <a:gridCol w="1001269">
                  <a:extLst>
                    <a:ext uri="{9D8B030D-6E8A-4147-A177-3AD203B41FA5}">
                      <a16:colId xmlns:a16="http://schemas.microsoft.com/office/drawing/2014/main" val="4077916148"/>
                    </a:ext>
                  </a:extLst>
                </a:gridCol>
                <a:gridCol w="1065170">
                  <a:extLst>
                    <a:ext uri="{9D8B030D-6E8A-4147-A177-3AD203B41FA5}">
                      <a16:colId xmlns:a16="http://schemas.microsoft.com/office/drawing/2014/main" val="2960043963"/>
                    </a:ext>
                  </a:extLst>
                </a:gridCol>
                <a:gridCol w="1250423">
                  <a:extLst>
                    <a:ext uri="{9D8B030D-6E8A-4147-A177-3AD203B41FA5}">
                      <a16:colId xmlns:a16="http://schemas.microsoft.com/office/drawing/2014/main" val="1470786100"/>
                    </a:ext>
                  </a:extLst>
                </a:gridCol>
                <a:gridCol w="964505">
                  <a:extLst>
                    <a:ext uri="{9D8B030D-6E8A-4147-A177-3AD203B41FA5}">
                      <a16:colId xmlns:a16="http://schemas.microsoft.com/office/drawing/2014/main" val="5294319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Nunito Sans" pitchFamily="2" charset="77"/>
                        </a:rPr>
                        <a:t>Efficiency (Space, Deploy)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Nunito Sans" pitchFamily="2" charset="77"/>
                        </a:rPr>
                        <a:t>Efficiency (Time, Deploy)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Nunito Sans" pitchFamily="2" charset="77"/>
                        </a:rPr>
                        <a:t>Addresses Cold-Start?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Nunito Sans" pitchFamily="2" charset="77"/>
                        </a:rPr>
                        <a:t>Personalizes to User?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Nunito Sans" pitchFamily="2" charset="77"/>
                        </a:rPr>
                        <a:t>Discovers Latent Features?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674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latin typeface="Nunito Sans" pitchFamily="2" charset="77"/>
                        </a:rPr>
                        <a:t>User-User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753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latin typeface="Nunito Sans" pitchFamily="2" charset="77"/>
                        </a:rPr>
                        <a:t>Item-Item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62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latin typeface="Nunito Sans" pitchFamily="2" charset="77"/>
                        </a:rPr>
                        <a:t>Feature-Based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744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latin typeface="Nunito Sans" pitchFamily="2" charset="77"/>
                        </a:rPr>
                        <a:t>Matrix Factorization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740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latin typeface="Nunito Sans" pitchFamily="2" charset="77"/>
                        </a:rPr>
                        <a:t>Hybrid (Feature-Based + Matrix Factorization)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253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26408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2E45F-45A9-6045-A127-AEEA93821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Featurized</a:t>
            </a:r>
            <a:r>
              <a:rPr lang="en-US" dirty="0"/>
              <a:t> Matrix Factorization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9F458-32E1-E348-9560-09FD752BC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Feature-based approach </a:t>
            </a:r>
          </a:p>
          <a:p>
            <a:r>
              <a:rPr lang="en-US" dirty="0"/>
              <a:t>Feature representation of user and movie fixed</a:t>
            </a:r>
          </a:p>
          <a:p>
            <a:r>
              <a:rPr lang="en-US" dirty="0"/>
              <a:t>Can address cold start problem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b="1" dirty="0"/>
              <a:t>Matrix factorization approach</a:t>
            </a:r>
          </a:p>
          <a:p>
            <a:r>
              <a:rPr lang="en-US" dirty="0"/>
              <a:t>Suffers from cold start problem</a:t>
            </a:r>
          </a:p>
          <a:p>
            <a:r>
              <a:rPr lang="en-US" dirty="0"/>
              <a:t>User &amp; Movie features are learned from data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b="1" dirty="0"/>
              <a:t>A unified model</a:t>
            </a:r>
            <a:endParaRPr lang="en-US" dirty="0"/>
          </a:p>
          <a:p>
            <a:pPr marL="13970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77F67-852C-7243-88F2-14231CCB2D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8246657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3627CE-276E-F144-BE37-850A592C0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Cold-Start Problem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42F8B8-F5CB-0D49-A602-024FD7E7C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When a new user comes in, we don’t know what items they like! When a new item comes into our system, we don’t know who likes it! This is called the </a:t>
            </a:r>
            <a:r>
              <a:rPr lang="en-US" b="1" dirty="0"/>
              <a:t>cold start </a:t>
            </a:r>
            <a:r>
              <a:rPr lang="en-US" dirty="0"/>
              <a:t>problem.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Addressing the cold-start problem (for new users):</a:t>
            </a:r>
          </a:p>
          <a:p>
            <a:r>
              <a:rPr lang="en-US" dirty="0"/>
              <a:t>Give random predictions to a new user.</a:t>
            </a:r>
          </a:p>
          <a:p>
            <a:r>
              <a:rPr lang="en-US" dirty="0"/>
              <a:t>Give the globally popular recommendations to a new user.</a:t>
            </a:r>
          </a:p>
          <a:p>
            <a:r>
              <a:rPr lang="en-US" dirty="0"/>
              <a:t>Require users to rate items before using the service.</a:t>
            </a:r>
          </a:p>
          <a:p>
            <a:r>
              <a:rPr lang="en-US" dirty="0"/>
              <a:t>Use a feature-based model (or a hybrid between feature-based and matrix factorization) for new users.</a:t>
            </a:r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EEF61-1C17-CE49-8DB9-EEFCDB7953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01459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4BF94-A36F-254F-8542-E981F0D82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Top-K versus Diverse Recommend-</a:t>
            </a:r>
            <a:r>
              <a:rPr lang="en-US" dirty="0" err="1"/>
              <a:t>ations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4F5EB-B8D1-054C-92A4-7B2D5BFE0F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54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1AA36210-B913-4048-99DE-A456E0A0CA5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378700"/>
                <a:ext cx="5818925" cy="4567951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Top-k recommendations might be very redundant</a:t>
                </a:r>
              </a:p>
              <a:p>
                <a:r>
                  <a:rPr lang="en-US" dirty="0"/>
                  <a:t>Someone who likes Rocky I also will likely enjoy Rocky II, Rocky III, Rocky IV, Rocky V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Diverse Recommendations</a:t>
                </a:r>
              </a:p>
              <a:p>
                <a:r>
                  <a:rPr lang="en-US" dirty="0"/>
                  <a:t>Users are multi-faceted &amp; we want to hedge our bets</a:t>
                </a:r>
              </a:p>
              <a:p>
                <a:r>
                  <a:rPr lang="en-US" dirty="0"/>
                  <a:t>Maybe recommend: Rocky II, Always Sunny in Philadelphia, Robin Hood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Solution</a:t>
                </a:r>
                <a:r>
                  <a:rPr lang="en-US" dirty="0"/>
                  <a:t>: Maximal Marginal Relevance</a:t>
                </a:r>
              </a:p>
              <a:p>
                <a:r>
                  <a:rPr lang="en-US" dirty="0"/>
                  <a:t>Pick recommendations one-at-a-time.</a:t>
                </a:r>
              </a:p>
              <a:p>
                <a:r>
                  <a:rPr lang="en-US" dirty="0"/>
                  <a:t>Select the item that the user is most likely to like and that is most dissimilar from existing recommendations.</a:t>
                </a:r>
              </a:p>
              <a:p>
                <a:pPr lvl="1"/>
                <a:r>
                  <a:rPr lang="en-US" dirty="0"/>
                  <a:t>Hyperparameter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to trade-off between those objectives.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1AA36210-B913-4048-99DE-A456E0A0CA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378700"/>
                <a:ext cx="5818925" cy="456795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784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197C5-1298-8746-A0F4-A0C9F739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Loops / Echo Chambers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DB4DF-373E-574F-B04F-B00C22D8E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9737" y="2215977"/>
            <a:ext cx="6179813" cy="2826575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Users always get recommended similar content and are unable to discover new content they might like.</a:t>
            </a:r>
          </a:p>
          <a:p>
            <a:r>
              <a:rPr lang="en-US" dirty="0"/>
              <a:t>Exploration-Exploitation Dilemma</a:t>
            </a:r>
          </a:p>
          <a:p>
            <a:pPr lvl="1"/>
            <a:r>
              <a:rPr lang="en-US" dirty="0"/>
              <a:t>Common problem in “online learning” settings</a:t>
            </a:r>
          </a:p>
          <a:p>
            <a:r>
              <a:rPr lang="en-US" dirty="0"/>
              <a:t>Pure Exploration: show users random content</a:t>
            </a:r>
          </a:p>
          <a:p>
            <a:pPr lvl="1"/>
            <a:r>
              <a:rPr lang="en-US" dirty="0"/>
              <a:t>Users can discover new interests, but will likely be unsatisfied</a:t>
            </a:r>
          </a:p>
          <a:p>
            <a:r>
              <a:rPr lang="en-US" dirty="0"/>
              <a:t>Pure Exploitation: show users content they’re likely to like</a:t>
            </a:r>
          </a:p>
          <a:p>
            <a:pPr lvl="1"/>
            <a:r>
              <a:rPr lang="en-US" dirty="0"/>
              <a:t>Users can’t discover new interests.</a:t>
            </a:r>
          </a:p>
          <a:p>
            <a:r>
              <a:rPr lang="en-US" b="1" dirty="0"/>
              <a:t>Solution</a:t>
            </a:r>
            <a:r>
              <a:rPr lang="en-US" dirty="0"/>
              <a:t>: Multi-Armed Bandit Algorithms (beyond the scope of 416)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7D83E-7BB6-7143-A50D-4A7D961B95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55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7C487-3D02-EC4F-B86B-77ABB46302D9}"/>
              </a:ext>
            </a:extLst>
          </p:cNvPr>
          <p:cNvSpPr txBox="1"/>
          <p:nvPr/>
        </p:nvSpPr>
        <p:spPr>
          <a:xfrm>
            <a:off x="5098093" y="100948"/>
            <a:ext cx="1490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content users watch</a:t>
            </a:r>
          </a:p>
        </p:txBody>
      </p:sp>
      <p:sp>
        <p:nvSpPr>
          <p:cNvPr id="6" name="Circular Arrow 5">
            <a:extLst>
              <a:ext uri="{FF2B5EF4-FFF2-40B4-BE49-F238E27FC236}">
                <a16:creationId xmlns:a16="http://schemas.microsoft.com/office/drawing/2014/main" id="{02C16DFA-D1B1-B948-92B2-A19048DE8B32}"/>
              </a:ext>
            </a:extLst>
          </p:cNvPr>
          <p:cNvSpPr/>
          <p:nvPr/>
        </p:nvSpPr>
        <p:spPr>
          <a:xfrm>
            <a:off x="5661764" y="100948"/>
            <a:ext cx="1991639" cy="1991639"/>
          </a:xfrm>
          <a:prstGeom prst="circularArrow">
            <a:avLst>
              <a:gd name="adj1" fmla="val 9921"/>
              <a:gd name="adj2" fmla="val 1142319"/>
              <a:gd name="adj3" fmla="val 4078701"/>
              <a:gd name="adj4" fmla="val 16098678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63295C-2511-FE48-9FA0-CB5FE9099D67}"/>
              </a:ext>
            </a:extLst>
          </p:cNvPr>
          <p:cNvSpPr txBox="1"/>
          <p:nvPr/>
        </p:nvSpPr>
        <p:spPr>
          <a:xfrm>
            <a:off x="5098093" y="1569367"/>
            <a:ext cx="1707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their recommendations</a:t>
            </a:r>
          </a:p>
        </p:txBody>
      </p:sp>
      <p:sp>
        <p:nvSpPr>
          <p:cNvPr id="8" name="Circular Arrow 7">
            <a:extLst>
              <a:ext uri="{FF2B5EF4-FFF2-40B4-BE49-F238E27FC236}">
                <a16:creationId xmlns:a16="http://schemas.microsoft.com/office/drawing/2014/main" id="{79381F4C-1E14-1745-9256-F0B5CA1AFBD6}"/>
              </a:ext>
            </a:extLst>
          </p:cNvPr>
          <p:cNvSpPr/>
          <p:nvPr/>
        </p:nvSpPr>
        <p:spPr>
          <a:xfrm rot="10800000">
            <a:off x="4122002" y="100948"/>
            <a:ext cx="1991639" cy="1991639"/>
          </a:xfrm>
          <a:prstGeom prst="circularArrow">
            <a:avLst>
              <a:gd name="adj1" fmla="val 9921"/>
              <a:gd name="adj2" fmla="val 1142319"/>
              <a:gd name="adj3" fmla="val 4078701"/>
              <a:gd name="adj4" fmla="val 16098678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11753B-8694-1045-95CA-AA38BFB66A0E}"/>
              </a:ext>
            </a:extLst>
          </p:cNvPr>
          <p:cNvSpPr txBox="1"/>
          <p:nvPr/>
        </p:nvSpPr>
        <p:spPr>
          <a:xfrm>
            <a:off x="7553195" y="942878"/>
            <a:ext cx="1552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unito Sans" pitchFamily="2" charset="77"/>
              </a:rPr>
              <a:t>influences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133D0-D53D-4240-82A3-DE0C914E2054}"/>
              </a:ext>
            </a:extLst>
          </p:cNvPr>
          <p:cNvSpPr txBox="1"/>
          <p:nvPr/>
        </p:nvSpPr>
        <p:spPr>
          <a:xfrm>
            <a:off x="3339594" y="942877"/>
            <a:ext cx="1552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unito Sans" pitchFamily="2" charset="77"/>
              </a:rPr>
              <a:t>influences</a:t>
            </a:r>
          </a:p>
        </p:txBody>
      </p:sp>
    </p:spTree>
    <p:extLst>
      <p:ext uri="{BB962C8B-B14F-4D97-AF65-F5344CB8AC3E}">
        <p14:creationId xmlns:p14="http://schemas.microsoft.com/office/powerpoint/2010/main" val="31210758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D60A7-50E1-CF40-8BD8-C93DFBF44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233177" cy="3981000"/>
          </a:xfrm>
        </p:spPr>
        <p:txBody>
          <a:bodyPr/>
          <a:lstStyle/>
          <a:p>
            <a:r>
              <a:rPr lang="en-US" dirty="0"/>
              <a:t>Radicalization Pathways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D9030-2D67-5F4A-9EDB-F36EB39FC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37956"/>
            <a:ext cx="5596200" cy="5105495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In the real-world, recommender systems guide us along a path through the content in a service.</a:t>
            </a:r>
          </a:p>
          <a:p>
            <a:r>
              <a:rPr lang="en-US" dirty="0"/>
              <a:t>If watch video 1, recommend v</a:t>
            </a:r>
            <a:r>
              <a:rPr lang="en-US" dirty="0">
                <a:sym typeface="Wingdings" pitchFamily="2" charset="2"/>
              </a:rPr>
              <a:t>ideo 2</a:t>
            </a:r>
          </a:p>
          <a:p>
            <a:r>
              <a:rPr lang="en-US" dirty="0">
                <a:sym typeface="Wingdings" pitchFamily="2" charset="2"/>
              </a:rPr>
              <a:t>If watch video 2, recommend video 3</a:t>
            </a:r>
          </a:p>
          <a:p>
            <a:endParaRPr lang="en-US" dirty="0">
              <a:sym typeface="Wingdings" pitchFamily="2" charset="2"/>
            </a:endParaRPr>
          </a:p>
          <a:p>
            <a:pPr marL="139700" indent="0">
              <a:buNone/>
            </a:pPr>
            <a:r>
              <a:rPr lang="en-US" dirty="0">
                <a:sym typeface="Wingdings" pitchFamily="2" charset="2"/>
                <a:hlinkClick r:id="rId3"/>
              </a:rPr>
              <a:t>A 2019 study </a:t>
            </a:r>
            <a:r>
              <a:rPr lang="en-US" dirty="0">
                <a:sym typeface="Wingdings" pitchFamily="2" charset="2"/>
              </a:rPr>
              <a:t>found that YouTube’s algorithms lead users to more and more radical content.</a:t>
            </a:r>
          </a:p>
          <a:p>
            <a:r>
              <a:rPr lang="en-US" dirty="0">
                <a:sym typeface="Wingdings" pitchFamily="2" charset="2"/>
              </a:rPr>
              <a:t>“Intellectual Dark Web”  Alt-Lite  Alt-Right</a:t>
            </a:r>
          </a:p>
          <a:p>
            <a:r>
              <a:rPr lang="en-US" dirty="0">
                <a:sym typeface="Wingdings" pitchFamily="2" charset="2"/>
              </a:rPr>
              <a:t>See more: </a:t>
            </a:r>
            <a:r>
              <a:rPr lang="en-US" dirty="0" err="1">
                <a:sym typeface="Wingdings" pitchFamily="2" charset="2"/>
              </a:rPr>
              <a:t>iSchool</a:t>
            </a:r>
            <a:r>
              <a:rPr lang="en-US" dirty="0">
                <a:sym typeface="Wingdings" pitchFamily="2" charset="2"/>
              </a:rPr>
              <a:t> 2021 Spring Lecture on </a:t>
            </a:r>
            <a:r>
              <a:rPr lang="en-US" dirty="0">
                <a:sym typeface="Wingdings" pitchFamily="2" charset="2"/>
                <a:hlinkClick r:id="rId4"/>
              </a:rPr>
              <a:t>Algorithmic Bias &amp; Governance</a:t>
            </a:r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pPr marL="139700" indent="0">
              <a:buNone/>
            </a:pPr>
            <a:r>
              <a:rPr lang="en-US" dirty="0" err="1">
                <a:sym typeface="Wingdings" pitchFamily="2" charset="2"/>
              </a:rPr>
              <a:t>Youtube’s</a:t>
            </a:r>
            <a:r>
              <a:rPr lang="en-US" dirty="0">
                <a:sym typeface="Wingdings" pitchFamily="2" charset="2"/>
              </a:rPr>
              <a:t> response </a:t>
            </a:r>
            <a:r>
              <a:rPr lang="en-US" dirty="0">
                <a:sym typeface="Wingdings" pitchFamily="2" charset="2"/>
                <a:hlinkClick r:id="rId5"/>
              </a:rPr>
              <a:t>has been whack-a-mole</a:t>
            </a:r>
            <a:r>
              <a:rPr lang="en-US" dirty="0">
                <a:sym typeface="Wingdings" pitchFamily="2" charset="2"/>
              </a:rPr>
              <a:t>. (Remove the content, manually tweak the recommendations for that topic)</a:t>
            </a:r>
          </a:p>
          <a:p>
            <a:pPr marL="139700" indent="0">
              <a:buNone/>
            </a:pPr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3D4E2-7521-DD41-B857-428CBECBD1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09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B0F1-258C-A5BB-1042-4B1F1FD1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TikTok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D76C9-DF03-1B55-3385-6D4EC2BD3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2305" y="385000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>
                <a:hlinkClick r:id="rId4"/>
              </a:rPr>
              <a:t>2021 experiment</a:t>
            </a:r>
            <a:r>
              <a:rPr lang="en-US" dirty="0"/>
              <a:t> on time-to-seeing radical alt-right content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FA23E-A1CC-AA82-6E25-889B7B2653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57</a:t>
            </a:fld>
            <a:endParaRPr lang="en"/>
          </a:p>
        </p:txBody>
      </p:sp>
      <p:pic>
        <p:nvPicPr>
          <p:cNvPr id="5" name="Tiktok.mp4" descr="Tiktok.mp4">
            <a:hlinkClick r:id="" action="ppaction://media"/>
            <a:extLst>
              <a:ext uri="{FF2B5EF4-FFF2-40B4-BE49-F238E27FC236}">
                <a16:creationId xmlns:a16="http://schemas.microsoft.com/office/drawing/2014/main" id="{90418097-29FF-E540-0BAD-163C22CB4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7255" y="1121633"/>
            <a:ext cx="2046300" cy="3636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00E9C3-E6F4-38D5-F096-DE12B40043B1}"/>
              </a:ext>
            </a:extLst>
          </p:cNvPr>
          <p:cNvSpPr txBox="1"/>
          <p:nvPr/>
        </p:nvSpPr>
        <p:spPr>
          <a:xfrm>
            <a:off x="4400550" y="4871801"/>
            <a:ext cx="43508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https://</a:t>
            </a:r>
            <a:r>
              <a:rPr lang="en-US" sz="900" dirty="0" err="1"/>
              <a:t>www.tiktok.com</a:t>
            </a:r>
            <a:r>
              <a:rPr lang="en-US" sz="900" dirty="0"/>
              <a:t>/@</a:t>
            </a:r>
            <a:r>
              <a:rPr lang="en-US" sz="900" dirty="0" err="1"/>
              <a:t>tofology</a:t>
            </a:r>
            <a:r>
              <a:rPr lang="en-US" sz="900" dirty="0"/>
              <a:t>/video/7016081760643534085?lang=</a:t>
            </a:r>
            <a:r>
              <a:rPr lang="en-US" sz="900" dirty="0" err="1"/>
              <a:t>en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0069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4E2E2-0DCB-E342-B1A0-B00624ADB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099" y="284200"/>
            <a:ext cx="2165475" cy="3678000"/>
          </a:xfrm>
        </p:spPr>
        <p:txBody>
          <a:bodyPr/>
          <a:lstStyle/>
          <a:p>
            <a:r>
              <a:rPr lang="en-US" dirty="0"/>
              <a:t>Evaluating Recommender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E73FA5-0EF7-7149-A8A4-8B0AB11F6E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AD78C-DE3D-2C45-8F01-F2EB29FC20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6759462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6BD483-8632-8747-BEF1-E4AAC95B0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MSE / Accuracy?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BFDF6B-C093-B24D-9A9A-B1FE727A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575499"/>
            <a:ext cx="5596200" cy="4447437"/>
          </a:xfrm>
        </p:spPr>
        <p:txBody>
          <a:bodyPr/>
          <a:lstStyle/>
          <a:p>
            <a:pPr>
              <a:buClr>
                <a:schemeClr val="bg2"/>
              </a:buClr>
            </a:pPr>
            <a:r>
              <a:rPr lang="en-US" dirty="0"/>
              <a:t>It is possible to evaluate recommender systems using existing metrics we have learnt: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MSE (if predicting ratings)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Accuracy (if predicting like/dislike, or click/ignore)</a:t>
            </a:r>
          </a:p>
          <a:p>
            <a:pPr>
              <a:buClr>
                <a:schemeClr val="bg2"/>
              </a:buClr>
            </a:pPr>
            <a:r>
              <a:rPr lang="en-US" dirty="0"/>
              <a:t>However, we don’t really care about accurately predicting what a user </a:t>
            </a:r>
            <a:r>
              <a:rPr lang="en-US" b="1" dirty="0"/>
              <a:t>won’t like</a:t>
            </a:r>
            <a:r>
              <a:rPr lang="en-US" dirty="0"/>
              <a:t>.</a:t>
            </a:r>
          </a:p>
          <a:p>
            <a:pPr>
              <a:buClr>
                <a:schemeClr val="bg2"/>
              </a:buClr>
            </a:pPr>
            <a:r>
              <a:rPr lang="en-US" dirty="0"/>
              <a:t>Rather, we care about finding the few items they will like.</a:t>
            </a:r>
          </a:p>
          <a:p>
            <a:pPr marL="139700" indent="0">
              <a:buClr>
                <a:schemeClr val="bg2"/>
              </a:buClr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Instead, we focus on the following metrics:</a:t>
            </a:r>
          </a:p>
          <a:p>
            <a:r>
              <a:rPr lang="en-US" dirty="0"/>
              <a:t>How many of our recommendations did the user like?</a:t>
            </a:r>
          </a:p>
          <a:p>
            <a:r>
              <a:rPr lang="en-US" dirty="0"/>
              <a:t>How many of the items that the user liked did we recommend?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Sound familiar?</a:t>
            </a:r>
          </a:p>
          <a:p>
            <a:pPr marL="139700" indent="0">
              <a:buClr>
                <a:schemeClr val="bg2"/>
              </a:buClr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3A1B6-A84A-914C-B3A3-7F865C4F34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100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2A1D-3CAF-F04D-B637-402E4CEE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Solution?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18606F-6077-F14F-ADE1-FE91151B96A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79993" y="256524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Is this problem well posed? Unfortunately, there is not a unique solution </a:t>
                </a:r>
                <a:r>
                  <a:rPr lang="en-US" dirty="0">
                    <a:sym typeface="Wingdings" pitchFamily="2" charset="2"/>
                  </a:rPr>
                  <a:t> </a:t>
                </a:r>
              </a:p>
              <a:p>
                <a:pPr marL="139700" indent="0">
                  <a:buNone/>
                </a:pPr>
                <a:r>
                  <a:rPr lang="en-US" dirty="0">
                    <a:sym typeface="Wingdings" pitchFamily="2" charset="2"/>
                  </a:rPr>
                  <a:t>For example, assume we had a solution</a:t>
                </a:r>
              </a:p>
              <a:p>
                <a:pPr marL="13970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13970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13970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13970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13970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139700" indent="0">
                  <a:buNone/>
                </a:pPr>
                <a:r>
                  <a:rPr lang="en-US" dirty="0">
                    <a:sym typeface="Wingdings" pitchFamily="2" charset="2"/>
                  </a:rPr>
                  <a:t>Then doubling everything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𝐿</m:t>
                    </m:r>
                  </m:oMath>
                </a14:m>
                <a:r>
                  <a:rPr lang="en-US" dirty="0"/>
                  <a:t> and halving everything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is also a valid solution. The same is true for all constant multiples.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18606F-6077-F14F-ADE1-FE91151B96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79993" y="256524"/>
                <a:ext cx="5596200" cy="3981000"/>
              </a:xfrm>
              <a:blipFill>
                <a:blip r:embed="rId3"/>
                <a:stretch>
                  <a:fillRect r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FDEC9-7009-4642-B592-4B568D3824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20831-BFD4-3444-9B21-AAAACFA30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093" y="1258856"/>
            <a:ext cx="5008061" cy="1527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5E8DE8-DA6A-4447-8ACE-4C31FB98D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093" y="3473752"/>
            <a:ext cx="5272491" cy="152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35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9AF68-18A7-E34E-8D68-4052E36F4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-  Recall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A60A92B-B842-6C48-94DA-0C16F2D55EA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-25052"/>
                <a:ext cx="6014859" cy="5143451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Precision and recall for recommender systems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𝑝𝑟𝑒𝑐𝑖𝑠𝑖𝑜𝑛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𝑙𝑖𝑘𝑒𝑑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&amp;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𝑠h𝑜𝑤𝑛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𝑠h𝑜𝑤𝑛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𝑟𝑒𝑐𝑎𝑙𝑙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𝑙𝑖𝑘𝑒𝑑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&amp;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𝑠h𝑜𝑤𝑛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𝑙𝑖𝑘𝑒𝑑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What happens as we vary the number of recommendations we make?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Best Recommender System:</a:t>
                </a:r>
              </a:p>
              <a:p>
                <a:r>
                  <a:rPr lang="en-US" b="1" dirty="0"/>
                  <a:t>Top-1</a:t>
                </a:r>
                <a:r>
                  <a:rPr lang="en-US" dirty="0"/>
                  <a:t>: high precision, low recall</a:t>
                </a:r>
              </a:p>
              <a:p>
                <a:r>
                  <a:rPr lang="en-US" b="1" dirty="0"/>
                  <a:t>Top-k (large k)</a:t>
                </a:r>
                <a:r>
                  <a:rPr lang="en-US" dirty="0"/>
                  <a:t>: high precision, high recall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Average Recommender System:</a:t>
                </a:r>
              </a:p>
              <a:p>
                <a:r>
                  <a:rPr lang="en-US" b="1" dirty="0"/>
                  <a:t>Top-1</a:t>
                </a:r>
                <a:r>
                  <a:rPr lang="en-US" dirty="0"/>
                  <a:t>: average precision, low recall</a:t>
                </a:r>
              </a:p>
              <a:p>
                <a:r>
                  <a:rPr lang="en-US" b="1" dirty="0"/>
                  <a:t>Top-k (large k)</a:t>
                </a:r>
                <a:r>
                  <a:rPr lang="en-US" dirty="0"/>
                  <a:t>: low precision, high recall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A60A92B-B842-6C48-94DA-0C16F2D55E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-25052"/>
                <a:ext cx="6014859" cy="514345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A6D15-79C7-0146-9ECF-0C06138365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0893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9AF68-18A7-E34E-8D68-4052E36F4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-  Recall Curves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A6D15-79C7-0146-9ECF-0C06138365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61</a:t>
            </a:fld>
            <a:endParaRPr lang="e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603A0E-5CFA-0C41-826E-2971EEDAE418}"/>
              </a:ext>
            </a:extLst>
          </p:cNvPr>
          <p:cNvGrpSpPr/>
          <p:nvPr/>
        </p:nvGrpSpPr>
        <p:grpSpPr>
          <a:xfrm>
            <a:off x="3173936" y="472210"/>
            <a:ext cx="5238704" cy="4277641"/>
            <a:chOff x="3236566" y="669010"/>
            <a:chExt cx="5238704" cy="4277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95E557-FDD2-4F49-A419-F085DBF87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6566" y="669010"/>
              <a:ext cx="5157380" cy="427764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182401-F404-434D-B21B-DE9E471A40F1}"/>
                </a:ext>
              </a:extLst>
            </p:cNvPr>
            <p:cNvSpPr/>
            <p:nvPr/>
          </p:nvSpPr>
          <p:spPr>
            <a:xfrm>
              <a:off x="4008329" y="1340285"/>
              <a:ext cx="3695178" cy="2981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B7DECB-FF55-3647-BECA-A644DD4AABDA}"/>
                </a:ext>
              </a:extLst>
            </p:cNvPr>
            <p:cNvSpPr/>
            <p:nvPr/>
          </p:nvSpPr>
          <p:spPr>
            <a:xfrm>
              <a:off x="7290148" y="3870541"/>
              <a:ext cx="1185122" cy="315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9110976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6769B-51A3-CC4B-BDC8-2A168E67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170547" cy="3981000"/>
          </a:xfrm>
        </p:spPr>
        <p:txBody>
          <a:bodyPr/>
          <a:lstStyle/>
          <a:p>
            <a:r>
              <a:rPr lang="en-US" dirty="0"/>
              <a:t>Comparing Recommender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80373-DF59-034B-973B-E7682F7C7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890" y="256524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In general, it depends</a:t>
            </a:r>
          </a:p>
          <a:p>
            <a:r>
              <a:rPr lang="en-US" dirty="0"/>
              <a:t>What is true always is that for a given precision, we want recall to be as large as possible (and vice versa)</a:t>
            </a:r>
          </a:p>
          <a:p>
            <a:r>
              <a:rPr lang="en-US" dirty="0"/>
              <a:t>What target precision/recall depends on your application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One metric: area under the curve (</a:t>
            </a:r>
            <a:r>
              <a:rPr lang="en-US" b="1" dirty="0"/>
              <a:t>AUC</a:t>
            </a:r>
            <a:r>
              <a:rPr lang="en-US" dirty="0"/>
              <a:t>)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Another metric: Set desired recall and maximize precision (</a:t>
            </a:r>
            <a:r>
              <a:rPr lang="en-US" b="1" dirty="0"/>
              <a:t>precision at k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0ECEF-7C9B-1249-A921-632F6A11C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760ED-B4D1-4B44-87A5-CE0B4E4A3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117" y="3130465"/>
            <a:ext cx="2324480" cy="192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87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8F0DB-65C0-E944-9E19-EE06BFDE2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579C9-10F1-134A-887A-FC9D8D260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9992" y="22607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Now you know how to:</a:t>
            </a:r>
          </a:p>
          <a:p>
            <a:r>
              <a:rPr lang="en-US" dirty="0"/>
              <a:t>Describe the input (observations, number of “topics”) and output (“topic” vectors, predicted values) of a matrix factorization model</a:t>
            </a:r>
          </a:p>
          <a:p>
            <a:r>
              <a:rPr lang="en-US" dirty="0"/>
              <a:t>Implement a coordinate descent algorithm for optimizing the matrix factorization objective presented</a:t>
            </a:r>
          </a:p>
          <a:p>
            <a:r>
              <a:rPr lang="en-US" dirty="0"/>
              <a:t>Compare different approaches to recommender systems</a:t>
            </a:r>
          </a:p>
          <a:p>
            <a:r>
              <a:rPr lang="en-US" dirty="0"/>
              <a:t>Describe the cold-start problem and ways to handle it (e.g., incorporating features)</a:t>
            </a:r>
          </a:p>
          <a:p>
            <a:r>
              <a:rPr lang="en-US" dirty="0"/>
              <a:t>Analyze performance of various recommender systems in terms of precision and recall </a:t>
            </a:r>
          </a:p>
          <a:p>
            <a:r>
              <a:rPr lang="en-US" dirty="0"/>
              <a:t>Use AUC or precision-at-k to select amongst candidate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45B33-6483-1E4F-87E7-F1939E5BE6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788703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CSE/STAT 416</a:t>
            </a:r>
            <a:br>
              <a:rPr lang="en-US" dirty="0"/>
            </a:br>
            <a:r>
              <a:rPr lang="en-US" sz="1600" dirty="0"/>
              <a:t>Recommender Systems: </a:t>
            </a:r>
            <a:br>
              <a:rPr lang="en-US" sz="1600" dirty="0"/>
            </a:br>
            <a:r>
              <a:rPr lang="en-US" sz="1600" dirty="0"/>
              <a:t>Matrix Factorization</a:t>
            </a:r>
            <a:br>
              <a:rPr lang="en-US" sz="1600" dirty="0"/>
            </a:br>
            <a:r>
              <a:rPr lang="en-US" sz="1600" dirty="0"/>
              <a:t> </a:t>
            </a:r>
            <a:br>
              <a:rPr lang="en-US" sz="1800" dirty="0"/>
            </a:br>
            <a:br>
              <a:rPr lang="en-US" sz="1800" dirty="0"/>
            </a:br>
            <a:r>
              <a:rPr lang="en-US" sz="1000" dirty="0"/>
              <a:t>Hunter Schafer</a:t>
            </a:r>
            <a:br>
              <a:rPr lang="en-US" sz="1000" dirty="0"/>
            </a:br>
            <a:r>
              <a:rPr lang="en-US" sz="1000" dirty="0"/>
              <a:t>University of Washington</a:t>
            </a:r>
            <a:br>
              <a:rPr lang="en-US" sz="1000" dirty="0"/>
            </a:br>
            <a:r>
              <a:rPr lang="en-US" sz="1000" dirty="0"/>
              <a:t>May 24, 2023</a:t>
            </a:r>
            <a:br>
              <a:rPr lang="en-US" sz="1000" dirty="0"/>
            </a:br>
            <a:br>
              <a:rPr lang="en-US" sz="1000" dirty="0"/>
            </a:br>
            <a:r>
              <a:rPr lang="en-US" sz="1000" dirty="0"/>
              <a:t>❓ Questions? </a:t>
            </a:r>
            <a:r>
              <a:rPr lang="en-US" sz="1000" b="0" dirty="0"/>
              <a:t>Raise hand or </a:t>
            </a:r>
            <a:r>
              <a:rPr lang="en-US" sz="1000" dirty="0" err="1"/>
              <a:t>sli.do</a:t>
            </a:r>
            <a:r>
              <a:rPr lang="en-US" sz="1000" dirty="0"/>
              <a:t> #cs416</a:t>
            </a:r>
            <a:br>
              <a:rPr lang="en-US" sz="1000" dirty="0"/>
            </a:br>
            <a:r>
              <a:rPr lang="en-US" sz="1000" dirty="0"/>
              <a:t>🎵 Listening to: </a:t>
            </a:r>
            <a:br>
              <a:rPr lang="en-US" sz="1000" dirty="0"/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2252172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03AD8-7411-C646-959A-CDAF25E33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Systems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B8FF628-A4B8-6444-8D6E-7EC4017FB56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704605" y="-128661"/>
                <a:ext cx="6650836" cy="3981000"/>
              </a:xfrm>
            </p:spPr>
            <p:txBody>
              <a:bodyPr/>
              <a:lstStyle/>
              <a:p>
                <a:r>
                  <a:rPr lang="en-US" dirty="0"/>
                  <a:t>You have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users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items in your system</a:t>
                </a:r>
              </a:p>
              <a:p>
                <a:pPr lvl="1"/>
                <a:r>
                  <a:rPr lang="en-US" dirty="0"/>
                  <a:t>Typically,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. E.g., </a:t>
                </a:r>
                <a:r>
                  <a:rPr lang="en-US" dirty="0" err="1"/>
                  <a:t>Youtube</a:t>
                </a:r>
                <a:r>
                  <a:rPr lang="en-US" dirty="0"/>
                  <a:t>: 2.6B users, 800M videos</a:t>
                </a:r>
              </a:p>
              <a:p>
                <a:r>
                  <a:rPr lang="en-US" dirty="0"/>
                  <a:t>Based on the content, we have a way of measuring user preference.</a:t>
                </a:r>
              </a:p>
              <a:p>
                <a:r>
                  <a:rPr lang="en-US" dirty="0"/>
                  <a:t>This data is put together into a </a:t>
                </a:r>
                <a:r>
                  <a:rPr lang="en-US" b="1" dirty="0"/>
                  <a:t>user-item interaction matrix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Task</a:t>
                </a:r>
                <a:r>
                  <a:rPr lang="en-US" dirty="0"/>
                  <a:t>: Given a user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or item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, predict one or more items to recommend.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B8FF628-A4B8-6444-8D6E-7EC4017FB5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704605" y="-128661"/>
                <a:ext cx="6650836" cy="3981000"/>
              </a:xfrm>
              <a:blipFill>
                <a:blip r:embed="rId3"/>
                <a:stretch>
                  <a:fillRect b="-2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A327F-3F11-154A-8C9B-9C6FE2FC66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382C5E-8C3F-8E4C-9016-864685427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8"/>
          <a:stretch/>
        </p:blipFill>
        <p:spPr bwMode="auto">
          <a:xfrm>
            <a:off x="2492678" y="3289649"/>
            <a:ext cx="6650837" cy="112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66330B2-0ECA-A64E-AB41-2D1031FD9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" b="34283"/>
          <a:stretch/>
        </p:blipFill>
        <p:spPr bwMode="auto">
          <a:xfrm>
            <a:off x="2492677" y="1125620"/>
            <a:ext cx="6650837" cy="216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53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393868-FF9A-224C-A550-67892B35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0: Popularity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282C9-FC11-A543-BCC4-1D8EB6779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Simplest Approach</a:t>
            </a:r>
            <a:r>
              <a:rPr lang="en-US" dirty="0"/>
              <a:t>: Recommend whatever is popular</a:t>
            </a:r>
          </a:p>
          <a:p>
            <a:r>
              <a:rPr lang="en-US" dirty="0"/>
              <a:t>Rank by global popularity (i.e., Squid Game)</a:t>
            </a:r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B1F29-0979-E649-A74A-8BC0FEED43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8F17021-A3E9-8548-AD45-F32D37A62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7" r="72624" b="9569"/>
          <a:stretch/>
        </p:blipFill>
        <p:spPr bwMode="auto">
          <a:xfrm>
            <a:off x="2550522" y="2286408"/>
            <a:ext cx="1805052" cy="207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7DF4AFB-D28F-1C47-8270-6A2F44829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587" r="19039" b="88191"/>
          <a:stretch/>
        </p:blipFill>
        <p:spPr bwMode="auto">
          <a:xfrm>
            <a:off x="3727938" y="1872076"/>
            <a:ext cx="4160790" cy="2975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04EBB0C-572E-464B-A311-4361B4D477C1}"/>
              </a:ext>
            </a:extLst>
          </p:cNvPr>
          <p:cNvCxnSpPr/>
          <p:nvPr/>
        </p:nvCxnSpPr>
        <p:spPr>
          <a:xfrm>
            <a:off x="4409680" y="2475781"/>
            <a:ext cx="0" cy="14859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2FA326C-D1C9-FB49-8686-6DB18DB8D441}"/>
              </a:ext>
            </a:extLst>
          </p:cNvPr>
          <p:cNvSpPr txBox="1"/>
          <p:nvPr/>
        </p:nvSpPr>
        <p:spPr>
          <a:xfrm>
            <a:off x="4413807" y="2250770"/>
            <a:ext cx="7669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Sum Across Users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D988D63-079F-0746-83B1-EED942668B37}"/>
              </a:ext>
            </a:extLst>
          </p:cNvPr>
          <p:cNvSpPr/>
          <p:nvPr/>
        </p:nvSpPr>
        <p:spPr>
          <a:xfrm>
            <a:off x="4515630" y="2931987"/>
            <a:ext cx="622225" cy="4693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2074757-E4EB-6242-8206-85C8003B0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9" t="36805" r="7078" b="59050"/>
          <a:stretch/>
        </p:blipFill>
        <p:spPr bwMode="auto">
          <a:xfrm>
            <a:off x="5266422" y="3135072"/>
            <a:ext cx="1194212" cy="12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E7AC8DD-1FFB-7942-A4A6-5F4E0964D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79093" r="72624" b="8268"/>
          <a:stretch/>
        </p:blipFill>
        <p:spPr bwMode="auto">
          <a:xfrm>
            <a:off x="5184549" y="3246004"/>
            <a:ext cx="1422425" cy="36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FCCDA5EC-BED8-3543-8721-7E8A1EE420AF}"/>
              </a:ext>
            </a:extLst>
          </p:cNvPr>
          <p:cNvSpPr/>
          <p:nvPr/>
        </p:nvSpPr>
        <p:spPr>
          <a:xfrm>
            <a:off x="6715008" y="2931986"/>
            <a:ext cx="622225" cy="4693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F83D7B-A494-CF48-9C83-6D04FFC6A2B4}"/>
              </a:ext>
            </a:extLst>
          </p:cNvPr>
          <p:cNvSpPr txBox="1"/>
          <p:nvPr/>
        </p:nvSpPr>
        <p:spPr>
          <a:xfrm>
            <a:off x="6429014" y="2466214"/>
            <a:ext cx="119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Recommend Top-K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029F381-27AF-BF47-A2EC-A4A739052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9" t="64662" r="2151" b="5850"/>
          <a:stretch/>
        </p:blipFill>
        <p:spPr bwMode="auto">
          <a:xfrm>
            <a:off x="7528726" y="3194425"/>
            <a:ext cx="1545533" cy="85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610B8B8-11EA-6748-B24B-55113D144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9" t="36805" r="7078" b="59050"/>
          <a:stretch/>
        </p:blipFill>
        <p:spPr bwMode="auto">
          <a:xfrm>
            <a:off x="7546719" y="3131115"/>
            <a:ext cx="1194212" cy="12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578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SlideMast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Master" id="{6892CB92-2140-4825-AC64-EAFCBE3C90F5}" vid="{77F8CD81-5FBC-4318-813D-3CE9F874004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SlideMaster</Template>
  <TotalTime>19737</TotalTime>
  <Words>4125</Words>
  <Application>Microsoft Office PowerPoint</Application>
  <PresentationFormat>On-screen Show (16:9)</PresentationFormat>
  <Paragraphs>683</Paragraphs>
  <Slides>63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Calibri</vt:lpstr>
      <vt:lpstr>Nunito Sans</vt:lpstr>
      <vt:lpstr>Arial</vt:lpstr>
      <vt:lpstr>Open Sans</vt:lpstr>
      <vt:lpstr>Cambria Math</vt:lpstr>
      <vt:lpstr>Georgia</vt:lpstr>
      <vt:lpstr>SlideMaster</vt:lpstr>
      <vt:lpstr>CSE/STAT 416 Recommender Systems:  Matrix Factorization Pre-Class Videos    Tanmay Shah University of Washington Aug 7, 2024</vt:lpstr>
      <vt:lpstr>Matrix Completion</vt:lpstr>
      <vt:lpstr>Matrix Factorization Assumptions</vt:lpstr>
      <vt:lpstr>Example</vt:lpstr>
      <vt:lpstr>Matrix Factorization</vt:lpstr>
      <vt:lpstr>Unique Solution?</vt:lpstr>
      <vt:lpstr>CSE/STAT 416 Recommender Systems:  Matrix Factorization    Hunter Schafer University of Washington May 24, 2023  ❓ Questions? Raise hand or sli.do #cs416 🎵 Listening to:  </vt:lpstr>
      <vt:lpstr>Recommender Systems Setup</vt:lpstr>
      <vt:lpstr>Solution 0: Popularity</vt:lpstr>
      <vt:lpstr>Solution 1: Nearest User (User-User)</vt:lpstr>
      <vt:lpstr>Solution 2: “People Who Bought This Also Bought…”</vt:lpstr>
      <vt:lpstr>Solution 2: “People Who Bought This Also Bought…” (Item-Item)</vt:lpstr>
      <vt:lpstr>Normalizing Co-Occurence Matrices</vt:lpstr>
      <vt:lpstr>Incorporating Purchase History</vt:lpstr>
      <vt:lpstr>2 min</vt:lpstr>
      <vt:lpstr>Solution 2 (Item-Item) Pros / Cons</vt:lpstr>
      <vt:lpstr>Solution 3: Feature-Based</vt:lpstr>
      <vt:lpstr>Solution 3: Feature-Based</vt:lpstr>
      <vt:lpstr>Solution 3: Feature-Based</vt:lpstr>
      <vt:lpstr>Personalization: Option A</vt:lpstr>
      <vt:lpstr>Personalization: Option B</vt:lpstr>
      <vt:lpstr>2 min</vt:lpstr>
      <vt:lpstr>Solution 3 (Feature-Based) Pros / Cons</vt:lpstr>
      <vt:lpstr>Recap</vt:lpstr>
      <vt:lpstr>Solution 2: “People Who Bought This Also Bought…” (Item-Item)</vt:lpstr>
      <vt:lpstr>Normalizing Co-Occurence Matrices</vt:lpstr>
      <vt:lpstr>Solution 4: Matrix Factorization</vt:lpstr>
      <vt:lpstr>Matrix Factorization Assumptions</vt:lpstr>
      <vt:lpstr>Matrix Factorization Learning</vt:lpstr>
      <vt:lpstr>Why Is It Called Matrix Factorization?</vt:lpstr>
      <vt:lpstr>1 min</vt:lpstr>
      <vt:lpstr>2 min</vt:lpstr>
      <vt:lpstr>Example</vt:lpstr>
      <vt:lpstr>Coordinate Descent</vt:lpstr>
      <vt:lpstr>Find L ̂ &amp; R ̂</vt:lpstr>
      <vt:lpstr>Coordinate Descent</vt:lpstr>
      <vt:lpstr>Coordinate Descent for Matrix Factorization</vt:lpstr>
      <vt:lpstr>Coordinate Descent for Matrix Factorization</vt:lpstr>
      <vt:lpstr>Overall Algorithm</vt:lpstr>
      <vt:lpstr>1.5 minutes</vt:lpstr>
      <vt:lpstr>3 minutes</vt:lpstr>
      <vt:lpstr>PowerPoint Presentation</vt:lpstr>
      <vt:lpstr>What Has Matrix Factorization Learnt?</vt:lpstr>
      <vt:lpstr>Applications: Recommender Systems</vt:lpstr>
      <vt:lpstr>Applications: Topic Modeling</vt:lpstr>
      <vt:lpstr>Solution 4 (Matrix Factorization) Pros / Cons</vt:lpstr>
      <vt:lpstr>Common Issues with Recommender Systems</vt:lpstr>
      <vt:lpstr>PowerPoint Presentation</vt:lpstr>
      <vt:lpstr>1 min</vt:lpstr>
      <vt:lpstr>2 min</vt:lpstr>
      <vt:lpstr>Comparing Recommender Systems</vt:lpstr>
      <vt:lpstr>Featurized Matrix Factorization</vt:lpstr>
      <vt:lpstr>Cold-Start Problem</vt:lpstr>
      <vt:lpstr>Top-K versus Diverse Recommend-ations </vt:lpstr>
      <vt:lpstr>Feedback Loops / Echo Chambers</vt:lpstr>
      <vt:lpstr>Radicalization Pathways</vt:lpstr>
      <vt:lpstr>TikTok</vt:lpstr>
      <vt:lpstr>Evaluating Recommender Systems</vt:lpstr>
      <vt:lpstr>MSE / Accuracy?</vt:lpstr>
      <vt:lpstr>Precision -  Recall</vt:lpstr>
      <vt:lpstr>Precision -  Recall Curves</vt:lpstr>
      <vt:lpstr>Comparing Recommender Systems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cse-loaner</cp:lastModifiedBy>
  <cp:revision>535</cp:revision>
  <cp:lastPrinted>2019-08-14T16:12:02Z</cp:lastPrinted>
  <dcterms:modified xsi:type="dcterms:W3CDTF">2024-08-06T08:14:56Z</dcterms:modified>
</cp:coreProperties>
</file>