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</p:sldMasterIdLst>
  <p:notesMasterIdLst>
    <p:notesMasterId r:id="rId66"/>
  </p:notesMasterIdLst>
  <p:handoutMasterIdLst>
    <p:handoutMasterId r:id="rId67"/>
  </p:handoutMasterIdLst>
  <p:sldIdLst>
    <p:sldId id="2006" r:id="rId2"/>
    <p:sldId id="2043" r:id="rId3"/>
    <p:sldId id="2012" r:id="rId4"/>
    <p:sldId id="661" r:id="rId5"/>
    <p:sldId id="662" r:id="rId6"/>
    <p:sldId id="676" r:id="rId7"/>
    <p:sldId id="674" r:id="rId8"/>
    <p:sldId id="664" r:id="rId9"/>
    <p:sldId id="666" r:id="rId10"/>
    <p:sldId id="667" r:id="rId11"/>
    <p:sldId id="668" r:id="rId12"/>
    <p:sldId id="669" r:id="rId13"/>
    <p:sldId id="670" r:id="rId14"/>
    <p:sldId id="671" r:id="rId15"/>
    <p:sldId id="709" r:id="rId16"/>
    <p:sldId id="710" r:id="rId17"/>
    <p:sldId id="711" r:id="rId18"/>
    <p:sldId id="712" r:id="rId19"/>
    <p:sldId id="2044" r:id="rId20"/>
    <p:sldId id="678" r:id="rId21"/>
    <p:sldId id="2045" r:id="rId22"/>
    <p:sldId id="745" r:id="rId23"/>
    <p:sldId id="741" r:id="rId24"/>
    <p:sldId id="740" r:id="rId25"/>
    <p:sldId id="367" r:id="rId26"/>
    <p:sldId id="677" r:id="rId27"/>
    <p:sldId id="679" r:id="rId28"/>
    <p:sldId id="680" r:id="rId29"/>
    <p:sldId id="681" r:id="rId30"/>
    <p:sldId id="682" r:id="rId31"/>
    <p:sldId id="683" r:id="rId32"/>
    <p:sldId id="747" r:id="rId33"/>
    <p:sldId id="684" r:id="rId34"/>
    <p:sldId id="685" r:id="rId35"/>
    <p:sldId id="686" r:id="rId36"/>
    <p:sldId id="687" r:id="rId37"/>
    <p:sldId id="689" r:id="rId38"/>
    <p:sldId id="690" r:id="rId39"/>
    <p:sldId id="2008" r:id="rId40"/>
    <p:sldId id="751" r:id="rId41"/>
    <p:sldId id="752" r:id="rId42"/>
    <p:sldId id="753" r:id="rId43"/>
    <p:sldId id="754" r:id="rId44"/>
    <p:sldId id="721" r:id="rId45"/>
    <p:sldId id="735" r:id="rId46"/>
    <p:sldId id="2007" r:id="rId47"/>
    <p:sldId id="693" r:id="rId48"/>
    <p:sldId id="757" r:id="rId49"/>
    <p:sldId id="2009" r:id="rId50"/>
    <p:sldId id="750" r:id="rId51"/>
    <p:sldId id="691" r:id="rId52"/>
    <p:sldId id="688" r:id="rId53"/>
    <p:sldId id="692" r:id="rId54"/>
    <p:sldId id="694" r:id="rId55"/>
    <p:sldId id="695" r:id="rId56"/>
    <p:sldId id="696" r:id="rId57"/>
    <p:sldId id="758" r:id="rId58"/>
    <p:sldId id="697" r:id="rId59"/>
    <p:sldId id="698" r:id="rId60"/>
    <p:sldId id="715" r:id="rId61"/>
    <p:sldId id="759" r:id="rId62"/>
    <p:sldId id="736" r:id="rId63"/>
    <p:sldId id="733" r:id="rId64"/>
    <p:sldId id="738" r:id="rId6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Cambria Math" panose="02040503050406030204" pitchFamily="18" charset="0"/>
      <p:regular r:id="rId72"/>
    </p:embeddedFont>
    <p:embeddedFont>
      <p:font typeface="Georgia" panose="02040502050405020303" pitchFamily="18" charset="0"/>
      <p:regular r:id="rId73"/>
      <p:bold r:id="rId74"/>
      <p:italic r:id="rId75"/>
      <p:boldItalic r:id="rId76"/>
    </p:embeddedFont>
    <p:embeddedFont>
      <p:font typeface="Nunito Sans" pitchFamily="2" charset="0"/>
      <p:regular r:id="rId77"/>
      <p:bold r:id="rId78"/>
      <p:italic r:id="rId79"/>
      <p:boldItalic r:id="rId80"/>
    </p:embeddedFont>
    <p:embeddedFont>
      <p:font typeface="Open Sans" panose="020B0606030504020204" pitchFamily="34" charset="0"/>
      <p:regular r:id="rId81"/>
      <p:bold r:id="rId82"/>
      <p:italic r:id="rId83"/>
      <p:boldItalic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93C5"/>
    <a:srgbClr val="3774AD"/>
    <a:srgbClr val="519D3D"/>
    <a:srgbClr val="C53A33"/>
    <a:srgbClr val="8D6AB8"/>
    <a:srgbClr val="F08436"/>
    <a:srgbClr val="942093"/>
    <a:srgbClr val="95698A"/>
    <a:srgbClr val="B57BA6"/>
    <a:srgbClr val="EFD9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23F696-D533-4BE0-B1DA-8B15BD142E95}">
  <a:tblStyle styleId="{CB23F696-D533-4BE0-B1DA-8B15BD142E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48" autoAdjust="0"/>
    <p:restoredTop sz="84737"/>
  </p:normalViewPr>
  <p:slideViewPr>
    <p:cSldViewPr snapToGrid="0" snapToObjects="1">
      <p:cViewPr varScale="1">
        <p:scale>
          <a:sx n="105" d="100"/>
          <a:sy n="105" d="100"/>
        </p:scale>
        <p:origin x="102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84" Type="http://schemas.openxmlformats.org/officeDocument/2006/relationships/font" Target="fonts/font17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80" Type="http://schemas.openxmlformats.org/officeDocument/2006/relationships/font" Target="fonts/font13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schemas.openxmlformats.org/officeDocument/2006/relationships/font" Target="fonts/font16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font" Target="fonts/font14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notesMaster" Target="notesMasters/notesMaster1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514F16-DD08-9D45-99E8-6100C70A18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11782F-D7B4-1D4E-8BD0-59CD4216F5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52ED9-18B6-0749-BB32-82EB97D0DB13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A43E5-3862-3D44-8EAD-E8BE6FE12C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427D9-1E89-AB4D-AAE9-7A179DD01E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D49D8-58CC-5E4D-9921-5892B6C2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22:20:48.92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19781 8180 11967 0,'0'0'1072'0,"0"0"-864"16,0 0-208-16,0 0 0 0,0 0 3184 0,0 0 592 15,0 0 112-15,0 0 16 0,0 0-3296 0,0 0-608 16</inkml:trace>
  <inkml:trace contextRef="#ctx0" brushRef="#br0">7817 744 15663 0,'0'0'1392'0,"0"0"-1120"16,8-2-272-16,1 0 0 0,2-1 2816 0,1 0 512 16,0-1 112-16,3 1 16 0,1 0-896 0,0 0-160 15,0-1-32-15,-1 0-16 0,0-2-640 0,-1 2-128 16,-1 0-32-16,-1 0 0 0,0-2-688 0,-2 2-144 15,1 0-16-15,0 0-16 0,3-1-416 0,0 2-80 16,-3 1 0-16,2 0-16 0,1 0-176 0,2-1 0 16,-1 2 0-16,-1 0 0 0,-2 1-128 0,0 1-128 15,-3 1 0-15,0 0-16 16,0 2-1760-16,-2 0-336 0,-1 0-80 0,-1 0-9216 16,-5-4-1840-16</inkml:trace>
  <inkml:trace contextRef="#ctx0" brushRef="#br0">7967 731 9215 0,'0'0'816'0,"0"0"-656"0,0 6-160 0,0 1 0 16,0 0 4224-16,0 3 832 0,1 1 144 0,0 0 48 16,2-1-2816-16,-1 4-544 0,0 0-112 0,1-1-32 15,0 2-384-15,1 1-80 0,0-1 0 0,-2 1-16 16,0 1-496-16,0-3-80 0,1 0-32 0,0 0 0 0,0-1-368 0,-1 0-80 16,0-2-16-16,0 0 0 15,0-1-192-15,-1 1 128 0,-1-2-128 0,0 0 0 16,0-1 0-16,0-2 128 0,0-6-128 0,-1 6 0 0,-1 0-192 0,2-6-96 15,0 0-16-15,0 0 0 16,0 0-1328-16,0 0-272 0,0 0-48 0,0 0-9056 16,0 0-1792-16</inkml:trace>
  <inkml:trace contextRef="#ctx0" brushRef="#br0">8250 1094 11055 0,'0'0'480'0,"0"0"112"0,0 0-464 0,6-2-128 0,2 0 0 0,-1-1 0 15,0-4 3712-15,0 1 704 0,1-1 160 0,-2-1 32 16,1 0-2576-16,0-2-512 0,0-1-112 0,-1-1 0 16,0 0-640-16,-1-1-128 0,-2-2-32 0,-1 1 0 15,-2-2-368-15,0-1-80 0,0 1-16 16,-2-1 0-16,-1 0-144 0,-2 1 128 0,0-1-128 0,0 0 128 15,0 0-128-15,0 1 0 0,-1 2 144 0,0 1-144 16,1 0 0-16,-1 2 128 0,0 3-128 0,1 0 0 16,0 1 0-16,1 2 0 0,0 1 0 0,1 0 128 0,0 0-128 0,3 4 0 15,0 0 0-15,0 0 128 0,0 0-128 0,0 0 144 16,3-4-144-16,2 1 160 0,1 0 96 0,2 1 32 16,1 0 0-16,2 0 0 0,4 0 80 0,2 0 16 15,-3-1 0-15,2 1 0 0,1 0-224 16,-1 1-32-16,1-3-128 0,0 3 192 0,-1-2-192 0,1 2 0 15,-2 0 0-15,-1 1 0 16,1-2-272-16,-3 4-160 0,0-1-16 0,-2 3-10896 16,-1 1-2176-16</inkml:trace>
  <inkml:trace contextRef="#ctx0" brushRef="#br0">8293 964 11055 0,'-9'4'480'0,"9"-4"112"0,0 0-464 0,0 0-128 0,0 0 0 0,0 0 0 15,0 0 4528-15,0 0 880 0,7 1 176 0,1-1 48 16,3-1-3776-16,2 0-768 16,2-1-128-16,1 0-48 0,0-4-576 0,1 1-112 15,3 0-32-15,0 0 0 0,-1 0-192 0,1 0-160 16,-1 0 32-16,1 0-15440 0</inkml:trace>
  <inkml:trace contextRef="#ctx0" brushRef="#br0">8698 887 18431 0,'0'0'1632'0,"0"0"-1312"0,0 0-320 0,0 0 0 0,5 0 3392 0,1 0 624 16,0 0 112-16,2 0 32 0,1-1-2656 0,-1 0-528 15,2 1-96-15,0 0-32 0,0-2-592 0,1 1-112 16,-1-1-16-16,2 0-128 0,-1 2 0 0,1-2 0 15,0 0-192-15,0-1-10672 16,-1 0-2128-16</inkml:trace>
  <inkml:trace contextRef="#ctx0" brushRef="#br0">9008 631 15663 0,'0'0'688'0,"0"0"144"0,0 0-656 0,0 0-176 16,0 0 0-16,0 0 0 0,0 0 4208 0,4 7 800 0,-2 2 176 0,0-1 16 15,0 2-3424-15,0 4-688 0,0 0-144 0,0 2-32 16,0 2-432-16,0 1-96 0,0 1 0 15,2-1-16-15,-1 0-144 0,-1 1-32 0,0-1 0 0,0-2 0 16,1 0-192-16,0-4 0 0,0 1 128 0,0-2-128 16,0-2-368-1,0-1-112-15,1-3-32 0,-1-1-10992 0,-3-5-2192 0</inkml:trace>
  <inkml:trace contextRef="#ctx0" brushRef="#br0">8888 655 30575 0,'0'0'1344'0,"0"0"304"0,0 0-1328 0,0 0-320 16,8 1 0-16,1-1 0 0,0-1 1696 0,1-1 272 15,3-1 48-15,0 0 16 0,-1-1-576 0,1 0-112 16,0-1-32-16,0 1 0 0,-1 0-864 0,1 0-192 16,0 1-16-16,-1-2-16 0,1 2-64 0,-1-1-16 15,0 1 0-15,0-1 0 16,-1 0-880-16,-1 1-176 0,-1 0-48 0,-1 1 0 16,0 1-2000-16,-3 1-416 0</inkml:trace>
  <inkml:trace contextRef="#ctx0" brushRef="#br0">8915 986 23039 0,'0'0'2048'0,"0"0"-1648"0,5 2-400 0,1 0 0 15,0-2 2240-15,3 0 352 0,3-2 80 0,-1 0 16 16,2 0-1056-16,1 0-208 0,-1 0-32 0,1-2-16 16,0 0-592-16,0-1-112 0,-1 1-32 0,2-1 0 15,-1 1-480-15,-1 1-160 0,1 0 0 0,-2 1 0 16,-2 1-768 0,1-2-256-16,-1 2-48 0,-1 0-15648 0</inkml:trace>
  <inkml:trace contextRef="#ctx0" brushRef="#br0">9281 652 27359 0,'0'0'1216'0,"0"0"240"0,0 0-1168 0,2 5-288 15,-1 0 0-15,0 3 0 0,-2 2 1088 0,2 1 144 0,1 0 48 0,0 3 0 16,-1 2-672-16,1 0-128 16,0 2-32-16,0-1 0 0,0 0-160 0,0 1-32 15,-1-1-16-15,1 1 0 0,0-4-240 0,0 0 144 16,-2 1-144-16,1-3 128 0,1-1-272 0,-1-2-64 0,0 0-16 0,1-1-9920 31,-2-8-1984-31</inkml:trace>
  <inkml:trace contextRef="#ctx0" brushRef="#br0">9301 656 29775 0,'0'0'1312'0,"0"0"288"0,0 0-1280 0,0 0-320 0,0-4 0 0,0 4 0 0,1-5 960 0,2 0 144 16,1 0 32-16,-1 0 0 0,1 1-432 0,2 1-96 15,0 0-16-15,2 1 0 0,0 1-592 0,1 1-192 16,1 1 0-16,1 1 0 0,-1 1 192 0,0 1 0 16,-1 0 0-16,1 2 128 0,0 2-128 0,-1 0 0 15,-1 1-176-15,-3 3 176 0,0 1-224 0,-1 1 48 16,-2 3 16-16,-1 2 0 0,-2-2 160 0,-2 1 128 15,-1-1-128-15,-1 2 176 0,0-2 256 0,-2-1 48 16,-1 0 16-16,-1 1 0 0,0-5 176 0,0 3 32 16,-3-4 16-16,0-1 0 0,1 1-368 0,1-3-80 15,-1 0-16-15,1-3 0 0,1-1-256 0,2-1 0 16,2-3 0-16,5 0 0 16,0 0-1360-16,0 0-288 0,0-6-48 0,1 0-14464 0</inkml:trace>
  <inkml:trace contextRef="#ctx0" brushRef="#br0">9589 935 21183 0,'0'0'1888'0,"0"0"-1504"0,0 0-384 0,0 0 0 0,0 0 2592 0,0 0 448 15,0 0 96-15,0 0 0 0,0 0-1728 0,4-4-336 16,-1-2-80-16,0 0-16 0,0-3-624 0,1-1-128 15,0-1-32-15,0-1 0 0,0-2-192 0,-2 0 0 16,1-1 128-16,-1 0-128 0,0-3 0 0,-1 1 0 16,-1 1 128-16,-1 0-128 0,-1 1 0 0,0 0 128 15,-1 1-128-15,1 3 0 0,-2-1 128 0,0 2-128 16,0 0 0-16,-1 3 0 0,0 1 128 0,0 2-128 16,1 0 0-16,-1 2 0 0,2-2 128 0,3 4-128 15,0 0 0-15,0 0 144 0,0 0 64 0,0 0 16 16,4-3 0-16,1 0 0 0,1 0 96 0,0 1 0 15,2 2 16-15,0-1 0 0,1-1-48 0,1 1-16 16,1 1 0-16,0-2 0 0,-1 0-272 0,2 2 0 16,-1 0 0-16,0-2 0 0,-2 1 0 0,0 0 0 15,1 0 0-15,-1 1-192 16,-2 0-576-16,-1 1-128 0,-6-1 0 0,7 1-10496 16,-7-1-2080-16</inkml:trace>
  <inkml:trace contextRef="#ctx0" brushRef="#br0">9665 766 22111 0,'0'0'1968'0,"0"0"-1584"0,0 0-384 0,0 0 0 15,0 0 2752-15,0 0 448 0,0 0 112 0,0 0 16 16,6 5-1408-16,0-2-288 0,0-2-48 0,2 0-16 16,0 0-864-16,0-1-192 0,2 0-16 0,-1 0-16 15,2 0-480-15,1-1 0 0,0-1 0 0,1 0 0 16,0 1-1744-1,-1-2-400-15</inkml:trace>
  <inkml:trace contextRef="#ctx0" brushRef="#br0">9984 742 29487 0,'0'0'1296'0,"0"0"288"0,0 0-1264 0,0 0-320 16,0 0 0-16,0 0 0 0,6 1 2992 0,0-2 528 16,0 1 128-16,3-1 0 0,-1 0-2544 0,1 0-512 15,1 1-96-15,0 0-32 0,1 0-464 0,0 1 0 16,1 0 0-16,0 1 0 16,-1 0-1312-16,1-1-304 0,-1 2-64 0,-2-2-16304 0</inkml:trace>
  <inkml:trace contextRef="#ctx0" brushRef="#br0">10012 866 39215 0,'0'0'864'0,"-2"5"176"0,2-5 48 0,0 0 0 0,0 6-864 0,0-6-224 0,4 4 0 0,0 1 0 0,2-1 960 15,1 0 128-15,2-1 48 0,3 0 0 0,-1 0-624 0,2-3-128 16,1 0-32-16,0 0 0 0,2-2-352 0,2-1-128 15,0-2 0-15,2-1-13008 16,-2-1-2608-16</inkml:trace>
  <inkml:trace contextRef="#ctx0" brushRef="#br0">10769 477 7359 0,'0'0'320'0,"0"0"80"0,0 0-400 0,7-1 0 16,-1 0 0-16,1 0 0 0,0 0 6224 0,0-1 1168 15,-1 2 224-15,2 0 64 0,0 0-4880 0,1 0-976 16,0 2-192-16,0-2-32 0,3 1-736 0,0 0-144 15,2 0-16-15,-1 0-16 0,2-1-368 0,2 0-64 16,1-2 0-16,3 0-16 0,-1-1-96 0,0 1-16 16,2-3 0-16,0 0 0 0,-2 0-128 0,0 1 128 15,-2 0-128-15,-1 0 128 0,-1 1-128 0,-3 1-272 16,-1 0 64-16,-3 1 16 0,-2 1-2000 0,-2 1-400 16,-5-1-80-16,0 0-14224 0</inkml:trace>
  <inkml:trace contextRef="#ctx0" brushRef="#br0">10902 503 14735 0,'0'0'1312'0,"0"0"-1056"16,0 0-256-16,0 0 0 0,0 0 3072 0,0 0 544 15,0 0 112-15,0 0 32 0,0 0-1728 0,0 6-352 16,-1 1-64-16,1 1-16 0,0 0-464 0,0 1-112 16,1 2 0-16,0 2-16 0,-2-1-288 0,2 3-48 15,0 0-16-15,-1 1 0 0,0 3-160 0,0-2-48 16,0 3 0-16,-1 1 0 0,0-1-176 0,0 0-32 16,1-2-16-16,-1 0 0 0,0-3-224 0,1 1 0 15,-1-2 128-15,1-2-128 0,1-2 0 0,0 0 0 16,-1-4 0-16,1-1 0 15,-1-5-336-15,0 0-112 0,0 0-32 0,0 0 0 16,0 0-2512-16,0 0-496 0</inkml:trace>
  <inkml:trace contextRef="#ctx0" brushRef="#br0">11072 718 19343 0,'0'0'1728'0,"0"0"-1392"0,0 6-336 0,0-1 0 0,0-5 2224 0,3 7 368 16,-1-2 80-16,1 0 16 0,-3-5-1312 0,6 3-256 15,0-1-48-15,1 0-16 0,1 1-432 0,0-3-96 16,2 0-16-16,1-2 0 0,2 0-160 0,-2-1-32 16,1 0-16-16,0 0 0 0,-2-1-112 0,0-1-32 15,0 0 0-15,-1 0 0 0,0-1-160 0,-1 0 192 16,-1 0-192-16,-2 2 192 0,0-4-192 0,-1 1 0 15,-1 1 144-15,-2 0-144 0,-2 0 0 0,-1-1 128 16,-1 2-128-16,-1 0 0 0,-1 0 0 0,1 2 144 16,-1 1-144-16,-2 2 0 0,-1-2 144 0,0 4-144 15,-1-1 0-15,0 3 144 0,-2 1 240 0,0 1 32 16,0 2 16-16,2 2 0 0,-1 2 80 0,1 2 0 16,0 0 16-16,1 2 0 0,2 0-48 0,3 0-16 0,0 0 0 0,2-2 0 15,1 0-272-15,1-1-64 16,2-1-128-16,0-2 192 0,2 0-192 0,2-2 0 15,2-1 0-15,2-2 0 0,0-2 0 0,3-1 0 16,-1-2 0-16,0-1 0 0,0-2 0 0,1-2-208 0,0-2 16 0,-1-1 0 31,2-1-1856-31,-1-1-352 0,-2 1-80 0,-1-1-13776 0</inkml:trace>
  <inkml:trace contextRef="#ctx0" brushRef="#br0">11390 676 28159 0,'0'0'1248'0,"0"0"256"0,0 0-1200 0,0 0-304 0,0 0 0 0,0 0 0 16,0 0 1472-16,0 0 256 0,0 0 32 0,0 0 16 16,0 0-752-16,-1 5-160 0,0 1-32 0,0 1 0 15,1 1-320-15,1-1-80 0,1 3-16 0,0 1 0 16,0 1-224-16,0 0-32 0,1 2-16 0,1 0 0 16,-1-2-144-16,0 1 128 0,0-2-128 0,1 0 128 15,0-1 0-15,-1 0-128 0,0 0 192 0,0-1-64 0,1-1 128 0,-1-2 0 16,-1-1 16-16,-2-5 0 0,0 0 48 0,0 0 0 15,0 0 0-15,0 0 0 0,0 0 192 0,0 0 64 16,1-5 0-16,-1 0 0 0,0-2-192 0,0-1-48 16,-1 0 0-16,1 0 0 0,0-1-112 0,0 0-32 15,1-3 0-15,1 1 0 0,1-1-192 0,0 2 128 16,1-2-128-16,1 2 0 0,1-1 128 0,-1 1-128 16,1 0 0-16,1 0 0 0,0 1 0 0,0 0 0 15,1 2 0-15,-1 0 0 0,-1 1 0 0,1 1 0 16,0 2 0-16,-1-2 0 0,1 2 0 0,-1 1 0 15,-6 2 0-15,6-1 0 16,-2 0-1232-16,1 1-144 0,0 1-32 0,0 0 0 16,0-1-1104-16,0 1-240 0,-5-1-32 0</inkml:trace>
  <inkml:trace contextRef="#ctx0" brushRef="#br0">11632 663 27647 0,'0'0'1216'0,"0"0"256"0,0 0-1168 0,0 0-304 0,0 0 0 0,0 0 0 15,0 0 1024-15,0 6 160 0,0 1 32 0,0 0 0 16,1 0-512-16,0 0-80 0,0 0-32 0,0 2 0 0,0-1-224 0,0 2-48 16,1 0-16-16,-1 0 0 0,0 1 64 0,0 0 16 15,0 0 0-15,-1-1 0 0,0 1 64 0,0 0 32 16,0-3 0-16,0 0 0 16,0-1 48-16,0 0 16 0,0 0 0 0,0-7 0 0,-1 5-224 0,1-5-32 15,0 0-16-15,0 0 0 0,0 0-64 0,0 0-16 16,0 0 0-16,0 0 0 0,0 0 80 0,0 0 16 15,0 0 0-15,3-5 0 0,2 0 80 0,-1 0 16 16,-1-3 0-16,0 2 0 0,0-2-144 0,1-1-32 16,0-1 0-16,2-2 0 0,0 2-80 0,0-2 0 15,0 0-128-15,1 1 192 0,0 0-192 0,1-2 0 16,0 3 0-16,-1 1 0 0,-1-1 0 0,2 2 128 16,-1 0-128-16,0 2 0 0,-2 2 0 0,1 1 0 15,-2 1 0-15,-4 2 0 0,0 0 0 0,0 0 0 16,6 3 0-16,0 2 0 0,0 0 128 0,-1 0 48 15,-3 0 0-15,2 2 0 0,0 1-176 0,-1 0 160 16,-1 3-160-16,0 0 160 0,0 0-32 0,0-1 0 0,-2 1 0 0,1 0 0 16,0-1-128-16,-1-1 128 15,0 2-128-15,0-2 128 0,0-2-128 0,0 1 192 0,1-3-192 0,-1-5 192 16,0 0-192-16,0 0 0 0,0 0 0 0,0 0 128 16,0 0-128-16,0 0 0 0,0 0 0 0,0 0 128 15,4-5-128-15,0-2 192 0,-1-2-192 0,1 0 192 16,0-2-192-16,1 0 192 0,0-2-192 15,1-2 192-15,0 3-192 0,1-2 0 0,0 1 0 0,0 3 0 16,1-4 0-16,0 3 0 0,-1 1 0 0,1 1 0 16,-1 3 0-16,0-1 0 0,0 4 0 0,-1-1 0 15,-1 1 0-15,-1 2 0 0,1 1 0 0,1 1 0 16,-1 1 0-16,0-1 0 0,0 3 0 0,-1 1 0 16,1 0 0-16,-1 2 160 0,-1 3-160 0,0 0 160 15,-1 0-16-15,0 1 0 0,0 0 0 0,1 1 0 0,-1 1-144 0,0-1-176 16,0 1 48-16,-1-3 0 0,0 0 320 0,0-1 64 15,0 1 0-15,1-2 16 0,-1 0-272 0,0-2 0 16,0 0 0-16,-1-6 0 0,2 5 0 0,-2-5 0 16,0 0 0-16,3 3 0 15,-3-3-1120-15,0 0-128 0,0 0-32 0,6 0 0 16,1-2-1456-16,-1-3-288 0,1-1-64 0</inkml:trace>
  <inkml:trace contextRef="#ctx0" brushRef="#br0">12541 850 17503 0,'0'0'1552'0,"0"0"-1232"0,0 0-320 0,0 0 0 0,6-2 2864 0,-2-3 512 16,-1 1 96-16,1-1 32 15,-1 1-1568-15,0-2-304 0,0-1-64 0,-1-1-16 0,0-1-464 0,0-1-80 16,0 1-32-16,0-1 0 0,-2-3-416 0,1 1-96 15,-1 0-16-15,0-2 0 0,0 0-208 0,-1 2-48 16,0-2-16-16,0 0 0 0,0 1-176 0,-1-1 0 16,-1-2 144-16,1 3-144 0,-2-4 0 0,0 1 0 15,-1 1 0-15,0-1 128 0,0 0-128 0,0 3 0 16,0 1 128-16,0 2-128 0,0-1 0 0,2 4 0 16,-2 0 0-16,0 2 0 0,1 1 336 0,4 4 0 15,-4-3 0-15,4 3 0 0,0 0-16 0,0 0-16 16,0 0 0-16,0 0 0 0,4-3-304 0,2 1 160 15,0 0-160-15,0 0 128 0,1 0-128 0,2 0 0 16,2 0 144-16,1 0-144 0,1 1 400 0,1-1 16 0,-2 0 0 0,1 0 0 16,1-1-560-16,1 1-112 0,-1 0-32 0,1 1 0 15,-1 0 288-15,-2 1 0 16,-1 0-128-16,2 0 128 16,-3 1-416-16,0 0-32 0,-2-1 0 0,1 1 0 15,-2 1-1600-15,-2 1-336 0,-5-3-64 0,3 5-14336 0</inkml:trace>
  <inkml:trace contextRef="#ctx0" brushRef="#br0">12573 656 35007 0,'-9'8'1552'0,"9"-8"320"0,-3 5-1488 0,3-5-384 0,-4 5 0 0,4-5 0 0,0 0 1504 0,0 0 224 15,0 0 64-15,5 2 0 0,-5-2-832 0,8 1-144 16,3-1-48-16,1-1 0 0,1 0-512 0,0 0-128 15,2-3 0-15,1 3-128 0,1-3 144 0,1 1-144 16,-2 0 0-16,0 2 144 0,0-1-304 0,-2 0-64 16,1 0-16-16,-2-1 0 15,-1 1-1664-15,-1 2-336 0,-2 0-64 0,0-2-9312 16,0 1-1872-16</inkml:trace>
  <inkml:trace contextRef="#ctx0" brushRef="#br0">12860 658 25791 0,'0'0'1152'0,"0"0"224"0,0 0-1104 0,0 0-272 16,0 0 0-16,0 0 0 0,0 0 1920 0,0 0 336 15,-2 5 64-15,1 2 16 0,1-1-928 0,-1 2-192 16,0 1-48-16,0 1 0 0,1 0-528 0,0 1-96 16,1 0-32-16,-1 0 0 0,1 1-224 0,1-2-48 15,0-1-16-15,1-1 0 0,0-2-48 0,0 2-16 16,-1-1 0-16,0-1 0 0,0-2 96 0,-2-4 32 15,3 5 0-15,-3-5 0 0,0 0 128 0,0 0 32 0,0 0 0 0,0 0 0 16,0 0 0-16,0 0 16 0,0 0 0 16,3-5 0-16,0-1-112 0,0 0-32 0,-1-2 0 0,0 1 0 15,0-3-160-15,0 0-32 0,2-1-128 0,-1-1 192 16,1 0-192-16,1 0 144 0,0 1-144 16,0-1 128-16,1-1-128 0,0 2 0 0,-1 1 144 0,3 1-144 15,0 0 0-15,1 0 0 0,-1 2 0 0,1 0 0 16,2 0 0-16,0 3 0 0,-2 1 0 0,2-2 0 15,-2 1 0-15,1 1 0 0,0 0-192 0,-2 1 64 16,2 1-2240-16,-1-1-448 16,0 2-96-16</inkml:trace>
  <inkml:trace contextRef="#ctx0" brushRef="#br0">13122 682 22111 0,'0'0'976'0,"0"0"208"0,0 0-944 0,0 0-240 15,0 0 0-15,0 0 0 0,1 5 3984 0,-1-5 752 16,3 5 160-16,1 0 32 0,1-3-3264 0,0 1-640 16,3-3-128-16,0 0-16 0,1 0-592 0,3 0-112 15,-1-2-32-15,1 0 0 0,1-1-144 0,-1 1 0 0,-1-1 0 0,0-1 0 16,0 0-416-16,0 1 32 16,-3-2 16-16,0 1 0 15,0-2-80-15,-2 1-32 0,-1 1 0 0,1-1 0 0,-2-1 240 0,-2 0 48 0,-1 1 16 0,-1 0 0 16,0-1 176-16,-1 1 0 0,-2 2 0 0,-1-1 0 15,-1 1 0-15,0 0 128 0,-2 1-128 0,0 1 176 16,-1 0 192-16,0 1 32 0,-2 2 16 0,-1 1 0 16,-2 0 128-16,1 1 32 0,-2 0 0 0,-1 3 0 15,2 2-64-15,0 2 0 0,0 1 0 0,-1 2 0 16,3 1 64-16,0 3 0 0,1-1 0 0,3 1 0 16,2-2-192-16,4 0-48 0,1-1 0 0,1-3 0 0,4 0-208 0,2-3-128 15,2-2 128-15,2-1-128 0,0-2 0 0,2-3 0 16,3-1 0-16,-1-1-192 15,0-2-1152-15,2-2-256 0,-3 0-32 16,1 0-16-16,2-2-1536 0,-3 0-304 0</inkml:trace>
  <inkml:trace contextRef="#ctx0" brushRef="#br0">13456 634 23087 0,'0'0'1024'0,"0"0"208"0,0 0-976 0,0 0-256 16,1-5 0-16,-2 1 0 0,0 0 1296 0,1 4 224 16,0 0 32-16,-3-2 16 0,3 2-416 0,-4-3-64 15,0 2-32-15,-1 1 0 0,-1 2 16 0,-1 0 0 16,0 1 0-16,-1 2 0 0,1 2 16 0,-2 1 0 16,0 2 0-16,1-2 0 0,1 3-320 0,-1 1-48 0,2 2-16 0,-1-2 0 15,0 2-240-15,2 2-48 16,0-3-16-16,2 1 0 0,2-3-192 0,1-2-32 15,1-1-16-15,3 0 0 0,0-2-160 0,1-1 0 16,1-2 0-16,0-1 0 0,0-2 0 0,2-1-144 16,0-2 144-16,1-2-160 15,-1-2-240-15,1-2-48 0,-1 1-16 0,2-1 0 16,-1 0-64-16,-1-1-16 0,-2-1 0 0,-1 2 0 0,0-1 192 0,0 1 32 0,0 0 16 0,0 2 0 0,0-2 304 0,-1 2 0 16,-1 1 0-16,0 1 0 0,-1 0 0 0,0 0 0 15,-2 5 0-15,0 0 0 0,0 0 192 0,0 0 80 16,0 0 32-16,0 0 0 0,0 0 208 0,0 0 64 15,-4 2 0-15,0 2 0 0,-2 1-128 0,1 3-32 16,0 3 0-16,0 0 0 0,0 3 16 0,-1 2 0 16,0 1 0-16,-2 2 0 0,0-1 0 15,0 3 0-15,1 1 0 0,0-1 0 0,-2 2-48 0,1-2 0 16,1-1 0-16,3-2 0 0,-1 0-96 0,2-3-32 16,1 0 0-16,3-1 0 0,-1-2-256 0,2 0 0 15,2-2 128-15,2-3-128 0,1 0 0 0,1-2 0 16,0-2 0-16,0-2 0 0,3 0 0 0,0-2 0 15,-2 0-192-15,-1-3 192 0,1-2-416 0,1-1 16 16,0-1 0-16,0-1 0 16,-1-1-1120-16,1-3-208 0,0-1-64 0,-1-1-11408 15,-1 0-2288-15</inkml:trace>
  <inkml:trace contextRef="#ctx0" brushRef="#br0">13686 643 27407 0,'0'0'1216'0,"0"0"256"0,0 0-1184 0,0 0-288 0,0 0 0 0,0 0 0 16,-5-1 2048-16,5 1 336 0,0 0 80 0,-5 0 16 15,0 1-992-15,5-1-192 0,-4 4-32 0,0-1-16 16,-1 2-480-16,0 0-112 0,1 2-16 0,-1 1 0 0,0 2-224 0,1 0-48 16,1 1-16-16,1-1 0 15,1 3-176-15,0-1-48 0,1 0 0 0,0 1 0 0,1-2-128 0,1 1 0 16,0-3 0-16,0 0 128 0,1-2-128 0,2 0 0 15,-1-4 0-15,1 0 0 0,0-1 0 0,1-2 0 16,-1-2 0-16,0-2 0 16,2-2-448-16,-1-1-32 0,0-1 0 0,1-1 0 15,0-2-352-15,-1 0-64 0,1-3 0 0,0 3-16 16,0-1 80-16,-1 0 32 0,-1 1 0 0,-1 2 0 0,0 1 432 0,-1 1 96 16,-1 0 16-16,-1 1 0 0,1 2 256 0,-2 4 128 15,0 0-128-15,0 0 192 0,0 0 576 0,0 0 128 16,0 0 0-16,0 0 16 0,0 0-80 0,0 0-32 15,1 7 0-15,0-1 0 0,1 0-448 0,0 2-96 16,0-2 0-16,1 2-16 0,0-2-240 0,1 2 0 16,0 1 0-16,0-1 0 0,1-2 0 0,0 0 0 15,0-1 0-15,0 0 0 0,1-1 0 0,1-1-208 16,0-2 16-16,-1 0 0 16,1-1-736-16,-7 0-144 0,6-2-16 0,0-1-16 15,-1-1-1392-15,1-1-288 0,0-2-48 0,0-3-11600 0</inkml:trace>
  <inkml:trace contextRef="#ctx0" brushRef="#br0">13944 637 10127 0,'0'0'896'0,"0"0"-704"0,0 0-192 0,0 0 0 16,0 0 4352-16,5 5 848 0,-5-5 176 0,5 6 16 16,0 0-2896-16,-1-2-592 0,0 1-112 0,0-1-32 15,1 0-512-15,-2 0-96 0,1 0-32 0,1 0 0 16,2-1-656-16,-1 0-128 0,-1 0-16 0,1-1-16 0,1-1-128 0,-2 1-32 15,0-2 0-15,2-2 0 16,-2 1-144-16,0-1 0 0,0 1 0 0,1-3 128 0,-1-1-128 0,-2 0 0 16,1-1 0-16,0 0 0 0,0 0 0 0,-2 1 0 15,0-1 0-15,-1 0 0 0,0-1 0 0,0 2 0 16,-1-1 0-16,-1 1 0 0,0 0 128 0,-1 1-128 16,2 4 0-16,-4-4 128 0,-1 1-128 0,1 1 0 15,-1 1 0-15,-2 2 0 0,-2 1 0 0,0 1 0 16,-1 1 128-16,1 0-128 0,-1 1 160 0,0 2 0 15,1 1 0-15,0 2 0 0,2 1 640 0,1 1 128 16,0 1 32-16,2 2 0 0,1 1-432 0,1-2-80 16,2 1 0-16,2-2-16 0,1 0-432 0,2-2 128 15,1-2-128-15,1-2 0 0,0 1 0 0,1-4 0 16,2-1 0-16,0-2 0 0,0-3-336 0,-1-1-48 16,2-1-16-16,1-2 0 15,-1-1-1136-15,-1-2-240 0,1 0-32 0,1-1-16 16,-1 1-48-16,-2 1-16 0,1-2 0 0,-1 1 0 15,-2 0 240-15,-1 1 48 0,-1 1 16 0,-1 0 0 0,0 0 992 0,-1 1 192 0,1 1 32 0,-2 0 16 16,-2 5 352-16,0 0 208 0,0 0-16 0,0 0-16 16,0 0 944-16,0 0 192 0,0 0 32 0,-4 5 16 15,0 0-80-15,0 1 0 0,0 2-16 0,2 1 0 16,-1 0-336-16,2 0-64 0,-1 1-16 0,0 0 0 16,1-1-208-16,0 0-32 0,1 0-16 0,1-1 0 0,-1-1 32 0,2-2 0 15,-2-5 0-15,0 0 0 16,3 4-368-16,-3-4-80 0,4 3-16 0,-4-3 0 0,0 0 80 0,4 1 16 15,-4-1 0-15,6-2 0 0,0-2 80 0,0-3 32 16,0 0 0-16,1-1 0 0,0-1-368 0,0-1 0 16,1-1-160-16,2-1 160 0,1-1 0 0,0 1 0 15,0 0 0-15,2 0 0 0,0 0 0 0,0 2 0 16,1 1-208-16,-1 1 64 0,-1 1 144 0,1 2 0 16,0 1 0-16,0 2 0 0,-3-2 0 0,0 3 176 15,-1 0-48-15,-2 2 0 0,-1 0 32 0,-2 3 0 16,-4-4 0-16,2 7 0 0,-2 2 96 0,-1 3 0 15,-1-1 16-15,-1 3 0 0,0 3-144 0,-2 0-128 16,-1 1 144-16,0 1-144 0,1-1 0 0,0 0 0 16,0-3 0-16,2 0 0 0,3-3 0 0,0-2 0 15,0-3 0-15,3 0-160 16,1-3-1552-16,2-2-304 0,0-3-64 0,2-3-10784 16,1-2-2144-16</inkml:trace>
  <inkml:trace contextRef="#ctx0" brushRef="#br0">14672 617 7359 0,'0'0'656'0,"0"0"-528"0,0 0-128 0,0 0 0 16,0 0 4704-16,-2-3 912 0,-3 3 176 0,0 0 32 16,0 0-2944-16,-1 2-608 0,-1 1-112 0,1 0-32 15,-2 2-512-15,0 2-96 0,0 1-32 0,0 0 0 0,1 2-336 0,0 2-64 16,-1 0 0-16,0 1-16 0,0 1-480 15,1 2-80-15,2 0-32 0,0-1 0 0,2 0 256 0,0-1 48 16,3 0 16-16,0-1 0 0,1 0-432 0,2-2-96 16,1-1-16-16,4 0 0 0,0-3-256 0,1-1 0 15,2-1 0-15,0-3 0 0,4 0 0 0,0-2-256 16,-1-2 64-16,1 0 0 16,-1-4-192-16,-1 1-16 0,0-1-16 0,1 0 0 15,0-1-432-15,-2 0-96 0,1 0-16 0,0-1 0 16,-2 0-1584-16,0 1-320 0,-1 1-64 0</inkml:trace>
  <inkml:trace contextRef="#ctx0" brushRef="#br0">14792 1017 40319 0,'0'0'896'0,"0"0"176"0,0 0 32 0,0 0 16 0,0 0-896 0,0 0-224 16,4-3 0-16,0-2 0 0,1-2 1344 0,1-2 240 15,2-2 32-15,1-2 16 0,2-1-1120 0,1-4-240 16,-1-1-32-16,2-4-16 0,-1 1-16 0,1-1 0 16,1-1 0-16,0-2 0 0,0 2-208 0,0 1-288 15,2 4 64-15,-1-2 16 16,-1 5-1392-16,0-1-256 0,-1 4-64 0,-1 4-10848 0,-2 1-2160 0</inkml:trace>
  <inkml:trace contextRef="#ctx0" brushRef="#br0">15001 729 36975 0,'0'0'1632'0,"-6"0"352"0,-1 0-1600 0,-1-2-384 0,0 0 0 0,-1 0 0 0,-1-2 2320 0,0 0 384 15,0-2 80-15,-1-1 16 0,-2-1-1424 0,2 0-288 16,-2 1-48-16,0-3-16 0,1 0-832 0,3 3-192 16,-1 2 0-16,2 0 0 0,0-2 0 0,1 3 0 15,1 1 0-15,0 1-14960 16,0-2-3072-16</inkml:trace>
  <inkml:trace contextRef="#ctx0" brushRef="#br0">16293 381 6447 0,'0'0'272'0,"0"0"80"0,0 0-352 0,0 0 0 0,0 0 0 0,0 0 0 0,0 0 5824 0,0 0 1104 16,0 0 224-16,0 0 32 16,0 0-4256-16,7 5-864 0,1-3-160 0,0 0-48 15,2 0-256-15,1-1-48 0,2-1-16 0,-1 0 0 16,3-1-576-16,2 0-112 0,-2 0-16 0,0 0-16 15,0 0-496-15,-2 0-112 0,1 0-16 0,1 1 0 0,-2 0-192 0,1 0 0 16,0 0 128-16,-2-2-128 0,0 1 0 0,0 0 0 16,-1 0 0-16,-2-1 0 0,0 0 0 0,-1 1-256 15,-2 1 16-15,-6 0 16 16,6-2-1424-16,-6 2-272 0,0 0-64 0,0 0-16 16,0 0-368-16,0 0-64 0,0 0 0 0</inkml:trace>
  <inkml:trace contextRef="#ctx0" brushRef="#br0">16468 399 13823 0,'0'0'608'0,"0"0"128"0,0 0-592 0,0 0-144 0,0 0 0 0,-5 4 0 16,0-2 4464-16,0 2 848 0,0 0 192 0,1 2 16 16,1 1-3184-16,-1 3-640 15,0-1-128-15,0 4-32 0,0 2-608 0,1-2-128 0,0 3-32 0,0 0 0 16,1-2-256-16,0 1-64 0,0 0-16 0,1-2 0 15,0 1-160-15,0 0-16 16,-1-1-16-16,0 1 0 0,0 0-240 0,0 0 0 16,1-2 128-16,-2 1-128 0,0-1 0 0,-1-1 0 0,0 0 0 0,0-2 0 31,-1-1-1408-31,-1-3-288 0,2 0-48 0,-1-3-10400 0,-1 0-2064 0</inkml:trace>
  <inkml:trace contextRef="#ctx0" brushRef="#br0">16235 723 30527 0,'0'0'1344'0,"0"0"288"0,0 0-1312 0,0 0-320 16,0 0 0-16,0 0 0 0,0 0 1760 0,8 1 288 16,-1-2 48-16,1 0 16 0,1 0-576 0,2 0-96 15,1 0-32-15,0 0 0 0,1-1-720 0,1 0-160 16,0 0-16-16,0 1-16 0,3-2-320 0,-1 1-176 16,0 2 192-16,1-3-192 0,-2 2 0 0,-1 1 0 15,-1-2 0-15,-1 1 0 16,-1 0-848-16,1 1-288 0,-2 0-48 0,-1 0-16 15,-1 0-1904-15,-1 0-384 0</inkml:trace>
  <inkml:trace contextRef="#ctx0" brushRef="#br0">16582 620 13823 0,'0'0'608'0,"0"0"128"0,0 0-592 0,0 0-144 0,0 0 0 0,0 0 0 16,0 0 4064-16,0 0 784 15,0 0 144-15,0 0 48 0,-2 5-3152 0,-1 0-624 16,1 0-128-16,1 2-32 0,0-1-288 0,0 2-64 0,0-1-16 0,0 4 0 16,1 0-208-16,-1 1-32 0,0-2-16 0,1 1 0 15,0 0-224-15,1 0-64 0,0-2 0 0,1 1 0 0,0-2-192 0,-1-1 176 16,2-1-176-16,0-1 160 0,-3-5-32 0,0 0-128 16,0 0 192-16,0 0-64 0,6-4 176 0,0-2 16 15,0-1 16-15,0-2 0 0,0-2-80 16,0 0 0-16,-1-1-16 0,2-1 0 0,0 0-240 0,2-1 176 15,1 0-176-15,0 1 160 0,2 2-160 0,0-1 0 16,-1 1 0-16,-1 1 0 0,1 3 0 0,-1 1 0 16,-1 1 0-16,0 1 0 0,-1 2 0 0,1 1 0 15,-2 0 0-15,-1 2 0 0,0 2 0 0,-1 0 128 16,-1 2-128-16,-1 1 128 0,-1 0 160 0,-1 1 32 16,-1 1 0-16,1 2 0 0,1 0 64 0,-2-1 0 0,0 0 16 15,0 1 0-15,1-1-256 0,0 0-144 16,1 0 160-16,-1-2-160 0,0 0 0 0,0-1 0 0,-1-1 0 0,0-5 0 15,0 0-144-15,0 0-128 16,0 0-32-16,5 2 0 16,0-4-1616-16,1 0-336 0,1-1-64 0,-2-1-15824 0</inkml:trace>
  <inkml:trace contextRef="#ctx0" brushRef="#br0">15469 540 20607 0,'0'0'912'0,"0"0"192"0,0 0-880 0,0 0-224 16,0 0 0-16,0 0 0 0,0 0 1472 0,5-2 256 15,-5 2 64-15,6 0 0 0,0 0-160 0,1 2-32 16,0 2 0-16,0 0 0 0,0 0-240 0,0 2-48 15,0 1-16-15,0 0 0 0,1 3-592 0,0 0-112 16,1 0-16-16,-1 0-16 0,1-2-320 0,2 2-64 16,-1 0-16-16,0 0 0 0,3-1-160 0,-1 1 0 15,-1-3 0-15,-1 1 128 0,0 0-128 0,0-1 0 16,1-2 0-16,-2 0 0 0,0-1 0 0,0-1 0 0,0 0 0 0,-2-1 0 31,0-1-544-31,-2 1 16 0,-5-2 0 0,5 2 0 16,-5-2-448-16,0 0-96 0,0 0-16 0,0 0 0 15,5 0 240-15,-5 0 32 0,0 0 16 0,0 0 0 0,0 0-896 0,0 0-176 0,0 0-48 16</inkml:trace>
  <inkml:trace contextRef="#ctx0" brushRef="#br0">15458 771 20383 0,'0'0'896'0,"0"0"192"0,0 0-864 0,0 0-224 15,-4 3 0-15,4-3 0 0,-4 4 944 0,4-4 144 16,0 0 16-16,-1 5 16 0,-2-1-240 0,3-4-48 0,0 0-16 0,0 0 0 16,0 0-16-16,0 0 0 15,0 0 0-15,5-6 0 0,1 0 288 0,1-2 48 16,1-1 16-16,0-2 0 0,2-1-176 0,0-2-16 15,2 0-16-15,-2 1 0 0,2-1-208 0,0 1-32 16,0 2-16-16,0 0 0 0,0-1-304 0,0 1-48 16,0 1-16-16,0-1 0 0,0 0-192 0,-1-1-128 15,-2 0 128-15,2 1-128 0,-2 1 0 0,-1 1-128 0,-1 0 0 0,0 2 0 32,-3-2-2080-32,0 3-416 0</inkml:trace>
  <inkml:trace contextRef="#ctx0" brushRef="#br0">16953 615 23727 0,'0'0'1040'0,"0"0"240"16,0 0-1024-16,0 0-256 0,0 0 0 0,0 0 0 0,0 0 992 0,0 0 160 16,0 0 16-16,0 0 16 0,0 0 0 0,2 7 0 15,-1 1 0-15,0 0 0 0,1 1-368 0,0-2-80 16,-1 1-16-16,1 1 0 0,0 1-240 0,0 0-48 15,0-1-16-15,-1-1 0 0,1 0-128 0,0-1-32 16,0 0 0-16,0-1 0 0,-2-6-48 0,0 0-16 16,3 5 0-16,-3-5 0 0,0 0 144 0,0 0 32 15,0 0 0-15,0 0 0 0,0 0 208 0,0 0 64 16,0 0 0-16,0 0 0 0,0 0-192 0,4-5-48 16,0-1 0-16,0-1 0 0,0-1-128 0,0-1-16 15,0-2-16-15,1 0 0 0,0 1-32 0</inkml:trace>
  <inkml:trace contextRef="#ctx0" brushRef="#br0">16942 598 10127 0,'0'0'896'0,"0"0"-704"16,0 0-192-16,0 0 0 0,0 0 2880 0,0 0 528 15,4-3 112-15,-4 3 32 0,0 0-1904 0,0 0-384 16,0 0-80-16,7 0-16 0,-2 1-224 0,-5-1-48 16,6 5-16-16,-1 0 0 0,-2 0-288 0,1 0-48 15,0 1-16-15,-1 1 0 0,-1 1-192 0,1-1-32 16,0 3-16-16,0-2 0 0,0 0-48 0,0 1-16 15,-1-2 0-15,-1 2 0 0,1-1 0 0,1 0 0 16,0-2 0-16,0 0 0 0,-1 0 96 0,-2-6 0 16,0 0 16-16,0 0 0 0,0 0-80 0,7 1-32 15,-7-1 0-15,6-1 0 0,1-2 112 0,0-1 32 16,1-1 0-16,-1-1 0 0,-2-2-48 0,-1 2 0 0,1-2 0 0,0 0 0 16,0-2-128-16,0 0-48 0,0 2 0 0,-1-1 0 15,1 0-16-15,-1 1-128 16,1 0 192-16,0 2-64 0,0-1-128 0,0 1 0 15,-1 0 0-15,1 0 0 0,-1 1 0 0,1 0 0 16,-2 1 0-16,1 0 0 0,-4 4-192 0,0 0 48 16,0 0 0-16,0 0 0 15,0 0-704-15,0 0-144 0,0 0-32 0,0 0-10096 0,0 0-2016 0</inkml:trace>
  <inkml:trace contextRef="#ctx0" brushRef="#br0">17245 631 16575 0,'0'0'1472'0,"0"0"-1168"16,6 2-304-16,-1-1 0 0,0-1 2400 0,0 1 416 16,0 1 96-16,0-2 16 0,-1 0-1792 0,1 1-368 15,0-1-64-15,1 0 0 0,0-1-288 0,1 1-48 16,-1 0-16-16,0-2 0 0,-1 0-176 0,1-1-48 15,0 0 0-15,0 0 0 0,0 0-128 0,-1 1 0 16,-1-2 144-16,-1 1-144 0,-3 3 0 0,3-5 144 16,-2 1-144-16,-1 0 0 0,0 4 192 0,0-5-192 0,-1 0 192 15,-2 1-192-15,0 1 192 0,0-2-192 16,-1 1 192-16,0 1-192 0,-1 1 336 0,-1 1-32 16,-1 1-16-16,-1 1 0 0,1 0 160 0,-2 1 16 15,-1 3 16-15,0 1 0 0,1-1 176 0,-1 2 48 16,-1 1 0-16,1 2 0 0,2-1 0 0,2 3 0 0,0 2 0 0,2 0 0 15,2 0-256-15,1 1-64 0,2-1 0 16,2 0 0-16,1-1-256 0,2-1-128 0,1-2 0 0,3 1 128 16,-1-2-128-16,2-3 0 0,-1-2 0 0,3-2 0 15,-1-2 0-15,0-1 0 0,-1-3 0 0,1-1 0 32,0-1-640-32,0-1-48 0,-2-1-16 0,0 0 0 0,0-2-2256 0,-1 0-464 15,-2 0-96-15</inkml:trace>
  <inkml:trace contextRef="#ctx0" brushRef="#br0">17456 602 26079 0,'0'0'1152'0,"0"0"256"16,0 0-1136-16,0 0-272 0,0 0 0 0,0 0 0 0,-1 8 1280 0,1-4 192 15,-1 2 32-15,1 0 16 0,0 2-544 0,0 1-96 16,1 1-32-16,1-1 0 0,-1 1-528 0,2 1-96 16,0 0-32-16,0-2 0 0,-1 0-48 0,1 0-16 15,0 0 0-15,0 0 0 0,-1-4 144 0,0-1 32 16,-2-4 0-16,0 0 0 0,0 0 80 15,0 0 32-15,0 0 0 0,0 0 0 0,0 0 112 0,0 0 32 16,4-4 0-16,0-3 0 0,0-1-48 0,0-1-16 16,-1-2 0-16,0 1 0 0,1-1-352 0,1 0-144 15,-1 0 128-15,1 3-128 0,0-2 272 0,1 1-16 16,-1-1-16-16,-1 2 0 0,1 1-240 0,1 1 0 16,0-1 0-16,0 1 0 0,1 0 0 0,-1 1-256 15,-1 1 16-15,0 0 16 16,0 0-416-16,2 2-64 0,-1 0-32 0,0 0 0 15,1 1-1760-15,0 1-368 0,0-2-64 0,1 2-11840 0</inkml:trace>
  <inkml:trace contextRef="#ctx0" brushRef="#br0">17802 560 16575 0,'0'0'736'0,"0"0"160"0,0 0-720 0,0 0-176 0,0 0 0 0,-9 2 0 15,0-1 3840-15,-1 2 720 0,-1 0 160 0,2-1 16 16,-3 1-2752-16,0 1-544 0,1 1-112 0,1 0-32 15,-2-1-288-15,0 1-64 0,1 1-16 0,1-1 0 16,1 0-384-16,2-2-80 0,0 1-16 0,4 1 0 16,3-5-448-16,1 6-320 0,2 0 64 0,4-1 0 0,1 0 512 0,1-2 96 15,1 1 32-15,2 0 0 0,1-2-384 0,1 1 0 16,-3 0 0-16,1 1-128 0,0 1-64 0,-2 1 0 16,-1 0 0-16,-2 1 0 0,-2 1-16 0,-2 2-16 15,-1 0 0-15,-3 2 0 0,-1-2 224 0,-2 2 0 16,-2-1 0-16,-1 0 0 0,0-2 176 0,-1-1-176 15,-2 1 160-15,0-2-160 0,0-1 224 0,1-2-48 16,-2-2-16-16,2-1 0 0,1-3-160 0,1-1 160 16,2 0-160-16,1-4 160 0,2-2-304 0,1-1-64 15,2-1-16-15,2-1 0 16,2 1-1264-16,2-1-256 0,1 2-48 0,1-1-16 16,0 3-736-16,1 1-144 0,0 1-16 0</inkml:trace>
  <inkml:trace contextRef="#ctx0" brushRef="#br0">17848 702 5519 0,'0'0'496'0,"0"0"-496"0,4 0 0 0,3-4 0 16,0 0 4240-16,-1 0 752 0,1-2 160 0,1 1 32 15,-1 0-3744-15,2 0-736 0,-1-1-160 0,1 1-32 16,-2 1 0-16,2-1 0 0,-1-1 0 0,0 1 0 16,0 0-144-16,-2 0-48 0,0 0 0 0,0 1 0 15,-2-2 128-15,0 1 32 0,-1 0 0 0,-1 0 0 16,-1 0 352-16,-1 5 64 0,0 0 0 0,-3-4 16 15,-2 2 192-15,0-1 48 0,-2 2 0 0,0 1 0 16,-2 0 0-16,-1 1 16 0,0 3 0 0,-1 1 0 16,-1 1-240-16,-1 1-48 0,2 1-16 0,0 1 0 0,2 1-80 0,1 1-16 15,1 2 0-15,3 1 0 0,1 0-320 0,3 0-80 16,1-1-16-16,3 1 0 0,4-1-352 0,2-4 128 16,1 0-128-16,3 0 0 0,4-4 0 0,2-1 128 15,2-2-128-15,0-2 0 0,-1-1 0 0,1-2 0 16,-2-2 0-16,0-2-128 0,-4 0 128 0,0-1 0 15,-3 1 0-15,-2-2 0 16,-1 0-1136-16,-1 1-192 0,-1 1-32 0,-2 3-12496 16,-1-3-2496-16</inkml:trace>
  <inkml:trace contextRef="#ctx0" brushRef="#br0">18680 532 6447 0,'0'0'576'0,"0"0"-576"16,-5-2 0-16,1 0 0 0,-1 0 2320 0,1-1 368 15,4 3 64-15,-3-4 0 0,0-1-1904 0,1 0-384 16,1-1-80-16,1 0 0 0,0 0 384 0,2 1 64 16,1 1 32-16,0 0 0 0,0 0 624 0,-3 4 128 15,4-4 32-15,-4 4 0 0,5-1-80 0,-5 1-16 16,5 4 0-16,0 2 0 0,0 1-16 0,0 3 0 15,0 2 0-15,0 1 0 0,0 0-448 0,0 3-80 16,-1-1-32-16,0 0 0 0,-1 2-464 0,1 0-80 0,-1-1-32 0,0 1 0 16,1-1-256-16,-1 1-144 15,0 0 160-15,0-2-160 0,0-1 0 0,0-1 128 16,-1-3-128-16,0 0 0 0,1-2 0 0,-2 0 0 16,-1-2-144-16,0-6 144 15,0 0-768-15,0 0-64 0,0 0-16 0,0 0 0 16,-3-6-2656-16,0-2-528 0</inkml:trace>
  <inkml:trace contextRef="#ctx0" brushRef="#br0">18731 445 24015 0,'0'0'1056'0,"0"0"224"0,-4-2-1024 0,4 2-256 0,0 0 0 0,0 0 0 0,0 0 1072 0,0 0 144 16,5-3 48-16,2-1 0 0,2-1-672 0,2 1-128 15,2 0-16-15,1 0-16 0,5 0-176 0,-1 2-16 16,2-2-16-16,0 3 0 0,-1 1 32 0,0 1 0 16,0 1 0-16,1 2 0 0,-4 2-32 0,0 1 0 15,-1 2 0-15,-2 1 0 0,-1 2-48 0,-2 2-16 16,-2 0 0-16,-2 2 0 0,-3 0 224 0,-2-1 32 16,-2 1 16-16,0 0 0 0,-4 0 128 0,0-1 16 15,-2 1 16-15,-2 0 0 0,-2 2 48 0,0-4 0 16,-1 2 0-16,-2-1 0 0,0-1-192 0,-1 1-16 15,1-2-16-15,0-2 0 0,-1-3-176 0,2 0-48 16,2-3 0-16,1-3 0 0,1 1-192 0,2-3 0 16,2-3 0-16,5 3 0 15,-2-6-432-15,4 0-128 0,2-3-16 0,3 2-16 16,2 1-2176-16,0-2-432 0</inkml:trace>
  <inkml:trace contextRef="#ctx0" brushRef="#br0">19172 593 23903 0,'0'0'1056'0,"0"0"224"0,0 0-1024 0,0 0-256 0,0 0 0 0,0 0 0 0,0 0 1216 0,0 0 208 15,-5 0 48-15,-2 1 0 0,-1 1-624 0,-1 1-112 16,-1 2-32-16,0 1 0 16,-2-1-192-16,-1 3-64 0,1 2 0 0,1 1 0 15,0 2 128-15,1 0 0 0,1 2 16 0,3 0 0 0,0-1 48 0,2 1 0 16,2 0 0-16,2-2 0 0,2 1-240 0,2-3-32 15,2 0-16-15,2-2 0 0,3-1-352 0,2-2 0 16,0-1 0-16,3-5 128 0,1 0-128 0,0-4 0 16,2-2 0-16,-1 0 128 0,2-5-128 0,-1 1-128 15,-2-2 128-15,0 1-192 0,-3-2-144 0,-4 2-48 16,0-1 0-16,-4 0 0 0,-1 1 112 0,-3 0 16 16,-3 2 0-16,-3 1 0 0,-3 1 256 0,-2 2 0 15,-3 2 0-15,0 2 0 0,1-1 0 0,0 1-192 16,1 2 48-16,0 1 0 15,0-1-1168-15,2 2-224 0,2-1-64 0,1 0-8144 16,5-2-1648-16</inkml:trace>
  <inkml:trace contextRef="#ctx0" brushRef="#br0">19563 587 23375 0,'0'0'1024'0,"-5"1"240"0,-2 0-1008 0,-1 0-256 0,-1 1 0 0,0-1 0 0,2 1 1344 0,-2 1 208 16,-2 0 48-16,0 1 16 0,1 1-336 0,-1 0-64 16,1 3 0-16,0 0-16 0,1 0-304 0,1 1-48 15,0 0-16-15,2 0 0 16,1 1-240-16,2 1-48 0,0 0-16 0,2-1 0 15,1-1-384-15,2 1-144 0,1-1 0 0,2 0 144 16,1-2-144-16,3 0 0 0,0 0 0 0,3-4 0 0,2 0 0 0,2-2 0 16,0-1-192-16,3-2 192 15,0-1-880-15,1 1-48 0,-2-5-16 0,0 1-15120 0</inkml:trace>
  <inkml:trace contextRef="#ctx0" brushRef="#br0">19684 665 23199 0,'0'0'1024'0,"0"0"224"0,0 0-992 0,0 0-256 16,0 0 0-16,0 0 0 0,-5 4 1072 0,0-2 160 15,0 2 48-15,0 1 0 0,0 0-352 0,1 2-64 16,2 0-16-16,-2 2 0 0,1 1-384 0,1 1-80 0,1-1 0 0,2-2-16 16,1 2-224-16,2 0-144 0,1-1 192 0,2-1-192 15,2-2 128-15,0-2-128 16,1 1 0-16,-1-2 0 0,-1-1 0 0,2-1 0 15,0-1 0-15,1-1 0 0,-3 1 0 0,1-3 0 0,0-2 0 0,0 0 0 16,-1-1 0-16,-2-1 0 0,0 0 0 16,-1-3 0-16,-1 0 0 0,0 2 0 0,-1-1 0 0,0-1 0 15,-2 1 128-15,1 0-128 0,-1 1 0 0,0 0 0 16,-1 0 0-16,0 2 0 0,0 0 0 0,0 1-144 0,0 5 144 0,0 0 192 16,0 0-32-16,0 0-16 15,0 0 0-15,0 0 0 0,0 0 0 0,0 0 0 16,0 0-144-16,-1 7 0 0,1 1 0 0,1 0 0 0,0 1 0 15,1-3 0-15,1 2 0 0,1-1 0 0,0-1 0 0,0 0 0 16,2 0 0-16,0-1 0 0,-6-5-192 0,7 4-64 16,2-1 0-16,-1-1-16 15,-2-2-480-15,1 0-80 0,0-2-32 0,-1 0 0 16,1-2-656-16,0 1-128 0,-1-2-16 0</inkml:trace>
  <inkml:trace contextRef="#ctx0" brushRef="#br0">20005 620 5519 0,'0'0'496'0,"0"0"-496"16,0 0 0-16,3-4 0 0,-1 2 2592 0,-2 2 416 15,0 0 96-15,0 0 16 0,0 0-1392 0,0 0-256 0,0 0-64 0,0 0-16 16,0 0 128-16,0 0 16 0,0 0 16 0,-1 6 0 16,0 2-624-16,0 1-128 15,1 1-32-15,-1-1 0 0,-1 0-192 0,1 2-64 0,0-1 0 0,1 1 0 16,-1-1-192-16,0 1-64 0,1 0 0 0,0 0 0 15,1-3-16-15,1 1-16 0,-1 0 0 0,0-1 0 16,1-2-48-16,0-1-16 0,-2-5 0 0,0 0 0 16,5 2-160-16,0 0 0 0,-5-2 144 0,7-4-144 15,-1 0 192-15,0-1-48 0,-1-2 0 0,1-1 0 16,0-1-144-16,1 1 192 0,-1-2-192 0,1 0 192 16,1 0-192-16,0-1 0 0,-2 0 0 0,2 1 0 15,0 0 0-15,0 0 0 0,-1 1 0 0,0 0 0 16,0 2 0-16,1-1 0 0,-1 1 0 0,-1 2 0 0,0 2 0 0,-1 0 0 15,0 2 0-15,-5 1 0 0,0 0 0 0,0 0 0 16,5 2 0-16,-5-2 0 0,4 3 128 0,-1 3-128 16,-1 2 0-16,-1 0 128 0,-1 0 64 0,0 1 16 15,-1 0 0-15,-1 2 0 0,0-1-32 0,0 0-16 16,0 0 0-16,2 0 0 0,-1 0-160 0,0 0 128 16,0-3-128-16,1-1 128 0,0 0-128 0,0-6 0 15,0 0 0-15,0 0 0 0,0 0 0 0,0 0 0 16,0 0 0-16,5-3 0 0,1-1 0 0,-1-1 0 15,0-2 0-15,0-2 0 0,-1 0 0 0,2-1 0 16,0 1 0-16,-1-2-176 0,2 0-144 0,0 0-48 16,1 2 0-16,1 1 0 15,0-2-80-15,1 1 0 0,2 3-16 0,-1 1 0 0,-1 1 144 0,-1 1 16 16,-2 3 16-16,1 0 0 0,-2 1 288 0,-6-1 0 0,5 4-128 0,-2 2 128 16,-1 1 208-16,-2 2 112 0,-1 1 0 0,0 1 16 15,-1 0-64-15,0 1-16 0,-2 0 0 0,2 1 0 16,0-1-256-16,1-1 128 0,1-1-128 15,1-3 0-15,1-1 0 0,1-1 0 0,-3-5-192 0,5 4 48 32,1-2-1856-32,-1-1-368 0,-1-2-80 0</inkml:trace>
  <inkml:trace contextRef="#ctx0" brushRef="#br0">20448 708 6447 0,'0'0'576'0,"0"0"-576"15,0 0 0-15,5 3 0 0,2-2 3968 0,-1 1 672 16,0 0 144-16,2 0 16 0,1 0-3328 0,-1-1-656 16,0 1-144-16,0-1-32 0,0-1-336 0,1-1-80 15,-1 0-16-15,1-1 0 0,-1-2-208 0,1 0 144 16,1 0-144-16,-2-1 128 0,0 0-128 0,0-1 0 16,-1-1 0-16,-1 1 0 0,-3-2 0 0,1 1 128 15,-1 1-128-15,-1 0 0 0,-1 1 192 0,-1-2-64 16,-1 1 0-16,-1 1 0 0,-1 1 400 0,-1 0 80 15,-1 0 16-15,-1 2 0 0,1 1 80 0,-2 2 0 16,-2 1 16-16,1 2 0 0,-2 1 112 0,-1 2 0 16,-1 2 16-16,1 1 0 0,-1 0-96 0,0 4-32 15,0 2 0-15,2 0 0 0,0 1-160 0,2 1-48 16,1 0 0-16,3-3 0 0,2-1-272 0,3-1-64 16,1 0-16-16,3-3 0 0,2-3-160 0,2-2 0 0,1 0 0 15,-1-4 128-15,1-2-128 0,1-2-256 0,1-3 64 0,-1 1 16 31,0-2-512-31,1-2-96 0,0-2-32 0,-2-1 0 16,0-1-496-16,0 0-96 0,0-1-32 0,-1 3 0 16,-2-3-512-16,0 1-96 0,0 1-32 0,0 0 0 15,-2 0-2048-15,0 1-416 0,0 2-64 0,-2 1-32 0,-2 2 3680 0,1-1 752 0,-2 7 208 0,0 0 0 16,-2-3 2736-16,2 3 640 0,0 0 128 0,0 0 16 16,-3 2-752-16,0 1-144 0,0 2-48 0,0 0 0 15,1 0-1296-15,0 1-272 0,0 1-48 0,0 2-16 16,1-1-304-16,0 2-48 0,-1 0-16 0,1 1 0 15,0 0-192-15,0 0-32 0,0 0-16 0,1-1 0 16,0 0-64-16,1-1-16 0,0-2 0 0,1 0 0 0,-2-7-48 0,0 0-16 16,0 0 0-16,0 0 0 0,0 0-192 0,6 0 176 15,0-4-176-15,0-1 160 0,-2-3-160 0,2-1 128 16,1-1-128-16,0 0 128 0,-1-2-128 0,1-1 0 16,1 1 0-16,-1 0 0 0,2-1 0 0,0 1 0 15,0 1 0-15,1 2 0 0,0 0 0 0,2 1 0 16,-2 0 0-16,0 3 0 0,-2 0 0 0,1 1 0 15,-1 1 0-15,0 2 0 0,-2 1 0 0,-1 1 0 16,-1 2 0-16,-2 1 0 0,1 1 0 0,-2 0 160 16,-2 3-16-16,-1 2 0 0,0 2 0 0,0 0 0 15,-2 2 0-15,1 0 0 0,1 0-144 0,0 2 0 16,0 0 144-16,0-2-144 0,0 0 0 0,1-1 0 16,0-1 0-16,2-3 0 15,1-2-384-15,2-2-80 0,1-3-32 0,1-2 0 16,-1-3-1952-16,3-1-400 0,0-2-80 0</inkml:trace>
  <inkml:trace contextRef="#ctx0" brushRef="#br0">21095 482 11055 0,'0'0'480'0,"0"0"112"0,-2 8-464 0,-1-1-128 0,0 2 0 0,-1 1 0 15,-1 1 3680-15,0 1 720 0,0 1 144 0,1 1 16 16,-2 0-3168-16,0 2-640 0,0 0-128 0,2 0-32 0,-2 3-384 0,1-4-80 15,0 2 0-15,1-2-128 0,2-1 128 0,0 0-128 16,-1-1 0-16,2-2 0 16,-1-1-816-16,0-4-208 0,-1 0-64 0</inkml:trace>
  <inkml:trace contextRef="#ctx0" brushRef="#br0">20915 679 22111 0,'11'-2'976'0,"-5"1"208"0,1 0-944 0,5 0-240 15,1 1 0-15,1-2 0 0,3 0 3504 0,3-1 656 16,-1-1 128-16,4 1 16 0,1 0-2896 0,3-1-592 16,3 0-112-16,-1 2-32 0,0-2-512 0,-2 3-160 15,0-2 0-15,-3 1 0 16,-4 2-1008-16,-3 0-304 0</inkml:trace>
  <inkml:trace contextRef="#ctx0" brushRef="#br0">21837 772 24703 0,'0'0'1088'0,"0"0"240"0,0 3-1072 0,0 1-256 0,0-4 0 0,0 0 0 16,0 0 1424-16,0 0 240 0,0 0 32 0,0 0 16 0,0 0-384 0,0 0-80 16,0 0-16-16,0 0 0 15,0 0-80-15,0 0-32 0,4-7 0 0,-1 1 0 16,0-3-224-16,-1 0-64 0,-1 2 0 0,0-3 0 15,-1-1-336-15,0 2-80 0,-1-2-16 0</inkml:trace>
  <inkml:trace contextRef="#ctx0" brushRef="#br0">21853 453 7359 0,'0'0'656'0,"0"0"-528"16,0 0-128-16,0 0 0 0,0 0 3456 0,0 0 672 15,0 0 128-15,0 0 32 0,0 0-2224 0,2 6-432 16,-1 1-96-16,1 2 0 0,-1 1-544 0,1 3-96 16,0 2-32-16,-1 0 0 0,0 2-32 0,0 0 0 15,0 0 0-15,0 2 0 0,0 0-256 0,0 1-64 16,0 0-16-16,0-1 0 0,0 2-192 0,1-4-48 16,-1 0 0-16,1-2 0 0,-1 0-96 0,0-3-32 0,0-1 0 15,0-2 0-15,0-1-128 0,0-2 128 0,-1-6-128 0,0 0 128 16,0 0-304-16,0 0-64 0,0 0-16 0,0 0 0 31,2-8-1728-31,-1-1-368 0,-1 0-64 0</inkml:trace>
  <inkml:trace contextRef="#ctx0" brushRef="#br0">21880 430 23199 0,'0'0'1024'0,"0"0"224"0,0 0-992 0,0 0-256 15,0 0 0-15,0 0 0 0,0 0 1472 0,0 0 240 16,0 0 48-16,0 0 16 0,0 0-432 0,0 0-64 16,0 0-32-16,5 6 0 0,-5-6-80 0,6 2-16 15,1 0 0-15,0-1 0 0,1 0-368 0,0 0-80 16,-1 1 0-16,2-2-16 0,-1 0-448 0,3-2-96 0,1 0-16 0,1 1 0 16,0-1-128-16,2 0 0 15,0-3 0-15,1 1 128 0,-1 0-128 0,1 0 0 0,0 0 0 16,-1 2 128-16,-1-2-304 0,-4 1-64 0,-1 0-16 0,0 1 0 31,-2 1-1664-31,-2 0-352 0,-5 1-64 0,0 0-13312 0</inkml:trace>
  <inkml:trace contextRef="#ctx0" brushRef="#br0">21869 566 11967 0,'0'0'1072'0,"0"0"-864"15,0 0-208-15,0 0 0 0,0 0 3712 0,2 4 688 16,1 2 144-16,2-2 16 0,-5-4-2608 0,7 3-528 16,1-2-96-16,1 2-32 0,1-3-352 0,1 1-80 15,0 0-16-15,1 0 0 0,2-1-336 0,0 0-80 16,-1 0-16-16,1 0 0 0,-1 0-272 0,0 0-144 16,-1 0 160-16,1 0-160 0,-1 0 144 0,-1 0-144 15,0 0 128-15,-1-1-128 16,-1 1-768-16,-1 0-224 0,-1-1-48 0,-1 0-9648 15,0 1-1920-15</inkml:trace>
  <inkml:trace contextRef="#ctx0" brushRef="#br0">22162 587 11967 0,'0'0'528'0,"0"0"112"0,0 0-512 0,0 0-128 0,0 0 0 0,0 6 0 16,-1-1 4096-16,0 1 800 0,0 1 160 0,1-1 16 16,0 1-3552-16,1 1-720 0,-2 2-144 0,1 0-16 15,1 0-256-15,0 2-64 0,0-2 0 0,-1 1 0 16,0-2 32-16,1 1 0 0,0 1 0 0,-1-1 0 16,0-2-16-16,0-1 0 0,0-1 0 0,0 0 0 0,0-6 48 0,0 0 0 15,0 0 0-15,0 0 0 0,0 0-80 16,0 0-16-16,0 0 0 0,0 0 0 0,0 0-16 0,3-5 0 15,0-2 0-15,0 0 0 0,0-1 64 0,2-1 16 16,-1-1 0-16,1 0 0 0,0 1-160 0,0-1-48 16,-1 0 0-16,0 0 0 0,1 0-144 0,0 0 128 15,1 1-128-15,0 0 128 0,0-1-128 0,0 2 0 16,0 0 0-16,0 1 0 0,1 0 0 0,-1 1 0 16,1 1 0-16,0 1 0 15,0 0-608-15,-1 2 0 0,-1-1 0 0,1 1 0 16,1 0-2208-16,-7 2-432 0</inkml:trace>
  <inkml:trace contextRef="#ctx0" brushRef="#br0">22341 655 27119 0,'0'0'1200'0,"0"0"256"0,0 0-1168 0,5 3-288 0,-5-3 0 0,7 1 0 15,-1 0 768-15,1 0 80 16,0-1 32-16,0 0 0 0,0-1-288 0,1-1-48 15,1 0-16-15,0-1 0 0,0 2-320 0,1-3-64 0,0 0-16 0,0 0 0 16,0 1-128-16,0-2 0 0,-2 1 0 0,0 0 0 16,1-1 0-16,-1 0 0 0,-2 1 0 0,0-1 0 15,-1-1 0-15,0 0 0 0,-4 1 0 0,0 0 0 16,1 1 128-16,-2 4-128 0,0 0 0 0,-5-3 128 0,-1 1 192 16,0 1 48-16,-2 2 0 0,-1 1 0 15,-1 0 368-15,-1 2 80 0,0 1 16 0,-1 1 0 0,-1 0-112 0,2 1-16 16,-2 0 0-16,2 0 0 0,0 3-64 0,2 0-32 15,2 2 0-15,0-2 0 0,3 2-336 0,1 1-64 16,2-1-16-16,2 0 0 0,1-1-192 0,2 1 128 16,2-4-128-16,1-2 0 0,1-1-208 0,3-1-144 15,0-2-32-15,2 0 0 16,0-5-1968-16,1 1-400 0,0-1-64 0</inkml:trace>
  <inkml:trace contextRef="#ctx0" brushRef="#br0">22696 598 4607 0,'0'0'400'15,"0"0"-400"-15,5-3 0 0,1 0 0 0,-1 0 3584 0,1 1 640 16,0-2 128-16,0 1 32 0,-1-2-2880 0,-1 2-576 16,-4 3-112-16,0 0-32 0,0 0 48 0,0 0 16 15,0 0 0-15,0 0 0 0,0 0 464 0,-4 0 96 16,-2 1 0-16,-1 2 16 0,0 1-544 0,-2 3-112 15,-1 0-32-15,0 3 0 0,-1-1 160 0,-1 0 16 0,-2 2 16 0,2 3 0 16,1-3-160-16,0 3-48 0,1 0 0 0,4 2 0 16,-1-3-272-16,2 1-64 0,2-1-16 0,2-2 0 15,1 0-368-15,2-1 0 0,2-2 0 0,1-1 0 0,1-5 0 0,0 0 0 16,2-2 0-16,2 0 0 0,0-4-208 0,0-2 32 16,-1-1 16-16,1-2 0 15,-1-2-464-15,1 1-80 16,0-2-32-16,-1-1 0 0,0-1 160 0,0 4 16 0,0-3 16 0,-2 3 0 0,-2-2 224 0,0 3 32 15,-1 0 16-15,0 2 0 0,-1 1 272 0,-2 1 0 16,-1 5-128-16,2-4 128 0,0 1 208 0,-2 3 112 16,0 0 0-16,0 0 16 0,0 0 432 0,0 0 96 15,0 0 16-15,-5 3 0 0,-1 1-432 0,0 2-64 16,0 4-32-16,0 0 0 0,-1 1 32 0,0 3 0 16,-1 2 0-16,1 2 0 0,0 0 64 0,2 0 32 15,-1 2 0-15,2 0 0 0,-1 0-224 0,1 0-64 16,2-2 0-16,0 0 0 0,0-3-192 0,3-1 0 15,0-2 0-15,1-1 0 0,0-3 0 0,1-1 0 16,1-2 0-16,1 0 0 0,1-3-288 0,0-1 0 16,1-2 0-16,1-1 0 15,1-5-768-15,1-1-160 0,-1-1-16 0,0-3-10800 16,2-2-2176-16</inkml:trace>
  <inkml:trace contextRef="#ctx0" brushRef="#br0">22987 574 23951 0,'-4'4'2128'0,"0"1"-1696"0,-1 0-432 0,-1 1 0 16,-1 0 2144-16,1 2 352 0,-2-1 64 0,0 3 0 16,-1 2-1392-16,0-1-272 0,1 1-64 0,1 2-16 0,1-1-384 0,1 2-80 15,1-2-16-15,1 1 0 0,3 0-336 16,2-1 128-16,1-2-128 0,3-2 0 15,2-3 0-15,1-2 0 0,1-1 0 0,0-2 0 16,0 2-224-16,1-5 32 0,-1 0 16 0,2-3 0 16,-2-2-704-1,0-1-144-15,-1 0-16 0,0 0-16 0,1-1 128 0,-2-1 32 0,-1 0 0 0,-1 0 0 16,0 0 336-16,-1 1 80 0,0-1 16 0,-1 0 0 0,-1 1 272 0,0 1 48 16,0 2 16-16,0-2 0 0,-1 2 128 0,-2 6 0 15,0 0 160-15,0 0-160 0,1-5 816 0,-1 5 64 16,0 0 16-16,0 0 0 0,0 0 160 0,0 0 32 15,1 6 16-15,-1 2 0 0,0-2-768 0,0 2-144 16,0 1-48-16,1 1 0 0,1 0-144 0,-1 2 0 16,0-5 0-16,2 2 0 0,0-1 0 0,1 0 0 0,0-3 0 0,2 0 0 15,-6-5 0-15,9 2 0 0,0-2 0 0,-2-1 0 16,2-1-384-16,1-1 64 16,0-1 0-16,4-3 0 15,-2-1-336-15,-3 3-64 0,0 0-16 0,3-4 0 16,-1 1 48-16,-3 2 16 0,0 0 0 0,0-1 0 0,1-1 224 0,-2 0 32 0,-1 2 16 0,1-2 0 31,0 0-96-31,0 1-16 0,0 0 0 0,-1-1 0 0,1 0 128 0,1 1 32 0,-1-1 0 0,0 1 0 31,-1 0-480-31,0 1-112 0,-2 2-16 0,-1 1 0 0,-3 3 16 16,0 0 0-16,0 0 0 0,0 0 0 0,0 0 1488 0,-5 0 288 0,0 0 64 0,-2 2 16 0,-1 1 560 16,0 0 96-16,-1 2 32 0,1 1 0 15,-1 2-384-15,0-2-64 0,1 2 0 0,-1 0-16 16,2 1-320-16,1 1-64 0,-1 2-16 0,2 0 0 0,2-2-144 0,2 2-16 15,1-1-16-15,0 1 0 0,3-3-240 0,1-1-64 16,2 2 0-16,1-4 0 0,1 0-256 0,1-2 0 16,1-2 128-16,1-1-128 0,-1-1 0 0,7-2 0 15,0-1 128-15,-8-1-128 0,2-1 0 0,0-3-176 16,0 0 32-16,1-1 0 0,-1 0-176 0,0-1-48 16,0-1 0-16,-2 1 0 15,0-2-112-15,4-3-32 0,-2-1 0 0,-1 4 0 0,-1 3 256 0,-1 1 64 16,0 3 0-16,0-2 0 0,-1 1 192 0,-3 3 0 15,-4 3 0-15,0 0 0 0,5-2 544 0,-5 2 0 0,0 0 0 0,0 0 0 16,0 0 288-16,0 0 48 16,0 0 16-16,0 0 0 0,0 8-416 0,-1-2-80 15,0 2-16-15,-2 1 0 0,0 0-144 0,-1 0-48 16,-1 2 0-16,2 2 0 0,0-2-192 0,0 2 176 16,1 1-176-16,1-1 160 0,0 0-160 0,3-2 0 15,0 1 0-15,1-4 0 16,1-2-352-16,1 0-48 0,1-2-16 0,4-1-11168 15,3-3-2240-15</inkml:trace>
  <inkml:trace contextRef="#ctx0" brushRef="#br0">23833 536 10127 0,'-9'1'896'0,"5"1"-704"16,-2 1-192-16,-4 2 0 0,-1-1 3520 0,3 2 656 15,-2 0 144-15,3 1 32 0,2-2-2176 0,1 3-416 16,1 1-96-16,0 1 0 0,2-1-784 0,0 0-160 16,0 1-16-16,1 2-16 0,1-2-432 0,2 1-96 15,2 1-16-15,3 0 0 0,0-2-144 0,2-3 160 16,0 0-160-16,1-3 160 0,2 2 32 0,1-3 0 16,0-1 0-16,-3-2 0 0,0 0-192 0,3-2 128 15,0-2-128-15,-5 1 128 0,1-1-128 0,-1-1 128 16,0 0-128-16,1 1 128 0,1-3-128 0,1 0-256 15,-3-1 64-15,1 0 16 16,1 0-1696-16,-1 3-352 0</inkml:trace>
  <inkml:trace contextRef="#ctx0" brushRef="#br0">23995 840 32591 0,'0'0'1440'0,"6"-6"304"0,1-2-1392 0,2-2-352 0,1-4 0 0,3-1 0 15,2-1 1280-15,-1-2 176 0,1 1 32 0,1 0 16 16,-1 0-928-16,1 2-176 16,0-1-32-16,-1 3-16 15,1 2-624-15,-1-1-128 0,1 1-32 0</inkml:trace>
  <inkml:trace contextRef="#ctx0" brushRef="#br0">24197 607 14735 0,'-23'-2'640'0,"13"-1"160"0,-4 0-640 0,0-3-160 16,-2 0 0-16,0-2 0 0,1-1 7200 0,-2-1 1408 16,1-4 288-16,0 0 48 0,1-3-6960 0,1-3-1376 15,-1 0-288-15,1-3-14384 16,1-2-2880-16</inkml:trace>
  <inkml:trace contextRef="#ctx0" brushRef="#br0">10434 5298 16575 0,'0'0'1472'0,"0"0"-1168"0,0 0-304 0,0 0 0 16,0 0 2848-16,-1-3 512 0,-1-2 96 0,0 1 32 15,0-1-1440-15,0 2-304 0,0-1-48 0,2 4-16 16,-3-4-720-16,3 4-128 0,-3-4-48 0,3 4 0 16,-2-3-528-16,2 3-96 0,0 0-32 0,-1-4 0 15,-1 1-128-15,2 3 0 0,0-3 0 0,0 3 128 31,1-3-432-31,1 0-80 0,0-1-32 0,2 0 0 16,1 1-2272-16,0 0-448 0</inkml:trace>
  <inkml:trace contextRef="#ctx0" brushRef="#br0">10512 5290 14735 0,'0'0'1312'0,"0"0"-1056"0,0 0-256 0,0 0 0 0,0 0 3008 0,0-5 528 15,0 0 112-15,0-2 32 0,0 0-1632 0,-1 1-336 16,1-1-64-16,0-1-16 0,0 1-496 0,0 2-112 16,0-1 0-16,-1 1-16 0,0 0-608 0,1 5-112 15,-1-5-32-15,1 5 0 0,1-4-256 0,-1 4 0 16,2-5 0-16,-2 5 0 16,0 0-288-16,3-4-160 0,-3 4-48 0,0 0-10608 0,5-4-2128 0</inkml:trace>
  <inkml:trace contextRef="#ctx0" brushRef="#br0">10666 5192 10127 0,'0'0'896'0,"0"0"-704"16,0 0-192-16,0 0 0 0,0 0 3584 0,0 0 672 0,0 8 144 0,0 1 16 15,-1 0-2432-15,1 2-480 16,0-1-96-16,0 4-32 0,0-1-352 0,-1 1-64 16,0 1 0-16,1 1-16 0,0 0-368 0,0-2-80 15,0 0-16-15,1 0 0 0,0 2-288 0,0 0-64 0,0-2-128 0,1 0 192 16,-1 0-192-16,0-1 128 15,0 0-128-15,0-3 0 0,0 0 0 0,0-1 0 0,0-3 0 0,0 0 0 32,-1-6-1632-32,0 0-368 0,0 0-80 0</inkml:trace>
  <inkml:trace contextRef="#ctx0" brushRef="#br0">10558 5397 17503 0,'0'0'1552'0,"0"0"-1232"0,0 0-320 0,0 0 0 16,0 0 2816-16,0 0 512 0,0 0 112 0,0 0 16 16,6-2-1824-16,0 0-352 0,0 0-80 0,1 1-16 15,-2 0-512-15,3 1-96 0,1 0-32 0,1 0 0 16,1 0-352-16,-1 0-64 0,2-1 0 0,0 0-128 16,1 0 144-16,-1-1-144 0,1 0 0 0,-1-2 144 0,0 0-144 0,-1 0-144 15,0 0 144-15,-1-1-10928 16,0-1-2064-16</inkml:trace>
  <inkml:trace contextRef="#ctx0" brushRef="#br0">10803 5219 28671 0,'0'0'1280'0,"0"0"256"0,0 0-1232 0,-2 5-304 15,2-5 0-15,-1 7 0 0,1 0 896 0,0 2 128 0,0 2 32 0,1-1 0 16,0 2-416-16,0-1-96 0,0 0-16 0,0 1 0 16,1-1-208-16,-1 2-64 0,1 0 0 0,-1 0 0 15,0 0 32-15,1-1 0 0,-1 1 0 0,0-1 0 16,0-2-64-16,0 0-16 0,0 0 0 0,1-1 0 16,-1-2-80-16,0 2 0 0,0-3-128 0,-1-6 192 15,0 0-64-15,0 0 0 0,0 0-128 16,0 0 192-16,0 0-192 0,0 0 144 0,5-4-144 0,1-2 128 15,-1-2-128-15,0-1 0 0,0-1 0 0,-1 0 128 16,2 0-128-16,0 2 0 0,0-2 0 0,1 0 0 16,0 2 0-16,-1 3 0 0,-2 0 0 0,0 1 0 15,1 2 0-15,-5 2 0 0,0 0 0 0,0 0 0 16,0 0 0-16,7 2 0 0,-1 2 0 0,-1 1 0 16,-5-5 0-16,3 7 0 0,0 1 144 0,0 1-144 0,-1 0 288 15,0-1-16-15,-1 1 0 0,1 1 0 0,-2-2-80 0,2 0 0 16,0-2-16-16,0 1 0 0,-1-1-176 0,1 0 0 15,-2-6 0-15,0 0 0 0,2 6 0 0,-2-6 0 16,5 4 0-16,-5-4 0 16,7 4-704-16,-7-4-128 0,0 0-32 0,0 0-16032 0</inkml:trace>
  <inkml:trace contextRef="#ctx0" brushRef="#br0">11032 5451 26495 0,'0'0'1168'0,"0"0"240"0,0 0-1120 0,0 0-288 16,0 0 0-16,0 0 0 0,7-1 784 0,-1 1 112 15,0-1 0-15,0 0 16 0,0 0-448 0,0 0-80 0,-1-1-32 0,1 0 0 16,2-1-352-16,-2 1 144 0,0-1-144 0,0 1 0 16,1-3 144-16,-3 1-144 0,0-1 0 0,-1 1 144 15,0-2-144-15,0 1 0 0,-2-1 0 0,-1 0 128 16,-1 0-128-16,-1 0 0 0,-1 0 0 0,0 1 0 15,1 1 0-15,-2 1 0 0,0 0 0 0,-2 2 0 16,-1 2 144-16,0 0 0 0,-1 0 0 0,0 2 0 16,-1 2 368-16,0 0 80 0,0 1 16 0,1 1 0 15,2 2 112-15,0 1 32 0,1-3 0 16,0 2 0-16,2 2-128 0,1-3-32 0,0 1 0 0,2-1 0 16,0 0-240-16,3 1-48 0,0 0-16 0,2 0 0 15,0-3-288-15,2-1 160 0,2 1-160 0,0-1 128 0,1 0-128 0,0-3 0 16,1 1 0-16,0-1 0 0,1-1 0 0,-1-1-176 15,0 0 176-15,-1-1-128 16,1-1-624-16,-1-3-112 0,-1-1-32 0,0 0 0 16,0 0-752-16,-2-2-144 0,-1-1-48 0,0 0-12656 0</inkml:trace>
  <inkml:trace contextRef="#ctx0" brushRef="#br0">11300 5287 5519 0,'0'0'240'0,"0"0"64"0,0 0-304 0,4-4 0 0,-1 0 0 0,0-1 0 16,0 0 6256-16,0 0 1184 0,-1-1 240 0,2-2 64 15,0 0-5280-15,-1 2-1056 0,-1-2-192 0,1 1-64 16,0 1-768-16,0-1-144 0,1 0-48 0,0 1 0 16,0 1-192-16,-1 1 0 0,-3 4 0 0,0 0-11392 15,0 0-2160-15</inkml:trace>
  <inkml:trace contextRef="#ctx0" brushRef="#br0">11347 5300 23039 0,'0'0'1024'0,"0"0"192"0,0 0-960 0,0 0-256 16,0 0 0-16,0 0 0 0,0 0 3168 0,4-4 592 16,-1-1 112-16,0 0 32 0,1 0-2560 0,0 0-512 15,2-3-112-15,1-2-16 0,-1 0-512 0,1-1-192 16,0 1 144-16,0-1-11904 0,-1 0-2384 0</inkml:trace>
  <inkml:trace contextRef="#ctx0" brushRef="#br0">11854 5327 8287 0,'0'0'368'0,"0"0"80"0,0 8-448 0,0-8 0 0,0 0 0 0,0 0 0 16,0 0 2960-16,0 0 512 0,-4-3 112 0,4 3 0 16,-5 0-2224-16,0 0-448 0,0 1-80 0,0 0-32 15,0 0-464-15,0 0-80 0,-2 1-32 0,-1 1 0 16,0 1 16-16,0 1 0 0,1 0 0 0,1 0 0 16,-2 3 192-16,1 1 32 0,0-1 16 0,0 1 0 15,0 2 96-15,1-2 0 0,2 2 16 0,1-1 0 16,-1-2-128-16,2 0-16 0,0 0-16 0,1-2 0 15,0 0-304-15,1-6-128 0,0 0 0 0,3 5 128 16,1-1-128-16,1-1 0 0,0-2 0 0,2-1 0 0,0-2 0 0,0-1 0 16,-1-1 0-16,1-1 0 0,1-1 0 0,1-2 0 15,-1 0 0-15,0 0 0 0,0 0-224 0,0 0-80 16,-2-1-16-16,1 4 0 0,-2-3-32 0,0 2-16 16,0 1 0-16,-1 0 0 0,0-1 192 0,-1 1 48 15,-3 5 0-15,0 0 0 0,1-5 128 0,-1 5 0 16,0 0 0-16,0 0 0 0,0 0 0 0,0 0 0 15,0 0 0-15,0 0 0 0,0 0 0 0,-4 4 0 16,0 0 0-16,1 1 176 0,1 0 144 0,0 1 48 16,0 1 0-16,1 0 0 0,1 0-240 0,0 1-128 0,1-1 160 0,1 1-160 15,0 2 160-15,1-1-160 16,0 0 160-16,1-1-160 0,0 0 128 0,0-1-128 16,-1 1 0-16,1-4 0 0,1 0 0 0,-1 0 128 15,-4-4-128-15,0 0 0 16,5 4-400-16,-5-4-128 0,0 0-32 0,0 0-12560 0</inkml:trace>
  <inkml:trace contextRef="#ctx0" brushRef="#br0">12015 5325 10127 0,'0'0'896'0,"0"0"-704"0,0 0-192 0,0 0 0 0,0 0 2816 0,0 0 544 16,-1 6 96-16,0 0 32 0,1-6-2400 0,0 8-464 16,0 0-112-16,0 1 0 15,0-1-176-15,0 4-16 0,-1-1-16 0,0 3 0 0,0 0-64 0,0 3-16 16,-2 0 0-16,0 0 0 0,0 3 80 0,0-4 16 15,1 2 0-15,-1 0 0 0,0-3-128 0,1-1 0 16,0-1-16-16,0-2 0 0,1 1-176 0,0-2 128 16,1-1-128-16,0-4 128 15,0-5-512-15,0 0-96 0,0 0-32 0</inkml:trace>
  <inkml:trace contextRef="#ctx0" brushRef="#br0">12014 5363 24191 0,'0'0'1072'0,"0"0"208"0,0 0-1024 0,0 0-256 0,-2-4 0 0,2 4 0 16,0 0 608-16,0 0 64 0,0 0 16 0,2-4 0 0,-2 4-496 0,5-3-192 15,0 1 176-15,1 0-176 0,1-1 0 0,-1 1 0 16,1 2 0-16,1-1 0 15,-1-1-144-15,1 2-32 0,0 2 0 0,-2 1 0 16,0-1 32-16,-1 1 0 0,-5-3 0 0,4 6 0 16,-2 3 144-16,0 0 0 0,-1 1 0 0,-2 0 128 15,-1 1 352-15,-1-1 80 0,-2 1 16 0,-1 0 0 0,0 0 128 0,0 0 16 16,-2-1 16-16,1-1 0 16,0-1-224-16,0 0-64 0,0-2 0 0,1-1 0 0,0 0-176 0,1-2-32 15,-1-1-16-15,6-2 0 0,0 0-224 0,0 0 128 16,0 0-128-16,-4-3 0 0,1-1-192 0,3 4-144 15,-1-5-32-15,1 0-9232 16,1-1-1856-16</inkml:trace>
  <inkml:trace contextRef="#ctx0" brushRef="#br0">12139 5321 6447 0,'0'0'576'0,"0"0"-576"0,0 0 0 0,-2 6 0 16,2-6 4352-16,-2 5 768 0,1 1 160 0,1 1 32 15,0-7-3712-15,0 5-752 0,0 1-144 0,0 1-16 16,1 2-304-16,0 2-64 0,0 1-16 0,1 1 0 16,1-2-304-16,-1 2 0 0,-1 0 0 0,0 1 0 15,1-1 0-15,-1 1 0 0,0 0 0 0,-1-1 0 16,-1 0 0-16,0 0 0 0,0-1 128 0,0-1-128 15,0-2-192-15,1-1-80 0,0-1-32 0</inkml:trace>
  <inkml:trace contextRef="#ctx0" brushRef="#br0">12168 5352 17503 0,'0'0'1552'0,"0"0"-1232"16,-4-2-320-16,-1 2 0 0,5 0 2848 0,0 0 512 16,0 0 96-16,0 0 32 0,0 0-2144 0,0 0-416 15,0 0-96-15,0 0 0 0,3-5-592 0,2 0-112 16,1 2-128-16,3-1 176 0,1 0-176 0,0 0 0 16,1 2 0-16,-1 0 0 0,0 2 0 0,0 2 0 15,0-2-160-15,-2 1 160 0,0 2-224 0,0 0 48 0,-3 1 16 0,-1 1 0 16,-2 2 160-16,-1 2 0 0,-2-1 0 0,-1 1-128 15,-2-1 128-15,-1 1 176 0,-2 0-48 0,-1 0 0 16,0 0 144-16,0 1 32 0,0-2 0 0,-1 1 0 16,-1 0-48-16,2-2-16 0,0-1 0 0,1-1 0 15,0-1-240-15,2-3 144 16,5-1-144-16,0 0 128 0,-5-1-128 0,2-4-144 0,0 0 144 0,2 0-208 31,1 1-2032-31,0-1-416 0,0-8-80 0,4 3-16 0</inkml:trace>
  <inkml:trace contextRef="#ctx0" brushRef="#br0">12285 5377 18479 0,'0'0'816'0,"0"0"176"0,0 0-800 0,5 5-192 0,1-4 0 0,-1 2 0 0,-1 0 576 0,1 0 64 16,1-1 0-16,0-1 16 0,1 0-496 0,1-2-160 15,0-1 0-15,1 0 0 0,0 1 144 0,0 0-144 16,0 0 0-16,0-2 144 0,-1-2-144 0,0 0 0 16,-1 0 0-16,-1 2 128 0,-1 0 0 0,-1-1-128 15,-1 0 192-15,-1 0-64 0,0-1 320 0,-2 5 48 16,1-5 16-16,-1 5 0 0,0-5-32 0,0 0 0 16,-2 0 0-16,2 5 0 0,0 0 64 0,0 0 16 0,-5 2 0 0,-1 0 0 15,0 0-32-15,0 1 0 16,-1 1 0-16,0 1 0 0,1 2-160 0,-2 1-48 15,-1 0 0-15,2 1 0 0,1-1 0 0,1 1-16 16,1 0 0-16,1 0 0 0,2-1 48 0,1 0 16 0,1 1 0 0,1-2 0 16,1 0-240-16,2-1-128 0,0-1 160 0,1 0-160 15,1-1 0-15,1 0 0 0,0 0 0 0,1-2 0 32,0-2-272-32,1-2-160 0,0-1-16 0</inkml:trace>
  <inkml:trace contextRef="#ctx0" brushRef="#br0">12621 5346 17215 0,'0'0'768'0,"0"0"144"0,0 0-720 0,0 0-192 16,0 0 0-16,0 0 0 0,0 0 1248 0,0 0 224 15,-5-1 32-15,1-2 16 0,4 3-304 0,-5-1-64 16,-3 0-16-16,0 3 0 0,1 2-128 0,-1 1-32 16,0 1 0-16,0 0 0 0,0-1-80 0,0 2-32 15,1 0 0-15,0 1 0 0,1 2-160 0,2 0-48 16,0-3 0-16,0 2 0 0,1-1-304 0,2 0-64 16,2-2-16-16,1 0 0 0,1-1-272 0,0 0 0 15,1 0 0-15,0-3 0 0,-4-2 0 0,7 1 0 16,1-2 128-16,1-1-128 0,0-2 0 0,0-1 0 15,-1-1-176-15,2-2 176 16,1 1-656-16,-1 0-32 0,-2 0 0 0,0-1 0 16,-1-1-288-16,-1 1-64 0,-1-2-16 0,-1 3 0 15,-1 1 416-15,0 1 64 0,-3 1 32 0,1-1 0 0,-1 0 416 0,0 0 128 0,0 5 0 0,0 0 0 16,0 0 208-16,0 0 160 0,0 0 16 0,0 0 16 16,-4 2 80-16,0 1 16 0,4-3 0 0,-3 5 0 15,0 0-176-15,1 1-48 0,0 0 0 0,1 1 0 16,0 0-80-16,0-1 0 0,1-1-16 15,1 1 0-15,1 0-176 0,1 2 0 0,0-1 144 0,2-2-144 16,-5-5 0-16,5 5 0 0,1-2 0 0,-1 0 0 16,1-2-256-16,0-1-112 0,0-2-16 0,1-1-9216 15,0 1-1824-15</inkml:trace>
  <inkml:trace contextRef="#ctx0" brushRef="#br0">12754 5336 20847 0,'0'0'912'0,"0"0"208"0,0 0-896 0,0 0-224 16,0 0 0-16,0 0 0 0,-1 5 944 0,0 1 144 16,0 0 16-16,0 0 16 0,2 0-656 0,0-2-128 15,-1-4-16-15,1 8-16 0,0-2-160 0,0 2-16 16,-1 1-128-16,1-4 192 0,-1-5 112 0,0 0 16 16,0 0 0-16,2 6 0 0,0-2 176 0,-2-4 32 15,2 5 16-15,-2-5 0 0,0 0-128 0,0 0-32 16,4-4 0-16,0 0 0 0,0 2 96 0,1-2 16 15,1 0 0-15,-2-1 0 0,1-2-192 0,0 0-48 16,1-1 0-16,1 2 0 0,-2 1-256 0,0 0 0 0,0 1 128 0,0-1-128 16,0 0 0-16,0 2 0 15,-1 0 0-15,0 0 0 16,-4 3-560-16,5-3-160 0,-1 0-48 0,-4 3-13440 0</inkml:trace>
  <inkml:trace contextRef="#ctx0" brushRef="#br0">13012 5303 24479 0,'0'0'1088'0,"-4"1"208"0,4-1-1040 0,-5 3-256 15,-1 0 0-15,0 0 0 0,-1-2 1408 0,0 0 208 16,0 0 48-16,1 2 16 0,0 1-592 0,0 0-112 16,0 1-16-16,2-1-16 0,4-4-304 0,-6 2-64 15,6-2-16-15,-6 4 0 0,1 1-176 16,2 1-48-16,1 0 0 0,2-6 0 0,0 0-128 0,0 0-16 15,0 0-16-15,1 6 0 0,1 1-176 0,1-1 0 16,0 0 0-16,1-1 0 0,2-1 0 0,-1 0 0 16,-1 0 0-16,1 2 0 0,0-1 0 0,-1 2 0 15,-2 0 0-15,0-1 0 0,-2-6 0 0,1 7 0 16,-1-1 144-16,-1 0-144 0,1-6 192 0,-2 5-48 16,0-1 0-16,2-4 0 0,-5 4 240 0,0-2 32 15,5-2 16-15,-6 0 0 0,0-1-224 0,2 0-32 16,-1-3-16-16,1 0 0 0,0 1-160 0,1-1-256 0,2 0 64 0,-1-1-11728 31,0 0-2352-31</inkml:trace>
  <inkml:trace contextRef="#ctx0" brushRef="#br0">13356 5355 11967 0,'0'0'528'0,"0"0"112"0,0 0-512 0,0 0-128 0,0 0 0 0,0 0 0 16,0 0 3904-16,0 0 768 0,-1 4 128 0,1-4 48 16,-2 6-2976-16,0-1-592 0,0 0-112 0,0 2-16 15,1 3-528-15,0 0-112 0,-1 0 0 0,1-2-16 16,2 1-176-16,-1-1-48 0,0 0 0 0,0-1 0 15,0 0-272-15,1-1 0 0,1 0 0 0,-2-6 0 16,0 0 0-16,0 0 0 0,0 0 0 0,5-2 0 16,-1-3-1104-1,1-3-288-15,-1 0-48 0,0-3-13232 0</inkml:trace>
  <inkml:trace contextRef="#ctx0" brushRef="#br0">13371 5240 15663 0,'0'0'1392'0,"0"0"-1120"15,-3 4-272-15,3-4 0 0,0 0 2432 0,-3 5 448 16,3-5 64-16,0 0 32 0,0 0-1872 0,0 0-368 16,0 0-80-16,0 0-16 0,1 6-432 0,2-1-80 15,1-1-128-15,0 1-8480 16,-4-5-1792-16</inkml:trace>
  <inkml:trace contextRef="#ctx0" brushRef="#br0">13429 5438 18431 0,'0'0'1632'0,"0"0"-1312"0,0 0-320 0,0 0 0 16,0 0 2656-16,0 0 464 0,0 0 80 0,0 0 32 16,4-5-1744-16,1-1-336 0,0-1-80 0,0-1-16 15,1 1-464-15,2-3-80 0,0 0-32 0,1 2 0 16,0-1-288-16,1 3-48 0,-1 0-16 0,0 0 0 16,0-1-128-16,0 2 0 0,-1 2 0 0,1 0 0 15,-1 0 0-15,0 1 0 0,-1 2 0 0,-1 0 0 0,-1 3 0 0,2 1 0 16,-1 0 0-16,-1 3 0 15,0-2 320-15,-1 0 16 0,0 2 16 0,-1-1 0 16,0 1 16-16,-1 0 0 0,2-1 0 0,-2 1 0 0,-1 1-208 0,0 0-32 16,1-1-128-16,-1 0 192 0,0-2-192 0,-1-5 128 15,0 0-128-15,2 4 0 0,-2-4 0 0,0 0 0 16,5 1 0-16,2-1 0 16,-1-1-1584-16,1-1-256 0,0-4-48 0</inkml:trace>
  <inkml:trace contextRef="#ctx0" brushRef="#br0">14806 5345 9215 0,'0'0'816'0,"0"0"-656"0,0 0-160 0,-2-5 0 0,-2 2 3536 0,-1 1 688 16,-1 1 128-16,0 1 16 0,-2 0-1888 0,1 2-384 15,-2 1-80-15,-1 1-16 16,-1 0-544-16,0 1-112 0,0 1-32 0,1 1 0 0,1 0-192 0,0 3-32 16,1 0-16-16,0 0 0 15,2 0-288-15,2-1-48 0,1 2-16 0,3-1 0 0,2 2-368 0,1-2-80 16,1 0-16-16,2-1 0 16,1 0-256-16,3-3 0 0,2-2 128 0,2 0-128 0,1-1 0 0,2-1 0 15,1-2 0-15,-1-1 0 0,1-4-256 0,-1 0-64 16,-1-1-16-16,0-1 0 15,-1-1-2144-15,-1 1-416 0,-1 0-96 0</inkml:trace>
  <inkml:trace contextRef="#ctx0" brushRef="#br0">14144 5274 7359 0,'-2'11'656'0,"2"-11"-528"0,0 7-128 0,-1 2 0 16,-1 3 3760-16,0-1 720 0,-1-1 128 0,0 2 48 0,0 2-2720 0,1 0-528 15,0 0-128-15,0-1 0 0,1-2-608 0,1 2-112 16,0 0-32-16,2-2 0 0,0-3-336 0,0 0-192 16,0 1 192-16,0-3-192 15,0 0 0-15,0 0 0 0,1 0 0 0,-3-6 0 16,0 0-128-16,0 0-144 0,0 0-32 0,0 0-13136 15</inkml:trace>
  <inkml:trace contextRef="#ctx0" brushRef="#br0">14150 5281 20671 0,'0'0'912'0,"0"0"192"0,0 0-880 0,3-3-224 16,0-2 0-16,2 1 0 0,0 0 1024 0,0 2 176 0,-5 2 16 0,7-2 16 15,1 0-576-15,-1 1-112 0,-1 1-32 0,1 0 0 16,2 2-176-16,0 1-32 16,-1 0-16-16,0 1 0 0,-1 2-96 0,1 1-32 0,-1 2 0 0,0 0 0 15,-1-2 64-15,-1 1 16 0,-1 0 0 0,-2 0 0 0,-1 1 48 0,-1 0 16 16,-1-2 0-16,-1 2 0 15,-2 0 192-15,-2 1 32 0,-1 1 16 0,-1-1 0 16,-1-2 160-16,0-1 16 0,0 1 16 0,-1 0 0 16,1 0-64-16,0-1-16 0,1-2 0 0,0 2 0 15,1-2-304-15,1 0-64 0,0-2-16 0,1 0 0 16,5-3-272-16,0 0 128 0,0 0-128 0,0 0 0 16,0 0-192-16,0 0-128 0,0 0-48 0,0 0-10864 15,0 0-2176-15</inkml:trace>
  <inkml:trace contextRef="#ctx0" brushRef="#br0">14379 5410 24815 0,'0'0'1088'0,"0"0"256"0,0 0-1088 0,0 0-256 15,0 0 0-15,0 0 0 0,0 0 1120 0,0 0 160 16,0 0 48-16,0 0 0 0,0 0-624 0,0 0-128 16,0 0-32-16,0 0 0 0,-4 4-336 0,2 0-64 0,-2 1-16 0,1 1 0 15,1 2-128-15,1-1 0 0,0 2 144 0,1-1-144 16,1 1 192-16,1-1-48 0,1-1 0 0,1 1 0 16,-1-1-144-16,2-3 192 0,1 0-192 0,1-1 192 15,0-1-192-15,1 0 192 0,1-1-192 0,0-2 192 16,0-2-64-16,-1-1 0 0,0 0 0 0,-1 0 0 15,0-1-128-15,-1-1 128 0,-1 0-128 0,-1 1 128 16,-1 1 64-16,-3 4 16 0,3-5 0 0,-2 0 0 16,-1 0 240-16,0 1 64 0,-3 0 0 0,0 0 0 0,-1 0-256 15,0 0-64-15,-1-2 0 0,0 2 0 0,1 1-192 0,-1 0 0 16,0-2 128-16,1 1-128 16,0 2-336-16,4 2-112 0,-1-4-32 0,1-1-15712 15</inkml:trace>
  <inkml:trace contextRef="#ctx0" brushRef="#br0">15000 5275 12895 0,'0'0'1152'0,"0"0"-928"16,0 0-224-16,0 0 0 0,-2 5 4416 0,-1 1 848 0,0 3 176 0,1-2 16 16,1 0-3472-16,-1 2-704 15,0-3-144-15,1 4-32 0,0 1-336 0,0 0-64 0,-1 0 0 0,1 0-16 16,1 2-352-16,-2 1-64 15,0-2-16-15,1 1 0 0,0-1-256 0,0-2 0 16,0-2 128-16,1 1-128 0,0-1 0 0,0-1 0 16,0-7 128-16,0 0-128 15,0 0-384-15,0 0-128 0,0 0-16 0,0 0-16 16,0 0-1984-16,0 0-400 0</inkml:trace>
  <inkml:trace contextRef="#ctx0" brushRef="#br0">15631 5331 5519 0,'0'0'496'16,"-3"5"-496"-16,-1-1 0 0,4-4 0 0,-5 2 5088 0,1 1 928 15,0-2 176-15,4-1 32 0,0 0-3600 0,0 0-704 16,-4-1-160-16,4 1-32 0,0 0-544 0,0 0-112 16,0 0-32-16,0 0 0 0,0 0-416 0,0 0-96 15,0 0-16-15,3-5 0 0,1 0-336 0,1 0-176 16,0-1 160-16,1 3-160 0,1 0 0 0,0 1 0 15,-1 0 0-15,2 1 0 0,-2 1 0 0,0 0 0 0,-1 0 0 0,0 2 0 16,-5-2 0-16,5 3 0 0,0 0 0 0,-2 0 0 16,-3-3 128-16,0 0-128 0,2 7 0 0,-1 0 0 15,-1 0 128-15,-1-1-128 0,-1 1 0 0,-1 1 144 16,-1 0 176-16,-1 2 48 0,-2-1 0 0,0 1 0 16,-1 1 160-16,0-1 48 0,1 0 0 0,0-1 0 15,1-2-32-15,1-1 0 0,0 2 0 0,1-2 0 16,1 0-240-16,1 0-48 0,2-6-16 0,0 0 0 15,0 0-240-15,1 5 0 0,-1-5 0 0,0 0 0 16,5 2 0-16,2-2 0 0,2-1 0 0,1 2 0 0,-1-1 0 0,3-1 0 16,0-1 0-16,2 0 0 0,-1 0-272 0,1 0 48 15,0 0 16-15,-3 0 0 16,0 0-1376-16,-1 0-272 0,-2 1-48 0,-1 0-10464 16,-1 0-2096-16</inkml:trace>
  <inkml:trace contextRef="#ctx0" brushRef="#br0">15894 5347 11967 0,'0'0'1072'0,"0"0"-864"16,0 0-208-16,0 0 0 0,-5 1 3792 0,0 1 720 15,0-2 144-15,0 1 16 0,1 3-2448 0,-2 0-496 16,-1 0-112-16,0 1-16 0,0 0-416 0,0 2-96 15,1 2 0-15,1 0-16 0,-1-2-304 0,1 0-48 0,1-1-16 0,1 2 0 16,1 1-192-16,2 0-64 16,2 0 0-16,1-2 0 0,1-2-288 0,2-1-160 15,1 1 160-15,3-4-160 0,0 0 0 0,1-2 0 16,1-2 0-16,0 0 0 0,2-2 0 0,1 0 0 0,-2 0 0 0,2-3 0 16,-2-1-192-16,-1-1-128 0,0 0-16 0,-2 3-16 15,-1-2-288 1,-2 2-48-16,-2 0-16 0,-1-1 0 0,-1-1 192 0,0 3 16 0,-2 0 16 0,-2-1 0 0,-1-1 144 0,-1 1 16 15,-2 1 16-15,0 3 0 16,-3 0-208-16,0 3-32 0,0 1-16 0,-1 1 0 16,0-2-1488-16,1 0-320 0</inkml:trace>
  <inkml:trace contextRef="#ctx0" brushRef="#br0">16136 5361 13823 0,'-4'1'1216'0,"-1"1"-960"15,-1 1-256-15,0 0 0 0,0 0 3216 0,-1 1 608 16,0 1 112-16,1-1 32 0,-1 1-2464 0,0 1-480 0,0 0-112 0,1 1-16 16,1-1-192-16,2 2-32 15,2 0-16-15,2-1 0 0,1 0-128 0,3-1-16 16,1-2-16-16,2 1 0 0,2 0-304 0,0-1-48 0,2-2-16 0,1 0 0 15,2-4-304-15,-1-1-64 16,-1-1-16-16,0 0 0 0,-1 0 256 0,0 1 0 16,-2-2 0-16,0-1 0 0,-3-2 320 0,1-1 128 15,-1 0 0-15,-1 2 16 0,-2 0-16 0,-2 1-16 0,-2-1 0 0,-2 1 0 16,0 0 272-16,-2 0 48 0,-1 1 16 0,-2 1 0 16,-1 1-144-16,1 0-32 0,-3 2 0 0,0 0 0 15,0 1-400-15,0-2-64 0,0 2-128 0,1 0 176 16,3 0-176-16,0 0-272 0,6 0 64 0,0 0-12576 15,0 0-2512-15</inkml:trace>
  <inkml:trace contextRef="#ctx0" brushRef="#br0">16698 5319 24303 0,'0'0'1072'0,"0"0"224"0,0 0-1040 0,0 0-256 16,6 2 0-16,-6-2 0 0,0 0 976 0,4 2 144 15,-4-2 32-15,5 2 0 0,-1 3-64 0,0 1-16 16,-1 1 0-16,-1 1 0 0,0 0-192 0,-1 2-48 15,-2 3 0-15,0-1 0 0,0 1-400 0,0-1-96 16,-1 1-16-16,1-1 0 0,0 1-192 0,-1-1-128 16,0-1 128-16,0-1-128 0,0-2 0 0,0-2 0 15,0 0 0-15,1-1 0 0,1-5-144 0,-2 5-112 16,2-5 0-16,0 0-10448 16,-5 1-2096-16</inkml:trace>
  <inkml:trace contextRef="#ctx0" brushRef="#br0">16624 5437 20271 0,'0'0'896'0,"0"0"192"0,0 0-880 0,7 0-208 0,0-2 0 0,0 1 0 15,0 1 2576-15,1 1 480 0,0 1 80 0,1-4 32 16,0 0-1808-16,1-1-352 0,0 1-80 0,0 0-16 16,1 1-656-16,0 0-128 0,0 0-128 0,-1-1 192 15,1-2-192-15,1 1 0 16,-1-1 0-16,-2 1 0 0,1 1 0 0,1 2-144 0,-2-2 0 0,-2 1 0 31,1-1-336-31,-3 2-64 0,-1-3-16 0,-4 3 0 0,0 0 96 0,0 0 16 0,0 0 0 0,0 0 0 0,0 0 288 0,0 0 160 16,0 0-160-16,0 0 160 0,0 0 144 0,0 0 128 15,0 0 32-15,4 6 0 0,-1 1 320 0,0-1 64 16,0 1 16-16,-1-1 0 0,0-1-240 0,2 0-32 16,-1 0-16-16,0 0 0 0,1 0-288 0,1 0-128 15,-1 0 128-15,-1-2-128 0,-3-3 0 0,0 0 0 16,5-1 128-16,-5 1-128 0,0 0-272 0,6-2-96 15,-6 2-16-15,4-5 0 16,-1 0-2176-16,-1-2-448 0</inkml:trace>
  <inkml:trace contextRef="#ctx0" brushRef="#br0">16891 5324 20847 0,'0'0'912'0,"0"0"208"0,0 0-896 16,0 0-224-16,0 0 0 0,5 5 0 0,-1 1 688 0,0 1 80 0,-1 1 32 0,0 0 0 15,1-1-400-15,0 0-80 0,0-1 0 0,0 1-16 16,-1 0-112-16,1 1-32 16,0 0 0-16,0-2 0 0,1-2 224 0,-5-4 32 15,0 0 16-15,4 4 0 0,-4-4-80 0,6 4-16 16,-1-1 0-16,-5-3 0 0,0 0 112 0,0 0 0 0,4-2 16 0,-4 2 0 16,5-3-64-16,-5 3-16 0,3-4 0 0,1 0 0 15,-1-1-160-15,0-1-32 0,0-1-16 0,0 1 0 16,0 2-176-16,-3 4 0 0,0 0 0 0,4-5 128 15,0 0-128-15,0-1 0 0,0 0 0 0,-4 6 0 16,0 0 0-16,5-3 128 0,-5 3-128 0,4-2 0 0,1-1 0 0,-5 3 0 16,6-2 0-16,-6 2 0 15,6 1 128-15,-6-1-128 0,7 3 0 0,-2 1 128 0,-5-4 144 0,6 4 32 16,0 1 0-16,-2 1 0 0,0 0-64 0,-1 0-16 16,0 0 0-16,0 0 0 0,-1 1-224 0,-2-7 128 15,3 4-128-15,0 1 0 0,-3-5 0 0,5 5 0 16,-5-5 0-16,5 2 0 0,-5-2 0 0,6 1 0 15,-1 0 0-15,1-2 0 0,-1-2 0 0,0-1 0 16,0-1 0-16,0 1-160 0,0 0 0 0,0 0 0 16,1-1 0-16,-1 0 0 0,1-1-64 0,-1 1-16 15,-2 1 0-15,-3 4 0 0,4-1 240 0,-4 1-176 16,0 0 176-16,5 0-160 0,0-2 160 0,-5 2 0 16,0 0 0-16,5 3 0 0,1 1 0 0,-2 1 0 15,1 0 0-15,0 0 0 0,0-2 0 0,1-1 0 16,2 1 0-16,-1-2 0 0,0 3 0 0,1-2 0 15,2 0 0-15,-1-1 0 0,0-2 0 0,-2-2 0 16,1-1 0-16,0 2 0 0,0-2 0 0,1 1 0 0,-2 0 0 0,-1-1 128 16,0-1-128-16,-1-1 0 0,0 0 0 0,-2 1 128 15,-3 5-128-15,0 0 0 0,0 0 0 0,0 0 0 16,-3-3 128-16,-1 0-128 0,4 3 160 0,-8 0-160 16,1 2 448-16,-1 1-16 0,-2 1 0 0,0 1 0 15,-1 0 80-15,2 1 32 0,0 0 0 0,1 1 0 16,1 2-176-16,2-4-48 0,3 2 0 0,2 0 0 15,1-1-320-15,3 1 0 0,2-3 0 0,3 0 0 16,1-2-256-16,1-1 0 0,3-2-16 0,2-1 0 16,0-1-1888-16,0-1-368 15</inkml:trace>
  <inkml:trace contextRef="#ctx0" brushRef="#br0">17511 5319 15663 0,'-4'-1'1392'0,"-1"-1"-1120"16,-1 1-272-16,-2 2 0 0,-2 2 4032 0,-1 1 768 15,2 0 128-15,0 0 48 0,-1-2-2864 0,0 0-576 16,1 0-128-16,1 1 0 0,3 2-768 0,0 0-128 16,2 0-48-16,3-5 0 0,0 0-320 0,0 0-144 15,2 5 128-15,3 1-128 0,0 0 0 0,4-1 0 16,3 0 0-16,0 0 0 16,-1-1-448-16,2 0 16 0,1-1 16 0,-1 1 0 15,-2 1-256-15,-1 2-48 0,-2-1-16 0,-2 2 0 0,-3 1 384 0,-2-2 80 16,-3 2 16-16,-1-1 0 0,-3 1 496 0,-1 0 96 15,-1 0 32-15,-2 0 0 0,0-2 256 0,-2 2 48 16,-1-3 16-16,2-1 0 0,-1 0-272 0,1-3-48 16,2 0-16-16,1-1 0 0,2-1-352 0,6 0 0 15,0 0 0-15,0 0 0 16,-3-5-656-16,3 5-208 0,3-5-32 0,1 0-16096 0</inkml:trace>
  <inkml:trace contextRef="#ctx0" brushRef="#br0">17558 5563 15663 0,'0'0'1392'0,"0"0"-1120"0,0 0-272 0,0 0 0 16,7-2 3792-16,1-2 704 0,0-1 144 0,-1 0 32 0,3 0-2544 0,1-1-496 16,0-1-96-16,-1-1-32 0,2-2-912 0,0 0-176 15,0 1-32-15,-2 1-16 0,1 0-368 0,0 2 0 16,0 0 0-16,-2 1-11600 16,-3 1-2320-16</inkml:trace>
  <inkml:trace contextRef="#ctx0" brushRef="#br0">18005 5269 7359 0,'0'0'656'0,"0"0"-528"0,0 0-128 0,0 0 0 16,0 0 2448-16,0 0 464 0,0 0 96 0,0 0 0 15,0 0-1360-15,0 0-288 0,8 3-48 0,-1-2-16 0,0-1 288 0,-1-1 48 16,0 0 16-16,2 1 0 0,0 1-240 0,0 0-32 15,0 0-16-15,0-1 0 0,0-1-144 0,0 1-48 16,1-2 0-16,-1 1 0 0,0 1-464 0,1 0-80 16,1 0-32-16,1-1 0 0,-2-2-320 0,1 1-64 15,-1 1-16-15,0-1 0 0,0 1-192 0,-1 1 0 16,0 0 0-16,0 1 0 0,-1-1 0 0,-1 2 0 16,-6-2-208-16,0 0 64 15,0 0-1904-15,0 0-368 0,0 0-80 0,0 0-12928 0</inkml:trace>
  <inkml:trace contextRef="#ctx0" brushRef="#br0">18125 5297 14735 0,'0'0'1312'0,"0"0"-1056"0,1-5-256 0,-1 5 0 16,0 0 3040-16,0 0 544 0,0 0 128 0,0 0 0 15,0 0-1728-15,0 0-368 0,0 0-64 0,0 0-16 16,2 6-336-16,-1 2-80 0,0 1-16 0,-1-1 0 16,-1-2-368-16,0 1-80 0,0 2-16 0,-1-1 0 15,0 2-192-15,0 0-32 0,0 3-16 0,0-2 0 16,0-2-192-16,2-1-32 0,-1-2-16 0,0 1 0 16,0 0-160-16,0 1 0 0,0-3 0 0,1-5 0 15,0 0-176-15,0 0-112 0,0 0-32 0,0 0 0 16,0 0-1952-16,0 0-400 15,0 0-80-15</inkml:trace>
  <inkml:trace contextRef="#ctx0" brushRef="#br0">18316 5454 11055 0,'0'0'976'0,"0"0"-784"16,0 0-192-16,0 0 0 0,0 0 3472 0,0 0 656 15,0 0 128-15,0 0 32 0,0 0-2464 0,0 0-480 0,0 0-112 0,0 0-16 16,4-5-384-16,-1-1-64 16,-1 0-32-16,-2 6 0 0,0 0-384 0,2-5-80 15,-1 0-16-15,0 0 0 0,0-1-256 0,0 1 128 0,0-1-128 0,-1 1 0 16,-1-1 128-16,1 0-128 0,0 0 0 0,0 1 0 15,0-4 0-15,0 2 128 0,-1 1-128 0,0-3 0 16,-1 0 176-16,1 0-176 0,-1 1 160 0,1-1-160 16,0-1 240-16,0 1-48 0,0 0-16 0,0 2 0 0,-1-1-176 0,2 0 192 15,0 1-192-15,1-1 192 0,0 2-192 0,0 3 0 16,-1 3 0-16,2-5 0 0,0 0 0 0,-2 5 0 16,2-5 0-16,-2 5 0 0,0 0 0 0,0 0 0 15,0 0 0-15,0 0 0 0,6 0 0 0,-1 1 0 16,2 0 0-16,1 2 0 0,1 2-160 0,2-2 160 15,1 1 0-15,2 0-144 0,2-2 144 0,-1-1 0 16,1 0 0-16,0 0 0 0,-3 1 0 0,1 2-160 16,-3-3 160-16,-1-1 0 15,-2-1-1632-15,-2-1-224 0,-2 0-32 0</inkml:trace>
  <inkml:trace contextRef="#ctx0" brushRef="#br0">18286 5345 23951 0,'0'0'1056'0,"5"0"224"0,-5 0-1024 0,6 0-256 15,3 0 0-15,1 0 0 0,2-3 1216 0,-1 0 176 16,1 0 32-16,1 2 16 0,0 2-704 0,-1 1-144 0,1 0-16 0,-1-1-16 16,0-2-560-16,0 0 0 0,0 2 0 0,0 0 0 31,-3 1-1456-31,1 1-400 0</inkml:trace>
  <inkml:trace contextRef="#ctx0" brushRef="#br0">18650 5428 7359 0,'0'0'656'0,"0"0"-528"0,0 0-128 0,0 0 0 0,0 0 3616 0,0 0 688 16,0 0 144-16,0 0 32 0,0 0-2256 0,0 0-448 15,-5 0-96-15,5 0-16 0,0 0-336 0,0 0-80 16,-4 1-16-16,4-1 0 0,-4-2-144 0,0-3-48 16,1-1 0-16,1 2 0 0,0-1-368 0,1 0-80 15,0-1-16-15,1-1 0 0,0-3-240 0,1 0-48 16,-1 0-16-16,1 1 0 0,0-2-128 0,1 1-16 15,0-1-128-15,1-1 192 0,0-1-192 0,2 0 144 16,-1 2-144-16,1 0 128 0,0 0-128 0,1 1 0 16,-1 1 0-16,2 0 0 0,0 0-256 0,-1 0-48 15,1 2 0-15,-2 2 0 16,-1-1-736-16,-1 1-160 0,1 1-16 0,1 2-15424 0</inkml:trace>
  <inkml:trace contextRef="#ctx0" brushRef="#br0">18767 5274 28911 0,'0'0'1280'0,"0"0"256"0,0 0-1216 0,0 0-320 0,0 0 0 0,0 0 0 0,-3-3 1760 0,3 3 288 16,0-5 64-16,0 0 16 15,0-1-1136-15,1 0-224 0,0 0-64 0,1 0 0 16,0 1-464-16,0 0-112 0,1 0 0 0,-1 0-128 16,1-1-896-16,0 1-272 0,0 2-64 0,-3 3-15088 15</inkml:trace>
  <inkml:trace contextRef="#ctx0" brushRef="#br0">18870 5258 28383 0,'0'0'1264'0,"0"0"256"0,0 0-1216 0,0 0-304 0,0-5 0 16,-1-1 0-16,1-1 1088 0,0 1 176 15,0 0 16-15,0 0 16 0,0 1-976 0,0 0-192 16,0 5-128-16,0-4-9760 16,0-1-2048-16</inkml:trace>
  <inkml:trace contextRef="#ctx0" brushRef="#br0">19025 5192 25391 0,'0'0'1120'0,"0"0"240"0,0 0-1088 0,0 0-272 0,-3 4 0 0,1 1 0 16,-1 0 1792-16,1 1 320 0,0 1 48 0,0 2 16 0,-1 1-960 0,1 2-192 16,0 1-48-16,0-3 0 0,1 0-464 0,0 0-112 15,0-1-16-15,1 2 0 0,0 0-256 0,0-1-128 16,1 1 128-16,-1-3-128 0,0 0-144 0,1-1-112 16,0-3-32-16,1 1-10912 15,-1 1-2176-15</inkml:trace>
  <inkml:trace contextRef="#ctx0" brushRef="#br0">18933 5324 10127 0,'0'0'896'0,"0"0"-704"16,0 0-192-16,7 1 0 0,0-2 3904 0,-1 1 736 0,1-1 160 0,0-1 16 15,0 1-3088-15,0 0-640 16,1 0-112-16,-1 1-16 0,0-2-576 0,0 1-96 15,0-1-32-15,-1 2 0 0,0-3-256 0,0 2 0 0,-1-1-128 16,1 0 128 0,-1 0-1088-16,-5 2-112 0,6-2-16 0,0 0-16 15,-6 2-384-15,5-3-80 0,-5 3-16 0,4-3 0 16,0 0 112-16,-4 3 32 0,0 0 0 0,4-5 0 16,-1 0 784-16,-1 0 144 0,1 1 48 0,-3 4 0 0,0 0 592 0,0 0 320 0,0 0-48 0,0 0 0 0,0 0 1296 0,0 0 256 15,0 0 48-15,0 0 16 0,0 0-80 0,2 6-16 16,-1-1 0-16,-1 1 0 15,-1 1-736-15,0-2-160 0,-2 1-16 0,2 1-16 0,0-1-416 0,1-1-96 16,0 1-16-16,0 0 0 0,0-6-160 0,0 0-48 16,0 0 0-16,3 6 0 0,1-1-128 0,-4-5 0 15,5 4 0-15,1 0 0 0,1-4 0 0,-1 0 0 16,-6 0 0-16,0 0 128 0,8 1-128 0,-3-1 0 16,2 0 0-16,0-1 128 0,1-1-256 0,0 0-64 15,-1 1-16-15,0-1 0 16,1 2-368-16,0 2-80 0,-1-2-16 0,0 0 0 15,0 0-224-15,-1 0-64 0,0-2 0 0,0 2 0 16,0 2 320-16,0-2 48 0,-6 0 16 0,5-2 0 0,0-1 352 0,0 0 80 16,0 0 16-16,-2 1 0 15,-3 2-464-15,0 0-96 0,5-2-16 0,0-1 0 16,-2-1 64-16,0 0 0 0,-3 4 0 0,0 0 0 0,0 0 256 0,2-4 48 16,-1-2 16-16,-1 6 0 0,0 0 320 0,0 0 240 15,0 0-48-15,-5-1 0 0,1-1 1072 0,-1 1 208 16,0 0 32-16,1 2 16 0,-1 2-32 0,0-1 0 15,-1 2 0-15,1 0 0 0,5-4-320 0,-4 1-64 16,1 2-16-16,3-3 0 0,0 0-352 0,-1 6-80 16,1 0-16-16,0-6 0 0,0 0-640 0,5 6-176 0,0-1-16 0,0 0 0 15,0-2 192-15,1 0 0 0,1 0 128 0,2 1-128 16,0-3-240-16,1 2-112 0,-1-2-32 0,1 0 0 31,-1-1-1632-31,0-1-336 0,9-4-64 0,-6 2-16 0</inkml:trace>
  <inkml:trace contextRef="#ctx0" brushRef="#br0">19443 5254 24879 0,'0'0'1088'0,"0"0"256"0,0 0-1088 0,0 0-256 16,0 0 0-16,5-1 0 0,0-3 1536 0,0 0 240 15,0-1 48-15,0 1 16 0,0-1-848 0,0 0-160 16,-3-1-48-16,2 0 0 0,1 0-656 0,-1 1-128 16,0-2 0-16,0 3-10176 15,0 0-2000-15</inkml:trace>
  <inkml:trace contextRef="#ctx0" brushRef="#br0">19527 5220 31263 0,'0'0'1392'0,"0"0"272"0,0 0-1328 0,0 0-336 0,3-5 0 0,1 0 0 16,2-1 896-16,1 1 128 0,1 0 0 0,0 0-10912 15,0-2-2192-15</inkml:trace>
  <inkml:trace contextRef="#ctx0" brushRef="#br0">19516 5433 15999 0,'0'0'704'0,"0"0"160"0,0 0-688 0,0 0-176 0,0 0 0 0,0 0 0 0,0 0 464 0,0 0 64 16,0 0 16-16,0 0 0 0,5-4-544 0,-5 4 0 15</inkml:trace>
  <inkml:trace contextRef="#ctx0" brushRef="#br0">19467 5482 6447 0,'0'0'576'0,"0"0"-576"16,0 0 0-16,0 0 0 0,3-4 3328 0,-1 0 576 16,-2 4 96-16,2-5 32 0,1 0-1936 0,-3 5-384 15,2-5-80-15,-2 5-16 0,0 0-224 0,3-3-48 16,1-2-16-16,-4 5 0 0,0 0-304 0,0 0-64 15,4-4-16-15,1-1 0 0,0 0-272 0,0-2-48 16,1 2-16-16,-1 0 0 0,0-1-400 0,-1 2-80 16,1-3 0-16,0 2-128 0,-1 1 0 0,-1 0 0 15,-3 4 0-15,0 0-11040 16,0 0-2272-16</inkml:trace>
  <inkml:trace contextRef="#ctx0" brushRef="#br0">19867 5190 14735 0,'0'0'1312'0,"0"0"-1056"16,0 0-256-16,0 0 0 0,0 0 2624 0,0 0 448 15,0 0 112-15,0 0 16 0,0 0-1536 0,1 5-320 16,-1 3-48-16,1 1-16 0,-1-1-384 0,0 3-96 16,0-3-16-16,1 4 0 0,-1 2-304 0,0 0-64 0,0-2-16 0,0 2 0 15,2 0-80-15,-2-1-32 16,0 0 0-16,0-1 0 0,1-3-96 0,1-1-32 16,-2 1 0-16,0-1 0 0,2-2-160 0,0 0 0 15,0-1 144-15,-2-5-144 0,0 0 0 0,0 0 144 16,0 0-144-16,0 0 0 0,0 0 176 0,0 0-176 15,3-5 160-15,0 0-160 0,-2 0 128 0,-2 0-128 16,-1-1 0-16,-1-1 0 0,-1 2 0 0,1 2 0 0,3 3 0 0,-5-3 0 16,0 1 0-16,0 0 0 0,5 2 0 0,-6 0 0 15,-1 2 0-15,0 0 0 0,1 1 0 0,3 0 0 16,-1 1 256-16,4-4-64 0,-4 4 0 0,2 1 0 16,1 2-16-16,2 0-16 0,0 1 0 0,1-3 0 15,1-1-160-15,1 0 0 0,0-1 0 0,2 0 0 16,2-1-176-16,1-1 176 0,0-1-128 0,0-1 128 15,1-1-2304 1,0-1-368-16</inkml:trace>
  <inkml:trace contextRef="#ctx0" brushRef="#br0">20072 5366 9215 0,'0'0'816'0,"0"0"-656"0,0 0-160 0,0 0 0 0,-4-2 4768 0,4 2 928 16,-4-1 176-16,0 1 32 0,-1 1-3808 0,2 1-768 15,-1 0-160-15,4-2-16 0,0 0-608 0,-2 4-112 16,2-4-32-16,-1 6 0 0,-1 1-272 0,2 0-128 16,0-7 128-16,2 8-128 0,1 0 0 0,0-1 0 15,-1 0 0-15,2-2 0 0,1-2 0 0,1 0 0 16,0-1 0-16,1 0 0 0,0-4 0 0,0 0 0 16,-2-2 0-16,2 0 0 0,0-1 0 0,0 0 0 15,0 1 0-15,-2-1 0 0,-1-1 0 0,-1-2 0 16,-1 1 0-16,0 1 0 0,0 2 128 0,-2 4-128 15,0-5 0-15,0 5 128 0,-2-4-128 0,2 4 128 16,-4-3-128-16,0 0 128 0,-2 0-128 0,0 1 128 16,0 2-128-16,-1 0 128 0,0 0-128 0,1 2 0 0,0 0 144 0,1 0-144 31,0 0-256-31,5-2-128 0,0 0-32 0,0 0 0 16,0 0-2080-16,0 0-432 0</inkml:trace>
  <inkml:trace contextRef="#ctx0" brushRef="#br0">20240 5353 18479 0,'0'0'816'0,"0"0"176"0,0 0-800 0,0 0-192 0,0 0 0 0,0 0 0 0,2-6 1216 0,-2 6 192 15,0 0 32-15,0 0 16 0,0-6-112 0,-1 1-32 16,1 5 0-16,0 0 0 0,0 0-80 0,-5 0-16 15,5 0 0-15,-5 2 0 0,5-2-272 0,-5 2-64 16,0 0-16-16,0 2 0 0,1 1-208 0,1 2-32 16,1-1-16-16,1-1 0 0,1-5-320 0,0 6-64 15,1 1-16-15,1-2 0 0,1 1-208 0,1-1 0 16,-4-5 0-16,6 4 0 0,-1-1 0 0,1-2 0 16,1 0 0-16,0-2 0 15,0 0-640-15,0-3-80 0,-1 0-16 0,0 1 0 16,2 0-2096-16,-1 1-432 0</inkml:trace>
  <inkml:trace contextRef="#ctx0" brushRef="#br0">20458 5242 5519 0,'0'0'496'0,"0"0"-496"0,0 0 0 0,0 0 0 0,0 0 5824 0,0 0 1088 15,0 0 192-15,0 0 64 0,0 0-4288 0,0 0-832 0,-3 6-192 0,-1 2-16 16,1 1-816-16,-1 2-176 0,0-1-16 0,1 1-16 16,-1-1-480-16,1-1-80 0,1-1-32 0,0 0 0 15,0 3-224-15,1 1 0 0,0-2 0 0,1-2 0 16,0-1 0-16,1-1 0 0,-1-6-128 0,3 7 128 16,0 0-2368-16,1-2-384 15,-4-5-64-15</inkml:trace>
  <inkml:trace contextRef="#ctx0" brushRef="#br0">20554 5158 20271 0,'0'0'1792'0,"0"0"-1424"15,0 0-368-15,0 0 0 0,0 0 3520 0,0 0 624 0,0 0 128 0,0 0 16 16,0 0-2512-16,0 0-512 15,0 0-112-15,0 0 0 0,2 8-640 0,1-3-112 16,0 2-16-16,1 0-16 0,0 0-368 0,1 0 144 16,0 2-144-16,0 1 0 0,2 1 0 0,0 1 0 0,-1 2 0 0,0-1 0 15,-2-1 0-15,0-1 0 0,0 0 0 0,-2 1 0 16,0 1 0-16,0-1 0 0,-1 1 0 0,-1-1 0 16,-1-2 128-16,-1 0-128 0,0 0 0 15,0 1 0-15,-3-2 128 0,0 0-128 0,0 0 144 0,0-1-144 16,1-2 304-16,-1-1-48 0,0-1 0 0,5-4 0 15,-5 2-128-15,5-2-128 0,0 0 144 0,0 0-144 16,-4-1 0-16,4 1-336 0,0 0 48 0,0-5 16 31,0-1-2096-31,3-1-432 0</inkml:trace>
  <inkml:trace contextRef="#ctx0" brushRef="#br0">21128 5227 35471 0,'0'0'1568'0,"0"0"336"0,0 0-1520 0,0 0-384 16,0 0 0-16,0 0 0 0,0 0 1968 0,0 0 320 16,1 6 64-16,-1-6 16 0,2 5-1040 0,0 0-208 15,-2-5-32-15,4 4-16 0,2-1-688 0,1 0-144 16,0-3-32-16,3 1 0 0,2 1-208 0,0 0 0 16,-1-2 0-16,1 0 0 15,0-3-1408-15,0 1-256 0,0-1-64 0,0 1-11616 16,-1 1-2320-16</inkml:trace>
  <inkml:trace contextRef="#ctx0" brushRef="#br0">21145 5369 18431 0,'0'0'1632'0,"0"0"-1312"0,0 0-320 0,0 0 0 15,0 0 4768-15,0 0 880 0,5 0 176 0,1 0 48 16,2 3-3440-16,1-3-672 0,0 1-144 0,1 0-16 15,0-2-880-15,1 0-160 0,1-2-48 0,-1 2 0 16,-1 1-384-16,1 0-128 0,1 0 0 0,-1 0 0 31,0-1-784-31,-1 0-272 0,0 0-48 0,-2 1-12208 0,-1 1-2448 0</inkml:trace>
  <inkml:trace contextRef="#ctx0" brushRef="#br0">21545 5212 19343 0,'0'0'1728'0,"0"0"-1392"15,0 0-336-15,0 0 0 0,2-4 3904 0,1-1 720 16,2 0 144-16,2 0 32 0,1 1-2576 0,2-1-512 16,0 0-112-16,1 0 0 0,1 2-784 0,1-2-160 15,-1 2-16-15,2 2-16 0,-1-1-384 0,-1 2-80 16,0 1-16-16,0 0 0 0,-1 0-144 0,0 2-144 0,-4-1 144 0,1 2-208 15,-2 2 208-15,-1 0 0 0,-1 1 0 0,-2 0 160 16,-2 0-160-16,-1 2 128 0,-4 1-128 0,-1 0 128 16,-1-1-128-16,-2 2 128 0,-2 0-128 0,-2 1 128 0,-1-1 368 15,-1 0 64-15,-2 0 16 0,-1-1 0 0,1-2-160 0,0 1-32 16,4 0 0-16,0 0 0 16,1-2 64-16,2-1 16 0,1-2 0 0,4 1 0 0,1 0-144 15,4-5-48-15,0 0 0 0,0 0 0 0,0 0-16 0,7 4-16 16,-1 0 0-16,4-2 0 0,1-1 64 0,1-1 16 15,-1 0 0-15,2 1 0 0,2 0-16 0,-2 1 0 16,0 1 0-16,0-2 0 0,1-2-304 0,-3 1 0 16,-1-2 0-16,0 2 0 0,1 2 0 0,-3-1 0 15,0 0 0-15,-1-1-144 0,0-1-48 0,-2 0-16 16,-1 1 0-16,1 0 0 16,0-2-896-16,1 2-176 0,0 2-48 0,1-4 0 15,0-1-1296-15,0 0-256 0,0 0-48 0,0 1-16 0</inkml:trace>
  <inkml:trace contextRef="#ctx0" brushRef="#br0">22025 5263 31791 0,'0'0'704'0,"0"0"128"0,0 0 48 0,3-4 16 0,-3-1-720 0,1 0-176 0,0 0 0 0,-2 0 0 16,1 5 896-16,-3-3 160 0,3 3 32 0,-4-2 0 15,-2 0-320-15,1 1-48 0,0-1-16 0,-1 4 0 16,-1 0 0-16,2 1 0 0,-1 3 0 0,0 0 0 16,-3 0 112-16,0 0 16 0,0 2 0 0,1 0 0 15,-1 2 48-15,1 1 16 0,2 0 0 0,1-1 0 16,0-1-208-16,2-2-48 0,1 1 0 0,2 1 0 16,2 0-352-16,0-1-80 0,1 1-16 0,3-2 0 15,3-2-192-15,1-1 0 0,-1-3 0 0,3 1 0 0,2 0 0 16,2 0-160-16,0-2 32 0,1-3 0 31,-1-2-256-31,1-1-64 0,0-1 0 0,-2 1 0 0,0 1-48 0,-2-1-16 0,-1-1 0 0,-1-1 0 0,-1 0 160 0,-2-2 32 16,-1 1 0-16,-3-1 0 0,0 0 320 0,-1 0 0 15,0 0 0-15,-3 1 0 0,-1-2 0 0,0 1 128 16,-1 0 0-16,-2 3 0 0,0 0 0 0,-2 1 0 16,-1 0 0-16,-1 2 0 0,-2 2-128 0,0 0 128 15,1 1-128-15,-1 1 128 0,0 0-400 0,2 1-96 16,3 1-16-16,5-2 0 15,0 0-2192-15,0 0-448 0,4 5-96 0,2 0-16 0</inkml:trace>
  <inkml:trace contextRef="#ctx0" brushRef="#br0">22336 5249 28911 0,'0'0'640'0,"0"0"128"0,0 0 16 0,-1-4 32 0,0 0-656 0,-1 1-160 0,2 3 0 0,0 0 0 16,-4-2 960-16,-1 2 176 0,0 2 16 0,0 1 16 16,-1 1-256-16,0 1-48 15,-1 1-16-15,1 2 0 0,-1 2-64 0,2 1-16 0,-1 0 0 0,1 1 0 16,-1 0 208-16,2-1 48 0,2 1 0 0,2 0 0 16,1-3-336-16,3-1-64 0,1-1-16 0,3-1 0 0,2-1-416 0,2-1-64 15,1-1-128-15,3-3 176 0,0-2-176 0,1-2 128 16,2-1-128-16,-1 1 128 0,-1-3-128 0,1 2 192 15,-3 1-192-15,0-2 192 0,-2-1 16 0,-3 0 16 16,-1-1 0-16,-2 2 0 0,-1 1 384 0,-3-2 80 16,-2 0 16-16,-1-3 0 0,-2-1-208 0,-2 0-48 15,-1 1 0-15,-2-1 0 0,-1 1-448 0,0 0 0 16,-2 1 0-16,0 0 0 16,0 0-1184-16,1 0-336 0,1 0-64 0</inkml:trace>
  <inkml:trace contextRef="#ctx0" brushRef="#br0">10177 7674 16575 0,'0'0'1472'0,"0"0"-1168"0,0 0-304 0,0 0 0 0,-2-5 2752 0,0 0 480 16,0-1 96-16,0 2 32 15,-2-2-1152-15,2 0-224 0,0 1-64 0,0-1 0 0,0 2-640 16,2 4-144-16,-3-4-32 0,3 4 0 16,-2-4-656-16,2 4-128 0,-4-4-16 0,4 4-16 0,0 0-288 0,-1-3 0 15,0-2 128-15,2 0-128 16,1 0-1984-16,1 0-464 0</inkml:trace>
  <inkml:trace contextRef="#ctx0" brushRef="#br0">10280 7655 16575 0,'0'0'1472'0,"0"0"-1168"16,0 0-304-16,0 0 0 0,-2-3 3680 0,0-1 672 15,0-2 144-15,2-1 32 0,-1-1-2448 0,0 0-480 16,0-1-112-16,0-1-16 0,0 1-832 0,0 0-160 15,1 1-32-15,0 1-16 0,0 0-240 0,0-1-64 16,0 2 0-16,1 1 0 0,0 0-128 0,-1 5-272 0,0 0 64 0,3-4-11600 31,-3 4-2320-31</inkml:trace>
  <inkml:trace contextRef="#ctx0" brushRef="#br0">10481 7550 24991 0,'0'0'1104'0,"0"0"240"0,0 0-1088 0,0 0-256 16,0 0 0-16,1 7 0 0,-2 1 1424 0,0 0 240 15,0 2 32-15,-1 2 16 0,0 3-624 0,0-2-112 16,0 3-16-16,1 0-16 0,0-1-320 0,-1 2-64 15,0-1-16-15,0 1 0 0,0-1-288 0,0-1-64 16,0 1-16-16,1 1 0 0,1-3-176 0,0 1 0 16,-1-2 0-16,0-3 128 0,1 0-304 0,-1-2-64 0,-1-1-16 0,1-2 0 31,1-5-1856-31,0 0-368 0</inkml:trace>
  <inkml:trace contextRef="#ctx0" brushRef="#br0">10330 7768 11055 0,'0'0'976'0,"0"0"-784"0,0 0-192 0,5-1 0 0,0 0 3776 0,2-2 704 16,1 1 128-16,1 0 48 0,2 0-2576 0,0 1-512 15,-1-3-96-15,2 3-32 0,-1-2-880 0,2 1-176 16,-1 0-48-16,0 0 0 0,0-1-336 0,0 0 144 16,-1 1-144-16,-1-2 0 0,0 1 144 0,0 0-144 15,0 0 0-15,-2-1 144 0,-1 0-144 0,1 0 0 16,0 1 0-16,-1-1 0 0,-1 2-256 0,-1-1 0 15,0-1 16-15,-1-1 0 0,1 1 80 0,-1 0 16 16,-1 0 0-16,0 0 0 0,0 1 144 0,-3 3 0 16,1-5 0-16,-1 5 0 0,0 0 0 0,0 0 0 15,0 0 0-15,0 0 0 0,0 0 192 0,0 0 64 16,0 0 0-16,0 0 16 0,2 5 160 0,-1 2 16 16,0 0 16-16,-1 2 0 0,-1 0-80 0,0 0-32 15,-1 1 0-15,0 0 0 0,-1 1-80 0,1-1-16 16,1 1 0-16,1 0 0 0,0 0-128 0,1-4-128 15,0 1 192-15,1 0-192 0,1-1 144 0,-1 0-144 0,-2-7 0 0,3 5 144 16,-3-5-144-16,5 2 0 16,-5-2 0-16,7 0 0 0,0-1 0 0,-1 0 0 0,0-3 0 0,0 1 128 15,1 0-128-15,0 0 0 0,0 1 0 16,0-1 0-16,1 1 0 0,0 1 0 0,-1 1 0 0,0 2 0 16,0-1-240-16,0 2 32 0,-1-2 0 0,-1 1 0 15,0 0 0-15,1 0 0 0,-2 1 0 16,0-2 0-16,-4-1 208 0,5 1 0 0,0-1 0 0,-1 0 0 15,1-1 0-15,0 0 0 0,1 1 0 0,-1-3 0 16,1 1 0-16,0-3 0 0,0 1 0 0,-1-1 0 16,1 0 0-16,0 1 0 0,-1-2 0 0,1 0 0 0,-1 0 0 0,-1 1 0 15,0 1-160-15,-1-1 160 0,-1 0-208 0,-2 0 16 16,-1-1 16-16,-1 2 0 0,-1-1 32 0,0 1 0 16,-1 1 0-16,4 3 0 0,-6 0 144 0,0 1 0 15,-1 1 0-15,0 1 0 0,0 1 144 0,-1 1 112 16,-1 0 32-16,1 2 0 0,1 1 256 15,0 1 48-15,2 2 16 0,0-1 0 0,1 2-16 0,2 0 0 16,0 1 0-16,2-1 0 0,1 1-160 0,3-1-48 16,1-2 0-16,1-2 0 0,3-1-256 0,3-2-128 15,0-2 0-15,1-3 128 0,3-2-128 0,0-3 0 16,0-2 0-16,1-2 0 16,1 0-1360-16,-3-2-160 0,-1-2-16 0,-1 1-16 15,-2 0-1136-15,-1-2-240 0</inkml:trace>
  <inkml:trace contextRef="#ctx0" brushRef="#br0">11068 7634 10127 0,'0'0'896'0,"0"0"-704"0,0 0-192 0,0 0 0 0,0 0 4816 0,4-3 944 16,-1-1 176-16,1-1 32 0,0 0-3680 0,1 0-752 15,0-2-128-15,1-1-48 0,1 0-960 0,0 1-192 16,1-2-32-16,0 2-16 15,0-1-2016-15,-1 1-384 0</inkml:trace>
  <inkml:trace contextRef="#ctx0" brushRef="#br0">11153 7671 22111 0,'0'0'1968'0,"0"0"-1584"15,0 0-384-15,0 0 0 0,0 0 3408 0,6-2 608 16,-2-3 112-16,2-2 32 0,1 1-2512 0,2-2-496 0,2-1-112 0,-2 0-16 15,1-1-736-15,0 1-160 0,1-1-128 0,-1 1 192 32,-1-1-1664-32,1 2-320 0,0-1-64 0</inkml:trace>
  <inkml:trace contextRef="#ctx0" brushRef="#br0">11815 7664 6447 0,'0'0'576'0,"0"0"-576"16,0 0 0-16,-5 2 0 0,-1 1 3120 0,0-2 512 15,1 1 96-15,-1 1 32 0,0 1-2208 0,0-1-432 16,-1 1-96-16,-1 1 0 0,0 2-48 0,-2-1 0 16,0 3 0-16,-1 0 0 0,0 0 240 0,0 1 64 15,0 0 0-15,3 0 0 0,-2 0-336 0,2 0-64 16,1-1-16-16,3 0 0 0,0 0-480 0,2 0-112 15,2-2-16-15,2-2 0 0,4-1-256 0,0-2 0 16,1-1-128-16,1-1 128 0,1-2-416 0,1 0 16 0,0-1 0 0,0 0 0 31,-1-2-288-31,-1-2-48 0,0 1-16 0,1-1 0 16,-2-1-240-16,0 2-48 0,-1-2-16 0,0 1 0 16,-2 1 400-16,0 1 80 0,-4 5 0 0,0 0 16 0,0 0 560 0,0 0 272 15,0 0-16-15,0 0-16 0,0 0 784 0,0 0 144 0,0 0 48 0,0 0 0 16,0 0-320-16,-1 7-64 15,1 0-16-15,0 2 0 0,1-3-448 0,0 1-96 0,0 0-16 0,1 0 0 16,1-2-256-16,1 0 128 16,2 0-128-16,0-3 0 0,1 0 0 0,1-1 0 0,-1-2 0 0,2-1 0 15,1 0-160-15,0-3-144 0,-1 1-16 0,1-1-9792 16,0 0-1936-16</inkml:trace>
  <inkml:trace contextRef="#ctx0" brushRef="#br0">11986 7694 23087 0,'0'0'1024'0,"0"0"208"0,0 0-976 0,0 7-256 16,-2-2 0-16,0 2 0 0,0 0 1488 0,-1 0 256 15,0 1 48-15,0 1 16 0,0 1-528 0,0 2-128 16,-1 1 0-16,1 1-16 0,-1 4-496 0,2-2-80 16,-2 0-32-16,1 0 0 0,0 1-288 0,1-2-64 15,0 0-16-15,1-1 0 0,0-2-160 0,1 0 0 0,1-1 0 0,1-1 0 32,1-3-480-32,1-1-80 0,1-2-16 0,-1-2-9776 15,2-2-1952-15</inkml:trace>
  <inkml:trace contextRef="#ctx0" brushRef="#br0">11996 7734 16575 0,'0'0'1472'0,"-3"-4"-1168"0,-1 0-304 0,4 4 0 15,-2-5 2560-15,2 0 448 0,0 5 80 0,3-5 32 0,1 0-1968 0,0 1-384 16,2 1-64-16,1-1-32 0,1 1-320 0,-1 1-64 15,0 0-16-15,0 1 0 0,2 1-272 0,0 1 0 16,-1 0 128-16,1 2-128 0,-2 0 0 0,-1 1 0 16,1-1 0-16,-1 2 0 0,-1 0 0 0,-2 1 0 15,-1 1 0-15,-1 0 0 0,-1 1 144 0,-1-1-16 16,-2 2-128-16,-2 1 192 0,-1-1 384 0,-2 1 64 16,0-1 0-16,-2 1 16 0,1 0 64 0,-2 0 16 15,-1-1 0-15,-1-1 0 0,1 0-288 0,0-1-48 16,2-2-16-16,0-1 0 0,2-2-240 0,1-1-144 15,2-2 160-15,1-1-160 16,2-1-320-16,2-1-176 0,2-1-16 0,0-3-10560 0,2 1-2096 0</inkml:trace>
  <inkml:trace contextRef="#ctx0" brushRef="#br0">12155 7714 29423 0,'0'0'1296'0,"0"0"288"0,-2 6-1264 0,0-1-320 0,-1 0 0 0,1 1 0 16,1 1 1120-16,2 1 160 0,-1 2 48 0,0 0 0 15,0 3-784-15,2-2-160 0,-1 3-16 0,0 1-16 16,0-1-352-16,0 2 0 0,0 1 0 0,-1-3-128 16,0 0 128-16,2 0 176 0,-1 0-48 0,0 0 0 15,-1-1-128-15,1-1-272 0,0-2 64 0,0-1 16 16,0-2-1776-1,-1-7-336-15</inkml:trace>
  <inkml:trace contextRef="#ctx0" brushRef="#br0">12167 7725 11055 0,'0'0'480'0,"0"0"112"0,0 0-464 0,0 0-128 16,0 0 0-16,0 0 0 0,0 0 4576 0,0 0 896 15,4-3 176-15,0-1 48 0,3 0-4288 0,1 0-832 16,-1 1-192-16,2 0-16 0,0 1-368 0,0 1 0 0,1 0 0 0,0 1 128 16,0 1-128-16,-1 0 0 15,-1 3 128-15,-1-1-128 0,-1 1 0 0,-2 1 128 16,-1 1-128-16,-2 1 0 0,-3 1 192 0,-2 0-48 16,-2 1 0-16,-2 1 0 0,-2 0 688 0,1 1 128 0,-1-1 16 0,-2 1 16 15,-3 2-160-15,2-2-48 0,-1 0 0 0,2-1 0 16,1-3-320-16,1 0-64 15,0-1-16-15,2-1 0 0,0-2-256 0,3-1-128 16,5-2 0-16,0 0 128 16,0 0-1408-16,2-5-304 0,2-4-48 0,3-1-15232 0</inkml:trace>
  <inkml:trace contextRef="#ctx0" brushRef="#br0">12365 7732 15663 0,'0'0'1392'0,"0"0"-1120"0,0 0-272 0,0 0 0 0,6 5 2496 0,-1-1 448 16,0 0 96-16,1-2 16 0,1 2-1760 0,2-3-336 15,1 0-80-15,0 0-16 0,0 1-512 0,0-2-96 16,3-2-32-16,-1 1 0 0,0 0-224 0,0 0 0 16,-1-3 128-16,0 2-128 0,-2-1-192 0,-2 0-96 15,0 0-16-15,0-1 0 16,-3 1-176-16,-1-2-32 0,-3 5-16 0,2-4 0 0,-2 0 336 0,0 4 192 15,0 0-192-15,-3-4 192 0,-2 1 0 0,-1 1 176 16,-1 1 0-16,0 1 0 0,0 0 368 0,-1 2 80 16,-2 0 16-16,0 2 0 0,0 0 128 0,-2 2 48 15,0-1 0-15,0 0 0 0,2 1-112 0,-1-1 0 16,1 1-16-16,0 1 0 0,3 1-96 0,2 0-16 16,1 2 0-16,1-3 0 0,2 2-368 0,2 0-80 0,1 0 0 0,2 0-128 15,1-1 0-15,3 0 0 0,1-2 0 0,2-1 0 31,0-2-304-31,1-1-112 0,2-2-32 0,1-1-10576 16,0-2-2128-16</inkml:trace>
  <inkml:trace contextRef="#ctx0" brushRef="#br0">12640 7704 24639 0,'0'0'1088'0,"-5"4"240"0,-2 0-1072 0,0 1-256 0,0 2 0 0,1-2 0 15,-1 1 1376-15,1 0 224 0,1-1 32 0,1 2 16 16,-1 1-704-16,2 0-144 0,1 1-32 0,2 0 0 0,0-1-384 0,1 1-64 16,1 0-32-16,1 0 0 0,2-2-288 0,2-1 0 15,1-1 0-15,1-1 0 0,0 0 0 0,1-4-144 16,0 0 144-16,0-3-128 0,-1 1-96 0,1-3-16 16,-1 1 0-16,-1-2 0 0,-1-1 0 0,-1 0 0 15,-3-1 0-15,2 0 0 0,-1 0 240 0,-1 2 0 16,-2-2 0-16,0 0-144 0,0 1 144 0,-1 0 0 15,0 1 0-15,1 2 0 0,-1 4 192 0,0 0-48 16,0 0 0-16,0 0 0 0,0 0 128 0,0 0 32 16,0 0 0-16,6-1 0 0,-1 1-144 0,0 1-32 15,0 0 0-15,0-1 0 0,1 1-128 0,0 0 0 16,0 1 0-16,0 0 0 0,0-2-336 0,2 1 0 16,-2-1 0-16,2-1 0 15,1-1-1472-15,0 0-304 0</inkml:trace>
  <inkml:trace contextRef="#ctx0" brushRef="#br0">12973 7664 21183 0,'-4'3'1888'0,"-2"1"-1504"0,-2 1-384 0,0 0 0 15,0-1 3248-15,1-1 576 0,0 0 112 0,2 1 32 16,-2 0-2368-16,3-1-480 0,4-3-96 0,0 0 0 16,0 0-784-16,0 0-240 0,6 4 128 0,-1-1-128 15,2 0 0-15,1 0 0 0,1-1 0 0,0 2-144 16,-1 0 144-16,-1 1 0 0,1 1 0 0,-1 0 0 0,0 0 0 0,-2 2 0 16,-1-2 0-16,-1 3 0 0,-1 0 0 0,-2 0 192 15,-1 1-64-15,-1 0 0 0,-2 0 640 0,-1 0 128 16,0-1 16-16,-3 1 16 0,-1-1-16 0,1-1 0 15,-1-1 0-15,-1-2 0 0,-1-2-352 0,1 0-80 16,2-1-16-16,0-2 0 0,1-3-336 0,2 1-128 16,1-2 0-16,1-3 0 15,2 1-1120-15,2-1-320 0,2 0-64 0,1 1-11776 16,1 1-2352-16</inkml:trace>
  <inkml:trace contextRef="#ctx0" brushRef="#br0">13386 7706 5519 0,'0'0'496'0,"0"0"-496"0,-3 2 0 0,-2 2 0 0,0 1 6144 0,1 0 1120 16,0 0 224-16,-1 2 64 0,1-2-4560 0,-1 1-912 15,1 1-176-15,0 0-48 0,1 0-992 0,1-1-208 16,1 0-32-16,1-6-16 0,0 6-480 0,0-6-128 16,0 0 0-16,0 0 0 15,6 1-1856-15,0-2-400 0,0-2-80 0</inkml:trace>
  <inkml:trace contextRef="#ctx0" brushRef="#br0">13374 7579 6447 0,'0'0'576'0,"0"0"-576"16,0 0 0-16</inkml:trace>
  <inkml:trace contextRef="#ctx0" brushRef="#br0">13441 7759 28095 0,'0'0'1248'0,"0"0"256"0,0 0-1200 0,0 0-304 16,0 0 0-16,4-5 0 0,-1-1 1792 0,2 0 320 0,0-2 48 0,2 0 16 16,2 0-1152-16,1-1-208 0,-1 1-48 0,3-1-16 0,0 1-512 0,0 1-112 15,-2 1 0-15,1 1-128 16,0 1 0-16,-1 2 0 0,-2 1 0 0,-2 2 0 15,1 3 0-15,-1 1 0 0,-1 0 0 0,-1 2 0 16,-1 2 0-16,-1 1 160 0,-1-1-160 0,-1 1 128 0,-1 1 400 0,0 0 80 16,-1-1 16-16,0 0 0 0,0 0-32 0,1-1 0 15,0 0 0-15,0-3 0 0,1 0-448 0,0-6-144 16,0 0 0-16,0 0 0 16,0 0-1728-16,0 0-448 0</inkml:trace>
  <inkml:trace contextRef="#ctx0" brushRef="#br0">14150 7701 11055 0,'0'0'480'0,"0"0"112"0,-4 3-464 0,-3 0-128 0,-1 1 0 0,-1 1 0 0,-1 1 3232 0,1 1 624 15,-3 0 128-15,2 1 32 0,-1 0-1776 0,2 2-368 16,-1 1-64-16,2 0-16 0,1-2-576 16,2 1-128-16,3 0-32 0,2-1 0 15,2 0-672-15,2-2-144 0,1-1-32 0,2-2 0 16,2 1-208-16,2-5 0 0,1 0-144 0,1-4 144 0,1-1 0 0,-1-1 0 16,1 0 0-16,-2-2 0 15,-1 0-656-15,0-3-48 16,0 1 0-16,-3 1 0 0,0 0-640 0,-2 1-128 0,-2 1-16 0,-1 1-16 15,-2 1 672-15,-1 5 128 0,0 0 16 0,0 0 16 0,-4 0 912 0,-2 0 176 16,1 1 32-16,0 3 16 0,0-2 480 0,0 2 80 16,0 0 32-16,0 2 0 0,1 0 448 0,1 1 96 15,1-2 0-15,2 2 16 0,0 0-880 0,1 0-176 16,1 0-48-16,1 1 0 0,0-2-272 0,1-1-64 16,2 1-16-16,-1-1 0 0,1 0-160 0,1-3-144 15,1 0 144-15,1-1-208 16,-1-2-944-16,0 0-176 0,0-1-32 0,-2-1-14672 0</inkml:trace>
  <inkml:trace contextRef="#ctx0" brushRef="#br0">14409 7573 24591 0,'0'0'1088'0,"0"0"224"0,0 0-1056 0,0 0-256 15,0 0 0-15,0 0 0 0,0 0 1664 0,0 0 288 16,0 0 48-16,0 0 16 0,0 6-784 0,0 2-144 16,-1-1-48-16,0 2 0 0,-1 1-448 0,2 1-80 15,-1 2-32-15,0 1 0 0,0-1-160 0,-1 2-16 16,0-1-16-16,0 0 0 16,0 0-128-16,0 0-32 0,0 0 0 0,0 0 0 0,-1 0-128 0,0-1 0 15,0 0 144-15,1 0-144 16,0-3-208-16,1-1-112 0,0-1-32 0,1-8 0 15,0 0-2336-15,0 0-448 16</inkml:trace>
  <inkml:trace contextRef="#ctx0" brushRef="#br0">14588 7548 9215 0,'0'0'816'0,"0"0"-656"16,0 0-160-16,0 0 0 0,0 0 4960 0,0 0 960 15,-4 4 192-15,1 2 32 0,0 2-3824 0,1-1-768 16,1 2-144-16,0 0-48 0,0 2-624 0,0 1-128 16,0 2-32-16,1 0 0 0,-1 0-256 0,0 0-48 15,0 1-16-15,0 0 0 0,0-1-96 0,0 1-32 16,0-1 0-16,0-1 0 0,1 1-128 0,0 0 192 16,0-4-192-16,0 1 192 15,0 0-2176-15,0-4-416 0,0 6-96 0,0-13 0 0</inkml:trace>
  <inkml:trace contextRef="#ctx0" brushRef="#br0">15092 7585 11967 0,'0'0'1072'0,"-3"6"-864"16,-2-1-208-16,1 1 0 0,1 2 4960 0,-2-2 944 0,-1 3 192 0,0 3 48 15,1-1-3872-15,-1 1-768 16,-1 2-160-16,0-2-16 0,3 2-688 0,-1-1-128 0,0 0-16 0,1 0-16 15,1-1-320-15,1 1-160 0,0-1 160 0,1 1-160 0,0-4 0 0,1 2 0 16,2-1 0-16,1-1 0 16,-2-3-1824-16,3-2-352 15,1 1-80-15</inkml:trace>
  <inkml:trace contextRef="#ctx0" brushRef="#br0">15305 7655 13823 0,'0'0'608'0,"0"0"128"0,-5-3-592 0,1 1-144 15,-1 0 0-15,0 1 0 0,-1 1 3888 0,0 1 736 16,-1 1 160-16,-1 1 16 0,0 1-2736 0,-1 3-544 16,0-2-112-16,0 2-32 0,0 0-336 0,1 1-64 15,0 0-16-15,0 0 0 0,1 1-192 0,1 1-32 16,3 0-16-16,2-1 0 0,1 2-320 0,2-3-64 15,1 0-16-15,1 0 0 0,2 1-320 0,2-4 144 16,0 0-144-16,1-1 0 0,4-1 0 0,-1-1 0 16,0-1 0-16,-1-2 0 0,1-1 0 0,1-2 0 0,-2-2 0 0,1 1 0 15,-1-1 0-15,-1-2-256 0,0 0 80 0,-2 0 16 16,-1-2-112-16,-1 1-32 0,-2-1 0 0,-1 2 0 16,-1-3 32-16,-2 2 0 0,-1 2 0 15,-2 0 0 1,-1 1-144-16,0 1-32 0,-3 1 0 0,0 1 0 15,1 0-128-15,-1 3-16 0,0-2-16 0,1 2 0 16,6 0-1536-16,0 0-304 0,0 0-64 0</inkml:trace>
  <inkml:trace contextRef="#ctx0" brushRef="#br0">15526 7674 18431 0,'-5'1'1632'0,"0"-1"-1312"15,-2 0-320-15,0 1 0 0,1 2 3200 0,-2-2 576 16,-1 2 128-16,0 0 0 0,-1 1-2000 0,0 1-416 16,1 1-80-16,0 0 0 0,2 1-512 0,0 0-112 15,1 1-16-15,0 1 0 0,1-1-288 0,2 2-64 16,1 0-16-16,1 1 0 0,1-1-192 0,3-1-32 16,1 0-16-16,1-1 0 0,1 0-160 0,2-3 0 15,1-2 0-15,2-1 128 0,0-1-128 0,0-2 0 16,1-2 0-16,1-2 0 0,1-2 0 0,-1-1 0 15,-1-1 0-15,0-1 0 0,0 1 0 0,-2-2 0 16,-1 0 0-16,-1 0 0 0,-1 1-304 0,-1-1 64 16,-2 0 16-16,-2 2 0 0,-1 0 16 0,-2-1 0 15,-2 2 0-15,-1-1 0 16,0 1-400-16,-1 3-80 0,-1 0-16 0,0 0-10944 0,1 1-2176 0</inkml:trace>
  <inkml:trace contextRef="#ctx0" brushRef="#br0">15796 7661 8287 0,'0'0'736'0,"0"0"-592"15,0 0-144-15,-6-1 0 0,-1 0 4864 0,2 1 960 16,-2 0 176-16,-1 1 32 0,-2 1-3760 0,-1 1-752 16,2 1-160-16,-2-1-16 15,0 2-640-15,0 1-112 0,0 1-16 0,-1 1-16 0,-1 0-48 0,2 2-16 16,2 0 0-16,1-1 0 0,1 1 208 0,1-1 32 15,3 1 16-15,2 0 0 0,2 0-160 0,3-3-16 16,3 0-16-16,3 0 0 0,2-1-368 0,2-4-64 16,2-1 0-16,0-1-128 0,3-2 160 0,0-3-160 15,-2-2 128-15,1 0-128 0,-3 0 0 0,0-2 0 16,-1 0 0-16,-4 0 0 0,-2 1 0 0,-1-1 0 16,-1-1 0-16,-3 0 0 0,-2-1 128 0,-2 1-128 15,-2-1 0-15,-2 0 128 0,-2 1-128 0,-1-2 160 16,0 2-160-16,-2 0 160 0,-1 0-160 0,-1 2-176 15,1 0 48-15,0 0-12976 16,0 0-2576-16</inkml:trace>
  <inkml:trace contextRef="#ctx0" brushRef="#br0">16432 7552 14735 0,'0'0'1312'0,"0"0"-1056"0,0 0-256 0,6-2 0 16,-2-2 2608-16,-4 4 464 0,0 0 80 0,0 0 32 15,0 0-1232-15,0 0-240 0,0 0-48 0,0 0-16 16,4 5-208-16,-1 1-32 0,-1 2-16 0,-1 1 0 16,-1 4-368-16,-1 0-64 0,-1 1 0 0,-1 1-16 15,0 0-448-15,0-1-96 0,-2 2-16 0,1-3 0 16,0 0-192-16,1-2-64 0,2 0 0 0,1-2 0 16,0-1-128-16,1-2 0 0,-1-6 0 0,3 4 0 0,1-1 0 0,2-1 0 15,-1-2 144-15,-1-1-144 0,1 0 0 0,0-2 128 16,-1 0-128-16,-4 3 0 0,2-4 0 0,-2-1 0 15,-1-1-192-15,-2 0 64 0,-3 1-112 0,-1 0-16 16,0 1 0-16,-3 1 0 0,-2 1 80 0,0 2 16 16,-1 1 0-16,-2 1 0 0,-1 1 160 0,0 0 0 15,0 1-144-15,1 1 144 0,3 0 0 0,-1 0 240 16,-2-1-48-16,4 1 0 0,1 0 192 0,2 1 16 16,2 1 16-16,1-2 0 0,3 1-96 0,2 0 0 15,2 0-16-15,2-1 0 0,2 0-304 0,3-1 0 16,2-1 0-16,2-1 0 0,3-1 0 0,1-1 0 15,0 0 0-15,2-1 0 0,0-2 0 0,1 1 0 16,0 0 0-16,-1-1 0 16,-1-1-1088-16,-2 1-192 0,1-1-16 0,-1-1-16 15,-1 0-1856-15,-1 0-368 0</inkml:trace>
  <inkml:trace contextRef="#ctx0" brushRef="#br0">16584 7729 15663 0,'0'0'688'0,"0"0"144"0,0 0-656 0,3-4-176 15,0 0 0-15,-3 4 0 0,4-4 2288 0,-4 4 416 16,3-5 96-16,-3 5 16 0,0 0-1856 0,0 0-352 0,0 0-80 0,0 0-16 16,0 0 416-16,0 0 80 0,0 0 16 0,0 0 0 15,-4 4-288-15,-1 1-48 0,1 1-16 0,-1 1 0 16,0-1-128-16,0 1-32 0,0 2 0 0,1-2 0 16,1 1 16-16,1 0 0 0,0-1 0 0,1 0 0 15,2-1-256-15,0 1-48 0,-1-7-16 0,3 6 0 0,1-1-48 0,2-1-16 16,0-1 0-16,1-1 0 15,2-2-144-15,0 0 0 0,2-3 144 0,0-1-144 0,1-1 0 0,1 0 0 16,0-1 0-16,-3 0 128 0,0-1-128 16,-1 1 0-16,-2-1 0 0,-2 1-128 0,-1-1 128 0,-2 1-208 15,-1 0 80-15,-3 0 128 0,-1 1 0 0,-2-1 0 16,-1 0 0-16,-1 1 0 0,-1-1 0 0,0 2 0 16,0 0 0-16,0 1 0 0,1 2 0 0,0-2 0 15,1 2 0-15,2 0-176 16,4 1-592-16,0 0-128 0,0 0-32 0,0 0-9888 15,0 0-1968-15</inkml:trace>
  <inkml:trace contextRef="#ctx0" brushRef="#br0">16898 7719 5519 0,'0'0'496'0,"0"0"-496"16,0 0 0-16,2-5 0 0,0 0 4000 0,-2 5 704 15,1-5 144-15,-1 5 16 0,1-4-2704 0,-1 4-560 16,0 0-96-16,0 0-32 0,-4-2-224 0,-1 1-48 0,-2 2-16 0,0 1 0 16,-2 1-464-16,-1 2-80 0,-1 0-32 0,0 1 0 15,0 0-16-15,0 1 0 0,1 0 0 0,1 0 0 16,0 1-16-16,2-1-16 0,1 0 0 0,3 1 0 16,0 0-224-16,4-1-32 0,2 1-16 0,2 0 0 15,2-1-288-15,1 0 0 0,2-1 0 0,2-2 0 16,3-1 0-16,0-2 0 0,2-1 0 0,0-1-192 31,-1 1-2192-31,1-4-432 0</inkml:trace>
  <inkml:trace contextRef="#ctx0" brushRef="#br0">17162 7649 15663 0,'-8'2'1392'0,"-1"1"-1120"15,-3 0-272-15,-1 0 0 0,0 1 4672 0,1 1 896 16,-1-3 160-16,1 2 32 0,0 1-3568 0,3 0-720 16,0 0-128-16,2-1-48 0,1 0-784 0,2-1-144 15,4-3-48-15,0 0 0 0,0 0-320 0,2 6 0 0,3-1 0 0,2-1 0 16,3 0 0-16,1 0 0 16,0-2 0-16,2 1-128 0,0 0 128 0,-3 1 0 15,2 0 0-15,-3 1 0 0,-2 1 0 0,-2 0 0 16,-2 1 0-16,-3 1 0 0,-2 1 0 0,-2 0 0 15,-2 1 128-15,-1 1-128 0,-1-1 544 0,-2 0 32 0,-1-1 16 0,-2 1 0 16,0-1 32-16,1-1 0 0,1-2 0 0,0-1 0 16,1-1-368-16,1-1-80 0,2-2-16 0,1-1 0 31,0-1-720-31,6 1-144 0,-2-7-16 0,1-2-19536 0</inkml:trace>
  <inkml:trace contextRef="#ctx0" brushRef="#br0">10115 8595 22463 0,'0'0'992'0,"0"0"208"0,0 0-960 0,0 0-240 16,0 0 0-16,0 0 0 0,0 0 1744 0,7 0 304 15,0-1 64-15,2 0 16 0,0 0-288 0,1 0-64 16,2 0-16-16,1-1 0 0,0 0-336 0,2-1-64 16,1 2-16-16,-1-3 0 0,1 3-464 0,1-2-112 15,-3 0 0-15,1 1-16 0,0 0-432 0,-2 0-64 16,1 0-32-16,0 0 0 0,-3 1-224 0,0 0 0 15,-1-2 0-15,-1 2 0 0,1 0 0 0,-2 1 128 16,-2 0-128-16,0 0 0 16,-1 0-304-16,-5 0-96 0,4 2-32 0,-4-2 0 15,0 0-1712-15,0 0-352 0,0 0-64 0,0 0-14144 0</inkml:trace>
  <inkml:trace contextRef="#ctx0" brushRef="#br0">10279 8582 7359 0,'0'0'320'0,"0"0"80"0,0 0-400 0,-5 1 0 0,5-1 0 0,0 0 0 0,-5 3 5056 0,5-3 944 15,0 0 176-15,0 0 32 0,0 0-4032 0,-2 4-832 16,1 2-144-16,1 2-48 0,1-1-320 0,0 2-80 15,1 1-16-15,0 1 0 0,-1-1 32 0,1 3 0 16,0-2 0-16,0 2 0 0,-2 0-224 0,2 0-32 16,0-1-16-16,0 1 0 0,0 0-288 0,-1 0-48 15,1-1-16-15,-1 0 0 0,-1-1-144 0,0-1 0 16,-1 0 0-16,0-2 128 0,0 0-128 0,0-1-176 16,0-2 48-16,1-5 0 15,0 0-1584-15,0 0-304 0,0 0-64 0,0 0-8896 0,0 0-1776 16</inkml:trace>
  <inkml:trace contextRef="#ctx0" brushRef="#br0">10133 8914 17503 0,'0'0'1552'0,"0"0"-1232"0,0 0-320 0,0 0 0 16,0 0 2432-16,0 0 416 0,4-4 96 0,2 1 0 15,0-2-928-15,3 2-192 0,1 0-32 0,1 0-16 16,1 0-208-16,0 1-32 0,2-1-16 0,1-2 0 15,0 0-608-15,0 1-112 0,0 0-32 0,-2 0 0 16,2 1-448-16,-1 0-80 0,-1 0-32 0,-1 1 0 16,1-2-208-16,-2 2 0 0,-1-1 128 0,1 0-128 15,-2 0 0-15,-1 1 144 0,-1-1-144 0,-1 1 128 16,0 0-416-16,-1 0-96 0,1 1 0 0,-6 1-16 16,5-4-592-16,-1 3-112 0,-4 1-32 0,4-3 0 15,-4 3-240-15,5-2-48 0,-5 2-16 0,0 0-14176 0</inkml:trace>
  <inkml:trace contextRef="#ctx0" brushRef="#br0">10539 8562 23903 0,'0'0'1056'0,"0"0"224"0,0 0-1024 0,0 0-256 15,0 0 0-15,0 0 0 0,0 0 1552 0,0 0 272 0,1 6 48 0,0 3 16 16,0-2-640-16,0 3-128 0,-1 1-32 0,0 1 0 16,1 1-336-16,-1 3-80 0,0-2-16 0,0 1 0 15,0 1-128-15,0 1-16 0,1-2-16 0,0 2 0 16,-1-1-176-16,1-2-48 0,1 0 0 0,0-2 0 0,0-2-272 15,0-1 160-15,0-1-160 0,1-1 128 16,0-2-128-16,-3-5 0 0,0 0 0 0,0 0 0 16,6 1-1504-1,-1-2-336-15,-1-2-64 0</inkml:trace>
  <inkml:trace contextRef="#ctx0" brushRef="#br0">10560 8559 21183 0,'0'0'1888'0,"0"0"-1504"16,0 0-384-16,0 0 0 0,0 0 2624 0,0 0 464 15,0 0 96-15,0 0 16 0,0 0-1824 0,0 0-352 0,0 0-80 0,4-4-16 16,3 1-512-16,0 1-96 16,-1 1-32-16,0-1 0 0,2 2-288 0,2 2 128 15,0-2-128-15,1 3 0 0,0 1 128 0,0-1-128 0,1 0 0 0,-1 1 0 16,-2 1 0-16,0 1 0 15,-1-1 0-15,0 1 0 0,-2 2 144 0,-2 1-144 16,-1 1 0-16,-2 1 144 0,-2 0 320 0,-1 2 64 16,-2 1 16-16,-1-3 0 0,-2 2 192 0,-2 1 32 0,-1-2 16 0,1 2 0 15,-2-3-80-15,0 1 0 16,-1-3-16-16,2 0 0 0,-1-1-432 0,1-1-64 16,0-2-32-16,1-1 0 0,2-1-16 0,0-1 0 0,0-2 0 0,1 0 0 15,6 0-272-15,-4-1-64 0,4 1-16 0,0 0 0 31,0 0-1472-31,0 0-304 0,0 0-48 0,3-4-10112 0,-3 4-2016 0</inkml:trace>
  <inkml:trace contextRef="#ctx0" brushRef="#br0">10827 8843 21135 0,'0'0'928'0,"0"0"208"0,0 0-912 0,0 0-224 16,0 0 0-16,0 0 0 0,0 0 1664 0,0 0 304 16,0 0 48-16,5-3 16 0,-1-1-688 0,-1 0-128 15,-1-1-16-15,0-2-16 0,0-1-512 0,0-1-96 16,0-1-32-16,0 0 0 0,-1-3-288 0,1 1-64 15,0 1-16-15,-1-2 0 0,0-1-176 0,1 1 0 16,-1 0 0-16,0 0 0 0,-1 1 0 0,-2-2 128 16,2 2-128-16,-1 1 0 0,-1 2 0 0,0 0 0 15,-1-1 128-15,1 2-128 0,-1 0 0 0,0 2 0 16,0-1 0-16,1 1 0 0,0 1 304 0,0 1-32 0,0-1 0 0,2 5 0 16,0 0 48-16,0 0 16 15,0 0 0-15,0 0 0 0,0 0-160 0,0 0-48 16,0 0 0-16,0 0 0 0,5-1 48 0,1-1 0 15,1 0 0-15,-1 1 0 0,1 1-48 0,1-2-128 0,1 1 192 16,1 0-64-16,-4 0-128 0,3 0 0 0,1-1 0 16,-1 1 128-16,-1 0-128 0,-1 0 192 0,1 0-192 0,0 0 192 15,-1 0-192-15,1 1 0 0,-1-1 0 0,-1 2-176 0,-1 0-64 0,-5-1-16 16,0 0 0-16,0 0 0 16,0 0-1472-16,4 5-288 0,-4-5-64 15</inkml:trace>
  <inkml:trace contextRef="#ctx0" brushRef="#br0">10867 8686 29023 0,'0'0'1280'0,"0"0"272"0,0 0-1232 0,-5 3-320 0,5-3 0 0,0 0 0 0,0 0 1904 0,0 0 320 16,0 0 64-16,0 0 16 0,0 0-1120 0,4 1-224 16,2-1-32-16,1-1-16 0,2 0-560 0,-1 0-112 15,0 0-32-15,1 0 0 0,1-1-208 0,0 0 0 16,-2-1 0-16,2-1 0 0,0 1-224 0,1 2-144 15,0 0-16-15,-2-1-16 16,0 1-1984-16,0 1-400 0,-2 1-80 0</inkml:trace>
  <inkml:trace contextRef="#ctx0" brushRef="#br0">11224 8826 5519 0,'0'0'496'0,"0"0"-496"0,0 0 0 0,0 0 0 0,0 0 3584 0,0 0 640 15,0 0 112-15,0 0 16 0,2 5-2176 0,-2-5-432 16,0 0-80-16,0 0-32 0,0 0-160 0,0 0-16 16,0 0-16-16,0 0 0 0,0 0-96 0,0 0 0 15,0 0-16-15,0 0 0 0,0 0-336 0,-4-2-64 16,-1-2-16-16,1-1 0 0,0-4-272 0,0 0-64 15,1-3-16-15,-1-2 0 0,2-2-112 0,0 1-32 16,0-1 0-16,1 0 0 0,1-1-96 0,0-1-32 16,1 0 0-16,0 1 0 0,0 0-32 0,1 2 0 15,1 0 0-15,1 2 0 0,-2 1 64 0,2 0 0 16,1 2 0-16,0-1 0 0,0 1-320 0,0 1 0 16,-1 1-208-16,1 1 80 0,0-1 128 0,-1 4 0 15,0 0 0-15,-4 4-128 0,5-3-16 0,-5 3 0 16,0 0 0-16,0 0 0 15,0 0-1200-15,6 1-224 0,-6-1-48 0,5 1-11024 16,1 0-2208-16</inkml:trace>
  <inkml:trace contextRef="#ctx0" brushRef="#br0">11373 8574 26783 0,'0'0'1184'0,"0"0"240"0,0 0-1136 0,0 0-288 16,0 0 0-16,0 0 0 0,0 0 1712 0,-2-4 272 15,0 0 64-15,0 0 16 0,0-1-848 0,1 2-192 16,0-2-16-16,1 5-16 0,0-7-704 0,0 2-144 16,1 0-16-16,1-2-128 0,0 1 0 0,0 1 0 15,0 0-240-15,1 1 80 16,-3 4-2496-16,4-4-496 0</inkml:trace>
  <inkml:trace contextRef="#ctx0" brushRef="#br0">11455 8567 19343 0,'0'0'1728'0,"0"0"-1392"0,0 0-336 0,0 0 0 16,0 0 2992-16,0 0 528 0,0 0 96 0,-5-2 32 15,1-1-1952-15,1 0-384 16,0-1-80-16,1 0-16 0,-1 0-720 0,1 0-160 0,0 0-16 0,2 4-16 15,-1-5-304-15,1 0 0 0,0 1 0 0,0 4 0 32,0 0-1536-32,0 0-320 0,3-3-64 0</inkml:trace>
  <inkml:trace contextRef="#ctx0" brushRef="#br0">11644 8484 22911 0,'0'0'1024'0,"0"0"192"0,0 0-960 0,0 0-256 15,0 0 0-15,0 0 0 0,0 0 1536 0,0 0 256 16,-2 6 48-16,0-1 16 0,0 3-800 0,1 1-160 0,1 1-16 0,-1 0-16 16,1-1-224-16,0 4-64 0,0 0 0 0,0 2 0 15,0 0-192-15,1 2-64 16,0 0 0-16,0 2 0 0,-1 0-192 0,1-3-128 15,1 5 128-15,0-4-128 0,-1-2 0 0,1 0 128 16,-1-2-128-16,1-1 0 0,1-1-208 0,-1-1-112 0,-1-3-32 0,0 0 0 31,-1-7-944-31,0 0-192 0,0 0-48 0</inkml:trace>
  <inkml:trace contextRef="#ctx0" brushRef="#br0">11578 8664 18431 0,'0'0'1632'0,"0"0"-1312"15,0 0-320-15,0 0 0 0,0 0 3024 0,0 0 544 16,0 0 96-16,0 0 32 0,0 0-1984 0,0 0-400 16,0 0-80-16,0 0-16 0,0 0-688 0,5 5-144 15,-1-1-16-15,1 1-16 0,1-2-224 0,0-1-128 16,1-2 160-16,1-1-160 0,1 0 0 0,0-1-320 16,0-1 64-16,1 0 0 15,0-1-1376-15,0-1-272 0,0 0-48 0,-1 0-7760 16,-1-1-1552-16</inkml:trace>
  <inkml:trace contextRef="#ctx0" brushRef="#br0">11740 8579 5519 0,'0'0'496'0,"0"0"-496"15,0 0 0-15,0 0 0 0,0 0 3360 0,0 0 576 16,0 0 112-16,0 0 32 0,0 0-2864 0,0 0-560 16,0 0-112-16,0 0-32 0,0 0 464 0,0 0 96 15,4 7 16-15,-2-2 0 0,-3 3-64 0,1 2-16 0,0 0 0 0,0-1 0 16,-1 4-240-16,0-2-32 15,0 1-16-15,0-1 0 0,0 0-144 0,1 0-48 16,0 0 0-16,0-2 0 0,1 0-16 0,-1 0 0 16,0-2 0-16,-1 0 0 0,2 0-80 0,-1-7-32 0,1 4 0 0,-1-4 0 15,0 0-144-15,3 5-48 0,-3-5 0 0,0 0 0 0,5 4-208 0,0 0 0 16,-5-4 0-16,5 4 0 0,0-1 0 0,-5-3 128 16,5 3-128-16,-5-3 0 15,6 3 0-15,0-1 0 0,1-1 0 0,0-1 0 0,-7 0 0 0,7-1-160 16,-1-4 32-16,1 1 0 15,-2-1-256 1,2 0-64-16,-1 1 0 0,1-1 0 0,-1 1 0 0,0 1 0 0,0 1 0 0,-1-1 0 0,-5 3 192 0,0 0 16 16,5-1 16-16,-5 1 0 0,0 0 224 0,0 0 0 15,6 0-160-15,-6 0 160 0,5 1 0 0,0-1 0 16,0 0 0-16,-5 0 0 0,6-1 0 0,-1 0 0 16,0 0 0-16,-1-1 0 0,1-1 0 0,0 1 0 15,-5 2 0-15,5-5 0 0,0 1 0 0,-1 0 0 16,0 2 0-16,-1-1 0 0,1-1 0 0,-4 4 0 15,3-4 0-15,-1-1 0 0,-1 0 0 0,-1 5 0 0,0 0 0 0,0 0 0 16,0-5 0-16,0 5 0 16,0 0 0-16,-4-3 0 0,0 1 320 0,-1 1 48 15,0 2 0-15,-1 1 0 0,-1 1-96 0,0 1-16 16,1 1 0-16,-1 0 0 0,-1 1 112 0,0 2 16 16,2 0 0-16,0 0 0 0,1 2 240 0,2 0 48 15,0 1 16-15,1 0 0 0,1 0 16 0,1-1 0 0,2 1 0 0,2-3 0 16,1 0-352-16,2-2-64 15,2-2-16-15,0 0 0 0,1-2-272 0,0-1 0 16,1-2 0-16,0-1 0 0,1-2 0 0,-2-2 0 16,1-2-160-16,1-1 160 15,-2 1-784-15,-2-2-48 0,1-1 0 0,-2 0 0 16,-2 0-448-16,0 2-80 0,0-1-32 0,-2 2-9616 0,-1 1-1920 0</inkml:trace>
  <inkml:trace contextRef="#ctx0" brushRef="#br0">12106 8590 19343 0,'0'0'1728'0,"0"0"-1392"0,0 0-336 0,3-4 0 15,2 0 3504-15,-1-3 624 16,0 1 128-16,0 0 32 0,0 0-2304 0,0-1-464 15,0 0-96-15,0 1-16 0,-2-2-832 0,2 1-192 0,0 0-16 0,1 0-16 16,-1 1-352-16,1 0 0 0,-1 1 0 0,0 0 0 31,0 1-2032-31,0 0-464 0,-4 4-112 0</inkml:trace>
  <inkml:trace contextRef="#ctx0" brushRef="#br0">12216 8563 31215 0,'0'0'1376'0,"0"0"288"0,0 0-1328 0,0 0-336 0,0 0 0 0,0 0 0 16,0 0 2384-16,0 0 416 0,1-4 80 0,1-1 0 16,1 0-1328-16,0-2-272 0,-1 2-48 0,2-2-16 0,1-1-880 0,1-2-176 15,1 1-32-15,-1 0-128 0,1 1-192 0,1-1-160 16,-1 0-32-16,0 0 0 16,0 0-2720-16,-2 2-544 0</inkml:trace>
  <inkml:trace contextRef="#ctx0" brushRef="#br0">12414 8440 21183 0,'0'0'1888'0,"0"0"-1504"0,-5 0-384 0,5 0 0 16,0 0 3728-16,0 0 688 0,0 0 128 0,0 0 16 0,0 0-2384 0,0 0-496 16,0 0-80-16,0 0-32 0,6 4-880 15,1 2-176-15,0 1-48 0,0 1 0 0,0 1-464 0,2 2 0 16,-1 0 0-16,0 2 0 15,0 1 0-15,0 1 0 0,0 2 0 0,-1 2 0 0,-2 0 0 0,-1 2 0 16,0 1 0-16,-2-1 0 16,-1 0 0-16,0 0 128 0,-3 0-128 0,-1 1 0 0,-1-2 128 0,1 1-128 15,0-5 176-15,-2 0-176 0,-1 1 128 0,0-2-128 16,2-4 0-16,0 1 0 16,-1-4-864-16,0-1-288 0,0-2-48 0</inkml:trace>
  <inkml:trace contextRef="#ctx0" brushRef="#br0">12661 8641 4607 0,'0'0'400'0,"0"0"-400"16,-4 2 0-16,4-2 0 0,0 0 6592 0,0 0 1216 15,0 0 256-15,0 0 64 0,0 0-5200 0,0 0-1040 16,0 0-208-16,4 5-32 0,-4-5-720 0,6 5-144 16,0-2-16-16,1 0-16 0,0 0-448 0,1-1-96 15,-1-1-16-15,3 0 0 0,1-1-192 0,-1 0 0 16,0 0 0-16,0-1 0 16,3 0-352-16,-2-2-112 0,0 0-32 0,-2 2 0 15,1-1-2448-15,0 0-480 0</inkml:trace>
  <inkml:trace contextRef="#ctx0" brushRef="#br0">12684 8736 6447 0,'-9'3'272'0,"5"-1"80"0,-1 0-352 0,0 0 0 15,1 1 0-15,4-3 0 0,0 0 6768 0,0 0 1280 16,0 0 256-16,0 0 48 0,0 0-5664 0,6 3-1120 16,2 0-224-16,1-1-64 0,1-1-512 0,0 0-128 15,1-1 0-15,2 2-16 0,0-2-384 0,0 0-80 16,2 1-16-16,-1-1 0 0,-2 0-144 0,0 0-224 15,1-1 48-15,-1 1 16 16,-2 0-1616-16,1 0-320 0,-1-2-64 0</inkml:trace>
  <inkml:trace contextRef="#ctx0" brushRef="#br0">13116 8772 20847 0,'0'0'912'0,"0"0"208"0,0 0-896 0,0 0-224 0,0 0 0 0,0 0 0 16,6 0 1280-16,1-1 192 0,0-1 64 0,1 0 0 16,1 0-416-16,0-3-80 15,0-1-16-15,1-2 0 0,0-2-304 0,2 0-64 16,-1-1-16-16,0 2 0 0,-1-5-352 0,1 1-80 16,0 0-16-16,0-1 0 0,-2-1-64 0,0 1 0 0,0-2-128 0,-1 1 192 15,0 1-192-15,-3-1 0 0,1-1 0 0,-1 1-160 16,-1 0 160-16,-1 0 0 0,-1 0 0 0,-1 0 0 15,-1 0 0-15,-1 3 0 0,0 0 0 0,-1 2 0 16,-1 2 0-16,0 1 0 0,0 2 0 0,-1 1 0 16,0 2 0-16,4 2 176 0,-5 1-48 0,0 2 0 15,0 2 400-15,0 2 80 0,-1 3 16 0,0 2 0 16,1 1-112-16,-1 1-32 0,2 1 0 0,-1 1 0 16,-1-1 96-16,1 2 0 0,0 0 16 0,1 2 0 0,-2 2-208 0,1-3-32 15,0 2-16-15,2-2 0 0,1 0 80 0,1-3 16 16,0-1 0-16,2-2 0 0,1 0-272 0,2-2-160 15,0-1 192-15,1-4-192 0,0 0 192 0,1-1-64 16,1-2 0-16,1-1-128 16,0-1-1088-16,0-2-336 0,2-1-64 0,0-2-16256 15</inkml:trace>
  <inkml:trace contextRef="#ctx0" brushRef="#br0">13466 8615 24591 0,'0'0'1088'0,"0"0"224"0,-4 4-1056 0,0 0-256 0,1-1 0 0,-1 0 0 16,0 0 1072-16,-1 1 144 0,0-1 48 0,-2 1 0 16,1-1-288-16,1 1-48 0,-1 1-16 0,2 0 0 15,0 1-432-15,2-1-96 0,-2 2 0 0,0-1-16 16,1 2 224-16,0-1 48 0,1 0 16 0,1 0 0 15,1 0-176-15,0 1-32 0,1-2-16 0,1 0 0 16,1 0-144-16,1-1-32 0,2-2 0 0,0-1 0 16,1-1-256-16,1-1 128 0,0-1-128 0,0-2 0 15,0-1 0-15,0-1 0 0,1-1 0 0,0-2 0 16,-1 1 0-16,0-2 0 0,-2 2 0 0,0-2 0 16,-1-1-240-16,0 1 0 0,-1 0 0 0,-2 0 0 0,-1 0 112 0,-1 1 128 15,-1 1-208-15,-2 1 80 0,-1 1 128 0,-1 2 0 16,-2-1 0-16,1 1 128 0,-1 1-128 0,0 2 0 15,0-2 128-15,1 1-128 0,0 1 0 0,1 1 0 16,1-1 0-16,4 0 128 16,-3 2-512-16,3-2-112 0,0 0-16 0,0 0 0 15,0 0-2240-15,0 0-464 0</inkml:trace>
  <inkml:trace contextRef="#ctx0" brushRef="#br0">13595 8612 16127 0,'0'0'704'0,"0"0"160"0,0 0-688 16,0 0-176-16,0 0 0 0,0 0 0 0,0 0 1264 0,0 0 208 0,0 0 64 0,0 0 0 15,0 0-336-15,0 0-64 16,0 0-16-16,0 0 0 0,-4 7-176 0,1-2-48 0,0 1 0 0,0 1 0 16,1 0-16-16,1 0-16 0,0 0 0 0,0 0 0 15,1-2-416-15,0 3-96 16,1-2-16-16,0 1 0 0,0 0-336 0,0-2 128 0,-1-5-128 0,0 0 0 15,3 6 0-15,-3-6 0 16,2 5 0-16,-2-5 128 0,0 0-128 0,0 0 0 0,0 0 0 0,0 0 128 16,0 0-128-16,4-3 0 0,-2-1 128 0,1-1-128 0,-1 0 0 0,-1 0 144 15,0-1-144-15,0 0 0 16,0 0 128-16,0 2-128 0,0-1 0 0,-1 5 0 16,0 0 0-16,0 0 0 0,0 0 128 0,0 0-128 15,0 0 0-15,0 0 160 0,0 0-160 0,0 0 128 0,-3 4 32 0,1 0 0 16,0 3 0-16,1 1 0 15,1 0 64-15,0 2 16 0,1 0 0 0,0 3 0 16,1 1-16-16,1 1 0 0,1 0 0 0,0 1 0 16,0 0-48-16,0 1-16 0,-1-1 0 0,0-1 0 0,-1 2 80 0,1-2 16 15,-1-1 0-15,-1 1 0 0,0 1 128 0,-1-3 48 16,-1 2 0-16,0-1 0 0,0-2 96 0,-1 1 32 16,-1 0 0-16,0-1 0 0,0 0-96 0,-2-1-16 15,0-1 0-15,-1-1 0 0,-1-2-32 0,0 1-16 16,-2-1 0-16,1-1 0 0,-2-2-96 0,0-1-32 15,0-1 0-15,0-1 0 0,-2-1-144 0,-1-1-128 16,2-1 192-16,2 0-192 0,-1 0 160 0,0 0-160 16,-2-1 128-16,3 0-128 0,-1 0 0 0,1 0 0 15,1-2 0-15,2 1 0 16,1-1-528-16,3 1-96 0,2 0-16 0,0-3 0 16,2 1-256-16,3 0-64 0,2 0-16 0,1-1 0 15,1 2-1456-15,0-3-272 0,1 1-64 0</inkml:trace>
  <inkml:trace contextRef="#ctx0" brushRef="#br0">13952 8936 24015 0,'0'0'1056'0,"0"0"224"0,0 0-1024 0,-3 4-256 0,3-4 0 0,0 0 0 16,0 0 1344-16,-3 4 192 0,3-4 64 0,0 0 0 15,0 0-480-15,0 0-96 0,0 0 0 0,-5 1-16 16,0-2-112-16,5 1 0 0,-3-2-16 0,0 0 0 16,-1-2-48-16,1 1 0 0,-1 0 0 0,1-3 0 15,0-1-192-15,1-1-64 0,0-1 0 0,0-1 0 16,0-3-224-16,0-2-48 0,0 0-16 0,1-3 0 16,-1-3-48-16,0 1-16 0,0-1 0 0,0 0 0 15,0-1 80-15,1 1 16 0,1-2 0 0,0 1 0 0,-1 0 16 0,2 0 16 16,0 1 0-16,2 2 0 0,1 0-112 0,0 1-32 15,1-1 0-15,1 0 0 0,0 0-32 0,1-2-16 16,0 2 0-16,0-3 0 0,2 2-32 0,0 0 0 16,-1 1 0-16,0 0 0 0,-1 0-128 0,3 2 0 15,-1-1 144-15,0 2-144 0,0 2 0 0,-2 0 0 16,0 2 0-16,0 1 128 0,0 1-128 0,-2 2 0 16,0-1 0-16,0 3 0 0,-2 1 0 0,-1 1-208 15,-2 4 80-15,0 0 128 16,0 0-560-16,0 0 16 0,0 0 0 0,5-1 0 15,-5 1-336-15,0 0-64 0,5 0-16 0,-5 0 0 16,0 0-880-16,0 0-176 0,5 3-32 0,-5-3-9168 16,0 0-1840-16</inkml:trace>
  <inkml:trace contextRef="#ctx0" brushRef="#br0">14346 8179 9215 0,'0'0'400'0,"0"0"96"0,0 0-496 0,0 0 0 16,0 0 0-16,0 0 0 0,0 0 3776 0,0 0 672 15,0 0 128-15,0 0 32 0,0 0-2688 0,0 0-544 16,0 6-96-16,-1 0-32 0,1 1-304 0,0 1-64 16,-1 1-16-16,1 1 0 0,0 1-176 0,0 0-48 0,0 0 0 0,1 1 0 15,-1-1-320-15,1 1-64 16,1-1 0-16,0 1-16 0,-1-3-240 0,0 0 176 15,0 1-176-15,0-1 160 0,0-1-160 0,0-2 0 16,0 0 0-16,-1-6 128 0,0 5-128 0,0-5 0 0,0 0 0 0,0 0 128 31,0 0-1408-31,0 0-304 0,0 0-48 0,0 0-13216 0</inkml:trace>
  <inkml:trace contextRef="#ctx0" brushRef="#br0">14565 8196 21647 0,'0'0'960'0,"0"0"192"0,0 0-912 15,0 0-240-15,0 0 0 0,0 0 0 0,0 0 1472 0,0 0 256 16,0 0 64-16,0 0 0 0,-5 1-928 0,5-1-176 16,-5 4-48-16,-1 1 0 0,0-2-288 0,0 3-64 15,0 0-16-15,-1 2 0 0,0 0-80 0,-1 1-32 16,4 1 0-16,-1 1 0 0,1 0 176 0,1 0 48 15,1-2 0-15,1 1 0 0,1 0-48 0,2-1 0 16,1 0 0-16,2-1 0 0,0 1-160 0,4-4-48 16,-1-1 0-16,1-1 0 0,1-2 0 0,1-1 0 15,2-2 0-15,0 0 0 0,1-3-128 0,0-1 160 16,1-2-160-16,0-1 160 0,-1 0-160 0,0 0 0 16,1-3 144-16,-4 2-144 0,0 0 0 0,-3 0 0 15,-4 2 0-15,-1 0 0 0,-1 1 0 0,-3-1 0 0,-3 2 0 0,-2 2 0 16,-1 0 0-16,-2-1 0 0,-1 2 0 0,0 1 176 15,-1 0-176-15,-1 1 160 0,0 0-160 0,0 0 160 16,2 1-160-16,1-1 128 0,-1 0-128 16,5 1 128-16,0 0-128 0,5 0 0 0,0 0 0 0,0 0 0 15,0 0-192-15,0 0-64 0,7-2 0 0,1 1-16 32,2 0-1408-32,2 0-288 0,2 0-48 0</inkml:trace>
  <inkml:trace contextRef="#ctx0" brushRef="#br0">14897 8188 23487 0,'0'0'1040'0,"0"0"224"0,0 0-1008 0,0 0-256 15,0 0 0-15,0 0 0 0,0 0 1408 0,-6 0 224 16,0 1 48-16,0 2 16 0,0 1-448 0,0 1-96 16,0 0 0-16,1 1-16 0,-3 2-464 0,1 2-96 15,0 1 0-15,1 2-16 0,0-1-192 0,1 0-48 16,2 0 0-16,2 1 0 0,1 0-160 0,0-1-32 15,2 1-128-15,2-1 192 0,1-3 0 0,2-1 0 16,0 0 0-16,1-1 0 0,1-2 224 0,1-2 32 16,-1-1 16-16,2-2 0 0,1-2-464 0,-1-1-128 15,-2-2-16-15,1 0 0 0,0-3 144 0,-2 0 0 16,0 0 160-16,-1 0-160 0,-2-2 128 0,0 0-128 16,-1 0 0-16,-2 1 144 0,-2-1-144 0,0 0 0 15,-1-1 0-15,-1 2 0 0,-1-1 0 0,0 2 0 16,-1-2 144-16,0 3-144 0,-1 2 0 0,0 0 0 0,0 1 0 15,0 1 128-15,0 0-128 0,5 3 0 0,0 0 0 16,0 0-128 0,0 0-560-16,0 0-96 0,0 0-32 0,0 0-10432 0,5-1-2080 0</inkml:trace>
  <inkml:trace contextRef="#ctx0" brushRef="#br0">15191 8179 14735 0,'0'0'1312'0,"0"0"-1056"0,-5 0-256 0,0 0 0 16,-1 0 3376-16,0 0 608 0,1 3 128 0,-1 1 32 0,-1 0-2496 0,0 2-496 15,-2-1-112-15,1 2-16 0,1 2-384 0,-1 1-64 16,1 0-32-16,0 2 0 0,-1 0-208 16,3 0-32-16,2-2-16 0,1 0 0 0,2 1-112 0,1 1-32 15,1-3 0-15,1 0 0 0,3 0-144 0,1 1 0 16,1-3 0-16,4 1 0 0,1-1 128 0,0-2-128 15,0-4 128-15,0 0-128 0,1-2 208 0,0-2-32 16,-1-2-16-16,-1-1 0 0,-1 0-16 0,-1-1 0 16,-1-2 0-16,-1-1 0 0,-1 0-16 0,-2 1-128 15,-2-2 192-15,1 0-64 0,-2 0-128 0,-1 2 192 16,-2-2-192-16,-1 2 192 0,-2 0 16 0,0 1 16 0,-1 1 0 0,1 2 0 16,-2-1 32-16,0 1 0 15,-2 0 0-15,0 2 0 0,1-2-256 0,1 2 0 16,0 1 0-16,2 0 0 15,0 1-304-15,4 1-144 0,0 0-48 0,0 0-11280 0,0 0-2272 0</inkml:trace>
  <inkml:trace contextRef="#ctx0" brushRef="#br0">14258 8569 13823 0,'9'-2'1216'0,"2"-1"-960"16,2 0-256-16,5-1 0 0,2 1 3456 0,4-2 656 16,3-1 128-16,3 1 32 0,1-1-2288 0,2 1-464 15,-1-2-96-15,4 2-16 0,0 0-496 0,2 1-96 16,0 0-32-16,1 1 0 0,0 0-496 0,0 1-96 15,-1-2-32-15,-3 1 0 0,-2 1-160 0,-1 0 0 0,0 0 0 0,-2-1 128 16,-2 0-128-16,0 0-176 16,-3 0 48-16,-1 1 0 15,-5-1-544-15,-1 1-96 0,-3 2-32 0,-2 0 0 16,-4 0-592-16,-3 0-112 0,-6 0-32 0,0 0 0 16,0 0-320-16,0 0-80 0,-4 5-16 0,-2 0-8944 0</inkml:trace>
  <inkml:trace contextRef="#ctx0" brushRef="#br0">14155 8708 11055 0,'0'0'976'0,"0"0"-784"0,0 0-192 0,0 0 0 16,0 0 2816-16,0 0 512 0,0 0 96 0,0 0 32 15,0 0-1232-15,2 6-240 0,0-1-64 0,-1 2 0 16,0 2-800-16,1 1-160 0,0 1-48 0,1-1 0 0,-1 2-224 0,0 0-48 16,0 0-16-16,0 1 0 0,0-1-112 0,0 0-32 15,-1-2 0-15,0 0 0 0,1-1-176 0,-1-1-48 16,-1 1 0-16,0-3 0 0,-1 0-112 0,1-6-16 15,0 0-128-15,0 6 192 0,0-6-192 0,0 0 0 16,0 0 128-16,0 0-128 0,0 0-224 0,0 0-96 16,0 0 0-16,0 0-16 15,0 0-1776-15,0 0-336 0,0 0-80 0,0 0-11776 16</inkml:trace>
  <inkml:trace contextRef="#ctx0" brushRef="#br0">14403 8728 12895 0,'0'0'576'0,"0"0"112"0,0 0-560 0,-1 7-128 0,-1-1 0 0,0 1 0 15,1 1 3216-15,0-2 624 0,-1 2 112 0,1 1 16 16,1 0-2320-16,0 0-480 0,0-2-80 0,1 1-32 16,0 1-672-16,0-1-128 0,0-1-16 0,1 0-16 15,-1-1-224-15,-1 0 128 0,0 0-128 0,0-6 0 16,-1 6-192-16,-1 0-144 0,-1-1-32 0,-1-1-13504 16</inkml:trace>
  <inkml:trace contextRef="#ctx0" brushRef="#br0">14338 8795 13823 0,'0'0'1216'0,"0"0"-960"16,0 0-256-16,0 0 0 0,0 0 3360 0,0 0 624 15,0 0 128-15,0 0 32 0,0 0-2688 0,0 0-544 16,6 0-96-16,0 1-32 0,1 1-528 0,0 0-96 16,1 0-32-16,0-1 0 0,2 1-128 0,1 0 0 15,1 1 144-15,1-2-144 16,0-1-512-16,0 0-192 0,-1-1-16 0</inkml:trace>
  <inkml:trace contextRef="#ctx0" brushRef="#br0">14636 8721 13183 0,'0'0'576'0,"0"0"128"0,0 0-560 0,0 0-144 0,0 0 0 0,0 0 0 16,0 0 1344-16,0 0 256 0,0 0 32 0,0 0 16 16,0 0 208-16,0 0 64 0,0 0 0 0,3 5 0 15,-2 2-368-15,0-1-64 0,-1 4-16 0,-2-1 0 16,-1 2-592-16,-2 1-128 0,0 0-32 0,0-2 0 16,-1 3-368-16,0-1-80 0,0 0-16 0,0-2 0 15,2 0-256-15,0 0 128 0,0-3-128 0,2-1 0 16,2-6 0-16,0 0 0 0,0 0-192 0,0 0-10128 15,0 0-2032-15</inkml:trace>
  <inkml:trace contextRef="#ctx0" brushRef="#br0">14824 8730 25103 0,'0'0'544'0,"0"0"112"0,0 0 32 0,0 0 32 0,0 0-576 0,0 0-144 16,0 0 0-16,0 0 0 0,0 0 704 0,0 0 128 16,0 0 0-16,0 0 16 0,0 0-240 0,0 0-48 0,0 0-16 0,0 0 0 15,0 0 96-15,0 0 0 0,0 0 16 16,-3 5 0-16,0 1 112 0,-1 1 32 16,1 1 0-16,-1 1 0 0,-1 1 32 0,0 1 0 0,0 0 0 0,1 0 0 15,0 2-224-15,1-1-32 0,1-1-16 0,1-2 0 16,1-1-272-16,2-1-48 0,1 1-16 0,2-3 0 15,1-1-224-15,2-1 0 0,2-1 0 0,1-1 0 16,0-1 0-16,0-1 0 0,0-1 0 0,-1-1 0 16,2-2 0-16,0-2-240 0,-1 0 80 0,-1-1 16 15,0 0-64-15,-2 1-16 0,-1-4 0 0,-2 1 0 16,-1 0 80-16,-2 0 16 0,-1 1 0 0,-1 0 0 16,-2 0 128-16,-1 1 0 0,-2 1 0 0,-1 3 0 15,-1 0 0-15,0 3 0 0,-1-2 128 0,1 2-128 0,1 1 0 0,-1 0 0 16,0 1 0-16,1 0 0 0,6-1-176 0,0 0-96 15,0 0-32-15,0 0 0 16,0 0-784-16,0 0-144 16,0 0-48-16,7 2-9344 0,2-2-1888 0</inkml:trace>
  <inkml:trace contextRef="#ctx0" brushRef="#br0">15122 8728 19343 0,'0'0'848'0,"-4"0"192"0,-2 1-832 0,0-1-208 15,0 0 0-15,0 1 0 0,0 0 2608 0,-1 1 464 0,1 0 112 0,-2 1 16 16,1 0-2016-16,-1 2-400 16,-1 0-80-16,1 2 0 0,2 0-192 0,-1 3-48 0,-1 1 0 0,1 0 0 15,0 0 48-15,2 1 0 16,0 0 0-16,2 1 0 0,1-1-192 0,1 1-16 16,2-3-16-16,2-1 0 0,-1-1-160 0,4 0-128 15,2-1 144-15,1-1-144 0,2-2 0 0,0-1 0 0,2-1 0 0,0-1 0 16,3-2 192-16,-3-1-64 15,1-2-128-15,-1-1 192 0,-2-1-32 0,0 0-16 0,-1 0 0 0,0-1 0 16,-3-1-144-16,-1 0 0 0,-2-1 144 0,0-1-144 16,-3 0 128-16,-1 0-128 0,-2 0 128 0,-1 1-128 15,0 0 176-15,-2 2-48 0,-1 0 0 0,-1 1 0 16,-1 1 16-16,-1 2 0 0,-1 1 0 0,2 1 0 16,-1 1-144-16,0 1 0 0,1 0 0 0,1 0 0 15,2 2-144-15,0-2-112 0,5-1-32 0,0 0 0 16,0 0-2080-16,0 0-400 0,0 0-96 15</inkml:trace>
  <inkml:trace contextRef="#ctx0" brushRef="#br0">15350 8713 13823 0,'-4'3'1216'0,"-2"2"-960"15,-2 2-256-15,-1-2 0 0,-1 2 3600 0,0 1 688 16,1 1 128-16,0 0 16 0,0 2-2448 0,0 0-480 15,0 0-96-15,3 0-32 0,0-1-592 0,2 0-112 16,2-1-32-16,2-1 0 0,2-2-416 0,2 1-96 16,2-1 0-16,0-1-128 0,2-1 0 0,2-1 0 0,1-1 0 0,0-1 0 15,1-1 0-15,1-1 0 16,-2-1 0-16,-1-1 0 0,1-2 0 0,-2-1 0 16,-2-1 0-16,0-1-192 0,-1 2 48 0,-3-3 16 15,1 0 0-15,-1-1 0 0,-1-1 128 0,-1 2 0 16,-1-1 0-16,-1 1 0 0,-2 1 256 0,0 1 16 15,-1 2 16-15,1-2 0 0,-2 2 80 0,0 1 16 0,0 2 0 0,0-1 0 16,5 3-256-16,-6-1-128 0,6 1 128 0,-6 0-128 31,1 0-784-31,5 0-240 0,0 0-32 0,0 0-15392 0</inkml:trace>
  <inkml:trace contextRef="#ctx0" brushRef="#br0">15522 8181 26655 0,'0'0'1184'0,"0"0"240"0,0 0-1136 0,-2 5-288 0,2-5 0 0,0 0 0 16,0 0 1056-16,3 5 160 15,2 1 16-15,2 0 16 0,1-1-800 0,3 1-176 16,0 0-16-16,3 3-16 0,-1-1-96 0,0 3-16 0,1 2 0 0,0 0 0 15,-1 2 64-15,-2 3 0 0,0 0 0 0,-1 3 0 16,0 1 400-16,-2 2 96 0,-1 1 16 16,0 0 0-16,-3-2-32 0,-1 2 0 0,-1-4 0 0,-1 2 0 15,-1-1-160-15,-2 1-16 0,-2 0-16 0,0 0 0 16,0-2-160-16,-1 2-16 0,0-4-16 0,0 2 0 16,-1-2 32-16,1-1 0 0,-2-1 0 0,0-1 0 0,-1-1-128 0,1-3-32 15,1 0 0-15,-1-2 0 0,1-2-160 16,1-1 0-16,1-3-192 0,0-2 192 15,4-2-1584 1,0 0-192-16,0 0-32 0,0 0-16 0,0 0-608 0,0 0-128 0</inkml:trace>
  <inkml:trace contextRef="#ctx0" brushRef="#br0">12624 9560 23903 0,'0'0'1056'0,"0"0"224"0,0 0-1024 0,0 0-256 0,0 0 0 0,0 0 0 0,0 0 1216 0,0 0 192 15,0 0 32-15,0 0 16 0,2-4-224 0,-1-1-32 16,0 1-16-16,0-1 0 0,1 0-80 0,0 0-16 15,1-1 0-15,0 1 0 0,1-2-272 0,0 0-64 16,1 0-16-16,1-1 0 0,0-1-288 0,1 0-48 16,0-1-16-16,0 3 0 0,0-3-144 0,0 2-48 15,-2-1 0-15,2 3 0 0,0 0-16 0,0 0-16 16,1 1 0-16,-1 0 0 0,-2 0-160 0,1 2 192 16,-1 0-192-16,0 2 192 0,-5 1 64 0,0 0 32 15,4 3 0-15,-1 2 0 0,-1 2 32 0,0 2 0 16,-2 1 0-16,0 3 0 0,0 2-128 0,0-1-32 15,1 1 0-15,0 0 0 0,1-1-16 0,2 0 0 16,2-1 0-16,-1-1 0 0,2-3-144 0,1-1 0 16,2-1 0-16,-1-2 128 0,0-2-128 0,1 0 128 15,1-3-128-15,-1-1 128 0,0-1 0 0,-1-3 0 16,0 0 0-16,-1-1 0 0,-1-1-128 0,0 0 160 16,-1 0-160-16,0 0 160 0,-1 1-160 0,0-1 0 0,-1 1 144 15,0 1-144-15,-1 0 0 0,-3 5 0 16,1-4 0-16,-1 4 128 0,0 0-128 0,0 0-208 15,0 0 48-15,0 0 16 16,0-4-1216-16,0 4-240 0,0 0-64 0,0 0 0 16,0 0-1200-16,0 0-240 0</inkml:trace>
  <inkml:trace contextRef="#ctx0" brushRef="#br0">12640 9765 9215 0,'0'0'400'0,"0"0"96"0,0 0-496 0,0 0 0 15,0 0 0-15,0 0 0 0,0 0 5376 0,0 0 992 16,0 0 192-16,0 0 32 0,0 0-4384 0,0 0-880 16,3-5-176-16,0 0-48 0,1-1-720 0,1 2-160 15,0 0-32-15,2 0 0 0,1-1-192 0,2 1 0 16,-2 1 0-16,0 1 0 0,0-1 0 0,3 2 0 16,-2 1 0-16,0 0 0 0,-2 0 0 0,0 2 0 15,-2 1 0-15,0 0 0 0,-2 2 256 0,0 2 0 0,-1 1 0 0,-1 1 0 16,-1 1 176-16,-1 0 32 15,0 1 16-15,0 0 0 0,0-1-96 0,3-2-32 0,0-2 0 0,1-1 0 16,1-2-224-16,2-1-128 0,1-2 160 0,1-1-160 16,1-2 192-16,2-1-48 0,-1-1-16 0,0 0 0 15,2-1 32-15,2-1 0 16,-2 0 0-16,1 0 0 0,-1-2-160 0,0 1 0 0,-2 1 0 0,-1 0 0 16,-1 1 0-16,0 1 0 0,-1 1 0 0,-1 1 0 15,-6 3-1088-15,0 0-320 16,0 0-48-16,0 0-10384 0,0 0-2096 0</inkml:trace>
  <inkml:trace contextRef="#ctx0" brushRef="#br0">13156 9723 17503 0,'0'0'1552'0,"0"0"-1232"15,0 0-320-15,0 0 0 0,0 0 2192 0,7 1 384 0,-1 0 80 0,0-1 16 16,1 0-1008-16,-1-1-192 0,1 0-32 0,1-2-16 15,2-1-368-15,-1 0-80 0,-1-1-16 0,2-1 0 16,0 0-480-16,2-3-96 16,-2 1-32-16,1-2 0 0,0-1-208 0,0 0-144 0,-1-1 192 0,-2-1-192 15,0 0 144-15,-1-2-144 16,0 0 0-16,-1 0 144 0,-1 1-144 0,-1-3 0 16,-1 1 144-16,0-1-144 0,0-1 0 0,-1 0 128 0,0 1-128 0,-1 0 0 15,-3 1 0-15,1 0 144 0,0 3-144 0,0 1 0 0,0 2 0 0,-1 3 0 16,-1 2 0-16,0 2-144 0,3 3 480 0,-4-2 112 15,-1 2 0-15,0 2 16 0,0 0 80 0,-1 3 16 16,-1 1 0-16,0 2 0 0,0 1-48 0,-1 3 0 16,1 1 0-16,-1 2 0 0,0 2-128 0,1-1-16 15,2 1-16-15,1 2 0 0,1 1-160 0,1 0-16 16,1 1-16-16,1-1 0 0,1-1-160 0,3-2 128 16,-1-1-128-16,0-1 128 0,2-2-128 0,0-1 0 15,1-2 0-15,1-1 0 0,0-3-128 0,1 0 128 16,0-1-160-16,1 0 160 15,-1-4-640-15,2-1-16 0,-1-1-16 0,0-1 0 16,2-1-1584-16,-1-1-320 0,1-1-64 0</inkml:trace>
  <inkml:trace contextRef="#ctx0" brushRef="#br0">13510 9615 27359 0,'0'0'1216'0,"0"0"240"0,0 0-1168 0,0 0-288 0,0 0 0 0,0 0 0 16,0 0 1296-16,-2 3 208 0,-2 2 32 0,1-1 16 16,0 0-336-16,0 1-80 0,0 0-16 0,-2 2 0 15,1 0-400-15,1 1-80 16,0-1 0-16,0 1-16 0,-1-1-208 0,2 1-32 0,1 0-16 0,1 0 0 16,0-1-240-16,2 0-128 0,-2-7 160 0,4 4-160 15,1 1 0-15,0 0 0 0,3-4 0 0,-1 0 0 16,2-1 0-16,1-1 0 0,0-2 0 0,0 0-160 15,1-3 160-15,-1 0-160 0,0-1 160 0,-1 0-160 0,-2-2-16 16,1 0 0-16,-2 1 0 0,-2-1 0 0,-1 1 176 0,-2-2 0 16,0 2 0-16,-2 1-128 0,-1 0 128 0,-1 1 0 15,-1 1 0-15,-1 0-128 0,-1 0 128 0,0 1 0 16,1 1 128-16,-1 1-128 0,0 0-160 0,0 0-96 16,1 1-32-16,1 0 0 15,4 1-2000-15,0 0-400 0</inkml:trace>
  <inkml:trace contextRef="#ctx0" brushRef="#br0">13763 9576 12895 0,'0'0'1152'0,"0"0"-928"0,0 0-224 0,0 0 0 15,0 0 2688-15,0 0 512 0,0 0 80 0,0 0 32 16,0 0-1456-16,0 0-272 0,0 0-64 0,0 0-16 16,-1 5-672-16,1-5-128 0,-3 5-16 0,0-1-16 15,-1 0-304-15,0-1-64 0,1 1-16 0,-2 1 0 16,0 0-32-16,0 2 0 0,2-2 0 0,-1 1 0 16,0 1 0-16,0-1 0 0,1 2 0 0,1 0 0 0,0 0-256 0,1 0 160 15,1-1-160-15,1-2 128 16,2 1-128-16,-3-6 0 0,3 4 144 0,2 0-144 0,1-4 0 0,0 0 0 15,-6 0 0-15,8-4 128 16,0 0-128-16,0-1 0 0,-3-1 0 0,2-1 128 16,-1-2-512-16,-1 0-112 0,-1 0-16 0,-1 2 0 0,-2 1 384 0,-1 0 128 15,1 0 0-15,-1 2-144 0,0 4 144 0,0 0 0 16,0 0 0-16,0 0 128 0,-4-3 96 0,4 3 32 16,0 0 0-16,0 0 0 0,0 0 0 0,-5 4 16 15,1 1 0-15,1 0 0 0,1 0-272 0,1-1 0 16,1-4 0-16,1 7 0 0,2-2 0 0,1 1 0 15,-3 1 0-15,2-1 0 0,1 0 0 0,0 1 0 16,-1-1 0-16,0 1-144 0,0 1 144 0,0 0 0 16,0-1 0-16,0 2 0 0,-1 1 224 0,-1 0-32 15,0 0 0-15,-1 1 0 0,-1-1 160 0,-1 2 32 16,0 0 0-16,0 0 0 0,-1-1-192 0,-1 1-16 16,0-2-16-16,0 0 0 0,0-3 176 0,-1 1 48 0,0-1 0 0,0-1 0 15,0-2-176-15,0 0-16 16,1-1-16-16,4-3 0 0,-6 0-32 0,0-1 0 15,-1-1 0-15,1 0 0 0,1-1-144 0,2-1-144 16,-1 0 144-16,1-1-208 16,1 0-272-16,2 5-48 0,0-5-16 0,2 1 0 15,2 1-1776-15,-1-1-368 0</inkml:trace>
  <inkml:trace contextRef="#ctx0" brushRef="#br0">14137 9758 11967 0,'0'0'1072'0,"0"0"-864"16,0 0-208-16,0 0 0 0,0 0 3504 0,0 0 656 15,0 0 128-15,-5 2 16 0,0-2-2144 0,5 0-432 16,-5-2-96-16,1 0-16 0,4 2-304 0,-4-4-64 16,1 0-16-16,0-1 0 0,-1-1-304 0,1-1-64 15,1 2-16-15,1-1 0 0,-1-2-160 0,1-1-48 16,0-1 0-16,1-1 0 0,0-2-192 0,1-3-64 15,0 1 0-15,2-7 0 0,1 0-128 0,0-1-48 0,0 2 0 0,2 0 0 16,1-1-208-16,-1 2 176 0,1 0-176 0,0 2 160 16,0 1-160-16,-1 2 0 0,-1 1 0 0,1 1 0 15,-1 3 0-15,0 1 192 0,1-1-192 0,-2 2 192 16,0 1-192-16,1 1 0 0,-1 0 0 0,1 1-176 31,-1-1-464-31,1 2-80 0,0 1-32 0,-5 3 0 0,0 0-1760 16,6-3-368-16,-6 3-64 0</inkml:trace>
  <inkml:trace contextRef="#ctx0" brushRef="#br0">14331 9418 9215 0,'0'0'816'0,"0"0"-656"16,0 0-160-16,0 0 0 0,0 0 4528 0,0 0 864 16,0 0 176-16,0 0 48 0,0 0-3504 0,0 0-688 0,-1 7-144 0,1 2-16 15,0-1-496-15,1 2-80 16,-1 0-32-16,1 2 0 0,0 1-304 0,0 1-64 15,1-1-16-15,1 1 0 0,-1 1-48 0,0 0-16 16,0 0 0-16,-1 1 0 0,-1-2-64 0,0 1-16 16,-1 0 0-16,-1-3 0 0,-1-1-128 0,0-1 160 15,0 0-160-15,1-2 160 16,0-1-496-16,1-1-112 0,1-6 0 0,0 0-16 16,0 0-2352-16,0 0-448 0</inkml:trace>
  <inkml:trace contextRef="#ctx0" brushRef="#br0">14461 9313 21183 0,'0'0'1888'0,"0"0"-1504"0,0 0-384 0,0 0 0 0,0 0 2288 0,-3-3 384 16,3 3 80-16,0 0 0 0,0 0-1600 0,0 0-320 15,0 0-64-15,0 0 0 0,0 0-496 0,6 2-80 16,1 2-32-16,0 2 0 0,1 1-160 0,0 0 0 16,0 2 0-16,0 1 0 0,2 2 0 0,-2 0 0 15,-1 1 144-15,0 2-144 0,-1 1 320 0,-2 1-16 16,0 0 0-16,-1-1 0 0,0 0 208 0,-1 1 32 16,-1-2 16-16,0 2 0 0,-1-1 48 0,-1 0 16 15,0-2 0-15,0-1 0 0,-1 0-112 0,0-2 0 16,0-6-16-16,0 2 0 0,0 2-224 0,0 1-32 0,0-2-16 0,0 0 0 15,-1-1-224-15,1 0 0 0,-1-2 128 0,0 3-128 16,0-3 0-16,3-5-288 0,0 0 64 0,0 0 16 31,0 0-1472-31,0 0-304 0,0 0-48 0,0 0-9168 0,4-4-1824 0</inkml:trace>
  <inkml:trace contextRef="#ctx0" brushRef="#br0">14834 9418 19455 0,'0'0'432'0,"0"0"80"0,0 0 32 0,0 0 0 0,-4 4-544 0,4-4 0 0,-4 1 0 0,4-1 0 0,0 0 1424 0,0 0 176 15,0 0 48-15,0 0 0 16,0 0-176-16,0 0-48 0,0 0 0 0,0 0 0 0,6 0-240 0,0 0-48 16,-1 0-16-16,2 0 0 0,-1-1-224 0,0 1-64 15,2 0 0-15,1 0 0 0,0 0-128 0,1 0-16 16,-1 0-16-16,2 0 0 0,-1 1-288 0,0 0-48 16,-3-1-16-16,2 1 0 0,1-1-192 0,0 0-128 15,0-1 128-15,0 0-128 0,1 0 0 0,-2 0 0 16,-1-1 0-16,0 1 0 15,-2 1-448-15,-6 0-176 0,0 0-16 0,0 0-16 16,0 0-1728-16,0 0-352 0,0 0-64 0</inkml:trace>
  <inkml:trace contextRef="#ctx0" brushRef="#br0">14810 9581 18431 0,'0'0'1632'0,"0"0"-1312"0,0 0-320 0,-3 5 0 16,3-5 2560-16,0 0 432 0,0 0 80 0,0 0 32 16,0 0-1280-16,0 0-256 0,6 3-48 0,2-1-16 15,1 0-416-15,1-2-64 0,1-1-32 0,0 1 0 16,1 0-176-16,0 0-48 0,0-1 0 0,-1 1 0 16,1 0-288-16,-1 0-64 0,0 0-16 0,-2 0 0 15,1 1-224-15,0-1-48 0,-2 0-128 0,1 0 192 16,-2 1-192-16,0 0 0 0,-7-1 0 0,7 3 0 15,-1-1 0-15,-6-2 0 0,0 0 160 0,0 0-32 16,0 0-480-16,0 0-96 0,0 0 0 0,0 0-16 16,0 0-432-16,0 0-64 0,0 0-32 0,0 0 0 15,0 0-1824-15,0 0-384 0</inkml:trace>
  <inkml:trace contextRef="#ctx0" brushRef="#br0">15567 9367 26543 0,'0'0'1168'0,"0"0"256"0,0-5-1136 0,0 5-288 0,-1-5 0 0,-1 0 0 15,-1 0 1456-15,1 1 224 0,2 4 48 0,-4-3 16 16,0 1-432-16,-1 1-96 0,-2 1 0 0,0 2-16 15,-2 1-368-15,0 2-80 0,-2 1-16 0,0 2 0 0,0 2-176 0,-1 0-48 16,-1 3 0-16,0 2 0 0,1 0-48 0,2 3-16 16,0 0 0-16,1 0 0 0,1 3 0 0,2-1-16 15,3 1 0-15,2-2 0 0,0-1-48 0,3-1 0 16,2-3 0-16,3 0 0 0,2-3-144 0,3-3-48 16,4-1 0-16,4-2 0 0,3-1-192 0,2-2 144 15,1-1-144-15,0-1 128 0,-2-2-128 0,1 0 0 16,-5 1 0-16,0-2 0 0,-2-1 0 0,-3-1 0 15,-3 0 128-15,-1 0-128 0,-2-2 0 0,-1-1 0 16,-1-1 144-16,0-3-144 0,-2 1 224 0,-2-4-32 16,-2-1 0-16,0 2 0 0,-1-1-16 0,-2-2-16 15,1 2 0-15,-3-3 0 0,-1 2-32 0,0 1-128 16,-1 1 192-16,0 3-64 0,2 0-128 0,-1 0 0 16,-1 1 0-16,2 2 128 0,-2 2-128 0,1 0 0 0,-1 1 0 0,1 1 0 31,1 2-1216-31,4 2-240 0,0 0-32 0</inkml:trace>
  <inkml:trace contextRef="#ctx0" brushRef="#br0">10592 12915 9215 0,'0'0'816'0,"0"0"-656"0,0 0-160 0,0 0 0 0,0 0 4032 0,0 0 784 16,0 0 160-16,0 0 16 15,0 0-2576-15,0 0-528 0,0 0-96 0,0 0-32 16,0 0-368-16,0 0-80 0,0 0-16 0,0 7 0 16,1 1-448-16,-1 0-80 0,1 1-32 0,0 4 0 0,0 1-336 15,0 1-64-15,-1 2-16 0,2 1 0 0,-1-1-48 0,1 5-16 16,0-2 0-16,0-2 0 16,0-3 16-16,1-3 0 0,1-1 0 0,-1-1 0 0,0-2-80 0,0-3-32 15,-3-5 0-15,0 0 0 0,0 0 96 0,5 0 0 16,-5 0 16-16,5-3 0 0,-1-3 112 0,0-2 32 15,0-1 0-15,0-2 0 0,-1-1-112 0,2-2-32 16,-1-2 0-16,0 0 0 0,1-3-96 0,0 1-32 16,2 2 0-16,0-2 0 0,1 0-144 0,2 1 0 15,-1 2 144-15,-1 3-144 0,2 0 0 0,-1 1 0 16,0 1 0-16,1 2 128 0,-2 1-128 0,1 1 0 16,-1 3 0-16,0-1 0 0,-2 3 192 0,-1 2-16 15,1 1-16-15,1 1 0 0,-3 1 208 0,1 2 32 16,-1 0 16-16,0 0 0 0,1 3-80 0,-2-1-16 15,-1 2 0-15,0 1 0 0,-1 0-144 0,0 4-48 16,-1-2 0-16,0 1 0 0,0-1-128 0,0 2 128 0,-1-4-128 0,1 1 128 16,1-2-128-16,-1-1 0 15,0-1 0-15,1-2 0 0,-1-6 0 0,0 0 0 16,0 0 0-16,0 0-176 16,0 0-368-16,5-1-80 0,1-1-16 0,0-3 0 15,-1-2-1488-15,2-1-304 0,1-1-64 0,-1-1-10864 0,1 1-2160 0</inkml:trace>
  <inkml:trace contextRef="#ctx0" brushRef="#br0">11082 12907 11967 0,'0'0'1072'0,"0"0"-864"15,0 0-208-15,0 0 0 0,0 0 3344 0,0 0 624 16,0 0 128-16,0 0 32 0,0 0-1968 0,0 0-400 16,0 0-80-16,0 0-16 0,-1 5-384 0,0 1-64 15,-1 3-32-15,1-1 0 0,0 2-352 0,1 2-80 0,0 2-16 0,1 1 0 16,0 3-288-16,1 0-64 16,0-2-16-16,3 0 0 0,0-1-208 0,1-3-32 15,1 0-128-15,0-3 192 0,0-2-192 0,1-2 0 16,1-3 0-16,-1-2 0 0,0 0 0 0,1-4 0 0,0-2 0 0,-1-2 0 15,1-2 0-15,-2-3 0 0,0 1 0 0,-1-2 144 16,1-1-144-16,-1 1 0 0,0-1 0 0,-1 2-176 0,1 1 0 0,-1 1 0 16,-2 2 0-16,-1 2 0 15,1 1 176-15,-3 6-128 0,0 0 128 0,0 0-128 0,0 0 128 0,0 0 144 16,0 0-16-16,0 0-128 0,-2 5 368 0,1 2-48 16,0-2 0-16,1 2 0 15,0 1-144-15,1-1-48 0,1 1 0 0,0 1 0 0,1-1-128 0,0 0 0 16,1-1 0-16,2-2 0 0,0 0-304 0,1 0-32 15,1 0-16-15,0-3 0 16,1 1-2032 0,0-1-416-16,-2-1-80 0</inkml:trace>
  <inkml:trace contextRef="#ctx0" brushRef="#br0">11418 12909 16575 0,'0'0'736'0,"0"0"160"0,0 0-720 0,0 0-176 15,0 0 0-15,0 0 0 0,0 0 3584 0,0 0 672 16,0 0 144-16,0 0 16 0,0 0-2736 0,0 0-544 16,4 5-112-16,-3 1-32 0,1 1-448 0,0-1-96 15,0 2 0-15,0 0-16 0,0 2-224 0,0 1-32 16,0 0-16-16,-1 0 0 0,0 1 32 0,0 0 16 16,1 0 0-16,1-1 0 0,-2 1-16 0,1-3-16 0,-1 0 0 0,1-3 0 15,0 2 48-15,-2-8 16 0,0 0 0 0,0 0 0 16,0 0-48-16,0 0 0 15,0 0 0-15,5-3 0 0,-1-1 160 0,0-1 32 16,-2-3 0-16,1-1 0 0,1-1-192 0,1-2-16 0,1 0-16 0,0-1 0 0,1 0-160 0,0 2 0 16,-1 0 0-16,2-1 0 0,-1-1 0 15,0 3 0-15,1 1 0 0,-1 1 0 0,0 0 0 0,0 1 0 16,-1 1 0-16,0 2 0 0,0 1 0 0,-1 0 0 16,0 1 0-16,-1 1 0 0,0 3 128 0,-4-2-128 15,3 4 0-15,0 0 128 16,-1 1 64-16,0 3 16 0,0-2 0 0,-2 3 0 15,0 0 0-15,0 0 0 0,-1 1 0 0,0 2 0 0,-1-2 0 0,1 0 0 16,-1 2 0-16,0-4 0 16,1 0-32-16,1-1-16 0,0 0 0 0,2-2 0 0,-2-5-160 0,0 0 0 15,0 0 0-15,0 0 0 0,4 2 0 0,1-2 0 16,0-2 0-16,0-2 0 0,1-4 0 0,0-2 0 16,2-2 0-16,-1 1 0 0,1-2 0 0,1 1 0 15,1 0-144-15,0 3 144 0,-1 1 0 0,1-1-192 16,-1 3 192-16,-1 2-160 0,-1 2 160 0,-1 2 0 15,1 1 0-15,0 3 0 0,-2 3 128 0,1 3 48 16,-1 1 16-16,0 5 0 0,-1 3 160 0,-2 0 32 16,1 0 16-16,1-1 0 0,1 1-208 0,1-2-32 15,1-3-16-15,0-1 0 16,0-3-1072-16,0-4-224 0,4-4-32 0</inkml:trace>
  <inkml:trace contextRef="#ctx0" brushRef="#br0">12431 13009 8287 0,'0'0'736'0,"0"0"-592"15,1 5-144-15,-2-2 0 0,-1 1 3392 0,2-4 640 16,0 0 128-16,0 4 16 0,0-4-2128 0,0 0-448 15,0 0-64-15,0 0-32 0,0 0-224 0,0 0-64 16,0 0 0-16,0 0 0 0,0 0-320 0,0 0-80 16,0-5-16-16,0-1 0 0,0-1 160 0,0-1 16 15,0 0 16-15,0-2 0 0,0-2-320 0,0-1-64 16,0 0-16-16,0 0 0 0,-1-1-208 0,0-1-32 16,0-1-16-16,0-2 0 0,-1-1-176 0,0-3-32 0,1 0-128 0,1-1 192 15,-3 2-192-15,2 0 0 0,0 2 128 0,1 3-128 16,0 1 0-16,0 2 0 0,0 4 0 0,1 1 0 15,1 2 0-15,0 1 128 0,-2 5-128 16,0 0 0-16,5-2 0 0,1 2 0 16,-1 1 0-16,2 1 0 0,0 0 0 0,3 1 0 0,1 0 0 0,0 1 0 15,1 1-272-15,1-2 0 0,0 1 0 0,-2-1 0 16,1 1-48-16,0 1-16 0,0 1 0 0,-4 1 0 31,-1-1-560-31,-1 2-128 0,-2 0 0 0,-4 2-16 16,-2 1-1456-16,-2 1-304 0,-1-1-48 0,-1 1-16 0,-1 2 320 15,-3-3 64-15</inkml:trace>
  <inkml:trace contextRef="#ctx0" brushRef="#br0">12348 12900 5519 0,'-5'1'496'0,"-2"2"-496"0,0-2 0 0,2 1 0 0,5-2 5360 0,0 0 976 15,0 0 192-15,0 0 32 0,0 0-3920 0,0 0-784 16,8-2-144-16,3 1-48 0,1-3-480 0,4 1-96 16,-1 2-32-16,0-1 0 0,2-1-416 0,-1 0-96 15,-1 0-16-15,2 0 0 0,-1 0-352 0,1 1-176 16,-1-2 160-16,-2 3-160 15,2-3-1600-15,-1 3-432 0</inkml:trace>
  <inkml:trace contextRef="#ctx0" brushRef="#br0">12620 12909 20271 0,'-6'1'1792'0,"1"0"-1424"0,-1 0-368 16,1 0 0-16,0 0 2784 0,5-1 480 0,0 0 112 0,0 0 16 15,0 0-2048-15,0 0-384 16,0 0-96-16,0 0-16 0,9 4-528 0,-1 0-128 16,-1-1 0-16,3 0-16 0,1-1-176 0,1 0 0 0,0-2 0 0,2 1 128 15,1-1-128-15,-1-1 0 0,2 1 0 0,0-3 0 16,-1 1 0-16,1 0-176 0,-2-1 16 0,-2 0 0 31,-2 0-320-31,-1 1-64 0,-1 1-16 0,-2-1 0 16,-1 0 32-16,-3-2 0 0,-2 4 0 0,0 0 0 0,0 0-80 0,0 0-16 0,0 0 0 0,0 0 0 15,0 0-1488-15,0 0-320 0</inkml:trace>
  <inkml:trace contextRef="#ctx0" brushRef="#br0">12692 12916 24479 0,'0'0'528'0,"0"0"112"0,0 0 32 0,7 0 32 0,-2 0-576 0,2-1-128 16,0-1 0-16,0 0 0 0,1 1 576 0,0 0 96 15,-1-3 16-15,2 1 0 0,1 0-336 0,-1 0-64 16,0 1-16-16,0 0 0 0,-1 0 32 0,-1 0 0 15,1 0 0-15,-1 0 0 0,-2 0-64 0,-1-1-16 16,1 1 0-16,0-2 0 0,-2 0-224 0,0 0 176 16,-3 4-176-16,2-6 160 0,0 0-32 0,-1 3-128 15,-1 3 192-15,-2-5-64 0,0 0 304 0,2 5 48 16,-5-4 16-16,-1 1 0 0,1 1 128 0,-1 0 16 0,-3 1 16 0,-1 1 0 16,0 1 112-16,-1 1 0 15,1 1 16-15,-2 1 0 0,-2 0-16 0,2 1 0 16,-2 0 0-16,-1 0 0 0,1 1-80 0,0 1-32 15,1 0 0-15,1 1 0 0,1 1-240 0,3-1-48 16,1 2-16-16,2 1 0 0,1 0-224 0,4-1-128 0,2 1 128 0,2 0-128 16,1 0 0-16,3-2 0 15,3-2 0-15,0-2 0 0,5-2 0 0,1-2-160 16,0-2 160-16,4-2-208 16,0 1-1792-16,2-3-368 0,-3 0-64 0,0 1-14528 0</inkml:trace>
  <inkml:trace contextRef="#ctx0" brushRef="#br0">12990 12899 23327 0,'0'0'1024'0,"0"0"224"0,0 0-992 0,0 0-256 16,0 0 0-16,-3-3 0 0,0 1 1376 0,1 0 224 15,-2 1 64-15,0 1 0 0,-1 0-288 0,0 1-48 16,0 0-16-16,-3 2 0 0,0 0-272 0,0 2-48 16,0 2-16-16,1 0 0 0,1 2-336 0,0-1-64 0,0 0 0 0,1 2-16 15,1 1-432-15,1 0-128 16,1 0 0-16,2-1 0 0,1 0 128 0,2-1-128 16,0-2 192-16,2-1-192 0,1-2 0 0,1 0 0 15,0-2 0-15,3-2 0 0,1-2 0 0,0-2 0 16,-1-2-144-16,1-3 144 15,1-1-544-15,0-1-32 0,-1 1 0 0,-2-1 0 16,-1 0-144-16,-2 1-48 0,0-1 0 0,-1 2 0 0,-1 0 384 0,-1 2 64 0,-1 1 0 0,-1 1 16 16,-1 5 304-16,0 0 176 0,-4-2-32 0,4 2 0 15,0 0 624-15,-5 4 128 16,-1 1 32-16,2 0 0 0,1 1-288 0,2 1-48 0,1-2-16 0,1 1 0 16,1 1-400-16,1 0-176 0,0 0 128 0,2-2-128 15,1 1 0-15,0 0 0 0,2-1 0 0,0-3 0 31,1 1-1792-31,1-3-224 0,-1 0-48 0,1-3-13472 0</inkml:trace>
  <inkml:trace contextRef="#ctx0" brushRef="#br0">13254 12740 21183 0,'0'0'1888'0,"0"0"-1504"15,0 0-384-15,0 0 0 0,0 0 3200 0,-5 3 576 16,1 2 128-16,0 1 0 0,1 3-2352 0,0-2-464 15,1 3-112-15,0 1-16 16,1 0-544-16,-1-1-112 0,2 1-32 0,-1 1 0 0,0 0-272 0,0-1 0 16,0 1 128-16,0 0-128 0,0 0 0 0,-1-1 0 15,2 1 0-15,-2-1 0 16,0-1-400-16,-2-1-144 0,1 0-32 0,0-1 0 16,-1-3-592-16,0 0-128 0,0-1-32 0,0-2 0 15,-2-2-1312-15,2-2-272 0</inkml:trace>
  <inkml:trace contextRef="#ctx0" brushRef="#br0">13137 12913 12895 0,'0'0'1152'0,"0"0"-928"16,0 0-224-16,0 0 0 0,0 0 4160 0,0 0 800 16,0 0 160-16,0 0 16 0,6 2-3280 0,1-1-672 15,0 0-128-15,0 0-32 0,0-1-240 0,1 1-48 0,-1 0-16 0,1 0 0 16,1 0-480-16,-1-1-112 0,0-1 0 0,1 1-128 16,-1-1 0-16,1 0 0 15,0 0 0-15,1 0 0 0,-2 0 0 0,0-1-320 0,0-2 32 16,0 3 16-1,0-3-304-15,-1 1-48 0,-1 0-16 0,0-1 0 0,-1 1 272 0,-1 0 48 0,-4 3 16 0,3-4 0 16,-3 4 304-16,0 0 0 0,0 0 0 0,0 0 0 16,0 0 176-16,0 0 80 0,0 0 32 0,0 0 0 15,0 0 416-15,0 0 64 0,-4 3 32 0,0 1 0 0,0 0-96 0,1 0-32 16,0 2 0-16,2 0 0 16,-1 1-272-16,1 1-48 0,0 0-16 0,2-1 0 15,0 1-144-15,1 1-16 0,-1-2-16 0,2 0 0 0,1 0-160 0,1-1 0 16,0-1 0-16,1-2 0 0,0 0 0 0,1-2 128 15,-7-1-128-15,8-2 128 0,-1-3-128 0,2 0-272 16,0-3 64-16,-1 0 16 16,0-2-208-16,-1 0-48 0,2 1 0 0,-2 0 0 0,-2 0 48 0,0 2 0 15,0 1 0-15,-2 1 0 0,-3 5 272 0,0 0 128 16,0 0-128-16,0 0 128 0,0 0 0 0,0 0 128 16,0 0 0-16,0 0 0 0,0 0 64 0,1 7 32 15,1 1 0-15,0 0 0 0,-1 1-224 0,2-3 0 16,0 1 128-16,0 0-128 0,1 0 0 0,1-2 0 15,-1-1 0-15,1 0 0 0,0 0-128 0,0-1 128 16,0 0-192-16,0-1 192 0,0 0 0 0,0 0-128 16,-5-2 128-16,6 3 0 0,0-3 0 0,0 0 0 15,0 0 0-15,-1 0 0 0,-1-3 0 0,1 1 0 16,0-3 0-16,1 2 0 0,1-3 128 0,-2-1 16 0,0 1 16 16,1-3 0-16,-1 0 64 0,1 1 16 0,1-1 0 0,0 0 0 15,0-1-112-15,1 1-128 0,-2 2 176 0,0 0-176 16,1-1 128-16,-1 2-128 15,0 0 0-15,2-1 0 0,-1 1 0 0,-1 3 0 0,0-1-128 0,0 2 128 32,1-1-1536-32,-2 2-224 0,-5 1-32 0,5 2-16 0,0 1-944 0,-1 1-192 0,-1-1-48 0,0 2 0 15,-3-5 720-15,1 6 144 0,1 0 16 0,-1 1 16 16,-1-7 672-16,0 5 128 0,0 1 16 0,1-1 16 0,-1-5 3312 0,0 0 640 16,0 6 144-16,0-1 32 0,0-5-560 0,1 6-128 15,-1-6 0-15,3 6-16 0,0-1-944 0,1 1-192 16,0-3-48-16,1 0 0 0,-5-3-512 0,6 4-96 15,0-3-32-15,0 0 0 0,1-2-336 0,0 0 144 16,0-1-144-16,-1 0 0 0,0-1 0 0,0 0 0 16,-1-4 0-16,1 1 0 0,-1 1-192 0,-1-3 0 15,1 2 0-15,-1-1 0 0,0 1 32 0,-1-2 16 16,-1 1 0-16,-1 2 0 0,-3 0 144 0,0 1 0 16,0 2 0-16,-1 1 0 0,-2-2 160 0,0 3 64 15,-2 1 16-15,0 1 0 0,-1 1 800 0,-1 2 176 16,0 1 16-16,1 2 16 0,-1-2-32 0,3 2-16 15,-1 0 0-15,2 0 0 0,0 1-544 0,3 1-96 16,0-1-32-16,2 0 0 0,2-2-384 0,1 1-144 0,2-1 0 0,2-1 144 16,1-1-400-16,4-2-64 0,0-2-32 0,2-1 0 31,1-2-2368-31,1-1-480 0,-1 1-80 0</inkml:trace>
  <inkml:trace contextRef="#ctx0" brushRef="#br0">13997 12833 21183 0,'0'0'1888'0,"-5"1"-1504"0,-1 0-384 0,-2 0 0 16,0 0 4096-16,-1 2 768 0,0-1 128 0,0 1 48 16,0-1-2816-16,2 1-560 0,0-1-128 0,0 1 0 15,3 1-960-15,4-4-176 0,0 0-32 0,1 8-16 16,3-3-352-16,2 1 144 0,4 0-144 0,1 0 0 16,2-1 0-16,1-1 0 0,0 1 0 0,1 0 0 15,0-1 0-15,-1 2 0 0,-2 2 0 0,0-1 0 16,-3 0 0-16,-3 0 0 0,1 1 0 0,-1 1 0 0,-3 0 144 0,-2 1 32 15,-1-1 0-15,-2 1 0 0,-2 1 384 0,0-1 80 16,-3-2 0-16,1 1 16 0,-3-1-96 0,1-1-32 16,-2-2 0-16,0-2 0 0,1-1-352 0,-1-2-176 15,-1-2 160-15,0-1-160 16,1-2-1024-16,-2 0-288 0,0-3-64 0,-1-1-20048 0</inkml:trace>
  <inkml:trace contextRef="#ctx0" brushRef="#br0">15204 12644 11055 0,'0'0'976'0,"0"0"-784"0,2-6-192 0,-1 1 0 0,1 0 4560 0,-1-1 880 16,1 0 160-16,1 2 32 0,1 1-3072 0,1 1-640 16,-5 2-112-16,5 2-16 0,-1 3-400 0,0 2-80 15,1 2-16-15,-1 2 0 16,-1 4-256-16,1 3-48 0,0 1-16 0,-1 2 0 0,0 1-336 0,0 1-80 15,1-2-16-15,-2 0 0 0,0-2-240 0,0 1-48 16,0-5-16-16,2 2 0 0,-2-2-240 0,0 0 176 16,0 0-176-16,0 0 160 0,0-2-160 0,1 1 0 15,-2-1 0-15,0-1 0 0,-1-3 0 0,0 0 0 16,0-1 128-16,0-1-128 0,0-7 0 0,0 0 0 16,0 0-160-16,0 0 160 15,0 0-448-15,0 0 0 0,0 0 0 0,0 0 0 16,0-6-1184-16,-1-2-224 0,1-1-64 0,1-1 0 15,0 1-752-15,2-2-144 0,1 0-48 0</inkml:trace>
  <inkml:trace contextRef="#ctx0" brushRef="#br0">15275 12558 27807 0,'0'0'1232'0,"0"0"256"0,-5 1-1184 0,1-1-304 0,4 0 0 0,0 0 0 0,0 0 1216 0,0 0 176 16,0 0 32-16,6 0 16 15,1 0-624-15,2 0-128 0,0-1-32 0,3 1 0 16,4 0-128-16,2 0-16 0,2 1-16 0,1 1 0 16,2 0-240-16,1 2-32 0,2 3-16 0,-1 0 0 15,1 1-208-15,-2 3 0 0,-1 2 128 0,-2 2-128 16,-2 2 0-16,-4 1 144 0,-1 1-144 0,-1 2 128 0,-4 1 320 0,-2-1 48 15,-2 0 16-15,-3 2 0 0,-2-5 528 0,-2-1 112 16,-1 0 32-16,-3-1 0 0,-2-1-160 0,-2 0-16 16,-2-2-16-16,-2 1 0 0,-2-1-208 0,-2-1-32 15,1-2-16-15,-1-1 0 0,-1-1-288 0,2-2-48 16,-2-1-16-16,2-2 0 0,0-3-208 0,1-1-48 16,2-1-128-16,2-1 192 0,2 0-192 0,1 0 0 15,3-2 0-15,1 2 0 0,5 3 0 0,-3-2-208 16,2-3 32-16,1 5 16 15,0 0-992-15,4-5-208 0,1 1-48 0,0 0 0 16,2 1-1088-16,2-1-240 0,3 0-32 0</inkml:trace>
  <inkml:trace contextRef="#ctx0" brushRef="#br0">15827 12766 22111 0,'0'0'1968'0,"0"0"-1584"0,0 0-384 0,0 0 0 0,0 0 3600 0,0 0 640 16,0 0 128-16,6 3 32 0,0-1-2608 0,0 0-528 15,0 0-112-15,1 1 0 0,1 0-640 0,1 1-128 16,2-2-32-16,1 1 0 0,1-3-352 0,-1 1 0 16,1 1 0-16,0 0 0 15,0-4-752-15,-1 0-208 0,1 1-64 0,-3-2 0 16,-3 1-1440-16,0 0-288 0,-7 2-64 0</inkml:trace>
  <inkml:trace contextRef="#ctx0" brushRef="#br0">15811 12884 21183 0,'-10'4'1888'0,"10"-4"-1504"16,-5 2-384-16,5-2 0 0,0 0 3072 0,0 0 528 16,0 0 112-16,0 0 32 0,0 0-1872 0,0 0-368 15,0 0-80-15,6 0-16 0,1 0-576 0,2 0-128 16,-1 0-32-16,2 1 0 0,0 0-480 0,1 0-192 15,1 0 128-15,-1 0-128 0,1 0 352 0,0 2-16 16,-2-2 0-16,2 3 0 16,-2-3-1664-16,0 1-336 0,0 0-64 0</inkml:trace>
  <inkml:trace contextRef="#ctx0" brushRef="#br0">16449 12603 15663 0,'0'0'1392'0,"0"0"-1120"16,0-6-272-16,0 0 0 0,1 2 3392 0,0-1 640 16,1 2 112-16,-2 3 16 0,0 0-2208 0,0 0-448 15,4-4-96-15,-4 4 0 0,0 0-240 0,0 0-32 16,5 2-16-16,-2 3 0 0,-1 1-224 0,0 3-32 15,2 2-16-15,-2 2 0 0,-1 0-320 0,0 3-64 16,0 1-16-16,1-1 0 0,2 2-208 0,-2 0-48 0,0-1-16 0,0 0 0 16,1-3-176-16,0 0 0 0,1-2 0 0,-1-1 0 15,0-2 0-15,1 0 0 0,0-2 128 0,-1 0-128 16,-3-7 0-16,3 4 0 0,-3-4 0 0,0 0 0 16,0 0 0-16,6 0 0 0,-2-4 144 0,0 0-144 15,-1-1 128-15,0-2-128 0,1-1 160 0,0-3-160 0,-1 0 0 16,0 1 128-16,1-2-128 0,0 2 0 15,0 0 0-15,0 2 0 0,-1 3 0 0,-3 5 0 16,0 0 0-16,0 0 0 0,5 3 0 0,1 4-160 16,-1 2 160-16,0 1-160 0,0 3 160 0,0 1-160 0,0 0 160 0,0-1 0 15,0 0 0-15,1-1 128 0,0-1-128 0,1-2 0 16,2 0 0-16,0-1 0 0,0-1 0 0,1-2 0 16,0-1 0-16,0-3 0 0,1-1 0 0,2-1 0 15,1-3 192-15,1-1-64 0,-1-2-128 0,3-1 0 16,-2-4 0-16,1-1 0 0,1-3 208 0,-2-2-16 15,-1 0-16-15,1-5 0 0,-4 0 64 0,0-1 16 16,0-1 0-16,-2 1 0 0,0 1 0 0,-2 1 0 16,0 0 0-16,0 1 0 0,0 3-256 0,-1 1 0 15,-1 3 0-15,-2 1 0 0,0 1 0 0,-2 3 0 16,0 2 0-16,-1 1 0 16,-1 2-880-16,1 4-208 0,0 0-64 0,0 0-19088 0</inkml:trace>
  <inkml:trace contextRef="#ctx0" brushRef="#br0">14524 12927 15663 0,'0'0'1392'0,"6"-2"-1120"0,1 0-272 0,2 1 0 0,0-1 3696 0,3 0 672 16,1 0 144-16,2-1 32 0,4 0-2720 0,0 0-544 16,0 0-96-16,1-1-32 0,0 1-608 0,1 2-128 15,-1-1-32-15,1 0 0 0,-3 0-256 0,1 0-128 16,-1 1 128-16,-3 0-128 0,-1 0 0 0,0 1 0 15,-3 1 0-15,0 0-11168 16,-1 1-2240-16</inkml:trace>
  <inkml:trace contextRef="#ctx0" brushRef="#br0">14854 12769 11967 0,'-11'2'528'0,"6"-1"112"0,0-1-512 0,0 1-128 0,5-1 0 0,0 0 0 16,0 0 4736-16,0 0 928 0,0 0 176 0,0 0 48 16,0 0-4160-16,8 1-816 0,1 0-160 0,2 1-48 15,0 1-448-15,0-1-112 0,1 1-16 0,1 0 0 16,0 1 0-16,-1 1-128 0,-1 1 192 0,-1-1-64 15,-1 2 176-15,-1 0 16 0,-1 0 16 0,-2 0 0 16,-1 0 32-16,-1 0 0 0,-2-2 0 0,-1 2 0 16,-2 1 144-16,0 0 16 0,-2-1 16 0,-1 0 0 15,-2-2-16-15,-1 2 0 0,0-2 0 0,3-1 0 16,-2 1-288-16,0-2-64 0,1 0-16 0,0 0 0 16,0-1-160-16,6-2 0 0,0 0 0 0,0 0 0 15,-5 1-1344-15,5-1-240 16,0 0-48-16</inkml:trace>
  <inkml:trace contextRef="#ctx0" brushRef="#br0">16457 13211 12895 0,'0'0'1152'0,"0"0"-928"0,0 0-224 0,0 0 0 15,0 0 2928-15,-1-4 528 0,0 1 128 0,2-1 0 16,2 0-2064-16,0-1-432 0,0-1-64 0,0-1-32 16,0 0-416-16,0 1-64 0,1-2-32 0,1-1 0 15,-1 0-208-15,1 1-32 0,-1 1-16 0,0 1 0 16,-1 4 48-16,-3 2 16 0,0 0 0 0,0 0 0 0,0 0-96 0,6-2-32 16,-6 2 0-16,0 0 0 0,7 2-160 0,1 2 0 15,1 0 0-15,1 0 0 16,0 1 0-16,0 0 0 0,1 0 0 0,-1 0 0 0,2-1 0 0,-1 0 0 15,0 0 0-15,0-2 0 0,2-1 0 0,-1 1 0 16,-4-1-128-16,2 0 128 16,0-1-640-16,0-1-64 0,-2 0-16 0,-2-2-13392 15</inkml:trace>
  <inkml:trace contextRef="#ctx0" brushRef="#br0">16567 13146 8287 0,'0'0'368'0,"0"0"80"0,0 0-448 0,2 7 0 15,0 0 0-15,-1 3 0 0,1-1 5056 0,-2 3 944 16,0 1 176-16,0 0 32 0,0 1-4208 0,0 1-848 16,1 1-160-16,1-1-32 0,2 0-496 0,0-1-80 15,2 0-32-15,2 0 0 0,2-2-352 0,2 0 0 16,3-2-160-16,4-1 160 0,0-3 0 0,3-1 0 16,0-1 192-16,1-1-48 0,-1-2-144 0,0 0 0 15,-3-2-192-15,1-1 192 16,-4 0-576-16,-1 1 0 0,-1-2 0 0,-3 0-9488 15,-3 0-1904-15</inkml:trace>
  <inkml:trace contextRef="#ctx0" brushRef="#br0">17140 13264 8287 0,'0'0'736'0,"0"0"-592"15,0 0-144-15,0 0 0 0,-4 3 4240 0,1 1 816 16,0 1 176-16,0 0 16 0,-1 1-3200 0,1 1-640 16,0 1-128-16,0 2-16 0,1 1-688 0,1 0-128 15,1-1-16-15,1-1-16 16,0 1-272-16,1 0-144 0,0-1 160 0,0 0-160 0,1-1 0 0,0-1 128 16,0 0-128-16,0-2 0 0,0-1 0 0,-3-4 0 15,0 0 128-15,0 0-128 0,6 2 400 0,-6-2 48 16,5-2 0-16,-1-1 0 0,0-1 128 0,1-1 48 15,-1-1 0-15,0-2 0 0,1-2-256 0,0 1-48 16,1-1-16-16,0-2 0 0,-2 1-112 0,2 0-32 16,0 1 0-16,1 1 0 0,-1 0 0 0,0 1 0 15,0 2 0-15,-1 0 0 0,2 1 32 0,-1 0 16 16,0 1 0-16,0 1 0 0,0 2-64 0,1 1-16 16,-2 0 0-16,-5 0 0 0,4 3 64 0,1 1 0 0,0 0 0 0,-1 1 0 15,-1 0 80-15,0 1 32 0,-1 2 0 0,0 0 0 16,0 1-96-16,-1 0-16 0,1-1 0 0,-1 0 0 15,-1 0-192-15,0 0 0 16,0 0 128-16,1-1-128 0,0-1 0 0,1 0 0 0,0-1 0 0,-2-5 0 31,0 0-400-31,4 4-80 0,0-1-16 0,0-3 0 16,-4 0-1552-16,6-2-304 0,1-2-64 0,0 0-8496 0,1-1-1696 0</inkml:trace>
  <inkml:trace contextRef="#ctx0" brushRef="#br0">17469 13270 12895 0,'0'0'1152'0,"0"0"-928"16,0 0-224-16,0 0 0 0,-4 1 3328 0,0 1 608 16,-1 1 128-16,1 1 32 0,-1 1-2208 0,1 0-432 15,0-3-96-15,1 4-16 0,1 1-608 0,0 1-128 16,0-1-32-16,2 1 0 0,1 0-432 0,2 0-144 16,0-2 0-16,2 1 0 0,1 0 0 0,1-1 0 15,1-1 0-15,0-1 0 0,1-1 0 0,1-1 0 16,0-1 0-16,2-1 0 0,0 0 0 0,-1-2 0 15,-2-1 0-15,0 0 0 0,0-2-192 0,-1-2 192 16,0 0-208-16,0 0 80 0,-3 0 128 0,0 0-160 16,-2 1 160-16,-1-1-160 0,0 0 160 0,-2 2 0 15,0-2 0-15,-2 2 0 0,0 0 0 0,0 2 0 16,2 3 0-16,0 0 0 0,-5-2 240 0,5 2-32 16,-5 0 0-16,2 0 0 0,3 0 128 0,0 0 32 15,-4 2 0-15,4-2 0 0,-2 4-208 0,1 3-32 16,0 0-128-16,1 1 192 0,2 0-192 0,0 0 128 0,1-1-128 0,0 1 0 15,2-1 0-15,1 0 0 16,1-1 0-16,-1 0 0 0,0-1-208 0,0 0-96 16,0-2-16-16,1-1 0 15,1-1-928-15,-1-1-192 0,0-1-32 0,0-2-16 0,0-1-1216 16,0 1-240-16</inkml:trace>
  <inkml:trace contextRef="#ctx0" brushRef="#br0">17739 13281 10127 0,'0'0'448'0,"0"0"96"0,0 0-544 0,0 0 0 0,0 0 0 0,0 0 0 16,0 0 3472-16,0 0 592 0,1-5 112 0,-1 5 32 16,0 0-2560-16,0 0-512 0,0 0-112 0,0 0 0 0,0 0-352 0,0 0-64 15,0 0-16-15,0 0 0 0,0 0-32 0,1 9-16 16,0-2 0-16,-1 2 0 0,0-1-208 0,0 0-32 16,-1 0-16-16,2 0 0 0,-1-1-160 0,0 0-128 15,0-1 192-15,0 0-192 0,1 0 176 0,-1-6-176 16,0 0 160-16,0 0-160 0,0 0 128 0,0 0-128 15,0 0 0-15,0 0 144 0,0 0 112 0,0 0 32 16,5-1 0-16,0-1 0 0,0-1-80 0,-1-1-16 16,1-1 0-16,0-1 0 0,0-3-192 0,-1 1 176 15,1 1-176-15,1-1 160 0,0-1-160 0,0 1 0 16,-1 1 0-16,2-1 0 0,-1 0 0 0,0 1 0 16,-1 0 0-16,1 2 0 0,0 1 0 0,-1 2 0 15,-5 2 0-15,0 0 0 0,5-1 0 0,-5 1 0 16,0 0 0-16,0 0 0 0,4 4 256 0,-1 3-48 15,-3-7 0-15,1 7 0 0,-1 2 96 0,0 0 16 16,0 0 0-16,0-2 0 0,-2 0 16 0,1 0 16 16,2-1 0-16,-1 1 0 0,0-7-144 0,0 6-16 0,0-6-16 0,2 5 0 15,-2-5-176-15,0 0 192 0,0 0-192 0,0 0 192 16,6 0-48-16,0-1 0 0,-1-2 0 0,0-1 0 0,0-1-144 16,-1-1 0-16,2-3 144 0,2 1-144 15,0 0 0-15,1 1 144 0,1-1-144 0,-1 0 0 0,0 2 0 0,0 0 0 16,1-1 0-16,-1 3 0 0,-2 1 0 0,1 1 0 15,0 1 0-15,-2 1 0 0,-1 1 0 0,-1 2 0 16,0 0 0-16,-1 0 0 16,-3-3 176-16,1 7-176 0,0 1 160 0,1 0-160 0,-1-1 320 0,1 1-48 15,-1-1 0-15,0 1 0 0,1-1-128 0,0 0-16 16,1 0-128-16,1-1 192 0,-1-1-192 0,1-1 0 16,0-1 0-16,-1 0 0 0,-3-3-320 0,5 4-48 15,0-2-16-15,-2 0 0 16,-3-2-2336-16,0 0-480 0</inkml:trace>
  <inkml:trace contextRef="#ctx0" brushRef="#br0">18535 13258 7359 0,'0'0'320'0,"0"0"80"0,0 0-400 0,0 0 0 16,0 0 0-16,0 0 0 0,0 0 3696 0,0 0 656 0,0 0 128 0,0 0 16 15,2-5-2656-15,-2 5-544 16,0 0-96-16,0 0-32 0,0 0-464 0,0 0-80 16,0 0-32-16,0 9 0 0,0-3-368 0,0 1-80 15,0 0-16-15,1 1 0 0,1 0-128 0,1 0 0 16,0-1 0-16,0-1 0 0,2-1 0 0,0-1 0 0,-5-4 0 0,8 3 0 16,0-1 0-16,0-2 0 0,-1-1 0 0,0-1 0 15,0-2 0-15,1 0 0 0,0-4 0 0,-1 1 128 16,0 0-128-16,-1 1 0 0,-1-1 144 0,0 0-144 15,-2-1 0-15,0 0 144 16,0 1-144-16,-1-1 0 0,-2 3 144 0,0-1-144 0,-1 1 0 0,1 5 144 16,0 0-144-16,0 0 0 0,0 0 144 0,0 0-144 15,0 0 0-15,0 0 0 0,-3 5 0 0,2 1 0 16,1 0 0-16,1 1 0 0,0-1 0 0,2 1 0 16,1 1 0-16,2 0-128 0,1-2 128 0,-1 1 0 0,0-2 0 0,2 0 0 15,0 0 0-15,1-1 0 0,1 0 0 0,-1-2 0 16,2-2 0-16,1-1 0 15,0 0-1344-15,-2-3-176 0</inkml:trace>
  <inkml:trace contextRef="#ctx0" brushRef="#br0">18868 13225 23087 0,'0'0'1024'0,"0"0"208"0,0 0-976 0,0 0-256 16,0 0 0-16,2 6 0 0,-2-6 752 0,2 7 96 15,1 0 32-15,-1-2 0 0,0 2-496 0,0-2-80 16,2 0-32-16,-1 1 0 0,-3-6-272 0,3 7 0 0,-1-2 128 0,0 1-128 16,-2-6 0-16,3 4 0 15,0 1 0-15,-3-5 0 0,0 0 0 0,0 0 0 16,0 0 0-16,0 0 0 0,0 0 176 0,0 0-176 16,6-1 160-16,-1 0-160 0,-1-2 384 0,0 0 0 15,0-1-16-15,0-1 0 0,0 0 80 0,0-1 32 0,0 0 0 0,0 2 0 16,0-1-160-16,0 0-48 0,-4 5 0 0,0 0 0 15,3-3 48-15,-3 3 0 0,0 0 0 0,6 3 0 16,-6-3-80-16,0 0-16 0,4 3 0 0,0 2 0 0,-4-5-96 16,0 0 0-16,5 6-128 0,-1 0 192 15,-1-1-192-15,1 0 0 0,0 0 128 0,1-1-128 16,-5-4-384-16,0 0-128 0,0 0-32 0,3 3 0 16,-3-3-1632-16,6 0-320 0</inkml:trace>
  <inkml:trace contextRef="#ctx0" brushRef="#br0">19062 13253 25679 0,'0'0'1136'0,"-2"4"240"0,-2 1-1104 0,2-1-272 15,0 1 0-15,2-5 0 0,-1 5 752 0,1-5 80 0,0 0 32 0,0 0 0 16,1 6-640-16,-1-6-224 16,0 0 144-16,0 0-144 15,0 0-256-15,0 0-128 0,0 0-16 0,0 0-12080 0</inkml:trace>
  <inkml:trace contextRef="#ctx0" brushRef="#br0">19092 13127 27407 0,'0'0'1216'0,"0"0"256"0,-4 0-1184 0,-1 1-288 0,2 0 0 0,3-1 0 16,-4 2 896-16,1 0 128 0,0 1 32 0,3-3 0 15,0 0-816-15,0 0-240 0,0 0 0 0,0 0 128 31,0 0-1600-31,5 5-304 0</inkml:trace>
  <inkml:trace contextRef="#ctx0" brushRef="#br0">19224 13203 8287 0,'0'0'736'0,"0"0"-592"0,0 0-144 0,-4 1 0 0,-1 0 4240 0,1 0 816 16,-1 0 176-16,1 1 16 0,0 1-3456 0,-1 1-704 15,0 0-144-15,0 1-32 0,1 0-512 0,1 0-96 16,0 0-32-16,0 1 0 0,1 0-272 0,1-1 0 16,1-5 0-16,0 0 0 0,0 0 0 0,3 6 0 15,0-2 0-15,2-1 0 0,1-1 0 0,1-1-224 16,-1-1 32-16,0-1 16 0,0-1-128 0,0-1-16 16,1 0-16-16,0-1 0 0,0-2 48 0,-1 0 16 15,1 1 0-15,-2-1 0 0,-1 0 128 0,-1 3 144 16,-3 3-208-16,0 0 80 0,0 0 304 0,0 0 64 15,0 0 16-15,0 0 0 0,0 0 304 0,0 0 64 16,0 0 16-16,0 0 0 0,-4 5-176 0,-1 0-16 16,-1 1-16-16,1 0 0 0,1 1-48 0,0 2-16 15,-1 1 0-15,0 2 0 0,1-1 16 0,1 2 0 16,0 0 0-16,0-1 0 0,1 1-64 0,0 0-16 0,1 1 0 0,0-2 0 16,0 0-304-16,1 0 160 0,1-1-160 0,1-2 128 15,0 0-128-15,1-1 0 16,1 1 144-16,-1-4-144 0,3-1 0 0,0-2 128 0,1 1-128 15,0-2 0-15,1-2 0 0,-1-1 0 16,0 1 0-16,1-2-192 0,2-2-1792 16,-1-1-384-16,-2-1-64 0</inkml:trace>
  <inkml:trace contextRef="#ctx0" brushRef="#br0">19389 13210 11055 0,'0'0'480'0,"0"0"112"0,0 0-464 0,0 0-128 16,0 0 0-16,-3 4 0 0,-1 2 4736 0,0-1 944 16,0 0 176-16,1 1 32 0,-1 1-3984 0,0-1-816 15,1 3-144-15,1 0-48 0,0-1-576 0,1 2-112 16,0-1-16-16,2-1-16 0,-1-1-176 0,2 1 0 16,2-3 0-16,-1-2 0 0,-3-3 0 0,0 0 0 15,7 1 0-15,0-1 0 0,-1-2-128 0,1 0-16 0,-2-3 0 0,1-2 0 16,-1 0-64-16,0 0-16 15,0 1 0-15,0-1 0 0,-1-1-48 0,1 0-16 16,-1 0 0-16,-1 1 0 0,1 1 32 0,-1 1 16 16,-2-1 0-16,1 2 0 0,-2 4 240 0,0 0-144 15,0 0 144-15,0 0-128 0,0 0 128 0,0 0 0 16,0 0 0-16,0 0 0 0,0 0 0 0,0 0 0 16,0 0 0-16,0 0 0 0,0 0 0 0,2 6 0 15,0 0 0-15,0-1-128 0,-2-5 128 0,0 0 0 16,4 7 0-16,0 0 0 0,-4-7 0 0,5 5 0 15,0 0 0-15,1 0 0 0,0-1 0 0,1 0 0 0,-7-4 0 0,7 1 0 0,-7-1 0 0,9 2-128 16,-1 0 128-16,0 0 0 0,1-2 0 0,0 2 0 16,-2-2 0-16,2 1 0 15,-1 0 0-15,-1-1 0 0,1-1 0 0,-1 0 0 0,0-1 0 0,0 1 0 16,0 0 0-16,-2-2 0 0,2 1-320 0,-2-1 32 16,-1-2 0-16,0 0 0 15,0 0-304-15,-1 0-64 16,0 0-16-16,-1-2 0 0,0 1 224 0,-1-1 64 0,0 0 0 0,-2 2 0 0,0-2 240 0,1 7 144 15,-3-4-160-15,3 4 160 0,-5-3 320 0,0 1 176 16,0 2 16-16,0 1 16 0,-2 0 320 0,1 2 64 16,-1 1 16-16,0 1 0 0,-2 0-96 0,2 2-32 15,0-2 0-15,2 2 0 0,2-2 0 0,0 1 0 16,2-1 0-16,1 2 0 0,3 0-496 0,1 1-112 16,2-2 0-16,1 0-16 0,2 0-176 0,1 0 0 15,0 2 0-15,2-3 128 0,1-2-128 0,2 0 0 16,0-2 0-16,1-1 0 0,1-1 0 0,-3-2-176 15,0 0 16-15,1-2 0 16,-3 0-480-16,1-1-112 0,0 0-16 0,-3 0-10176 16,0-2-2032-16</inkml:trace>
  <inkml:trace contextRef="#ctx0" brushRef="#br0">20231 13175 9215 0,'0'0'816'0,"0"0"-656"15,0 0-160-15,0 0 0 0,0 0 5440 0,0 0 1072 16,-4 2 208-16,0 2 32 0,1 0-4496 0,0 0-896 16,-1 1-176-16,1 1-32 0,1 0-576 0,0 2-128 15,0-1 0-15,1 0-16 0,0 0-288 0,1 0-144 16,-1 0 160-16,1 1-160 0,0-8 0 0,1 6 128 15,1 1-128-15,0-2 0 0,-2-5 0 0,0 0 0 16,5 5 0-16,0-4 0 0,-5-1 128 0,0 0-128 16,6-1 0-16,0-1 144 0,-2-1-144 0,1 0 128 15,-1 0-128-15,0-1 128 0,0-1-128 0,0 0 0 16,0 0 0-16,0 2 0 0,0-1 0 0,-4 4 0 16,0 0 0-16,0 0 0 0,0 0 0 0,0 0 0 15,0 0 0-15,0 0 0 0,0 0 0 0,5 5 0 0,-1 1 0 0,0 0-176 16,0 0 176-16,0 0 0 0,-1 0 0 0,2-1 0 15,1 0 128-15,0-1 0 0,1-2 0 0,-2-1 0 16,-5-1-128-16,7 0 0 0,1 0 0 0,0-1 0 16,1-1 128-16,-1 0 16 0,0-1 0 0,1 1 0 15,1-3 64-15,0-1 16 0,-1 0 0 0,0 0 0 16,0-1-224-16,-1 0 0 0,0 1 128 0,0 0-128 0,-2 0 0 0,2-2 0 16,-2 1 0-16,0 1 0 31,-1 1-688-31,-1-1-16 0,-1 1-16 0,0-1 0 0,-3 6-1776 0,0 0-336 0,1-5-80 0</inkml:trace>
  <inkml:trace contextRef="#ctx0" brushRef="#br0">20645 13206 24479 0,'0'0'1088'0,"0"0"208"0,0 0-1040 0,0 0-256 15,0 0 0-15,0 0 0 0,-5 2 1008 0,0 1 144 16,-1 0 16-16,1 0 16 0,-1 1-288 0,0 1-48 16,0 0-16-16,1 1 0 0,0-1 64 0,1 0 16 15,0 1 0-15,0 3 0 0,1-2-272 0,2 2-48 16,1 0-16-16,0-2 0 0,1 0-272 0,3 0-64 16,0 0-16-16,1 0 0 0,1-4-224 0,1 0 0 15,0 1 0-15,1-3 0 0,-1-1 0 0,1-2 0 16,0-1 0-16,0-2 0 0,-1-1-256 0,0-1 0 0,-1 0 0 0,1-1 0 15,-1 1 64-15,0-1 32 16,-1-2 0-16,-1 2 0 0,-1-2 160 0,-1 2 0 0,-1-1 0 0,-1 1 0 16,0 1 0-16,-2-2 0 0,0 2 0 0,-1 2 0 15,-1-1 0-15,0 2 0 0,0 1 0 0,1 1 0 32,3 2-2272-32,0 0-416 0</inkml:trace>
  <inkml:trace contextRef="#ctx0" brushRef="#br0">20737 13270 13823 0,'0'0'608'0,"0"0"128"0,0 0-592 0,0 0-144 0,0 0 0 0,6-2 0 0,-1-2 4608 0,1 0 896 15,0-1 192-15,2 0 16 0,0 1-4432 0,1-1-896 16,0 0-192-16,-1 1-16 0,1-1-32 0,1 1 0 16,0 1 0-16,0-2-10608 15,-1 0-2128-15</inkml:trace>
  <inkml:trace contextRef="#ctx0" brushRef="#br0">21083 13019 35583 0,'0'0'1584'0,"-2"5"320"0,-2-1-1520 0,1 2-384 0,-1 2 0 0,1 1 0 16,1 2 1728-16,0 0 288 0,-1 2 48 0,1 0 16 15,0 0-992-15,1 0-208 16,1 2-48-16,0-1 0 0,1-2-608 0,0 0-224 16,0 0 144-16,1-2-144 0,-1-2 128 0,1 1-128 0,-1-1 128 0,1-1-128 15,0-1 0-15,1-2 0 0,-3-4-224 0,0 0 80 32,0 0-400-32,0 0-80 0,0 0-16 0,0 0 0 15,0 0 160-15,0 0 32 0,0 0 0 0,-3-4 0 0,-1-1 448 0,0 2 0 0,-3-1 0 0,0 1 0 16,-1 0 0-16,0 1 0 0,-1 1 0 0,1 1 0 15,0 1 0-15,0 1 208 0,0-1-16 0,1 3 0 16,1-1 320-16,0 2 48 0,1-1 16 0,1 1 0 0,2 1-256 0,1-1-64 16,1 0 0-16,0-5 0 0,3 5-256 0,2 1 160 15,1-2-160-15,1-1 128 0,2 1-400 0,2-3-96 16,2 0-16-16,0-1 0 16,2-2-2464-16,0-1-496 0,-1 0-112 0</inkml:trace>
  <inkml:trace contextRef="#ctx0" brushRef="#br0">21282 13160 32415 0,'0'0'704'0,"0"0"160"0,-1-3 32 0,-2-1 16 0,-1 0-720 0,0 1-192 15,-1 1 0-15,-1 1 0 0,-1 1 1840 0,-1 0 336 16,0 0 64-16,0 2 0 0,0 0-864 0,1 1-176 16,2 0-48-16,0 1 0 0,1-1-560 0,4-3-112 15,2 5-32-15,3 1 0 0,2 0-304 0,2 1-144 16,2 0 128-16,0 0-128 0,1-1 0 0,0-1 0 0,0 1 0 0,-2 0 0 15,0 0 128-15,-1 0-128 16,-3 0 128-16,-1 0-128 0,0-1 192 0,-2 0-64 16,-2 0 0-16,-1-5 0 0,-1 5 672 0,-3 0 128 15,-2-1 32-15,-2-1 0 0,-1 0-272 0,-2-2-48 0,1 1-16 0,-3 0 0 16,0-2-384-16,-1 0-80 0,1-2-16 0,0 1 0 16,0-1-144-16,1 2 0 0,-1-2 0 0,1 1 0 15,2-1-2320 1,1-1-352-16,-2 0-64 0,0-1-16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9T00:20:09.23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22655 5464 6447 0,'0'0'576'0,"0"0"-576"0,0 0 0 0,5-7 0 16,-5 7 4528-16,5-5 784 0,-1-1 176 0,-1 0 16 15,-3 6-2624-15,6-7-544 0,0 0-96 0,0-2-32 16,0-2-688-16,2-3-144 0,1 1-32 0,1 1 0 15,1 0-400-15,0-3-96 16,-1 0-16-16,1-1 0 0,2-2-96 0,0-1-32 16,0 0 0-16,1 2 0 0,-2 0-256 0,1 1-48 0,-1 2-16 0,0 1 0 15,-3-1-384-15,1 2 0 0,-2 2 0 0,0 0 0 16,0 1 0-16,-3 1 0 0,-1 1 128 0,1 3-128 16,-2-2 0-16,-3 6 0 0,0 0 0 0,0 0 0 15,0 0 0-15,0 0-224 0,0 0 32 0,0 0 0 16,0 0-2240-16,0 0-448 0,0 0-96 0,-5 5-14240 15</inkml:trace>
  <inkml:trace contextRef="#ctx0" brushRef="#br0" timeOffset="443.63">23123 5065 10127 0,'0'0'896'0,"0"0"-704"0,0 0-192 0,0 0 0 16,0 0 3856-16,0 0 752 0,0 0 128 0,0 0 48 0,0 0-2592 15,0 0-512-15,2 6-96 0,0 2-32 0,-2 2-608 0,0 1-128 16,0 0-32-16,0 2 0 15,-1 0-192-15,0 0-32 0,-1 3-16 0,-1 6 0 0,1 0-192 0,0 0-32 16,0-1-16-16,1-2 0 0,1-3-176 0,-1 1-128 16,0-1 144-16,0-2-144 0,0-1 0 0,0-2 0 15,1-2 0-15,-1 2 0 16,-1 1-1248-16,0-2-240 0,1-3-48 0,1-7-9088 16,0 0-1824-16</inkml:trace>
  <inkml:trace contextRef="#ctx0" brushRef="#br0" timeOffset="633.58">23058 5250 14735 0,'0'0'1312'0,"0"0"-1056"0,0 0-256 16,0 0 0-16,0 0 3920 0,0 0 736 0,7 4 144 0,-1-2 16 15,-6-2-2704-15,7 0-560 0,0 2-96 16,-1-1-32-16,2 0-816 0,0-1-160 0,0-1-48 0,2 1 0 0,-1 2-400 15,1 1 0-15,0-1-192 0,0-2-11216 16,-2-3-2256-16</inkml:trace>
  <inkml:trace contextRef="#ctx0" brushRef="#br0" timeOffset="1123.4">23485 5233 5519 0,'0'0'240'0,"0"0"64"0,0 0-304 0,0 0 0 0,0 0 0 0,0 0 0 16,0 0 5344-16,-7 1 1008 0,7-1 208 0,-7 0 32 15,0 0-4400-15,-1 0-880 0,-1-1-176 16,0 4-48-16,-1-2-624 0,0 3-128 0,0 1-16 16,-1 2-16-16,-1-1 96 0,1 3 32 0,0 0 0 0,1-1 0 0,1-3-80 0,2 1-16 15,2-1 0-15,1 3 0 0,0 1-16 0,3 0-16 16,1 0 0-16,0-9 0 0,0 0 64 0,10 7 16 16,1 1 0-16,0-4 0 0,2-6-96 0,1 1-16 15,0-1 0-15,-1 0 0 0,2 1-80 0,0-1 0 31,-3 0-16-31,0-2 0 0,-2-1-176 0,-2 1 128 0,-2 1-128 0,-6 3 128 0,6-4-128 16,-6 4 192-16,0 0-192 0,5-5 192 0,0-2 224 0,-5 7 48 16,2-9 16-16,-2 9 0 0,0 0 64 0,-1-7 16 0,1 7 0 0,-2-9 0 15,-1 0-304-15,-1 0-64 16,0-1-16-16,-1 2 0 0,1 2-176 0,0 1 0 0,-1 2 144 0,0-2-144 16,-1-2 0-16,0 2 0 15,0 1 0-15,6 4 0 31,0 0-432-31,-5-5-96 0,1 1-32 0,4 4 0 16,0 0-2304-16,0 0-464 0,0 0-80 0</inkml:trace>
  <inkml:trace contextRef="#ctx0" brushRef="#br0" timeOffset="1402.55">23663 5071 9215 0,'0'0'400'0,"0"0"96"0,0 0-496 0,0 0 0 16,0 0 0-16,0 0 0 0,6-7 4688 0,-6 7 848 15,0 0 160-15,0 0 48 0,0 0-3280 0,0 0-656 16,0 0-128-16,3 10-16 0,-1 0-560 0,-2 2-96 16,-2 3-32-16,-1 0 0 0,0 3-320 0,0-1-64 15,0 2-16-15,0-1 0 0,-1 0-176 0,0 0-32 0,2-1-16 0,0 3 0 16,1-1-352-16,0-3 128 0,0 1-128 0,0-5 0 15,-1 0-144-15,1 0-112 16,0-3 0-16,0 0-16 16,1-9-1568-16,0 0-304 0,0 0-64 0,-1 7-8848 0,1-7-1760 0</inkml:trace>
  <inkml:trace contextRef="#ctx0" brushRef="#br0" timeOffset="1575.16">23594 5248 13823 0,'0'0'1216'0,"0"0"-960"0,0 0-256 0,0 0 0 16,0 0 3312-16,0 0 608 0,0 0 128 0,9-1 32 0,-1-1-1840 0,-1 1-352 16,-7 1-80-16,11 1-16 0,0 1-1120 0,-1 2-224 15,0-1-64-15,0 1 0 0,2-3-240 0,0 1-144 16,-1 0 160-16,1-1-160 16,1-1-1424-16,1 0-384 0,-1 0-80 0</inkml:trace>
  <inkml:trace contextRef="#ctx0" brushRef="#br0" timeOffset="2019">23910 5238 4607 0,'0'0'400'0,"0"0"-400"0,0 0 0 16,0 0 0-16,-7 0 4768 0,0 0 864 0,7 0 192 0,-9 1 16 15,0 0-2816-15,-1 1-560 0,0 0-112 16,0 2-32-16,0 2-944 0,1 1-192 16,-1 0-32-16,1 1-16 0,0 1-368 0,1 1-80 0,0-1-16 0,1 1 0 0,3 0-144 0,0-2-16 15,3 0-16-15,2 0 0 0,2 0-320 0,2-1-176 16,2-2 192-16,1-1-192 0,1-2 0 0,2-2 0 16,1-2 0-16,0 0 0 0,-2 0 0 0,1 1 0 15,0-2-128-15,-1-2 128 0,-2-4-368 0,0-3 32 16,0 1 0-16,-1 2 0 15,-1 0-304-15,-1-1-64 0,-1-1-16 0,0 3 0 32,-1 1 192-32,-3 7 32 0,0 0 16 0,2-7 0 0,-1 0 480 0,-1 7 0 0,0 0 0 0,0 0 160 0,0 0 528 0,0 0 96 15,0 0 32-15,-4 6 0 0,4-6-80 0,-3 8-16 16,1-1 0-16,1 3 0 0,1 0-272 0,0 0-48 16,0-2-16-16,3-1 0 0,0 2-128 0,1 0-48 15,1-1 0-15,1-1 0 0,-1-2-208 0,1 0 0 0,0-1 0 16,0-1 0-16,0 0 0 0,0 1-336 15,0-1 48-15,2-1 16 16,0-3-1616-16,-8 1-320 0,9-4-64 0,-5 2-14928 0</inkml:trace>
  <inkml:trace contextRef="#ctx0" brushRef="#br0" timeOffset="2249.29">24181 5057 1839 0,'0'0'0'0,"-8"2"160"0,-1 0-160 0,2 0 0 0,1 1 0 0,2 0 0 16,0 1 9088-16,0 2 1792 0,0-1 368 0,0 5 64 15,1 2-7856-15,1 1-1552 0,0 1-320 0,1 1-64 16,2 0-688-16,0 2-128 0,0-1-16 0,2 1-16 0,1-1-352 0,0-1-64 16,0 1 0-16,0-4-16 0,-1 1-240 0,1 2 0 15,-1 0 0-15,1 4 0 16,1-3-1728-16,-1-2-272 0,-1-1-64 0,-1-4-11856 15,-1 2-2368-15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9T00:20:24.90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7559 7145 13823 0,'0'0'608'0,"0"0"128"0,0 0-592 0,0 0-144 15,0 0 0-15,16 9 0 0,-16-9 4288 0,0 0 816 16,0 0 160-16,0 0 48 0,7 1-2736 0,-1 0-528 16,0 0-128-16,-1-1 0 0,2 0-528 0,0 0-112 15,0-1 0-15,2-1-16 0,2 0-160 0,2 1-16 16,0-1-16-16,1 0 0 0,0-2-352 0,5-1-64 0,-1 1-16 16,1 0 0-16,-1 1-288 0,0 0-64 0,1 0-16 15,-1 0 0-15,0 0-144 0,-1 0-128 0,0 1 192 16,-1-2-192-16,-2 3 128 0,0-2-128 0,0 1 0 0,-1 0 0 15,-2 0 0-15,-1 0 0 0,-1 0 0 0,-1 1 0 16,0 1 0-16,-2 0-272 0,-6 0 16 16,0 0 16-1,5 0-2016-15,-5 0-416 0,0 0-80 0,0 0-10720 0,0 0-2144 0</inkml:trace>
  <inkml:trace contextRef="#ctx0" brushRef="#br0" timeOffset="285.37">7742 7162 27071 0,'0'0'1200'0,"0"0"240"0,0 0-1152 0,0 0-288 0,0 0 0 0,0 0 0 0,0 0 2032 0,0 0 336 16,1 8 80-16,0-4 16 0,2 3-976 0,2 1-192 15,0 0-32-15,0 2-16 0,1-2-288 0,-3 2-48 16,0 2-16-16,0 1 0 0,1 0-128 0,-1 1-16 15,0 0-16-15,-1 0 0 0,0-1-240 0,-1 1-48 0,1 0-16 0,-1-1 0 16,-1 1-176-16,0 1-48 16,-1 0 0-16,0-1 0 0,0 0-208 0,1-2 0 0,0 1 0 0,0-1 0 15,-1-3 0-15,1-1 0 0,0 0 0 0,0-1 0 32,1-1-352-32,-1-6-112 0,0 0-32 0,0 0 0 15,3 4-2496-15,-3-4-496 0,0 0-96 0</inkml:trace>
  <inkml:trace contextRef="#ctx0" brushRef="#br0" timeOffset="738.19">8139 7492 2751 0,'0'0'256'0,"0"0"-256"0,0 0 0 0,0 0 0 0,0 0 4544 0,0 0 848 16,6-2 176-16,0-1 48 0,-6 3-2320 0,4-5-464 15,2 1-80-15,-2-1-32 0,-3-3-880 0,0 1-176 16,2-1-48-16,-1-1 0 0,-2 0-720 0,0-1-128 0,-1-1-48 0,0-1 0 16,1 0-272-16,-2-1-64 15,-1 0-16-15,-1 1 0 0,0-1-240 0,0 0-128 0,1-2 160 0,-1 2-160 16,1-1 0-16,-1 0 128 0,0 1-128 0,0-1 0 15,1 1 0-15,0 2 0 0,0 0 0 0,1 0 0 16,1 1 0-16,-1 1 0 0,0 1-192 0,1 0 192 16,0 1-176-16,0-1 176 0,1 2-160 0,0 1 160 15,0 5 0-15,1-4-144 0,-1 4 144 0,2-4 0 0,0 0 0 0,1 0-160 16,2 2 160-16,0-2 0 16,0 1 0-16,1 1 0 15,4-1 0-15,0 1 144 0,-1-1 16 0,2 0 0 0,1 0 0 0,0 1 0 0,-1 0-32 16,1 1-128-1,1 1 192-15,-1-2-64 0,-1 2-128 0,0 2 0 0,1-2 0 0,-1 1 0 16,-3-1-128-16,0 2-128 0,-2 1 0 0,-1 1-12400 16,-2 1-2464-16</inkml:trace>
  <inkml:trace contextRef="#ctx0" brushRef="#br0" timeOffset="921.89">8168 7305 7359 0,'0'0'656'0,"0"0"-528"0,0 0-128 0,0 0 0 16,7-2 5424-16,-1 1 1040 16,0-1 224-16,2 0 32 15,0 0-3888-15,1 0-784 0,2-2-144 0,1 1-48 0,1 0-848 0,-1 0-176 16,2 1-48-16,0-1 0 16,-1 0-512-16,1 0-96 0,-1-1-32 0,1 0 0 0,0 1-2256 0,0-1-448 0,0 1-80 0</inkml:trace>
  <inkml:trace contextRef="#ctx0" brushRef="#br0" timeOffset="1145.98">8518 7234 33695 0,'0'0'1488'0,"0"0"304"0,0 0-1424 0,0 0-368 0,0 0 0 15,0 0 0-15,5 3 2000 0,1-2 336 0,1 0 64 0,0-1 16 16,2 0-1072-16,0 1-192 16,0 0-64-16,-1 0 0 0,0-1-672 0,0 1-144 15,1-1-16-15,-1 0-16 0,1-1-240 0,-1 0 0 0,2 1 0 0,-1-1 0 32,-2 0-1216-32,1 0-272 0,-1-1-64 0,-1 0-17840 0</inkml:trace>
  <inkml:trace contextRef="#ctx0" brushRef="#br0" timeOffset="1654.32">8851 7062 9215 0,'0'0'816'0,"0"0"-656"16,0 0-160-16,0 0 0 0,0 0 3856 0,0 0 752 0,0 0 128 0,0 0 48 0,0 0-1712 0,0 0-320 31,0 0-80-31,4-4-16 0,3 1-896 0,-1 0-176 0,0 1-48 0,1-2 0 0,1 1-384 16,0 1-96-16,0 1-16 0,1-1 0 0,-1 0-336 0,2 1-64 15,-2 0 0-15,3 1-16 16,0-1-176-16,1 1-16 0,0 0-16 0,-1 0 0 15,1 0-208-15,1 0-32 0,0 0-16 0,-2 0 0 0,2 0-160 0,-1 0 0 16,-1 1 0-16,-1 0 128 0,0-1-128 0,0 0 0 0,-1 0 0 0,-2 1 0 16,-1-1-320-1,-6 0-32-15,5 2-16 0,-5-2 0 16,0 0-1680 0,0 0-352-16,4 3-64 0,-4-3-16 0,0 0-1488 0,0 0-288 0</inkml:trace>
  <inkml:trace contextRef="#ctx0" brushRef="#br0" timeOffset="1905.68">8957 7125 14735 0,'0'0'1312'0,"0"0"-1056"0,0 0-256 0,0 0 0 0,0 0 4768 0,0 0 896 32,0 0 176-32,0 0 48 0,0 0-3424 0,0 0-672 15,0 0-144-15,0 0-32 0,1 6-736 0,-1 1-160 0,1 0-16 0,1 0-16 0,1 1-208 0,1 2-32 0,0 0-16 0,1 2 0 16,0 0-112-16,0 1-32 31,-1 2 0-31,-1 0 0 0,-1-1-160 0,0 2-128 0,0-1 192 0,-1-1-192 16,-2 1 0-16,1-1 0 0,0-2 0 0,-1-1 0 31,-1 2-1088-31,0-2-240 0,-1 0-32 0,0-1-16 16,-1 0-2080-16,-1 0-400 0,-7 7-96 0,3-4-16 0</inkml:trace>
  <inkml:trace contextRef="#ctx0" brushRef="#br0" timeOffset="2089.62">8862 7473 28383 0,'0'0'1264'0,"0"0"256"0,0 0-1216 0,6-3-304 0,1 1 0 0,0-1 0 15,-1 1 2320-15,1-3 416 0,0 1 80 0,0 0 0 0,0 0-1280 16,2 1-256-16,0 0-48 0,0 1-16 0,2 1-432 0,0 0-80 16,2-1-32-16,-1 1 0 0,-1-1-336 0,-1 2-64 15,3 0-16-15,0 0 0 0,-1 0-256 0,1 0 0 16,0-2 0-16,-1 1 0 15,0 0-1248-15,1-1-304 0,0-1-64 0,-1-1-16 16,1 0-2016-16,-1 0-384 0,-1-1-96 0</inkml:trace>
  <inkml:trace contextRef="#ctx0" brushRef="#br0" timeOffset="2365.46">9305 7080 6447 0,'0'0'576'0,"0"0"-576"16,0 0 0-16,0 0 0 0,0 0 5792 0,0 0 1056 15,0 0 192-15,0 0 64 0,0 0-4144 0,4 7-816 0,-1-1-160 0,1 3-48 0,-1 2-800 0,1 1-176 16,0 0-16-16,0 1-16 16,-1 2-352-16,1-1-80 0,0 2-16 0,-1 2 0 15,0 0 32-15,-1 1 16 0,1-3 0 0,-1 2 0 0,1-3-224 0,0-1-48 16,-1 1-16-16,1-2 0 0,0-1-240 0,0-2 0 15,-1 1 0-15,0-1 0 32,0-2-288-32,0-1-96 0,-1-1-32 0,-1-6 0 0,0 0-2128 15,0 0-416-15,0 0-96 0,0 0-14016 0</inkml:trace>
  <inkml:trace contextRef="#ctx0" brushRef="#br0" timeOffset="2727.49">9296 7090 24415 0,'0'0'1088'0,"0"0"208"0,0 0-1040 0,0 0-256 15,3-5 0-15,0 1 0 0,1 1 2048 0,0-2 368 0,0 0 64 0,2 0 16 0,2-1-864 16,2 1-160 0,1 0-48-16,0 0 0 0,1 1-768 0,1 0-144 0,0 0-48 0,-2 2 0 0,3-1-144 15,0 3-16-15,-1 1-16 0,1 1 0 16,1 3 224-16,-1-1 64 0,0 2 0 0,-1 2 0 15,-2 2 0-15,-1 2 16 0,-1 0 0 16,0 0 0-16,-2 2-272 0,0 0-48 0,-3 0-16 0,0 1 0 16,-2 1-64-16,-2-2-32 15,-2 2 0-15,-1 0 0 0,0-1 16 0,0 0 0 16,-3 0 0-16,-1-2 0 0,-1 0 192 0,-1 0 32 0,0-2 16 0,1 0 0 0,-2 0-96 16,0 0 0-1,0-2-16-15,1-2 0 0,0 0-304 0,0-1 128 16,-1-1-128-16,1-1 0 15,2 0-544-15,0 0-224 0,1-2-32 0,1-1-16 16,0 1-944-16,5-2-192 0,0 0-32 0,0 0-16 0,0 0-1088 0,0 0-224 0,0 0-32 16,0 0-11168-16</inkml:trace>
  <inkml:trace contextRef="#ctx0" brushRef="#br0" timeOffset="3153.04">9747 7371 13823 0,'0'0'1216'0,"0"0"-960"15,0 0-256-15,0 0 0 0,0 0 4048 0,0 0 768 16,2-6 160-16,0 2 16 0,-2-1-2368 0,2 0-464 16,-1 0-112-16,0-1 0 0,0 0-1072 0,1-1-208 15,-1-1-32-15,0 0-16 0,0 1-288 0,0-2-64 16,0-2-16-16,-1-1 0 0,0 1-48 0,-1-2-16 0,0-1 0 0,0 0 0 15,-1 1-96-15,0 0-32 16,0 0 0-16,0 2 0 0,0-2-160 0,0 1 160 0,0 0-160 0,0 1 160 16,-1 0-160-16,1 1 0 15,-1 0 0-15,1 2 0 0,0 0 0 0,0 1 0 0,0 1 0 0,1 0 0 0,1 0 0 16,0 1 0-16,0 5 0 16,0-4 0-16,2 0 0 0,-2 4 0 0,0 0 0 0,4-4 0 15,1-1 0-15,2 1 240 0,0 0-48 16,3 2 0-16,1-3 160 0,1 2 32 0,-1 0 0 15,3 0 0-15,0 1-128 0,0 0 0 0,-2-1-16 16,2 3 0-16,0-1-240 0,-2 1 128 0,-1 0-128 0,1 0 0 0,0 0 0 0,-2 0 0 16,0 0 0-16,-1 1 0 0,-1 0-240 0,-1 1-80 15,-2 0-32-15,0 1 0 16,-5-3-1664-16,0 0-336 0,1 6-64 0,-3 1-16 16,-1 0-1536-16,-1 1-320 0,-2-1-64 0</inkml:trace>
  <inkml:trace contextRef="#ctx0" brushRef="#br0" timeOffset="3303.88">9797 7154 4607 0,'0'0'400'0,"-2"6"-400"16,-2 0 0-16,0 0 0 0,0 1 4432 0,2-2 816 16,2-5 144-16,-2 7 48 0,1-1-1344 0,2 0-256 0,3-1-48 0,1 0-16 15,2-1-1248-15,-1-1-256 16,2 1-48-16,0 1-16 0,2-2-1968 0,2 0-400 0,-1-1-80 0,2 0-16 16,1 0 1200-16,-1 0 224 15,1-1 48-15,0-1 16 16,-2-1-1488-16,0-1-288 0,0 0-64 0,0-1-13600 0,-3 1-2736 0</inkml:trace>
  <inkml:trace contextRef="#ctx0" brushRef="#br0" timeOffset="4057.04">10296 7431 21423 0,'0'0'944'0,"0"0"208"0,0 0-928 0,0 0-224 0,0 0 0 0,-4-2 0 16,4 2 2112-16,-4-3 368 0,0-2 80 0,0 1 0 15,2 0-512-15,-2 0-128 0,0-1 0 0,0 0-16 16,0 0-448-16,0 0-96 0,-1-3-16 0,1-1 0 15,-1-1-272-15,1-1-64 0,0 1-16 0,2-3 0 0,-1-2-416 0,1-1-64 16,1-4-32-16,1 1 0 0,1-2-288 0,0 1-48 16,1-2-16-16,1 1 0 0,-1 0-128 0,2 1 0 15,1 2 0-15,0-3 128 0,0 3-128 0,0 0 0 16,1 2 0-16,0 3 0 0,0 2 0 0,-1-1 0 16,0 2 0-16,1-2 0 0,0 2-208 0,-1 1-32 15,-1 0 0-15,0 2 0 16,0 1-2544-16,1 1-512 0,-2 0-96 0</inkml:trace>
  <inkml:trace contextRef="#ctx0" brushRef="#br0" timeOffset="4307.32">10465 7126 8287 0,'0'0'736'0,"0"0"-592"0,0 0-144 0,-4-1 0 16,4 1 4416-16,-3-3 832 0,1-1 192 0,1 1 16 0,0-2-2672 0,0-2-544 15,-1 0-96-15,2 0-32 16,2 1-1152-16,0-3-256 0,1 1-32 0,2-3-16 0,0 0-528 16,-1 2-128-16,0 2 0 0,0-2 0 15,-1 3-144-15,0 1 144 0,-1 1-11280 16,-2 4-2144-16</inkml:trace>
  <inkml:trace contextRef="#ctx0" brushRef="#br0" timeOffset="4854.38">10604 7177 9215 0,'0'0'400'0,"0"0"96"0,0 0-496 0,0-5 0 0,1-2 0 0,-1 0 0 15,-1 0 5824-15,1-2 1088 16,0-1 192-16,-1 1 64 0,-2-2-4864 0,2 0-976 0,1 0-192 0,0 1-48 15,-1-1-816-15,1 2-272 0,2-1 160 0,0 2-160 16,-1 1-320-16,1 1-128 0,0 0-48 0,0 1-10816 16,-2 5-2160-16</inkml:trace>
  <inkml:trace contextRef="#ctx0" brushRef="#br0" timeOffset="5312.66">10696 7224 10127 0,'0'0'896'0,"0"0"-704"16,2-7-192-16,1 2 0 15,0 0 2624-15,0 0 480 0,1 0 96 0,0-1 32 0,0 1-1264 16,-1 1-256-16,1 1-48 0,-4 3-16 0,0 0-16 0,0 0 0 0,0 0 0 0,0 0 0 0,0 0-528 0,5 4-96 16,-2 3-32-16,-1 2 0 0,0 3-608 15,0 1-128-15,-1 1-32 0,-1 1 0 0,0 0-208 0,0 1 176 16,1-1-176-16,0 0 160 0,0 1 160 0,0-2 16 31,0-3 16-31,1 0 0 0,0 0 224 0,0-2 32 16,0-3 16-16,0-2 0 0,-2-4-32 0,0 0 0 15,0 0 0-15,0 0 0 0,0 0-96 0,5 2-32 16,-5-2 0-16,5-4 0 0,-2 1-32 0,1-3-16 0,0-1 0 16,0 0 0-16,-1-4-160 0,1 0-48 15,-1 1 0-15,1-3 0 0,1-2-208 0,0 1 0 16,0-1 128-16,0 0-128 0,0 1 0 0,1 0-256 16,0 0 48-16,1 2 16 15,-2 1-384-15,1-1-80 0,1 2-16 0,-2 3 0 16,-1 1-416-16,1 1-64 0,-1 0-32 0,-1 1-11360 0,-3 4-2256 0</inkml:trace>
  <inkml:trace contextRef="#ctx0" brushRef="#br0" timeOffset="6022.18">11067 7224 7359 0,'0'0'656'0,"0"0"-528"15,0 0-128-15,0 0 0 0,0 0 3232 0,0 0 608 16,0 0 128-16,0 0 32 0,0 0-1424 0,-3-4-272 0,-2 1-64 0,0 3-16 15,0 0-912-15,0 0-176 16,-1 2-48-16,0 1 0 0,0 1-352 0,-1 1-80 16,-1 1-16-16,1 1 0 0,1 1-352 0,-1 1-80 0,0 2-16 0,2 1 0 15,1-1 96-15,0 0 16 0,0 1 0 0,2-1 0 16,3 0 48-16,0-2 16 0,1-1 0 0,1-1 0 16,1-2-192-16,1-1-48 0,1-1 0 0,2-2 0 15,0-2-128-15,0-1 160 0,-1-1-160 0,1-1 160 16,-1-1-160-16,1-1 0 0,0-1 0 0,0-1 0 15,-1-1 128-15,0 0-128 0,-2-1 192 0,1 1-64 16,0-1-128-16,-2 0 0 0,0 0 144 0,-1 2-144 16,0 1 0-16,-1 1 128 0,0 1-128 0,-2 5 0 0,0 0 320 0,0 0-16 15,0 0 0-15,0 0 0 0,0 0 144 0,0 0 48 16,0 0 0-16,0 7 0 0,0-1-368 16,2 2-128-16,-2 1 0 0,2 0 144 0,0-1-144 0,1 0 0 15,-2 0 0-15,2-2 0 0,1 0-352 0,0-1 0 16,0-1 0-16,1 0 0 15,0-1-688-15,0-1-144 0,2-2-32 0,-2 0 0 16,-5 0-416-16,5-1-96 0,1-1 0 0,0 0-16 16,-1-1-576-16,0-1-112 0,1 1-32 0,-2-2 0 15,0 2 96-15,0 1 32 0,-1-2 0 0,2 1 0 16,-5 3 1504-16,4-4 320 0,-1 1 48 0,0-1 16 0,1 0 896 0,-4 4 192 16,0 0 48-16,4-4 0 0,0 0 816 0,0 2 160 15,-4 2 48-15,0 0 0 0,0 0 288 0,5 0 64 16,-5 0 16-16,0 0 0 0,4 2-32 0,-1 1-16 0,1 2 0 0,0-2 0 15,-4-3-560-15,2 6-96 16,0-1-32-16,0 3 0 0,0-2-512 0,0 1-128 0,0-1 0 0,0 0-16 16,0-1-496-16,0-1-192 0,1 1 128 0,-3-5-128 15,0 0 0-15,0 0-272 0,0 0 32 0,0 0-8304 16,0 0-1664-16,4-4-336 16</inkml:trace>
  <inkml:trace contextRef="#ctx0" brushRef="#br0" timeOffset="6139.95">11245 7122 21071 0,'0'0'928'0,"0"0"208"0,-4-2-912 0,4 2-224 0,0 0 0 0,0 0 0 15,0 0 1424-15,0 0 240 0,0 0 64 0,0 0 0 16,-1 6-3024-16,2-1-608 16</inkml:trace>
  <inkml:trace contextRef="#ctx0" brushRef="#br0" timeOffset="6408.62">11339 7312 5519 0,'0'0'496'16,"0"6"-496"-16,0-6 0 0,1 6 0 0,-1-6 5056 0,0 0 896 0,0 0 192 0,0 0 48 16,0 0-3104-16,0 0-608 15,0 0-128-15,0 0-32 0,0 0-784 0,0 0-144 16,4-6-48-16,0 0 0 0,0 0-656 0,1 0-144 0,0-3-32 0,1 0 0 16,0-1-368-16,0 0-144 0,1 0 0 0,1 0 144 15,1 0-144-15,0 2 0 0,-1 0 0 0,-1 2 128 16,2 0 64-16,0 2 16 0,-2 1 0 0,1 1 0 0,-2 2 304 0,-6 0 48 15,6 3 16-15,1 2 0 0,-2 1-96 16,0 1-16-16,-1 1 0 0,-1 0 0 0,0 2-208 0,-1 0-64 16,0-1 0-16,0-1 0 0,1 1-192 0,-1-1-128 15,1-2 128-15,0 0-208 16,-1-1-1648-16,-2-5-336 0,0 0-64 0,0 0-16 31,0 0-1632-31,7-1-336 0</inkml:trace>
  <inkml:trace contextRef="#ctx0" brushRef="#br0" timeOffset="6613.71">11713 7094 11967 0,'0'0'1072'0,"0"0"-864"0,3-5-208 0,1 1 0 15,0 2 4544-15,0-3 848 0,-1-1 176 0,0 0 48 16,2 0-2928-16,-1-3-592 0,0 1-112 0,2 0-32 15,0-2-1072-15,1 0-224 0,-1 0-32 0,0 1-16 16,0-2-480-16,1 1-128 0,0 1 0 0,-1 1 0 31,0 1-1776-31,-1 1-368 0,-5 6-80 0</inkml:trace>
  <inkml:trace contextRef="#ctx0" brushRef="#br0" timeOffset="6759.42">11806 7072 11967 0,'0'0'528'0,"0"0"112"0,0 0-512 0,0 0-128 15,0 0 0-15,0 0 0 0,4-5 6704 0,0 0 1296 16,1-1 272-16,-1 0 48 0,1-1-5760 0,0 1-1152 16,-1-1-224-16,0 0-48 0,0-1-864 0,0 1-272 15,0 1 160-15,-1 1-160 16,0 0-2752-16,-1 0-624 0</inkml:trace>
  <inkml:trace contextRef="#ctx0" brushRef="#br0" timeOffset="7759.66">11818 7454 8191 0,'0'0'3328'0,"0"0"656"0,0 0 144 0,0 0 32 0,0 0-1408 0,0 0-256 0,6-6-64 0,0 0-16 16,1 0-352-16,1-1-64 0,0 0-16 0,0-1 0 15,-2 0-576-15,1 1-128 0,1 0-32 0,0 0 0 16,0 0-496-16,-1 0-112 0,-1-2 0 0,1 2-16 0,-1 1-496 0,-1 1-128 16,-1-1 0-16,0-1 0 15,0 2-1936 1,-1-3-416-16,0 1-80 0,0 1-15088 0</inkml:trace>
  <inkml:trace contextRef="#ctx0" brushRef="#br0" timeOffset="8100.07">12232 7050 24191 0,'0'0'528'0,"0"0"112"0,0 0 32 0,0 0 0 0,0 0-544 0,0 0-128 15,0 0 0-15,0 0 0 0,0 0 1920 0,0 0 336 0,0 8 80 0,-1 1 16 16,-1 2-1216-16,1 1-240 0,1 3-64 0,1 2 0 16,-1-1-624-16,1 2-208 0,0 0 128 0,0 2-128 15,0 2 0-15,1-2 0 0,0 1 128 0,0-3-128 16,0 1 0-16,0-4 0 0,2 0 0 0,-1-2 0 0,0-1 0 0,0-4 0 15,0 0 0-15,0-2 0 32,0-1-1968-32,-3-5-448 0,0 0-80 0</inkml:trace>
  <inkml:trace contextRef="#ctx0" brushRef="#br0" timeOffset="8418.93">12247 7057 25055 0,'0'0'1104'0,"0"0"240"0,-1-6-1088 0,1 0-256 16,2 1 0-16,-1-1 0 0,1 0 1728 0,1-1 304 0,1 0 48 0,1 0 16 0,2 0-976 0,1 0-192 16,1 1-32-16,2 1-16 0,1 0-496 0,1 2-112 15,1 3-16-15,0 0 0 16,4 0-48-16,-1 2-16 16,-1 2 0-16,0 1 0 0,0 1-192 0,-2 3 144 0,0 0-144 0,-2 3 128 15,-4 1-128-15,1 1 192 0,-3 2-192 0,-1 1 192 16,-4 0-64-16,0 2-128 0,-3-1 192 0,0 2-64 15,-3 0 176-15,-2 2 16 0,-1-3 16 16,2-1 0-16,-2 0 256 0,-2-4 48 0,-1 0 16 0,1 0 0 16,-2-4-144-16,1 0-16 0,0-1-16 0,2-1 0 15,0-3-272-15,1-1-48 0,-1-2-16 0,2 0 0 16,0-2-144-16,2-2-224 16,-1-1 48-16,1 0 16 15,0-1-1696-15,2 0-320 0,1 0-80 0,1-1-9296 0,0 0-1856 0</inkml:trace>
  <inkml:trace contextRef="#ctx0" brushRef="#br0" timeOffset="8824.54">12702 7224 16575 0,'0'0'1472'0,"0"0"-1168"0,0 0-304 0,0 0 0 15,2-4 3824-15,-2 4 704 0,2-4 144 0,-2 4 16 0,0-5-2688 0,0 5-528 16,0-4-128-16,0 4 0 0,0 0-896 0,0 0-192 16,-4-3-16-16,1 3-16 0,-2 3-80 0,0-1-16 0,-1 3 0 0,0 0 0 0,-1 2-128 0,0 1 0 31,0 3 144-31,2 1-144 0,-1 0 224 0,0 3-32 0,-1-2 0 0,1 1 0 0,1-1 32 0,2 1 0 31,2-1 0-31,3 0 0 0,0-1-32 0,2-3 0 16,1-1 0-16,2 0 0 0,0-1-192 0,2-4 0 15,0 0 128-15,2-1-128 0,1-3 144 0,0-1-16 16,-2-3 0-16,2 0 0 0,1 0-128 0,-1-2 160 16,-3-2-160-16,1 0 160 0,-1-2-160 0,-1 0 0 0,-3 1 144 0,-2 0-144 15,-1 0 128-15,-1 0-128 16,-1 3 128-16,-2-2-128 0,0 0 0 0,-1 1 0 0,-2 1 0 16,0 0 128-16,-1 2-128 0,0 0-192 15,-1 1 64-15,1 0 0 16,1 0-1664-16,0 1-336 0,0 1-64 0,1 1-16 15,4 1-1184-15,0 0-256 0,0 0-32 0</inkml:trace>
  <inkml:trace contextRef="#ctx0" brushRef="#br0" timeOffset="9208.6">12981 7214 8287 0,'0'0'368'0,"0"0"80"0,0 0-448 0,0 0 0 16,0 0 0-16,0 0 0 0,0 0 5504 0,0 0 1008 16,0 0 208-16,0 0 32 0,0 0-4576 0,-3 4-928 15,-1 0-176-15,-1 0-48 0,0 1-672 0,1 1-144 0,-3 1-16 0,-1 1-16 16,-1 1-176-16,0 0 128 15,0 2-128-15,0 2 128 0,-1 0 128 0,2 1 0 0,2-3 16 0,2 1 0 16,1-1 96-16,3 1 16 0,2-1 0 0,2-1 0 16,2 0-256-16,2-3-128 0,1-1 160 0,2-1-160 15,-1-1 0-15,1-2 0 0,0-2 0 0,1-1 0 16,-1-1 128-16,1-1-128 0,-1-2 0 0,0 0 0 16,-1 0 0-16,-1-1 0 15,-1 0 0-15,-1-1 0 0,-2 1-640 0,0-1 0 16,-2 2-16-16,1-1 0 0,-1 1-688 0,-2 1-144 0,1-1-32 0,-1 0 0 15,-1 5-1824-15,1-5-368 0,-1 5-80 0,0-6-6576 0</inkml:trace>
  <inkml:trace contextRef="#ctx0" brushRef="#br0" timeOffset="9533.33">13218 7009 13823 0,'0'0'1216'0,"0"0"-960"16,0 0-256-16,0 0 0 0,0 0 4288 0,0 0 832 0,0 0 144 0,0 0 48 16,6 1-2864-16,-2 3-560 0,-2 1-112 0,1 2-32 15,-2 3-704-15,0 1-144 16,-1 3-16-16,0 3-16 0,-1-1-160 0,1 3-16 0,-2 0-16 15,-1 2 0-15,1 0-96 0,0 2-32 0,0-3 0 0,1-1 0 16,1 0-288-16,1-2-48 16,0 0-16-16,0-3 0 0,0-3-192 0,0-1 0 0,0-2 0 0,2-2 0 0,-3-6-320 15,0 0-48-15,0 0-16 0,5 4 0 32,-5-4-1920-32,6-1-384 0,0-4-64 0,2-4-14896 0</inkml:trace>
  <inkml:trace contextRef="#ctx0" brushRef="#br0" timeOffset="9893.17">13453 6749 20495 0,'0'0'896'0,"0"0"208"0,0 0-880 0,0 0-224 16,0 0 0-16,3 5 0 0,-3-5 2304 0,3 8 432 16,0 0 80-16,1 1 0 0,1 2-1152 0,3 2-224 15,-1 1-48-15,0-1-16 0,3 3-352 0,0 1-80 16,-1-1-16-16,1 2 0 0,0 0 32 0,0 1 16 16,-1 0 0-16,-1 1 0 0,-1-1-192 0,-1 1-32 15,0 1-16-15,-1 1 0 0,-1 1-288 0,0-2-64 16,0 1-16-16,-3 0 0 0,-2 2-32 0,0-1 0 15,-1 0 0-15,-1-2 0 0,0 0-64 0,-2-1-16 0,0 0 0 0,-1-2 0 16,0-1-112-16,0-1-16 16,0-2-128-16,0 0 192 0,0-1-192 0,0-2 0 0,1-1 0 0,1-2 0 15,0-1-272-15,0-2-112 0,4-5 0 16,0 0-16-16,0 0-1968 0,0 0-400 0,-4-1-80 0,0-3-15440 16</inkml:trace>
  <inkml:trace contextRef="#ctx0" brushRef="#br0" timeOffset="10576.07">13905 7072 6447 0,'0'0'272'0,"0"0"80"0,0 0-352 0,0 0 0 16,6-1 0-16,1-1 0 0,1 0 6384 0,0 0 1200 0,2 1 240 0,1-1 48 16,3 0-5456-16,-1 2-1104 15,3-2-224-15,1 2-32 0,-2 0-752 0,2 0-160 0,-1 2-16 0,-1-1-128 31,1 1-1296-31,-2 1-368 0,-3 1-80 0</inkml:trace>
  <inkml:trace contextRef="#ctx0" brushRef="#br0" timeOffset="10766.55">13928 7280 32127 0,'0'0'1424'0,"0"0"304"0,0 0-1392 0,0 0-336 15,0 0 0-15,7 0 0 0,0-1 1824 0,1 0 288 0,1-1 64 0,1 0 16 16,2 0-848-16,1 0-192 0,1-1-16 0,0 0-16 16,0 1-624-16,1 0-128 0,1-1-32 0,0-2 0 15,1 3-336-15,-3-1-160 0,0-1 16 0,0 1 0 16,-3 0-2880-16,0 1-576 0,-1 1-112 0</inkml:trace>
  <inkml:trace contextRef="#ctx0" brushRef="#br0" timeOffset="11290.1">14625 6858 25167 0,'0'0'1104'0,"0"0"240"0,0 0-1072 16,0 0-272-16,0 0 0 0,0 0 0 0,0 0 2576 0,0 0 464 0,0 0 96 0,0 0 0 0,0 0-912 16,4 5-192-16,-4-5-48 0,5 5 0 0,0 0-704 0,1-1-128 15,1 0-48 1,2-2 0-16,2 0-480 0,1 0-112 0,3 1 0 0,1-1-16 15,0-1-176-15,2 0-16 0,0 0-16 0,1 0 0 0,0 0-144 0,-1 1-16 16,1-1-128-16,-2 0 192 0,0-1-192 0,0 0 0 0,-4 1 0 0,1 1 0 16,-3-2 0-1,-2 0-192-15,-1 1 48 0,-1 0 0 16,-2 0-480-16,-5-1-80 0,5 2-32 0,-5-2 0 0,0 0-1120 0,0 0-240 16,0 0-32-16,0 0-16 0,-1 4-1152 15,-3 1-224-15,-2-1-64 0</inkml:trace>
  <inkml:trace contextRef="#ctx0" brushRef="#br0" timeOffset="11561.23">14772 6959 25391 0,'0'0'1120'0,"-3"1"240"0,0-1-1088 0,0 0-272 0,-1 0 0 16,0 1 0-16,4-1 2432 0,-3 2 448 0,3-2 64 16,-3 0 32-16,3 0-1120 0,0 0-240 0,0 0-32 15,-3 3-16-15,0 4-352 0,1-1-64 0,1 2 0 0,1 1-16 0,0 1-368 0,0 3-80 16,0 2-16-16,-1-1 0 0,1 2-320 0,0 3-64 0,0-3-16 0,0 2 0 15,0-2-112-15,0 2-32 32,0-1 0-32,0-1 0 0,1 0-128 0,-1-1 0 0,0-1 0 15,0 0 0-15,0-2 0 0,0-3 0 0,-1 0 128 0,0-1-128 0,0 0 0 0,0-3 0 16,1-5-192-16,0 0 192 31,0 0-1328-31,0 0-144 0,0 0-16 0,0 0-16 16,0 0-624-16,0 0-128 0,0 0-32 0,0 0-9392 0,4-5-1888 15</inkml:trace>
  <inkml:trace contextRef="#ctx0" brushRef="#br0" timeOffset="11992.74">15087 7261 7359 0,'0'0'656'0,"0"0"-528"16,0 0-128-16,0 0 0 0,5 0 4528 0,-5 0 864 16,6 0 176-16,-1-2 48 0,0 0-2848 0,0-3-560 15,-1 0-112-15,-1 0-32 0,-1 0-816 0,1-1-160 16,-1-1-48-16,0 0 0 0,0-1-336 0,-1-1-80 0,-1 0-16 0,0-1 0 16,-1 0-240-16,0-2-48 15,-1 1-16-15,-1-4 0 0,0 0-128 0,1-1-32 0,-2-1 0 0,0 2 0 16,0 0-144-16,0-1 0 0,0 1 0 15,0 2 0-15,1 3 128 0,0 2-128 0,-1 1 0 0,1 0 128 16,0 1-128-16,1 2 0 0,1 1 0 0,1 3 0 16,0 0 0-16,0 0 0 0,0 0 0 0,-1-3 0 15,1-2 0-15,0 5 0 0,0 0-128 16,0 0 128-16,4-3 0 0,2 1 128 0,1 0 0 0,1 0 0 0,1 0 256 16,1-1 64-16,0 2 0 0,2 0 0 0,0 0-176 15,0 1-16-15,2-2-16 0,1 2 0 0,-1 2-80 16,1-2-16-16,1-2 0 0,-2 2 0 15,-1 0-144-15,0 0 0 0,-1-1 0 0,-1 1 0 16,-1 1-1024-16,-1 1-256 0,-3-2-32 0,-2 2-16 16,-4-2-2816-16,0 0-560 0</inkml:trace>
  <inkml:trace contextRef="#ctx0" brushRef="#br0" timeOffset="12166.34">15089 7122 4607 0,'0'0'192'0,"0"0"64"15,0 0-256-15,0 0 0 0,0 0 0 0,0 0 0 0,6 4 6928 0,1-1 1344 16,0-3 272-16,3 1 48 0,1-1-5216 0,1 0-1056 16,1-1-208-16,0 0-32 0,1-1-960 0,2 0-192 15,1 0-32-15,0 0-16 0,1-1-496 0,-2 1-112 16,0-2-16-16,0 1 0 0,0 0-400 0,1 0-96 16,-4-1-16-16,1 0 0 15,-1 0-2592-15,-1 1-528 0,-2-1-96 0</inkml:trace>
  <inkml:trace contextRef="#ctx0" brushRef="#br0" timeOffset="12697.93">15693 7271 7359 0,'0'0'320'0,"-3"4"80"0,-1 0-400 0,0 1 0 0,-1-3 0 0,2 1 0 0,3-3 5120 0,-3 5 928 16,0-2 192-16,3-3 32 0,0 0-3648 0,0 0-752 15,0 0-144-15,0 0-16 0,-4 3-400 0,4-3-80 16,0 0-16-16,0 0 0 0,-3 0-112 0,3 0-16 15,-3-1-16-15,0-1 0 0,-1 0-208 0,2-2-32 16,-1-1-16-16,0 0 0 0,-1 0-160 0,1-1-16 16,-1-2-16-16,1 1 0 0,-1-2-112 0,-1-1-32 15,0-2 0-15,0 0 0 0,0-1-144 0,1 0-16 16,0 1-16-16,0-2 0 0,0 1-64 0,0-3-16 16,2 0 0-16,1-1 0 0,1 2-96 0,1-2 0 15,0 1-128-15,0 1 192 0,1 0-192 0,1 0 128 16,1 2-128-16,1-1 0 0,0-1 128 0,0 2-128 15,2-1 0-15,1-1 0 0,0 3 128 0,1-4-128 0,0 1 0 0,0 2 0 16,0-1 128-16,-1 0-128 16,0 1 0-16,0 2 0 0,-2-1 128 0,1 1-128 15,-1 2 0-15,0 1 144 0,0-1-144 0,1 0 0 0,-2 1 0 0,-1 1 0 16,0 1 0-16,2-2 0 0,-1 1 0 0,-1 4 0 0,-1 0 0 0,-3 3 0 16,0 0-160-16,0 0 160 15,0 0-912-15,0 0-96 0,0 0-16 0,0 0 0 16,0 0-1584-16,0 0-320 0,0 0-64 0,-6 2-16336 15</inkml:trace>
  <inkml:trace contextRef="#ctx0" brushRef="#br0" timeOffset="13449.3">15887 7021 11055 0,'-17'0'976'0,"17"0"-784"16,0 0-192-16,0 0 0 0,0 0 3136 0,0 0 576 16,0 0 112-16,0 0 16 0,-5 0-1200 0,5 0-240 15,0 0-48-15,-4-2-16 0,-3 1-608 0,2-3-128 0,1 1-32 0,0-1 0 16,1 0-576-16,0-1-112 0,0 0-32 0,1-1 0 16,2 0-496-16,-1-1-96 15,0 1-32-15,2-3 0 0,0 2-224 0,1-1-160 0,0 0 32 0,1 0 0 16,0 0-2560-16,1 1-496 0,-1 3-96 0,2-1-12256 15</inkml:trace>
  <inkml:trace contextRef="#ctx0" brushRef="#br0" timeOffset="13603.89">15943 6979 20847 0,'0'0'912'0,"0"0"208"0,0 0-896 0,0 0-224 0,0 0 0 0,0 0 0 0,0 0 2464 0,3-6 448 15,-1 1 96-15,0-2 0 16,0 1-1008-16,0 0-208 0,-1-1-32 0,0 1-16 0,0-2-912 0,-1 2-176 15,-1 0-32-15,0 0-16 0,0 2-464 0,1 0-144 16,0 4 0-16,0 0 0 16,-1-5-1728-16,1 5-464 0,0 0-96 0</inkml:trace>
  <inkml:trace contextRef="#ctx0" brushRef="#br0" timeOffset="17526.75">16105 7046 911 0,'0'0'0'0,"0"0"0"16,0 0 0-16,0 0 0 0,0 0 4176 0,0 0 752 0,0 0 160 0,0 0 32 0,0 0-2272 0,0 0-448 16,14-1-96-16,-14 1 0 15,0 0-576-15,0 0-96 0,0 0-32 0,0 0 0 16,1 7-464-16,0 1-112 0,0 0 0 0,0 2-16 16,0-3-288-16,-1 3-48 15,0 0-16-15,0 0 0 0,-1-1-272 0,0-1-48 0,1 2-16 0,0-2 0 0,-1-2 112 0,0 0 16 16,1-6 0-16,-1 6 0 0,1-6 0 0,0 0 16 15,0 0 0-15,0 0 0 16,0 0-64-16,0 0-16 0,0 0 0 0,0 0 0 16,0 0 32-16,0 0 0 0,0 0 0 0,0 0 0 0,0 0-96 0,0 0 0 15,0 0-16-15,0 0 0 0,0-3-64 16,1-3-16-16,-1 1 0 0,0 0 0 0,0-2-16 16,1 0 0-16,0 1 0 0,1-1 0 0,-1 0-80 0,2 0 0 0,0 1-128 0,1 0 192 15,0-1-192-15,2-1 0 16,0 0 128-16,1 0-128 0,-1 0 0 0,0 1 0 15,0 0 0-15,-1 2 0 0,0 0 0 0,1-2 0 16,0 1 0-16,0 1 0 0,1 1 0 0,-1 0 0 0,-1 1 0 16,1 0 0-16,0 0 0 0,0 2 0 15,-6 1 0-15,6 0 0 16,-6 0-1056-16,7 1-160 0,-7-1-16 0,4 5-16 0,1 1-2496 16,-1 1-496-16</inkml:trace>
  <inkml:trace contextRef="#ctx0" brushRef="#br0" timeOffset="18005.14">16399 7088 24063 0,'0'0'1072'0,"0"0"208"0,5-3-1024 0,-2-2-256 15,0 0 0-15,0 1 0 16,-3 4 1136-16,2-4 160 0,-2 4 48 0,0 0 0 0,0 0-736 0,0 0-144 15,0 0-16-15,0 0-16 0,0 0 32 0,0 0 16 16,-6 2 0-16,0 1 0 0,0 1-192 0,-1 3-32 16,0-2-16-16,0 3 0 0,-1 1-48 0,0 1-16 15,1-1 0-15,-1 1 0 0,1 1 80 0,0 0 0 16,1 0 16-16,1-1 0 0,0 2 304 0,2-2 64 16,1-1 16-16,2 0 0 0,0-2-128 0,2-1-16 15,-2-6-16-15,6 4 0 0,0-2-368 0,2-2-128 16,1-2 0-16,0-3 144 0,-1 0-144 0,2-2 128 15,0 0-128-15,0-1 128 0,0-2-128 0,-1 1 128 16,0 0-128-16,-2 0 128 0,-1-1-128 0,-1 2 0 0,0-1 0 0,-1 2 0 16,-1 1 0-16,0 1 0 15,-1 0-144-15,-2 5 144 0,0 0 0 0,0 0 0 16,0 0 0-16,0 0 0 0,0 0 0 0,0 0 128 0,0 5-128 0,1 2 0 16,-1-2 0-16,3 2 176 0,-1 1-176 0,2-1 160 15,0 2-160-15,1-1 0 16,1 0 0-16,1-1 128 0,-1 0-128 0,1-1 0 0,0-1 0 15,2 0 0-15,0-1 0 0,0-1-256 0,-2-2 64 16,3 0 16 0,-1-2-960-16,-1 1-192 0,1-2-32 0,-3-1-16 15,0-1-2240-15,1 0-448 0,-2-1-96 0,-1 0-6896 0</inkml:trace>
  <inkml:trace contextRef="#ctx0" brushRef="#br0" timeOffset="18164.43">16645 7107 18655 0,'0'0'832'16,"0"0"160"-16,0 0-800 0,0 0-192 0,0 0 0 0,0 0 0 0,0 0 2096 15,0 0 368-15,0 0 80 0,0 6 16 0,0 1-1088 0,0-2-224 16,0 0-32-16,0 2-16 0,1-2-800 0,-1 3-144 16,0-2-48-16,1 1 0 15,0 0-208-15,0-3 0 0,0 3 0 0,1-1 0 0,-2-6 0 0,2 6 0 16,-2-6-192-16,0 0 192 16,0 0-1760-16,0 0-240 0,0 0-48 0,0 0-10384 0</inkml:trace>
  <inkml:trace contextRef="#ctx0" brushRef="#br0" timeOffset="18276.92">16666 6991 7359 0,'0'0'656'0,"-2"-4"-528"15,0-2-128-15,2 0 0 0,0 0 3280 0,0 1 624 0,0 0 128 0,-1 0-8656 16,1 5-1744 0</inkml:trace>
  <inkml:trace contextRef="#ctx0" brushRef="#br0" timeOffset="18558.9">16772 7194 4607 0,'0'0'400'0,"0"0"-400"15,0 0 0-15,0 0 0 16,0 0 6576-16,0 0 1232 0,0 0 240 0,1-5 48 16,1 0-5552-16,1-2-1120 0,1 0-208 0,1-2-64 0,0 0-768 0,0-1-176 15,1-2-16-15,0 2-16 0,1-3-176 0,1 2 0 16,2 0 0-16,-1 1 128 0,1 0-128 0,-1 1 0 15,0 3 0-15,-1 0 0 0,-1 3 0 0,1 0 0 0,1 1 0 0,-2 2 0 16,-1 2 0-16,0 1 192 16,-1 2 0-16,0 1 0 0,-1 2 320 0,1-1 80 0,-2 2 16 0,0 0 0 15,1 0-208-15,-2 2-32 0,-1-1-16 0,2-2 0 16,-1-1-352-16,1 0 128 0,-1-2-128 0,1-2 0 16,-3-3-1024-1,0 0-288-15,3 5-48 0,-3-5-16 0,6 0-2096 0,-1-1-432 0</inkml:trace>
  <inkml:trace contextRef="#ctx0" brushRef="#br0" timeOffset="18718.75">17069 7019 28223 0,'0'0'1248'0,"0"0"256"0,3-6-1200 0,0 0-304 16,0-1 0-16,0 1 0 0,1-2 1376 0,1-1 224 0,-1 0 32 15,1 0 16-15,0 0-1280 0,0-2-368 0,2 0 144 0,0 1-10272 16,0 1-2064 0</inkml:trace>
  <inkml:trace contextRef="#ctx0" brushRef="#br0" timeOffset="18891.14">17194 6983 32767 0,'0'0'1456'0,"0"0"288"0,8-2-1392 0,0-2-352 0,-1 0 0 0,2-1 0 0,0 0 2048 16,2-3 320-16,1 1 80 0,-1-2 16 0,0-1-1392 15,-1-1-288-15,0 0-48 0,1-1-16 16,-1 1-1872-16,-1-1-384 0,-2 0-80 0</inkml:trace>
  <inkml:trace contextRef="#ctx0" brushRef="#br0" timeOffset="19805.97">17483 7284 30575 0,'0'0'1344'0,"0"0"304"0,0 0-1328 15,0 0-320-15,4-6 0 0,1 0 0 0,0-2 2176 0,-1 1 384 0,0-1 64 0,1-1 0 16,0-1-1248-16,1 0-256 16,0 1-48-16,-1 0-16 0,1-2-736 0,-2 2-160 15,1 1-32-15,-1-1 0 16,-2 1-2544-16,-1 2-512 0</inkml:trace>
  <inkml:trace contextRef="#ctx0" brushRef="#br0" timeOffset="20259.68">17945 6789 14735 0,'0'0'1312'0,"0"0"-1056"15,0 0-256-15,0 0 0 0,0 0 3776 0,0 0 688 0,0 0 144 0,0 0 16 16,0 0-2160-16,0 0-432 16,0 0-96-16,0 0-16 0,-1 8-1120 0,0 3-224 15,1 2-64-15,1 4 0 0,0 2-128 0,0 0-16 0,0 2-16 0,0 0 0 16,0 2 224-16,0-3 64 0,0 1 0 0,1 0 0 15,1 0-304-15,0-3-48 0,0 0-16 0,1-3 0 16,0-2-272-16,0 0 0 0,0-2 0 0,0-3 0 31,0-2-1584-31,-4-6-272 0,5 3-48 0,-5-3-16 16,0 0-2336-16,0 0-480 0,0 0-80 0,5-13-7104 0</inkml:trace>
  <inkml:trace contextRef="#ctx0" brushRef="#br0" timeOffset="20561.22">17934 6805 911 0,'2'-13'0'0,"0"7"0"0,0 1 0 0,0 0 0 32,1-1 4432-32,0 1 816 0,0 2 144 0,0-2 48 15,-3 5-2784-15,6-3-544 0,1 1-128 0,0 2 0 0,1 1-736 0,0 1-144 16,2 2-16-16,1 1-16 0,0 1-16 0,0 1 0 0,2 2 0 0,1 1 0 16,0 1-112-1,1 1-32-15,-1 1 0 0,-2 1 0 0,-2 0-32 0,1-1-16 0,0 1 0 0,-3 3 0 16,-3-4-80-16,-1 1-16 0,-1-1 0 0,-2-1 0 15,-2 1-176-15,-2-1-32 0,-1 0-16 0,-2 0 0 16,-3 1-160-16,-3-2-48 16,0 0 0-16,0-1 0 0,-2 0-208 0,1 0-128 15,1-1 160-15,0-3-160 0,1 1 0 0,1-1 0 16,1-2 0-16,2-1 0 16,0-1-1520-16,2-1-192 0,0-1-32 0,5 0-16 0,0 0-2416 15,0 0-496-15,0 0-80 0,9-11-8816 0</inkml:trace>
  <inkml:trace contextRef="#ctx0" brushRef="#br0" timeOffset="20909.96">18359 6978 3679 0,'0'0'160'0,"0"0"32"0,0 0-192 0,-5-1 0 0,-1 0 0 0,0 1 0 16,6 0 7440-16,-7 1 1456 0,0 1 272 0,-1 0 64 15,0 0-6288-15,1 1-1248 0,-1 2-256 0,1 0-48 16,-1-1-736-16,0 3-144 0,1 1-16 0,1 1-16 16,1 1 32-16,1-1 16 0,1 3 0 0,1-1 0 0,2 1-144 15,0-3-48-15,3-1 0 0,2 2 0 0,1-2-336 0,3-1 128 16,-1-2-128-16,2-1 0 0,1 0 0 0,1 0 0 16,-1-4 0-16,0 0 0 0,0 0-192 15,1-4 0-15,0 0 0 0,-1-1 0 0,-2-2-80 16,0 0-32-16,0-1 0 0,-2-1 0 0,-2 1 304 0,-1-2-160 15,-2 0 160-15,0 0-128 0,-1-1 128 0,-2 1 0 16,-1-1 128-16,0 1-128 0,-3-1 0 0,-1 3 144 16,-1 1-144-16,0 0 0 0,0 0 0 0,-1 2 0 15,0 0-240-15,-1 1 80 16,0 1-1168-16,1 1-224 0,1 1-48 0,1 1-16 16,0 1-2496-16,1 1-496 0</inkml:trace>
  <inkml:trace contextRef="#ctx0" brushRef="#br0" timeOffset="21229.62">18670 6945 5519 0,'0'0'240'0,"0"0"64"0,0 0-304 0,0 0 0 0,2-4 0 0,0-1 0 0,-2 5 6144 0,1-5 1184 16,-1 5 224-16,-1-4 64 0,1 4-4800 0,-4-2-960 15,4 2-192-15,-6 1-48 16,-1 0-592-16,-1 3-112 0,1 1-16 0,-3 2-16 16,-1 0-208-16,-1 1-32 0,1 2-16 0,-1 1 0 0,2 1-176 0,1-1-16 15,0 1-16-15,4 0 0 0,0 0-160 0,3 0-16 16,1-1-16-16,3 0 0 0,1 0-224 0,3-2 0 16,3 0 0-16,2 0 0 0,2-3 0 0,-1-1 0 15,1-2 0-15,0-1 0 0,0-1-192 0,0-2 32 0,-1-2 0 0,0 0 0 31,-1-4-496-31,1 1-112 0,-1-2 0 0,-2 0-16 16,0 0-1664-16,-3-1-336 0,0 0-64 0,1-4-13392 0</inkml:trace>
  <inkml:trace contextRef="#ctx0" brushRef="#br0" timeOffset="21546.78">18938 6684 12895 0,'0'0'576'0,"0"0"112"0,0 0-560 0,0 0-128 0,5-2 0 0,-5 2 0 15,0 0 5600-15,0 0 1088 16,0 0 224-16,5 5 32 0,-2 0-4000 0,-2 3-816 0,0 3-144 15,0 3-48-15,-2-3-880 0,0 5-176 0,0 1-48 0,0 1 0 0,0 2-368 0,-1-1-80 0,-1 2 0 0,1-2-16 32,0 1-240-32,1 0-128 0,1-1 160 0,0-1-160 15,-1-3 0-15,1 0 0 0,0 0 0 0,0-2 0 16,0-1-448-16,1-2-64 0,0 0-32 16,0-2 0-16,-1-3-2208 0,0-5-432 0,0 0-80 0,0 0-14528 15</inkml:trace>
  <inkml:trace contextRef="#ctx0" brushRef="#br0" timeOffset="21911.41">19184 6553 24063 0,'0'0'1072'0,"0"0"208"0,0 0-1024 0,0 0-256 15,0 0 0-15,-1 5 0 0,0 1 2576 0,2 1 464 0,1 0 96 16,2 1 0-16,1 3-1712 0,3-1-336 0,0 1-80 0,0 1-16 16,2 1-528-16,1 0-96 0,0 2-32 0,0 1 0 15,0-1-96-15,1 0-32 0,0 1 0 0,-2 1 0 16,-1 1 112-16,0 0 32 0,-1 1 0 0,-3 2 0 15,-1-2 96-15,-1 1 32 0,0 2 0 0,-3 0 0 16,-2 1 128-16,-1-1 32 0,-3-1 0 0,-1 0 0 16,1-3-256-16,-2 1-32 0,-1 0-16 0,1-1 0 0,0-1-192 0,-1-3-144 15,0 1 192-15,1-3-192 0,1-2-160 0,-1 1-144 16,0-2-16-16,1-2-16 16,2-1-2432-16,0-2-496 0,0 0-80 0</inkml:trace>
  <inkml:trace contextRef="#ctx0" brushRef="#br0" timeOffset="22762.24">19772 6827 13823 0,'0'0'1216'0,"0"0"-960"0,0 0-256 0,0 0 0 0,0 0 3392 0,0 0 640 15,0 0 128-15,0 0 32 0,0 0-1216 0,0 0-240 0,0 0-48 0,0 0-16 16,0 0-624-16,0 0-128 0,0 0-32 0,0 0 0 15,0 0-368-15,0 0-80 0,0 0-16 0,5 1 0 16,-5-1-592-16,0 0-112 0,0 0-16 0,6 0-16 16,-6 0-416-16,7-2-80 0,0-1 0 0,-7 3-16 0,5-2-176 0,-5 2 0 15,5-3 0-15,-5 3 0 0,7-4 0 16,-7 4 0-16,0 0 0 0,6-4 0 0,-6 4 0 0,0 0 0 16,0 0 0-16,0 0 0 15,0 0 0-15,0 0 0 0,0 0 144 0,0 0-144 0,-8 3 128 0,0 1-128 16,-1 1 160-16,2-1-160 0,1-1 176 0,1 0-176 15,0 1 192-15,5-4-192 16,0 0 128-16,0 0-128 0,0 0 0 0,0 0 0 0,0 0 0 16,0 0 0-16,0 0 0 0,0 0 0 15,0 0-1168-15,6-8-192 0,3 1-48 0,-2 1 0 16,1-1-3008-16,4-3-624 0</inkml:trace>
  <inkml:trace contextRef="#ctx0" brushRef="#br0" timeOffset="23247.3">20105 6708 29663 0,'0'0'1312'0,"0"0"272"0,0 0-1264 0,0 0-320 0,0 0 0 0,0 0 0 15,0 0 2112-15,0 0 384 0,13-1 64 0,-3 1 0 16,2-3-944-16,2 1-192 0,2-1-32 0,7-1-16 16,0 0-448-16,0 2-96 0,0-3 0 0,0 1-16 0,1 0-352 0,-1 0-64 15,0 0-16-15,-2 1 0 0,0 0-240 0,-3 1-144 0,-2 1 160 0,-2 1-160 16,-3 0 0-16,-2 1-128 0,-9-1-16 0,0 0 0 31,0 0-1232-31,0 0-240 0,0 0-48 0,0 0-16 0,-3 5-416 0,-2 0-80 0,-1 0 0 0,2-2-16 31,-2 0-944-31,-3 1-192 0,-1-1-48 0</inkml:trace>
  <inkml:trace contextRef="#ctx0" brushRef="#br0" timeOffset="23456.15">20272 6709 23439 0,'0'0'1024'0,"0"0"240"0,0 0-1008 0,0 0-256 15,0 0 0-15,0 0 0 0,0 0 2288 0,0 0 400 0,0 0 96 0,0 0 16 16,0 0-784-16,0 0-160 0,0 0-16 0,0 5-16 16,-2 2-416-16,-1 4-96 15,0 0-16-15,1 0 0 0,1 2-672 0,-3 9-144 0,0-1-32 0,2-5 0 16,-1 2-208-16,-1 5-48 0,1-1-16 0,2-7 0 16,1-2-176-16,0 8 0 0,0-4 0 0,0-1 0 0,0-1-128 15,1-4-64-15,0-1-16 0,-1-1 0 31,0-2-1408-31,0-7-288 0,0 7-48 0,0-7-10576 0,0 0-2112 0</inkml:trace>
  <inkml:trace contextRef="#ctx0" brushRef="#br0" timeOffset="23630.71">20103 7053 11055 0,'0'0'976'0,"6"2"-784"16,2-5-192-16,1 2 0 0,1 0 4416 0,4-1 832 15,1-1 160-15,1 0 32 0,-1 1-2368 0,-3 0-496 16,0 1-80-16,6-3-32 0,2 0-928 0,-2 0-176 0,1 2-32 0,-1-2-16 15,-3 3-608-15,1-1-112 16,-1 1-16-16,-1 0-16 0,0 0-560 0,-1 0 0 16,-3 0 0-16,0 0 0 15,-1-1-2240-15,0 0-384 0,-1 0-96 0,-8 2-9312 0,0 0-1856 0</inkml:trace>
  <inkml:trace contextRef="#ctx0" brushRef="#br0" timeOffset="23898.43">20676 6655 15663 0,'0'0'688'0,"0"0"144"0,0 0-656 0,0 0-176 0,0 0 0 0,0 0 0 15,0 0 5312-15,-2 8 1040 0,-1 1 208 0,1-1 32 16,1 2-4496-16,-2 8-912 0,-1 0-176 0,0 2-48 0,0 2-704 0,1 1-256 15,0 3 144-15,0-3-144 0,0 2 208 0,1 1-32 16,-1-3-16-16,0-1 0 0,1-4-160 0,2 1 192 0,2-4-192 0,1-2 192 16,-1-1-368-16,1-2-64 15,1 0-16-15,0-3 0 16,-4-7-1488-16,5 5-304 0,-5-5-64 0,6 2-9408 16,0-3-1856-16</inkml:trace>
  <inkml:trace contextRef="#ctx0" brushRef="#br0" timeOffset="24249.74">20639 6676 3679 0,'0'0'320'16,"0"0"-320"-16,0 0 0 0,0 0 0 0,0 0 5440 16,5-6 1008-16,0 1 208 0,-1 0 32 0,2 1-3616 0,2 0-736 31,0 0-144-31,3 1-16 0,1-3-1008 0,2 2-192 0,0 1-32 0,3 0-16 15,0 1-560-15,1 2-112 16,-1 2-32-16,-1 3 0 0,0 1-64 0,-1 2-16 0,-2 3 0 0,-1 3 0 0,-2 2 0 0,-2 0 0 16,-3 2 0-16,0 7 0 0,-4 0-16 15,-3 0 0-15,-3 0 0 0,0-1 0 0,-2-2 224 16,-2 0 32-16,-1-2 16 0,0 0 0 0,-1-1 304 16,-1-1 48-1,0-3 16-15,4-4 0 0,-1-1-144 0,-6 4-32 0,2-3 0 0,5-4 0 16,1-1-208-16,-6 2-64 0,2-2 0 0,4-2 0 15,1-3-320-15,-3 1 128 0,-1-2-128 0,2 0 0 0,0-3-1040 16,8 3-288-16,-7-4-48 0,7 4-16 16,-5-5-672-16,5 5-144 0,-1-7-32 0,1 7-9408 0,0 0-1872 0</inkml:trace>
  <inkml:trace contextRef="#ctx0" brushRef="#br0" timeOffset="24661.37">21038 7009 24351 0,'0'0'1088'0,"0"0"208"0,0 0-1040 0,0 0-256 0,8-1 0 0,-8 1 0 16,0 0 1744-16,0 0 304 15,7-4 48-15,-7 4 16 0,6-4-688 0,-6 4-128 16,5-6-16-16,-3 3-16 0,0-3-416 0,0 1-80 15,-1-1 0-15,0 0-16 0,-1-3-272 0,0-1-48 16,-1-1-16-16,0 4 0 0,-1-4-96 0,-1-4-32 16,-2-1 0-16,0 0 0 0,-1 0-160 0,2 4-128 0,-1-3 192 0,-2-7-192 15,1 0 160-15,1 3-160 0,1 1 128 0,0 3-128 16,0 0 0-16,0 1-144 0,0 0 0 0,2 8 0 0,0-1 0 16,-1 1 0-16,2 0 0 0,0 2 0 15,1 4 144-15,0 0 0 0,0 0 0 0,4-4-128 16,1 1 128-16,2-1 0 15,-7 4 0-15,8-1 0 0,0 0 160 0,2 1 16 0,0 1 0 0,0 0 0 0,0 0-48 16,2 1-128-16,0 0 192 0,0 1-64 0,0-1 112 0,2 2 16 16,0-2 0-16,-1 1 0 0,2 0-128 0,1 0 0 15,-2-1-128-15,1 1 192 0,-1 0-192 0,-2-1 0 16,0 0 0-16,-1-1 0 16,-1 2-1600-16,-2 0-384 0,-3-1-64 0,-5-2-15264 0</inkml:trace>
  <inkml:trace contextRef="#ctx0" brushRef="#br0" timeOffset="24833.02">21060 6887 30287 0,'0'0'1344'0,"0"0"272"0,10 0-1296 0,-3-1-320 0,1 0 0 0,2-1 0 16,0 0 1968-16,1-2 320 0,3 1 64 0,1 0 16 15,1 0-1200-15,1 1-224 16,1 1-48-16,-1 0-16 0,1-2-576 0,-1 1-112 0,0-1-32 0,0 1 0 15,-2-2-2704-15,1 1-528 16</inkml:trace>
  <inkml:trace contextRef="#ctx0" brushRef="#br0" timeOffset="25284.99">21635 7038 7359 0,'0'0'656'15,"0"0"-528"-15,0 0-128 0,0 0 0 0,0 0 3712 0,0 0 704 0,0 0 128 0,-4 3 48 0,4-3-1328 0,-4 3-256 16,-2-1-48-16,1-1-16 0,0-1-560 0,0-1-112 0,0 0-32 16,0-1 0-16,1 0-656 0,1-2-144 15,0 0-32-15,0-3 0 0,-1 0-512 0,0-1-128 0,0-2 0 0,0 1-16 0,0-3-320 0,1 0-64 16,1-3-16-16,1 1 0 0,-1-2-192 0,0-1-32 16,3-2-128-16,1-1 192 0,1 2-192 0,2-3 0 15,-1 2 0-15,2-1 0 16,1 1 0-16,2 1 0 15,-1 0 0-15,3 0 0 0,0 1 0 0,0 2 0 0,-1 1-128 0,2 2 128 0,0 1 0 0,-1 0 0 16,0 0 0 0,1 2 0-16,0 0-160 0,-1 3 160 0,-2-1-128 0,0 1 128 15,0 1-864-15,-1 1-96 0,-1 0 0 0,-3 0-16 32,3 1-1168-32,-1 0-224 0,-1 1-64 0,1 0-10320 0,0 1-2080 0</inkml:trace>
  <inkml:trace contextRef="#ctx0" brushRef="#br0" timeOffset="25681.22">21907 6792 11967 0,'0'0'528'0,"0"0"112"0,-4 0-512 0,1-1-128 15,-1 0 0-15,1 0 0 0,-1-2 5104 0,1 1 976 0,0-2 208 0,0 1 48 16,1-2-3952-16,1 0-784 0,-1 0-144 0,2-2-48 16,1 1-1024-16,1 0-224 0,0-1-32 0,0 1-128 15,1-1-1248-15,0 1-352 0,0 1-80 0,1 1-14512 16</inkml:trace>
  <inkml:trace contextRef="#ctx0" brushRef="#br0" timeOffset="25853.73">21963 6775 11967 0,'0'0'1072'0,"0"0"-864"0,0 0-208 0,0 0 0 0,0 0 4544 0,0 0 848 15,-2-4 176-15,0 0 48 0,0-1-2816 0,0 0-560 16,0 1-128-16,0-1 0 0,1 0-1280 15,2 0-240-15,-1 0-48 0,1-1-16 16,1-2-720-16,0 2-128 0,1 1-48 0,0 0 0 16,1 0-2704-16,0 1-560 0,-4 4-96 0</inkml:trace>
  <inkml:trace contextRef="#ctx0" brushRef="#br0" timeOffset="26246.69">22107 6797 6447 0,'0'0'272'0,"0"0"80"0,0 0-352 0,0 0 0 16,0 0 0-16,0 0 0 0,0 0 6272 0,0 0 1168 0,0 0 240 0,0 0 64 16,-1 8-5264-16,0 0-1056 0,0 0-208 0,1 2-32 0,1 1-800 0,0 1-176 31,0-1-16-31,-1 1-16 0,2 2-48 0,0 1-128 0,0-1 192 0,0 0-64 0,0 0 112 0,0-1 16 15,-2 0 0-15,1 1 0 0,-1-2 320 0,1-2 80 16,-1 0 16-16,1-1 0 0,0-1 32 16,0-2 16-16,-1 1 0 0,0-7 0 0,0 0-80 0,0 0-32 0,0 0 0 0,0 0 0 15,0 0-96-15,0 0 0 16,0 0-16-16,6-6 0 16,0 1-240-16,0-1-32 0,0-3-16 0,0 0 0 0,1-2-208 0,-1 3 128 0,0-4-128 0,1 1 0 15,1-1 0-15,0 1 0 0,-1-2 0 0,-1 0 0 16,2 0 0-16,0 2-128 0,1 0-16 0,-1-1 0 31,0 0-1280-31,-2 3-256 0,-1 2-48 0,0 0-16 16,0 2-1040-16,0 1-208 0,-1 0-32 0,-4 4-13312 0</inkml:trace>
  <inkml:trace contextRef="#ctx0" brushRef="#br0" timeOffset="26644.66">22412 6842 4607 0,'0'0'400'0,"0"0"-400"31,0 0 0-31,0 0 0 0,-3-2 6112 0,0 1 1136 16,3 1 240-16,-6 0 32 0,-1 2-4352 0,0 1-864 0,1-1-192 0,-2 2-16 0,0 1-1200 0,0 1-224 15,0-1-48-15,1 2-16 0,1 3-352 16,-2 1-80-16,2 0-16 0,1 0 0 0,1 1-160 0,2 1 192 16,1-3-192-16,2-1 192 0,1-1-192 0,2 0 0 15,1-1 0-15,0-1 0 16,1-1 0-16,0-2-176 0,-1 0 176 0,2-3-192 15,1-3-48-15,2 2-16 0,-1-4 0 0,-1-1 0 0,1-1-64 0,0-2 0 16,0-1-16-16,-1 1 0 16,1-2-96-16,-2 0-16 0,-1 0 0 0,0 1 0 15,0 0 448-15,0 0 0 0,-1 1 0 0,0 2 0 0,-1 0 128 0,1 2 96 0,0 1 32 0,-5 4 0 16,0 0 320 0,0 0 80-16,0 0 16 0,0 0 0 0,0 0-96 0,1 6-32 0,-1 0 0 0,-1 3 0 31,0-1-288-31,0 2-48 0,2 0-16 0,-1-1 0 0,1 1-192 0,2 0 128 15,0 0-128-15,0 0 0 16,3-2 0-16,0 1 0 0,1-1 0 0,0-1-160 16,3-1-1280-16,0 0-256 0,-2-2-48 0,0-1-16 15,0-1-1248-15,0-2-240 0,-2-1-48 0,-1-1-16 16,2-1-784-16,-2 0-144 0</inkml:trace>
  <inkml:trace contextRef="#ctx0" brushRef="#br0" timeOffset="26770.14">22628 6914 6447 0,'0'0'576'0,"0"0"-576"16,0 0 0-16,1 7 0 0,1 0 2928 0,0 1 464 0,-3-1 112 0,1-7 16 16,4 6-1888-16,-1-1-368 0,-3-5-80 15,0 0-16-15,6 6-1008 0,-1-1-160 16,-5-5 0-16,0 0-10368 0</inkml:trace>
  <inkml:trace contextRef="#ctx0" brushRef="#br0" timeOffset="27134.41">22691 6718 12895 0,'0'0'1152'0,"0"0"-928"0,0 0-224 0,0 0 0 15,-4-2 3136-15,4 2 576 0,0 0 112 0,-3 4 16 0,3-4-2224 0,-3 6-448 16,0 0-80-16,2 1-32 16,2 3-1536-16,1 3-304 0,0-1-64 15,1 1-16-15,1 2-528 0,0 1-96 0,1-1-32 0,0 1 0 16,-1-1 176-16,0-2 48 0,1-1 0 0,-1 0 0 15,-1-2 592-15,0-1 112 0,0-2 16 0,-1-2 16 0,-2-5 2128 16,0 0 416-16,0 0 96 0,0 0 16 0,0 0 1072 0,0 0 224 16,5-3 32-16,-1-2 16 0,1-2-928 0,-2 0-176 15,1 1-32-15,0-3-16 0,1 0-1024 0,1-1-208 16,0 0-32-16,0 2-16 0,0-1-592 0,1 1-112 16,0-1-32-16,1 3 0 0,0 1-272 0,-1 1 0 15,-2 2 0-15,1 2 0 0,-6 0 0 0,6 4 128 16,-1 0-128-16,0 3 0 0,-1 1 0 0,1 1 0 0,-2 0 0 15,0 0 0-15,2 0 0 0,-2 1 0 0,2 0 0 16,-1 0 0-16,0-1 0 0,0-1-320 0,0 0 32 16,0-1 16-16,-4-7-544 0,5 6-96 0,0-1-32 15,1-2 0-15,2-2-2160 16,0-1-432-16,-2-1-96 0</inkml:trace>
  <inkml:trace contextRef="#ctx0" brushRef="#br0" timeOffset="27411.09">23164 6481 6447 0,'0'0'576'0,"0"0"-576"0,0 0 0 0,5 7 0 15,1 1 6784-15,0-1 1232 0,2 2 256 0,0 2 48 0,0 2-4592 0,0 3-912 16,0 3-192-16,1 1-48 0,-1 0-1184 0,0 4-240 0,-2-1-64 15,0 3 0-15,0-2-480 0,-1 2-96 16,-1 2-32-16,-1-3 0 0,0 1-336 0,-2 0-144 0,-1-1 128 16,-1-1-128-16,0-2 0 0,-1 2-320 0,-2 0 48 0,0-4 16 31,1-1-1072-31,-1-3-208 0,-1 0-32 0,0-1-16 16,-1-2-1024-16,1-2-208 0,-1 0-32 0</inkml:trace>
  <inkml:trace contextRef="#ctx0" brushRef="#br0" timeOffset="28640.21">7701 8592 20607 0,'0'0'448'0,"0"0"112"0,0 0 16 0,0 0 0 0,0 0-576 0,0 0 0 15,-2-8 0-15,2 8 0 16,4-2 2320-16,0-3 368 0,0 1 64 0,1 1 0 0,0 0-544 0,2 0-112 0,3 0-32 0,2 1 0 16,-2-3-752-16,1 1-160 15,3 0-16-15,1 1-16 0,1 0-464 0,1 1-80 0,0-1-32 0,0 1 0 0,2 1-352 0,-1-1-192 31,1 1 192-31,0 0-192 0,-2 0 128 0,2 1-128 16,-3-2 0-16,-1 2 0 0,-1 0 0 0,-1 2 0 16,-3-2-240-16,-1 0 80 15,-1 0-624-15,-1 1-128 0,-1 0-32 0,-6-1 0 16,0 0-2544-16,0 0-512 0,0 0-96 0</inkml:trace>
  <inkml:trace contextRef="#ctx0" brushRef="#br0" timeOffset="28894.96">7858 8586 10127 0,'0'0'448'0,"0"0"96"0,0 0-544 0,0 0 0 16,0 0 0-16,0 0 0 0,0 0 5008 0,-1 5 896 0,0 1 176 0,1 1 48 16,1 3-3760-16,0 0-736 0,2 2-160 0,0 1-16 15,1 3-784-15,-1 0-160 0,0 2-16 0,0 1-16 0,0 2-112 16,0 0-32-16,0 2 0 0,-1-3 0 0,0 2-16 15,0-2-16-15,-1-2 0 0,1 0 0 0,1-3-176 16,-2 1-128-16,-2-3 144 0,1-1-144 0,0 0 144 0,-1-1-144 16,0-2 128-16,0-1-128 15,-1-2 0-15,2-6 0 0,-3 6-192 0,3-6 192 16,0 0-2432-16,0 0-352 0,0 0-80 0,0 0-12704 0</inkml:trace>
  <inkml:trace contextRef="#ctx0" brushRef="#br0" timeOffset="29278.68">8179 8925 11055 0,'0'0'480'0,"0"0"112"0,0 0-464 0,0 0-128 16,0 0 0-16,0 0 0 0,0 0 4384 0,0 0 864 0,0 0 160 0,0 0 32 0,0 0-3136 0,1-6-640 31,0-1-128-31,0-1-32 0,0-1-656 0,0 0-128 0,-1-2-16 0,0-1-16 0,0-1-416 0,0 1-80 16,-1-1 0-16,1-2-16 0,0 2-176 0,-1-1 0 15,-2 0 144-15,0 1-144 0,1-2 0 0,0 0 0 16,-1 2 0-16,0-1 128 0,-1-1-128 0,0 2 0 16,-1 1 0-16,2 1 128 0,1 2-128 0,0 1 0 15,0 2 0-15,1 0 0 0,1 1 0 0,0 5-128 16,5-4 128-16,1 1 0 0,0 0 0 0,0 1 0 15,1 0 0-15,2 1 0 0,2 0 144 0,0 0 16 16,0 0 0-16,2 0 0 16,1 1-160-16,-1 0 160 0,1 0-160 0,0 0 160 0,1 0-160 0,-3 1 128 15,-1 0-128-15,0 0 128 0,0-1-128 0,-1 1 0 16,-2 1-192-16,-1 1 192 16,0-2-2944-16,-7-1-480 0,0 0-96 0</inkml:trace>
  <inkml:trace contextRef="#ctx0" brushRef="#br0" timeOffset="29461.25">8162 8798 27183 0,'0'0'1200'0,"0"0"256"0,0 0-1168 16,5-1-288-16,-5 1 0 0,6-4 0 0,1-1 1328 0,2 0 208 15,1 0 32-15,1 0 16 0,0 0-432 0,2 0-64 16,1 0-32-16,0 0 0 0,1-1-608 0,2 1-128 0,-2 1-32 0,2 0 0 31,0 0-2800-31,0 0-560 0</inkml:trace>
  <inkml:trace contextRef="#ctx0" brushRef="#br0" timeOffset="29830.93">8625 8924 6447 0,'0'0'576'0,"0"0"-576"0,0 0 0 0,0 0 0 0,-3 4 4720 0,3-4 832 16,-6 2 160-16,1-1 48 0,1 0-2576 0,0-1-512 15,-1-1-112-15,0 0 0 0,-1-4-1088 0,1 1-192 16,0-1-64-16,0-1 0 0,0 0-528 0,0-3-112 15,1-1-32-15,1-2 0 0,0-2-96 0,1-1-32 16,0-3 0-16,1-1 0 0,1 0 0 0,2-2 0 16,1 1 0-16,0-3 0 0,0 0-160 0,1-3-16 15,3 1-16-15,0 1 0 0,-1 2-48 0,1-2-16 16,0 0 0-16,1 2 0 0,0-1-160 0,0 2 192 16,0 0-192-16,0 2 192 0,0 0-192 0,-1 2 0 15,1 3 0-15,-1 1 128 0,-1 2-128 0,0 1 0 16,0 2-192-16,-1 1 192 15,-2 2-2080-15,-3 5-288 0,0 0-64 0,0 0-10080 0,0 0-2016 0</inkml:trace>
  <inkml:trace contextRef="#ctx0" brushRef="#br0" timeOffset="30083.43">8811 8639 11055 0,'0'0'480'0,"0"0"112"0,0 0-464 0,0 0-128 0,0 0 0 0,0 0 0 0,-3-3 4784 0,0-2 928 0,0 0 192 16,0 1 48-16,1-2-3584 0,0-1-704 0,0-1-128 0,0-1-48 15,0 0-848-15,0 0-192 0,1-1-16 0,0 0-16 16,1-1-416-16,1 2-176 15,0-1 16-15,0 1 0 16,0 1-2800-16,1 1-560 0</inkml:trace>
  <inkml:trace contextRef="#ctx0" brushRef="#br0" timeOffset="30270.53">8875 8563 13823 0,'0'0'1216'15,"0"0"-960"-15,0 0-256 0,0 0 0 0,0 0 4288 0,-4-2 800 16,1 0 160-16,3 2 48 15,0 0-2608-15,-2-5-512 0,0 0-96 0,1-2-32 16,1 1-896-16,0-1-192 0,0 0-48 0,0 2 0 16,2-2-576-16,0 1-112 0,-1 1-32 15,-1 5 0 1,2-5-880-16,-2 5-176 0,0 0-32 0,4-3-16 16,-4 3-3056-16,0 0-592 0</inkml:trace>
  <inkml:trace contextRef="#ctx0" brushRef="#br0" timeOffset="30654.67">8932 8724 21311 0,'0'0'944'0,"0"0"192"0,0 0-912 0,1-5-224 0,1 0 0 0,-2 5 0 16,0 0 1184-16,0 0 192 0,0 0 32 0,0 0 16 0,0 0-656 0,0 0-128 0,6 3-16 0,-1 3-16 0,-1 0-224 16,0 3-64-16,-1 0 0 15,-1 2 0-15,1 2-320 0,-2 0 0 0,-2 1 0 0,0-2 0 16,0 1 0-16,1 0 128 0,-1-2-128 0,1-1 0 16,0-1 512-16,1-3 48 0,-1-6 0 0,0 0 0 15,0 0 240-15,0 0 48 0,0 0 16 0,4-2 0 16,-2-3-160-16,1-2-16 0,2-2-16 15,-1 0 0-15,-1-2-240 0,0-1-48 16,0-2-16-16,0 1 0 0,1-2-208 0,1 0-32 16,-1 0-128-16,1-1 192 0,0 1-192 0,1-1 176 0,1-1-176 0,0 2 160 15,-1 0-160-15,1 1 160 0,-1 3-160 0,1 0 160 16,-1 1-288-16,-1 2-64 16,0 1-16-16,-1 3 0 15,-1 0-3024-15,-3 4-608 0</inkml:trace>
  <inkml:trace contextRef="#ctx0" brushRef="#br0" timeOffset="31083.07">9225 8671 7359 0,'0'0'656'0,"-6"2"-528"16,-2-1-128-16,1 0 0 0,0 0 4272 0,-2 1 816 15,1 0 160-15,2 0 48 0,-1 1-3600 0,0 1-720 16,0 0-144-16,0 1-16 0,0 0-480 0,2 1-80 15,-1 0-32-15,1 2 0 0,0 0-224 0,0 1 176 16,1 2-176-16,1-2 160 0,0 2 208 0,2 1 32 16,0 0 16-16,2-2 0 0,2 0 32 0,2 0 16 15,1-4 0-15,2 0 0 0,1 0-240 0,1-4-48 16,3-1-16-16,1-3 0 0,0-2-160 0,-1-1 0 16,0-2 0-16,-1-1 128 0,-1-2-128 0,1 0-224 15,-1-1 48-15,-1-1 16 0,-3 0-48 0,0 1-16 16,-2-2 0-16,0 1 0 0,-1 0 32 0,-1 1 0 15,0-1 0-15,-1 2 0 0,-2 1 192 0,0 3 0 0,0-1 0 0,-1 2 0 16,1 5 0-16,0 0 208 0,0 0-32 0,0 0-16 16,-6 2 432-16,1 3 96 0,0 0 16 0,0 1 0 15,1 2-256-15,1 1-64 0,1 1 0 0,1 0 0 16,0-2-96-16,1 2-32 0,1 0 0 0,2 1 0 16,1-2-256-16,2 0 160 0,-2 0-160 0,1 1 128 0,1-3-128 0,0 0 0 15,0-2 0-15,0-1-176 16,2-2-528-16,-1 0-96 0,0-2-32 0,-7 0 0 15,7-4-2544-15,0 0-512 0,-2-1-96 0</inkml:trace>
  <inkml:trace contextRef="#ctx0" brushRef="#br0" timeOffset="31224.45">9402 8728 4607 0,'0'0'400'0,"2"-5"-400"0,0 0 0 0,0 1 0 0,-2 4 3136 0,0 0 528 0,0 0 112 16,0 0 32-16,0 0-864 0,0 0-192 16,0 0-16-16,0 0-16 15,0 0-736-15,-1 6-128 0,1 2-48 0,1-1 0 0,0 0-1152 0,1 2-224 16,-1-2-48-16,2 1-16 0,0 0-368 0,0 1 0 15,0-3 0-15,0 0 128 16,0 0-480-16,-3-6-96 0,0 0 0 0,5 3-16 16,-5-3-2416-16,0 0-496 0</inkml:trace>
  <inkml:trace contextRef="#ctx0" brushRef="#br0" timeOffset="31391.53">9420 8486 12895 0,'0'0'576'0,"0"0"112"0,-4 4-560 0,4-4-128 16,0 0 0-16,-3 4 0 0,2 1 3536 0,1 1 688 0,1 0 128 15,2 1 16-15,1 2-3472 0,2-2-688 0,2 1-208 0,0 2 0 16,0 0-2128 0,1 1-528-16,-1 0-96 0</inkml:trace>
  <inkml:trace contextRef="#ctx0" brushRef="#br0" timeOffset="31650.62">9541 8779 27359 0,'0'0'592'0,"0"0"128"0,0 0 32 0,0 0 16 0,0 0-608 0,0 0-160 16,0 0 0-16,0 0 0 0,2-4 1328 0,0-2 224 16,0-1 48-1,1 1 16-15,0-4-816 0,2 0-160 0,-1-1-48 0,2 0 0 0,1-2-432 0,0-1-160 0,1 0 0 16,2 1 144-16,-1 0-144 0,1 0 0 0,-1 1 0 0,2 1 0 16,-1 0 0-16,0 1 0 0,1 2 128 0,-1 1-128 15,-2 2 464-15,-1 2 16 0,-1 1 0 0,0 2 0 16,0 2 288-16,-1 2 64 0,-1 2 16 0,0 1 0 15,0 3-80-15,-1 1 0 16,-1 1-16-16,0 1 0 0,0 3-352 0,0-2-64 16,0 0-16-16,-1 1 0 0,-1-1-192 0,1-2-128 0,1-1 128 0,0-1-128 0,0-1 0 0,-1-1 0 15,2-1-160-15,-1-2 160 16,-2-5-2544-16,0 0-400 0,0 0-64 0,0 0-13584 16</inkml:trace>
  <inkml:trace contextRef="#ctx0" brushRef="#br0" timeOffset="31855.64">9904 8571 5519 0,'0'0'496'0,"5"-4"-496"31,-2-1 0-31,0-1 0 0,0-1 5504 0,1-3 1024 0,1 3 192 0,-1-3 32 0,0-2-3968 15,1 1-800-15,1 2-144 0,0-4-48 0,-1 1-1264 16,0 1-256-16,1 2-48 0,0 0-16 16,0 0-2208-16,-1 2-448 0,0 2-96 0</inkml:trace>
  <inkml:trace contextRef="#ctx0" brushRef="#br0" timeOffset="32032.83">10000 8579 38015 0,'0'0'832'0,"0"0"192"0,0 0 16 0,0 0 16 0,10-4-848 0,-6-1-208 0,0-1 0 0,1 1 0 15,1-4 768-15,1 1 96 0,0 0 32 0,1-1 0 0,0-1-656 0,1 1-240 16,-1 0 176-16,0 2-176 16,0-3-2048-16,0 2-512 0,-3 1-112 0</inkml:trace>
  <inkml:trace contextRef="#ctx0" brushRef="#br0" timeOffset="32247.1">10124 8994 36975 0,'0'0'1632'0,"2"-9"352"0,0 0-1600 0,1-2-384 0,2-2 0 0,0 0 0 15,0-2 1680-15,0-1 256 0,0-1 48 0,2 1 16 16,0-3-1312-16,0 1-272 0,-1 0-48 0,1 0-16 31,-2 1-1200-31,0 1-240 0,-2 1-64 0,0-6-17888 0</inkml:trace>
  <inkml:trace contextRef="#ctx0" brushRef="#br0" timeOffset="32887.68">10511 8532 15663 0,'0'-5'1392'0,"1"-3"-1120"16,0 0-272-16,1 1 0 0,0 0 3216 0,-1 2 592 16,-1 0 112-16,0 5 32 0,1-5-1584 0,-1 5-304 15,0 0-64-15,0 0-16 0,0 0-960 0,3 6-208 0,0 2-48 0,1 4 0 0,0 2-464 0,0 2-112 31,-1 2 0-31,0 1-16 0,1 0-176 0,-1 2 160 0,1 0-160 0,0 0 160 16,0-2-160-16,1 1 0 0,0-3 0 0,-1-2 0 0,-1-1 0 0,0-2 0 16,1-1 0-1,-2-3 0 1,0-1-1952-16,-2-7-272 0,0 0-48 0,0 0-8368 0,0 0-1680 0</inkml:trace>
  <inkml:trace contextRef="#ctx0" brushRef="#br0" timeOffset="33184.35">10518 8491 27071 0,'0'0'1200'0,"0"0"240"0,0 0-1152 0,0 0-288 0,3-6 0 0,1 1 0 16,0 0 1216-16,2 0 192 0,1 0 48 0,2 0 0 16,2 0-496-16,2 1-112 0,0 1-16 0,2 0 0 15,0 0-288-15,1 2-64 0,1 1-16 0,0 1 0 16,-1 1-112-16,1 2-32 0,-1 0 0 0,-2 3 0 0,0 1-128 0,1 2-16 15,-4 1-16-15,-1 1 0 0,-3 2-32 0,-1 2-128 16,-4 1 192-16,-4 2-64 0,-3-1 16 0,-1 2 0 16,-2 1 0-16,-1 0 0 0,-1 0-16 0,-2-1 0 15,-1 0 0-15,1-2 0 0,-1-1 32 0,1-1 0 16,1-4 0-16,1-1 0 0,1-3-160 0,1-2 0 16,1-2 0-16,2-2 128 15,1-2-624-15,4 0-128 0,-3-4-16 0,2-2-16 16,1-1-3056-16,2-1-592 0</inkml:trace>
  <inkml:trace contextRef="#ctx0" brushRef="#br0" timeOffset="33527.51">10956 8590 31551 0,'0'0'1408'0,"0"0"272"0,-6-1-1344 0,0 0-336 0,0 1 0 15,1 1 0-15,-2 1 1040 0,0 2 144 0,-1 1 32 0,1 2 0 16,-2 1-576-16,2 1-128 0,-3 0 0 0,2 4-16 0,0-1-496 0,1 1 128 16,3 1-128-16,0 2 0 0,1-3 0 15,2 1 0-15,2 0 0 0,2 0 0 0,1-4 0 0,0 1 128 16,4 0 0-16,0-3 16 16,1-2 224-16,2 0 32 0,-1-3 16 0,2-2 0 15,0-2 0-15,-1-2 0 0,-2-2 0 0,2 0 0 16,0-2-160-16,-2-1-48 0,-2 0 0 0,1-1 0 0,-1 1-80 0,-2-3-128 15,-3-1 176-15,-1 0-176 16,1 0 192-16,-3-2-192 0,-2-1 192 0,-1 2-192 0,0-4 0 0,-1 2 0 16,-2 1 0-16,2 1 0 15,0 0-576-15,0 2 0 0,1 0-16 0,0 2 0 16,-1 2-1840-16,1 0-384 0,1 4-64 0,3 3-7296 16,-4-4-1456-16</inkml:trace>
  <inkml:trace contextRef="#ctx0" brushRef="#br0" timeOffset="33868.05">11220 8574 19695 0,'0'0'864'0,"0"0"192"0,0-5-848 0,0 0-208 15,0 0 0-15,0 5 0 0,-2-5 2032 0,0 1 352 0,-1 1 80 0,-1 1 16 16,-2 1-1088-16,1 1-224 0,-2 2-32 0,-1 1-16 16,0 2-304-16,-1 0-64 0,0 2-16 0,-2 4 0 0,0-2-288 0,0 4-64 15,1 2-16-15,0-2 0 16,-1 3 96-16,2 1 32 16,1 1 0-16,3-2 0 0,-1 1 144 0,4-3 48 0,2 0 0 0,3-1 0 0,2-2-256 15,2-1-48-15,2 0-16 0,3-5 0 16,1 0-368-16,1-4 0 0,3-2 0 0,0-1 128 15,2-3-128-15,0-1 0 0,0-2 0 0,0 1 0 0,-1-2-192 0,-1-2-96 0,-2-1-32 16,-1-1 0-16,-2 0-2144 16,-1-1-432-16,-3 0-96 0,-2 2-7392 15,0-1-1488-15</inkml:trace>
  <inkml:trace contextRef="#ctx0" brushRef="#br0" timeOffset="34129.88">11428 8368 8287 0,'0'0'736'0,"0"0"-592"16,0 0-144-16,0 0 0 0,0 0 4112 0,0 0 800 15,0 0 144-15,0 0 48 0,0 0-2320 0,0 0-464 0,0 0-80 16,0 0-32-16,0 0-544 0,0 0-128 16,0 0 0-16,2 8-16 0,-1 2-624 0,0 3-112 0,-1 1-16 0,0 3-16 15,0 2-464-15,0 1-96 0,-1 1 0 0,1 0-16 0,-1 0-32 0,0 1 0 16,0-1 0-16,1 0 0 15,0 0-144-15,2-2 192 16,0-3-192-16,1-2 192 0,1-4-192 0,0 0 0 16,1-2-160-16,0-1 160 15,0-4-816-15,1-1-64 0,-1-4-16 0,1-1 0 16,0-2-2768-16,0-4-560 0</inkml:trace>
  <inkml:trace contextRef="#ctx0" brushRef="#br0" timeOffset="34487.14">11600 8206 16575 0,'0'0'736'0,"-3"4"160"0,3-4-720 0,0 0-176 16,0 0 0-16,0 0 0 0,3 7 4128 0,0 0 800 15,2-2 144-15,2 1 48 0,2 0-3472 0,2 1-688 16,2 1-144-16,1 2-32 0,0-2-416 0,0 3-96 15,2 1-16-15,-1 2 0 0,-2-3 96 0,0 3 16 16,0 1 0-16,0 1 0 0,-3 2 112 0,1 2 32 16,-1 0 0-16,-1 2 0 0,-2-2-64 0,-3 3-16 0,0-3 0 0,-1 3 0 15,-1 0 112-15,-3 1 32 16,-2 0 0-16,0-2 0 0,-1-1 16 0,-1 1 16 16,-2-2 0-16,1 0 0 0,0-4-208 0,0 0-32 0,-1-1-16 0,1-5 0 15,1 0-208-15,0-1-144 0,0-1 192 0,1-4-192 16,4-4 0-16,0 0 0 0,0 0 0 15,0 0-192 1,0 0-1088-16,0 0-224 0,0 0-32 0,0 0-16 16,0 0-640-16,0 0-128 0,0 0-32 0,1-6-9104 0,1-1-1808 15</inkml:trace>
  <inkml:trace contextRef="#ctx0" brushRef="#br0" timeOffset="35042.76">12184 8549 20271 0,'0'0'1792'0,"0"0"-1424"0,0 0-368 0,0 0 0 0,6 0 3712 0,0 0 656 16,0 0 144-16,1 0 32 15,0 0-2432-15,0 0-464 0,2 0-112 0,1-2 0 16,0 2-1008-16,0 0-192 0,0-1-32 0,2 0-16 0,0 0-288 0,-2 0 0 16,0 1-176-16,-1 0 176 0,-1 0-2304 0,-2 1-336 0,-6-1-80 0</inkml:trace>
  <inkml:trace contextRef="#ctx0" brushRef="#br0" timeOffset="35234.75">12195 8658 4607 0,'0'0'192'0,"-3"6"64"0,-1-1-256 0,4-5 0 16,0 0 0-16,-3 4 0 0,3-4 7808 0,0 0 1536 16,0 6 288-16,0-6 64 0,4 5-6400 0,2-1-1280 15,3-1-256-15,0-1-48 0,-2 1-784 0,1-3-160 16,2 1-16-16,1-1-16 0,0 0-368 0,1-1-80 0,1-1-16 0,0 0 0 15,-1-1-272-15,1 0 0 16,-1-1 0-16,-1 1-144 16,-3 0-2288-16,0 0-448 0,1 0-80 0</inkml:trace>
  <inkml:trace contextRef="#ctx0" brushRef="#br0" timeOffset="36527.49">13024 8191 31503 0,'0'0'688'0,"0"-5"144"0,0 1 16 0,0 4 48 0,1-3-704 0,-1 3-192 0,0 0 0 0,0 0 0 16,0 0 2192-16,0 0 416 15,0 0 80-15,0 0 0 0,0 0-1072 0,0 0-208 0,0 6-64 16,0 0 0-16,0 2-608 0,1 2-128 16,1 2-32-16,0 0 0 0,1 2-304 0,0 0-64 0,0-1-16 0,-1 2 0 0,-1 0 128 0,0-1 32 15,1 0 0-15,0 2 0 16,-1-2-48-16,0 1-16 0,0 0 0 0,0-1 0 15,-1-1-96-15,0 0 0 0,0-2-16 0,0-2 0 0,0 1-176 0,0-3 0 16,0-1 0-16,0 0 0 0,0-6 0 0,-1 6 0 16,1-6 0-16,0 0 0 15,0 0-1488 1,0 0-176-16,0 0-48 0,0 0 0 0,0 0-2160 0,0 0-432 0,0 0-96 0,0 0-16 0</inkml:trace>
  <inkml:trace contextRef="#ctx0" brushRef="#br0" timeOffset="36851.34">13123 8799 28623 0,'0'0'1264'0,"4"-4"272"0,0-2-1232 0,2 0-304 16,-1-4 0-16,2 0 0 0,0 0 2176 0,2-3 384 0,1-2 80 0,2-1 16 0,1-4-960 0,0 0-192 31,2-3-32-31,-2 0-16 0,3-2-576 0,-1 0-112 0,0-1-32 0,2 1 0 0,-3-4-272 0,2-1-48 16,-3 2-16-16,0 0 0 0,-1 2-176 0,0 0-32 16,-1 1-16-16,-1 3 0 15,0-1-176-15,-1 4 0 0,-2 0 0 0,-1 3 0 0,-3 4-176 16,0 2-64-16,-1 2-16 0,-1 0 0 15,-1 3-400-15,0 5-96 16,0 0-16-16,0 0 0 0,0 0-400 0,0 0-96 0,0 0-16 0,-3 5 0 16,0 0-2960-16,1 1-608 0</inkml:trace>
  <inkml:trace contextRef="#ctx0" brushRef="#br0" timeOffset="37327.83">13698 8485 2751 0,'0'0'128'0,"0"0"16"0,7-2-144 0,-2-2 0 16,-2-1 0-16,1 0 0 0,1-1 6320 0,0 0 1232 0,0-1 240 0,-1 2 48 0,-1 0-5264 0,0 0-1040 15,-1 0-224-15,-2 5-32 16,0 0-528-16,0 0-112 0,0 0 0 0,-5-2-16 16,-2 4-16-16,-1 3 0 0,-2 2 0 0,0 2 0 0,-3 3-336 15,-1 2-64-15,0 2-16 0,-1 1 0 0,0 5 144 0,1 0 32 16,0 1 0-16,1 1 0 16,1 1 592-16,2 0 128 0,1-1 32 0,3-1 0 0,1-2-848 0,3 0-272 15,2-3 160-15,2-1-160 0,1-2 544 16,3-3 32-16,1-1 0 0,2-2 0 0,0-2-368 0,3-2-64 15,1-2-16-15,0-2 0 16,0-1 192-16,0-2 16 0,0-2 16 0,-2-2 0 0,1 0-224 0,-1-3-128 16,-2 0 128-16,-3 2-128 0,-2 0 0 0,-1-1 0 0,-1 0 0 0,-1 1 128 31,-4 0-128-31,-1 2 176 0,0-1-176 16,-3 1 192-16,-2 1-48 0,-1 0 0 0,-2 3 0 0,1-1 0 15,-1 1-144-15,0 2 128 0,0-1-128 0,2 0 128 16,0 0-128-16,1 0-176 0,0 0 48 0,3 0 0 15,-1 0-2080-15,1 0-416 0,2 0-64 0</inkml:trace>
  <inkml:trace contextRef="#ctx0" brushRef="#br0" timeOffset="38629.55">7675 10018 12895 0,'2'1'576'0,"0"1"112"0,-2-2-560 0,3 16-128 16,3-18 0-16,2 1 0 0,1-1 4416 0,2 1 864 16,1-2 160-16,2 1 48 0,1 0-3056 0,1 0-592 15,3-1-128-15,0 1-32 0,-1 1-416 0,2-1-96 16,-1 1-16-16,3 0 0 0,-2 0-688 0,1 1-144 15,-1 1-16-15,-1 0-16 0,-1 0-288 0,0 1 0 16,-2 0 128-16,-2 1-128 0,0-3 0 0,-3 1 0 16,0 0-176-16,-2 2 176 15,-1-2-1568-15,-1 1-208 0,0 0-32 0,-1 0-10032 0,-6-2-2016 16</inkml:trace>
  <inkml:trace contextRef="#ctx0" brushRef="#br0" timeOffset="38848.19">7827 10129 26831 0,'0'0'1184'0,"0"0"256"0,0 0-1152 0,0 0-288 0,0 0 0 0,0 0 0 0,4 7 2080 0,-1 2 352 16,-1 0 80-16,0 2 16 15,0 1-1104-15,0 1-208 0,1 3-64 0,0 0 0 0,-2 0-640 0,1 1-144 16,0-1-32-16,-1 0 0 15,-1-1-208-15,0 2-128 0,1-2 128 0,1-1-128 16,-2 0-544-16,-1 0-176 0,0-2-48 0,-1 1 0 16,-2-2-3024-16,-2 0-624 0</inkml:trace>
  <inkml:trace contextRef="#ctx0" brushRef="#br0" timeOffset="39022.49">7733 10509 10127 0,'0'0'896'0,"0"0"-704"0,0 0-192 0,6-2 0 16,2 0 3792-16,1-1 736 15,-1 0 144-15,1 0 16 0,2 0-1872 0,2-1-384 0,1 1-80 0,1-1-16 16,2 0-656-16,0 1-128 0,2-1-16 0,-1 0-16 16,0-1-656-16,0 1-128 0,0 0-32 0,0 1 0 15,-1 0-512-15,1 0-192 0,0 0 0 0,-2 0 144 16,-2 0-1744 0,-1 0-336-16,-1 1-80 0</inkml:trace>
  <inkml:trace contextRef="#ctx0" brushRef="#br0" timeOffset="39278.01">8276 10068 22111 0,'0'0'1968'0,"0"0"-1584"0,0 0-384 0,0 0 0 16,0 0 3392-16,0 0 608 0,0 0 112 0,0 8 32 0,2 1-2800 0,-1 3-544 15,1 2-112-15,-1 2-32 0,0 3-480 0,-1 2-176 16,0 2 0-16,0 0 144 0,0 2-144 0,1-2 0 16,0 0 0-16,0-2 0 0,1 1 0 0,1-3 128 0,0-3-128 0,0-1 0 15,0-3 0-15,2 0-256 0,0-5 48 0,-1 0 0 32,-4-7-3056-32,0 0-592 0</inkml:trace>
  <inkml:trace contextRef="#ctx0" brushRef="#br0" timeOffset="39625">8220 10108 21183 0,'0'0'1888'0,"0"0"-1504"0,5-4-384 0,1 0 0 15,2 0 2784-15,0-1 480 0,0-1 112 0,3 1 16 16,3-2-1792-16,3-1-336 0,0 1-80 0,3-2-16 0,1 1-528 0,0 2-128 15,0 0 0-15,1 3-16 0,-1 0-256 0,-2 3-48 16,-2 3-16-16,0 2 0 0,-1-1-48 0,-1 4 0 16,0 2 0-16,-1 1 0 0,-5 1-128 15,0 2 0-15,-3 0 144 0,-1 3-144 0,-2 0 240 0,0 3-32 16,-1-1 0-16,-2-1 0 16,-1 1 176-16,-2 0 48 0,-2-1 0 0,-2-1 0 0,-2 2 80 0,1-5 32 0,-1 0 0 0,0-1 0 31,-2-1-96-31,1-1-32 0,0-3 0 0,-1 0 0 15,0-1-240-15,0-4-48 0,1 0-128 0,0-1 192 16,0-2-384-16,1 0-64 0,1-1-32 0,0 0 0 16,2 0-1344-16,6 1-272 0,0 0-48 0,0 0-16 15,0 0-2368-15,0 0-464 0</inkml:trace>
  <inkml:trace contextRef="#ctx0" brushRef="#br0" timeOffset="39998.96">8709 10380 5519 0,'0'0'496'0,"0"0"-496"16,0 0 0-16,6 1 0 0,-6-1 4512 0,6-1 800 16,-1-2 176-16,-1 0 16 0,0-2-2624 0,0-1-512 15,-2-1-128-15,1 0 0 0,1 0-880 0,-1-2-160 0,-1-2-48 16,0-1 0-16,-1 0-352 0,0-1-80 0,-1-1-16 0,-2-1 0 15,-1 0-304-15,-1-1-64 0,-2 0-16 0,1 0 0 16,-2 1-160-16,-1 2-32 0,-1-1-128 0,1 0 192 16,0 1-192-16,2 2 0 0,-1 1 0 0,1 1 0 15,1 0-176-15,1 3 32 0,1 0 0 0,1 0 0 16,0 1 16-16,2 5 0 0,2-4 0 0,-2 4 0 0,5-4 128 0,1 3-192 16,1-1 192-16,2 2-192 0,0 0 192 0,3 2 0 15,2-1 128-15,-1 1-128 16,2 0 192-16,1 0-16 0,0 1-16 0,0-2 0 15,0 1 144-15,0-1 16 0,0 0 16 0,-1 1 0 0,-3-1-112 0,0 0-32 16,2 0 0-16,-2-1 0 0,-3 0-192 16,-1 0 0-16,0 0 128 0,-2 1-128 15,-6-1-2064-15,0 0-464 0,0 0-96 0</inkml:trace>
  <inkml:trace contextRef="#ctx0" brushRef="#br0" timeOffset="40167.24">8712 10295 11055 0,'0'0'976'0,"7"-1"-784"0,1 0-192 0,3 0 0 16,1-2 3952-16,3 1 736 0,1-2 160 0,2 0 16 15,1 0-2464-15,-1 0-496 0,1-1-112 0,-2 0 0 16,1-1-784-16,0 1-160 0,-1-1-16 0,1 1-16 31,-1 0-1424-31,1 0-288 0,0 0-48 0</inkml:trace>
  <inkml:trace contextRef="#ctx0" brushRef="#br0" timeOffset="40528.8">9350 10379 18767 0,'0'0'832'0,"0"0"176"0,0 0-816 0,-4 1-192 0,0 1 0 0,0 0 0 16,4-2 2608-16,-5 0 464 0,1 0 112 0,-1-2 16 0,-1 1-784 0,1-1-160 0,2-1-16 0,-1 1-16 16,0-3-736-16,0 0-144 0,0-2-16 0,-1 1-16 15,0-2-304-15,0-2-64 16,-1-2-16-16,1-2 0 0,1 0-224 0,-1-2-64 0,0-1 0 0,0-1 0 16,1-1-192-16,1 1-32 15,1-3-16-15,1 2 0 0,1-1-144 0,2 0-16 0,0 1-16 16,1-1 0-16,1 1-224 0,1 0 128 15,1 0-128-15,-1 1 0 0,3 1 0 16,0 2 0-16,-1 0 0 0,1 1 0 0,-2 3 0 0,1 1 0 0,-1-1 0 0,1 4 0 16,-1-1-896-16,-1 3-128 0,2 1-32 0,0 0 0 31,-7 4-1312-31,6-2-272 0,1 1-48 0,0 1-9664 0,-7 0-1920 0</inkml:trace>
  <inkml:trace contextRef="#ctx0" brushRef="#br0" timeOffset="40771.82">9506 10085 8287 0,'0'0'368'0,"0"0"80"0,0 0-448 0,0 0 0 0,0 0 0 0,0 0 0 16,0 0 4992-16,0 0 928 0,0 0 176 0,0 0 48 15,0 0-3120-15,0 0-608 0,0 0-128 0,-3-3-32 16,-1-1-704-16,2-2-144 0,0 0-16 0,1-2-16 16,1-1-704-16,0 0-144 0,0 1-16 0,1-1-16 0,0 0-496 15,0 0 0-15,0 0 0 0,1 2 0 16,1 0-1264-16,0 1-336 0,0 1-80 0,0 1-10720 16,-3 4-2128-16</inkml:trace>
  <inkml:trace contextRef="#ctx0" brushRef="#br0" timeOffset="40947.61">9629 10021 4607 0,'0'0'400'0,"0"0"-400"16,-4 5 0-16,1-2 0 0,3-3 6576 0,-3 2 1232 15,1 0 240-15,2-2 48 0,0 0-4832 0,-3-1-960 0,0-2-192 0,1 0-32 16,1-2-1040-16,1-2-208 0,1 0-32 0,0 0-16 16,0 0-528-16,1-1-128 15,0 0 0-15,1 2-128 0,-1-2 0 0,2 1 0 16,0 1-160-16,0 2 160 15,0 0-2176-15,1 1-304 0,0 1-64 0</inkml:trace>
  <inkml:trace contextRef="#ctx0" brushRef="#br0" timeOffset="41350.81">9767 10090 8287 0,'0'0'736'0,"0"0"-592"0,0 0-144 0,0 0 0 15,0 0 4256-15,1 6 816 0,-1 1 176 0,0-1 16 0,0 1-2688 0,1 0-528 16,0 3-128-16,0 2 0 0,0-1-864 0,0 2-160 16,-1 1-48-16,0 3 0 0,-1-2-368 0,1 2-80 15,1-2-16-15,-1-1 0 0,0 1 112 0,0-1 16 16,1-3 0-16,0 0 0 0,0-2-64 0,0-2 0 15,1-1 0-15,-2-6 0 0,0 0-64 0,0 0-32 16,0 0 0-16,0 0 0 0,0 0 224 0,0 0 32 0,5-3 16 0,-1-2 0 16,-1-1-16-16,0 0 0 15,-1-3 0-15,1 1 0 0,1-2-352 0,-1-1-64 16,-1-1 0-16,1-2-16 0,1 1-176 0,1-2 0 16,0 2 144-16,1-1-144 0,1 0 0 0,-1 1 0 0,1 2 0 0,1 0 0 15,0 2 0-15,0 1 0 16,0 1 0-16,-1 0-128 15,1 1-352-15,0 1-64 0,1 1-16 0,0 1 0 0,-1 0-1616 0,2 1-336 0,0 0-64 0,2 2-9584 16,-3 0-1920-16</inkml:trace>
  <inkml:trace contextRef="#ctx0" brushRef="#br0" timeOffset="41747.35">10139 10131 6447 0,'0'0'576'0,"0"0"-576"0,0 0 0 0,0 0 0 16,0 0 5072-16,0 0 912 0,-3-1 176 0,-1 0 48 0,0 0-3520 0,0 0-704 15,0 0-144-15,-1 1-32 0,0 0-944 0,0 1-192 16,-1 2-32-16,-1 2-16 0,0-2-192 0,0 2-48 16,0 2 0-16,-1 1 0 0,1 0-64 0,0 0-32 0,0 2 0 15,0 1 0-15,1-1-96 0,2 0-32 16,0 2 0-16,1-2 0 0,1 0 32 0,2-1 0 0,1 1 0 0,2-1 0 16,1-2-192-16,2-1 160 15,0-1-160-15,2-2 160 0,2-2-160 0,0-1 0 16,2-2 0-16,-1-1 128 0,-1-2-128 0,-1-3-192 15,1 0 32-15,-1-1 16 0,-1 0-192 0,0-2-48 0,-1 1 0 16,0-3 0-16,-1 1-32 0,-1 0-16 16,-1-1 0-16,-1 3 0 0,-1 1 432 15,0-1-160-15,0 2 160 0,-1-1 0 0,0 3 0 0,-1 1 192 0,0 5 0 0,0 0 0 16,0 0 416-16,0 0 80 0,0 0 16 0,0 0 0 16,-2 6-256-16,1 1-32 0,0 1-16 0,1 1 0 0,0 1-256 0,1 0-144 31,-1 2 160-31,2 1-160 0,0-3 0 0,0 0 0 0,1 2 0 0,1-3 0 0,-2 0 0 0,2-2 0 15,1 1 0-15,0-2-160 16,-5-6-1136-16,6 5-240 0,-6-5-32 0,7 2-16 31,-7-2-1952-31,7-1-400 0</inkml:trace>
  <inkml:trace contextRef="#ctx0" brushRef="#br0" timeOffset="41923.62">10319 10136 26783 0,'0'0'1184'0,"0"0"240"0,0 0-1136 0,0 5-288 0,-2 1 0 0,1 0 0 16,1 0 1808-16,0 0 304 0,0 1 64 0,2-1 16 16,1 0-1504-16,-1 0-304 0,1 0-64 0,0 1-16 0,0-1-304 0,0-1 0 15,2 1 0-15,-1 1 0 0,-4-7 0 16,4 5 0-16,0-2-160 0,-4-3 160 16,0 0-768-16,6 2-96 0,-1-2-16 0,-5 0 0 15,4-3-2752-15,1-1-544 16</inkml:trace>
  <inkml:trace contextRef="#ctx0" brushRef="#br0" timeOffset="42309.78">10376 9950 1839 0,'0'0'160'0,"-4"-3"-160"15,0 1 0-15,4 2 0 0,-2-3 5248 0,2 3 1008 16,0 0 208-16,0 0 32 0,0 0-4448 0,0 0-880 16,0 0-176-16,0 6-32 0,0 2-960 0,1-1 0 0,0 2-192 15,2 1 16 1,0 1-2032-16,0 2-416 0,0 2-64 0,1-1-32 15,1 1 1040-15,0 1 208 0,0 0 32 0,1 2 16 0,0 0 1088 0,-1-3 336 16,0 1-176-16,1-1 176 0,-1-2 1408 0,0-1 384 0,-1-1 64 0,1-1 0 16,-2-3 224-16,0-1 32 15,0-1 16-15,-3-5 0 0,4 4-144 0,-4-4-48 0,5 0 0 16,0-3 0-16,1-1-560 0,-1-2-112 0,2-2-32 0,1 0 0 16,-2-3-592-16,2-1-128 0,-2-1-32 0,1-1 0 0,1-1-320 0,-1 1-160 15,0 1 160-15,1 0-160 0,1 0 176 0,1 2-176 16,0-1 192-16,0 3-192 0,0-1 704 0,-2 3 48 15,-1 3 0-15,0 0 0 16,-1 2 80-16,-2 2 32 0,-4 0 0 0,8 3 0 0,-1 1-272 16,-1 1-48-16,-1 3-16 0,0 1 0 0,-1 1-320 0,-1 1-64 15,-1 0-16-15,0 1 0 0,-1 0-128 0,1 0-176 16,0-2 48-16,1 2 0 16,0-3-992-16,0 0-192 0,0-5-32 0,-3-4-16 15,4 5-1088-15,-4-5-224 0,6 0-32 0,-6 0-14112 0</inkml:trace>
  <inkml:trace contextRef="#ctx0" brushRef="#br0" timeOffset="42600.12">10817 9730 32591 0,'0'0'1440'0,"0"0"304"0,0 0-1392 0,0 0-352 0,0 0 0 0,1 8 0 0,1 0 2336 0,1 1 400 31,1 2 80-31,2 0 0 0,1 2-1280 0,3 2-272 0,2-1-48 0,1 1-16 0,2 1-704 0,-2 0-144 16,0 2-32-16,0 0 0 0,-3-1-64 0,2 1-32 16,-1 1 0-16,-1 2 0 15,0 0-80-15,-2 2-16 0,0-1 0 0,0 1 0 0,-3-2-128 0,-1 2 192 16,0-1-192-16,-2 1 192 16,-2-1-192-16,0 1 192 0,-1-1-192 0,-1-2 192 0,-1-1-192 0,1-1 0 31,-1-1 144-31,0-4-144 0,0-1 0 0,1-3-320 0,1-2 64 0,-1-1 16 31,2-6-2144-31,0 0-432 0,0 0-96 0,0 0-16176 0</inkml:trace>
  <inkml:trace contextRef="#ctx0" brushRef="#br0" timeOffset="43150.86">11556 10004 11967 0,'0'0'1072'0,"0"0"-864"0,8-1-208 0,0 0 0 0,1 0 3392 0,1 0 640 15,0 0 128-15,2 1 32 0,-2 0-1104 0,2 0-208 16,-1-1-64-16,2 1 0 15,-2 0-1024-15,0 0-224 0,0 0-32 0,0 0-16 0,0-2-880 0,1 2-192 16,-3 0-16-16,1 0-16 0,0 0-416 0,-1 0 0 16,-2 0 0-16,-2 2 0 15,-5-2-784-15,5 1-240 0,-5-1-64 0,0 0 0 16,0 0-2080-16,0 7-416 0,-2 0-96 0,-2 3-10528 0</inkml:trace>
  <inkml:trace contextRef="#ctx0" brushRef="#br0" timeOffset="43302.82">11629 10150 22223 0,'-14'9'976'0,"8"-4"224"0,-1-1-960 0,1 1-240 15,0 0 0-15,1 0 0 0,1-1 3008 0,4-4 576 16,0 0 96-16,0 0 32 0,0 0-1344 0,7 3-272 16,3-1-48-16,0 1-16 0,3-3-688 0,0 0-128 15,1 0-16-15,3-3-16 0,0 1-224 0,-2 0-64 0,1 0 0 0,1 0 0 16,-2 0-512-16,2 0-128 0,-2-1 0 0,1 0-16 16,-1 1-240-16,-2-1-256 0,1 1 48 0,-2-1 16 15,0 0-2848-15,-2 1-560 0,-2 1-112 0</inkml:trace>
  <inkml:trace contextRef="#ctx0" brushRef="#br0" timeOffset="43869.18">12419 10129 9215 0,'0'11'816'0,"0"-11"-656"0,0 0-160 0,0 0 0 16,2 5 3840-16,-2-5 720 0,6 4 160 0,1-1 16 0,-1-3-1712 0,3-1-336 31,2-2-80-31,2-2-16 0,0-2-1008 0,2-2-208 0,1 0-32 0,0-3-16 0,0-2-384 0,3 0-80 31,0-3-16-31,1-1 0 0,-3 1-272 0,0-3-64 0,-1 1-16 0,1-1 0 0,-2 0-192 0,-3 0-48 16,-1-1 0-16,-1-1 0 16,-2 0-80-16,-2 2-32 0,-3-3 0 0,0 0 0 0,-3 0-144 0,-2 1 192 31,-2-2-192-31,-1 2 192 0,-3-1-48 0,1 4 0 15,0 2 0-15,0 4 0 0,0 1 160 0,0 4 16 0,0 1 16 0,1 4 0 0,0 0 32 0,1 6 0 16,0 0 0-16,1 5 0 0,-1 5-128 16,1 3-32-16,0 4 0 0,0 1 0 0,-1 4-208 15,1 1 128-15,1 4-128 0,0-2 0 16,1 3 320-16,1 0-16 0,1 0-16 0,3-1 0 16,0 0 64-16,2-3 16 0,0-1 0 0,2-2 0 0,1-3-176 15,1-1-48-15,3-4 0 0,1-2 0 16,1-2-144-16,-2-2 0 0,3-3 0 0,0-1 0 0,1-3-128 15,-1-2-64-15,-1-2-16 0,-2-1 0 16,1-2-1536-16,-3-1-304 0,-1-2-64 0,-2-1-12368 16,-1-1-2480-16</inkml:trace>
  <inkml:trace contextRef="#ctx0" brushRef="#br0" timeOffset="44222.42">13013 9972 4607 0,'0'0'400'0,"0"0"-400"0,0 0 0 0,0 0 0 16,0 0 5184-16,0 0 960 15,0 0 192-15,0 0 48 0,0 0-2928 0,0 0-592 16,0 0-112-16,0 0-32 0,0 0-1120 0,0 0-240 0,-1 7-32 0,-1 0-16 16,-1 0-784-16,-2 0-144 0,-1 1-48 0,0 2 0 15,0 1-160-15,0-1-48 0,0 0 0 0,1 0 0 16,2 0 48-16,0 0 0 0,0-2 0 0,2 1 0 15,1-1 32-15,2 1 16 0,1-2 0 0,1-1 0 16,3 0-64-16,1-1-16 0,1-2 0 0,3-1 0 16,1-2-16-16,1-1 0 0,-1-2 0 0,1-2 0 15,1 0-128-15,-1-1 128 0,0-3-128 0,0-1 128 16,-2-1-128-16,-1 0 0 0,-2 0 0 0,-1-1 0 16,-2-2 0-16,-1 3 0 0,-3-1-144 0,-1 0 144 15,-2 1 0-15,-1-1 0 0,-2 1 0 0,-2 2 0 16,-1 0-256-16,-1 1 48 0,-1 2 16 0,0 0 0 15,-1 3-320-15,0-1-64 0,1 1-16 0,0 1 0 16,2 1-1952-16,0 1-384 0,0 0-80 0,1 0-8000 16,6 0-1616-16</inkml:trace>
  <inkml:trace contextRef="#ctx0" brushRef="#br0" timeOffset="44717.61">13346 9940 17503 0,'0'0'1552'0,"0"0"-1232"16,0 0-320-16,0 0 0 0,-5 1 3264 0,0 0 576 15,0 1 128-15,0 0 32 0,0 1-2768 0,0 1-544 0,-1 1-112 0,0 1-32 16,0 1-256-16,1 0-48 0,0 1-16 0,1 0 0 16,0 2-224-16,1-1 0 0,0 0 0 0,1 0 0 15,2-3-192-15,1 0 192 0,2 0-192 0,2-1 192 16,1-1-192-16,-1-1 192 0,2 0-192 15,0-2 192-15,1-2-240 0,-1-1 64 0,0 0 16 0,0 0 0 16,0-3 160-16,0 0 0 0,0-2-144 0,-3 1 144 0,1 2 0 0,-1-3 0 31,-1 2 0-31,-1 2 0 0,-2 3 0 0,0 0 160 0,0 0-16 0,0 0 0 16,0 0 672-16,-2 5 128 0,-1 3 16 0,-1 0 16 0,0 3-16 0,3 2 0 16,-3 2 0-16,1-1 0 0,-1 4-176 0,1-1-32 15,1 3-16-15,1 1 0 16,1 0-208-16,1 3-32 0,0 0-16 0,1 1 0 15,1 2-32-15,0-2-16 0,2 3 0 0,-2 1 0 0,1-2-224 16,-1 2-32-16,2-1-16 0,-1 0 0 0,-1 1-160 0,-1-2 0 16,0-1 144-16,-1 1-144 0,0-4 0 0,-1 1 128 15,0-4-128-15,0 0 0 0,-1-2 0 0,1-4 144 0,-2-1-144 0,0-2 0 16,-1-2 432-16,-1-1-32 0,-1-2 0 0,0-2 0 16,1-2 16-16,-4-2 0 0,-1-2 0 15,-2-2 0-15,-3-2-256 0,1-1-160 0,-2 1 192 16,-1-4-192-16,-1-2 0 0,0-2-320 15,-1 0 32-15,1-1 16 0,-1-2-2416 16,1 2-464-16,-2-5-112 0</inkml:trace>
  <inkml:trace contextRef="#ctx0" brushRef="#br0" timeOffset="45539.23">13981 10128 4607 0,'0'0'192'0,"0"0"64"0,0 0-256 0,-2 5 0 0,2-5 0 0,-3 4 0 0,-2 0 5248 0,0 0 992 15,-1-3 208-15,1 0 32 16,-1-1-3264-16,0-1-656 0,0 0-128 0,1-3-16 0,-1 0-896 16,0-1-176-16,0-1-48 0,0 0 0 0,-1-1-256 0,0-3-48 15,2-1-16-15,-1-1 0 0,0 0-176 0,1-3-32 16,0-2-16-16,1 2 0 0,1-4-240 0,0 1-64 15,0-2 0-15,1 0 0 0,2-3-16 0,1 0-16 16,0-1 0-16,2-2 0 0,1-1-32 0,1 2-16 16,1-1 0-16,2 1 0 0,1-1-48 0,0 0-16 15,1 1 0-15,0 0 0 0,0 1-96 0,0-1-16 16,2 2 0-16,-1 1 0 0,-1 0-64 0,-1 2-128 0,0 2 176 0,1 2-176 16,-2 2 144-16,0 1-144 0,-2 1 0 0,-1 2 144 15,1 0-144-15,-1 3 0 16,-1-1 0-16,0 2 128 0,-1 1-128 0,0 1 0 15,1 1 0-15,-4 3 0 0,0 0 0 0,0 0 0 0,0 0 0 0,0 0 0 16,0 0 0-16,0 0 0 0,0 0-224 0,0 0 80 16,0 0-112-16,0 0-32 0,0 0 0 15,0 0 0 1,0 0-96-16,0 0-32 0,0 0 0 0,0 0 0 16,0 0-1232-16,0 0-240 0,0 0-48 0,6 3-16 15,-2-2-1760-15,1 1-368 0,-5-2-64 0</inkml:trace>
  <inkml:trace contextRef="#ctx0" brushRef="#br0" timeOffset="46333.74">14727 9281 2751 0,'0'0'256'0,"0"0"-256"16,0 0 0-16,0 0 0 0,0 0 5248 0,0 0 992 15,0 0 208-15,0 0 32 0,0 0-3472 0,0 0-688 16,0 0-144-16,6-4-16 0,1 0-976 0,2 0-192 0,1-2-32 0,2 3-16 16,2-2-192-16,1 2-48 0,1 0 0 0,2 2 0 15,-1 1-128-15,-2 1-48 0,1 1 0 0,-1 2 0 16,-2-1 0-16,0 2 0 0,-2 2 0 0,-1 0 0 15,-3 0-32-15,0 1-16 0,-3 0 0 0,0 2 0 0,-2-3 112 0,-2 2 32 16,-1-1 0-16,-2 1 0 0,-1 0 0 0,-1 0 0 16,-3 0 0-16,1 0 0 0,-1-1-176 0,-1 0-48 15,1-1 0-15,0-1 0 0,2-1-160 0,0-1-48 16,-1-1 0-16,2 0 0 0,5-3-48 0,0 0-16 16,0 0 0-16,0 0 0 0,0 0-128 0,0 0 0 15,0 0 0-15,4 4 128 0,1-1-128 16,3 1 0-16,-1-1 0 0,2 1 0 0,0 0 0 15,1 1 0-15,-1 0 0 0,-1 2 0 0,1-2 0 0,0 2 0 16,-2 0 0-16,-1 1 0 0,0-2 0 0,-1 2 0 0,-1-1 0 0,-2 1 128 16,-1 1 32-16,0 0 0 15,-3-1 0-15,-1 1 0 0,-2-1 80 0,0 1 16 16,-2-1 0-16,-1 0 0 0,0-1-128 0,-1-2-128 0,-1 0 176 0,1 0-176 16,-2 0 0-16,0 0 0 15,0-4 0-15,1 1 0 16,-3 0-720-16,1-1-160 0,0-1-16 0,-1-1-16 15,0 0-1296-15,1 0-256 0,1 2-48 0,0-2-11120 0,-1 0-2208 16</inkml:trace>
  <inkml:trace contextRef="#ctx0" brushRef="#br0" timeOffset="46723.78">14365 9797 29423 0,'0'0'1296'0,"9"0"288"0,6-1-1264 0,2 0-320 16,2 1 0-16,6-1 0 0,2-1 2224 0,2-1 384 15,1 1 80-15,-1-2 0 0,2 0-688 0,4 1-144 16,2-1-16-16,2 2-16 0,4-1-608 0,0 1-128 0,2-3-32 15,-2 1 0-15,-2 0-640 0,-1 0-128 16,0 1-32-16,-1 0 0 0,-1 0-256 0,0 1 160 0,-3-2-160 0,-2 1 128 16,-2 0-128-16,-3 2 0 0,-4-2 0 0,-2 1 0 15,-4 0 0-15,-1 1 128 0,-4 1-128 0,-3-1 0 16,-2 0 0-16,-1 1 0 0,-2 0 0 0,-5 0 0 16,0 0 0-16,0 0 0 0,0 0-176 0,0 0 176 15,0 0-368-15,-1 7 16 0,-1-3 0 16,-2 1 0-16,-2 0-1120 0,0 0-208 0,-2 0-48 0,1 0-16 15,-2-1-816 1,0 0-144-16,0 1-48 0,-1-2-8320 0,-2 0-1680 0</inkml:trace>
  <inkml:trace contextRef="#ctx0" brushRef="#br0" timeOffset="50164.62">14521 10008 11055 0,'0'2'480'0,"-2"0"112"0,2-2-464 0,0 0-128 0,0 0 0 0,0 0 0 15,0 0 4592-15,0 0 896 0,0 0 176 0,0 0 32 0,0 0-3040 0,0 0-608 0,10 10-128 0,-7-16-32 16,-1 1-464-16,-2 5-80 0,4-3-32 0,-4 3 0 16,0 0-224-16,0 0-32 0,0 0-16 15,0 0 0-15,0 0-352 0,0 0-80 0,4 5-16 0,-1 3 0 16,-1 0-224-16,-1 2-48 15,0 4-16-15,-1 0 0 0,0 2-112 0,0 2-32 0,0 0 0 16,-1 0 0-16,1 3-160 0,-1-2 128 16,0 0-128-16,0-2 128 0,0 0-128 0,0 0 0 15,1-3 0-15,1-1 0 0,1-2 0 0,1-2 0 0,-1-2 0 0,1-1-176 32,-3-6-1232-32,0 0-256 0,6 0-64 0,0-2 0 15,0-2-1504-15,0-1-304 0,0-2-64 0</inkml:trace>
  <inkml:trace contextRef="#ctx0" brushRef="#br0" timeOffset="50429.78">14752 10055 18431 0,'0'0'1632'0,"0"0"-1312"0,0 0-320 0,0 0 0 0,0 0 3648 15,5 5 640-15,-1-1 144 0,0 1 32 0,-1 0-2352 0,-1 1-448 16,1-1-112-16,-1 2-16 0,-1 1-720 0,1 1-160 0,0 0-16 0,1 0-16 16,-1 2-368-16,-1 1-64 15,-1 1 0-15,0-3-16 0,0 2-176 0,0 0 0 0,0-1 0 0,1-2 0 16,0 1 0-16,-1-3 0 0,-1-1 0 0,-1 0 0 31,2-6-1680-31,-3 5-432 0,-2-1-64 0,1-2-14720 16</inkml:trace>
  <inkml:trace contextRef="#ctx0" brushRef="#br0" timeOffset="50583.35">14693 10201 4607 0,'0'0'192'0,"0"0"64"0,0 0-256 0,6 0 0 0,0-1 0 0,0-1 0 16,0 1 7104-16,2 0 1360 16,0 0 288-16,2-1 48 0,0 0-5904 0,1 0-1168 0,0-1-256 0,2 0-32 0,1-1-768 0,0 0-160 15,3 1-16-15,-2 0-16 31,-1 1-1040-31,1-1-208 0,1 0-32 0,-2 0-11504 16,1 1-2304-16</inkml:trace>
  <inkml:trace contextRef="#ctx0" brushRef="#br0" timeOffset="50784.45">15090 10044 14735 0,'0'0'1312'0,"0"0"-1056"0,0 0-256 0,0 0 0 15,0 0 4768-15,0 0 896 0,0 0 176 0,3 6 48 16,-1 0-2672-16,0 2-528 0,0 1-96 0,0 0-32 16,0 3-1184-16,0 2-240 0,0-1-48 0,0 1-16 0,0 3-560 0,0-1-128 15,0 1 0-15,0 0-16 0,0-2-240 0,0 0-128 16,1-3 160-16,1-1-160 16,1-5-1088-16,0 1-320 0,0-2-64 0,-5-5-12640 15,7 2-2528-15</inkml:trace>
  <inkml:trace contextRef="#ctx0" brushRef="#br0" timeOffset="53819.11">15561 9273 16575 0,'0'0'1472'0,"0"0"-1168"0,-2 10-304 0,6-5 0 15,4 2 3584-15,1 1 672 16,1 2 128-16,3 0 32 0,1 0-2240 0,3 2-432 0,0 2-80 0,3 2-32 16,-2 2-384-16,0 3-80 15,0 0-16-15,-1 4 0 0,-1 2-320 0,-1 2-80 0,-3 2-16 0,0 1 0 16,-1 2 0-16,-2 1 0 0,-2 2 0 0,-2 1 0 15,1 1-64-15,-2 2-16 0,-2-2 0 0,-2 0 0 0,1-2-272 16,-1-1-48-16,0-1-16 0,0-3 0 0,-1-3-192 16,0-1-128-16,0-3 160 0,-1-1-160 0,0-1 0 15,-1-3 0-15,0 1 0 0,0-3 0 0,0-5 0 16,0-1 0-16,1-2 0 0,1-3 0 16,-1-3-400-1,2-4-32-15,0 0 0 0,0 0 0 0,0 0-1456 0,0 0-288 0,-2-6-64 0,1-1-16 16,0-2-2160-16,0-1-416 0</inkml:trace>
  <inkml:trace contextRef="#ctx0" brushRef="#br0" timeOffset="58639.1">7845 12159 6447 0,'0'0'576'0,"0"0"-576"16,0 0 0-16,0 0 0 0,0 0 4176 0,0 0 736 0,0 0 144 0,0 0 16 15,7 3-2416-15,-1-2-480 0,2-1-112 16,1-1-16-16,2 0-144 0,1 1-48 0,0-3 0 0,3 2 0 16,0 0-240-16,0 0-48 0,3 0-16 0,-1 0 0 15,3 0-496-15,-2 0-96 0,-1 0-32 16,2 1 0-16,-2 0-432 0,1 0-96 0,-1 1-16 0,0 0 0 0,0 0-256 0,-1 0-128 15,-3 0 128-15,2-1-128 0,0-1 0 0,-1 0 0 16,-1 1 0-16,0 0 0 16,-1-1-592-16,0 0-160 0,-2 0-16 0,0 0-16 15,-3 0-1712-15,-1 1-352 0,-6 0-64 0,0 0-14816 0</inkml:trace>
  <inkml:trace contextRef="#ctx0" brushRef="#br0" timeOffset="58892.07">8093 12240 29087 0,'0'0'1280'16,"0"0"272"-16,0 0-1232 0,0 0-320 0,0 0 0 0,0 0 0 0,0 0 2112 0,-3 6 384 16,2 1 64-16,-1 3 0 0,0-1-768 0,0 2-176 15,-1 2-16-15,1 4-16 0,1-1-816 0,-1 5-176 16,-1-1-16-16,1 3-16 0,2-1-320 0,-2 1-64 15,-1-1-16-15,1 0 0 0,1-1-160 0,1 0 0 16,0-1 0-16,0-2 128 0,-1 0-128 0,1-2 0 16,1-1 0-16,1-3 0 0,-1-1-272 0,1 0 16 15,2-2 0-15,-1-2 0 16,0-2-2112-16,-3-5-432 0,0 0-80 0,5 2-14544 0</inkml:trace>
  <inkml:trace contextRef="#ctx0" brushRef="#br0" timeOffset="59319.37">8507 12661 25567 0,'0'0'1136'0,"-1"-5"224"0,2-3-1088 0,-1 0-272 0,0 0 0 0,0-2 0 15,-1-1 1888-15,0 0 320 0,0-1 64 0,0-1 16 16,-1 0-1248-16,0-1-240 0,-1 1-48 0,0-1-16 0,-1 1-512 0,0 2-96 16,0 1-128-16,0-1 176 0,0 2-176 0,-1 1 0 15,1 0 0-15,0 0 0 0,1 2 0 0,-1-2 128 16,-1 1-128-16,1 1 0 0,1 1 256 0,0 0-16 15,0-1-16-15,2 1 0 0,1 0 112 0,0 5 32 16,2-5 0-16,2 2 0 0,0-2-112 0,1 1 0 16,1 0-16-16,2 1 0 0,2-2-32 0,0 1 0 15,0 0 0-15,1 1 0 0,0-1 80 0,2 1 16 16,2 0 0-16,0 1 0 0,-2 0-64 0,0 0-16 16,1 0 0-16,-3 1 0 0,2 0-48 0,-1 1-16 0,-1 0 0 15,-2 1 0-15,-1 0-896 16,-8-1-176-16,0 0-48 0,0 0-11264 0,3 6-2240 0</inkml:trace>
  <inkml:trace contextRef="#ctx0" brushRef="#br0" timeOffset="59497.32">8478 12541 26143 0,'0'0'1152'0,"0"0"256"0,0 0-1136 0,7-1-272 0,0-1 0 0,1-1 0 16,-1 0 2128-16,2 0 368 0,1-2 80 0,3-2 16 0,1 1-960 0,-1-1-192 15,2 0-32-15,1 0-16 0,-2 0-768 0,3 0-160 16,-2 0-16-16,1-2-16 31,0 2-1296-31,0-1-256 0,-3 0-48 0,0 1-16336 0</inkml:trace>
  <inkml:trace contextRef="#ctx0" brushRef="#br0" timeOffset="60067.38">8916 12442 10127 0,'0'0'896'0,"0"0"-704"16,0 0-192-16,0 0 0 0,0 0 5552 0,6 5 1072 15,-1-2 224-15,0 0 32 0,-5-3-4000 0,8 2-784 16,0-1-176-16,1-1-16 0,-1 0-848 0,2-1-160 16,1-1-48-16,0 0 0 0,0 0-560 0,0 0-112 15,1-1-32-15,0 1 0 16,-2-2-736-16,0 3-160 0,0-3-16 0,0 3-12192 15,-3-3-2432-15</inkml:trace>
  <inkml:trace contextRef="#ctx0" brushRef="#br0" timeOffset="60351.1">9230 12236 29775 0,'0'0'1312'0,"0"0"288"0,0 0-1280 0,0 0-320 0,0 0 0 0,0 0 0 0,7 0 1856 0,0 0 304 16,0 1 64-16,1-1 16 16,-1 0-960-16,3 0-176 0,2 0-32 0,0-1-16 0,0 1-368 0,2-3-80 15,1 1-16-15,0 0 0 0,1 0-208 0,0 1-32 0,-2-2-16 0,2 1 0 16,-1 0-144-16,-2 1-16 15,1-1-16-15,-1 1 0 0,-2 0-160 0,-2 0 0 16,0 1-192-16,-2 0 192 16,-7 0-2336-16,0 0-352 0,0 0-64 0</inkml:trace>
  <inkml:trace contextRef="#ctx0" brushRef="#br0" timeOffset="60593.55">9349 12270 19343 0,'0'0'848'0,"-3"5"192"0,0 0-832 0,0 0-208 16,0 0 0-16,1-1 0 15,0 2 5120-15,1 2 992 0,0-1 192 0,1 2 32 16,1-1-4000-16,2 2-800 0,-1 1-176 0,0 1-16 16,0 0-768-16,0 0-128 0,0 1-48 0,0 0 0 0,-2 0-400 15,1 1 0-15,1-3 128 0,-1 0-128 0,-1 1-160 0,0-1-64 16,0-1-16-16,0-1 0 15,-1 1-2320 1,0-1-480-16,-1 0-96 0,-1 0-9088 0,-1-1-1808 0</inkml:trace>
  <inkml:trace contextRef="#ctx0" brushRef="#br0" timeOffset="60779.56">9219 12608 11055 0,'0'0'480'0,"0"0"112"0,0 0-464 0,0 0-128 0,0 0 0 0,3-5 0 15,-1 0 5024-15,3 0 992 0,1 0 192 0,1 1 32 0,2-4-3392 16,1 1-672-16,1 0-144 0,2 1-32 0,1-2-368 0,-1 3-80 15,2-2-16-15,2 1 0 0,0 0-432 0,1 1-80 16,-1 0-32-16,0-1 0 0,1 2-480 16,-1 1-112-16,0 1-16 0,-2 0 0 0,-1 2-384 0,0-2 0 15,-1 1 128-15,-1 0-128 16,-1 0-1216-16,-1 1-256 0,-1-2-64 0,0 2-12736 16,-1 0-2560-16</inkml:trace>
  <inkml:trace contextRef="#ctx0" brushRef="#br0" timeOffset="61067.31">9696 12229 5519 0,'0'0'496'0,"0"0"-496"0,0 0 0 16,0 0 0-16,0 0 5984 0,0 0 1104 0,0 7 208 0,0-2 64 16,0 3-4352-16,0 1-848 0,0 1-176 0,1 1-48 15,1 0-816-15,0 2-160 0,0 2-48 0,0-2 0 16,0 3-560-16,0 0-112 0,0-1-32 0,0 1 0 0,1 0-48 16,0-4-16-16,0 0 0 0,1-1 0 0,0-1-144 0,-1-1 0 15,0-2-192-15,0-1 192 16,0-1-1344-16,-3-5-128 0,0 0-48 0,0 0-10368 15,0 0-2064-15</inkml:trace>
  <inkml:trace contextRef="#ctx0" brushRef="#br0" timeOffset="61415.28">9681 12155 9215 0,'0'0'816'0,"0"0"-656"15,7-2-160-15,-1 0 0 0,1 0 5232 0,0 1 1008 0,1 1 208 0,1 0 32 16,0 0-3520-16,1 0-704 0,0 1-144 0,3 1-16 16,1 1-800-16,0 0-144 0,-1 1-48 0,2-1 0 15,-1 1-608-15,0 1-128 0,1 0-32 16,0 1 0-16,-1 0-160 0,-1 0-48 16,-1 1 0-16,-2 1 0 0,0 2-128 0,-1 0 192 0,-2 0-192 0,-2 2 192 15,-2 1 0-15,-2 1 16 0,-3 0 0 0,-1 2 0 0,-2-1 48 0,-1 2 0 16,-2 0 0-1,-1 1 0-15,0-1-128 0,-2 0-128 0,0-3 176 0,-1 0-176 0,1-2 128 16,0-2-128-16,0-1 0 0,1-1 0 0,2-2 0 0,0-2-192 16,2 0 0-16,-1-4 0 15,1 0-1408-15,1-3-256 0,5 3-64 0,-4-4-16 16,3-1-1008-16,2-1-192 0,1 1-32 0,2-4-11680 0</inkml:trace>
  <inkml:trace contextRef="#ctx0" brushRef="#br0" timeOffset="61774.89">10063 12476 29087 0,'0'0'1280'0,"0"0"272"0,0 0-1232 0,0 0-320 16,0 0 0-16,0 0 0 0,0 0 2336 0,0 0 416 15,3-4 64-15,1-2 32 0,-1-1-1392 0,2 0-288 0,-2-2-48 0,0-1-16 0,-1-2-592 0,1 1-112 16,-1-3-16-16,-1 0-16 0,0 0-240 0,-1-1-128 15,1 0 128-15,-1 1-128 0,-1-2 0 0,0-2 0 16,0 1 0-16,0 0 128 0,0-1-128 0,1 3 0 16,-1-1-176-16,0 2 176 0,0 0-224 0,0 2 48 15,-1 1 16-15,1 3 0 0,1 1 160 0,1 1-160 32,-1 1 160-32,0 5-160 0,2-5 160 0,-2 5-128 0,5-4 128 0,1 1-128 0,0 1 128 0,-1 2 0 15,2-2 0-15,0 1 0 0,2 1 304 0,-1 1-16 16,1-1 0-16,0 2 0 0,1-1-32 0,1 1-16 15,1-1 0-15,-1 0 0 0,1 0-96 0,1 0-16 16,-1 0 0-16,1 0 0 0,0 0-128 0,-1 0 0 0,-2 0 0 0,1 0 128 31,-2 0-320-31,-1 1-64 0,-1 0 0 0,-7-2-16 16,0 0-3200 0,2 6-640-16</inkml:trace>
  <inkml:trace contextRef="#ctx0" brushRef="#br0" timeOffset="61942.92">10087 12364 17503 0,'0'0'1552'0,"6"4"-1232"15,0-3-320-15,0 2 0 0,1-3 4864 0,1 1 896 16,1 0 192-16,2-1 48 16,1 0-3520-16,2-1-704 0,2 0-144 0,0-2-32 0,1 0-704 0,1-1-128 15,-1-1-48-15,1 0 0 0,-1 0-576 0,0-1-144 16,-1 0 0-16,-2-1 0 15,0 2-3456-15,0-2-736 0</inkml:trace>
  <inkml:trace contextRef="#ctx0" brushRef="#br0" timeOffset="62602.57">10645 12462 2751 0,'0'0'256'0,"0"0"-256"15,0 0 0-15,0 0 0 0,-5-3 5920 0,1 0 1136 0,1 0 240 0,1-2 32 0,-1-1-4032 0,-1-3-800 16,1-1-176-16,-1 1-16 16,0 0-592-16,0-2-112 15,1-1-32-15,-1-2 0 0,-1 0-544 0,1 0-96 0,0-2-32 0,2 1 0 16,0 1-224-16,2-1-48 0,-1 0-16 0,1-1 0 16,2 1-256-16,1-1-48 0,1 1-16 0,2 0 0 0,1 1-288 0,0 1 0 15,0 0 128-15,1 0-128 16,1 0 0-16,1 0 0 0,1 1 0 0,1 0 0 0,-1 1-256 0,1-1-48 15,-1 3-16-15,-1 0 0 16,-1 0-2096-16,0 3-416 0,-1-2-96 0,2 3-15648 16</inkml:trace>
  <inkml:trace contextRef="#ctx0" brushRef="#br0" timeOffset="62835.7">10863 12219 14735 0,'0'0'640'0,"0"0"160"0,0 0-640 0,-4 0-160 0,4 0 0 0,-4-1 0 0,0-1 4832 0,2-1 928 0,2 3 192 0,-3-4 48 0,1-1-3584 0,1-1-720 16,0 0-144-16,1-1-16 16,1-1-704-16,0 0-144 0,0 0-32 0,1-1 0 0,1 1-480 15,-1 0-176 1,2 1 0-16,0 0 144 15,1 1-976-15,0 1-208 0,1 1-48 0,0 1 0 16,2 1-2176-16,-2 1-448 0,2 2-96 0</inkml:trace>
  <inkml:trace contextRef="#ctx0" brushRef="#br0" timeOffset="62985.8">10972 12190 24527 0,'0'0'1088'0,"0"0"224"0,0 0-1056 0,0 0-256 0,0 0 0 0,0 0 0 0,0 0 2752 15,0 0 480-15,-3-5 96 0,1 0 32 16,0-1-1440-16,1 0-304 0,1-1-48 0,0-1-16 15,0 1-688-15,0 0-144 0,1-2-16 0,0 1-16 16,0 0-688-16,1 1 0 0,1 1-176 0,0 0 48 16,0 1-2896-16,1 1-576 0,-4 4-112 0</inkml:trace>
  <inkml:trace contextRef="#ctx0" brushRef="#br0" timeOffset="63372.17">11115 12227 9215 0,'0'0'400'0,"0"0"96"0,0 0-496 0,0 0 0 16,-4-1 0-16,4 1 0 0,-4-4 6320 0,4 4 1168 16,-2-4 224-16,2 4 48 0,0 0-5200 0,0 0-1024 15,0 0-224-15,0 0-32 0,0 0-688 0,0 0-128 0,0 0-16 0,-1 8-16 16,-1 2-304-16,1 3-128 0,1 1 128 0,0 2-128 15,0 0 0-15,1 2 0 0,0-1 0 0,1 1 0 16,-1-1-128-16,1 0 128 0,0-2 0 0,1-1 0 16,-1-3 0-16,1-1 0 0,0 0 0 0,0-4 0 15,1-1 128-15,-4-5 80 0,0 0 32 0,6 2 0 16,-6-2 240-16,7-2 48 0,-1-1 16 0,-1-3 0 16,-1-1-80-16,-1-3-16 0,2 0 0 0,0 0 0 15,-1-3-160-15,1 1-32 0,1-2-16 0,1-2 0 0,-1 1-240 0,0 1 176 16,-1-1-176-16,2-1 160 0,0 1-160 0,2 1 0 15,-1-1 0-15,0 3 0 0,0 0 0 16,1 0-144-16,0 1 0 0,1 2 0 16,-2 1-1584-16,1 1-304 0,0 1-64 15,-1 2-10960-15,-1 1-2208 0</inkml:trace>
  <inkml:trace contextRef="#ctx0" brushRef="#br0" timeOffset="63857.02">11406 12219 11967 0,'0'0'528'0,"0"0"112"0,0 0-512 0,-3 4-128 0,-2-1 0 0,0 0 0 16,0 0 5184-16,0 1 992 0,1 0 208 16,-1 2 32-16,0-1-4240 0,1 2-832 0,0 1-192 15,-1 0-16-15,0-1-624 0,1 2-112 0,0 0-16 0,1 1-16 16,0 0-160-16,1-1-16 0,3 0-16 0,-1 0 0 16,0 0-176-16,2-1 0 0,1-3 0 0,1 0 0 15,-4-5 0-15,7 4 0 16,0-2 0-16,1-2-176 0,0-2 176 0,-1-2-128 0,1-1 128 0,1-2-128 15,1-1-192-15,-1 0-48 0,-3-1 0 16,1-1 0 0,-2 2-176-16,1-2-32 0,-1-1-16 0,-1 2 0 0,-2 1 384 0,1 2 80 0,-1 1 128 0,-2 5-208 15,0 0 336-15,0 0 80 0,0 0 16 0,0 0 0 16,0 0 464-16,0 0 80 0,-1 7 32 16,0 0 0-16,0 2-352 0,0 0-64 0,2 1 0 0,1 0-16 0,0-1-368 0,1 1 128 15,0 0-128 1,0-2 0-16,0 0 0 0,2-2 0 0,-1-1 0 0,1 0 0 15,1-1-176-15,-6-4 0 0,8 2 0 0,-1-2 0 32,-2-2-528-32,1-1-96 0,-1-2-32 0,1-1 0 15,-2-1-608-15,1 0-128 0,0-1-32 0,0-2 0 0,0 1 160 16,-1 2 32-16,0 1 0 0,-1-1 0 0,0 2 896 0,-3 5 176 0,0 0 32 0,0 0 16 0,0 0 464 0,0 0 80 16,0 0 32-16,6 2 0 0,-6-2 352 0,6 3 80 0,-1 2 16 0,-1 2 0 15,0-3-304-15,-1 1-64 0,0 0-16 16,0 0 0-16,-3-5-352 0,3 4 0 15,2 0 0-15,-5-4 0 16,0 0-368-16,0 0-144 0,5 0-16 0,-5 0-16 16,4-4-1824-16,-1-1-384 0,0-1-64 0</inkml:trace>
  <inkml:trace contextRef="#ctx0" brushRef="#br0" timeOffset="64215.25">11618 12120 4607 0,'0'0'400'15,"0"0"-400"1,0 0 0-16,0 0 0 0,0 0 2816 0,-2 4 464 15,2-4 112-15,-3 7 0 0,1 1-1920 0,1 0-400 0,1 0-80 0,2 1-16 16,0 1-672-16,1-3-144 16,1 1-32-16,1-1 0 0,0 2-128 0,1 0 0 15,-1 1 0-15,-1 0-176 16,2-1-240-16,1 3-48 0,1-1-16 0,-1-1 0 0,-1-1 288 0,1 0 48 0,-2-2 16 0,1 0 0 16,-1-2 864-16,-1-3 176 0,-1 1 48 0,-3-3 0 15,3 0 1008-15,2 0 208 0,-5 0 32 0,4-2 16 16,-1-1-320-16,1-2-64 0,0 0-16 0,-1 0 0 15,0-1-464-15,1-1-80 16,0-2-32-16,1-1 0 0,0 0-640 0,1 0-128 0,0 0-32 0,2-2 0 0,0 2-304 0,0 2-144 16,-1 1 128-16,1 1-128 0,1 3 272 0,-3 1-16 15,0 1-16-15,0 2 0 16,-1 0 352-16,0 2 80 0,-1 1 16 0,0 3 0 0,0 1-240 16,1 4-64-16,-2 1 0 0,0-2 0 0,-1 1-224 0,0 1-160 15,-1 0 192-15,0-2-192 0,0 1 0 0,0-2-224 16,0-3 16-16,0 2 0 15,0-1-1216-15,-1-2-240 0,0-6-64 0,0 0-11200 16,0 0-2240-16</inkml:trace>
  <inkml:trace contextRef="#ctx0" brushRef="#br0" timeOffset="64408.66">12028 12181 9215 0,'0'0'400'0,"0"0"96"0,6-4-496 0,0 0 0 0,0-3 0 0,0 2 0 16,0-3 6528-16,0 1 1200 0,1-2 240 0,1-1 48 15,-1-1-5632-15,2-1-1120 0,0 1-240 0,1-1-32 16,-1 0-864-16,-1 1-128 0,0 0-128 0,1-1-12160 16,-2 2-2432-1</inkml:trace>
  <inkml:trace contextRef="#ctx0" brushRef="#br0" timeOffset="64574.13">12161 12161 7359 0,'0'0'656'0,"0"0"-528"15,0 0-128-15,0 0 0 0,0 0 7296 16,0 0 1408-16,3-6 304 0,0 0 48 0,1 1-6048 0,0-2-1216 16,0-1-256-16,1 0-32 0,1-1-784 15,0 0-144-15,0-1-48 0,0 1 0 16,0-1-896-16,-1-1-176 0,1 2-32 0,0 0-13088 15,0 1-2608-15</inkml:trace>
  <inkml:trace contextRef="#ctx0" brushRef="#br0" timeOffset="64795.64">12251 12503 17503 0,'0'0'1552'0,"0"0"-1232"15,0 0-320 1,0 0 0-16,0 0 4432 0,7 1 832 0,-2-3 176 0,2 0 16 16,0-3-2224-16,1-2-448 0,0-3-96 0,1-1 0 0,-1-1-1072 0,1-3-208 15,0-2-32-15,0-1-16 0,0-2-832 0,-1 1-160 16,1-1-48-16,0 0 0 16,-1 0-720-16,-1 1-160 0,-2 1-16 0,1 0-14736 15,0 3-2944 1</inkml:trace>
  <inkml:trace contextRef="#ctx0" brushRef="#br0" timeOffset="65270.59">12729 12037 7359 0,'0'0'656'0,"0"0"-528"0,0 0-128 0,0 0 0 15,0 0 5504-15,0 0 1088 0,0 0 192 0,-1 7 64 0,0 1-3840 0,1 0-768 31,1 3-160-31,2 2-32 0,0 1-896 0,1 0-192 0,1 2-48 0,-1 1 0 0,3 0-528 16,-1 1-128-16,0 0 0 0,0-1-16 0,0 1-240 0,-1-2 0 16,0-2 0-16,0-1 0 31,0-4-320-31,0-1-176 0,0-2-16 0,1-3-16 0,0-2-2512 0,1-3-496 0,-2-3-112 0,3-5-11216 16</inkml:trace>
  <inkml:trace contextRef="#ctx0" brushRef="#br0" timeOffset="65554.48">12804 12077 4607 0,'-14'-11'192'0,"10"6"64"0,-3 1-256 0,0-3 0 16,-1 1 0-16,1 1 0 0,0-1 6656 0,1 2 1280 16,2-1 256-16,0 2 48 0,1 1-4864 0,3 2-976 0,0 0-192 0,2-4-32 15,1-2-1056-15,3 1-208 0,1 0-32 16,3 0-16-16,2 0-496 0,3 1-112 0,4 1 0 0,1 1-16 16,0 0-80-16,2 2-16 0,-1 0 0 0,-1 2 0 15,-1 2-144-15,-1 1 192 0,-1 0-192 0,-1 3 192 16,-2 1-192-16,0 0 192 15,-4 3-192-15,-1 1 192 0,-1 1-64 0,-3-1 0 0,-3 2 0 0,-2 2 0 16,-4-1 64-16,-1 3 16 16,-1-1 0-16,-3 1 0 0,-1 0-32 0,-2 0-16 0,0 0 0 0,-1-3 0 15,0-2-32-15,-1-2-128 0,0-2 192 0,3-1-64 0,-2-3-128 16,3-2 0-16,0-2 0 0,1-2-176 16,2-1-304-16,1-1-64 0,2 0-16 0,4 2 0 15,-1-6-1696-15,3-1-352 0,2-1-64 0,4-2-15632 16</inkml:trace>
  <inkml:trace contextRef="#ctx0" brushRef="#br0" timeOffset="65857.6">13161 12179 2751 0,'0'0'256'0,"0"0"-256"15,0 0 0-15,-4 5 0 0,-1-1 7536 0,0 1 1456 16,-1-2 288-16,1 2 64 0,-1 1-6400 0,0 1-1280 0,1 0-256 0,-1 3-48 15,0-3-784-15,0 3-144 0,1 0-48 0,3 0 0 16,-2 0-128-16,2 0-16 0,1 1-16 0,1 0 0 16,2-1-224-16,2-2 0 15,0 0 0-15,2-1 0 0,2-2 0 0,1-1 128 16,0-1-128-16,2-1 0 0,0-2 0 0,1-1 144 0,0-2-144 0,-1 0 128 0,2-2-128 0,-1-2 0 31,-1-1 0-31,-1 1 128 0,-2-1-128 0,-1 1 0 0,0-4 0 0,-1 1 128 0,-2 0-128 0,-2 0 160 16,-2 1-160-16,-1-1 160 0,-4 2-32 15,-1 2-128-15,-1 0 192 0,-2 0-64 16,-1 1-512-16,0 1-96 0,-2 1-32 0,2 2 0 31,1-1-2688-31,1 1-560 0,-1 0-96 0</inkml:trace>
  <inkml:trace contextRef="#ctx0" brushRef="#br0" timeOffset="66148.89">13438 12221 7359 0,'0'0'656'0,"0"0"-528"0,0 0-128 0,0-5 0 16,-2-1 5568-16,0 1 1088 0,-2 0 224 0,0 0 32 0,-1 2-3616 16,0 0-736-16,-1 1-128 0,0 1-48 0,-2 1-1104 0,-1 2-240 15,-1 1-32-15,0 0-16 0,-1 2-496 16,0 1-112-16,0 1 0 0,0 2-16 0,2 2-80 0,0 0-16 15,0 4 0-15,3-4 0 0,1 0-272 0,2 1 160 16,3 0-160-16,3 0 128 0,2-1-128 0,2-1 0 16,3-1-192-16,1-1 192 0,3-2-256 0,1-2 80 15,-1-2 16-15,3-2 0 16,0-2-1200-16,-1-2-240 0,2-2-64 0,-1-2 0 16,-1-1-1584-16,-1-1-320 0</inkml:trace>
  <inkml:trace contextRef="#ctx0" brushRef="#br0" timeOffset="66387.82">13718 11866 31839 0,'-4'14'1408'0,"3"-8"304"0,0 3-1376 0,-1 2-336 0,0 3 0 0,0 3 0 0,0 1 2192 16,1 1 368-1,0 2 80-15,0 0 16 0,0 2-1120 0,2 0-208 0,0 1-48 0,1-1-16 0,0 2-592 0,0-5-112 16,0 2-32-16,0-4 0 16,1 1-384-16,0-1-144 0,0-2 0 0,0 0 144 15,0-5-1616-15,1-2-320 0,-1 0-64 0,1 0-17616 0</inkml:trace>
  <inkml:trace contextRef="#ctx0" brushRef="#br0" timeOffset="67033.63">14092 11890 5519 0,'0'0'240'0,"0"0"64"0,0 0-304 0,-4-4 0 0,-2 1 0 0,1 1 0 16,1-1 2304-16,-1-1 416 0,1 1 80 0,-1 0 16 15,1-1-384-15,1 0-80 0,0 0-16 0,3 4 0 16,-2-4-128-16,2 4-32 0,0 0 0 0,0 0 0 16,0 0-432-16,0 0-80 0,0 0-32 0,8 0 0 0,0 3-320 0,2 2-64 15,2 3-16-15,2 2 0 0,0-1-464 0,2 5-112 16,0 2-16-16,0 1 0 0,1 4-128 16,2 0-16-16,1 2-16 0,-1 0 0 0,-3 2-128 0,0-3-32 15,0 2 0-15,-2 0 0 0,-1 3-96 0,-2-4-32 16,-4 1 0-16,0-1 0 0,-2 0-192 0,-1-1 176 15,-2-1-176-15,-1-3 160 0,-1 0-160 0,-1-3 160 16,-1-1-160-16,0-2 160 0,-1-1-160 0,0-5 0 0,0 2 0 16,-1-4 128-16,4-4-352 0,0 0-80 0,-3 0-16 0,-2-2 0 31,0-2-1024-31,1-1-192 0,0-2-64 0,0 0 0 16,1-2-1632-16,1-1-336 0,0 0-64 0,1 1-16 0</inkml:trace>
  <inkml:trace contextRef="#ctx0" brushRef="#br0" timeOffset="67289.06">14625 12063 7359 0,'0'0'320'0,"0"0"80"0,0 0-400 0,0 0 0 0,0 0 0 0,7 1 0 0,0 0 5984 16,1-1 1120-16,-1 0 208 0,2 0 48 16,-1 0-4416-16,0 0-880 0,0-1-176 0,2 0-32 0,1 0-1024 0,0 1-192 15,-1-1-32-15,-1 0-16 0,1 1-416 0,-1-1-176 16,-2 1 128-16,-7 0-128 16,5 1-1264-16,-5-1-336 0,0 0-64 0,0 0-10032 0,0 0-2000 0</inkml:trace>
  <inkml:trace contextRef="#ctx0" brushRef="#br0" timeOffset="67454.28">14643 12201 27807 0,'0'0'1232'0,"-3"5"256"0,3-5-1184 0,-2 4-304 0,2-4 0 0,0 0 0 0,1 5 2928 0,-1-5 528 15,5 6 96-15,1-3 32 0,2-1-1616 16,0-1-320-16,1-1-64 0,1-1-16 16,2 1-800-16,1-3-144 0,0 1-48 0,0-2 0 0,0 1-384 0,1 0-64 15,-1-1-128-15,0 0 176 16,0 0-2080-1,-2 1-400-15,1 0-96 0</inkml:trace>
  <inkml:trace contextRef="#ctx0" brushRef="#br0" timeOffset="68532">15402 11648 4607 0,'0'0'400'0,"0"0"-400"15,0 0 0-15,0 0 0 0,0 0 4672 0,0 0 864 16,0 0 160-16,0 0 48 0,0 0-2592 0,0 0-512 15,0 0-96-15,-2 18-32 0,2-18-656 0,5 6-128 16,0 2-16-16,-2 1-16 0,-1 1-608 0,0 0-128 16,0 3-32-16,0 1 0 0,1 0-512 0,-1-1-96 0,0 1-32 0,0 0 0 15,2-2-288-15,0 0 0 0,-1-2 0 0,0 0 0 16,1-2-816-16,-1 0-208 0,-2-1-64 0,-1 1-11520 31,-1-1-2320-31</inkml:trace>
  <inkml:trace contextRef="#ctx0" brushRef="#br0" timeOffset="68756.18">15322 12057 29599 0,'0'0'1312'0,"0"0"272"0,0 0-1264 0,0 0-320 0,8-3 0 0,-1 2 0 0,-1 0 2320 0,2 1 416 15,0-2 80-15,0 1 0 0,0 0-992 0,1 0-208 31,1-1-32-31,2 0-16 0,-1-1-800 0,1 0-144 0,2-1-48 0,1 0 0 0,0 0-416 0,1-1-160 16,0 1 0-16,-1-1 144 0,0 1-144 0,-1 0-144 16,-2 0 144-16,-1 2-208 15,-1-2-2320-15,-1 3-464 16,-1 1-80-16,-1 3-14848 0</inkml:trace>
  <inkml:trace contextRef="#ctx0" brushRef="#br0" timeOffset="69158.75">15529 12188 25503 0,'0'0'1136'0,"-4"-1"224"0,-3 1-1088 0,2 0-272 15,-1 0 0-15,0 1 0 0,1 0 2160 0,-1 1 368 16,-1 0 80-16,1 3 16 0,2 0-1360 0,-1 2-272 0,-2 2-48 0,-1 3-16 15,0 1-544-15,0 4-96 16,0 2-32-16,1 2 0 0,-1 2 224 0,2 0 32 0,0 2 16 0,3-1 0 16,1-1 176-16,2 0 48 0,3-5 0 0,2 0 0 15,0-3-272-15,2-2-48 0,2 0-16 0,1-3 0 16,1-4-224-16,1-1-32 16,2-3-16-16,2-2 0 0,1-2-144 0,-1-2 160 0,1-1-160 0,-1-2 160 15,-2-2-160-15,0-1 192 0,-1 0-192 16,-3-1 192-16,-1-1-192 0,-1 0 160 0,-1 2-160 0,-3-1 160 0,-2 0-160 0,-2 1 128 15,-2 2-128 1,-1 0 128-16,-2 2 16 0,-1 0 0 0,-1 1 0 0,-1 2 0 0,0 1-144 0,-2 1 192 16,-1 1-192-16,0 3 192 0,1-2-400 0,-1 2-80 15,2 0-16-15,1 0 0 16,1 1-1216-16,2 0-240 0,0-2-48 0,5-2-16 16,0 0-1888-16,0 0-368 0</inkml:trace>
  <inkml:trace contextRef="#ctx0" brushRef="#br0" timeOffset="69470">15996 12062 11055 0,'0'0'480'0,"0"0"112"0,0 0-464 0,0 0-128 15,0 0 0-15,0 0 0 0,0 0 8128 0,-5 1 1600 0,5-1 320 0,-4 2 64 0,-1 0-7584 16,5-2-1504-16,-5 2-320 0,5-2-48 15,0 0-656-15,0 0 0 0,0 0 0 0,0 0-176 32,0 0-2320-32,0 0-480 0,0 0-96 0</inkml:trace>
  <inkml:trace contextRef="#ctx0" brushRef="#br0" timeOffset="70006.39">16279 12377 13823 0,'0'0'608'0,"0"0"128"0,5-5-592 16,0 1-144-16,0-4 0 0,3-1 0 0,0-2 4480 0,2-4 848 0,1-1 176 0,3-3 48 0,0-2-3424 0,1-3-672 15,1 0-144-15,0-4-32 0,1 1-752 16,1 0-144-16,-2-5-48 0,0 1 0 0,-2-2-336 0,-1 1 144 15,-2 0-144-15,0 1 0 0,-3-1 0 0,-1-1 0 16,-1 2-160-16,-2 2 160 0,-2 0-256 0,-2 4 80 0,-1 6 16 0,-2 5 0 16,-1 4 160-16,-1 2 128 0,0 5-128 0,0 4 176 15,-2 4 192-15,-1 5 32 16,0 5 16-16,-2 5 0 16,2 5-112-16,-1 3-32 0,1 3 0 0,1 2 0 0,1 2 240 0,-1 1 32 0,2 0 16 15,2 0 0-15,0-1-48 0,-1 0 0 0,2-2 0 0,2-1 0 0,2-3-160 0,2-3-32 16,0-4-16-16,1-1 0 0,3-3-304 15,1-3 0 1,0-3 0-16,1-3 0 0,-2-2-304 0,2-3-16 0,1-3 0 0,0-2 0 16,0-2-2464-1,0-2-496-15,-2-1-112 0</inkml:trace>
  <inkml:trace contextRef="#ctx0" brushRef="#br0" timeOffset="70329.75">16686 12112 2751 0,'0'0'256'0,"0"0"-256"15,0 0 0-15,0 0 0 0,0 0 5584 0,0 0 1072 16,0 0 224-16,-6 4 32 0,-1-3-3600 0,1 4-736 0,1 1-144 0,0 2-16 16,-1 0-1264-16,0 1-240 15,0 4-48-15,1-1-16 0,0 1-368 0,0 0-80 0,2 2-16 0,0 0 0 16,1-1-80-16,1 1-32 0,1-4 0 0,2 0 0 15,-1-3-144-15,3 0-128 0,1-1 192 0,1-2-192 16,1-2 0-16,0-1 0 0,3-2 0 0,-1-3 0 16,1-1 0-16,1-1 0 0,0-3 0 0,-1 0 0 15,1-2 160-15,0-1-160 0,-1-2 128 0,-1 0-128 16,-3 2 128-16,0-2-128 0,-1 0 0 0,-2 0 128 16,-1 1-128-16,-2 0 0 0,-2 1 144 0,-2 1-144 0,-1 2 128 0,-1 0-128 15,0 1 128-15,-1 1-128 0,0 0-208 0,0 1-112 16,-1 1-32-16,1 3 0 15,1 0-2256-15,2 1-448 0,-1 1-80 0,5-1-7296 16,-5 3-1472-16</inkml:trace>
  <inkml:trace contextRef="#ctx0" brushRef="#br0" timeOffset="70789.87">16926 12125 8287 0,'-5'3'736'0,"-1"0"-592"0,-1 0-144 0,-1 2 0 16,0 0 4800-16,-1-1 912 0,1 0 192 0,-1 2 48 16,2 2-4192-16,0-2-832 0,0 2-160 0,2-1-48 15,3-1-544-15,0 0-176 16,1 0 0-16,1-6 0 0,0 0-176 0,3 5-144 0,-3-5-16 0,6 3-16 31,1-1-368-31,0-2-80 0,0-1-16 0,0 0 0 16,-1-1 144-16,-1-1 32 0,0-1 0 0,1-1 0 0,-2 0 448 0,0 0 192 0,-1-1-128 15,0 1 128-15,-1 0 128 0,-2 5 128 16,3-4 0-16,-3 4 16 0,0 0 416 0,0 0 80 16,0 0 0-16,3 7 16 0,-2 0-32 0,-1 3-16 0,-1 1 0 15,0 4 0-15,0 2-416 0,1 0-64 0,1 2-32 0,1 0 0 16,0 1 352-16,1 0 64 0,1 1 0 0,-1-1 16 0,1 1-64 0,1-1-16 16,1 0 0-16,0 0 0 0,-2 1-400 15,0 2-176-15,-1-3 128 0,-1 2-128 0,-2-1 208 0,-2 1-32 16,0-1-16-16,-1 1 0 0,-1-2 384 0,-1 1 80 15,-1-3 16-15,0 1 0 0,-1-4 32 0,1-1 16 0,-2-1 0 16,-1 0 0-16,0-5-336 0,-1 0-64 16,2-2-16-16,-1-1 0 0,-1-2-272 0,-1-1 160 15,1-1-160-15,1-2 128 0,0-4-128 0,-1 0-256 16,1-1 64-16,2-2 16 16,-1 0-1392-16,1-2-288 0,0 0-48 0,2-3-16 0,1-1-1520 15,1-2-304-15</inkml:trace>
  <inkml:trace contextRef="#ctx0" brushRef="#br0" timeOffset="71201.38">17305 12400 20159 0,'0'0'896'0,"0"0"176"0,0 0-864 0,0 0-208 16,0 0 0-16,0 0 0 0,0 0 2304 0,-5 0 400 0,1-2 96 0,0-1 16 0,-1-1-720 0,0-1-144 0,0-2-32 0,-1 0 0 16,0-2-400-16,1-2-96 15,0-1-16-15,0-4 0 0,0 0-352 0,0-5-80 16,1 0-16-16,2-3 0 0,-1 0-224 0,0-1-48 15,1-1-16-15,0 0 0 16,0-1-176-16,1 2-48 0,1-3 0 0,2 2 0 16,1 0-192-16,2-1-32 0,1 1-16 0,4-2 0 0,2 1-48 15,3-1-16-15,1 0 0 0,3 2 0 0,-1 0-144 0,1 1 128 0,1 0-128 0,-4 3 128 0,0 3-128 0,-3 1 0 16,0 2 0-16,-1 4 128 31,-3 1-448-31,-1 2-80 0,-3 4-32 0,0 2 0 16,-5 3-1920-16,0 0-384 0,0 0-80 0,1 12-16496 15</inkml:trace>
  <inkml:trace contextRef="#ctx0" brushRef="#br0" timeOffset="71502.53">17507 11889 24767 0,'0'0'1088'0,"0"0"240"0,0 0-1072 0,0 0-256 0,2 6 0 0,0 1 0 16,-2 1 2544-16,0 3 448 0,0 0 80 0,0 3 32 15,-1 3-1120-15,0 0-240 0,-1 3-32 0,0 0-16 16,-2 1-640-16,1-1-128 0,-1 1-32 0,0 0 0 0,1-1-512 0,-1 1-128 15,2-4 0-15,1-1-16 0,0-1-240 0,1-2 0 16,0 0 0-16,1-2-160 16,1-3-416-16,0 0-64 0,-1-2-32 0,1-1 0 15,-2-5-1872-15,0 0-368 0,6 2-80 0,-6-2-13328 0</inkml:trace>
  <inkml:trace contextRef="#ctx0" brushRef="#br0" timeOffset="71672.73">17583 12236 19343 0,'0'0'848'0,"0"0"192"0,0 0-832 0,0 0-208 0,0 0 0 0,0 0 0 15,0 0 4864-15,0 0 912 16,0 0 192-16,0 0 48 0,0 0-4160 0,0 0-832 16,0 0-176-16,0 0-16 15,0 0-1552-15,5-3-304 0,1 1-64 0,2-2-11264 0,-2 1-2256 0</inkml:trace>
  <inkml:trace contextRef="#ctx0" brushRef="#br0" timeOffset="72126.13">17864 11955 31151 0,'0'0'1376'0,"0"0"288"0,0 0-1328 0,0 0-336 0,0 0 0 0,0 0 0 0,0 0 1360 0,0 0 208 15,0 0 32-15,6-2 16 0,-6 2-912 0,7-1-176 16,-1 0-32-16,1 0-16 0,-1 0-352 0,0 0-128 0,-6 1 0 0,6-2 0 31,-6 2 0-31,0 0 0 0,0 0 0 0,0 0 0 16,0 0 0-16,0 0 0 0,0 0 0 0,0 0 0 0,0 0 304 0,-6-1-48 0,-1 1 0 0,1 0 0 16,-1 0 640-16,-1 1 112 0,0 1 16 15,0 0 16-15,0 0-160 0,1 1-48 16,-1 2 0-16,1-2 0 0,-1 1-192 0,2 0-64 15,1 0 0-15,2 1 0 0,1 2-192 0,0-1-64 16,1 2 0-16,1 1 0 0,2 0-320 0,1 1 0 16,0 1 0-16,2 1 128 0,0-1-128 0,0 2 0 0,-1 1-176 15,0 0 176-15,0 1-144 0,0 2 144 0,-2-1-128 0,0 1 128 0,-1-1 0 0,1-1 0 16,-2 1 0-16,0 0 0 0,-1-2 0 0,0-1 0 16,1-1 0-16,-1-3 128 15,-1-1-128-15,0-1 0 0,-1-1 128 0,0-1-128 16,3-5 128-16,-5 4-128 0,-1-1 128 0,0 0-128 0,-1-1 0 15,1-1 0 1,-1-1 0-16,0-1-192 16,0-1-1072-16,1 0-208 0,0 1-64 0,1-2 0 15,1-1-1984-15,1-1-384 0,1-1-96 0</inkml:trace>
  <inkml:trace contextRef="#ctx0" brushRef="#br0" timeOffset="72429.95">18057 11799 6447 0,'0'0'576'0,"0"0"-576"16,0 0 0-16,0 0 0 0,0 0 7232 0,-1 6 1344 15,1 2 272-15,3-2 48 0,2 2-5952 0,2 2-1184 16,4 0-240-16,1 2-48 0,1 2-960 0,1-2-176 15,1 3-32-15,1 2-16 0,-1 0-288 0,-1 3 0 16,-2 0 128-16,-2 3-128 0,-2-1 0 0,-1 2 128 16,-1 0-128-16,-2 2 0 0,-3 0 240 0,-2 1-64 15,-1-2-16-15,-2-1 0 0,-3 2 256 0,-1-4 48 16,-1 0 16-16,-1-2 0 0,-1-2-224 0,0 0-32 16,1-3-16-16,-1-1 0 0,-1-1-400 0,0-4-96 0,3-2-16 15,0-1 0 1,1-1-2368-16,0-3-464 0,1-2-112 0</inkml:trace>
  <inkml:trace contextRef="#ctx0" brushRef="#br0" timeOffset="86018.07">18613 12057 2751 0,'0'0'256'0,"0"0"-256"0,0 0 0 0,0 0 0 0,0 0 5808 0,0 0 1104 0,0 0 240 0,0 0 32 15,13 3-3808-15,-13-3-768 0,5-1-160 0,0 0-16 0,1 0-832 0,0 1-176 16,1 0-16-16,1 1-16 0,1 1-464 0,1-1-96 16,-1-2 0-16,-1 1-16 15,-8 0-464-15,8 2-96 0,-1-2 0 0,1 0-16 0,0 1-240 0,-1-1-256 16,-7 0 48-16,6 1 16 16,-6-1-3648-16,0 0-736 0</inkml:trace>
  <inkml:trace contextRef="#ctx0" brushRef="#br0" timeOffset="86223.09">18645 12186 8287 0,'0'0'736'0,"0"0"-592"15,0 0-144-15,-1 5 0 0,1-5 5536 0,0 0 1072 16,0 0 224-16,0 0 32 0,0 0-3792 0,0 0-752 0,6 0-144 0,2 0-48 16,1 0-800-16,0 0-176 0,1 1-16 0,-2-1-16 15,-1-2-560-15,2 0-112 0,0 1-32 0,1 1 0 16,-2 0-416-16,1 0 0 0,0 1-144 0,0 0 144 31,-1 1-2432-31,-3 0-368 0,-5-2-80 0,7 2-14624 0</inkml:trace>
  <inkml:trace contextRef="#ctx0" brushRef="#br0" timeOffset="86733.84">19249 12031 20159 0,'0'0'896'0,"6"-2"176"0,-2-1-864 0,2 1-208 0,1-2 0 0,-2 1 0 15,0 1 2496-15,-5 2 448 0,0 0 80 0,3-4 32 16,-3 4-896-16,0 0-176 15,0 0-48-15,0 0 0 0,-3-5-672 0,3 5-144 16,-6-3-32-16,-1 2 0 0,0 2-368 0,-1 3-80 0,-3 2 0 0,0 1-16 16,-1 2-224-16,0-1-32 0,-2 3-16 15,1 1 0-15,2 4 48 0,0 1 16 0,1-1 0 0,2 2 0 0,1 1 32 0,3 1 0 16,2 0 0-16,2 0 0 0,2 2-96 16,3 0-16-16,2-1 0 0,3-2 0 0,3-1-144 0,2-2-48 15,4-5 0-15,1-1 0 0,4-2-144 0,0-3 0 16,2-3 144-16,-3-3-144 0,2-3 128 0,-3-1-128 15,0-3 128-15,-3-1-128 0,-1-1 128 0,-2-2-128 16,-2-1 160-16,-1 0-160 0,-1-2 208 0,-3 0-48 16,-1 0-16-16,-1 1 0 0,-2-1 80 0,-1 2 16 15,-3-1 0-15,-2 1 0 0,-2-1-32 0,0 1 0 16,-2-1 0-16,-1 0 0 0,-2 2-48 0,2-1-16 16,-3 1 0-16,-1-1 0 0,-1 2-144 0,0 0 128 15,1 0-128-15,-2 2 128 0,1 1-128 0,0 0 0 16,1-2 0-16,0 2 0 0,1 3 0 15,0-1-176-15,1 0 176 0,1 3-192 16,0-2-1040 0,1 3-224-16,1 0-32 0,5 2-16 0,0 0-2032 15,0 0-416-15,0 0-80 0</inkml:trace>
  <inkml:trace contextRef="#ctx0" brushRef="#br0" timeOffset="86974.01">19634 12285 5519 0,'0'0'496'0,"0"0"-496"16,0 0 0-16,0 0 0 0,0 0 7616 0,0 0 1408 15,0 0 304-15,0 0 48 0,0 0-5680 0,4-3-1136 0,-4 3-240 0,3-2-32 0,0 1-1344 0,0-2-272 16,1 0-48-1,-1 0-16-15,-2 0-608 0,2-1 0 0,-3 4 0 0,3-4 0 32,-3 4-2464-32,2-5-416 0,-2 5-64 0</inkml:trace>
  <inkml:trace contextRef="#ctx0" brushRef="#br0" timeOffset="87457.62">20008 12079 1839 0,'0'0'0'0,"3"-2"160"0,1 0-160 16,0-1 0-16,0-2 0 0,0 1 0 0,-1 1 7696 0,0 0 1520 16,-3 3 288-16,3-4 64 0,-1 1-6416 0,-2 3-1280 15,0-3-256-15,0 3-48 0,-1-5-480 0,-1 1-112 16,-2 1-16-16,0 1 0 0,-1 1-272 0,-1 1-64 15,-1 1-16-15,0 1 0 0,-1 1-176 0,-1 2-48 16,-1 1 0-16,1 2 0 0,2-2-96 0,-1 5-32 16,-3-1 0-16,-1 3 0 0,2 1-48 0,-1 2-16 15,1 1 0-15,2 0 0 0,1 2 16 0,2-1 0 16,2 0 0-16,3 2 0 0,1-3 16 0,2 0 0 0,3-1 0 16,3-1 0-16,2-2-224 0,2-2 176 15,0 0-176-15,4-2 160 0,1-4-160 0,2-2 160 16,0-2-160-16,0-2 160 0,1-1-160 0,-2-2 128 0,1-2-128 0,-3-1 128 15,-1-1-128-15,0 0 0 0,-4-2 0 16,1-2 128-16,-3 1-128 0,0-1 0 16,-1-1 144-16,-2 0-144 0,0 2 128 0,-2-3-128 0,-2 1 160 0,0-1-160 0,-2 1 192 15,-2-1-64-15,-2-1-128 16,1 1 192-16,-2-1-192 0,-2 0 128 16,-1 2-128-16,0 1 0 0,-1 0 0 0,-1 2 128 0,0 1-128 0,0 0 0 0,0 1 0 15,-1 1 0-15,-2 2-144 16,1-2 144-16,1 3-1536 0,1 0-192 0,-2 1-64 0,2 1 0 15,1 1-3104-15,1 1-624 0</inkml:trace>
  <inkml:trace contextRef="#ctx0" brushRef="#br0" timeOffset="88014.13">20360 11947 11967 0,'0'0'1072'0,"0"0"-864"16,0 0-208-16,0 0 0 0,0 0 4176 0,4 4 800 0,0 0 144 0,0 1 48 0,1-2-2144 16,1 1-416-16,0-1-96 0,0-1-16 0,1 1-832 0,0 0-192 15,2 0-16-15,1 0-16 0,1 0-464 0,0 0-80 16,2-1-32-16,6 0 0 0,0-1-352 0,-1-1-64 16,-2 0 0-16,0-1-16 0,-1 0-176 0,-1 0-16 15,-1-1-16-15,-1 0 0 0,-2 1-32 0,-1-2-16 16,-1 1 0-16,-1 0 0 0,-1 0 80 0,-6 2 32 15,0 0 0-15,0 0 0 0,0 0 0 0,0 0 0 16,4-1 0-16,-4 1 0 0,0 0-16 0,0 0 0 16,0 0 0-16,0 0 0 0,1 6-96 0,0 1-32 15,-2 0 0-15,0 2 0 0,-1 1-16 0,-1 3 0 0,-1 0 0 0,0 3 0 16,-2 2 0 0,0 2 0-16,-2 0 0 0,0-1 0 0,1 1-128 0,0 2 160 0,1 0-160 0,0 1 160 15,1-1-160-15,0-1 160 0,1-1-160 0,1-2 160 16,1-1-160-1,0-3 0-15,0 0 0 0,1-2-176 0,0-3 176 0,0 0-208 16,1-2 80-16,0-2 128 0,0-5-768 0,0 0-16 0,0 0-16 0,0 0 0 31,0 0-1056-31,0 0-224 0,6-3-32 0,-1-1-16 0,0-1-1936 0,0-1-384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7-25T01:40:36.3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8858 12372 345 0,'-4'0'31'0,"-3"0"-31"16,3 0 0-16,0 4 0 0,-3-4 104 0,3 3 16 15,0-6 2-15,4 3 1 0,0 0-81 0,0-4-16 16,0-6-3-16,0 0-395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1215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813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438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Write ”unsupervised learning”</a:t>
            </a:r>
          </a:p>
          <a:p>
            <a:r>
              <a:rPr lang="en-US" dirty="0"/>
              <a:t>Draw circles around clusters </a:t>
            </a:r>
          </a:p>
          <a:p>
            <a:r>
              <a:rPr lang="en-US" dirty="0"/>
              <a:t>Write </a:t>
            </a:r>
            <a:r>
              <a:rPr lang="en-US" dirty="0" err="1"/>
              <a:t>z_i</a:t>
            </a:r>
            <a:r>
              <a:rPr lang="en-US" dirty="0"/>
              <a:t> \in [1, …, k]</a:t>
            </a:r>
          </a:p>
          <a:p>
            <a:r>
              <a:rPr lang="en-US" dirty="0"/>
              <a:t>Show some examples </a:t>
            </a:r>
          </a:p>
        </p:txBody>
      </p:sp>
    </p:spTree>
    <p:extLst>
      <p:ext uri="{BB962C8B-B14F-4D97-AF65-F5344CB8AC3E}">
        <p14:creationId xmlns:p14="http://schemas.microsoft.com/office/powerpoint/2010/main" val="766183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48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top draw </a:t>
            </a:r>
            <a:r>
              <a:rPr lang="en-US" dirty="0" err="1"/>
              <a:t>clustesr</a:t>
            </a:r>
            <a:endParaRPr lang="en-US" dirty="0"/>
          </a:p>
          <a:p>
            <a:pPr lvl="1"/>
            <a:r>
              <a:rPr lang="en-US" dirty="0"/>
              <a:t>Easy</a:t>
            </a:r>
          </a:p>
          <a:p>
            <a:pPr lvl="1"/>
            <a:r>
              <a:rPr lang="en-US" dirty="0"/>
              <a:t>Impossible</a:t>
            </a:r>
          </a:p>
          <a:p>
            <a:pPr lvl="1"/>
            <a:r>
              <a:rPr lang="en-US" dirty="0"/>
              <a:t>Maybe?</a:t>
            </a:r>
          </a:p>
        </p:txBody>
      </p:sp>
    </p:spTree>
    <p:extLst>
      <p:ext uri="{BB962C8B-B14F-4D97-AF65-F5344CB8AC3E}">
        <p14:creationId xmlns:p14="http://schemas.microsoft.com/office/powerpoint/2010/main" val="1750746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the distance between green point and all centroids</a:t>
            </a:r>
          </a:p>
          <a:p>
            <a:r>
              <a:rPr lang="en-US" dirty="0"/>
              <a:t>Looks like a decision boundary, but is inferred without labels!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Write “Voronoi tessellation”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501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07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092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490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216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 example: https://</a:t>
            </a:r>
            <a:r>
              <a:rPr lang="en-US" dirty="0" err="1"/>
              <a:t>medium.com</a:t>
            </a:r>
            <a:r>
              <a:rPr lang="en-US" dirty="0"/>
              <a:t>/analytics-</a:t>
            </a:r>
            <a:r>
              <a:rPr lang="en-US" dirty="0" err="1"/>
              <a:t>vidhya</a:t>
            </a:r>
            <a:r>
              <a:rPr lang="en-US" dirty="0"/>
              <a:t>/tf-idf-term-frequency-technique-easiest-explanation-for-text-classification-in-nlp-with-code-8ca3912e58c3</a:t>
            </a:r>
          </a:p>
          <a:p>
            <a:r>
              <a:rPr lang="en-US" dirty="0"/>
              <a:t>Answer: (1/6) * log(3/2) = 0.07</a:t>
            </a:r>
          </a:p>
        </p:txBody>
      </p:sp>
    </p:spTree>
    <p:extLst>
      <p:ext uri="{BB962C8B-B14F-4D97-AF65-F5344CB8AC3E}">
        <p14:creationId xmlns:p14="http://schemas.microsoft.com/office/powerpoint/2010/main" val="425668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521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834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there is no right answer since there are no labels! There is no true “green cluster”</a:t>
            </a:r>
          </a:p>
          <a:p>
            <a:r>
              <a:rPr lang="en-US" dirty="0"/>
              <a:t>Mention how we need to run this multiple times</a:t>
            </a:r>
          </a:p>
        </p:txBody>
      </p:sp>
    </p:spTree>
    <p:extLst>
      <p:ext uri="{BB962C8B-B14F-4D97-AF65-F5344CB8AC3E}">
        <p14:creationId xmlns:p14="http://schemas.microsoft.com/office/powerpoint/2010/main" val="2358520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Pick Left Top middle</a:t>
            </a:r>
          </a:p>
          <a:p>
            <a:r>
              <a:rPr lang="en-US" dirty="0"/>
              <a:t>Pick bottom right</a:t>
            </a:r>
          </a:p>
          <a:p>
            <a:r>
              <a:rPr lang="en-US" dirty="0"/>
              <a:t>Pick top right</a:t>
            </a:r>
          </a:p>
        </p:txBody>
      </p:sp>
    </p:spTree>
    <p:extLst>
      <p:ext uri="{BB962C8B-B14F-4D97-AF65-F5344CB8AC3E}">
        <p14:creationId xmlns:p14="http://schemas.microsoft.com/office/powerpoint/2010/main" val="30951280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3353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sum over clusters</a:t>
            </a:r>
          </a:p>
          <a:p>
            <a:r>
              <a:rPr lang="en-US" dirty="0"/>
              <a:t>Write sum of distances to centroid</a:t>
            </a:r>
          </a:p>
          <a:p>
            <a:r>
              <a:rPr lang="en-US" dirty="0"/>
              <a:t>Write lower is better</a:t>
            </a:r>
          </a:p>
        </p:txBody>
      </p:sp>
    </p:spTree>
    <p:extLst>
      <p:ext uri="{BB962C8B-B14F-4D97-AF65-F5344CB8AC3E}">
        <p14:creationId xmlns:p14="http://schemas.microsoft.com/office/powerpoint/2010/main" val="39100807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in curve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Write: ”In extreme when k=N, heterogeneity will be 0”</a:t>
            </a:r>
          </a:p>
          <a:p>
            <a:r>
              <a:rPr lang="en-US" dirty="0"/>
              <a:t>Point out elbow</a:t>
            </a:r>
          </a:p>
        </p:txBody>
      </p:sp>
    </p:spTree>
    <p:extLst>
      <p:ext uri="{BB962C8B-B14F-4D97-AF65-F5344CB8AC3E}">
        <p14:creationId xmlns:p14="http://schemas.microsoft.com/office/powerpoint/2010/main" val="9132373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812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random lines</a:t>
            </a:r>
          </a:p>
        </p:txBody>
      </p:sp>
    </p:spTree>
    <p:extLst>
      <p:ext uri="{BB962C8B-B14F-4D97-AF65-F5344CB8AC3E}">
        <p14:creationId xmlns:p14="http://schemas.microsoft.com/office/powerpoint/2010/main" val="546317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about binary</a:t>
            </a:r>
          </a:p>
        </p:txBody>
      </p:sp>
    </p:spTree>
    <p:extLst>
      <p:ext uri="{BB962C8B-B14F-4D97-AF65-F5344CB8AC3E}">
        <p14:creationId xmlns:p14="http://schemas.microsoft.com/office/powerpoint/2010/main" val="337850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going out to 2 bits</a:t>
            </a:r>
          </a:p>
        </p:txBody>
      </p:sp>
    </p:spTree>
    <p:extLst>
      <p:ext uri="{BB962C8B-B14F-4D97-AF65-F5344CB8AC3E}">
        <p14:creationId xmlns:p14="http://schemas.microsoft.com/office/powerpoint/2010/main" val="1716751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cover 20% of the range, need 20% of the complete population</a:t>
            </a:r>
          </a:p>
          <a:p>
            <a:r>
              <a:rPr lang="en-US" dirty="0"/>
              <a:t>If we add another feature but still want to cover 20% of the possible space, would need 45% coverage for each feature!  (0.45^2 = 0.2)</a:t>
            </a:r>
          </a:p>
          <a:p>
            <a:r>
              <a:rPr lang="en-US" dirty="0"/>
              <a:t>In 3 dimensions, would need coverage over 58% of each feature</a:t>
            </a:r>
          </a:p>
          <a:p>
            <a:r>
              <a:rPr lang="en-US" dirty="0"/>
              <a:t>Write down that n approx. O(2^d)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950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For an 8-dimensional hypercube, about 98% of the data is concentrated in its 256 corners.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42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201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several other examples of unsupervised learning: outlier detection, topic modeling, social network clustering, etc.</a:t>
            </a:r>
          </a:p>
        </p:txBody>
      </p:sp>
    </p:spTree>
    <p:extLst>
      <p:ext uri="{BB962C8B-B14F-4D97-AF65-F5344CB8AC3E}">
        <p14:creationId xmlns:p14="http://schemas.microsoft.com/office/powerpoint/2010/main" val="3745905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B57BA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5586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59A83B-C13C-4757-9F87-A8ACFB64D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5040166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881ACC-0101-4777-9DD7-47FE1EDFF82F}"/>
              </a:ext>
            </a:extLst>
          </p:cNvPr>
          <p:cNvSpPr/>
          <p:nvPr/>
        </p:nvSpPr>
        <p:spPr>
          <a:xfrm>
            <a:off x="0" y="0"/>
            <a:ext cx="9144000" cy="5143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71;p11">
            <a:extLst>
              <a:ext uri="{FF2B5EF4-FFF2-40B4-BE49-F238E27FC236}">
                <a16:creationId xmlns:a16="http://schemas.microsoft.com/office/drawing/2014/main" id="{64282F53-10A8-4398-9AFF-ECCF60AD1F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323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1376957"/>
      </p:ext>
    </p:extLst>
  </p:cSld>
  <p:clrMapOvr>
    <a:masterClrMapping/>
  </p:clrMapOvr>
  <p:transition>
    <p:fade thruBlk="1"/>
  </p:transition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334084454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944952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D9732-38F6-429A-80B4-0D5E5CCEE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101" y="-300"/>
            <a:ext cx="4602079" cy="5143500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B57BA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686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2B598-DA07-4F30-BC18-EBBE2AB5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520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solidFill>
          <a:srgbClr val="D89F39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4077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2" name="Google Shape;72;p10">
            <a:extLst>
              <a:ext uri="{FF2B5EF4-FFF2-40B4-BE49-F238E27FC236}">
                <a16:creationId xmlns:a16="http://schemas.microsoft.com/office/drawing/2014/main" id="{F852DD33-53F1-4722-BB85-ED3D938F9553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4" name="Google Shape;72;p10">
            <a:extLst>
              <a:ext uri="{FF2B5EF4-FFF2-40B4-BE49-F238E27FC236}">
                <a16:creationId xmlns:a16="http://schemas.microsoft.com/office/drawing/2014/main" id="{2B5D457A-85CA-472F-9665-2110E933C3B6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555262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10878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8779" y="273120"/>
            <a:ext cx="1887891" cy="6885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4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sli.do</a:t>
            </a: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#cs416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239644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2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sli.do</a:t>
            </a:r>
            <a:r>
              <a:rPr lang="en-US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#cs416</a:t>
            </a: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 userDrawn="1"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 userDrawn="1"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 userDrawn="1"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2" name="Google Shape;80;p11">
            <a:extLst>
              <a:ext uri="{FF2B5EF4-FFF2-40B4-BE49-F238E27FC236}">
                <a16:creationId xmlns:a16="http://schemas.microsoft.com/office/drawing/2014/main" id="{E29852E2-E639-A4CD-F82B-65C87660E601}"/>
              </a:ext>
            </a:extLst>
          </p:cNvPr>
          <p:cNvPicPr preferRelativeResize="0"/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8779" y="273120"/>
            <a:ext cx="1887891" cy="6885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38996691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F693F7-8485-4342-A45C-2880CB1A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64310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" name="Google Shape;55;p9">
            <a:extLst>
              <a:ext uri="{FF2B5EF4-FFF2-40B4-BE49-F238E27FC236}">
                <a16:creationId xmlns:a16="http://schemas.microsoft.com/office/drawing/2014/main" id="{B37EAD93-95EB-9841-84F5-9921CB1AF447}"/>
              </a:ext>
            </a:extLst>
          </p:cNvPr>
          <p:cNvGrpSpPr/>
          <p:nvPr/>
        </p:nvGrpSpPr>
        <p:grpSpPr>
          <a:xfrm>
            <a:off x="234447" y="3686127"/>
            <a:ext cx="304009" cy="326513"/>
            <a:chOff x="616425" y="2329600"/>
            <a:chExt cx="361700" cy="388475"/>
          </a:xfrm>
        </p:grpSpPr>
        <p:sp>
          <p:nvSpPr>
            <p:cNvPr id="26" name="Google Shape;56;p9">
              <a:extLst>
                <a:ext uri="{FF2B5EF4-FFF2-40B4-BE49-F238E27FC236}">
                  <a16:creationId xmlns:a16="http://schemas.microsoft.com/office/drawing/2014/main" id="{DFA692B1-A617-944F-854B-4334549512DD}"/>
                </a:ext>
              </a:extLst>
            </p:cNvPr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;p9">
              <a:extLst>
                <a:ext uri="{FF2B5EF4-FFF2-40B4-BE49-F238E27FC236}">
                  <a16:creationId xmlns:a16="http://schemas.microsoft.com/office/drawing/2014/main" id="{819CE10C-5124-9B42-B42E-C453A6058A63}"/>
                </a:ext>
              </a:extLst>
            </p:cNvPr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;p9">
              <a:extLst>
                <a:ext uri="{FF2B5EF4-FFF2-40B4-BE49-F238E27FC236}">
                  <a16:creationId xmlns:a16="http://schemas.microsoft.com/office/drawing/2014/main" id="{04B3A3EE-6444-0346-A1E0-D3B65F3DA229}"/>
                </a:ext>
              </a:extLst>
            </p:cNvPr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;p9">
              <a:extLst>
                <a:ext uri="{FF2B5EF4-FFF2-40B4-BE49-F238E27FC236}">
                  <a16:creationId xmlns:a16="http://schemas.microsoft.com/office/drawing/2014/main" id="{74D3972D-6F5C-6042-B46B-62B9642BF4F5}"/>
                </a:ext>
              </a:extLst>
            </p:cNvPr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;p9">
              <a:extLst>
                <a:ext uri="{FF2B5EF4-FFF2-40B4-BE49-F238E27FC236}">
                  <a16:creationId xmlns:a16="http://schemas.microsoft.com/office/drawing/2014/main" id="{D4D028A4-89DB-2C43-848E-358101808AF1}"/>
                </a:ext>
              </a:extLst>
            </p:cNvPr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;p9">
              <a:extLst>
                <a:ext uri="{FF2B5EF4-FFF2-40B4-BE49-F238E27FC236}">
                  <a16:creationId xmlns:a16="http://schemas.microsoft.com/office/drawing/2014/main" id="{AE6D05E6-CEDE-394C-BE71-260CFAE39A5E}"/>
                </a:ext>
              </a:extLst>
            </p:cNvPr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;p9">
              <a:extLst>
                <a:ext uri="{FF2B5EF4-FFF2-40B4-BE49-F238E27FC236}">
                  <a16:creationId xmlns:a16="http://schemas.microsoft.com/office/drawing/2014/main" id="{31D6B255-C828-F849-BC3B-8F826C8EFB9B}"/>
                </a:ext>
              </a:extLst>
            </p:cNvPr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;p9">
              <a:extLst>
                <a:ext uri="{FF2B5EF4-FFF2-40B4-BE49-F238E27FC236}">
                  <a16:creationId xmlns:a16="http://schemas.microsoft.com/office/drawing/2014/main" id="{D4E630D5-D9A0-6444-BE4F-9631A278F7A7}"/>
                </a:ext>
              </a:extLst>
            </p:cNvPr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2859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C002A9-6F71-4260-AC7A-CA8BDE84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15" name="Google Shape;33;p6">
            <a:extLst>
              <a:ext uri="{FF2B5EF4-FFF2-40B4-BE49-F238E27FC236}">
                <a16:creationId xmlns:a16="http://schemas.microsoft.com/office/drawing/2014/main" id="{7D0330C4-488F-4E11-BF3D-EA5DF26F0A65}"/>
              </a:ext>
            </a:extLst>
          </p:cNvPr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4;p6">
            <a:extLst>
              <a:ext uri="{FF2B5EF4-FFF2-40B4-BE49-F238E27FC236}">
                <a16:creationId xmlns:a16="http://schemas.microsoft.com/office/drawing/2014/main" id="{9AA0ECA5-9FBC-4C4B-A996-F0E3B3EC796D}"/>
              </a:ext>
            </a:extLst>
          </p:cNvPr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4" name="Google Shape;363;p47">
            <a:extLst>
              <a:ext uri="{FF2B5EF4-FFF2-40B4-BE49-F238E27FC236}">
                <a16:creationId xmlns:a16="http://schemas.microsoft.com/office/drawing/2014/main" id="{CA4C0B63-61BC-42D7-B10C-C17E378D6BB3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25" name="Google Shape;364;p47">
              <a:extLst>
                <a:ext uri="{FF2B5EF4-FFF2-40B4-BE49-F238E27FC236}">
                  <a16:creationId xmlns:a16="http://schemas.microsoft.com/office/drawing/2014/main" id="{E6339F27-6884-43C4-ACA3-533ECC8D418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5;p47">
              <a:extLst>
                <a:ext uri="{FF2B5EF4-FFF2-40B4-BE49-F238E27FC236}">
                  <a16:creationId xmlns:a16="http://schemas.microsoft.com/office/drawing/2014/main" id="{2F61311E-6ABC-4FA5-88CF-1E1E49177CE2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6;p47">
              <a:extLst>
                <a:ext uri="{FF2B5EF4-FFF2-40B4-BE49-F238E27FC236}">
                  <a16:creationId xmlns:a16="http://schemas.microsoft.com/office/drawing/2014/main" id="{FFA797A4-32D0-4B07-A937-80B9B4AE6CCC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7;p47">
              <a:extLst>
                <a:ext uri="{FF2B5EF4-FFF2-40B4-BE49-F238E27FC236}">
                  <a16:creationId xmlns:a16="http://schemas.microsoft.com/office/drawing/2014/main" id="{F55FF81A-18F9-4036-9BA4-D4E796DF3A27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8;p47">
              <a:extLst>
                <a:ext uri="{FF2B5EF4-FFF2-40B4-BE49-F238E27FC236}">
                  <a16:creationId xmlns:a16="http://schemas.microsoft.com/office/drawing/2014/main" id="{B47BC9E7-AA0A-4513-BB74-8438AC3B4E9D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9;p47">
              <a:extLst>
                <a:ext uri="{FF2B5EF4-FFF2-40B4-BE49-F238E27FC236}">
                  <a16:creationId xmlns:a16="http://schemas.microsoft.com/office/drawing/2014/main" id="{ADB9D0F2-9906-4BBA-9EAB-C51BE4A408F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07FEEEE-A528-47C9-8C2A-34EE7D884265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sp>
        <p:nvSpPr>
          <p:cNvPr id="32" name="Google Shape;33;p6">
            <a:extLst>
              <a:ext uri="{FF2B5EF4-FFF2-40B4-BE49-F238E27FC236}">
                <a16:creationId xmlns:a16="http://schemas.microsoft.com/office/drawing/2014/main" id="{D45E4C96-0546-4E32-A645-33B88A1D5FFE}"/>
              </a:ext>
            </a:extLst>
          </p:cNvPr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4;p6">
            <a:extLst>
              <a:ext uri="{FF2B5EF4-FFF2-40B4-BE49-F238E27FC236}">
                <a16:creationId xmlns:a16="http://schemas.microsoft.com/office/drawing/2014/main" id="{0887B281-2AEF-4D02-A1AA-0DF497CDA4A5}"/>
              </a:ext>
            </a:extLst>
          </p:cNvPr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" name="Google Shape;363;p47">
            <a:extLst>
              <a:ext uri="{FF2B5EF4-FFF2-40B4-BE49-F238E27FC236}">
                <a16:creationId xmlns:a16="http://schemas.microsoft.com/office/drawing/2014/main" id="{3981B72F-09FD-470E-A727-03376060BAB1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39" name="Google Shape;364;p47">
              <a:extLst>
                <a:ext uri="{FF2B5EF4-FFF2-40B4-BE49-F238E27FC236}">
                  <a16:creationId xmlns:a16="http://schemas.microsoft.com/office/drawing/2014/main" id="{EAA372E4-1902-4052-A72B-73333C39DF88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7">
              <a:extLst>
                <a:ext uri="{FF2B5EF4-FFF2-40B4-BE49-F238E27FC236}">
                  <a16:creationId xmlns:a16="http://schemas.microsoft.com/office/drawing/2014/main" id="{DBFA22B0-1BFC-42BD-AA58-E819B2E2BDFC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7">
              <a:extLst>
                <a:ext uri="{FF2B5EF4-FFF2-40B4-BE49-F238E27FC236}">
                  <a16:creationId xmlns:a16="http://schemas.microsoft.com/office/drawing/2014/main" id="{327044C2-F2A6-478E-8106-209F60E82C3E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7">
              <a:extLst>
                <a:ext uri="{FF2B5EF4-FFF2-40B4-BE49-F238E27FC236}">
                  <a16:creationId xmlns:a16="http://schemas.microsoft.com/office/drawing/2014/main" id="{C71554F2-22B8-4A9C-97DA-FE14DE91710E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7">
              <a:extLst>
                <a:ext uri="{FF2B5EF4-FFF2-40B4-BE49-F238E27FC236}">
                  <a16:creationId xmlns:a16="http://schemas.microsoft.com/office/drawing/2014/main" id="{B6CF4F8C-0178-4A7D-9655-03411F096245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9;p47">
              <a:extLst>
                <a:ext uri="{FF2B5EF4-FFF2-40B4-BE49-F238E27FC236}">
                  <a16:creationId xmlns:a16="http://schemas.microsoft.com/office/drawing/2014/main" id="{3AEA568B-77CB-4B06-BAB2-BE6577E7940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0420CC3-4D63-42B1-9E04-88F522B867BB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22159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7BA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4810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4" r:id="rId6"/>
    <p:sldLayoutId id="2147483685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67" r:id="rId13"/>
    <p:sldLayoutId id="2147483668" r:id="rId14"/>
    <p:sldLayoutId id="2147483683" r:id="rId1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32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33.png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0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customXml" Target="../ink/ink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49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customXml" Target="../ink/ink4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1;p15">
            <a:extLst>
              <a:ext uri="{FF2B5EF4-FFF2-40B4-BE49-F238E27FC236}">
                <a16:creationId xmlns:a16="http://schemas.microsoft.com/office/drawing/2014/main" id="{BA5AD35C-45EE-4505-8CA7-4A2D9C5484E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CSE/STAT 416</a:t>
            </a:r>
            <a:br>
              <a:rPr lang="en" sz="1000" dirty="0"/>
            </a:br>
            <a:r>
              <a:rPr lang="en" sz="1600" dirty="0"/>
              <a:t>k-means Clustering</a:t>
            </a:r>
            <a:br>
              <a:rPr lang="en" sz="1800" dirty="0"/>
            </a:br>
            <a:br>
              <a:rPr lang="en" sz="1800" dirty="0"/>
            </a:br>
            <a:r>
              <a:rPr lang="en" sz="1100" dirty="0"/>
              <a:t>Tanmay Shah</a:t>
            </a:r>
            <a:br>
              <a:rPr lang="en" sz="1000" dirty="0"/>
            </a:br>
            <a:r>
              <a:rPr lang="en-US" sz="1000" dirty="0"/>
              <a:t>Paul G. Allen School of Computer Science &amp; Engineering</a:t>
            </a:r>
            <a:br>
              <a:rPr lang="en-US" sz="1000" dirty="0"/>
            </a:br>
            <a:r>
              <a:rPr lang="en" sz="1000" dirty="0"/>
              <a:t>University of Washington</a:t>
            </a:r>
            <a:br>
              <a:rPr lang="en" sz="1000" dirty="0"/>
            </a:br>
            <a:br>
              <a:rPr lang="en" sz="1000" dirty="0"/>
            </a:br>
            <a:r>
              <a:rPr lang="en-US" sz="1000" dirty="0"/>
              <a:t>July 29, 2024</a:t>
            </a:r>
            <a:br>
              <a:rPr lang="en-US" sz="1000" dirty="0"/>
            </a:br>
            <a:br>
              <a:rPr lang="en-US" sz="1000" dirty="0"/>
            </a:br>
            <a:r>
              <a:rPr lang="en-US" sz="1000" dirty="0"/>
              <a:t>❓ Questions? </a:t>
            </a:r>
            <a:r>
              <a:rPr lang="en-US" sz="1000" b="0" dirty="0"/>
              <a:t>Raise hand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57595546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45315-5E0C-F941-80FE-92F62D8F9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LSH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E38E6-013E-4E41-B570-37432FF2C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Imagine my query point was (2, 2)</a:t>
            </a:r>
          </a:p>
          <a:p>
            <a:pPr marL="139700" indent="0">
              <a:buNone/>
            </a:pPr>
            <a:r>
              <a:rPr lang="en-US" dirty="0"/>
              <a:t>This has bin index [0 1 0]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br>
              <a:rPr lang="en-US" dirty="0"/>
            </a:br>
            <a:r>
              <a:rPr lang="en-US" dirty="0"/>
              <a:t>By using multiple bins, we have reduced the search time! </a:t>
            </a:r>
          </a:p>
          <a:p>
            <a:pPr marL="139700" indent="0">
              <a:buNone/>
            </a:pPr>
            <a:br>
              <a:rPr lang="en-US" dirty="0"/>
            </a:br>
            <a:r>
              <a:rPr lang="en-US" dirty="0"/>
              <a:t>However, it’s more likely that we separate points from their true nearest neighbors since we do more splits </a:t>
            </a:r>
            <a:r>
              <a:rPr lang="en-US" dirty="0">
                <a:sym typeface="Wingdings" pitchFamily="2" charset="2"/>
              </a:rPr>
              <a:t></a:t>
            </a:r>
          </a:p>
          <a:p>
            <a:r>
              <a:rPr lang="en-US" dirty="0">
                <a:sym typeface="Wingdings" pitchFamily="2" charset="2"/>
              </a:rPr>
              <a:t>Often with approximate methods, there is a tradeoff between speed and accuracy.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86A4E-044A-1843-98AD-1BF14ABBAA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60E7B-9C9B-4C4F-987D-F6762466A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58" y="75698"/>
            <a:ext cx="2473402" cy="16905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D4421E-F6B9-3F43-937A-A78D4DA7D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878" y="1859793"/>
            <a:ext cx="4107305" cy="655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FAE21B-7464-424E-92CF-94DC152A2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779" y="1807418"/>
            <a:ext cx="579205" cy="75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60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B0A87-D845-1842-993C-63A808814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 Quality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1EA6A-327D-1A42-B465-E3C96D5DF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spcAft>
                <a:spcPts val="600"/>
              </a:spcAft>
              <a:buNone/>
            </a:pPr>
            <a:r>
              <a:rPr lang="en-US" dirty="0"/>
              <a:t>The nice thing about LSH is we can actually tune this tradeoff by looking at nearby bins. If we spend longer searching, we are likely to find a better answer.</a:t>
            </a:r>
          </a:p>
          <a:p>
            <a:pPr marL="139700" indent="0">
              <a:buNone/>
            </a:pPr>
            <a:r>
              <a:rPr lang="en-US" dirty="0"/>
              <a:t>What does ”nearby” mean for bins?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In practice, set some time “budget” and </a:t>
            </a:r>
            <a:br>
              <a:rPr lang="en-US" dirty="0"/>
            </a:br>
            <a:r>
              <a:rPr lang="en-US" dirty="0"/>
              <a:t>keep searching nearby bins until budget</a:t>
            </a:r>
            <a:br>
              <a:rPr lang="en-US" dirty="0"/>
            </a:br>
            <a:r>
              <a:rPr lang="en-US" dirty="0"/>
              <a:t>runs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7D525-6BC1-6F40-8678-5ED1422961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D600D-5A3C-364F-AB76-15D180844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5" y="2131975"/>
            <a:ext cx="4684426" cy="202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C2CBA8-BBDA-DD40-8702-30F81E2B6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504" y="3277893"/>
            <a:ext cx="2408397" cy="164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14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ABF7-AD6F-0743-A4E5-1DF0E7DB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 Sensitive Hashing (LSH)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FBC9137-99D4-8640-B1DE-C3F2D7AF2E3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Pre-Processing Algorithm</a:t>
                </a:r>
              </a:p>
              <a:p>
                <a:r>
                  <a:rPr lang="en-US" dirty="0"/>
                  <a:t>Draw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lines randomly</a:t>
                </a:r>
              </a:p>
              <a:p>
                <a:r>
                  <a:rPr lang="en-US" dirty="0"/>
                  <a:t>For each data point, compute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𝑆𝑐𝑜𝑟𝑒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for each line</a:t>
                </a:r>
              </a:p>
              <a:p>
                <a:r>
                  <a:rPr lang="en-US" dirty="0"/>
                  <a:t>Translate the scores into binary indices</a:t>
                </a:r>
              </a:p>
              <a:p>
                <a:r>
                  <a:rPr lang="en-US" dirty="0"/>
                  <a:t>Use binary indices as a key to store the point in a hash table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Querying LSH</a:t>
                </a:r>
              </a:p>
              <a:p>
                <a:r>
                  <a:rPr lang="en-US" dirty="0"/>
                  <a:t>For query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/>
                  <a:t> compute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each of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lines</a:t>
                </a:r>
              </a:p>
              <a:p>
                <a:r>
                  <a:rPr lang="en-US" dirty="0"/>
                  <a:t>Translate scores into binary indices. Lookup all data points that have the same key.</a:t>
                </a:r>
              </a:p>
              <a:p>
                <a:r>
                  <a:rPr lang="en-US" dirty="0"/>
                  <a:t>Do exact nearest neighbor search just on this bin.</a:t>
                </a:r>
              </a:p>
              <a:p>
                <a:r>
                  <a:rPr lang="en-US" dirty="0"/>
                  <a:t>If there is more time in the computation budget, go look at nearby bins until this budget runs out.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FBC9137-99D4-8640-B1DE-C3F2D7AF2E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b="-6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38912-8EFD-0A44-8832-2A2F1EB2F9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75373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B5037-CACC-BC4B-B7D7-F7C1D9F2B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Dimensions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919B2B8-7446-4F4A-B5B3-3FFC8404E23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Pick random hyper-plane to separate points for points in higher dimensions.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Unclear how to pick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for LSH and you can’t do cross-validation here (why?)</a:t>
                </a:r>
              </a:p>
              <a:p>
                <a:r>
                  <a:rPr lang="en-US" dirty="0"/>
                  <a:t>Generally people 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919B2B8-7446-4F4A-B5B3-3FFC8404E2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5917E-97A6-A14B-93E6-A2663A4236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D74E31-7E51-A240-B28E-767E0089D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265" y="2840054"/>
            <a:ext cx="3617285" cy="190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41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18425-0DF3-D64E-86B4-4E10B42A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57BDE-7BF3-BF4E-9E0C-0ECCD3FD4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Theme</a:t>
            </a:r>
            <a:r>
              <a:rPr lang="en-US" dirty="0"/>
              <a:t>: Use local methods for classification and regression and speed up nearest neighbor search with approximation methods.</a:t>
            </a:r>
          </a:p>
          <a:p>
            <a:pPr marL="139700" indent="0">
              <a:buNone/>
            </a:pPr>
            <a:r>
              <a:rPr lang="en-US" b="1" dirty="0"/>
              <a:t>Ideas:</a:t>
            </a:r>
          </a:p>
          <a:p>
            <a:r>
              <a:rPr lang="en-US" dirty="0"/>
              <a:t>1-NN Regression and Classification</a:t>
            </a:r>
          </a:p>
          <a:p>
            <a:r>
              <a:rPr lang="en-US" dirty="0"/>
              <a:t>k-NN Regression and Classification </a:t>
            </a:r>
          </a:p>
          <a:p>
            <a:r>
              <a:rPr lang="en-US" dirty="0"/>
              <a:t>Weighted k-NN vs Kernel Regression</a:t>
            </a:r>
          </a:p>
          <a:p>
            <a:r>
              <a:rPr lang="en-US" dirty="0"/>
              <a:t>Locality Sensitive Hashing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58B38-D569-E04A-8B9B-B755E637B5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80150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54843-7F62-044C-99C9-21DB00E604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100" dirty="0"/>
              <a:t>Curse of Dimensionality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8E2BB-08D5-B942-B076-3E5CE88782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444F6-7636-7B4A-A896-CD20387B24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477852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B46A0F8-7CE0-454B-B5A0-6B5D8EA87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Dimensions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68ACA9-CE4F-2143-B703-0803574B1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Methods like k-NN and k-means that rely on computing distances start to struggle in high dimensions.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As the number of dimensions grow, the data gets sparser!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Need more data to make sure you cover all the space in high dim.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75D22-0DBB-B14C-9B7B-F49F69D805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3A6F2-B98A-EA45-A45A-14E3BC9FC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72766"/>
          <a:stretch/>
        </p:blipFill>
        <p:spPr>
          <a:xfrm>
            <a:off x="2968480" y="2057120"/>
            <a:ext cx="1532211" cy="184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50994-BB46-9645-AFC0-F8FAEEA702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64" r="40324"/>
          <a:stretch/>
        </p:blipFill>
        <p:spPr>
          <a:xfrm>
            <a:off x="4731941" y="2057120"/>
            <a:ext cx="1868557" cy="1841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19FED9-CDA3-A449-8787-60FEBEF1C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07"/>
          <a:stretch/>
        </p:blipFill>
        <p:spPr>
          <a:xfrm>
            <a:off x="6600498" y="2057120"/>
            <a:ext cx="2317577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96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0E005-8BF4-914A-A85B-2586B09F5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Weirder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CBC79AD-3205-6D4E-8C20-FB5EE1E41C3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It’s believable with more dimensions the data becomes more sparse, but what’s even weirder is the sparsity is not uniform!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increases, the “mass” of the space goes towards the corners.</a:t>
                </a:r>
              </a:p>
              <a:p>
                <a:r>
                  <a:rPr lang="en-US" dirty="0"/>
                  <a:t>Most of the points aren’t in the center.</a:t>
                </a:r>
              </a:p>
              <a:p>
                <a:r>
                  <a:rPr lang="en-US" dirty="0"/>
                  <a:t>Your nearest neighbors start looking like your farthest neighbors!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CBC79AD-3205-6D4E-8C20-FB5EE1E41C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97217-F69C-2A40-BB65-CF017C59A4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B545C-3BCC-8341-8E22-E6B86293DD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676"/>
          <a:stretch/>
        </p:blipFill>
        <p:spPr>
          <a:xfrm>
            <a:off x="2938315" y="1480150"/>
            <a:ext cx="1547665" cy="217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842100-7023-F04E-BBBC-311D356506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42" r="36079"/>
          <a:stretch/>
        </p:blipFill>
        <p:spPr>
          <a:xfrm>
            <a:off x="4638290" y="1395626"/>
            <a:ext cx="2270099" cy="217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EF5DD6-C3E0-A844-BBA6-970D5DBC47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39"/>
          <a:stretch/>
        </p:blipFill>
        <p:spPr>
          <a:xfrm>
            <a:off x="7034998" y="1395626"/>
            <a:ext cx="2046301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77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49B95-1A40-3344-A973-AEAC472A6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0522596-0AC9-0841-84C1-D4E9EE539B3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Have you pay attention to the number of dimensions</a:t>
                </a:r>
              </a:p>
              <a:p>
                <a:r>
                  <a:rPr lang="en-US" dirty="0"/>
                  <a:t>Very tricky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Can run into some strange results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is very large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Later, we will talk about ways of trying to do dimensionality reduction in order to reduce the number of dimensions here.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0522596-0AC9-0841-84C1-D4E9EE539B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B3CDD-92AE-8548-9527-B255814556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411644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D65E-B43B-4BB8-BBEE-9DABDDE3D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HW5 – ML Practice with Kaggle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3588D-31CD-4AF6-BD8E-9706CBFDF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Kaggle is a website that hosts ML competitions. Very popular among people trying to learn more about ML! Let’s you practice a lot of real-world ML skills on challenging problems.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About halfway through the course, want to give you a chance to apply what you’ve learned in the real-world! HW5 will be hosted as an internal Kaggle competition.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TAs in section tomorrow will walk through how to do submissions, but all instructions are on the Kaggle website (linked from HW spec).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NOT graded as a competition. </a:t>
            </a:r>
            <a:r>
              <a:rPr lang="en-US" dirty="0"/>
              <a:t>The leaderboard is just for fun, and we will provide a small amount of EC to the top 3 teams.</a:t>
            </a:r>
            <a:endParaRPr lang="en-US" b="1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6B087-08F4-4483-900E-F2251EE3D2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1278307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9F24C-1293-CF4F-BE00-48766888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TF-IDF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58A5E-4D0C-1349-AEE0-DA6E74B9C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6837" y="502320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/>
              <a:t>Goal</a:t>
            </a:r>
            <a:r>
              <a:rPr lang="en-US" dirty="0"/>
              <a:t>: Emphasize important words</a:t>
            </a:r>
          </a:p>
          <a:p>
            <a:r>
              <a:rPr lang="en-US" dirty="0"/>
              <a:t>Appear frequently in the document (common locally)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Appears rarely in the corpus (rare globally)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Do a pair-wise multiplication to compute the TF-IDF for each word</a:t>
            </a:r>
          </a:p>
          <a:p>
            <a:r>
              <a:rPr lang="en-US" dirty="0"/>
              <a:t>Words that appear in every document will have a small IDF making the TF-IDF small!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88A1E-D88F-D44A-B25C-B60347DC8A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08FB59-85EF-9742-AF15-3D805A86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000" y="1868765"/>
            <a:ext cx="2114550" cy="1682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E029E5-F07B-4BD7-97A7-6A15A1318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039" y="1494745"/>
            <a:ext cx="3890516" cy="12153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7DAF735-5D20-4697-833C-1B5BA30CF7EA}"/>
                  </a:ext>
                </a:extLst>
              </p14:cNvPr>
              <p14:cNvContentPartPr/>
              <p14:nvPr/>
            </p14:nvContentPartPr>
            <p14:xfrm>
              <a:off x="2814120" y="134640"/>
              <a:ext cx="5901480" cy="4716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7DAF735-5D20-4697-833C-1B5BA30CF7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04760" y="125280"/>
                <a:ext cx="5920200" cy="47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F9F5CFB-FEB1-4B07-A42B-A2E4946FB436}"/>
                  </a:ext>
                </a:extLst>
              </p14:cNvPr>
              <p14:cNvContentPartPr/>
              <p14:nvPr/>
            </p14:nvContentPartPr>
            <p14:xfrm>
              <a:off x="8155800" y="1820520"/>
              <a:ext cx="549720" cy="146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F9F5CFB-FEB1-4B07-A42B-A2E4946FB43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46440" y="1811160"/>
                <a:ext cx="568440" cy="16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0041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9ADB7-86EB-4B83-B16B-07DC9BBBE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and Grading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B2BBD-514D-4F55-9A87-B8040C35B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You will need to submit three things:</a:t>
            </a:r>
          </a:p>
          <a:p>
            <a:r>
              <a:rPr lang="en-US" dirty="0"/>
              <a:t>On Kaggle, submit your predictions for the test set</a:t>
            </a:r>
          </a:p>
          <a:p>
            <a:r>
              <a:rPr lang="en-US" dirty="0"/>
              <a:t>On </a:t>
            </a:r>
            <a:r>
              <a:rPr lang="en-US" dirty="0" err="1"/>
              <a:t>Gradescope</a:t>
            </a:r>
            <a:r>
              <a:rPr lang="en-US" dirty="0"/>
              <a:t>, submit your </a:t>
            </a:r>
            <a:r>
              <a:rPr lang="en-US" dirty="0" err="1"/>
              <a:t>Jupyter</a:t>
            </a:r>
            <a:r>
              <a:rPr lang="en-US" dirty="0"/>
              <a:t> Notebook that trains/evaluates your models and answers some questions we asked you to answer.</a:t>
            </a:r>
          </a:p>
          <a:p>
            <a:r>
              <a:rPr lang="en-US" dirty="0"/>
              <a:t>On </a:t>
            </a:r>
            <a:r>
              <a:rPr lang="en-US" dirty="0" err="1"/>
              <a:t>Gradescope</a:t>
            </a:r>
            <a:r>
              <a:rPr lang="en-US" dirty="0"/>
              <a:t>, submit concept questions.</a:t>
            </a:r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Part of your grade will be from the accuracy on the private test set. Will count 95% accuracy on the private test set as full credit for the performance part of the assignment.</a:t>
            </a:r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37DC3-9E1E-4008-8823-2C30603ACC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121112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E4964-9236-4694-9A3D-C056049D6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4D46E-710D-4E50-ADC1-ED0C6F21DF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You will be able to work on the Kaggle portion with a team of up to 3 people. You can work alone if you choose, but we recommend working with a team since that’s a great learning experience!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If you work as a team, you can make a team submission on Kaggle and submit your code/report answers on </a:t>
            </a:r>
            <a:r>
              <a:rPr lang="en-US" dirty="0" err="1"/>
              <a:t>Gradescope</a:t>
            </a:r>
            <a:r>
              <a:rPr lang="en-US" dirty="0"/>
              <a:t> together.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Concept portion should be done individually.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8EB42-5636-4641-A6AF-2950CF6A94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1228875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AC8CC-EC98-994A-BEEC-423CDDAA9F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Clustering Overview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7956432-918E-C542-AB55-79BBA922A7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10A29-7640-CA4D-A0DB-4071E4B91A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59243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58C32-072F-5D4C-8118-E85B5A169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1A263-0BEC-B044-87F3-276DE9778D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past 7 weeks, we have covered different </a:t>
            </a:r>
            <a:r>
              <a:rPr lang="en-US" b="1" dirty="0"/>
              <a:t>supervised learning</a:t>
            </a:r>
            <a:r>
              <a:rPr lang="en-US" dirty="0"/>
              <a:t> algorithms</a:t>
            </a:r>
          </a:p>
          <a:p>
            <a:r>
              <a:rPr lang="en-US" dirty="0"/>
              <a:t>Now, we’re going to explore </a:t>
            </a:r>
            <a:r>
              <a:rPr lang="en-US" b="1" dirty="0"/>
              <a:t>unsupervised learning </a:t>
            </a:r>
            <a:r>
              <a:rPr lang="en-US" dirty="0"/>
              <a:t>methods where don’t have labels / outputs in your datasets anymore.</a:t>
            </a:r>
          </a:p>
          <a:p>
            <a:r>
              <a:rPr lang="en-US" dirty="0"/>
              <a:t>Note that several of the concepts you learnt for supervised learning, such as cross-validation, overfitting, bias-variance tradeoff, accuracy, error, etc. no longer apply in unsupervised learning!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E4E94-2556-4B49-8BA6-C7465CB8C6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0624026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8544EA3-1F6E-814D-82DA-1BB1CC3BE08B}"/>
              </a:ext>
            </a:extLst>
          </p:cNvPr>
          <p:cNvGrpSpPr/>
          <p:nvPr/>
        </p:nvGrpSpPr>
        <p:grpSpPr>
          <a:xfrm>
            <a:off x="3448878" y="2932044"/>
            <a:ext cx="4199985" cy="1114688"/>
            <a:chOff x="0" y="879614"/>
            <a:chExt cx="9144000" cy="2426844"/>
          </a:xfrm>
        </p:grpSpPr>
        <p:pic>
          <p:nvPicPr>
            <p:cNvPr id="14" name="Picture 13" descr="Chart, bar chart&#10;&#10;Description automatically generated">
              <a:extLst>
                <a:ext uri="{FF2B5EF4-FFF2-40B4-BE49-F238E27FC236}">
                  <a16:creationId xmlns:a16="http://schemas.microsoft.com/office/drawing/2014/main" id="{D12628AA-238E-F747-AEAF-CA8EF4500C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7841"/>
            <a:stretch/>
          </p:blipFill>
          <p:spPr>
            <a:xfrm>
              <a:off x="0" y="879614"/>
              <a:ext cx="9144000" cy="1088334"/>
            </a:xfrm>
            <a:prstGeom prst="rect">
              <a:avLst/>
            </a:prstGeom>
          </p:spPr>
        </p:pic>
        <p:pic>
          <p:nvPicPr>
            <p:cNvPr id="15" name="Picture 14" descr="Chart, bar chart&#10;&#10;Description automatically generated">
              <a:extLst>
                <a:ext uri="{FF2B5EF4-FFF2-40B4-BE49-F238E27FC236}">
                  <a16:creationId xmlns:a16="http://schemas.microsoft.com/office/drawing/2014/main" id="{F867968A-8CA7-524A-9727-576548B7B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4494" b="41425"/>
            <a:stretch/>
          </p:blipFill>
          <p:spPr>
            <a:xfrm>
              <a:off x="0" y="1967948"/>
              <a:ext cx="9144000" cy="476523"/>
            </a:xfrm>
            <a:prstGeom prst="rect">
              <a:avLst/>
            </a:prstGeom>
          </p:spPr>
        </p:pic>
        <p:pic>
          <p:nvPicPr>
            <p:cNvPr id="16" name="Picture 15" descr="Chart, bar chart&#10;&#10;Description automatically generated">
              <a:extLst>
                <a:ext uri="{FF2B5EF4-FFF2-40B4-BE49-F238E27FC236}">
                  <a16:creationId xmlns:a16="http://schemas.microsoft.com/office/drawing/2014/main" id="{C5680A4E-1B14-3C45-A860-28655C5E0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2381" b="1203"/>
            <a:stretch/>
          </p:blipFill>
          <p:spPr>
            <a:xfrm>
              <a:off x="0" y="2412490"/>
              <a:ext cx="9144000" cy="893968"/>
            </a:xfrm>
            <a:prstGeom prst="rect">
              <a:avLst/>
            </a:prstGeom>
          </p:spPr>
        </p:pic>
      </p:grpSp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B6344F9-B46E-934B-92B3-945AE8BC6A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942"/>
          <a:stretch/>
        </p:blipFill>
        <p:spPr>
          <a:xfrm>
            <a:off x="0" y="2480508"/>
            <a:ext cx="2867900" cy="26629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EEE4511B-C375-E844-ABCE-A9C0BB2A28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43216"/>
          <a:stretch/>
        </p:blipFill>
        <p:spPr>
          <a:xfrm>
            <a:off x="2727411" y="4249483"/>
            <a:ext cx="6182139" cy="8939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B6A1D7-69F5-964F-BE1D-651926FF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50" y="575500"/>
            <a:ext cx="2170820" cy="3981000"/>
          </a:xfrm>
        </p:spPr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883BE-2079-0D43-A352-BC12AB72D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575499"/>
            <a:ext cx="5596200" cy="4567951"/>
          </a:xfrm>
        </p:spPr>
        <p:txBody>
          <a:bodyPr/>
          <a:lstStyle/>
          <a:p>
            <a:r>
              <a:rPr lang="en-US" dirty="0"/>
              <a:t>A type of machine learning that detects underlying patterns in </a:t>
            </a:r>
            <a:r>
              <a:rPr lang="en-US" b="1" u="sng" dirty="0"/>
              <a:t>unlabeled</a:t>
            </a:r>
            <a:r>
              <a:rPr lang="en-US" dirty="0"/>
              <a:t> data.</a:t>
            </a:r>
          </a:p>
          <a:p>
            <a:r>
              <a:rPr lang="en-US" dirty="0"/>
              <a:t>Examples of unsupervised learning tasks:</a:t>
            </a:r>
          </a:p>
          <a:p>
            <a:pPr lvl="1"/>
            <a:r>
              <a:rPr lang="en-US" dirty="0"/>
              <a:t>Cluster similar articles together.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Cluster gene sequences.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Recommend items, searches, movies, etc.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7844B-C33F-7146-82C0-7EBA1DDF53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4088CC5-A186-B248-BBB6-6256AB5916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500"/>
          <a:stretch/>
        </p:blipFill>
        <p:spPr>
          <a:xfrm>
            <a:off x="3448878" y="1819348"/>
            <a:ext cx="4432852" cy="909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498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B76A-BC31-9544-94BC-F7C4354D50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954122-D0E0-5A4C-A227-3E30976E64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1600"/>
            <a:ext cx="2046288" cy="4454525"/>
          </a:xfrm>
        </p:spPr>
        <p:txBody>
          <a:bodyPr/>
          <a:lstStyle/>
          <a:p>
            <a:r>
              <a:rPr lang="en-US" dirty="0"/>
              <a:t>ML Pipeline</a:t>
            </a:r>
            <a:br>
              <a:rPr lang="en-US" dirty="0"/>
            </a:br>
            <a:r>
              <a:rPr lang="en-US" dirty="0"/>
              <a:t>(Supervised)</a:t>
            </a:r>
          </a:p>
        </p:txBody>
      </p:sp>
      <p:sp>
        <p:nvSpPr>
          <p:cNvPr id="64" name="Slide Number Placeholder 3">
            <a:extLst>
              <a:ext uri="{FF2B5EF4-FFF2-40B4-BE49-F238E27FC236}">
                <a16:creationId xmlns:a16="http://schemas.microsoft.com/office/drawing/2014/main" id="{42D40E55-3CBB-3743-A9B0-90A41C051662}"/>
              </a:ext>
            </a:extLst>
          </p:cNvPr>
          <p:cNvSpPr txBox="1">
            <a:spLocks/>
          </p:cNvSpPr>
          <p:nvPr/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fld id="{00000000-1234-1234-1234-123412341234}" type="slidenum">
              <a:rPr lang="en" smtClean="0"/>
              <a:pPr/>
              <a:t>25</a:t>
            </a:fld>
            <a:endParaRPr lang="en"/>
          </a:p>
        </p:txBody>
      </p:sp>
      <p:sp>
        <p:nvSpPr>
          <p:cNvPr id="24" name="Magnetic Disk 23">
            <a:extLst>
              <a:ext uri="{FF2B5EF4-FFF2-40B4-BE49-F238E27FC236}">
                <a16:creationId xmlns:a16="http://schemas.microsoft.com/office/drawing/2014/main" id="{76575621-A692-BA46-B11D-AC56A858FBA3}"/>
              </a:ext>
            </a:extLst>
          </p:cNvPr>
          <p:cNvSpPr/>
          <p:nvPr/>
        </p:nvSpPr>
        <p:spPr>
          <a:xfrm>
            <a:off x="1973251" y="1140369"/>
            <a:ext cx="1456628" cy="1376482"/>
          </a:xfrm>
          <a:prstGeom prst="flowChartMagneticDisk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1D7D0A-27EC-6D44-B5CD-C4B607139F69}"/>
              </a:ext>
            </a:extLst>
          </p:cNvPr>
          <p:cNvSpPr txBox="1"/>
          <p:nvPr/>
        </p:nvSpPr>
        <p:spPr>
          <a:xfrm>
            <a:off x="3714812" y="1384754"/>
            <a:ext cx="1470274" cy="8925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Pre-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Processing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750C282-F0CC-974B-BFA8-6C50E9C1B35F}"/>
              </a:ext>
            </a:extLst>
          </p:cNvPr>
          <p:cNvCxnSpPr>
            <a:cxnSpLocks/>
            <a:stCxn id="24" idx="4"/>
            <a:endCxn id="25" idx="1"/>
          </p:cNvCxnSpPr>
          <p:nvPr/>
        </p:nvCxnSpPr>
        <p:spPr>
          <a:xfrm>
            <a:off x="3429879" y="1828610"/>
            <a:ext cx="284933" cy="242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3B41B43-E83A-4A41-A395-5E7E45D15233}"/>
              </a:ext>
            </a:extLst>
          </p:cNvPr>
          <p:cNvSpPr txBox="1"/>
          <p:nvPr/>
        </p:nvSpPr>
        <p:spPr>
          <a:xfrm>
            <a:off x="5651242" y="1384754"/>
            <a:ext cx="944490" cy="89255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</a:t>
            </a:r>
            <a:b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389C10-A7FC-8D4E-9390-77FB64F713E5}"/>
              </a:ext>
            </a:extLst>
          </p:cNvPr>
          <p:cNvSpPr txBox="1"/>
          <p:nvPr/>
        </p:nvSpPr>
        <p:spPr>
          <a:xfrm>
            <a:off x="5597790" y="4027174"/>
            <a:ext cx="1032655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metric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A3D0FA-1563-BD4F-8BE0-58B9BCC82154}"/>
              </a:ext>
            </a:extLst>
          </p:cNvPr>
          <p:cNvSpPr txBox="1"/>
          <p:nvPr/>
        </p:nvSpPr>
        <p:spPr>
          <a:xfrm>
            <a:off x="5220915" y="2780202"/>
            <a:ext cx="1795684" cy="89255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Optimization 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algorithm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1F5152A-7DC6-8A4A-8ED5-036F4FE42256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>
            <a:off x="5185086" y="1831030"/>
            <a:ext cx="466156" cy="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A0373D3-D945-6B4F-9855-990D2BD72007}"/>
              </a:ext>
            </a:extLst>
          </p:cNvPr>
          <p:cNvCxnSpPr>
            <a:cxnSpLocks/>
            <a:stCxn id="27" idx="3"/>
            <a:endCxn id="43" idx="1"/>
          </p:cNvCxnSpPr>
          <p:nvPr/>
        </p:nvCxnSpPr>
        <p:spPr>
          <a:xfrm>
            <a:off x="6595732" y="1831030"/>
            <a:ext cx="1131443" cy="1465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9A6724-6070-F848-94DC-1FB0EE4400B2}"/>
              </a:ext>
            </a:extLst>
          </p:cNvPr>
          <p:cNvCxnSpPr>
            <a:cxnSpLocks/>
            <a:stCxn id="28" idx="0"/>
            <a:endCxn id="29" idx="2"/>
          </p:cNvCxnSpPr>
          <p:nvPr/>
        </p:nvCxnSpPr>
        <p:spPr>
          <a:xfrm flipV="1">
            <a:off x="6114118" y="3672754"/>
            <a:ext cx="4639" cy="35442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5A66BE4B-EBA1-7346-9422-AF5355EEF68D}"/>
              </a:ext>
            </a:extLst>
          </p:cNvPr>
          <p:cNvCxnSpPr>
            <a:cxnSpLocks/>
            <a:endCxn id="28" idx="3"/>
          </p:cNvCxnSpPr>
          <p:nvPr/>
        </p:nvCxnSpPr>
        <p:spPr>
          <a:xfrm rot="5400000">
            <a:off x="5688651" y="2784291"/>
            <a:ext cx="2630954" cy="747365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AA9AE29-5753-3C4E-AD8D-0699264DBD8B}"/>
              </a:ext>
            </a:extLst>
          </p:cNvPr>
          <p:cNvSpPr txBox="1"/>
          <p:nvPr/>
        </p:nvSpPr>
        <p:spPr>
          <a:xfrm>
            <a:off x="2690044" y="2728584"/>
            <a:ext cx="33054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0FB950-789E-C04E-B4EE-C13C51BDD056}"/>
              </a:ext>
            </a:extLst>
          </p:cNvPr>
          <p:cNvSpPr txBox="1"/>
          <p:nvPr/>
        </p:nvSpPr>
        <p:spPr>
          <a:xfrm>
            <a:off x="5189698" y="1382537"/>
            <a:ext cx="33374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C9AEBA-89BB-5142-8BFD-517F86061559}"/>
              </a:ext>
            </a:extLst>
          </p:cNvPr>
          <p:cNvSpPr txBox="1"/>
          <p:nvPr/>
        </p:nvSpPr>
        <p:spPr>
          <a:xfrm>
            <a:off x="6851329" y="1379132"/>
            <a:ext cx="33054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ŷ</a:t>
            </a:r>
            <a:endParaRPr lang="en-US" sz="2000" b="1" dirty="0">
              <a:solidFill>
                <a:srgbClr val="B57BA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4A67ED8-0979-8D46-A41C-27F8CD430AB5}"/>
              </a:ext>
            </a:extLst>
          </p:cNvPr>
          <p:cNvGrpSpPr/>
          <p:nvPr/>
        </p:nvGrpSpPr>
        <p:grpSpPr>
          <a:xfrm>
            <a:off x="5645595" y="2309757"/>
            <a:ext cx="298480" cy="525691"/>
            <a:chOff x="7787573" y="1903182"/>
            <a:chExt cx="298480" cy="61811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D3882B6-F7E6-B346-8D20-75CFD54A77F9}"/>
                </a:ext>
              </a:extLst>
            </p:cNvPr>
            <p:cNvSpPr txBox="1"/>
            <p:nvPr/>
          </p:nvSpPr>
          <p:spPr>
            <a:xfrm>
              <a:off x="7787573" y="1903182"/>
              <a:ext cx="298480" cy="47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⌃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EF3D42F-85C6-5146-9AE2-A148A649DB68}"/>
                </a:ext>
              </a:extLst>
            </p:cNvPr>
            <p:cNvSpPr txBox="1"/>
            <p:nvPr/>
          </p:nvSpPr>
          <p:spPr>
            <a:xfrm>
              <a:off x="7802001" y="2050842"/>
              <a:ext cx="284052" cy="4704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E523827-CC51-5C41-937B-6BC325CAC15E}"/>
              </a:ext>
            </a:extLst>
          </p:cNvPr>
          <p:cNvCxnSpPr>
            <a:cxnSpLocks/>
            <a:stCxn id="29" idx="0"/>
            <a:endCxn id="27" idx="2"/>
          </p:cNvCxnSpPr>
          <p:nvPr/>
        </p:nvCxnSpPr>
        <p:spPr>
          <a:xfrm flipV="1">
            <a:off x="6118757" y="2277306"/>
            <a:ext cx="4730" cy="502896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7CBC163C-0DE5-8E4F-9D2C-9E50541EACB3}"/>
              </a:ext>
            </a:extLst>
          </p:cNvPr>
          <p:cNvCxnSpPr>
            <a:cxnSpLocks/>
            <a:stCxn id="24" idx="3"/>
            <a:endCxn id="28" idx="1"/>
          </p:cNvCxnSpPr>
          <p:nvPr/>
        </p:nvCxnSpPr>
        <p:spPr>
          <a:xfrm rot="16200000" flipH="1">
            <a:off x="3171378" y="2047037"/>
            <a:ext cx="1956599" cy="2896225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194" name="Picture 2" descr="World Earth Continents - Free vector graphic on Pixabay">
            <a:extLst>
              <a:ext uri="{FF2B5EF4-FFF2-40B4-BE49-F238E27FC236}">
                <a16:creationId xmlns:a16="http://schemas.microsoft.com/office/drawing/2014/main" id="{385E6E77-B9B3-7841-92A5-51D746011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"/>
          <a:stretch/>
        </p:blipFill>
        <p:spPr bwMode="auto">
          <a:xfrm>
            <a:off x="234450" y="1124503"/>
            <a:ext cx="1319065" cy="140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349D76A-4A69-FA4E-A585-E3790B7EFBFC}"/>
              </a:ext>
            </a:extLst>
          </p:cNvPr>
          <p:cNvCxnSpPr>
            <a:cxnSpLocks/>
            <a:stCxn id="8194" idx="3"/>
            <a:endCxn id="24" idx="2"/>
          </p:cNvCxnSpPr>
          <p:nvPr/>
        </p:nvCxnSpPr>
        <p:spPr>
          <a:xfrm>
            <a:off x="1553515" y="1826629"/>
            <a:ext cx="419736" cy="1981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3" name="Picture 2" descr="World Earth Continents - Free vector graphic on Pixabay">
            <a:extLst>
              <a:ext uri="{FF2B5EF4-FFF2-40B4-BE49-F238E27FC236}">
                <a16:creationId xmlns:a16="http://schemas.microsoft.com/office/drawing/2014/main" id="{9724B701-5D60-5446-AF27-0CE9F548C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9"/>
          <a:stretch/>
        </p:blipFill>
        <p:spPr bwMode="auto">
          <a:xfrm>
            <a:off x="7727175" y="1143554"/>
            <a:ext cx="1319065" cy="140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F1619D2-8464-C548-9A2B-9E2740CF5CD5}"/>
              </a:ext>
            </a:extLst>
          </p:cNvPr>
          <p:cNvSpPr txBox="1"/>
          <p:nvPr/>
        </p:nvSpPr>
        <p:spPr>
          <a:xfrm>
            <a:off x="561556" y="2440582"/>
            <a:ext cx="1983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Historical Bias</a:t>
            </a:r>
          </a:p>
          <a:p>
            <a:r>
              <a:rPr lang="en-US" dirty="0">
                <a:solidFill>
                  <a:schemeClr val="bg1"/>
                </a:solidFill>
              </a:rPr>
              <a:t>- Representation Bias</a:t>
            </a:r>
          </a:p>
          <a:p>
            <a:r>
              <a:rPr lang="en-US" dirty="0">
                <a:solidFill>
                  <a:schemeClr val="bg1"/>
                </a:solidFill>
              </a:rPr>
              <a:t>- Measurement Bias</a:t>
            </a:r>
          </a:p>
        </p:txBody>
      </p:sp>
    </p:spTree>
    <p:extLst>
      <p:ext uri="{BB962C8B-B14F-4D97-AF65-F5344CB8AC3E}">
        <p14:creationId xmlns:p14="http://schemas.microsoft.com/office/powerpoint/2010/main" val="722800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47A4F-11AC-224C-9FA5-C6B93A90D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849A1-6D6B-EA44-86F3-5861572420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291180-B5BB-2D4C-86CC-61D782765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625" y="638283"/>
            <a:ext cx="5596200" cy="2464197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1B57A45-E29A-B64F-8C64-5D7304A9F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3158326"/>
            <a:ext cx="5596200" cy="1727824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Note that we’re not talking about learning user preferences (yet – come back next week </a:t>
            </a:r>
            <a:r>
              <a:rPr lang="en-US" dirty="0">
                <a:sym typeface="Wingdings" pitchFamily="2" charset="2"/>
              </a:rPr>
              <a:t> ). </a:t>
            </a:r>
          </a:p>
          <a:p>
            <a:pPr marL="139700" indent="0">
              <a:buNone/>
            </a:pPr>
            <a:endParaRPr lang="en-US" dirty="0">
              <a:sym typeface="Wingdings" pitchFamily="2" charset="2"/>
            </a:endParaRPr>
          </a:p>
          <a:p>
            <a:pPr marL="139700" indent="0">
              <a:buNone/>
            </a:pPr>
            <a:r>
              <a:rPr lang="en-US" dirty="0">
                <a:sym typeface="Wingdings" pitchFamily="2" charset="2"/>
              </a:rPr>
              <a:t>Our case study is </a:t>
            </a:r>
            <a:r>
              <a:rPr lang="en-US" b="1" dirty="0">
                <a:sym typeface="Wingdings" pitchFamily="2" charset="2"/>
              </a:rPr>
              <a:t>document retrieval</a:t>
            </a:r>
            <a:r>
              <a:rPr lang="en-US" dirty="0">
                <a:sym typeface="Wingdings" pitchFamily="2" charset="2"/>
              </a:rPr>
              <a:t>. Given that someone read a particular article, what similar articles would you recommend (without personalization)?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457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E756-A917-F04B-8FAB-5CE8727FF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Labeled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4CB42-01E7-9345-9C0A-4782CA19A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80686" y="80804"/>
            <a:ext cx="5596200" cy="4894351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What if the labels are known? Given labeled training data.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br>
              <a:rPr lang="en-US" dirty="0"/>
            </a:br>
            <a:r>
              <a:rPr lang="en-US" dirty="0"/>
              <a:t>Can do multi-class classification methods to predict label.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However, not all articles fit cleanly into one label.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Further, oftentimes real-world data doesn’t have labels.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4BD16-DB2D-994C-B398-B56135E63A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F35071-5396-D240-BFAB-456831EB4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93" t="15123"/>
          <a:stretch/>
        </p:blipFill>
        <p:spPr>
          <a:xfrm>
            <a:off x="4572000" y="605037"/>
            <a:ext cx="2300281" cy="1675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610BD3-2C5C-7B4A-8266-0D2F2D5FFA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085"/>
          <a:stretch/>
        </p:blipFill>
        <p:spPr>
          <a:xfrm>
            <a:off x="4109240" y="2759004"/>
            <a:ext cx="3225800" cy="130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52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B491A-2039-5C49-984C-DDDA901C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/>
              <a:t>Unlabeled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662A5D8-6D18-0B46-A7A3-966BF212A7D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In many real world contexts, there aren’t clearly defined labels so we won’t be able to do classification</a:t>
                </a:r>
              </a:p>
              <a:p>
                <a:r>
                  <a:rPr lang="en-US" dirty="0"/>
                  <a:t>We  will need to come up with methods that uncover structure from the (unlabeled) input data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b="1" dirty="0"/>
                  <a:t>Clustering </a:t>
                </a:r>
                <a:r>
                  <a:rPr lang="en-US" dirty="0"/>
                  <a:t>is an automatic process of trying to find related groups within the given dataset.</a:t>
                </a:r>
                <a:endParaRPr lang="en-US" b="1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662A5D8-6D18-0B46-A7A3-966BF212A7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8585B-CF9F-1545-B313-2A0EEE1215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6765B1-5961-E64C-B0CB-E9D580697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932" y="2887599"/>
            <a:ext cx="2046301" cy="2059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176698-7FFB-6846-8E71-C07B244A7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265" y="2887599"/>
            <a:ext cx="2100908" cy="2113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A80FBE-85E0-124D-835D-AE32ABC64CE2}"/>
                  </a:ext>
                </a:extLst>
              </p:cNvPr>
              <p:cNvSpPr txBox="1"/>
              <p:nvPr/>
            </p:nvSpPr>
            <p:spPr>
              <a:xfrm>
                <a:off x="3571284" y="2588480"/>
                <a:ext cx="16635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𝐼𝑛𝑝𝑢𝑡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A80FBE-85E0-124D-835D-AE32ABC64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284" y="2588480"/>
                <a:ext cx="1663596" cy="307777"/>
              </a:xfrm>
              <a:prstGeom prst="rect">
                <a:avLst/>
              </a:prstGeom>
              <a:blipFill>
                <a:blip r:embed="rId5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3389E8-E874-144E-AD15-A334789F8F0E}"/>
                  </a:ext>
                </a:extLst>
              </p:cNvPr>
              <p:cNvSpPr txBox="1"/>
              <p:nvPr/>
            </p:nvSpPr>
            <p:spPr>
              <a:xfrm>
                <a:off x="6426231" y="2582847"/>
                <a:ext cx="17849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𝑂𝑢𝑡𝑝𝑢𝑡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3389E8-E874-144E-AD15-A334789F8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231" y="2582847"/>
                <a:ext cx="178497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2152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D5DE-ECF8-8F43-9C67-922C63C89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 Clusters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1ED410B-72A8-974D-A64C-259FA336086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960584" y="185940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In their simplest form, a </a:t>
                </a:r>
                <a:r>
                  <a:rPr lang="en-US" b="1" dirty="0"/>
                  <a:t>cluster </a:t>
                </a:r>
                <a:r>
                  <a:rPr lang="en-US" dirty="0"/>
                  <a:t>is defined by</a:t>
                </a:r>
              </a:p>
              <a:p>
                <a:r>
                  <a:rPr lang="en-US" dirty="0"/>
                  <a:t>The location of its center (</a:t>
                </a:r>
                <a:r>
                  <a:rPr lang="en-US" b="1" dirty="0"/>
                  <a:t>centroid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Shape and size of its </a:t>
                </a:r>
                <a:r>
                  <a:rPr lang="en-US" b="1" dirty="0"/>
                  <a:t>spread</a:t>
                </a: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Clustering </a:t>
                </a:r>
                <a:r>
                  <a:rPr lang="en-US" dirty="0"/>
                  <a:t>is the process of finding these clusters and </a:t>
                </a:r>
                <a:r>
                  <a:rPr lang="en-US" b="1" dirty="0"/>
                  <a:t>assigning </a:t>
                </a:r>
                <a:r>
                  <a:rPr lang="en-US" dirty="0"/>
                  <a:t>each example to a particular cluster.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gets assigned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∈[1, 2, …,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Usually based on closest centroid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Will define some kind of objective </a:t>
                </a:r>
              </a:p>
              <a:p>
                <a:pPr marL="139700" indent="0">
                  <a:buNone/>
                </a:pPr>
                <a:r>
                  <a:rPr lang="en-US" dirty="0"/>
                  <a:t>function for a clustering that determines </a:t>
                </a:r>
              </a:p>
              <a:p>
                <a:pPr marL="139700" indent="0">
                  <a:buNone/>
                </a:pPr>
                <a:r>
                  <a:rPr lang="en-US" dirty="0"/>
                  <a:t>how good the assignments are </a:t>
                </a:r>
              </a:p>
              <a:p>
                <a:r>
                  <a:rPr lang="en-US" dirty="0"/>
                  <a:t>Based on distance of assigned</a:t>
                </a:r>
                <a:br>
                  <a:rPr lang="en-US" dirty="0"/>
                </a:br>
                <a:r>
                  <a:rPr lang="en-US" dirty="0"/>
                  <a:t>examples to each cluster.</a:t>
                </a:r>
              </a:p>
              <a:p>
                <a:r>
                  <a:rPr lang="en-US" dirty="0"/>
                  <a:t>Close distance reflects strong similarity between datapoints.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1ED410B-72A8-974D-A64C-259FA33608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960584" y="185940"/>
                <a:ext cx="5596200" cy="3981000"/>
              </a:xfrm>
              <a:blipFill>
                <a:blip r:embed="rId3"/>
                <a:stretch>
                  <a:fillRect b="-2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B75EF-7CF4-604F-A8D0-03C9D15198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D1001D-D643-8544-AFA4-B84F1133A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711" y="2460558"/>
            <a:ext cx="2355599" cy="192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2268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2649E986-5756-507A-B6E5-B5D57798BDB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What is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𝐼𝐷𝐹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𝑟𝑎𝑖𝑛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”,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𝐷𝑜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with the following documents (assume standard pre-processing)</a:t>
                </a:r>
              </a:p>
              <a:p>
                <a:r>
                  <a:rPr lang="en-US" dirty="0"/>
                  <a:t>Doc 1: It is going to rain today.</a:t>
                </a:r>
              </a:p>
              <a:p>
                <a:r>
                  <a:rPr lang="en-US" dirty="0"/>
                  <a:t>Doc 2: Today I am not going outside.</a:t>
                </a:r>
              </a:p>
              <a:p>
                <a:r>
                  <a:rPr lang="en-US" dirty="0"/>
                  <a:t>Doc 3: I am going to watch the season premiere.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2649E986-5756-507A-B6E5-B5D57798BD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r="-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6B2E87-982B-21F3-A039-A46938D557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FD151A-9E6A-1232-02FD-09CACAFF3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1.5 min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5B7310-BB0A-9386-A616-BBE0DE417CE3}"/>
              </a:ext>
            </a:extLst>
          </p:cNvPr>
          <p:cNvSpPr/>
          <p:nvPr/>
        </p:nvSpPr>
        <p:spPr>
          <a:xfrm>
            <a:off x="457175" y="3961279"/>
            <a:ext cx="1712284" cy="314886"/>
          </a:xfrm>
          <a:prstGeom prst="rect">
            <a:avLst/>
          </a:prstGeom>
          <a:solidFill>
            <a:srgbClr val="5F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7896932-6CB3-41A4-A8AA-9CEE5214C178}"/>
                  </a:ext>
                </a:extLst>
              </p14:cNvPr>
              <p14:cNvContentPartPr/>
              <p14:nvPr/>
            </p14:nvContentPartPr>
            <p14:xfrm>
              <a:off x="2721240" y="2333160"/>
              <a:ext cx="5659920" cy="2271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7896932-6CB3-41A4-A8AA-9CEE5214C1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1880" y="2323800"/>
                <a:ext cx="5678640" cy="229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6500783"/>
      </p:ext>
    </p:extLst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C6237-58A0-AA49-BBA6-05E201DE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Might This Work?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E6FD9-22C2-2E41-9DA1-A0CFB46F5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181900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Clustering is easy when distance captures the clusters.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Ground Truth (not visible)                               Given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EFD7-45C1-E341-8747-093B4C393F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295B5-4931-2341-B037-9EC726E4F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312" y="1368605"/>
            <a:ext cx="1217267" cy="3592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17B56F-5294-AC43-BB46-A84D56C39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682" y="1368605"/>
            <a:ext cx="1217267" cy="359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4150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D2C26-C3BF-B34E-BC85-DF20EFFFC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Always Easy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0181B-CB97-A24B-BEB8-EC292483BA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There are many clusters that are harder to learn with this setup</a:t>
            </a:r>
          </a:p>
          <a:p>
            <a:r>
              <a:rPr lang="en-US" dirty="0"/>
              <a:t>Distance does not determine clusters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30067-B00D-5E45-A3CC-5A7D36BDEF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0B3DF7-7CF6-F14A-92B3-225D5E7A4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686" y="1448862"/>
            <a:ext cx="4636146" cy="35654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E9A0CF-9F97-4A4C-ADB2-39B3300CF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652" y="1521006"/>
            <a:ext cx="4636146" cy="327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91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057072-69C8-2244-A0A7-892110EF30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lnSpc>
                <a:spcPct val="200000"/>
              </a:lnSpc>
              <a:buNone/>
            </a:pPr>
            <a:r>
              <a:rPr lang="en-US" dirty="0"/>
              <a:t>Think of 1-2 problems that you might want to use clustering for. For each problem, describe: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Why unsupervised learning is the right approach.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What the input features are for the clustering algorithm.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What clusters you hypothesize would emerge.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55891-5306-2747-8312-8E3E51EC21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1D71D4-A7A9-EC43-91DC-4986408BE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E8B61F-5A72-B546-9F9C-686EB81AD361}"/>
              </a:ext>
            </a:extLst>
          </p:cNvPr>
          <p:cNvSpPr/>
          <p:nvPr/>
        </p:nvSpPr>
        <p:spPr>
          <a:xfrm>
            <a:off x="336589" y="3999799"/>
            <a:ext cx="1856849" cy="280491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37914"/>
      </p:ext>
    </p:extLst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BBC8B2-F236-824D-A514-71EEF53FFD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K-Means Clustering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7027891-8C21-E04D-9872-DCE3B7313D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293144-6ADB-874A-B1A7-E9348ABC4E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61452029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3A29DB-2DD1-6E49-AD1F-38CD4783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</a:t>
            </a:r>
            <a:br>
              <a:rPr lang="en-US" dirty="0"/>
            </a:br>
            <a:r>
              <a:rPr lang="en-US" dirty="0"/>
              <a:t>Clustering</a:t>
            </a:r>
            <a:br>
              <a:rPr lang="en-US" dirty="0"/>
            </a:br>
            <a:r>
              <a:rPr lang="en-US" dirty="0"/>
              <a:t>Algorithm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2B042B-3C2A-8941-AD18-FF81268B8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1159782"/>
          </a:xfrm>
        </p:spPr>
        <p:txBody>
          <a:bodyPr/>
          <a:lstStyle/>
          <a:p>
            <a:r>
              <a:rPr lang="en-US" dirty="0"/>
              <a:t>We define the criterion of assigning point to a cluster based on </a:t>
            </a:r>
            <a:r>
              <a:rPr lang="en-US" b="1" dirty="0"/>
              <a:t>its distance.</a:t>
            </a:r>
            <a:endParaRPr lang="en-US" dirty="0"/>
          </a:p>
          <a:p>
            <a:r>
              <a:rPr lang="en-US" dirty="0"/>
              <a:t>Shorter distance =&gt; Better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4B60C-39EC-1644-919A-879A7603E0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50522C-3092-D0BD-2277-95DF513AD128}"/>
              </a:ext>
            </a:extLst>
          </p:cNvPr>
          <p:cNvSpPr txBox="1"/>
          <p:nvPr/>
        </p:nvSpPr>
        <p:spPr>
          <a:xfrm>
            <a:off x="3102366" y="2237295"/>
            <a:ext cx="5729907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Algorithm</a:t>
            </a:r>
          </a:p>
          <a:p>
            <a:pPr marL="13970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Given a dataset of n datapoints and a particular choice of k</a:t>
            </a:r>
          </a:p>
          <a:p>
            <a:pPr marL="139700" indent="0"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  <a:latin typeface="Nunito Sans" pitchFamily="2" charset="77"/>
            </a:endParaRPr>
          </a:p>
          <a:p>
            <a:pPr marL="13970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Step 0: Initialize cluster centroids randomly </a:t>
            </a:r>
          </a:p>
          <a:p>
            <a:pPr marL="139700" indent="0"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  <a:latin typeface="Nunito Sans" pitchFamily="2" charset="77"/>
            </a:endParaRPr>
          </a:p>
          <a:p>
            <a:pPr marL="13970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Repeat until convergence:</a:t>
            </a:r>
          </a:p>
          <a:p>
            <a:pPr marL="13970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    Step 1: Assign each example to its closest cluster centroid</a:t>
            </a:r>
          </a:p>
          <a:p>
            <a:pPr marL="13970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    Step 2: Update the centroids to be the average of all the points</a:t>
            </a:r>
            <a:b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</a:b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                 assigned to that cluster</a:t>
            </a:r>
          </a:p>
        </p:txBody>
      </p:sp>
    </p:spTree>
    <p:extLst>
      <p:ext uri="{BB962C8B-B14F-4D97-AF65-F5344CB8AC3E}">
        <p14:creationId xmlns:p14="http://schemas.microsoft.com/office/powerpoint/2010/main" val="3632479819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775F5-1526-7A4D-9667-33502843D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1430533-B600-6D48-9B2F-6AC8A477ADE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Start by choosing the initial cluster centroids </a:t>
                </a:r>
              </a:p>
              <a:p>
                <a:r>
                  <a:rPr lang="en-US" dirty="0"/>
                  <a:t>A common default choice is to choose centroids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2">
                        <a:lumMod val="50000"/>
                      </a:schemeClr>
                    </a:solidFill>
                    <a:latin typeface="Nunito Sans" pitchFamily="2" charset="77"/>
                  </a:rPr>
                  <a:t> randomly</a:t>
                </a:r>
                <a:endParaRPr lang="en-US" dirty="0"/>
              </a:p>
              <a:p>
                <a:r>
                  <a:rPr lang="en-US" dirty="0"/>
                  <a:t>Will see later that there are smarter ways of initializing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1430533-B600-6D48-9B2F-6AC8A477AD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5215B-C6A5-0949-8854-994707B29F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4D49F3-A431-AA49-815D-808D99122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512" y="1958009"/>
            <a:ext cx="2864460" cy="29896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0A3FD0-4345-EA4A-B8FE-05B0607E9CC5}"/>
                  </a:ext>
                </a:extLst>
              </p:cNvPr>
              <p:cNvSpPr txBox="1"/>
              <p:nvPr/>
            </p:nvSpPr>
            <p:spPr>
              <a:xfrm>
                <a:off x="5143887" y="3053669"/>
                <a:ext cx="4774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0A3FD0-4345-EA4A-B8FE-05B0607E9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887" y="3053669"/>
                <a:ext cx="477438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0211E2-A80B-9042-9053-29658962865F}"/>
                  </a:ext>
                </a:extLst>
              </p:cNvPr>
              <p:cNvSpPr txBox="1"/>
              <p:nvPr/>
            </p:nvSpPr>
            <p:spPr>
              <a:xfrm>
                <a:off x="5122912" y="2136913"/>
                <a:ext cx="482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0211E2-A80B-9042-9053-296589628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912" y="2136913"/>
                <a:ext cx="482760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93A859-701E-E749-A7CB-2575BDC50D9F}"/>
                  </a:ext>
                </a:extLst>
              </p:cNvPr>
              <p:cNvSpPr txBox="1"/>
              <p:nvPr/>
            </p:nvSpPr>
            <p:spPr>
              <a:xfrm>
                <a:off x="6767212" y="3664225"/>
                <a:ext cx="482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93A859-701E-E749-A7CB-2575BDC50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212" y="3664225"/>
                <a:ext cx="482760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285030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22B06-5DCE-9148-8A94-E71CE326F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215787D-8E7C-D54D-8DCE-FB03E76D15B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305334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Assign each example to its closest cluster centroid</a:t>
                </a:r>
              </a:p>
              <a:p>
                <a:pPr marL="139700" indent="0">
                  <a:buNone/>
                </a:pPr>
                <a:r>
                  <a:rPr lang="en-US" dirty="0"/>
                  <a:t>For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1 to n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←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∈[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]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215787D-8E7C-D54D-8DCE-FB03E76D15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305334"/>
                <a:ext cx="5596200" cy="3981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2CAC2-3DDF-5D40-9169-DF8C55B8F9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52DD3D-9310-FE4F-842A-3DC0D614C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532" y="1794231"/>
            <a:ext cx="2864460" cy="2989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95E95E-6B3B-634B-A175-5064147350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4532" y="1794231"/>
            <a:ext cx="2831824" cy="295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96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0C9F8C-AAAA-334A-98B6-F971F090B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199" y="1794231"/>
            <a:ext cx="2834157" cy="2955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FF2191-2BD3-1F42-8EFD-99828C1A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4EBA2C0-6518-FC48-BF96-74E08D1FC89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4" y="253379"/>
                <a:ext cx="6014859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Update the centroids to be the mean of points assigned to that cluster.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nary>
                          <m:d>
                            <m:dPr>
                              <m:begChr m:val="{"/>
                              <m:endChr m:val="}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nary>
                          <m:d>
                            <m:dPr>
                              <m:begChr m:val="{"/>
                              <m:endChr m:val="}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marL="139700" indent="0">
                  <a:buNone/>
                </a:pPr>
                <a:r>
                  <a:rPr lang="en-US" dirty="0"/>
                  <a:t>Computes center of mass for cluster!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4EBA2C0-6518-FC48-BF96-74E08D1FC8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4" y="253379"/>
                <a:ext cx="6014859" cy="3981000"/>
              </a:xfrm>
              <a:blipFill>
                <a:blip r:embed="rId4"/>
                <a:stretch>
                  <a:fillRect t="-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771FA-D5F2-6E40-B83A-CBDE95A1D8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53774188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D5A0AD-B789-9C44-9BCC-9D4558F235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5419" y="1791797"/>
            <a:ext cx="2834157" cy="29580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DF85A2-0720-034A-AE8B-FD162B790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Repeat</a:t>
            </a:r>
            <a:br>
              <a:rPr lang="en-US" dirty="0"/>
            </a:br>
            <a:r>
              <a:rPr lang="en-US" dirty="0"/>
              <a:t>until convergence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03E1A3-3909-C042-899F-3AAA6CE1B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4620" y="196849"/>
            <a:ext cx="6765130" cy="3981000"/>
          </a:xfrm>
        </p:spPr>
        <p:txBody>
          <a:bodyPr numCol="1"/>
          <a:lstStyle/>
          <a:p>
            <a:pPr marL="139700" indent="0">
              <a:buNone/>
            </a:pPr>
            <a:r>
              <a:rPr lang="en-US" dirty="0"/>
              <a:t>Repeat Steps 1 and 2 until convergence</a:t>
            </a: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0BD9E-BB36-444D-9980-FFD8ED66F0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940373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C17C8-C75C-54DD-DE9D-7500BCA6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Stopping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CF64A-84EF-448F-E7C3-01096BDDB9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CC7DFAC-E6EC-20C9-0330-AB25B72201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40594" y="96869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Cluster assignments haven’t changed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Centroids haven’t changed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number of max iterations have been passed</a:t>
            </a:r>
          </a:p>
          <a:p>
            <a:pPr marL="139700" indent="0">
              <a:buFont typeface="Nunito Sans"/>
              <a:buNone/>
            </a:pPr>
            <a:endParaRPr lang="en-US" dirty="0"/>
          </a:p>
          <a:p>
            <a:pPr marL="139700" indent="0">
              <a:buFont typeface="Nunito Sans"/>
              <a:buNone/>
            </a:pPr>
            <a:endParaRPr lang="en-US" dirty="0"/>
          </a:p>
          <a:p>
            <a:pPr marL="139700" indent="0">
              <a:buFont typeface="Nunito Sans"/>
              <a:buNone/>
            </a:pPr>
            <a:endParaRPr lang="en-US" dirty="0"/>
          </a:p>
          <a:p>
            <a:pPr marL="139700" indent="0">
              <a:buFont typeface="Nunito Sans"/>
              <a:buNone/>
            </a:pPr>
            <a:endParaRPr lang="en-US" dirty="0"/>
          </a:p>
          <a:p>
            <a:pPr marL="139700" indent="0">
              <a:buFont typeface="Nunito Sans"/>
              <a:buNone/>
            </a:pPr>
            <a:endParaRPr lang="en-US" dirty="0"/>
          </a:p>
        </p:txBody>
      </p:sp>
      <p:pic>
        <p:nvPicPr>
          <p:cNvPr id="6" name="Picture 2" descr="spot cluster GIF">
            <a:extLst>
              <a:ext uri="{FF2B5EF4-FFF2-40B4-BE49-F238E27FC236}">
                <a16:creationId xmlns:a16="http://schemas.microsoft.com/office/drawing/2014/main" id="{D7CFEDAD-CDF4-B10D-7649-601091E12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171" y="1268662"/>
            <a:ext cx="6380601" cy="35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930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4C7D65-27AD-7B4B-920D-DF8847F64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Issues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EC4497-5CEF-2241-A7C1-ED71C08034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 indent="-342900">
              <a:buFont typeface="+mj-lt"/>
              <a:buAutoNum type="arabicPeriod"/>
            </a:pPr>
            <a:r>
              <a:rPr lang="en-US" dirty="0"/>
              <a:t>How do we find a good line that divides the data in half?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Potential Errors: Points close together might be split up into separate bins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Large computation cost: Only dividing the points in half doesn’t speed things up that much…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869783-2C22-794E-A485-74AFADAA0B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69405548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26C157-0FDD-2441-910B-9919EA593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3425" y="19339"/>
            <a:ext cx="5596200" cy="3981000"/>
          </a:xfrm>
        </p:spPr>
        <p:txBody>
          <a:bodyPr/>
          <a:lstStyle/>
          <a:p>
            <a:r>
              <a:rPr lang="en-US" dirty="0"/>
              <a:t>What cluster assignment would result from these centroids?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C710-4633-B648-A432-1A5659E43B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F0CD90-1755-1541-9324-C59F0B4AF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pic>
        <p:nvPicPr>
          <p:cNvPr id="18" name="Picture 17" descr="Chart, scatter chart&#10;&#10;Description automatically generated">
            <a:extLst>
              <a:ext uri="{FF2B5EF4-FFF2-40B4-BE49-F238E27FC236}">
                <a16:creationId xmlns:a16="http://schemas.microsoft.com/office/drawing/2014/main" id="{842F7C11-54D2-1245-86A5-03B358E7E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832" y="492048"/>
            <a:ext cx="1734717" cy="1934110"/>
          </a:xfrm>
          <a:prstGeom prst="rect">
            <a:avLst/>
          </a:prstGeom>
        </p:spPr>
      </p:pic>
      <p:pic>
        <p:nvPicPr>
          <p:cNvPr id="24" name="Picture 23" descr="Chart, scatter chart&#10;&#10;Description automatically generated">
            <a:extLst>
              <a:ext uri="{FF2B5EF4-FFF2-40B4-BE49-F238E27FC236}">
                <a16:creationId xmlns:a16="http://schemas.microsoft.com/office/drawing/2014/main" id="{EB41D115-8907-EF43-B1C2-CF6B34CD9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226" y="2894722"/>
            <a:ext cx="1743558" cy="19341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DB0E1B5-F4C5-3448-8524-82C8B66BE87A}"/>
              </a:ext>
            </a:extLst>
          </p:cNvPr>
          <p:cNvSpPr txBox="1"/>
          <p:nvPr/>
        </p:nvSpPr>
        <p:spPr>
          <a:xfrm>
            <a:off x="2817832" y="2330503"/>
            <a:ext cx="1734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Centroids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54533DB-EB45-3F48-BCD9-13D3915F0A6B}"/>
              </a:ext>
            </a:extLst>
          </p:cNvPr>
          <p:cNvGrpSpPr/>
          <p:nvPr/>
        </p:nvGrpSpPr>
        <p:grpSpPr>
          <a:xfrm>
            <a:off x="6813226" y="408893"/>
            <a:ext cx="1743558" cy="2184038"/>
            <a:chOff x="6813226" y="408893"/>
            <a:chExt cx="1743558" cy="2184038"/>
          </a:xfrm>
        </p:grpSpPr>
        <p:pic>
          <p:nvPicPr>
            <p:cNvPr id="22" name="Picture 21" descr="Chart, scatter chart&#10;&#10;Description automatically generated">
              <a:extLst>
                <a:ext uri="{FF2B5EF4-FFF2-40B4-BE49-F238E27FC236}">
                  <a16:creationId xmlns:a16="http://schemas.microsoft.com/office/drawing/2014/main" id="{86C2B004-3622-8741-B0F1-59A7FE96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3226" y="408893"/>
              <a:ext cx="1743558" cy="193411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B909337-78C3-9E47-BDFB-A119767B3D2D}"/>
                </a:ext>
              </a:extLst>
            </p:cNvPr>
            <p:cNvSpPr txBox="1"/>
            <p:nvPr/>
          </p:nvSpPr>
          <p:spPr>
            <a:xfrm>
              <a:off x="6813226" y="2285154"/>
              <a:ext cx="173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Nunito Sans" pitchFamily="2" charset="77"/>
                </a:rPr>
                <a:t>(D)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EF05ED7-006C-1D49-8AB4-30CEF4A337B7}"/>
              </a:ext>
            </a:extLst>
          </p:cNvPr>
          <p:cNvSpPr txBox="1"/>
          <p:nvPr/>
        </p:nvSpPr>
        <p:spPr>
          <a:xfrm>
            <a:off x="6813225" y="4775164"/>
            <a:ext cx="1734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(C)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CB974C9-730F-B844-B808-00EDC23C904B}"/>
              </a:ext>
            </a:extLst>
          </p:cNvPr>
          <p:cNvGrpSpPr/>
          <p:nvPr/>
        </p:nvGrpSpPr>
        <p:grpSpPr>
          <a:xfrm>
            <a:off x="4815528" y="2894723"/>
            <a:ext cx="1743559" cy="2185792"/>
            <a:chOff x="4815528" y="2894723"/>
            <a:chExt cx="1743559" cy="2185792"/>
          </a:xfrm>
        </p:grpSpPr>
        <p:pic>
          <p:nvPicPr>
            <p:cNvPr id="20" name="Picture 19" descr="Chart, scatter chart&#10;&#10;Description automatically generated">
              <a:extLst>
                <a:ext uri="{FF2B5EF4-FFF2-40B4-BE49-F238E27FC236}">
                  <a16:creationId xmlns:a16="http://schemas.microsoft.com/office/drawing/2014/main" id="{B2B063F9-9C4B-DE4C-9821-FFACBBC18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15529" y="2894723"/>
              <a:ext cx="1743558" cy="19341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D3B948F-AAD4-BF49-93F6-7B519D9FAEFA}"/>
                </a:ext>
              </a:extLst>
            </p:cNvPr>
            <p:cNvSpPr txBox="1"/>
            <p:nvPr/>
          </p:nvSpPr>
          <p:spPr>
            <a:xfrm>
              <a:off x="4815528" y="4772738"/>
              <a:ext cx="173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Nunito Sans" pitchFamily="2" charset="77"/>
                </a:rPr>
                <a:t>(B)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BE9684-F5E1-8C4F-8871-D9CDF2EB21A1}"/>
              </a:ext>
            </a:extLst>
          </p:cNvPr>
          <p:cNvGrpSpPr/>
          <p:nvPr/>
        </p:nvGrpSpPr>
        <p:grpSpPr>
          <a:xfrm>
            <a:off x="2817831" y="2933311"/>
            <a:ext cx="1743559" cy="2143547"/>
            <a:chOff x="2817831" y="2933311"/>
            <a:chExt cx="1743559" cy="2143547"/>
          </a:xfrm>
        </p:grpSpPr>
        <p:pic>
          <p:nvPicPr>
            <p:cNvPr id="26" name="Picture 25" descr="Chart, scatter chart&#10;&#10;Description automatically generated">
              <a:extLst>
                <a:ext uri="{FF2B5EF4-FFF2-40B4-BE49-F238E27FC236}">
                  <a16:creationId xmlns:a16="http://schemas.microsoft.com/office/drawing/2014/main" id="{6A09913F-D038-6A45-8CDF-76334DC54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17832" y="2933311"/>
              <a:ext cx="1743558" cy="19341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8B20350-3A07-5E42-9CA3-AC531B782B6F}"/>
                </a:ext>
              </a:extLst>
            </p:cNvPr>
            <p:cNvSpPr txBox="1"/>
            <p:nvPr/>
          </p:nvSpPr>
          <p:spPr>
            <a:xfrm>
              <a:off x="2817831" y="4769081"/>
              <a:ext cx="173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Nunito Sans" pitchFamily="2" charset="77"/>
                </a:rPr>
                <a:t>(A)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98425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C710-4633-B648-A432-1A5659E43B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F0CD90-1755-1541-9324-C59F0B4AF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pic>
        <p:nvPicPr>
          <p:cNvPr id="18" name="Picture 17" descr="Chart, scatter chart&#10;&#10;Description automatically generated">
            <a:extLst>
              <a:ext uri="{FF2B5EF4-FFF2-40B4-BE49-F238E27FC236}">
                <a16:creationId xmlns:a16="http://schemas.microsoft.com/office/drawing/2014/main" id="{842F7C11-54D2-1245-86A5-03B358E7E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832" y="492048"/>
            <a:ext cx="1734717" cy="1934110"/>
          </a:xfrm>
          <a:prstGeom prst="rect">
            <a:avLst/>
          </a:prstGeom>
        </p:spPr>
      </p:pic>
      <p:pic>
        <p:nvPicPr>
          <p:cNvPr id="20" name="Picture 19" descr="Chart, scatter chart&#10;&#10;Description automatically generated">
            <a:extLst>
              <a:ext uri="{FF2B5EF4-FFF2-40B4-BE49-F238E27FC236}">
                <a16:creationId xmlns:a16="http://schemas.microsoft.com/office/drawing/2014/main" id="{B2B063F9-9C4B-DE4C-9821-FFACBBC18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529" y="2894723"/>
            <a:ext cx="1743558" cy="1934111"/>
          </a:xfrm>
          <a:prstGeom prst="rect">
            <a:avLst/>
          </a:prstGeom>
        </p:spPr>
      </p:pic>
      <p:pic>
        <p:nvPicPr>
          <p:cNvPr id="22" name="Picture 21" descr="Chart, scatter chart&#10;&#10;Description automatically generated">
            <a:extLst>
              <a:ext uri="{FF2B5EF4-FFF2-40B4-BE49-F238E27FC236}">
                <a16:creationId xmlns:a16="http://schemas.microsoft.com/office/drawing/2014/main" id="{86C2B004-3622-8741-B0F1-59A7FE965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226" y="408893"/>
            <a:ext cx="1743558" cy="1934111"/>
          </a:xfrm>
          <a:prstGeom prst="rect">
            <a:avLst/>
          </a:prstGeom>
        </p:spPr>
      </p:pic>
      <p:pic>
        <p:nvPicPr>
          <p:cNvPr id="24" name="Picture 23" descr="Chart, scatter chart&#10;&#10;Description automatically generated">
            <a:extLst>
              <a:ext uri="{FF2B5EF4-FFF2-40B4-BE49-F238E27FC236}">
                <a16:creationId xmlns:a16="http://schemas.microsoft.com/office/drawing/2014/main" id="{EB41D115-8907-EF43-B1C2-CF6B34CD9E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3226" y="2894722"/>
            <a:ext cx="1743558" cy="1934111"/>
          </a:xfrm>
          <a:prstGeom prst="rect">
            <a:avLst/>
          </a:prstGeom>
        </p:spPr>
      </p:pic>
      <p:pic>
        <p:nvPicPr>
          <p:cNvPr id="26" name="Picture 25" descr="Chart, scatter chart&#10;&#10;Description automatically generated">
            <a:extLst>
              <a:ext uri="{FF2B5EF4-FFF2-40B4-BE49-F238E27FC236}">
                <a16:creationId xmlns:a16="http://schemas.microsoft.com/office/drawing/2014/main" id="{6A09913F-D038-6A45-8CDF-76334DC54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7832" y="2933311"/>
            <a:ext cx="1743558" cy="19341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DB0E1B5-F4C5-3448-8524-82C8B66BE87A}"/>
              </a:ext>
            </a:extLst>
          </p:cNvPr>
          <p:cNvSpPr txBox="1"/>
          <p:nvPr/>
        </p:nvSpPr>
        <p:spPr>
          <a:xfrm>
            <a:off x="2817832" y="2330503"/>
            <a:ext cx="1734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Centroids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909337-78C3-9E47-BDFB-A119767B3D2D}"/>
              </a:ext>
            </a:extLst>
          </p:cNvPr>
          <p:cNvSpPr txBox="1"/>
          <p:nvPr/>
        </p:nvSpPr>
        <p:spPr>
          <a:xfrm>
            <a:off x="6813226" y="2285154"/>
            <a:ext cx="1734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(D)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F05ED7-006C-1D49-8AB4-30CEF4A337B7}"/>
              </a:ext>
            </a:extLst>
          </p:cNvPr>
          <p:cNvSpPr txBox="1"/>
          <p:nvPr/>
        </p:nvSpPr>
        <p:spPr>
          <a:xfrm>
            <a:off x="6813225" y="4775164"/>
            <a:ext cx="1734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(C)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3B948F-AAD4-BF49-93F6-7B519D9FAEFA}"/>
              </a:ext>
            </a:extLst>
          </p:cNvPr>
          <p:cNvSpPr txBox="1"/>
          <p:nvPr/>
        </p:nvSpPr>
        <p:spPr>
          <a:xfrm>
            <a:off x="4815528" y="4772738"/>
            <a:ext cx="1734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(B)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B20350-3A07-5E42-9CA3-AC531B782B6F}"/>
              </a:ext>
            </a:extLst>
          </p:cNvPr>
          <p:cNvSpPr txBox="1"/>
          <p:nvPr/>
        </p:nvSpPr>
        <p:spPr>
          <a:xfrm>
            <a:off x="2817831" y="4769081"/>
            <a:ext cx="1734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(A)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CEF94ED-C251-7BEA-6C73-95706C643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3425" y="19339"/>
            <a:ext cx="5596200" cy="3981000"/>
          </a:xfrm>
        </p:spPr>
        <p:txBody>
          <a:bodyPr/>
          <a:lstStyle/>
          <a:p>
            <a:r>
              <a:rPr lang="en-US" dirty="0"/>
              <a:t>What cluster assignment would result from these centroids?</a:t>
            </a:r>
          </a:p>
        </p:txBody>
      </p:sp>
    </p:spTree>
    <p:extLst>
      <p:ext uri="{BB962C8B-B14F-4D97-AF65-F5344CB8AC3E}">
        <p14:creationId xmlns:p14="http://schemas.microsoft.com/office/powerpoint/2010/main" val="1385752400"/>
      </p:ext>
    </p:extLst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ADE95B-529B-8E46-A060-BED7D2307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4284" y="-17026"/>
            <a:ext cx="5596200" cy="3981000"/>
          </a:xfrm>
        </p:spPr>
        <p:txBody>
          <a:bodyPr/>
          <a:lstStyle/>
          <a:p>
            <a:r>
              <a:rPr lang="en-US" dirty="0"/>
              <a:t>In what direction would each of the centroids (roughly) move?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B70E7A-518F-5B4A-A0B7-5A860FF765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AF305-85CF-9540-AE68-DE43B67C6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6CF0623F-15F0-164F-B437-19959060A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415" y="478688"/>
            <a:ext cx="1745038" cy="19341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08AD6F-F97C-B14F-8D63-D9728D3C526D}"/>
              </a:ext>
            </a:extLst>
          </p:cNvPr>
          <p:cNvSpPr txBox="1"/>
          <p:nvPr/>
        </p:nvSpPr>
        <p:spPr>
          <a:xfrm>
            <a:off x="2771727" y="2331965"/>
            <a:ext cx="1894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Cluster Assignments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4F3F472-4283-5F44-B7D5-2688E3A06A00}"/>
              </a:ext>
            </a:extLst>
          </p:cNvPr>
          <p:cNvGrpSpPr/>
          <p:nvPr/>
        </p:nvGrpSpPr>
        <p:grpSpPr>
          <a:xfrm>
            <a:off x="2817831" y="2804908"/>
            <a:ext cx="1802643" cy="2271950"/>
            <a:chOff x="2817831" y="2804908"/>
            <a:chExt cx="1802643" cy="22719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DCEF27-349E-1841-B6C4-E916F98F4B02}"/>
                </a:ext>
              </a:extLst>
            </p:cNvPr>
            <p:cNvSpPr txBox="1"/>
            <p:nvPr/>
          </p:nvSpPr>
          <p:spPr>
            <a:xfrm>
              <a:off x="2817831" y="4769081"/>
              <a:ext cx="173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Nunito Sans" pitchFamily="2" charset="77"/>
                </a:rPr>
                <a:t>(A)</a:t>
              </a:r>
            </a:p>
          </p:txBody>
        </p:sp>
        <p:sp>
          <p:nvSpPr>
            <p:cNvPr id="23" name="Down Arrow 22">
              <a:extLst>
                <a:ext uri="{FF2B5EF4-FFF2-40B4-BE49-F238E27FC236}">
                  <a16:creationId xmlns:a16="http://schemas.microsoft.com/office/drawing/2014/main" id="{A9AFE7E7-6816-1B4D-AA8B-11C93D0BEEAA}"/>
                </a:ext>
              </a:extLst>
            </p:cNvPr>
            <p:cNvSpPr/>
            <p:nvPr/>
          </p:nvSpPr>
          <p:spPr>
            <a:xfrm rot="2828118">
              <a:off x="3008511" y="3272447"/>
              <a:ext cx="398297" cy="650739"/>
            </a:xfrm>
            <a:prstGeom prst="downArrow">
              <a:avLst/>
            </a:prstGeom>
            <a:solidFill>
              <a:srgbClr val="F0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Down Arrow 23">
              <a:extLst>
                <a:ext uri="{FF2B5EF4-FFF2-40B4-BE49-F238E27FC236}">
                  <a16:creationId xmlns:a16="http://schemas.microsoft.com/office/drawing/2014/main" id="{8A9038B2-AEA0-B547-B0F5-089EA75A1B3B}"/>
                </a:ext>
              </a:extLst>
            </p:cNvPr>
            <p:cNvSpPr/>
            <p:nvPr/>
          </p:nvSpPr>
          <p:spPr>
            <a:xfrm rot="19797894">
              <a:off x="3561721" y="2946565"/>
              <a:ext cx="398297" cy="650739"/>
            </a:xfrm>
            <a:prstGeom prst="downArrow">
              <a:avLst/>
            </a:prstGeom>
            <a:solidFill>
              <a:srgbClr val="8D6A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Down Arrow 24">
              <a:extLst>
                <a:ext uri="{FF2B5EF4-FFF2-40B4-BE49-F238E27FC236}">
                  <a16:creationId xmlns:a16="http://schemas.microsoft.com/office/drawing/2014/main" id="{83ED0A2D-E02F-E049-85E6-89E2B42C9987}"/>
                </a:ext>
              </a:extLst>
            </p:cNvPr>
            <p:cNvSpPr/>
            <p:nvPr/>
          </p:nvSpPr>
          <p:spPr>
            <a:xfrm rot="13328320">
              <a:off x="4119180" y="3228448"/>
              <a:ext cx="398297" cy="650739"/>
            </a:xfrm>
            <a:prstGeom prst="downArrow">
              <a:avLst/>
            </a:prstGeom>
            <a:solidFill>
              <a:srgbClr val="C53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5BA52FF9-294F-784F-8F41-57C6F38CAAB4}"/>
                </a:ext>
              </a:extLst>
            </p:cNvPr>
            <p:cNvSpPr/>
            <p:nvPr/>
          </p:nvSpPr>
          <p:spPr>
            <a:xfrm rot="3225453">
              <a:off x="3181564" y="3908517"/>
              <a:ext cx="398297" cy="650739"/>
            </a:xfrm>
            <a:prstGeom prst="downArrow">
              <a:avLst/>
            </a:prstGeom>
            <a:solidFill>
              <a:srgbClr val="519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own Arrow 26">
              <a:extLst>
                <a:ext uri="{FF2B5EF4-FFF2-40B4-BE49-F238E27FC236}">
                  <a16:creationId xmlns:a16="http://schemas.microsoft.com/office/drawing/2014/main" id="{4E7DCEAF-A117-F844-9B34-BDD586FF2185}"/>
                </a:ext>
              </a:extLst>
            </p:cNvPr>
            <p:cNvSpPr/>
            <p:nvPr/>
          </p:nvSpPr>
          <p:spPr>
            <a:xfrm rot="10800000">
              <a:off x="3721132" y="3996486"/>
              <a:ext cx="398297" cy="650739"/>
            </a:xfrm>
            <a:prstGeom prst="downArrow">
              <a:avLst/>
            </a:prstGeom>
            <a:solidFill>
              <a:srgbClr val="377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1DDF225-7817-D640-AF5D-B62EED2DA20E}"/>
                </a:ext>
              </a:extLst>
            </p:cNvPr>
            <p:cNvSpPr/>
            <p:nvPr/>
          </p:nvSpPr>
          <p:spPr>
            <a:xfrm>
              <a:off x="2826845" y="2804908"/>
              <a:ext cx="1793629" cy="22719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F50A13E-4721-F24E-873D-B57A71662596}"/>
              </a:ext>
            </a:extLst>
          </p:cNvPr>
          <p:cNvGrpSpPr/>
          <p:nvPr/>
        </p:nvGrpSpPr>
        <p:grpSpPr>
          <a:xfrm>
            <a:off x="4815528" y="2805459"/>
            <a:ext cx="1858996" cy="2275056"/>
            <a:chOff x="4815528" y="2805459"/>
            <a:chExt cx="1858996" cy="227505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FF9F5B-0765-8442-932E-342CCD36B264}"/>
                </a:ext>
              </a:extLst>
            </p:cNvPr>
            <p:cNvSpPr txBox="1"/>
            <p:nvPr/>
          </p:nvSpPr>
          <p:spPr>
            <a:xfrm>
              <a:off x="4815528" y="4772738"/>
              <a:ext cx="173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Nunito Sans" pitchFamily="2" charset="77"/>
                </a:rPr>
                <a:t>(B)</a:t>
              </a:r>
            </a:p>
          </p:txBody>
        </p:sp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2FE613A5-27FC-7041-81A4-F6347D2C9442}"/>
                </a:ext>
              </a:extLst>
            </p:cNvPr>
            <p:cNvSpPr/>
            <p:nvPr/>
          </p:nvSpPr>
          <p:spPr>
            <a:xfrm rot="8125347">
              <a:off x="5002902" y="3320238"/>
              <a:ext cx="398297" cy="650739"/>
            </a:xfrm>
            <a:prstGeom prst="downArrow">
              <a:avLst/>
            </a:prstGeom>
            <a:solidFill>
              <a:srgbClr val="F0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5F1F65BB-CD57-F749-AA4B-53E9F8AA406C}"/>
                </a:ext>
              </a:extLst>
            </p:cNvPr>
            <p:cNvSpPr/>
            <p:nvPr/>
          </p:nvSpPr>
          <p:spPr>
            <a:xfrm rot="8234871">
              <a:off x="5556112" y="2994356"/>
              <a:ext cx="398297" cy="650739"/>
            </a:xfrm>
            <a:prstGeom prst="downArrow">
              <a:avLst/>
            </a:prstGeom>
            <a:solidFill>
              <a:srgbClr val="8D6A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>
              <a:extLst>
                <a:ext uri="{FF2B5EF4-FFF2-40B4-BE49-F238E27FC236}">
                  <a16:creationId xmlns:a16="http://schemas.microsoft.com/office/drawing/2014/main" id="{9865DF94-82ED-9544-ABA9-8B5BC9D5BD9A}"/>
                </a:ext>
              </a:extLst>
            </p:cNvPr>
            <p:cNvSpPr/>
            <p:nvPr/>
          </p:nvSpPr>
          <p:spPr>
            <a:xfrm rot="15420705">
              <a:off x="6113571" y="3276239"/>
              <a:ext cx="398297" cy="650739"/>
            </a:xfrm>
            <a:prstGeom prst="downArrow">
              <a:avLst/>
            </a:prstGeom>
            <a:solidFill>
              <a:srgbClr val="C53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CA8BF8F7-F3A0-D04E-8CBE-E28069861DFB}"/>
                </a:ext>
              </a:extLst>
            </p:cNvPr>
            <p:cNvSpPr/>
            <p:nvPr/>
          </p:nvSpPr>
          <p:spPr>
            <a:xfrm rot="3225453">
              <a:off x="5175955" y="3956308"/>
              <a:ext cx="398297" cy="650739"/>
            </a:xfrm>
            <a:prstGeom prst="downArrow">
              <a:avLst/>
            </a:prstGeom>
            <a:solidFill>
              <a:srgbClr val="519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0436E4C9-407E-5A42-A298-D1C7DC61FF12}"/>
                </a:ext>
              </a:extLst>
            </p:cNvPr>
            <p:cNvSpPr/>
            <p:nvPr/>
          </p:nvSpPr>
          <p:spPr>
            <a:xfrm rot="1607238">
              <a:off x="5715523" y="4044277"/>
              <a:ext cx="398297" cy="650739"/>
            </a:xfrm>
            <a:prstGeom prst="downArrow">
              <a:avLst/>
            </a:prstGeom>
            <a:solidFill>
              <a:srgbClr val="377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47B06E8-D5F8-DF40-94AD-A47DAC5FAB18}"/>
                </a:ext>
              </a:extLst>
            </p:cNvPr>
            <p:cNvSpPr/>
            <p:nvPr/>
          </p:nvSpPr>
          <p:spPr>
            <a:xfrm>
              <a:off x="4880895" y="2805459"/>
              <a:ext cx="1793629" cy="22719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7F5A712-64FB-114D-AC0D-745C2E1DCEBC}"/>
              </a:ext>
            </a:extLst>
          </p:cNvPr>
          <p:cNvGrpSpPr/>
          <p:nvPr/>
        </p:nvGrpSpPr>
        <p:grpSpPr>
          <a:xfrm>
            <a:off x="6813225" y="2800871"/>
            <a:ext cx="1820246" cy="2282070"/>
            <a:chOff x="6813225" y="2800871"/>
            <a:chExt cx="1820246" cy="22820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C8018F-CD0E-CC4F-9C35-6A6E8F58999E}"/>
                </a:ext>
              </a:extLst>
            </p:cNvPr>
            <p:cNvSpPr txBox="1"/>
            <p:nvPr/>
          </p:nvSpPr>
          <p:spPr>
            <a:xfrm>
              <a:off x="6813225" y="4775164"/>
              <a:ext cx="173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Nunito Sans" pitchFamily="2" charset="77"/>
                </a:rPr>
                <a:t>(C)</a:t>
              </a:r>
            </a:p>
          </p:txBody>
        </p:sp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542F217A-2F44-6D44-9C51-19FDDC522B0D}"/>
                </a:ext>
              </a:extLst>
            </p:cNvPr>
            <p:cNvSpPr/>
            <p:nvPr/>
          </p:nvSpPr>
          <p:spPr>
            <a:xfrm rot="8125347">
              <a:off x="6984300" y="3267643"/>
              <a:ext cx="398297" cy="650739"/>
            </a:xfrm>
            <a:prstGeom prst="downArrow">
              <a:avLst/>
            </a:prstGeom>
            <a:solidFill>
              <a:srgbClr val="F0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88BBD5BD-0E7F-1049-B5FA-CBD05BC28F07}"/>
                </a:ext>
              </a:extLst>
            </p:cNvPr>
            <p:cNvSpPr/>
            <p:nvPr/>
          </p:nvSpPr>
          <p:spPr>
            <a:xfrm rot="19797894">
              <a:off x="7537510" y="2941761"/>
              <a:ext cx="398297" cy="650739"/>
            </a:xfrm>
            <a:prstGeom prst="downArrow">
              <a:avLst/>
            </a:prstGeom>
            <a:solidFill>
              <a:srgbClr val="8D6A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4279C486-3E0E-6047-A42E-8D93DF6CA0CC}"/>
                </a:ext>
              </a:extLst>
            </p:cNvPr>
            <p:cNvSpPr/>
            <p:nvPr/>
          </p:nvSpPr>
          <p:spPr>
            <a:xfrm rot="13328320">
              <a:off x="8094969" y="3223644"/>
              <a:ext cx="398297" cy="650739"/>
            </a:xfrm>
            <a:prstGeom prst="downArrow">
              <a:avLst/>
            </a:prstGeom>
            <a:solidFill>
              <a:srgbClr val="C53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DC41405E-166C-714B-A268-F1B7DF1A9595}"/>
                </a:ext>
              </a:extLst>
            </p:cNvPr>
            <p:cNvSpPr/>
            <p:nvPr/>
          </p:nvSpPr>
          <p:spPr>
            <a:xfrm rot="3225453">
              <a:off x="7157353" y="3903713"/>
              <a:ext cx="398297" cy="650739"/>
            </a:xfrm>
            <a:prstGeom prst="downArrow">
              <a:avLst/>
            </a:prstGeom>
            <a:solidFill>
              <a:srgbClr val="519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own Arrow 16">
              <a:extLst>
                <a:ext uri="{FF2B5EF4-FFF2-40B4-BE49-F238E27FC236}">
                  <a16:creationId xmlns:a16="http://schemas.microsoft.com/office/drawing/2014/main" id="{048DD2F5-1B64-DE43-BF9A-EFEF3AEFF442}"/>
                </a:ext>
              </a:extLst>
            </p:cNvPr>
            <p:cNvSpPr/>
            <p:nvPr/>
          </p:nvSpPr>
          <p:spPr>
            <a:xfrm rot="1607238">
              <a:off x="7696921" y="3991682"/>
              <a:ext cx="398297" cy="650739"/>
            </a:xfrm>
            <a:prstGeom prst="downArrow">
              <a:avLst/>
            </a:prstGeom>
            <a:solidFill>
              <a:srgbClr val="377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4E638DF-5D5B-4B49-904B-4876C3BD2013}"/>
                </a:ext>
              </a:extLst>
            </p:cNvPr>
            <p:cNvSpPr/>
            <p:nvPr/>
          </p:nvSpPr>
          <p:spPr>
            <a:xfrm>
              <a:off x="6839842" y="2800871"/>
              <a:ext cx="1793629" cy="22719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49552DD-D271-DD49-9C98-9785005BB8DC}"/>
              </a:ext>
            </a:extLst>
          </p:cNvPr>
          <p:cNvGrpSpPr/>
          <p:nvPr/>
        </p:nvGrpSpPr>
        <p:grpSpPr>
          <a:xfrm>
            <a:off x="6813226" y="432369"/>
            <a:ext cx="1819070" cy="2271950"/>
            <a:chOff x="6813226" y="432369"/>
            <a:chExt cx="1819070" cy="22719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BF64F7-D4A5-D94E-B142-FF6C86F928AC}"/>
                </a:ext>
              </a:extLst>
            </p:cNvPr>
            <p:cNvSpPr txBox="1"/>
            <p:nvPr/>
          </p:nvSpPr>
          <p:spPr>
            <a:xfrm>
              <a:off x="6813226" y="2285154"/>
              <a:ext cx="173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Nunito Sans" pitchFamily="2" charset="77"/>
                </a:rPr>
                <a:t>(D)</a:t>
              </a:r>
            </a:p>
          </p:txBody>
        </p:sp>
        <p:sp>
          <p:nvSpPr>
            <p:cNvPr id="28" name="Down Arrow 27">
              <a:extLst>
                <a:ext uri="{FF2B5EF4-FFF2-40B4-BE49-F238E27FC236}">
                  <a16:creationId xmlns:a16="http://schemas.microsoft.com/office/drawing/2014/main" id="{C162F461-3EC1-434C-B9C8-642AC8F6394E}"/>
                </a:ext>
              </a:extLst>
            </p:cNvPr>
            <p:cNvSpPr/>
            <p:nvPr/>
          </p:nvSpPr>
          <p:spPr>
            <a:xfrm rot="8125347">
              <a:off x="6984300" y="847164"/>
              <a:ext cx="398297" cy="650739"/>
            </a:xfrm>
            <a:prstGeom prst="downArrow">
              <a:avLst/>
            </a:prstGeom>
            <a:solidFill>
              <a:srgbClr val="F0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Down Arrow 28">
              <a:extLst>
                <a:ext uri="{FF2B5EF4-FFF2-40B4-BE49-F238E27FC236}">
                  <a16:creationId xmlns:a16="http://schemas.microsoft.com/office/drawing/2014/main" id="{EFCD8FF7-AD63-0243-9105-5B1563492546}"/>
                </a:ext>
              </a:extLst>
            </p:cNvPr>
            <p:cNvSpPr/>
            <p:nvPr/>
          </p:nvSpPr>
          <p:spPr>
            <a:xfrm rot="19797894">
              <a:off x="7537510" y="521282"/>
              <a:ext cx="398297" cy="650739"/>
            </a:xfrm>
            <a:prstGeom prst="downArrow">
              <a:avLst/>
            </a:prstGeom>
            <a:solidFill>
              <a:srgbClr val="8D6A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own Arrow 29">
              <a:extLst>
                <a:ext uri="{FF2B5EF4-FFF2-40B4-BE49-F238E27FC236}">
                  <a16:creationId xmlns:a16="http://schemas.microsoft.com/office/drawing/2014/main" id="{EA79F548-C327-9C44-8A69-991CDA03CDAE}"/>
                </a:ext>
              </a:extLst>
            </p:cNvPr>
            <p:cNvSpPr/>
            <p:nvPr/>
          </p:nvSpPr>
          <p:spPr>
            <a:xfrm rot="13328320">
              <a:off x="8094969" y="803165"/>
              <a:ext cx="398297" cy="650739"/>
            </a:xfrm>
            <a:prstGeom prst="downArrow">
              <a:avLst/>
            </a:prstGeom>
            <a:solidFill>
              <a:srgbClr val="C53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Down Arrow 30">
              <a:extLst>
                <a:ext uri="{FF2B5EF4-FFF2-40B4-BE49-F238E27FC236}">
                  <a16:creationId xmlns:a16="http://schemas.microsoft.com/office/drawing/2014/main" id="{BF53287F-C54A-0746-92D7-19F3C372DBB0}"/>
                </a:ext>
              </a:extLst>
            </p:cNvPr>
            <p:cNvSpPr/>
            <p:nvPr/>
          </p:nvSpPr>
          <p:spPr>
            <a:xfrm rot="3225453">
              <a:off x="7157353" y="1483234"/>
              <a:ext cx="398297" cy="650739"/>
            </a:xfrm>
            <a:prstGeom prst="downArrow">
              <a:avLst/>
            </a:prstGeom>
            <a:solidFill>
              <a:srgbClr val="519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BF9B642-3EF0-F040-AC4F-990861E6F08A}"/>
                </a:ext>
              </a:extLst>
            </p:cNvPr>
            <p:cNvSpPr/>
            <p:nvPr/>
          </p:nvSpPr>
          <p:spPr>
            <a:xfrm>
              <a:off x="7807471" y="1559652"/>
              <a:ext cx="342199" cy="342199"/>
            </a:xfrm>
            <a:prstGeom prst="ellipse">
              <a:avLst/>
            </a:prstGeom>
            <a:solidFill>
              <a:srgbClr val="377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29B2CB4-A4F7-E645-AA16-2430B97F37E8}"/>
                </a:ext>
              </a:extLst>
            </p:cNvPr>
            <p:cNvSpPr/>
            <p:nvPr/>
          </p:nvSpPr>
          <p:spPr>
            <a:xfrm>
              <a:off x="6838667" y="432369"/>
              <a:ext cx="1793629" cy="22719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739141"/>
      </p:ext>
    </p:extLst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B70E7A-518F-5B4A-A0B7-5A860FF765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AF305-85CF-9540-AE68-DE43B67C6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6CF0623F-15F0-164F-B437-19959060A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415" y="478688"/>
            <a:ext cx="1745038" cy="19341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08AD6F-F97C-B14F-8D63-D9728D3C526D}"/>
              </a:ext>
            </a:extLst>
          </p:cNvPr>
          <p:cNvSpPr txBox="1"/>
          <p:nvPr/>
        </p:nvSpPr>
        <p:spPr>
          <a:xfrm>
            <a:off x="2771727" y="2331965"/>
            <a:ext cx="1894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Cluster Assignments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4F3F472-4283-5F44-B7D5-2688E3A06A00}"/>
              </a:ext>
            </a:extLst>
          </p:cNvPr>
          <p:cNvGrpSpPr/>
          <p:nvPr/>
        </p:nvGrpSpPr>
        <p:grpSpPr>
          <a:xfrm>
            <a:off x="2817831" y="2804908"/>
            <a:ext cx="1802643" cy="2271950"/>
            <a:chOff x="2817831" y="2804908"/>
            <a:chExt cx="1802643" cy="22719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DCEF27-349E-1841-B6C4-E916F98F4B02}"/>
                </a:ext>
              </a:extLst>
            </p:cNvPr>
            <p:cNvSpPr txBox="1"/>
            <p:nvPr/>
          </p:nvSpPr>
          <p:spPr>
            <a:xfrm>
              <a:off x="2817831" y="4769081"/>
              <a:ext cx="173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Nunito Sans" pitchFamily="2" charset="77"/>
                </a:rPr>
                <a:t>(A)</a:t>
              </a:r>
            </a:p>
          </p:txBody>
        </p:sp>
        <p:sp>
          <p:nvSpPr>
            <p:cNvPr id="23" name="Down Arrow 22">
              <a:extLst>
                <a:ext uri="{FF2B5EF4-FFF2-40B4-BE49-F238E27FC236}">
                  <a16:creationId xmlns:a16="http://schemas.microsoft.com/office/drawing/2014/main" id="{A9AFE7E7-6816-1B4D-AA8B-11C93D0BEEAA}"/>
                </a:ext>
              </a:extLst>
            </p:cNvPr>
            <p:cNvSpPr/>
            <p:nvPr/>
          </p:nvSpPr>
          <p:spPr>
            <a:xfrm rot="2828118">
              <a:off x="3008511" y="3272447"/>
              <a:ext cx="398297" cy="650739"/>
            </a:xfrm>
            <a:prstGeom prst="downArrow">
              <a:avLst/>
            </a:prstGeom>
            <a:solidFill>
              <a:srgbClr val="F0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Down Arrow 23">
              <a:extLst>
                <a:ext uri="{FF2B5EF4-FFF2-40B4-BE49-F238E27FC236}">
                  <a16:creationId xmlns:a16="http://schemas.microsoft.com/office/drawing/2014/main" id="{8A9038B2-AEA0-B547-B0F5-089EA75A1B3B}"/>
                </a:ext>
              </a:extLst>
            </p:cNvPr>
            <p:cNvSpPr/>
            <p:nvPr/>
          </p:nvSpPr>
          <p:spPr>
            <a:xfrm rot="19797894">
              <a:off x="3561721" y="2946565"/>
              <a:ext cx="398297" cy="650739"/>
            </a:xfrm>
            <a:prstGeom prst="downArrow">
              <a:avLst/>
            </a:prstGeom>
            <a:solidFill>
              <a:srgbClr val="8D6A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Down Arrow 24">
              <a:extLst>
                <a:ext uri="{FF2B5EF4-FFF2-40B4-BE49-F238E27FC236}">
                  <a16:creationId xmlns:a16="http://schemas.microsoft.com/office/drawing/2014/main" id="{83ED0A2D-E02F-E049-85E6-89E2B42C9987}"/>
                </a:ext>
              </a:extLst>
            </p:cNvPr>
            <p:cNvSpPr/>
            <p:nvPr/>
          </p:nvSpPr>
          <p:spPr>
            <a:xfrm rot="13328320">
              <a:off x="4119180" y="3228448"/>
              <a:ext cx="398297" cy="650739"/>
            </a:xfrm>
            <a:prstGeom prst="downArrow">
              <a:avLst/>
            </a:prstGeom>
            <a:solidFill>
              <a:srgbClr val="C53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5BA52FF9-294F-784F-8F41-57C6F38CAAB4}"/>
                </a:ext>
              </a:extLst>
            </p:cNvPr>
            <p:cNvSpPr/>
            <p:nvPr/>
          </p:nvSpPr>
          <p:spPr>
            <a:xfrm rot="3225453">
              <a:off x="3181564" y="3908517"/>
              <a:ext cx="398297" cy="650739"/>
            </a:xfrm>
            <a:prstGeom prst="downArrow">
              <a:avLst/>
            </a:prstGeom>
            <a:solidFill>
              <a:srgbClr val="519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own Arrow 26">
              <a:extLst>
                <a:ext uri="{FF2B5EF4-FFF2-40B4-BE49-F238E27FC236}">
                  <a16:creationId xmlns:a16="http://schemas.microsoft.com/office/drawing/2014/main" id="{4E7DCEAF-A117-F844-9B34-BDD586FF2185}"/>
                </a:ext>
              </a:extLst>
            </p:cNvPr>
            <p:cNvSpPr/>
            <p:nvPr/>
          </p:nvSpPr>
          <p:spPr>
            <a:xfrm rot="10800000">
              <a:off x="3721132" y="3996486"/>
              <a:ext cx="398297" cy="650739"/>
            </a:xfrm>
            <a:prstGeom prst="downArrow">
              <a:avLst/>
            </a:prstGeom>
            <a:solidFill>
              <a:srgbClr val="377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1DDF225-7817-D640-AF5D-B62EED2DA20E}"/>
                </a:ext>
              </a:extLst>
            </p:cNvPr>
            <p:cNvSpPr/>
            <p:nvPr/>
          </p:nvSpPr>
          <p:spPr>
            <a:xfrm>
              <a:off x="2826845" y="2804908"/>
              <a:ext cx="1793629" cy="22719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F50A13E-4721-F24E-873D-B57A71662596}"/>
              </a:ext>
            </a:extLst>
          </p:cNvPr>
          <p:cNvGrpSpPr/>
          <p:nvPr/>
        </p:nvGrpSpPr>
        <p:grpSpPr>
          <a:xfrm>
            <a:off x="4815528" y="2805459"/>
            <a:ext cx="1858996" cy="2275056"/>
            <a:chOff x="4815528" y="2805459"/>
            <a:chExt cx="1858996" cy="227505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FF9F5B-0765-8442-932E-342CCD36B264}"/>
                </a:ext>
              </a:extLst>
            </p:cNvPr>
            <p:cNvSpPr txBox="1"/>
            <p:nvPr/>
          </p:nvSpPr>
          <p:spPr>
            <a:xfrm>
              <a:off x="4815528" y="4772738"/>
              <a:ext cx="173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Nunito Sans" pitchFamily="2" charset="77"/>
                </a:rPr>
                <a:t>(B)</a:t>
              </a:r>
            </a:p>
          </p:txBody>
        </p:sp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2FE613A5-27FC-7041-81A4-F6347D2C9442}"/>
                </a:ext>
              </a:extLst>
            </p:cNvPr>
            <p:cNvSpPr/>
            <p:nvPr/>
          </p:nvSpPr>
          <p:spPr>
            <a:xfrm rot="8125347">
              <a:off x="5002902" y="3320238"/>
              <a:ext cx="398297" cy="650739"/>
            </a:xfrm>
            <a:prstGeom prst="downArrow">
              <a:avLst/>
            </a:prstGeom>
            <a:solidFill>
              <a:srgbClr val="F0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5F1F65BB-CD57-F749-AA4B-53E9F8AA406C}"/>
                </a:ext>
              </a:extLst>
            </p:cNvPr>
            <p:cNvSpPr/>
            <p:nvPr/>
          </p:nvSpPr>
          <p:spPr>
            <a:xfrm rot="8234871">
              <a:off x="5556112" y="2994356"/>
              <a:ext cx="398297" cy="650739"/>
            </a:xfrm>
            <a:prstGeom prst="downArrow">
              <a:avLst/>
            </a:prstGeom>
            <a:solidFill>
              <a:srgbClr val="8D6A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>
              <a:extLst>
                <a:ext uri="{FF2B5EF4-FFF2-40B4-BE49-F238E27FC236}">
                  <a16:creationId xmlns:a16="http://schemas.microsoft.com/office/drawing/2014/main" id="{9865DF94-82ED-9544-ABA9-8B5BC9D5BD9A}"/>
                </a:ext>
              </a:extLst>
            </p:cNvPr>
            <p:cNvSpPr/>
            <p:nvPr/>
          </p:nvSpPr>
          <p:spPr>
            <a:xfrm rot="15420705">
              <a:off x="6113571" y="3276239"/>
              <a:ext cx="398297" cy="650739"/>
            </a:xfrm>
            <a:prstGeom prst="downArrow">
              <a:avLst/>
            </a:prstGeom>
            <a:solidFill>
              <a:srgbClr val="C53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CA8BF8F7-F3A0-D04E-8CBE-E28069861DFB}"/>
                </a:ext>
              </a:extLst>
            </p:cNvPr>
            <p:cNvSpPr/>
            <p:nvPr/>
          </p:nvSpPr>
          <p:spPr>
            <a:xfrm rot="3225453">
              <a:off x="5175955" y="3956308"/>
              <a:ext cx="398297" cy="650739"/>
            </a:xfrm>
            <a:prstGeom prst="downArrow">
              <a:avLst/>
            </a:prstGeom>
            <a:solidFill>
              <a:srgbClr val="519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0436E4C9-407E-5A42-A298-D1C7DC61FF12}"/>
                </a:ext>
              </a:extLst>
            </p:cNvPr>
            <p:cNvSpPr/>
            <p:nvPr/>
          </p:nvSpPr>
          <p:spPr>
            <a:xfrm rot="1607238">
              <a:off x="5715523" y="4044277"/>
              <a:ext cx="398297" cy="650739"/>
            </a:xfrm>
            <a:prstGeom prst="downArrow">
              <a:avLst/>
            </a:prstGeom>
            <a:solidFill>
              <a:srgbClr val="377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47B06E8-D5F8-DF40-94AD-A47DAC5FAB18}"/>
                </a:ext>
              </a:extLst>
            </p:cNvPr>
            <p:cNvSpPr/>
            <p:nvPr/>
          </p:nvSpPr>
          <p:spPr>
            <a:xfrm>
              <a:off x="4880895" y="2805459"/>
              <a:ext cx="1793629" cy="22719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7F5A712-64FB-114D-AC0D-745C2E1DCEBC}"/>
              </a:ext>
            </a:extLst>
          </p:cNvPr>
          <p:cNvGrpSpPr/>
          <p:nvPr/>
        </p:nvGrpSpPr>
        <p:grpSpPr>
          <a:xfrm>
            <a:off x="6813225" y="2800871"/>
            <a:ext cx="1820246" cy="2282070"/>
            <a:chOff x="6813225" y="2800871"/>
            <a:chExt cx="1820246" cy="22820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C8018F-CD0E-CC4F-9C35-6A6E8F58999E}"/>
                </a:ext>
              </a:extLst>
            </p:cNvPr>
            <p:cNvSpPr txBox="1"/>
            <p:nvPr/>
          </p:nvSpPr>
          <p:spPr>
            <a:xfrm>
              <a:off x="6813225" y="4775164"/>
              <a:ext cx="173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Nunito Sans" pitchFamily="2" charset="77"/>
                </a:rPr>
                <a:t>(C)</a:t>
              </a:r>
            </a:p>
          </p:txBody>
        </p:sp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542F217A-2F44-6D44-9C51-19FDDC522B0D}"/>
                </a:ext>
              </a:extLst>
            </p:cNvPr>
            <p:cNvSpPr/>
            <p:nvPr/>
          </p:nvSpPr>
          <p:spPr>
            <a:xfrm rot="8125347">
              <a:off x="6984300" y="3267643"/>
              <a:ext cx="398297" cy="650739"/>
            </a:xfrm>
            <a:prstGeom prst="downArrow">
              <a:avLst/>
            </a:prstGeom>
            <a:solidFill>
              <a:srgbClr val="F0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88BBD5BD-0E7F-1049-B5FA-CBD05BC28F07}"/>
                </a:ext>
              </a:extLst>
            </p:cNvPr>
            <p:cNvSpPr/>
            <p:nvPr/>
          </p:nvSpPr>
          <p:spPr>
            <a:xfrm rot="19797894">
              <a:off x="7537510" y="2941761"/>
              <a:ext cx="398297" cy="650739"/>
            </a:xfrm>
            <a:prstGeom prst="downArrow">
              <a:avLst/>
            </a:prstGeom>
            <a:solidFill>
              <a:srgbClr val="8D6A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4279C486-3E0E-6047-A42E-8D93DF6CA0CC}"/>
                </a:ext>
              </a:extLst>
            </p:cNvPr>
            <p:cNvSpPr/>
            <p:nvPr/>
          </p:nvSpPr>
          <p:spPr>
            <a:xfrm rot="13328320">
              <a:off x="8094969" y="3223644"/>
              <a:ext cx="398297" cy="650739"/>
            </a:xfrm>
            <a:prstGeom prst="downArrow">
              <a:avLst/>
            </a:prstGeom>
            <a:solidFill>
              <a:srgbClr val="C53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DC41405E-166C-714B-A268-F1B7DF1A9595}"/>
                </a:ext>
              </a:extLst>
            </p:cNvPr>
            <p:cNvSpPr/>
            <p:nvPr/>
          </p:nvSpPr>
          <p:spPr>
            <a:xfrm rot="3225453">
              <a:off x="7157353" y="3903713"/>
              <a:ext cx="398297" cy="650739"/>
            </a:xfrm>
            <a:prstGeom prst="downArrow">
              <a:avLst/>
            </a:prstGeom>
            <a:solidFill>
              <a:srgbClr val="519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own Arrow 16">
              <a:extLst>
                <a:ext uri="{FF2B5EF4-FFF2-40B4-BE49-F238E27FC236}">
                  <a16:creationId xmlns:a16="http://schemas.microsoft.com/office/drawing/2014/main" id="{048DD2F5-1B64-DE43-BF9A-EFEF3AEFF442}"/>
                </a:ext>
              </a:extLst>
            </p:cNvPr>
            <p:cNvSpPr/>
            <p:nvPr/>
          </p:nvSpPr>
          <p:spPr>
            <a:xfrm rot="1607238">
              <a:off x="7696921" y="3991682"/>
              <a:ext cx="398297" cy="650739"/>
            </a:xfrm>
            <a:prstGeom prst="downArrow">
              <a:avLst/>
            </a:prstGeom>
            <a:solidFill>
              <a:srgbClr val="377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4E638DF-5D5B-4B49-904B-4876C3BD2013}"/>
                </a:ext>
              </a:extLst>
            </p:cNvPr>
            <p:cNvSpPr/>
            <p:nvPr/>
          </p:nvSpPr>
          <p:spPr>
            <a:xfrm>
              <a:off x="6839842" y="2800871"/>
              <a:ext cx="1793629" cy="22719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49552DD-D271-DD49-9C98-9785005BB8DC}"/>
              </a:ext>
            </a:extLst>
          </p:cNvPr>
          <p:cNvGrpSpPr/>
          <p:nvPr/>
        </p:nvGrpSpPr>
        <p:grpSpPr>
          <a:xfrm>
            <a:off x="6813226" y="432369"/>
            <a:ext cx="1819070" cy="2271950"/>
            <a:chOff x="6813226" y="432369"/>
            <a:chExt cx="1819070" cy="22719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BF64F7-D4A5-D94E-B142-FF6C86F928AC}"/>
                </a:ext>
              </a:extLst>
            </p:cNvPr>
            <p:cNvSpPr txBox="1"/>
            <p:nvPr/>
          </p:nvSpPr>
          <p:spPr>
            <a:xfrm>
              <a:off x="6813226" y="2285154"/>
              <a:ext cx="173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Nunito Sans" pitchFamily="2" charset="77"/>
                </a:rPr>
                <a:t>(D)</a:t>
              </a:r>
            </a:p>
          </p:txBody>
        </p:sp>
        <p:sp>
          <p:nvSpPr>
            <p:cNvPr id="28" name="Down Arrow 27">
              <a:extLst>
                <a:ext uri="{FF2B5EF4-FFF2-40B4-BE49-F238E27FC236}">
                  <a16:creationId xmlns:a16="http://schemas.microsoft.com/office/drawing/2014/main" id="{C162F461-3EC1-434C-B9C8-642AC8F6394E}"/>
                </a:ext>
              </a:extLst>
            </p:cNvPr>
            <p:cNvSpPr/>
            <p:nvPr/>
          </p:nvSpPr>
          <p:spPr>
            <a:xfrm rot="8125347">
              <a:off x="6984300" y="847164"/>
              <a:ext cx="398297" cy="650739"/>
            </a:xfrm>
            <a:prstGeom prst="downArrow">
              <a:avLst/>
            </a:prstGeom>
            <a:solidFill>
              <a:srgbClr val="F0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Down Arrow 28">
              <a:extLst>
                <a:ext uri="{FF2B5EF4-FFF2-40B4-BE49-F238E27FC236}">
                  <a16:creationId xmlns:a16="http://schemas.microsoft.com/office/drawing/2014/main" id="{EFCD8FF7-AD63-0243-9105-5B1563492546}"/>
                </a:ext>
              </a:extLst>
            </p:cNvPr>
            <p:cNvSpPr/>
            <p:nvPr/>
          </p:nvSpPr>
          <p:spPr>
            <a:xfrm rot="19797894">
              <a:off x="7537510" y="521282"/>
              <a:ext cx="398297" cy="650739"/>
            </a:xfrm>
            <a:prstGeom prst="downArrow">
              <a:avLst/>
            </a:prstGeom>
            <a:solidFill>
              <a:srgbClr val="8D6A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own Arrow 29">
              <a:extLst>
                <a:ext uri="{FF2B5EF4-FFF2-40B4-BE49-F238E27FC236}">
                  <a16:creationId xmlns:a16="http://schemas.microsoft.com/office/drawing/2014/main" id="{EA79F548-C327-9C44-8A69-991CDA03CDAE}"/>
                </a:ext>
              </a:extLst>
            </p:cNvPr>
            <p:cNvSpPr/>
            <p:nvPr/>
          </p:nvSpPr>
          <p:spPr>
            <a:xfrm rot="13328320">
              <a:off x="8094969" y="803165"/>
              <a:ext cx="398297" cy="650739"/>
            </a:xfrm>
            <a:prstGeom prst="downArrow">
              <a:avLst/>
            </a:prstGeom>
            <a:solidFill>
              <a:srgbClr val="C53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Down Arrow 30">
              <a:extLst>
                <a:ext uri="{FF2B5EF4-FFF2-40B4-BE49-F238E27FC236}">
                  <a16:creationId xmlns:a16="http://schemas.microsoft.com/office/drawing/2014/main" id="{BF53287F-C54A-0746-92D7-19F3C372DBB0}"/>
                </a:ext>
              </a:extLst>
            </p:cNvPr>
            <p:cNvSpPr/>
            <p:nvPr/>
          </p:nvSpPr>
          <p:spPr>
            <a:xfrm rot="3225453">
              <a:off x="7157353" y="1483234"/>
              <a:ext cx="398297" cy="650739"/>
            </a:xfrm>
            <a:prstGeom prst="downArrow">
              <a:avLst/>
            </a:prstGeom>
            <a:solidFill>
              <a:srgbClr val="519D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BF9B642-3EF0-F040-AC4F-990861E6F08A}"/>
                </a:ext>
              </a:extLst>
            </p:cNvPr>
            <p:cNvSpPr/>
            <p:nvPr/>
          </p:nvSpPr>
          <p:spPr>
            <a:xfrm>
              <a:off x="7807471" y="1559652"/>
              <a:ext cx="342199" cy="342199"/>
            </a:xfrm>
            <a:prstGeom prst="ellipse">
              <a:avLst/>
            </a:prstGeom>
            <a:solidFill>
              <a:srgbClr val="3774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29B2CB4-A4F7-E645-AA16-2430B97F37E8}"/>
                </a:ext>
              </a:extLst>
            </p:cNvPr>
            <p:cNvSpPr/>
            <p:nvPr/>
          </p:nvSpPr>
          <p:spPr>
            <a:xfrm>
              <a:off x="6838667" y="432369"/>
              <a:ext cx="1793629" cy="22719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53AD2FE-4CAC-CF95-9A8B-AB5CE906A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4284" y="-17026"/>
            <a:ext cx="5596200" cy="3981000"/>
          </a:xfrm>
        </p:spPr>
        <p:txBody>
          <a:bodyPr/>
          <a:lstStyle/>
          <a:p>
            <a:r>
              <a:rPr lang="en-US" dirty="0"/>
              <a:t>In what direction would each of the centroids (roughly) move?</a:t>
            </a:r>
          </a:p>
        </p:txBody>
      </p:sp>
    </p:spTree>
    <p:extLst>
      <p:ext uri="{BB962C8B-B14F-4D97-AF65-F5344CB8AC3E}">
        <p14:creationId xmlns:p14="http://schemas.microsoft.com/office/powerpoint/2010/main" val="1345094942"/>
      </p:ext>
    </p:extLst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830BD66B-98E8-0327-6564-F18F43BA2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533" y="0"/>
            <a:ext cx="4648933" cy="5143500"/>
          </a:xfrm>
          <a:prstGeom prst="rect">
            <a:avLst/>
          </a:prstGeom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5BE8B284-2A1D-E340-9058-47EF1AE33D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6313" y="-44879"/>
            <a:ext cx="4661262" cy="5188330"/>
          </a:xfrm>
          <a:prstGeom prst="rect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EFEC3A5D-417E-264A-979D-9B6A659837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1683" y="5610"/>
            <a:ext cx="4648933" cy="5109712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0B4D9346-7B9B-0545-A0B0-38EFC52E0EF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8216" y="-28178"/>
            <a:ext cx="4640690" cy="5143500"/>
          </a:xfrm>
          <a:prstGeom prst="rect">
            <a:avLst/>
          </a:prstGeom>
        </p:spPr>
      </p:pic>
      <p:pic>
        <p:nvPicPr>
          <p:cNvPr id="8" name="Picture 7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44CB87BB-0AD5-AA40-B8B6-B6C4F45A3B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39043" y="-44928"/>
            <a:ext cx="4668644" cy="5088575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A6F78686-479E-B143-95B5-BC93F0EADF7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63254" y="0"/>
            <a:ext cx="4652923" cy="5014635"/>
          </a:xfrm>
          <a:prstGeom prst="rect">
            <a:avLst/>
          </a:prstGeom>
        </p:spPr>
      </p:pic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B7374A65-6060-8B49-AF16-9CBDBFA3F03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49878" y="-65121"/>
            <a:ext cx="4648074" cy="5108768"/>
          </a:xfrm>
          <a:prstGeom prst="rect">
            <a:avLst/>
          </a:prstGeom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BEA62F29-9DCD-EC46-880D-83454A688AB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43384" y="-33788"/>
            <a:ext cx="4664303" cy="5117547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1FC6FCB4-2448-C145-BF1C-DF399E9E320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33272" y="-14113"/>
            <a:ext cx="4682905" cy="5085470"/>
          </a:xfrm>
          <a:prstGeom prst="rect">
            <a:avLst/>
          </a:prstGeom>
        </p:spPr>
      </p:pic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54723289-6077-0441-8512-C5157FC1870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25094" y="-14113"/>
            <a:ext cx="4687077" cy="5057760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BD328621-9C2E-D145-ADB9-8265E9D996E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15294" y="-33837"/>
            <a:ext cx="4705355" cy="50774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1C718C-360C-6F29-9EB4-56B195316A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54B1A1-18F5-A341-B8B4-2EDE2FB32D30}"/>
              </a:ext>
            </a:extLst>
          </p:cNvPr>
          <p:cNvSpPr/>
          <p:nvPr/>
        </p:nvSpPr>
        <p:spPr>
          <a:xfrm>
            <a:off x="6028266" y="3614562"/>
            <a:ext cx="2946400" cy="1332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No more changes</a:t>
            </a:r>
          </a:p>
        </p:txBody>
      </p:sp>
    </p:spTree>
    <p:extLst>
      <p:ext uri="{BB962C8B-B14F-4D97-AF65-F5344CB8AC3E}">
        <p14:creationId xmlns:p14="http://schemas.microsoft.com/office/powerpoint/2010/main" val="81260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F7AC73-2DBB-380E-D6F8-21CF4DC9FD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04782D-E296-FB15-DFA8-ACF78A622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679"/>
            <a:ext cx="9144000" cy="46351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38992D-6832-2E5F-B341-5B21B3849E2F}"/>
              </a:ext>
            </a:extLst>
          </p:cNvPr>
          <p:cNvSpPr/>
          <p:nvPr/>
        </p:nvSpPr>
        <p:spPr>
          <a:xfrm>
            <a:off x="2404533" y="43330"/>
            <a:ext cx="4854221" cy="393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Different k gives different results</a:t>
            </a:r>
          </a:p>
        </p:txBody>
      </p:sp>
    </p:spTree>
    <p:extLst>
      <p:ext uri="{BB962C8B-B14F-4D97-AF65-F5344CB8AC3E}">
        <p14:creationId xmlns:p14="http://schemas.microsoft.com/office/powerpoint/2010/main" val="19901511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0D595D-C4A1-A84C-B85C-E99D6239E3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clustering news articles using the features “# sport” and “# injury.” How would you interpret these clusters?</a:t>
            </a:r>
          </a:p>
          <a:p>
            <a:r>
              <a:rPr lang="en-US" dirty="0"/>
              <a:t>“This is a cluster of …[some characterization]… articles.”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52642-9CC8-324E-9EC9-DAB5407C11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52B7DE-9FC1-0241-9301-B30BBC6B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1.5 min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D8996FFF-AD40-0347-AA00-83D5FEA54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875" y="2510827"/>
            <a:ext cx="2017620" cy="17694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CC0A998-A5DA-5646-A55A-43A3C7E8D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060" y="2398630"/>
            <a:ext cx="2017620" cy="1769463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83140AFD-5D1F-F341-9A00-EEA4FD5E023E}"/>
              </a:ext>
            </a:extLst>
          </p:cNvPr>
          <p:cNvSpPr/>
          <p:nvPr/>
        </p:nvSpPr>
        <p:spPr>
          <a:xfrm>
            <a:off x="5043707" y="3062901"/>
            <a:ext cx="883386" cy="43756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1CA2D9-994B-BF4B-A806-4B295D984D6D}"/>
              </a:ext>
            </a:extLst>
          </p:cNvPr>
          <p:cNvSpPr/>
          <p:nvPr/>
        </p:nvSpPr>
        <p:spPr>
          <a:xfrm>
            <a:off x="336589" y="3999799"/>
            <a:ext cx="1856849" cy="280491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5472"/>
      </p:ext>
    </p:extLst>
  </p:cSld>
  <p:clrMapOvr>
    <a:masterClrMapping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9D332C-FA12-A744-AE3F-532051B710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3E37F-5A75-C74D-9A5B-165EC5E6A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604" y="1240092"/>
            <a:ext cx="4300241" cy="26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51402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E179AE-B249-A04C-A001-DAE65AB296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Effect of Initialization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4A5275F-0899-004C-B795-F25EE858D8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A627E-0868-014B-911E-3F3C60857F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633062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D49A75-F52E-57A7-0064-6B1AEF14B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What convergence guarantees do you think we will have with k-means?</a:t>
            </a:r>
          </a:p>
          <a:p>
            <a:r>
              <a:rPr lang="en-US" dirty="0"/>
              <a:t>Converges to the global optimum</a:t>
            </a:r>
          </a:p>
          <a:p>
            <a:r>
              <a:rPr lang="en-US" dirty="0"/>
              <a:t>Converges to a local optima</a:t>
            </a:r>
          </a:p>
          <a:p>
            <a:r>
              <a:rPr lang="en-US" dirty="0"/>
              <a:t>None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EA223-A99F-D64B-E089-2B3CC91ED1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742A41-2047-774A-0D3E-A171CFFF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1.5 min</a:t>
            </a:r>
          </a:p>
        </p:txBody>
      </p:sp>
      <p:pic>
        <p:nvPicPr>
          <p:cNvPr id="8" name="Picture 2" descr="spot cluster GIF">
            <a:extLst>
              <a:ext uri="{FF2B5EF4-FFF2-40B4-BE49-F238E27FC236}">
                <a16:creationId xmlns:a16="http://schemas.microsoft.com/office/drawing/2014/main" id="{4B044E2D-19CB-BF26-4EFD-45594B912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89"/>
          <a:stretch/>
        </p:blipFill>
        <p:spPr bwMode="auto">
          <a:xfrm>
            <a:off x="6103044" y="2339958"/>
            <a:ext cx="2348013" cy="280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210208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6D2EB-3EDD-F842-BCF0-0402CE362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How to choose line?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0D2DC-898E-3C4C-8BF6-AB4C66E0B0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Wild Idea: Choose the line randomly!</a:t>
            </a:r>
          </a:p>
          <a:p>
            <a:r>
              <a:rPr lang="en-US" dirty="0"/>
              <a:t>Choose a slope randomly between 0 and 90 degrees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How bad can randomly picking it be?</a:t>
            </a:r>
          </a:p>
          <a:p>
            <a:r>
              <a:rPr lang="en-US" dirty="0"/>
              <a:t>If two points have a small cosine distance, it is unlikely that we will split them into different bins!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6EF0A-54E3-BE48-A009-F54AE93DB8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602C8-26DE-834E-8382-68C552309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096" y="2983357"/>
            <a:ext cx="3377172" cy="15846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B2AEDB-3124-ED47-BB23-853B95882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182" y="2983357"/>
            <a:ext cx="2673751" cy="17465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4951084-ACA0-46C8-BCF6-CBE77A094823}"/>
                  </a:ext>
                </a:extLst>
              </p14:cNvPr>
              <p14:cNvContentPartPr/>
              <p14:nvPr/>
            </p14:nvContentPartPr>
            <p14:xfrm>
              <a:off x="3176640" y="4446720"/>
              <a:ext cx="12600" cy="10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4951084-ACA0-46C8-BCF6-CBE77A09482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67280" y="4437360"/>
                <a:ext cx="31320" cy="2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6185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A46F6-E7E9-8315-E91C-1A667AEF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Initialization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BF2A1-D98B-83C4-548F-03F76A8AE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0088" y="351566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Results </a:t>
            </a:r>
            <a:r>
              <a:rPr lang="en-US" b="1" dirty="0"/>
              <a:t>heavily depend </a:t>
            </a:r>
            <a:r>
              <a:rPr lang="en-US" dirty="0"/>
              <a:t>on initial centroids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52642-9CC8-324E-9EC9-DAB5407C11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50</a:t>
            </a:fld>
            <a:endParaRPr lang="en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D8996FFF-AD40-0347-AA00-83D5FEA54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881" y="1130871"/>
            <a:ext cx="2017620" cy="1769463"/>
          </a:xfrm>
          <a:prstGeom prst="rect">
            <a:avLst/>
          </a:prstGeom>
        </p:spPr>
      </p:pic>
      <p:pic>
        <p:nvPicPr>
          <p:cNvPr id="62" name="Picture 61" descr="Background pattern&#10;&#10;Description automatically generated">
            <a:extLst>
              <a:ext uri="{FF2B5EF4-FFF2-40B4-BE49-F238E27FC236}">
                <a16:creationId xmlns:a16="http://schemas.microsoft.com/office/drawing/2014/main" id="{CB7DF878-2845-4F43-A664-0282A42EE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881" y="3266489"/>
            <a:ext cx="2017620" cy="17694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CC0A998-A5DA-5646-A55A-43A3C7E8D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066" y="1018674"/>
            <a:ext cx="2017620" cy="1769463"/>
          </a:xfrm>
          <a:prstGeom prst="rect">
            <a:avLst/>
          </a:prstGeom>
        </p:spPr>
      </p:pic>
      <p:pic>
        <p:nvPicPr>
          <p:cNvPr id="66" name="Picture 65" descr="A picture containing light, colorful&#10;&#10;Description automatically generated">
            <a:extLst>
              <a:ext uri="{FF2B5EF4-FFF2-40B4-BE49-F238E27FC236}">
                <a16:creationId xmlns:a16="http://schemas.microsoft.com/office/drawing/2014/main" id="{F136C5F7-7497-464C-A5C2-3F7F92A13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066" y="3266488"/>
            <a:ext cx="2017620" cy="176946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648871B-FCA6-2A40-97C5-8D1C5F683B34}"/>
              </a:ext>
            </a:extLst>
          </p:cNvPr>
          <p:cNvSpPr txBox="1"/>
          <p:nvPr/>
        </p:nvSpPr>
        <p:spPr>
          <a:xfrm>
            <a:off x="3040088" y="2858642"/>
            <a:ext cx="1894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Initialization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04EA861-94A3-9B4B-B97C-85AD85619E10}"/>
              </a:ext>
            </a:extLst>
          </p:cNvPr>
          <p:cNvSpPr txBox="1"/>
          <p:nvPr/>
        </p:nvSpPr>
        <p:spPr>
          <a:xfrm>
            <a:off x="6210066" y="2853091"/>
            <a:ext cx="1894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Final Clusters</a:t>
            </a:r>
          </a:p>
        </p:txBody>
      </p:sp>
      <p:sp>
        <p:nvSpPr>
          <p:cNvPr id="72" name="Right Arrow 71">
            <a:extLst>
              <a:ext uri="{FF2B5EF4-FFF2-40B4-BE49-F238E27FC236}">
                <a16:creationId xmlns:a16="http://schemas.microsoft.com/office/drawing/2014/main" id="{1E7ABABD-A113-954F-A466-AE051ECAE487}"/>
              </a:ext>
            </a:extLst>
          </p:cNvPr>
          <p:cNvSpPr/>
          <p:nvPr/>
        </p:nvSpPr>
        <p:spPr>
          <a:xfrm>
            <a:off x="5093713" y="1682945"/>
            <a:ext cx="883386" cy="43756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762B31BE-62D9-7E48-B579-63A4F831E1FF}"/>
              </a:ext>
            </a:extLst>
          </p:cNvPr>
          <p:cNvSpPr/>
          <p:nvPr/>
        </p:nvSpPr>
        <p:spPr>
          <a:xfrm>
            <a:off x="5093713" y="3713654"/>
            <a:ext cx="883386" cy="43756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76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7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4D9CD-0862-CD4B-86B4-32D3EC0D1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initialization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62AD9-A248-074B-8E50-DDEDD87A7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-38016"/>
            <a:ext cx="6003338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What does it mean for something to converge to a local optima?</a:t>
            </a:r>
          </a:p>
          <a:p>
            <a:r>
              <a:rPr lang="en-US" dirty="0"/>
              <a:t>Some initialization can be bad and affect the quality of clustering</a:t>
            </a:r>
          </a:p>
          <a:p>
            <a:r>
              <a:rPr lang="en-US" dirty="0"/>
              <a:t>Initialization will greatly impact results!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0B949-F705-AC41-BBEA-12FDDFB890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51</a:t>
            </a:fld>
            <a:endParaRPr lang="en"/>
          </a:p>
        </p:txBody>
      </p:sp>
      <p:pic>
        <p:nvPicPr>
          <p:cNvPr id="6" name="Picture 5" descr="kmeans_conv1.png">
            <a:extLst>
              <a:ext uri="{FF2B5EF4-FFF2-40B4-BE49-F238E27FC236}">
                <a16:creationId xmlns:a16="http://schemas.microsoft.com/office/drawing/2014/main" id="{7C9401E9-6980-FD4D-B4CF-DFFF4ACF3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81" y="1034260"/>
            <a:ext cx="3885989" cy="2020715"/>
          </a:xfrm>
          <a:prstGeom prst="rect">
            <a:avLst/>
          </a:prstGeom>
        </p:spPr>
      </p:pic>
      <p:pic>
        <p:nvPicPr>
          <p:cNvPr id="7" name="Picture 6" descr="kmeans_conv3.png">
            <a:extLst>
              <a:ext uri="{FF2B5EF4-FFF2-40B4-BE49-F238E27FC236}">
                <a16:creationId xmlns:a16="http://schemas.microsoft.com/office/drawing/2014/main" id="{F09A47DD-D62E-E94B-A4B6-37650FD59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81" y="3122785"/>
            <a:ext cx="3885990" cy="202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82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1DCF6-6347-4941-A5AE-E20B05ACB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Initializing w/ k-means++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4D53981-530B-464B-95DE-20BD7438D27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66469"/>
                <a:ext cx="5716786" cy="4683382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Making sure the initialized centroids are “good” is critical to finding quality local optima. Our purely random approach was wasteful since it’s very possible that initial centroids start close together.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Idea</a:t>
                </a:r>
                <a:r>
                  <a:rPr lang="en-US" dirty="0"/>
                  <a:t>: Try to select  a set of points farther away from each other.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k-means++ </a:t>
                </a:r>
                <a:r>
                  <a:rPr lang="en-US" dirty="0"/>
                  <a:t>does a slightly smarter random initialization </a:t>
                </a:r>
              </a:p>
              <a:p>
                <a:pPr marL="482600" indent="-342900">
                  <a:buClr>
                    <a:schemeClr val="bg2"/>
                  </a:buClr>
                  <a:buFont typeface="+mj-lt"/>
                  <a:buAutoNum type="arabicPeriod"/>
                </a:pPr>
                <a:r>
                  <a:rPr lang="en-US" dirty="0"/>
                  <a:t>Choose first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from the data uniformly at random</a:t>
                </a:r>
              </a:p>
              <a:p>
                <a:pPr marL="482600" indent="-342900">
                  <a:buClr>
                    <a:schemeClr val="bg2"/>
                  </a:buClr>
                  <a:buFont typeface="+mj-lt"/>
                  <a:buAutoNum type="arabicPeriod"/>
                </a:pPr>
                <a:r>
                  <a:rPr lang="en-US" dirty="0"/>
                  <a:t>For each datapoint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compute the distance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the closest centroid from the current set of centroids (starting with just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). Denote that distance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482600" indent="-342900">
                  <a:buClr>
                    <a:schemeClr val="bg2"/>
                  </a:buClr>
                  <a:buFont typeface="+mj-lt"/>
                  <a:buAutoNum type="arabicPeriod"/>
                </a:pPr>
                <a:r>
                  <a:rPr lang="en-US" dirty="0"/>
                  <a:t>Choose a new centroid from the remaining data points, where the probability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being chosen is proportional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482600" indent="-342900">
                  <a:buClr>
                    <a:schemeClr val="bg2"/>
                  </a:buClr>
                  <a:buFont typeface="+mj-lt"/>
                  <a:buAutoNum type="arabicPeriod"/>
                </a:pPr>
                <a:r>
                  <a:rPr lang="en-US" dirty="0"/>
                  <a:t>Repeat 2 and 3 until we have selected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centroids.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4D53981-530B-464B-95DE-20BD7438D2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66469"/>
                <a:ext cx="5716786" cy="468338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F0859-E685-F442-8091-BB37CB295F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5057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09F27-093E-D841-8E19-B28C71E3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k-means++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9A3B2-3923-5E45-B7A6-B796A66210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Start by picking a point at random</a:t>
            </a:r>
          </a:p>
          <a:p>
            <a:pPr marL="139700" indent="0">
              <a:buNone/>
            </a:pPr>
            <a:r>
              <a:rPr lang="en-US" dirty="0"/>
              <a:t>Then pick points proportional to their distances to their centroids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This tries to maximize the spread of the centroids!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0761D-D931-8F4F-A86B-099F225C14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53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1041FC-5FEA-B748-9CE6-4B3CFDFAA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127" y="2451949"/>
            <a:ext cx="1982540" cy="2192555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8D10BD-389F-114B-968F-EED4B4DCB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174" y="2451949"/>
            <a:ext cx="1982539" cy="2192554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29FD7-8C05-7349-9C33-017CD3BDB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541" y="2434607"/>
            <a:ext cx="1998220" cy="22098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640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7A59D-F1C1-A747-9D5A-1C2463C1E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k-means++</a:t>
            </a:r>
            <a:br>
              <a:rPr lang="en-US" dirty="0"/>
            </a:br>
            <a:r>
              <a:rPr lang="en-US" dirty="0"/>
              <a:t>Pros / Cons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18786-A4B3-2444-BCA1-3C50121024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Pros</a:t>
            </a:r>
            <a:endParaRPr lang="en-US" dirty="0"/>
          </a:p>
          <a:p>
            <a:r>
              <a:rPr lang="en-US" dirty="0"/>
              <a:t>Improves quality of local minima </a:t>
            </a:r>
          </a:p>
          <a:p>
            <a:r>
              <a:rPr lang="en-US" dirty="0"/>
              <a:t>Faster convergence to local minima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b="1" dirty="0"/>
              <a:t>Cons</a:t>
            </a:r>
          </a:p>
          <a:p>
            <a:r>
              <a:rPr lang="en-US" dirty="0"/>
              <a:t>Computationally more expensive at beginning when compared to simple random initialization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16881-3E60-B846-AA73-B89842F930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39730077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922F49-3538-7E4C-9169-544A3E7A64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Assessing Performance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E5CD56E-62D4-544A-A083-5425B9B212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2F242-BC46-F349-9528-B961AF32C4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18512613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D6191-74E4-0044-98EE-137861ED5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Which Cluster?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B1221-C52A-F840-9E6B-312EF98A9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176558"/>
            <a:ext cx="5596200" cy="4827397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Which clustering would I prefer?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Don’t know, there is no “right answer” in clustering 🤷🏾‍♂️ .</a:t>
            </a:r>
          </a:p>
          <a:p>
            <a:pPr marL="139700" indent="0">
              <a:buNone/>
            </a:pPr>
            <a:r>
              <a:rPr lang="en-US" dirty="0"/>
              <a:t>Depends on the practitioner’s domain-specific knowledge and interpretation of results!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DF9E7-0F0C-3944-96A7-B18FDEEF35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7C5E6-A333-1840-AA3A-6BE58B006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5" y="683129"/>
            <a:ext cx="5596201" cy="29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46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D6191-74E4-0044-98EE-137861ED5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Which Cluster?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3BB1221-C52A-F840-9E6B-312EF98A93C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176558"/>
                <a:ext cx="5596200" cy="4827397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Which clustering does k-means prefer?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k-means is trying to optimize the </a:t>
                </a:r>
                <a:r>
                  <a:rPr lang="en-US" b="1" dirty="0"/>
                  <a:t>heterogeneity </a:t>
                </a:r>
                <a:r>
                  <a:rPr lang="en-US" dirty="0"/>
                  <a:t>objective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</m:lim>
                      </m:limLow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d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3BB1221-C52A-F840-9E6B-312EF98A93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176558"/>
                <a:ext cx="5596200" cy="4827397"/>
              </a:xfrm>
              <a:blipFill>
                <a:blip r:embed="rId3"/>
                <a:stretch>
                  <a:fillRect b="-19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DF9E7-0F0C-3944-96A7-B18FDEEF35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7C5E6-A333-1840-AA3A-6BE58B006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625" y="683129"/>
            <a:ext cx="5596201" cy="29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0534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30ED0-77BA-234B-BF35-D185CB62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6904A19-C31E-4A45-A5EF-3DC74331FD1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4495774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k-means is trying to minimize the heterogeneity objective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</m:lim>
                      </m:limLow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d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br>
                  <a:rPr lang="en-US" dirty="0"/>
                </a:br>
                <a:r>
                  <a:rPr lang="en-US" dirty="0"/>
                  <a:t>Step 0: Initialize cluster centers </a:t>
                </a:r>
              </a:p>
              <a:p>
                <a:pPr marL="139700" indent="0">
                  <a:buNone/>
                </a:pPr>
                <a:r>
                  <a:rPr lang="en-US" dirty="0"/>
                  <a:t>Repeat until convergence:</a:t>
                </a:r>
              </a:p>
              <a:p>
                <a:pPr marL="139700" indent="0">
                  <a:buNone/>
                </a:pPr>
                <a:r>
                  <a:rPr lang="en-US" dirty="0"/>
                  <a:t>    Step 1: Assign each example to its closest cluster centroid</a:t>
                </a:r>
              </a:p>
              <a:p>
                <a:pPr marL="139700" indent="0">
                  <a:buNone/>
                </a:pPr>
                <a:r>
                  <a:rPr lang="en-US" dirty="0"/>
                  <a:t>    Step 2: Update the centroids to be the mean of all the points</a:t>
                </a:r>
                <a:br>
                  <a:rPr lang="en-US" dirty="0"/>
                </a:br>
                <a:r>
                  <a:rPr lang="en-US" dirty="0"/>
                  <a:t>                 assigned to that cluster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Coordinate Descent </a:t>
                </a:r>
                <a:r>
                  <a:rPr lang="en-US" dirty="0"/>
                  <a:t>alternates how it updates parameters to find minima. On each of iteration of Step 1 and Step 2, heterogeneity decreases or stays the same.</a:t>
                </a:r>
              </a:p>
              <a:p>
                <a:pPr marL="139700" indent="0">
                  <a:buNone/>
                </a:pPr>
                <a:r>
                  <a:rPr lang="en-US" dirty="0"/>
                  <a:t>=&gt; Will converge in finite time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6904A19-C31E-4A45-A5EF-3DC74331FD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4495774"/>
              </a:xfrm>
              <a:blipFill>
                <a:blip r:embed="rId2"/>
                <a:stretch>
                  <a:fillRect t="-4225" r="-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9F888-8391-7747-9811-20DE3FEEDE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6119535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576AF9-97E1-FF4C-A4AF-DF71A0A7C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9188" y="222622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/>
              <a:t>Consider training k-means to convergence for different values of k. Which of the following graphs shows how the heterogeneity objective will change based on the value of k?</a:t>
            </a:r>
            <a:endParaRPr lang="en-US" dirty="0"/>
          </a:p>
          <a:p>
            <a:pPr marL="13970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C19C0-AE51-0B40-B563-A4CB162431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59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B21C3D-7445-CB45-939D-72E9DCF9A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7A40B8-6ECE-A444-ADC2-42E390D16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947" y="1307045"/>
            <a:ext cx="2046300" cy="1321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39D054-1928-EC4A-9360-B3D6A5B1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542" y="1307045"/>
            <a:ext cx="2046300" cy="1321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2FF5CB-F647-3F46-84E2-22D1DFA08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947" y="2904933"/>
            <a:ext cx="2046300" cy="13218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B7BD8D-527C-D64A-9D8A-D207ED911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794" y="2904932"/>
            <a:ext cx="2046300" cy="1321855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F5289C40-B030-D348-8F30-A262DA8E43A6}"/>
              </a:ext>
            </a:extLst>
          </p:cNvPr>
          <p:cNvSpPr/>
          <p:nvPr/>
        </p:nvSpPr>
        <p:spPr>
          <a:xfrm>
            <a:off x="3568148" y="1411357"/>
            <a:ext cx="1570382" cy="993913"/>
          </a:xfrm>
          <a:custGeom>
            <a:avLst/>
            <a:gdLst>
              <a:gd name="connsiteX0" fmla="*/ 0 w 1570382"/>
              <a:gd name="connsiteY0" fmla="*/ 0 h 993913"/>
              <a:gd name="connsiteX1" fmla="*/ 228600 w 1570382"/>
              <a:gd name="connsiteY1" fmla="*/ 586408 h 993913"/>
              <a:gd name="connsiteX2" fmla="*/ 785191 w 1570382"/>
              <a:gd name="connsiteY2" fmla="*/ 884582 h 993913"/>
              <a:gd name="connsiteX3" fmla="*/ 1570382 w 1570382"/>
              <a:gd name="connsiteY3" fmla="*/ 993913 h 99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0382" h="993913">
                <a:moveTo>
                  <a:pt x="0" y="0"/>
                </a:moveTo>
                <a:cubicBezTo>
                  <a:pt x="48867" y="219489"/>
                  <a:pt x="97735" y="438978"/>
                  <a:pt x="228600" y="586408"/>
                </a:cubicBezTo>
                <a:cubicBezTo>
                  <a:pt x="359465" y="733838"/>
                  <a:pt x="561561" y="816665"/>
                  <a:pt x="785191" y="884582"/>
                </a:cubicBezTo>
                <a:cubicBezTo>
                  <a:pt x="1008821" y="952500"/>
                  <a:pt x="1289601" y="973206"/>
                  <a:pt x="1570382" y="993913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54DAAAA-E15C-3B47-8461-B8FE7E08D035}"/>
              </a:ext>
            </a:extLst>
          </p:cNvPr>
          <p:cNvSpPr/>
          <p:nvPr/>
        </p:nvSpPr>
        <p:spPr>
          <a:xfrm>
            <a:off x="6211957" y="1510748"/>
            <a:ext cx="1659834" cy="904461"/>
          </a:xfrm>
          <a:custGeom>
            <a:avLst/>
            <a:gdLst>
              <a:gd name="connsiteX0" fmla="*/ 0 w 1659834"/>
              <a:gd name="connsiteY0" fmla="*/ 904461 h 904461"/>
              <a:gd name="connsiteX1" fmla="*/ 586408 w 1659834"/>
              <a:gd name="connsiteY1" fmla="*/ 874643 h 904461"/>
              <a:gd name="connsiteX2" fmla="*/ 1033669 w 1659834"/>
              <a:gd name="connsiteY2" fmla="*/ 725556 h 904461"/>
              <a:gd name="connsiteX3" fmla="*/ 1461052 w 1659834"/>
              <a:gd name="connsiteY3" fmla="*/ 377687 h 904461"/>
              <a:gd name="connsiteX4" fmla="*/ 1649895 w 1659834"/>
              <a:gd name="connsiteY4" fmla="*/ 0 h 904461"/>
              <a:gd name="connsiteX5" fmla="*/ 1649895 w 1659834"/>
              <a:gd name="connsiteY5" fmla="*/ 0 h 904461"/>
              <a:gd name="connsiteX6" fmla="*/ 1659834 w 1659834"/>
              <a:gd name="connsiteY6" fmla="*/ 0 h 90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9834" h="904461">
                <a:moveTo>
                  <a:pt x="0" y="904461"/>
                </a:moveTo>
                <a:cubicBezTo>
                  <a:pt x="207065" y="904461"/>
                  <a:pt x="414130" y="904461"/>
                  <a:pt x="586408" y="874643"/>
                </a:cubicBezTo>
                <a:cubicBezTo>
                  <a:pt x="758686" y="844825"/>
                  <a:pt x="887895" y="808382"/>
                  <a:pt x="1033669" y="725556"/>
                </a:cubicBezTo>
                <a:cubicBezTo>
                  <a:pt x="1179443" y="642730"/>
                  <a:pt x="1358348" y="498613"/>
                  <a:pt x="1461052" y="377687"/>
                </a:cubicBezTo>
                <a:cubicBezTo>
                  <a:pt x="1563756" y="256761"/>
                  <a:pt x="1649895" y="0"/>
                  <a:pt x="1649895" y="0"/>
                </a:cubicBezTo>
                <a:lnTo>
                  <a:pt x="1649895" y="0"/>
                </a:lnTo>
                <a:lnTo>
                  <a:pt x="1659834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66E62CA-D070-4C48-9228-AB16A130498E}"/>
              </a:ext>
            </a:extLst>
          </p:cNvPr>
          <p:cNvSpPr/>
          <p:nvPr/>
        </p:nvSpPr>
        <p:spPr>
          <a:xfrm>
            <a:off x="3568148" y="3041374"/>
            <a:ext cx="1560443" cy="944217"/>
          </a:xfrm>
          <a:custGeom>
            <a:avLst/>
            <a:gdLst>
              <a:gd name="connsiteX0" fmla="*/ 0 w 1560443"/>
              <a:gd name="connsiteY0" fmla="*/ 0 h 944217"/>
              <a:gd name="connsiteX1" fmla="*/ 149087 w 1560443"/>
              <a:gd name="connsiteY1" fmla="*/ 506896 h 944217"/>
              <a:gd name="connsiteX2" fmla="*/ 437322 w 1560443"/>
              <a:gd name="connsiteY2" fmla="*/ 844826 h 944217"/>
              <a:gd name="connsiteX3" fmla="*/ 755374 w 1560443"/>
              <a:gd name="connsiteY3" fmla="*/ 944217 h 944217"/>
              <a:gd name="connsiteX4" fmla="*/ 1073426 w 1560443"/>
              <a:gd name="connsiteY4" fmla="*/ 844826 h 944217"/>
              <a:gd name="connsiteX5" fmla="*/ 1351722 w 1560443"/>
              <a:gd name="connsiteY5" fmla="*/ 556591 h 944217"/>
              <a:gd name="connsiteX6" fmla="*/ 1560443 w 1560443"/>
              <a:gd name="connsiteY6" fmla="*/ 59635 h 944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0443" h="944217">
                <a:moveTo>
                  <a:pt x="0" y="0"/>
                </a:moveTo>
                <a:cubicBezTo>
                  <a:pt x="38100" y="183046"/>
                  <a:pt x="76200" y="366092"/>
                  <a:pt x="149087" y="506896"/>
                </a:cubicBezTo>
                <a:cubicBezTo>
                  <a:pt x="221974" y="647700"/>
                  <a:pt x="336274" y="771939"/>
                  <a:pt x="437322" y="844826"/>
                </a:cubicBezTo>
                <a:cubicBezTo>
                  <a:pt x="538370" y="917713"/>
                  <a:pt x="649357" y="944217"/>
                  <a:pt x="755374" y="944217"/>
                </a:cubicBezTo>
                <a:cubicBezTo>
                  <a:pt x="861391" y="944217"/>
                  <a:pt x="974035" y="909430"/>
                  <a:pt x="1073426" y="844826"/>
                </a:cubicBezTo>
                <a:cubicBezTo>
                  <a:pt x="1172817" y="780222"/>
                  <a:pt x="1270553" y="687456"/>
                  <a:pt x="1351722" y="556591"/>
                </a:cubicBezTo>
                <a:cubicBezTo>
                  <a:pt x="1432891" y="425726"/>
                  <a:pt x="1496667" y="242680"/>
                  <a:pt x="1560443" y="59635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4F94BA8-8662-484F-B172-500572B9191B}"/>
              </a:ext>
            </a:extLst>
          </p:cNvPr>
          <p:cNvSpPr/>
          <p:nvPr/>
        </p:nvSpPr>
        <p:spPr>
          <a:xfrm>
            <a:off x="6311348" y="3230217"/>
            <a:ext cx="1630017" cy="751102"/>
          </a:xfrm>
          <a:custGeom>
            <a:avLst/>
            <a:gdLst>
              <a:gd name="connsiteX0" fmla="*/ 0 w 1630017"/>
              <a:gd name="connsiteY0" fmla="*/ 0 h 751102"/>
              <a:gd name="connsiteX1" fmla="*/ 69574 w 1630017"/>
              <a:gd name="connsiteY1" fmla="*/ 298174 h 751102"/>
              <a:gd name="connsiteX2" fmla="*/ 228600 w 1630017"/>
              <a:gd name="connsiteY2" fmla="*/ 447261 h 751102"/>
              <a:gd name="connsiteX3" fmla="*/ 367748 w 1630017"/>
              <a:gd name="connsiteY3" fmla="*/ 318053 h 751102"/>
              <a:gd name="connsiteX4" fmla="*/ 496956 w 1630017"/>
              <a:gd name="connsiteY4" fmla="*/ 168966 h 751102"/>
              <a:gd name="connsiteX5" fmla="*/ 655982 w 1630017"/>
              <a:gd name="connsiteY5" fmla="*/ 258418 h 751102"/>
              <a:gd name="connsiteX6" fmla="*/ 815009 w 1630017"/>
              <a:gd name="connsiteY6" fmla="*/ 586409 h 751102"/>
              <a:gd name="connsiteX7" fmla="*/ 983974 w 1630017"/>
              <a:gd name="connsiteY7" fmla="*/ 745435 h 751102"/>
              <a:gd name="connsiteX8" fmla="*/ 1192695 w 1630017"/>
              <a:gd name="connsiteY8" fmla="*/ 695740 h 751102"/>
              <a:gd name="connsiteX9" fmla="*/ 1272209 w 1630017"/>
              <a:gd name="connsiteY9" fmla="*/ 506896 h 751102"/>
              <a:gd name="connsiteX10" fmla="*/ 1401417 w 1630017"/>
              <a:gd name="connsiteY10" fmla="*/ 546653 h 751102"/>
              <a:gd name="connsiteX11" fmla="*/ 1500809 w 1630017"/>
              <a:gd name="connsiteY11" fmla="*/ 636105 h 751102"/>
              <a:gd name="connsiteX12" fmla="*/ 1630017 w 1630017"/>
              <a:gd name="connsiteY12" fmla="*/ 427383 h 75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0017" h="751102">
                <a:moveTo>
                  <a:pt x="0" y="0"/>
                </a:moveTo>
                <a:cubicBezTo>
                  <a:pt x="15737" y="111815"/>
                  <a:pt x="31474" y="223631"/>
                  <a:pt x="69574" y="298174"/>
                </a:cubicBezTo>
                <a:cubicBezTo>
                  <a:pt x="107674" y="372717"/>
                  <a:pt x="178904" y="443948"/>
                  <a:pt x="228600" y="447261"/>
                </a:cubicBezTo>
                <a:cubicBezTo>
                  <a:pt x="278296" y="450574"/>
                  <a:pt x="323022" y="364436"/>
                  <a:pt x="367748" y="318053"/>
                </a:cubicBezTo>
                <a:cubicBezTo>
                  <a:pt x="412474" y="271671"/>
                  <a:pt x="448917" y="178905"/>
                  <a:pt x="496956" y="168966"/>
                </a:cubicBezTo>
                <a:cubicBezTo>
                  <a:pt x="544995" y="159027"/>
                  <a:pt x="602973" y="188844"/>
                  <a:pt x="655982" y="258418"/>
                </a:cubicBezTo>
                <a:cubicBezTo>
                  <a:pt x="708991" y="327992"/>
                  <a:pt x="760344" y="505239"/>
                  <a:pt x="815009" y="586409"/>
                </a:cubicBezTo>
                <a:cubicBezTo>
                  <a:pt x="869674" y="667579"/>
                  <a:pt x="921026" y="727213"/>
                  <a:pt x="983974" y="745435"/>
                </a:cubicBezTo>
                <a:cubicBezTo>
                  <a:pt x="1046922" y="763657"/>
                  <a:pt x="1144656" y="735496"/>
                  <a:pt x="1192695" y="695740"/>
                </a:cubicBezTo>
                <a:cubicBezTo>
                  <a:pt x="1240734" y="655984"/>
                  <a:pt x="1237422" y="531744"/>
                  <a:pt x="1272209" y="506896"/>
                </a:cubicBezTo>
                <a:cubicBezTo>
                  <a:pt x="1306996" y="482048"/>
                  <a:pt x="1363317" y="525118"/>
                  <a:pt x="1401417" y="546653"/>
                </a:cubicBezTo>
                <a:cubicBezTo>
                  <a:pt x="1439517" y="568188"/>
                  <a:pt x="1462709" y="655983"/>
                  <a:pt x="1500809" y="636105"/>
                </a:cubicBezTo>
                <a:cubicBezTo>
                  <a:pt x="1538909" y="616227"/>
                  <a:pt x="1584463" y="521805"/>
                  <a:pt x="1630017" y="427383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48FC9E-BEC9-E8BB-B98F-E3C2494A6600}"/>
              </a:ext>
            </a:extLst>
          </p:cNvPr>
          <p:cNvSpPr txBox="1"/>
          <p:nvPr/>
        </p:nvSpPr>
        <p:spPr>
          <a:xfrm rot="16200000">
            <a:off x="2732492" y="1930989"/>
            <a:ext cx="1243741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C74BF6-B407-FA21-1FB4-C0070D6D12E5}"/>
              </a:ext>
            </a:extLst>
          </p:cNvPr>
          <p:cNvSpPr txBox="1"/>
          <p:nvPr/>
        </p:nvSpPr>
        <p:spPr>
          <a:xfrm rot="16200000">
            <a:off x="5381859" y="1970044"/>
            <a:ext cx="1321854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8683FA-B288-45ED-9678-D04B44700D60}"/>
              </a:ext>
            </a:extLst>
          </p:cNvPr>
          <p:cNvSpPr txBox="1"/>
          <p:nvPr/>
        </p:nvSpPr>
        <p:spPr>
          <a:xfrm rot="16200000">
            <a:off x="2732491" y="3620641"/>
            <a:ext cx="1243741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2061F2-F46A-D847-2D7D-C5A4FCE5720B}"/>
              </a:ext>
            </a:extLst>
          </p:cNvPr>
          <p:cNvSpPr txBox="1"/>
          <p:nvPr/>
        </p:nvSpPr>
        <p:spPr>
          <a:xfrm rot="16200000">
            <a:off x="5469943" y="3620640"/>
            <a:ext cx="1243741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4999F9-6AB3-E340-8645-0690F639A0BD}"/>
              </a:ext>
            </a:extLst>
          </p:cNvPr>
          <p:cNvSpPr/>
          <p:nvPr/>
        </p:nvSpPr>
        <p:spPr>
          <a:xfrm>
            <a:off x="336589" y="3999799"/>
            <a:ext cx="1856849" cy="280491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91BF75-0A7E-0BD4-1288-B2558C72398D}"/>
              </a:ext>
            </a:extLst>
          </p:cNvPr>
          <p:cNvSpPr txBox="1"/>
          <p:nvPr/>
        </p:nvSpPr>
        <p:spPr>
          <a:xfrm>
            <a:off x="4126130" y="2563079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73E8DF-C9CB-3BD0-4129-B1598D062846}"/>
              </a:ext>
            </a:extLst>
          </p:cNvPr>
          <p:cNvSpPr txBox="1"/>
          <p:nvPr/>
        </p:nvSpPr>
        <p:spPr>
          <a:xfrm>
            <a:off x="6889428" y="2574403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E89F1B-6077-955C-1556-AB8750D7B848}"/>
              </a:ext>
            </a:extLst>
          </p:cNvPr>
          <p:cNvSpPr txBox="1"/>
          <p:nvPr/>
        </p:nvSpPr>
        <p:spPr>
          <a:xfrm>
            <a:off x="4200774" y="4161726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C03F4F-AD43-994E-6D1C-FA6BBB2DAC54}"/>
              </a:ext>
            </a:extLst>
          </p:cNvPr>
          <p:cNvSpPr txBox="1"/>
          <p:nvPr/>
        </p:nvSpPr>
        <p:spPr>
          <a:xfrm>
            <a:off x="6895572" y="4184050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50078434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4C7D65-27AD-7B4B-920D-DF8847F64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Issues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EC4497-5CEF-2241-A7C1-ED71C08034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 indent="-342900">
              <a:buFont typeface="+mj-lt"/>
              <a:buAutoNum type="arabicPeriod"/>
            </a:pPr>
            <a:r>
              <a:rPr lang="en-US" dirty="0"/>
              <a:t>How do we find a good line that divides the data in half?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Potential Errors: Points close together might be split up into separate bins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Large computation cost: Only dividing the points in half doesn’t speed things up that much…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869783-2C22-794E-A485-74AFADAA0B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34881713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37A956F7-4F5B-36AA-5598-484F9BFD8981}"/>
              </a:ext>
            </a:extLst>
          </p:cNvPr>
          <p:cNvSpPr txBox="1">
            <a:spLocks/>
          </p:cNvSpPr>
          <p:nvPr/>
        </p:nvSpPr>
        <p:spPr>
          <a:xfrm>
            <a:off x="3019188" y="222622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39700" indent="0">
              <a:buFont typeface="Nunito Sans"/>
              <a:buNone/>
            </a:pPr>
            <a:r>
              <a:rPr lang="en-US" b="1" dirty="0"/>
              <a:t>Consider training k-means to convergence for different values of k. Which of the following graphs shows how the heterogeneity objective will change based on the value of k?</a:t>
            </a:r>
            <a:endParaRPr lang="en-US" dirty="0"/>
          </a:p>
          <a:p>
            <a:pPr marL="139700" indent="0">
              <a:buFont typeface="Nunito Sans"/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C19C0-AE51-0B40-B563-A4CB162431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60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B21C3D-7445-CB45-939D-72E9DCF9A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7A40B8-6ECE-A444-ADC2-42E390D16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947" y="1307045"/>
            <a:ext cx="2046300" cy="1321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39D054-1928-EC4A-9360-B3D6A5B1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542" y="1307045"/>
            <a:ext cx="2046300" cy="1321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2FF5CB-F647-3F46-84E2-22D1DFA08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947" y="2904933"/>
            <a:ext cx="2046300" cy="13218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B7BD8D-527C-D64A-9D8A-D207ED911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794" y="2904932"/>
            <a:ext cx="2046300" cy="1321855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F5289C40-B030-D348-8F30-A262DA8E43A6}"/>
              </a:ext>
            </a:extLst>
          </p:cNvPr>
          <p:cNvSpPr/>
          <p:nvPr/>
        </p:nvSpPr>
        <p:spPr>
          <a:xfrm>
            <a:off x="3568148" y="1411357"/>
            <a:ext cx="1570382" cy="993913"/>
          </a:xfrm>
          <a:custGeom>
            <a:avLst/>
            <a:gdLst>
              <a:gd name="connsiteX0" fmla="*/ 0 w 1570382"/>
              <a:gd name="connsiteY0" fmla="*/ 0 h 993913"/>
              <a:gd name="connsiteX1" fmla="*/ 228600 w 1570382"/>
              <a:gd name="connsiteY1" fmla="*/ 586408 h 993913"/>
              <a:gd name="connsiteX2" fmla="*/ 785191 w 1570382"/>
              <a:gd name="connsiteY2" fmla="*/ 884582 h 993913"/>
              <a:gd name="connsiteX3" fmla="*/ 1570382 w 1570382"/>
              <a:gd name="connsiteY3" fmla="*/ 993913 h 99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0382" h="993913">
                <a:moveTo>
                  <a:pt x="0" y="0"/>
                </a:moveTo>
                <a:cubicBezTo>
                  <a:pt x="48867" y="219489"/>
                  <a:pt x="97735" y="438978"/>
                  <a:pt x="228600" y="586408"/>
                </a:cubicBezTo>
                <a:cubicBezTo>
                  <a:pt x="359465" y="733838"/>
                  <a:pt x="561561" y="816665"/>
                  <a:pt x="785191" y="884582"/>
                </a:cubicBezTo>
                <a:cubicBezTo>
                  <a:pt x="1008821" y="952500"/>
                  <a:pt x="1289601" y="973206"/>
                  <a:pt x="1570382" y="993913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54DAAAA-E15C-3B47-8461-B8FE7E08D035}"/>
              </a:ext>
            </a:extLst>
          </p:cNvPr>
          <p:cNvSpPr/>
          <p:nvPr/>
        </p:nvSpPr>
        <p:spPr>
          <a:xfrm>
            <a:off x="6211957" y="1510748"/>
            <a:ext cx="1659834" cy="904461"/>
          </a:xfrm>
          <a:custGeom>
            <a:avLst/>
            <a:gdLst>
              <a:gd name="connsiteX0" fmla="*/ 0 w 1659834"/>
              <a:gd name="connsiteY0" fmla="*/ 904461 h 904461"/>
              <a:gd name="connsiteX1" fmla="*/ 586408 w 1659834"/>
              <a:gd name="connsiteY1" fmla="*/ 874643 h 904461"/>
              <a:gd name="connsiteX2" fmla="*/ 1033669 w 1659834"/>
              <a:gd name="connsiteY2" fmla="*/ 725556 h 904461"/>
              <a:gd name="connsiteX3" fmla="*/ 1461052 w 1659834"/>
              <a:gd name="connsiteY3" fmla="*/ 377687 h 904461"/>
              <a:gd name="connsiteX4" fmla="*/ 1649895 w 1659834"/>
              <a:gd name="connsiteY4" fmla="*/ 0 h 904461"/>
              <a:gd name="connsiteX5" fmla="*/ 1649895 w 1659834"/>
              <a:gd name="connsiteY5" fmla="*/ 0 h 904461"/>
              <a:gd name="connsiteX6" fmla="*/ 1659834 w 1659834"/>
              <a:gd name="connsiteY6" fmla="*/ 0 h 90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9834" h="904461">
                <a:moveTo>
                  <a:pt x="0" y="904461"/>
                </a:moveTo>
                <a:cubicBezTo>
                  <a:pt x="207065" y="904461"/>
                  <a:pt x="414130" y="904461"/>
                  <a:pt x="586408" y="874643"/>
                </a:cubicBezTo>
                <a:cubicBezTo>
                  <a:pt x="758686" y="844825"/>
                  <a:pt x="887895" y="808382"/>
                  <a:pt x="1033669" y="725556"/>
                </a:cubicBezTo>
                <a:cubicBezTo>
                  <a:pt x="1179443" y="642730"/>
                  <a:pt x="1358348" y="498613"/>
                  <a:pt x="1461052" y="377687"/>
                </a:cubicBezTo>
                <a:cubicBezTo>
                  <a:pt x="1563756" y="256761"/>
                  <a:pt x="1649895" y="0"/>
                  <a:pt x="1649895" y="0"/>
                </a:cubicBezTo>
                <a:lnTo>
                  <a:pt x="1649895" y="0"/>
                </a:lnTo>
                <a:lnTo>
                  <a:pt x="1659834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66E62CA-D070-4C48-9228-AB16A130498E}"/>
              </a:ext>
            </a:extLst>
          </p:cNvPr>
          <p:cNvSpPr/>
          <p:nvPr/>
        </p:nvSpPr>
        <p:spPr>
          <a:xfrm>
            <a:off x="3568148" y="3041374"/>
            <a:ext cx="1560443" cy="944217"/>
          </a:xfrm>
          <a:custGeom>
            <a:avLst/>
            <a:gdLst>
              <a:gd name="connsiteX0" fmla="*/ 0 w 1560443"/>
              <a:gd name="connsiteY0" fmla="*/ 0 h 944217"/>
              <a:gd name="connsiteX1" fmla="*/ 149087 w 1560443"/>
              <a:gd name="connsiteY1" fmla="*/ 506896 h 944217"/>
              <a:gd name="connsiteX2" fmla="*/ 437322 w 1560443"/>
              <a:gd name="connsiteY2" fmla="*/ 844826 h 944217"/>
              <a:gd name="connsiteX3" fmla="*/ 755374 w 1560443"/>
              <a:gd name="connsiteY3" fmla="*/ 944217 h 944217"/>
              <a:gd name="connsiteX4" fmla="*/ 1073426 w 1560443"/>
              <a:gd name="connsiteY4" fmla="*/ 844826 h 944217"/>
              <a:gd name="connsiteX5" fmla="*/ 1351722 w 1560443"/>
              <a:gd name="connsiteY5" fmla="*/ 556591 h 944217"/>
              <a:gd name="connsiteX6" fmla="*/ 1560443 w 1560443"/>
              <a:gd name="connsiteY6" fmla="*/ 59635 h 944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0443" h="944217">
                <a:moveTo>
                  <a:pt x="0" y="0"/>
                </a:moveTo>
                <a:cubicBezTo>
                  <a:pt x="38100" y="183046"/>
                  <a:pt x="76200" y="366092"/>
                  <a:pt x="149087" y="506896"/>
                </a:cubicBezTo>
                <a:cubicBezTo>
                  <a:pt x="221974" y="647700"/>
                  <a:pt x="336274" y="771939"/>
                  <a:pt x="437322" y="844826"/>
                </a:cubicBezTo>
                <a:cubicBezTo>
                  <a:pt x="538370" y="917713"/>
                  <a:pt x="649357" y="944217"/>
                  <a:pt x="755374" y="944217"/>
                </a:cubicBezTo>
                <a:cubicBezTo>
                  <a:pt x="861391" y="944217"/>
                  <a:pt x="974035" y="909430"/>
                  <a:pt x="1073426" y="844826"/>
                </a:cubicBezTo>
                <a:cubicBezTo>
                  <a:pt x="1172817" y="780222"/>
                  <a:pt x="1270553" y="687456"/>
                  <a:pt x="1351722" y="556591"/>
                </a:cubicBezTo>
                <a:cubicBezTo>
                  <a:pt x="1432891" y="425726"/>
                  <a:pt x="1496667" y="242680"/>
                  <a:pt x="1560443" y="59635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4F94BA8-8662-484F-B172-500572B9191B}"/>
              </a:ext>
            </a:extLst>
          </p:cNvPr>
          <p:cNvSpPr/>
          <p:nvPr/>
        </p:nvSpPr>
        <p:spPr>
          <a:xfrm>
            <a:off x="6311348" y="3230217"/>
            <a:ext cx="1630017" cy="751102"/>
          </a:xfrm>
          <a:custGeom>
            <a:avLst/>
            <a:gdLst>
              <a:gd name="connsiteX0" fmla="*/ 0 w 1630017"/>
              <a:gd name="connsiteY0" fmla="*/ 0 h 751102"/>
              <a:gd name="connsiteX1" fmla="*/ 69574 w 1630017"/>
              <a:gd name="connsiteY1" fmla="*/ 298174 h 751102"/>
              <a:gd name="connsiteX2" fmla="*/ 228600 w 1630017"/>
              <a:gd name="connsiteY2" fmla="*/ 447261 h 751102"/>
              <a:gd name="connsiteX3" fmla="*/ 367748 w 1630017"/>
              <a:gd name="connsiteY3" fmla="*/ 318053 h 751102"/>
              <a:gd name="connsiteX4" fmla="*/ 496956 w 1630017"/>
              <a:gd name="connsiteY4" fmla="*/ 168966 h 751102"/>
              <a:gd name="connsiteX5" fmla="*/ 655982 w 1630017"/>
              <a:gd name="connsiteY5" fmla="*/ 258418 h 751102"/>
              <a:gd name="connsiteX6" fmla="*/ 815009 w 1630017"/>
              <a:gd name="connsiteY6" fmla="*/ 586409 h 751102"/>
              <a:gd name="connsiteX7" fmla="*/ 983974 w 1630017"/>
              <a:gd name="connsiteY7" fmla="*/ 745435 h 751102"/>
              <a:gd name="connsiteX8" fmla="*/ 1192695 w 1630017"/>
              <a:gd name="connsiteY8" fmla="*/ 695740 h 751102"/>
              <a:gd name="connsiteX9" fmla="*/ 1272209 w 1630017"/>
              <a:gd name="connsiteY9" fmla="*/ 506896 h 751102"/>
              <a:gd name="connsiteX10" fmla="*/ 1401417 w 1630017"/>
              <a:gd name="connsiteY10" fmla="*/ 546653 h 751102"/>
              <a:gd name="connsiteX11" fmla="*/ 1500809 w 1630017"/>
              <a:gd name="connsiteY11" fmla="*/ 636105 h 751102"/>
              <a:gd name="connsiteX12" fmla="*/ 1630017 w 1630017"/>
              <a:gd name="connsiteY12" fmla="*/ 427383 h 75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0017" h="751102">
                <a:moveTo>
                  <a:pt x="0" y="0"/>
                </a:moveTo>
                <a:cubicBezTo>
                  <a:pt x="15737" y="111815"/>
                  <a:pt x="31474" y="223631"/>
                  <a:pt x="69574" y="298174"/>
                </a:cubicBezTo>
                <a:cubicBezTo>
                  <a:pt x="107674" y="372717"/>
                  <a:pt x="178904" y="443948"/>
                  <a:pt x="228600" y="447261"/>
                </a:cubicBezTo>
                <a:cubicBezTo>
                  <a:pt x="278296" y="450574"/>
                  <a:pt x="323022" y="364436"/>
                  <a:pt x="367748" y="318053"/>
                </a:cubicBezTo>
                <a:cubicBezTo>
                  <a:pt x="412474" y="271671"/>
                  <a:pt x="448917" y="178905"/>
                  <a:pt x="496956" y="168966"/>
                </a:cubicBezTo>
                <a:cubicBezTo>
                  <a:pt x="544995" y="159027"/>
                  <a:pt x="602973" y="188844"/>
                  <a:pt x="655982" y="258418"/>
                </a:cubicBezTo>
                <a:cubicBezTo>
                  <a:pt x="708991" y="327992"/>
                  <a:pt x="760344" y="505239"/>
                  <a:pt x="815009" y="586409"/>
                </a:cubicBezTo>
                <a:cubicBezTo>
                  <a:pt x="869674" y="667579"/>
                  <a:pt x="921026" y="727213"/>
                  <a:pt x="983974" y="745435"/>
                </a:cubicBezTo>
                <a:cubicBezTo>
                  <a:pt x="1046922" y="763657"/>
                  <a:pt x="1144656" y="735496"/>
                  <a:pt x="1192695" y="695740"/>
                </a:cubicBezTo>
                <a:cubicBezTo>
                  <a:pt x="1240734" y="655984"/>
                  <a:pt x="1237422" y="531744"/>
                  <a:pt x="1272209" y="506896"/>
                </a:cubicBezTo>
                <a:cubicBezTo>
                  <a:pt x="1306996" y="482048"/>
                  <a:pt x="1363317" y="525118"/>
                  <a:pt x="1401417" y="546653"/>
                </a:cubicBezTo>
                <a:cubicBezTo>
                  <a:pt x="1439517" y="568188"/>
                  <a:pt x="1462709" y="655983"/>
                  <a:pt x="1500809" y="636105"/>
                </a:cubicBezTo>
                <a:cubicBezTo>
                  <a:pt x="1538909" y="616227"/>
                  <a:pt x="1584463" y="521805"/>
                  <a:pt x="1630017" y="427383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48FC9E-BEC9-E8BB-B98F-E3C2494A6600}"/>
              </a:ext>
            </a:extLst>
          </p:cNvPr>
          <p:cNvSpPr txBox="1"/>
          <p:nvPr/>
        </p:nvSpPr>
        <p:spPr>
          <a:xfrm rot="16200000">
            <a:off x="2732492" y="1930989"/>
            <a:ext cx="1243741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C74BF6-B407-FA21-1FB4-C0070D6D12E5}"/>
              </a:ext>
            </a:extLst>
          </p:cNvPr>
          <p:cNvSpPr txBox="1"/>
          <p:nvPr/>
        </p:nvSpPr>
        <p:spPr>
          <a:xfrm rot="16200000">
            <a:off x="5381859" y="1970044"/>
            <a:ext cx="1321854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8683FA-B288-45ED-9678-D04B44700D60}"/>
              </a:ext>
            </a:extLst>
          </p:cNvPr>
          <p:cNvSpPr txBox="1"/>
          <p:nvPr/>
        </p:nvSpPr>
        <p:spPr>
          <a:xfrm rot="16200000">
            <a:off x="2732491" y="3620641"/>
            <a:ext cx="1243741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2061F2-F46A-D847-2D7D-C5A4FCE5720B}"/>
              </a:ext>
            </a:extLst>
          </p:cNvPr>
          <p:cNvSpPr txBox="1"/>
          <p:nvPr/>
        </p:nvSpPr>
        <p:spPr>
          <a:xfrm rot="16200000">
            <a:off x="5469943" y="3620640"/>
            <a:ext cx="1243741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sz="700" dirty="0">
                <a:latin typeface="Nunito Sans" pitchFamily="2" charset="77"/>
              </a:rPr>
              <a:t>Lowest objective value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A3DE9A-D83E-DC44-8F12-7C8BDE799EAB}"/>
              </a:ext>
            </a:extLst>
          </p:cNvPr>
          <p:cNvSpPr/>
          <p:nvPr/>
        </p:nvSpPr>
        <p:spPr>
          <a:xfrm>
            <a:off x="336589" y="3999799"/>
            <a:ext cx="1856849" cy="280491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C553C9-E327-1F93-534B-DC1EF2B25F6C}"/>
              </a:ext>
            </a:extLst>
          </p:cNvPr>
          <p:cNvSpPr txBox="1"/>
          <p:nvPr/>
        </p:nvSpPr>
        <p:spPr>
          <a:xfrm>
            <a:off x="4126130" y="2563079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96DA3F-34F3-5E7C-1322-F3A984EC50A7}"/>
              </a:ext>
            </a:extLst>
          </p:cNvPr>
          <p:cNvSpPr txBox="1"/>
          <p:nvPr/>
        </p:nvSpPr>
        <p:spPr>
          <a:xfrm>
            <a:off x="6889428" y="2574403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92F4A4-FCA0-BF69-3CDE-80DDA55D3D9E}"/>
              </a:ext>
            </a:extLst>
          </p:cNvPr>
          <p:cNvSpPr txBox="1"/>
          <p:nvPr/>
        </p:nvSpPr>
        <p:spPr>
          <a:xfrm>
            <a:off x="4200774" y="4161726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129677-499F-32DF-8F9F-89560C6D5864}"/>
              </a:ext>
            </a:extLst>
          </p:cNvPr>
          <p:cNvSpPr txBox="1"/>
          <p:nvPr/>
        </p:nvSpPr>
        <p:spPr>
          <a:xfrm>
            <a:off x="6895572" y="4184050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86894872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AF717-2ABB-0840-8C03-927ACE399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Choose 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54640-025D-6F4C-8381-9BF093088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0356" y="575500"/>
            <a:ext cx="5836469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No right answer! Depends on your application.</a:t>
            </a:r>
          </a:p>
          <a:p>
            <a:r>
              <a:rPr lang="en-US" dirty="0"/>
              <a:t>General, look for the “elbow” in the graph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Note: You will usually have to run k-means multiple times for each 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1D207-426E-8B4E-8750-29740FED9E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AD893-2E11-404E-BE97-D60402AE5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320" y="1386612"/>
            <a:ext cx="5056809" cy="326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96891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D4C41-6C02-B6D0-C66D-9E4078621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shape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4AD52-06DE-CE15-DF59-A8902862D9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62</a:t>
            </a:fld>
            <a:endParaRPr lang="e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1D795D-A371-D5D5-1F8D-A74B5DC5C0BC}"/>
              </a:ext>
            </a:extLst>
          </p:cNvPr>
          <p:cNvSpPr txBox="1"/>
          <p:nvPr/>
        </p:nvSpPr>
        <p:spPr>
          <a:xfrm>
            <a:off x="3110088" y="336697"/>
            <a:ext cx="5525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k-means works well for well-separated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hyper-spherical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Nunito Sans" pitchFamily="2" charset="77"/>
              </a:rPr>
              <a:t> clusters of the same size</a:t>
            </a:r>
          </a:p>
        </p:txBody>
      </p:sp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69C69AE4-5E5B-2546-0945-FA022129D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448" y="1048050"/>
            <a:ext cx="2166574" cy="1928976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8A5CC504-B5BF-C72B-5565-44F6FB560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345" y="1048050"/>
            <a:ext cx="2166573" cy="1943424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6ED78CE7-A248-9C2B-C274-9DB336A33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871" y="3185141"/>
            <a:ext cx="2166573" cy="1947070"/>
          </a:xfrm>
          <a:prstGeom prst="rect">
            <a:avLst/>
          </a:prstGeom>
        </p:spPr>
      </p:pic>
      <p:pic>
        <p:nvPicPr>
          <p:cNvPr id="16" name="Picture 15" descr="Chart, scatter chart&#10;&#10;Description automatically generated">
            <a:extLst>
              <a:ext uri="{FF2B5EF4-FFF2-40B4-BE49-F238E27FC236}">
                <a16:creationId xmlns:a16="http://schemas.microsoft.com/office/drawing/2014/main" id="{94048FAD-45B3-E9AB-4892-08D6936AA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345" y="3196429"/>
            <a:ext cx="2173474" cy="194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074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4D9CD-0862-CD4B-86B4-32D3EC0D1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</a:t>
            </a:r>
            <a:br>
              <a:rPr lang="en-US" dirty="0"/>
            </a:br>
            <a:r>
              <a:rPr lang="en-US" dirty="0"/>
              <a:t>vs</a:t>
            </a:r>
            <a:br>
              <a:rPr lang="en-US" dirty="0"/>
            </a:br>
            <a:r>
              <a:rPr lang="en-US" dirty="0"/>
              <a:t>Classification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62AD9-A248-074B-8E50-DDEDD87A7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55157" y="199052"/>
            <a:ext cx="6003338" cy="4357447"/>
          </a:xfrm>
        </p:spPr>
        <p:txBody>
          <a:bodyPr/>
          <a:lstStyle/>
          <a:p>
            <a:pPr marL="139700" indent="0">
              <a:buNone/>
            </a:pPr>
            <a:endParaRPr lang="en-US" dirty="0"/>
          </a:p>
          <a:p>
            <a:r>
              <a:rPr lang="en-US" dirty="0"/>
              <a:t>Clustering looks like we assigned labels (by coloring or numbering different groups) but we didn’t use any </a:t>
            </a:r>
            <a:r>
              <a:rPr lang="en-US" b="1" dirty="0"/>
              <a:t>labeled</a:t>
            </a:r>
            <a:r>
              <a:rPr lang="en-US" dirty="0"/>
              <a:t> data.</a:t>
            </a:r>
          </a:p>
          <a:p>
            <a:r>
              <a:rPr lang="en-US" dirty="0"/>
              <a:t>In clustering, the “labels” don’t have meaning. To give meaning to the labels, human inputs is required</a:t>
            </a:r>
          </a:p>
          <a:p>
            <a:r>
              <a:rPr lang="en-US" dirty="0"/>
              <a:t>Classification learns from minimizing the error between a prediction and an actual </a:t>
            </a:r>
            <a:r>
              <a:rPr lang="en-US" b="1" dirty="0"/>
              <a:t>label</a:t>
            </a:r>
            <a:r>
              <a:rPr lang="en-US" dirty="0"/>
              <a:t>. </a:t>
            </a:r>
          </a:p>
          <a:p>
            <a:r>
              <a:rPr lang="en-US" dirty="0"/>
              <a:t>Clustering learns by minimizing the distance between points in a cluster.</a:t>
            </a:r>
          </a:p>
          <a:p>
            <a:r>
              <a:rPr lang="en-US" dirty="0"/>
              <a:t>Classification quality metrics (accuracy / loss) do not apply to clustering (since there is no label).</a:t>
            </a:r>
          </a:p>
          <a:p>
            <a:r>
              <a:rPr lang="en-US" dirty="0"/>
              <a:t>You can’t use validation set / cross-validation to choose the best choice of k for clustering.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0B949-F705-AC41-BBEA-12FDDFB890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57401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0C6093F-C0DE-494E-BBDE-E4A84845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DE54125-B269-504A-B6AD-D6EAA5070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</p:spPr>
        <p:txBody>
          <a:bodyPr/>
          <a:lstStyle/>
          <a:p>
            <a:r>
              <a:rPr lang="en-US" dirty="0"/>
              <a:t>Differences between classification and clustering</a:t>
            </a:r>
          </a:p>
          <a:p>
            <a:r>
              <a:rPr lang="en-US" dirty="0"/>
              <a:t>What types of clusters can be formed by k-means</a:t>
            </a:r>
          </a:p>
          <a:p>
            <a:r>
              <a:rPr lang="en-US" dirty="0"/>
              <a:t>K-means algorithm</a:t>
            </a:r>
          </a:p>
          <a:p>
            <a:r>
              <a:rPr lang="en-US" dirty="0"/>
              <a:t>Convergence of k-means</a:t>
            </a:r>
          </a:p>
          <a:p>
            <a:r>
              <a:rPr lang="en-US" dirty="0"/>
              <a:t>How to choose k</a:t>
            </a:r>
          </a:p>
          <a:p>
            <a:r>
              <a:rPr lang="en-US" dirty="0"/>
              <a:t>Better initialization using k-means++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FA016AB-78B8-4041-9059-028DF35C24F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29591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FFD070-2D9B-2D49-ABBA-2CD4630E1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15EE68-153D-A544-A9D1-80B7DD458F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20235-7CD1-1C40-8FF9-4C99D09D4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725" y="534000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4658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0D608-462C-6848-8F38-7F9AE03E8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Bins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281DF-9B74-5744-B0CD-FAD1B0180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Can reduce search cost by adding more lines, increasing the number of bins.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For example, if we use 3 lines, we can make more bins!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F5C57-8A61-CC41-AD9C-2B9BF08802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CC1724-C131-A54F-AD6E-9238E8EE7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538" y="2484040"/>
            <a:ext cx="3720619" cy="2462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12AC5D-0294-D043-9EFE-1C3438405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884" y="2073856"/>
            <a:ext cx="2322122" cy="114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4399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90AB-0DBF-354E-B84F-969A7F638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LSH with </a:t>
            </a:r>
            <a:br>
              <a:rPr lang="en-US" dirty="0"/>
            </a:br>
            <a:r>
              <a:rPr lang="en-US" dirty="0"/>
              <a:t>Many Bins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DFF7682-F0BC-A646-997D-8D4135A937B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960584" y="192306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Create a table of all data points and calculate their bin index based on some chosen lines. Store points in hash table indexed by all bin indexes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br>
                  <a:rPr lang="en-US" dirty="0"/>
                </a:b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When searching for a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</a:p>
              <a:p>
                <a:r>
                  <a:rPr lang="en-US" dirty="0"/>
                  <a:t>Find its bin index based on the lines</a:t>
                </a:r>
              </a:p>
              <a:p>
                <a:r>
                  <a:rPr lang="en-US" dirty="0"/>
                  <a:t>Only search over the points in that bin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DFF7682-F0BC-A646-997D-8D4135A937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960584" y="192306"/>
                <a:ext cx="5596200" cy="3981000"/>
              </a:xfrm>
              <a:blipFill>
                <a:blip r:embed="rId3"/>
                <a:stretch>
                  <a:fillRect r="-763" b="-12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FFBAB-4F46-E245-BB6E-D0A5C73BDF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AC163A-D1A0-CA41-BB84-FB98AC5AD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987" y="1307270"/>
            <a:ext cx="4411272" cy="19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64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deMaster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 [Autosaved]" id="{4C932538-F7C1-1D4B-B734-09EEC0C1A209}" vid="{A9384664-80E9-BC46-9F6A-8B40AE9766A5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19642</TotalTime>
  <Words>3015</Words>
  <Application>Microsoft Office PowerPoint</Application>
  <PresentationFormat>On-screen Show (16:9)</PresentationFormat>
  <Paragraphs>547</Paragraphs>
  <Slides>64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Nunito Sans</vt:lpstr>
      <vt:lpstr>Arial</vt:lpstr>
      <vt:lpstr>Open Sans</vt:lpstr>
      <vt:lpstr>Cambria Math</vt:lpstr>
      <vt:lpstr>Georgia</vt:lpstr>
      <vt:lpstr>Calibri</vt:lpstr>
      <vt:lpstr>SlideMaster</vt:lpstr>
      <vt:lpstr>CSE/STAT 416 k-means Clustering  Tanmay Shah Paul G. Allen School of Computer Science &amp; Engineering University of Washington  July 29, 2024  ❓ Questions? Raise hand</vt:lpstr>
      <vt:lpstr>TF-IDF</vt:lpstr>
      <vt:lpstr>1.5 min</vt:lpstr>
      <vt:lpstr>Some Issues</vt:lpstr>
      <vt:lpstr>1. How to choose line?</vt:lpstr>
      <vt:lpstr>Some Issues</vt:lpstr>
      <vt:lpstr>PowerPoint Presentation</vt:lpstr>
      <vt:lpstr>More Bins</vt:lpstr>
      <vt:lpstr>LSH with  Many Bins</vt:lpstr>
      <vt:lpstr>LSH Example</vt:lpstr>
      <vt:lpstr>Improve Quality</vt:lpstr>
      <vt:lpstr>Locality Sensitive Hashing (LSH)</vt:lpstr>
      <vt:lpstr>Higher Dimensions</vt:lpstr>
      <vt:lpstr>Recap</vt:lpstr>
      <vt:lpstr>Curse of Dimensionality</vt:lpstr>
      <vt:lpstr>High Dimensions</vt:lpstr>
      <vt:lpstr>Even Weirder</vt:lpstr>
      <vt:lpstr>Practicalities</vt:lpstr>
      <vt:lpstr>HW5 – ML Practice with Kaggle</vt:lpstr>
      <vt:lpstr>Submission and Grading</vt:lpstr>
      <vt:lpstr>Groups</vt:lpstr>
      <vt:lpstr>Clustering Overview</vt:lpstr>
      <vt:lpstr>Recap</vt:lpstr>
      <vt:lpstr>Unsupervised Learning</vt:lpstr>
      <vt:lpstr>ML Pipeline (Supervised)</vt:lpstr>
      <vt:lpstr>Clustering</vt:lpstr>
      <vt:lpstr>Labeled Data</vt:lpstr>
      <vt:lpstr>Unlabeled Data</vt:lpstr>
      <vt:lpstr>Define Clusters</vt:lpstr>
      <vt:lpstr>When Might This Work?</vt:lpstr>
      <vt:lpstr>Not Always Easy</vt:lpstr>
      <vt:lpstr>2 min</vt:lpstr>
      <vt:lpstr>K-Means Clustering</vt:lpstr>
      <vt:lpstr>K-Means Clustering Algorithm</vt:lpstr>
      <vt:lpstr>Step 0</vt:lpstr>
      <vt:lpstr>Step 1</vt:lpstr>
      <vt:lpstr>Step 2</vt:lpstr>
      <vt:lpstr>Repeat until convergence</vt:lpstr>
      <vt:lpstr>Stopping Conditions</vt:lpstr>
      <vt:lpstr>1 min</vt:lpstr>
      <vt:lpstr>1 min</vt:lpstr>
      <vt:lpstr>1 min</vt:lpstr>
      <vt:lpstr>2 min</vt:lpstr>
      <vt:lpstr>PowerPoint Presentation</vt:lpstr>
      <vt:lpstr>PowerPoint Presentation</vt:lpstr>
      <vt:lpstr>1.5 min</vt:lpstr>
      <vt:lpstr>PowerPoint Presentation</vt:lpstr>
      <vt:lpstr>Effect of Initialization</vt:lpstr>
      <vt:lpstr>1.5 min</vt:lpstr>
      <vt:lpstr>Effects of Initialization</vt:lpstr>
      <vt:lpstr>Effect of initialization</vt:lpstr>
      <vt:lpstr>Smart Initializing w/ k-means++</vt:lpstr>
      <vt:lpstr>k-means++ Example</vt:lpstr>
      <vt:lpstr>k-means++ Pros / Cons</vt:lpstr>
      <vt:lpstr>Assessing Performance</vt:lpstr>
      <vt:lpstr>Which Cluster?</vt:lpstr>
      <vt:lpstr>Which Cluster?</vt:lpstr>
      <vt:lpstr>Coordinate Descent</vt:lpstr>
      <vt:lpstr>1 min</vt:lpstr>
      <vt:lpstr>2 mins</vt:lpstr>
      <vt:lpstr>How to Choose k?</vt:lpstr>
      <vt:lpstr>Cluster shape</vt:lpstr>
      <vt:lpstr>Clustering vs Classification</vt:lpstr>
      <vt:lpstr>Recap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hschafer</dc:creator>
  <cp:lastModifiedBy>cse-loaner</cp:lastModifiedBy>
  <cp:revision>404</cp:revision>
  <cp:lastPrinted>2019-07-29T15:53:53Z</cp:lastPrinted>
  <dcterms:modified xsi:type="dcterms:W3CDTF">2024-07-25T02:31:07Z</dcterms:modified>
</cp:coreProperties>
</file>