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4.xml" ContentType="application/vnd.openxmlformats-officedocument.presentationml.notesSlide+xml"/>
  <Override PartName="/ppt/ink/ink4.xml" ContentType="application/inkml+xml"/>
  <Override PartName="/ppt/notesSlides/notesSlide5.xml" ContentType="application/vnd.openxmlformats-officedocument.presentationml.notesSlide+xml"/>
  <Override PartName="/ppt/ink/ink5.xml" ContentType="application/inkml+xml"/>
  <Override PartName="/ppt/notesSlides/notesSlide6.xml" ContentType="application/vnd.openxmlformats-officedocument.presentationml.notesSlide+xml"/>
  <Override PartName="/ppt/ink/ink6.xml" ContentType="application/inkml+xml"/>
  <Override PartName="/ppt/notesSlides/notesSlide7.xml" ContentType="application/vnd.openxmlformats-officedocument.presentationml.notesSlide+xml"/>
  <Override PartName="/ppt/ink/ink7.xml" ContentType="application/inkml+xml"/>
  <Override PartName="/ppt/ink/ink8.xml" ContentType="application/inkml+xml"/>
  <Override PartName="/ppt/notesSlides/notesSlide8.xml" ContentType="application/vnd.openxmlformats-officedocument.presentationml.notesSlide+xml"/>
  <Override PartName="/ppt/ink/ink9.xml" ContentType="application/inkml+xml"/>
  <Override PartName="/ppt/ink/ink10.xml" ContentType="application/inkml+xml"/>
  <Override PartName="/ppt/notesSlides/notesSlide9.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ppt/notesSlides/notesSlide10.xml" ContentType="application/vnd.openxmlformats-officedocument.presentationml.notesSlide+xml"/>
  <Override PartName="/ppt/ink/ink14.xml" ContentType="application/inkml+xml"/>
  <Override PartName="/ppt/notesSlides/notesSlide11.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notesSlides/notesSlide12.xml" ContentType="application/vnd.openxmlformats-officedocument.presentationml.notesSlide+xml"/>
  <Override PartName="/ppt/ink/ink22.xml" ContentType="application/inkml+xml"/>
  <Override PartName="/ppt/ink/ink23.xml" ContentType="application/inkml+xml"/>
  <Override PartName="/ppt/notesSlides/notesSlide13.xml" ContentType="application/vnd.openxmlformats-officedocument.presentationml.notesSlide+xml"/>
  <Override PartName="/ppt/ink/ink24.xml" ContentType="application/inkml+xml"/>
  <Override PartName="/ppt/notesSlides/notesSlide14.xml" ContentType="application/vnd.openxmlformats-officedocument.presentationml.notesSlide+xml"/>
  <Override PartName="/ppt/ink/ink25.xml" ContentType="application/inkml+xml"/>
  <Override PartName="/ppt/ink/ink26.xml" ContentType="application/inkml+xml"/>
  <Override PartName="/ppt/ink/ink27.xml" ContentType="application/inkml+xml"/>
  <Override PartName="/ppt/notesSlides/notesSlide15.xml" ContentType="application/vnd.openxmlformats-officedocument.presentationml.notesSlide+xml"/>
  <Override PartName="/ppt/ink/ink28.xml" ContentType="application/inkml+xml"/>
  <Override PartName="/ppt/ink/ink29.xml" ContentType="application/inkml+xml"/>
  <Override PartName="/ppt/ink/ink30.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31.xml" ContentType="application/inkml+xml"/>
  <Override PartName="/ppt/ink/ink32.xml" ContentType="application/inkml+xml"/>
  <Override PartName="/ppt/notesSlides/notesSlide18.xml" ContentType="application/vnd.openxmlformats-officedocument.presentationml.notesSlide+xml"/>
  <Override PartName="/ppt/ink/ink33.xml" ContentType="application/inkml+xml"/>
  <Override PartName="/ppt/notesSlides/notesSlide19.xml" ContentType="application/vnd.openxmlformats-officedocument.presentationml.notesSlide+xml"/>
  <Override PartName="/ppt/ink/ink34.xml" ContentType="application/inkml+xml"/>
  <Override PartName="/ppt/notesSlides/notesSlide20.xml" ContentType="application/vnd.openxmlformats-officedocument.presentationml.notesSlide+xml"/>
  <Override PartName="/ppt/ink/ink35.xml" ContentType="application/inkml+xml"/>
  <Override PartName="/ppt/ink/ink36.xml" ContentType="application/inkml+xml"/>
  <Override PartName="/ppt/notesSlides/notesSlide21.xml" ContentType="application/vnd.openxmlformats-officedocument.presentationml.notesSlide+xml"/>
  <Override PartName="/ppt/ink/ink37.xml" ContentType="application/inkml+xml"/>
  <Override PartName="/ppt/ink/ink38.xml" ContentType="application/inkml+xml"/>
  <Override PartName="/ppt/notesSlides/notesSlide22.xml" ContentType="application/vnd.openxmlformats-officedocument.presentationml.notesSlide+xml"/>
  <Override PartName="/ppt/ink/ink39.xml" ContentType="application/inkml+xml"/>
  <Override PartName="/ppt/ink/ink40.xml" ContentType="application/inkml+xml"/>
  <Override PartName="/ppt/notesSlides/notesSlide23.xml" ContentType="application/vnd.openxmlformats-officedocument.presentationml.notesSlide+xml"/>
  <Override PartName="/ppt/ink/ink41.xml" ContentType="application/inkml+xml"/>
  <Override PartName="/ppt/ink/ink42.xml" ContentType="application/inkml+xml"/>
  <Override PartName="/ppt/ink/ink43.xml" ContentType="application/inkml+xml"/>
  <Override PartName="/ppt/notesSlides/notesSlide24.xml" ContentType="application/vnd.openxmlformats-officedocument.presentationml.notesSlide+xml"/>
  <Override PartName="/ppt/ink/ink44.xml" ContentType="application/inkml+xml"/>
  <Override PartName="/ppt/ink/ink45.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46.xml" ContentType="application/inkml+xml"/>
  <Override PartName="/ppt/notesSlides/notesSlide27.xml" ContentType="application/vnd.openxmlformats-officedocument.presentationml.notesSlide+xml"/>
  <Override PartName="/ppt/ink/ink47.xml" ContentType="application/inkml+xml"/>
  <Override PartName="/ppt/ink/ink48.xml" ContentType="application/inkml+xml"/>
  <Override PartName="/ppt/ink/ink49.xml" ContentType="application/inkml+xml"/>
  <Override PartName="/ppt/notesSlides/notesSlide28.xml" ContentType="application/vnd.openxmlformats-officedocument.presentationml.notesSlide+xml"/>
  <Override PartName="/ppt/ink/ink50.xml" ContentType="application/inkml+xml"/>
  <Override PartName="/ppt/ink/ink51.xml" ContentType="application/inkml+xml"/>
  <Override PartName="/ppt/notesSlides/notesSlide29.xml" ContentType="application/vnd.openxmlformats-officedocument.presentationml.notesSlide+xml"/>
  <Override PartName="/ppt/ink/ink52.xml" ContentType="application/inkml+xml"/>
  <Override PartName="/ppt/ink/ink53.xml" ContentType="application/inkml+xml"/>
  <Override PartName="/ppt/notesSlides/notesSlide30.xml" ContentType="application/vnd.openxmlformats-officedocument.presentationml.notesSlide+xml"/>
  <Override PartName="/ppt/ink/ink54.xml" ContentType="application/inkml+xml"/>
  <Override PartName="/ppt/ink/ink55.xml" ContentType="application/inkml+xml"/>
  <Override PartName="/ppt/notesSlides/notesSlide31.xml" ContentType="application/vnd.openxmlformats-officedocument.presentationml.notesSlide+xml"/>
  <Override PartName="/ppt/ink/ink56.xml" ContentType="application/inkml+xml"/>
  <Override PartName="/ppt/ink/ink57.xml" ContentType="application/inkml+xml"/>
  <Override PartName="/ppt/ink/ink58.xml" ContentType="application/inkml+xml"/>
  <Override PartName="/ppt/notesSlides/notesSlide32.xml" ContentType="application/vnd.openxmlformats-officedocument.presentationml.notesSlide+xml"/>
  <Override PartName="/ppt/ink/ink59.xml" ContentType="application/inkml+xml"/>
  <Override PartName="/ppt/ink/ink60.xml" ContentType="application/inkml+xml"/>
  <Override PartName="/ppt/ink/ink61.xml" ContentType="application/inkml+xml"/>
  <Override PartName="/ppt/notesSlides/notesSlide33.xml" ContentType="application/vnd.openxmlformats-officedocument.presentationml.notesSlide+xml"/>
  <Override PartName="/ppt/ink/ink62.xml" ContentType="application/inkml+xml"/>
  <Override PartName="/ppt/ink/ink63.xml" ContentType="application/inkml+xml"/>
  <Override PartName="/ppt/notesSlides/notesSlide34.xml" ContentType="application/vnd.openxmlformats-officedocument.presentationml.notesSlide+xml"/>
  <Override PartName="/ppt/ink/ink64.xml" ContentType="application/inkml+xml"/>
  <Override PartName="/ppt/notesSlides/notesSlide35.xml" ContentType="application/vnd.openxmlformats-officedocument.presentationml.notesSlide+xml"/>
  <Override PartName="/ppt/ink/ink65.xml" ContentType="application/inkml+xml"/>
  <Override PartName="/ppt/ink/ink66.xml" ContentType="application/inkml+xml"/>
  <Override PartName="/ppt/notesSlides/notesSlide36.xml" ContentType="application/vnd.openxmlformats-officedocument.presentationml.notesSlide+xml"/>
  <Override PartName="/ppt/ink/ink67.xml" ContentType="application/inkml+xml"/>
  <Override PartName="/ppt/ink/ink68.xml" ContentType="application/inkml+xml"/>
  <Override PartName="/ppt/notesSlides/notesSlide37.xml" ContentType="application/vnd.openxmlformats-officedocument.presentationml.notesSlide+xml"/>
  <Override PartName="/ppt/ink/ink69.xml" ContentType="application/inkml+xml"/>
  <Override PartName="/ppt/ink/ink70.xml" ContentType="application/inkml+xml"/>
  <Override PartName="/ppt/notesSlides/notesSlide38.xml" ContentType="application/vnd.openxmlformats-officedocument.presentationml.notesSlide+xml"/>
  <Override PartName="/ppt/ink/ink71.xml" ContentType="application/inkml+xml"/>
  <Override PartName="/ppt/notesSlides/notesSlide39.xml" ContentType="application/vnd.openxmlformats-officedocument.presentationml.notesSlide+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notesSlides/notesSlide40.xml" ContentType="application/vnd.openxmlformats-officedocument.presentationml.notesSlide+xml"/>
  <Override PartName="/ppt/ink/ink80.xml" ContentType="application/inkml+xml"/>
  <Override PartName="/ppt/ink/ink81.xml" ContentType="application/inkml+xml"/>
  <Override PartName="/ppt/notesSlides/notesSlide41.xml" ContentType="application/vnd.openxmlformats-officedocument.presentationml.notesSlide+xml"/>
  <Override PartName="/ppt/ink/ink82.xml" ContentType="application/inkml+xml"/>
  <Override PartName="/ppt/ink/ink83.xml" ContentType="application/inkml+xml"/>
  <Override PartName="/ppt/notesSlides/notesSlide42.xml" ContentType="application/vnd.openxmlformats-officedocument.presentationml.notesSlide+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notesSlides/notesSlide43.xml" ContentType="application/vnd.openxmlformats-officedocument.presentationml.notesSlide+xml"/>
  <Override PartName="/ppt/ink/ink8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2" r:id="rId1"/>
  </p:sldMasterIdLst>
  <p:notesMasterIdLst>
    <p:notesMasterId r:id="rId79"/>
  </p:notesMasterIdLst>
  <p:handoutMasterIdLst>
    <p:handoutMasterId r:id="rId80"/>
  </p:handoutMasterIdLst>
  <p:sldIdLst>
    <p:sldId id="2052" r:id="rId2"/>
    <p:sldId id="548" r:id="rId3"/>
    <p:sldId id="458" r:id="rId4"/>
    <p:sldId id="359" r:id="rId5"/>
    <p:sldId id="2053" r:id="rId6"/>
    <p:sldId id="2058" r:id="rId7"/>
    <p:sldId id="1954" r:id="rId8"/>
    <p:sldId id="2054" r:id="rId9"/>
    <p:sldId id="2055" r:id="rId10"/>
    <p:sldId id="2056" r:id="rId11"/>
    <p:sldId id="2057" r:id="rId12"/>
    <p:sldId id="2073" r:id="rId13"/>
    <p:sldId id="2074" r:id="rId14"/>
    <p:sldId id="551" r:id="rId15"/>
    <p:sldId id="552" r:id="rId16"/>
    <p:sldId id="2059" r:id="rId17"/>
    <p:sldId id="2067" r:id="rId18"/>
    <p:sldId id="2060" r:id="rId19"/>
    <p:sldId id="2061" r:id="rId20"/>
    <p:sldId id="2062" r:id="rId21"/>
    <p:sldId id="2063" r:id="rId22"/>
    <p:sldId id="2064" r:id="rId23"/>
    <p:sldId id="2065" r:id="rId24"/>
    <p:sldId id="2066" r:id="rId25"/>
    <p:sldId id="2075" r:id="rId26"/>
    <p:sldId id="2023" r:id="rId27"/>
    <p:sldId id="2027" r:id="rId28"/>
    <p:sldId id="1814" r:id="rId29"/>
    <p:sldId id="1998" r:id="rId30"/>
    <p:sldId id="557" r:id="rId31"/>
    <p:sldId id="2069" r:id="rId32"/>
    <p:sldId id="2068" r:id="rId33"/>
    <p:sldId id="2070" r:id="rId34"/>
    <p:sldId id="2076" r:id="rId35"/>
    <p:sldId id="553" r:id="rId36"/>
    <p:sldId id="564" r:id="rId37"/>
    <p:sldId id="563" r:id="rId38"/>
    <p:sldId id="2030" r:id="rId39"/>
    <p:sldId id="2071" r:id="rId40"/>
    <p:sldId id="2009" r:id="rId41"/>
    <p:sldId id="567" r:id="rId42"/>
    <p:sldId id="568" r:id="rId43"/>
    <p:sldId id="569" r:id="rId44"/>
    <p:sldId id="2004" r:id="rId45"/>
    <p:sldId id="571" r:id="rId46"/>
    <p:sldId id="594" r:id="rId47"/>
    <p:sldId id="593" r:id="rId48"/>
    <p:sldId id="562" r:id="rId49"/>
    <p:sldId id="2005" r:id="rId50"/>
    <p:sldId id="573" r:id="rId51"/>
    <p:sldId id="574" r:id="rId52"/>
    <p:sldId id="2006" r:id="rId53"/>
    <p:sldId id="575" r:id="rId54"/>
    <p:sldId id="2007" r:id="rId55"/>
    <p:sldId id="578" r:id="rId56"/>
    <p:sldId id="580" r:id="rId57"/>
    <p:sldId id="581" r:id="rId58"/>
    <p:sldId id="582" r:id="rId59"/>
    <p:sldId id="583" r:id="rId60"/>
    <p:sldId id="2032" r:id="rId61"/>
    <p:sldId id="2034" r:id="rId62"/>
    <p:sldId id="2036" r:id="rId63"/>
    <p:sldId id="2037" r:id="rId64"/>
    <p:sldId id="2038" r:id="rId65"/>
    <p:sldId id="2039" r:id="rId66"/>
    <p:sldId id="2040" r:id="rId67"/>
    <p:sldId id="2072" r:id="rId68"/>
    <p:sldId id="2041" r:id="rId69"/>
    <p:sldId id="2008" r:id="rId70"/>
    <p:sldId id="584" r:id="rId71"/>
    <p:sldId id="586" r:id="rId72"/>
    <p:sldId id="587" r:id="rId73"/>
    <p:sldId id="588" r:id="rId74"/>
    <p:sldId id="589" r:id="rId75"/>
    <p:sldId id="590" r:id="rId76"/>
    <p:sldId id="591" r:id="rId77"/>
    <p:sldId id="399" r:id="rId78"/>
  </p:sldIdLst>
  <p:sldSz cx="9144000" cy="5143500" type="screen16x9"/>
  <p:notesSz cx="9144000" cy="6858000"/>
  <p:embeddedFontLst>
    <p:embeddedFont>
      <p:font typeface="Calibri" panose="020F0502020204030204" pitchFamily="34" charset="0"/>
      <p:regular r:id="rId81"/>
      <p:bold r:id="rId82"/>
      <p:italic r:id="rId83"/>
      <p:boldItalic r:id="rId84"/>
    </p:embeddedFont>
    <p:embeddedFont>
      <p:font typeface="Cambria Math" panose="02040503050406030204" pitchFamily="18" charset="0"/>
      <p:regular r:id="rId85"/>
    </p:embeddedFont>
    <p:embeddedFont>
      <p:font typeface="Georgia" panose="02040502050405020303" pitchFamily="18" charset="0"/>
      <p:regular r:id="rId86"/>
      <p:bold r:id="rId87"/>
      <p:italic r:id="rId88"/>
      <p:boldItalic r:id="rId89"/>
    </p:embeddedFont>
    <p:embeddedFont>
      <p:font typeface="Nunito Sans" pitchFamily="2" charset="0"/>
      <p:regular r:id="rId90"/>
      <p:bold r:id="rId91"/>
      <p:italic r:id="rId92"/>
      <p:boldItalic r:id="rId93"/>
    </p:embeddedFont>
    <p:embeddedFont>
      <p:font typeface="Open Sans" panose="020B0606030504020204" pitchFamily="34" charset="0"/>
      <p:regular r:id="rId94"/>
      <p:bold r:id="rId95"/>
      <p:italic r:id="rId96"/>
      <p:boldItalic r:id="rId97"/>
    </p:embeddedFont>
    <p:embeddedFont>
      <p:font typeface="Proxima Nova" panose="020B0604020202020204" charset="0"/>
      <p:regular r:id="rId98"/>
      <p:bold r:id="rId99"/>
      <p:italic r:id="rId100"/>
      <p:boldItalic r:id="rId10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CC4"/>
    <a:srgbClr val="B1007E"/>
    <a:srgbClr val="6093C5"/>
    <a:srgbClr val="95698A"/>
    <a:srgbClr val="B57BA6"/>
    <a:srgbClr val="EFD9B0"/>
    <a:srgbClr val="FFAEEF"/>
    <a:srgbClr val="942093"/>
    <a:srgbClr val="D89F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23F696-D533-4BE0-B1DA-8B15BD142E95}">
  <a:tblStyle styleId="{CB23F696-D533-4BE0-B1DA-8B15BD142E9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3"/>
    <p:restoredTop sz="84628"/>
  </p:normalViewPr>
  <p:slideViewPr>
    <p:cSldViewPr snapToGrid="0" snapToObjects="1">
      <p:cViewPr>
        <p:scale>
          <a:sx n="118" d="100"/>
          <a:sy n="118" d="100"/>
        </p:scale>
        <p:origin x="78" y="81"/>
      </p:cViewPr>
      <p:guideLst>
        <p:guide orient="horz" pos="1620"/>
        <p:guide pos="2880"/>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4.fntdata"/><Relationship Id="rId89" Type="http://schemas.openxmlformats.org/officeDocument/2006/relationships/font" Target="fonts/font9.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font" Target="fonts/font10.fntdata"/><Relationship Id="rId95" Type="http://schemas.openxmlformats.org/officeDocument/2006/relationships/font" Target="fonts/font15.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handoutMaster" Target="handoutMasters/handoutMaster1.xml"/><Relationship Id="rId85" Type="http://schemas.openxmlformats.org/officeDocument/2006/relationships/font" Target="fonts/font5.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font" Target="fonts/font11.fntdata"/><Relationship Id="rId96"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font" Target="fonts/font14.fntdata"/><Relationship Id="rId99" Type="http://schemas.openxmlformats.org/officeDocument/2006/relationships/font" Target="fonts/font19.fntdata"/><Relationship Id="rId101"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7.fntdata"/><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7.fntdata"/><Relationship Id="rId61" Type="http://schemas.openxmlformats.org/officeDocument/2006/relationships/slide" Target="slides/slide60.xml"/><Relationship Id="rId82"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20.fntdata"/><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3.fntdata"/><Relationship Id="rId98" Type="http://schemas.openxmlformats.org/officeDocument/2006/relationships/font" Target="fonts/font18.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514F16-DD08-9D45-99E8-6100C70A186F}"/>
              </a:ext>
            </a:extLst>
          </p:cNvPr>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11782F-D7B4-1D4E-8BD0-59CD4216F54E}"/>
              </a:ext>
            </a:extLst>
          </p:cNvPr>
          <p:cNvSpPr>
            <a:spLocks noGrp="1"/>
          </p:cNvSpPr>
          <p:nvPr>
            <p:ph type="dt" sz="quarter" idx="1"/>
          </p:nvPr>
        </p:nvSpPr>
        <p:spPr>
          <a:xfrm>
            <a:off x="5179484" y="1"/>
            <a:ext cx="3962400" cy="344091"/>
          </a:xfrm>
          <a:prstGeom prst="rect">
            <a:avLst/>
          </a:prstGeom>
        </p:spPr>
        <p:txBody>
          <a:bodyPr vert="horz" lIns="91440" tIns="45720" rIns="91440" bIns="45720" rtlCol="0"/>
          <a:lstStyle>
            <a:lvl1pPr algn="r">
              <a:defRPr sz="1200"/>
            </a:lvl1pPr>
          </a:lstStyle>
          <a:p>
            <a:fld id="{4B252ED9-18B6-0749-BB32-82EB97D0DB13}" type="datetimeFigureOut">
              <a:rPr lang="en-US" smtClean="0"/>
              <a:t>4/28/2024</a:t>
            </a:fld>
            <a:endParaRPr lang="en-US"/>
          </a:p>
        </p:txBody>
      </p:sp>
      <p:sp>
        <p:nvSpPr>
          <p:cNvPr id="4" name="Footer Placeholder 3">
            <a:extLst>
              <a:ext uri="{FF2B5EF4-FFF2-40B4-BE49-F238E27FC236}">
                <a16:creationId xmlns:a16="http://schemas.microsoft.com/office/drawing/2014/main" id="{8A5A43E5-3862-3D44-8EAD-E8BE6FE12C89}"/>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4A427D9-1E89-AB4D-AAE9-7A179DD01E83}"/>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694D49D8-58CC-5E4D-9921-5892B6C294B1}" type="slidenum">
              <a:rPr lang="en-US" smtClean="0"/>
              <a:t>‹#›</a:t>
            </a:fld>
            <a:endParaRPr lang="en-US"/>
          </a:p>
        </p:txBody>
      </p:sp>
    </p:spTree>
    <p:extLst>
      <p:ext uri="{BB962C8B-B14F-4D97-AF65-F5344CB8AC3E}">
        <p14:creationId xmlns:p14="http://schemas.microsoft.com/office/powerpoint/2010/main" val="85137619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26T02:56:56.701"/>
    </inkml:context>
    <inkml:brush xml:id="br0">
      <inkml:brushProperty name="width" value="0.05292" units="cm"/>
      <inkml:brushProperty name="height" value="0.05292" units="cm"/>
      <inkml:brushProperty name="color" value="#FF0000"/>
    </inkml:brush>
  </inkml:definitions>
  <inkml:trace contextRef="#ctx0" brushRef="#br0">15380 2144 11567 0,'0'0'512'0,"0"0"112"0,0 0-496 0,0 0-128 0,0 0 0 0,0 0 0 0,0 0 1008 0,0 0 176 16,0 0 32-16,0 0 16 0,0 0-480 0,0 0-112 15,0 0 0-15,0 0-16 0,0 0-352 0,0 0-64 16,0 0-16-16,0 0 0 0,0 0-192 0,0 0 128 15,0 0-128-15,0 0 0 0,0 0 144 0,0 0-144 0,0 0 128 0,0 0-128 16,0 0 192-16,0 0-32 16,0 0-16-16,0 0 0 0,0 0 144 0,0 0 32 15,0 0 0-15,0 0 0 0,0 0 48 0,0 0 16 0,0 0 0 16,0 0 0-16,0 0 16 0,0 0 16 0,0 0 0 0,0 0 0 16,0 0-128-16,0 0-32 15,0 0 0-15,0 0 0 0,0 0 80 0,0 0 16 0,0 0 0 0,0 0 0 16,0 0 32-16,0 0 0 0,0 0 0 0,0 0 0 0,0 0-48 0,4 2 0 15,-6-7 0-15,1-1 0 0,0 1-48 0,0 0-16 16,1 0 0-16,0 1 0 16,0 1 192-16,0 3 48 0,0-4 0 0,0 4 0 15,0 0 144-15,0 0 48 0,0 0 0 0,0 0 0 0,0 0 32 0,0 0 16 16,0 0 0-16,0 0 0 0,0-6-80 0,0 6-16 16,0 0 0-16,0 0 0 0,0 0-144 0,0 0-48 15,0 0 0-15,0 0 0 0,0 0 16 0,5 6 0 0,-2 0 0 0,1 4 0 31,0 3-16-31,0 3 0 0,0 3 0 0,0 1 0 16,-1 2-64-16,-1 5-16 0,0 3 0 0,0 2 0 0,0 1 80 16,0 2 16-16,-1 0 0 0,1-3 0 0,-1 0-16 0,0-2 0 0,-1 0 0 15,1-3 0-15,0-1-96 0,0-2-32 16,0-3 0-16,-1 0 0 0,0-2-144 0,1 0-48 0,-1 0 0 16,0-2 0-16,0-2-144 0,1-1 160 0,-1-2-160 0,1-4 160 15,-1 0-160-15,1-1 0 0,0-2 0 0,-1-5 0 0,0 0 0 0,0 0 0 16,0 0 0-16,0 0 0 15,0 0-144-15,0 0-64 0,0 0-16 0,0 0 0 32,5-1-512-32,-5 1-96 0,0 0-32 0,0 0 0 15,0 0-1824-15,0 0-384 0,2-5-64 0,-2 5-14624 0</inkml:trace>
  <inkml:trace contextRef="#ctx0" brushRef="#br0" timeOffset="390.39">15326 2838 7359 0,'0'0'320'0,"0"0"80"0,0 0-400 0,0 0 0 0,-3-4 0 0,3 4 0 0,0 0 4832 0,0 0 880 16,-2-4 176-16,2 4 48 0,0 0-3504 0,0 0-688 15,0 0-144-15,0 0-16 0,0 0-368 0,0 0-64 16,0 0 0-16,6 2-16 0,0 2-432 0,0 2-96 16,0-1-16-16,1 2 0 0,-1 1-80 0,1 2-32 15,-1 0 0-15,1 1 0 0,0-1-128 0,-1 3-32 16,1-4 0-16,-1 0 0 0,2-1-96 0,-1-2-32 16,0 0 0-16,-2-1 0 0,0-1 64 0,1 0 16 15,-6-4 0-15,7 1 0 0,-7-1 16 0,7-1 0 16,-7 1 0-16,6-5 0 0,0-1 32 0,-1-2 16 15,-1 0 0-15,1-3 0 0,0-1-64 0,-1-1-16 16,0 2 0-16,0 0 0 0,0 1-256 0,0 0 128 16,0 2-128-16,0 1 0 0,0 0 0 0,0 2 0 15,-4 5 0-15,4-3 0 0,-4 3 0 0,0 0-320 16,0 0 32-16,6 1-13920 0,-6-1-2800 0</inkml:trace>
  <inkml:trace contextRef="#ctx0" brushRef="#br0" timeOffset="1548.46">17061 3087 26495 0,'-16'-7'1168'0,"10"7"240"0,1 1-1120 0,0-1-288 15,-1-2 0-15,1-2 0 0,1 0 192 0,1 0-32 16,-1 0 0-16,1 0 0 0,-1-2-528 16,0 1-96-16,2-2-32 0,-1 1 0 15,-1 0-288-15,1 0-64 0,-1 1-16 0,1 1-6112 0,-2 1-1216 16</inkml:trace>
  <inkml:trace contextRef="#ctx0" brushRef="#br0" timeOffset="3476.01">16324 3206 16575 0,'0'0'736'16,"0"0"160"-16,8-4-720 0,-1 2-176 0,0 0 0 0,0 1 0 0,0-1 2592 0,2 2 480 16,1 0 112-16,1 0 16 0,-2 0-1664 0,1 0-336 15,1 0-64-15,1-2-16 0,-1 1-304 0,2 1-64 16,-1-1-16-16,1 0 0 0,-1 0-32 0,3-1 0 0,-1 0 0 0,-1 0 0 16,1-1-128-16,0 0-16 15,-1 0-16-15,2-1 0 0,-1 0-80 0,1-1-16 0,1 0 0 16,1-1 0-16,0 1-48 0,2 0-16 0,-4 0 0 15,1 0 0-15,1-1-64 0,0 1 0 0,2-1-16 0,-1-2 0 16,0 1-112-16,1 0-32 0,-1-1 0 0,-1 3 0 16,3-3-160-16,0 2 192 15,-3 1-192-15,-2 1 192 0,0 0 0 0,0 1 16 0,-2 0 0 0,1 1 0 16,1 0-16-16,0 0 0 0,2 0 0 0,-1 0 0 0,-1 0 0 16,2 0-16-16,0-2 0 0,2 1 0 15,0 0-176-15,-1-2 192 0,3 1-192 0,-1-1 192 16,1 1-192-16,-1 0 0 0,1-1 0 0,-2 0 128 15,2-1-128-15,-2-1 0 0,-1-1 144 0,0 1-144 16,-1 2 0-16,1 0 144 0,-1 1-144 0,2 1 0 16,0-2 160-16,0 1-160 0,1 1 128 0,-1 0-128 15,4 0 0-15,-2 0 128 0,1 0-128 0,-1 0 0 0,1-1 0 0,-1 2 0 16,-1-3 0-16,-1 2 0 0,1-2 0 16,-1 0 0-16,-2 0 0 0,1 1 0 0,-2-1 0 0,2 0 0 15,1-1 0-15,0 1 0 0,1 1 128 0,-1-1-128 16,2-1 0-16,1 2 128 0,2-2-128 0,0 1 0 0,1-1 144 0,1 0-144 15,1 0 128-15,-1 1-128 16,-2-1 128-16,11-1-128 0,-4-1 0 0,-15 4 128 16,2-2-128-16,2 0 0 0,1 1 0 0,3-1 0 15,0 0 0-15,1 0 0 0,3-1 0 0,23-4 0 16,-6 1 0-16,-6 2 0 0,-4 0 0 0,-2 2 0 0,-3-1 0 0,-2 1 0 16,-1 2 0-16,1-1 128 15,-2 0-128-15,3 1 0 0,4 0 0 0,-1 1 0 0,1-1 0 0,0 0 0 16,3 0 0-16,-4 0 0 0,-2 0 0 0,0 2 0 15,-1-1 0-15,-14 2 0 16,3-1 0-16,3 1 0 0,0-1 0 0,4 0 0 16,1 0 0-16,2 0 0 0,1 0 0 0,23-2 0 0,-9 1 0 0,-5 0 0 0,-6-2 0 15,-4 2 0-15,-2 1 0 0,-2 0 0 16,0-1 0-16,0 1 0 0,1 1 0 0,1 0 0 16,-1 0 0-16,2-1 0 0,1-2 0 0,0 1 128 15,1 0-128-15,-1 1 0 0,0 0 0 0,-3-1 128 0,-1 1-128 0,0-1 128 16,-1 0-128-16,0 2 128 0,-2 1 16 0,3 0 16 15,-1 0 0-15,2 0 0 0,3-1-16 16,1 0 0-16,2 1 0 0,-2 0 0 0,0 0-144 0,0-2 0 16,-3 0 0-16,2 1 128 0,-3 1-128 0,0 0 0 15,0 0 0-15,-1 1 128 0,2-1-128 0,0 1 0 16,0 0 0-16,4 1 0 0,0-2 0 0,0 1 0 16,1 1 128-16,-2-1-128 0,0-1 0 0,-2 1 160 0,-3 2-160 0,1 0 160 15,-3 0-160-15,1 1 160 0,-2-2-160 0,2 2 160 16,0 0-160-16,1 0 128 0,-1-1-128 0,3 0 128 0,0-1-128 15,0-1 0-15,0 0 144 16,-1 0-144-16,1 1 0 0,-2-2 0 0,-2 1 0 16,-1 1 128-16,0 0-128 0,-2 0 0 15,1 1 0-15,-2 0 128 0,0 0-128 0,0 0 0 0,1 1 0 0,0 0 128 16,-1 0-128-16,2 0 128 0,-1 3-128 0,2-1 128 16,0 0-128-16,1 1 0 0,-2 0 0 0,1 0 0 15,-2 0 0-15,-1 1 0 0,0-1 0 0,-2 0 128 16,1 1-128-16,-1-1 0 0,-2 1 0 0,2 0 0 15,-1 0 0-15,-2 1 0 0,1-3 0 0,0 1 0 0,0 2 0 16,1 1 0-16,1 1 0 0,-2 1 128 16,0-3-128-16,0 0 0 0,-1 3 0 0,1 0 128 0,0-3-128 0,-1 4 192 15,1-1-64-15,-1 0 0 0,-2 1-128 16,-1-1 0-16,1 2 128 0,1-2-128 16,-2 1 0-16,-1 0 144 0,1 0-144 0,0 1 0 0,0 0 144 0,0 0-144 15,1 1 0-15,1 0 144 0,-2 0-144 0,-2 2 0 16,1 0 0-16,-1-1 128 15,0 1-128-15,-1-1 128 0,1-1-128 0,-4-5 128 16,-1 2-128-16,2 0 128 0,0 3-128 0,1-1 128 0,-2 0-128 16,1 2 0-16,-1 0 0 0,0-3 128 0,0 2-128 0,0 4 0 0,-1-1 0 15,1 1 0-15,-1 0 0 0,0 2 0 16,-1-1 128-16,0 0-128 0,-1 0 0 0,1-1 0 16,-1 2 0-16,0-2 0 0,0 2 0 0,0-1 0 15,0 0 0-15,-2-2 0 0,1 2 0 0,0-1 0 16,0 0 0-16,0-2 0 0,0-2 0 0,1 1 0 15,-2 1 0-15,0-3 0 0,1 2 0 16,-2 1 0-16,0 0 0 0,0 1 0 0,-1 0 0 0,1 4 0 16,-1-1 0-16,-1 2 0 0,0 0 0 0,1 2 0 0,0-3 0 0,0 0 0 15,0-2 0-15,0 2 0 0,-1-2 0 0,0-3 0 0,0 0 0 0,0-2 0 32,0-3 0-32,0 0 0 0,0-1 0 0,2-1 0 15,-1-3 0-15,0-1 0 0,1 0 0 0,0-2 0 16,0 0 0-16,0 0 0 0,0 0-288 0,2-4 16 15,0 0 0-15,0 0 0 16,0 0-1200-16,0 0-256 0,-5 1-32 0,0-1-16 16,0 0-1856-16,0-1-368 0</inkml:trace>
  <inkml:trace contextRef="#ctx0" brushRef="#br0" timeOffset="3978.33">21630 4216 12895 0,'0'0'1152'0,"0"0"-928"16,0 0-224-16,0 0 0 0,0 0 4096 0,0 0 784 15,0 0 160-15,0 0 16 0,0 0-3072 0,0 0-608 0,6 4-128 0,-3 2-32 16,2 0-368-16,-1 2-80 0,-1 0 0 0,1 1-16 16,0 0-320-16,1-2-64 15,0 1-16-15,0 0 0 0,1-1-224 0,-1 1-128 16,3 0 160-16,0-2-160 0,0 1 192 0,0 0-48 0,-1-3-16 15,1 1 0-15,0 0 16 0,1-3 0 0,0 1 0 16,0-3 0-16,-1 0 224 0,0-2 32 16,0 0 16-16,1-1 0 0,1-2 192 0,0-2 32 0,0 0 16 0,1 0 0 0,0 0 304 15,-1-1 64-15,1-2 16 16,0 0 0-16,0 0-240 0,-1 2-48 16,0-1-16-16,0 0 0 0,-1 1-384 0,0 1-80 0,-2 1-16 0,0-1 0 0,-1 0-256 0,1 0 0 15,0 1 0 1,0-1 0-16,-1 1 0 0,1 0 0 0,0 1 0 0,-1 2 0 15,0-2 0-15,-6 5-192 0,5-3 0 0,-5 3 0 16,0 0-1472 0,0 0-272-16,0 0-64 0,0 0-18800 0</inkml:trace>
  <inkml:trace contextRef="#ctx0" brushRef="#br0" timeOffset="7331.17">19657 5442 15663 0,'0'0'688'0,"13"-9"144"0,-13 9-656 0,5-1-176 16,1-1 0-16,-6 2 0 0,5-4 1040 0,0 1 176 0,-5 3 48 16,4-3 0-16,-4 3-192 0,0 0-48 0,0 0 0 0,0 0 0 0,0 0 32 0,0 0 0 15,0 0 0-15,0 0 0 16,0 0-144-16,0 0-16 0,0 0-16 0,0 0 0 15,-5-1-176-15,-1 1-48 0,-2 1 0 0,0 1 0 0,-1 1-64 0,-1 0-16 16,-1 1 0-16,0-2 0 0,0 2-80 0,0 0-32 16,-3 1 0-16,-2 0 0 0,2-1 80 0,0-1 16 15,0 2 0-15,0-2 0 0,-1 1-112 0,1 0-32 16,2-1 0-16,-1 0 0 0,0 0-112 16,0 0-32-16,1 0 0 0,-2 0 0 0,-1 1-128 15,1-2-16-15,-2 0-128 0,0 1 192 0,0 0-64 0,-3 1-128 16,0 0 176-16,-1 1-176 0,0 1 192 0,-2 0-64 0,2 0 0 15,0 0-128-15,-1 1 176 0,2-1-176 0,-2 1 160 16,2 0-160-16,0 1 144 0,2-1-144 0,-1 0 128 0,1 2-128 16,2 0 0-16,-1-2 128 15,-1 1-128-15,2 0 0 0,-1 1 0 0,0-1 0 16,-1 1 128-16,-1 0-128 0,1-2 0 0,-2 1 0 0,0 0 0 16,1 0 0-16,1 1 0 0,1 0 0 0,-2-1 0 0,1 1 0 15,-2 0 0-15,2 1 128 16,2 1-128-16,0 0 0 0,-1 1 0 0,2 0 0 15,-1 0 128-15,0-1-128 0,2 1 0 0,0 1 0 0,1 0 0 0,0 1 0 0,-2 0 0 0,1-1 0 16,0 1 0-16,2 0 0 0,-1-2 176 16,1 2-48-16,-1 0-128 0,1 1 192 0,1-3-16 0,-1 0-16 15,-1 0 0-15,2 0 0 16,-1 2-32-16,-1 0 0 0,1-3 0 0,2 0 0 16,-1 2-128-16,0 0 192 0,0-2-192 0,0 0 192 15,-2 3-192-15,1 0 128 0,1-1-128 0,1 1 128 0,-1 0-128 0,2 0 192 0,1 3-192 16,1-1 192-16,-1-1-192 0,2 0 128 0,-3 2-128 15,2 1 128-15,0-2 0 16,0 1-128-16,0 1 192 0,1 0-64 0,0 0 0 0,1 1-128 16,0-1 192-16,1 2-64 0,0 0-128 0,1 0 192 15,0-3-192-15,0 3 192 0,-2 3-64 0,2-1 0 16,1-3 0-16,0 1 0 0,0 3 48 16,0-1 0-16,0 1 0 0,2-4 0 0,-1 3-32 0,0-1 0 0,1 1 0 0,0 0 0 0,-1-1-16 0,-1-1 0 15,1 2 0-15,0-4 0 0,-1 6 0 16,0-3 0-1,0 1 0-15,1-3 0 0,0 0 0 16,0 0-128-16,0-4 192 0,0 2-64 0,0 1-128 0,0-1 128 16,-1-1-128-16,2-4 128 0,0 2-128 0,0-1 0 15,-1-2 0-15,1 2 128 0,0-3-128 0,-1 1 0 16,0-2 0-16,0-1 0 0,0-1 0 0,1-1 0 16,0 0 128-16,0 0-128 0,-1-6 0 0,0 4 0 15,0-4 0-15,0 0-176 16,0 0-720-16,0 0-128 0,0 0-48 0,0 0 0 15,0 0-1136-15,0 0-224 0,0 0-64 0,0 0-15744 0</inkml:trace>
  <inkml:trace contextRef="#ctx0" brushRef="#br0" timeOffset="7772.7">18059 7240 21183 0,'0'0'1888'0,"0"0"-1504"15,0 0-384-15,0 0 0 0,0 0 2304 0,0 0 384 16,0 0 64-16,0 0 32 0,0 0-1264 0,0 0-256 15,0 0-48-15,2 5-16 0,3-1-560 0,0 1-96 0,-1 1-32 0,1 0 0 16,1 3-256-16,0 0-64 0,0 1-16 16,0-1 0-16,0 1 32 0,-1 1 16 15,1 0 0-15,0 0 0 0,-1-1 96 0,1 0 32 16,0 0 0-16,-1-3 0 0,1 0 160 0,-1-4 16 0,-5-3 16 0,7 0 0 16,-1 0 128-16,0-3 32 0,1-4 0 0,1 0 0 15,1-3 128-15,0-1 16 16,2 0 16-16,1-5 0 0,1 0-112 0,1 0-32 0,1-2 0 15,0 1 0-15,1 1-400 0,1 0-96 0,-1 1-16 0,0 0 0 0,-1 2-208 0,-4 4 128 32,0 2-128-32,1-2 0 0,-2 3 0 0,-2 1 0 0,0 2 0 15,-1 1 0 1,1 2-336-16,-1 3-176 0,-1 1-16 0,-1 0-16 16,-2 2-2208-16,1 0-448 0,0-1-96 0</inkml:trace>
  <inkml:trace contextRef="#ctx0" brushRef="#br0" timeOffset="9132.9">20603 8020 10127 0,'0'0'448'0,"0"0"96"0,0 0-544 0,0 0 0 0,0 0 0 0,0 0 0 16,0 0 4368-16,0 0 768 0,6 4 160 0,1-1 16 15,-1-1-3312-15,0 1-656 0,1 0-144 0,1 1-32 0,-1 1-208 0,3 1-64 16,1-2 0-16,1 1 0 0,0 2-48 16,2 1-16-16,-1-2 0 0,4 1 0 15,0 0-176-15,1-2-32 0,1 1-16 0,1 0 0 16,1 2-176-16,-5-3-48 0,3 3 0 0,0-1 0 0,-1 0-16 0,2 3-16 15,-2 3 0-15,1-2 0 0,-2 0-48 0,6 5-16 16,-3 2 0-16,1-3 0 0,-1 1 0 0,1 0 0 0,-2 1 0 0,-2 0 0 16,2-1-96-16,-2 1-32 15,0 0 0-15,0-1 0 0,-1 2 32 0,0-1 16 16,-1-2 0-16,0 3 0 0,1-1-16 0,-1-2 0 16,-2-2 0-16,0 1 0 0,0 1-192 0,0-1 144 15,-1-3-144-15,0 1 128 0,-1 1-128 0,-1 1 0 0,1-2 0 16,-2 2 128-16,0-3-128 0,-2 2 0 0,0 2 144 15,-1 0-144-15,0 0 0 0,0 0 144 16,0 3-144-16,-1-3 0 0,0 2 128 0,-1 1-128 0,0-4 0 16,-1 2 0-16,0 0 128 0,0-1-128 0,0 0 0 0,-1 0 0 15,0 0 0-15,-1 1 0 0,0-1 0 16,0 0 0-16,-1-1 128 0,0-1-128 0,-1 1 0 0,0 0 0 16,0 1 0-16,-1 1 128 0,0-3-128 0,0 2 0 0,-1 0 176 15,0 2-176-15,1-5 160 0,-1 4-160 0,-1 1 176 16,1-1-176-16,-1 0 192 0,0 1-192 0,0-2 144 15,1 1-144-15,-1-1 0 0,-1-1 144 0,0 1-144 0,1 1 192 16,-2-2-192-16,1 1 192 16,-1-2-64-16,1-2 0 0,-1 1 0 0,-1 0 0 0,-1-1 64 15,1 0 0-15,1 3 0 0,-1-4 0 16,-1 1-16-16,0 0 0 0,0-2 0 0,0 2 0 0,1-2-48 16,-1-1-128-16,0 0 192 0,1 0-64 0,0 1-128 0,1-2 0 15,1-1 144-15,0-1-144 0,0 2 0 16,1-4 0-16,-1 0 0 0,1 1 0 0,1-1 0 0,-1-1 0 15,0 1 0-15,4-3 0 0,-6 1 0 0,3 0-160 0,-2 0 160 0,0 1-208 32,0-1-352-32,0 0-64 0,-1 0-16 0,1 2 0 15,0-1-1472-15,0 0-320 0,0 0-48 0,0-2-11008 0,-1 1-2192 16</inkml:trace>
  <inkml:trace contextRef="#ctx0" brushRef="#br0" timeOffset="9673.79">21085 9484 13823 0,'0'0'1216'0,"0"0"-960"0,0 0-256 0,3-6 0 16,-3 6 3936-16,1-5 736 0,1 0 160 0,-2 5 32 0,3-5-2416 0,-3 5-464 15,0 0-112-15,0 0-16 0,0 0-624 0,5-1-128 16,-5 1-16-16,6 0-16 16,-6 0-400-16,5 4-80 0,0-1-16 0,0 3 0 0,-1 1-176 0,0 1-32 0,-1 2-16 0,-1 0 0 15,0 3-128-15,0 0-32 16,-1 0 0-16,0-1 0 0,-1 1 64 0,0 0 0 15,0-1 0-15,0 2 0 0,0-3 64 0,0 1 32 16,-1-3 0-16,1-2 0 0,0 1-32 0,0 0-16 16,0-3 0-16,0-5 0 0,-1 6-64 0,1-6-16 15,0 0 0-15,0 0 0 0,0 0-80 0,0 0-16 0,0 0 0 0,0 0 0 0,6 1-128 16,1-1 0-16,0-1 0 16,2 0 128-16,0-3 48 0,1 1 0 0,1 0 0 0,-1-2 0 15,1-2 96-15,0 1 32 16,1-1 0-16,-1 1 0 0,1-1-48 0,2 0-16 15,-2 0 0-15,1 1 0 0,0 0-96 0,0 1-16 0,-1 0 0 16,2 3 0-16,-2-1-128 0,-1 1 0 0,1 1 0 16,0 1 128-16,-1 0-128 0,0 0 0 15,-1 0 0-15,-1 0 0 0,-2 0 0 0,0-2-304 16,-2 0 48-16,1-1 16 16,-6 3-400-16,5-3-64 0,-5 3-32 0,0 0 0 15,4-8-2688-15,-2 2-544 0</inkml:trace>
</inkml:ink>
</file>

<file path=ppt/ink/ink1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0:17:31.981"/>
    </inkml:context>
    <inkml:brush xml:id="br0">
      <inkml:brushProperty name="width" value="0.05292" units="cm"/>
      <inkml:brushProperty name="height" value="0.05292" units="cm"/>
      <inkml:brushProperty name="color" value="#FF0000"/>
    </inkml:brush>
  </inkml:definitions>
  <inkml:trace contextRef="#ctx0" brushRef="#br0">11402 4151 172 0,'21'-12'16'0,"-12"5"-16"16,-18-1 0-16,18-3 0 0,4 3 122 0,-5-7 22 16,-8 0 4-16,4-1 0 0,5 1-52 0,4 4-12 15,-5-4-1-15,-3 3-1 0,-1 1-14 0,4 3-2 16,5-3-1-16,-4-1 0 0,-9 5-21 0,4-1-5 15,5 4-1-15,3-3 0 0,-3 3 13 0,-5 0 2 16,1 0 1-16,7 4 0 0,1 0 15 0,-4 0 3 0,-9 0 1 0,0 0 0 16,17-7-15-16,-9 3-3 15,-8 4-1-15,0 0 0 0,13 0-46 0,0 0-8 0,0-4 0 0,-5 4-8 16,-8 0 16-16,13 0 3 0,9 4 1 0,-5-4 0 16,-13 4-12-16,13 3 0 0,9-7 0 0,-1 0-11 15,-8 4 11-15,0 0 0 0,1-4 8 0,7 4-8 16,9 3 0-16,-4-3 0 0,-8 0 0 0,3 0 0 15,5 3 18-15,0-7 2 0,-8 0 1 0,3 0 0 16,-3 4-3-16,7 0-1 0,-3 7 0 0,0-11 0 16,-9 4-6-16,8 4-2 0,18-4 0 0,-9-1 0 15,-8 1 0-15,4 4 0 0,13-4 0 0,-1 7 0 16,1-3-9-16,-4-5 0 0,-5 5 0 0,4 0 0 16,1 3 0-16,-1-7 0 0,-4 3 0 0,1 1-11 0,-1 0 11 0,4 3 0 15,-4-11 0-15,5 8 0 0,-1-8 0 0,-4 0 9 16,5 0-9-16,-1 0 10 0,1 0 1 0,4 0 0 15,-5 0 0-15,5 0 0 0,0 0 3 0,-5-4 1 16,0 0 0-16,1 4 0 0,-1 4-5 0,-3 0-1 0,3-4 0 0,-4 3 0 16,5 5-9-16,3-8 10 15,-3 0-10-15,4 8 10 0,-1-5-10 0,1 1-14 16,0 0 3-16,-1 0 1 0,1-4 34 0,0 4 6 16,0-4 2-16,-1 0 0 0,1 0-32 0,0-4-10 0,4 4 0 0,-4-4 0 15,4 4 10-15,0 0 14 16,0 0-3-16,0-4-1 0,0 4-10 0,0-7 0 15,0 3 0-15,0 0 0 0,-5 4 0 0,5 0 0 0,-4 0 12 0,0 0-4 16,0 0 0-16,-5 0-8 16,9 0 12-16,-8 0-4 0,3 4-8 0,1 0 8 0,4-1-8 0,0 1 8 15,4 0-8-15,1 0 0 0,-5 0 0 16,4-1 8-16,-4-6-8 0,0 3 0 0,0-4 9 0,0 4-9 16,-4-4 8-16,8 0-8 0,0 4 10 15,0-4-10-15,-4 4 14 0,5 0-3 0,-5 0-1 0,0 0 0 16,-4-3-10-16,-1 3 0 0,-3-4 0 0,-1 4 8 15,-4 7-8-15,1-3 0 0,-1 0 0 0,0 0 0 0,0 0 0 0,0-1 0 16,5 1 0-16,-5 4 0 0,-4-8 8 0,4 4-8 16,4-4 8-16,-3 3-8 15,-1 1 0-15,0-4 0 0,5 0 0 0,-1 4 0 16,-4 0 0-16,0-4 0 0,5 4 0 0,-9-1 0 0,4 1 0 0,-4-4 0 16,4 0 8-16,0 0-8 15,5 4 0-15,-5-4 0 0,-4 7 0 0,0-7 0 16,8-7 0-16,-4 7 0 0,5 0 0 0,-5-4 0 0,4 4 21 0,5 4-1 15,-4-8 0-15,-5 4 0 0,4 0-29 0,-4 0-7 16,1-4 0-16,3 1-1 0,-4 3 27 0,5 0 6 16,3 0 0-16,1 0 1 0,0 0-17 0,0 0 0 15,-5-4 0-15,9 4 0 0,4 4 0 0,-8-4-16 16,0 0 4-16,0 0 0 0,-1 0 12 0,1 7 16 16,0-7-3-16,0 4-1 0,-1-8-12 0,1 4 0 15,0-4 0-15,-1 4 0 0,1 0 0 0,4 0 0 16,0 0 0-16,-4-3 0 0,0-5 9 0,-5 4-1 15,5 4 0-15,0-4 0 0,-1 4-8 0,5-3 0 0,-4 3 0 16,4-4 0-16,4 0 0 0,1 0 8 0,3 0-8 16,1 1 8-16,4-1 0 0,-1 0 0 15,-3 0 0-15,0 4 0 0,-5-4-8 0,0 1 8 0,5-5-8 16,-1 0 8-16,5 1-8 0,-4 3 0 0,-5-4 0 16,0 5 8-16,0-5-8 0,1-3 0 0,-1 7 0 0,-4 0 0 15,0-7 0-15,0 3 0 0,4 4 0 0,1 0 0 16,-1-3 0-16,0 3 0 0,-4 0 0 0,4 0 0 15,1 1 0-15,3-1 0 0,-4 4 12 0,1-4-4 16,3 0-8-16,-8 4 0 0,5-4 0 0,-1 1 0 16,4 3 0-16,-8-4 0 0,5 4 0 0,-1 0 0 15,0-4 0-15,1 0 8 0,-5 4-8 0,0-4 8 0,0 4-8 0,0 0 8 16,-5-7-8-16,1 3 8 16,0 0-8-16,0 4 8 0,-1-4-8 0,1 4 8 15,4 0-8-15,-4-7 8 0,-1 3-8 0,5 4 8 0,-4 0-8 0,4-4 10 16,-4 4-10-16,0 0 10 0,-5-4-10 0,1 4 10 15,-5 0-10-15,4-7 10 0,-4 7-10 0,5-4 10 16,-5 4-10-16,0 0 10 16,5-4-10-16,-5 4 8 0,0 0-8 0,0 0 8 0,0-4-8 0,1 4 10 15,-5 0-10-15,-1 0 10 0,-7 0-10 0,3 0 0 16,-3 0 0-16,-1 0 0 0,-4 0 8 0,0 0-8 16,1 0 0-16,-6 0 8 0,1 0-8 0,-4 0 0 15,-1 0 0-15,-8 0 0 16,9 0-92-16,-9 0-16 0,0 0-4 0,0 0-1102 0</inkml:trace>
  <inkml:trace contextRef="#ctx0" brushRef="#br0" timeOffset="44582.97">10043 6543 864 0,'0'0'38'0,"0"0"8"0,0-7-37 0,0-1-9 15,0 8 0-15,9-4 0 0,-5-3 91 0,4 3 16 16,1 0 3-16,-1 0 1 0,1-3-99 0,4-1-12 16,0 4-16-16,-5-3 3 0,1 3 13 0,-1 0 15 15,1 4-3-15,-9 0-1 0,4-4-11 0,5 1 0 16,-1-1 0-16,-4 4 0 0,-4 0 12 0,13 0 1 16,-4 0 0-16,4-4 0 0,-5 4 23 0,1-4 5 15,-1 0 1-15,1 4 0 0,4-3 2 0,-1 3 0 16,-3-4 0-16,0 0 0 0,3 0 0 0,-3 4 0 15,-1-7 0-15,1 7 0 0,0-4-13 0,-1 0-3 16,-4 0 0-16,-4 4 0 0,0 0-14 0,13 0-3 16,0 0-1-16,-4 0 0 0,-5 4-10 0,9-4 0 15,-5 0 0-15,1 4 0 0,4 0 0 0,-1-1 0 0,1 1 0 16,4-4 0-16,0 4 0 0,-4 4 0 0,0-8 0 0,0 0 0 16,0 3 0-16,4 1 0 0,4-4 0 0,-4 4 0 15,5 0 8-15,-5 0 0 0,4-1 0 0,0 1 0 16,-3 0 4-16,3 0 1 0,0 3 0 0,-4 1 0 15,5-4 5-15,-1 3 1 0,0-3 0 0,1 4 0 16,-5-8-2-16,0 7 0 0,9-3 0 0,-5 4 0 16,-4-5-1-16,4 5-1 0,5-4 0 0,0 0 0 15,4 3-3-15,0-3 0 0,-5 0 0 0,9 0 0 16,13-4 0-16,-12 0-1 0,-10 3 0 0,5-3 0 16,13 0 1-16,-5 0 1 0,-8 0 0 0,0 0 0 0,0 0-13 0,4 0 11 15,5 4-11-15,-9 0 10 0,-5-4-10 0,5 0 8 16,13 0-8-16,-5 4 8 0,-12-4-8 0,4 0 10 15,13 4-10-15,-1-4 10 0,1 3-10 0,0-3 8 16,-9 0-8-16,9 0 8 16,4 4-8-16,0-4 0 0,-13 0 0 0,4 0 0 0,9 0 8 0,0 0-8 15,-4 0 0-15,0-4 8 0,-13 1-8 0,8 3 0 16,14-4 0-16,-10 0 0 0,-3 0 10 0,-1 0 0 16,9-3 0-16,-4 3 0 0,-5-4 8 0,5 1 2 15,-4 3 0-15,3-4 0 0,1 5 3 0,-4-1 1 16,-1 0 0-16,5 0 0 0,-1 0-3 0,-3 1 0 0,-9-5 0 15,0 8 0-15,-5 0-4 0,1 0-1 16,-5 0 0-16,1 4 0 0,-1 0-5 0,-4-4-2 16,-4 3 0-16,4 1 0 0,0 0-9 0,-4-4 8 15,-4 4-8-15,-1 0 8 0,-4-1-8 0,-4-3 0 0,0 0 0 0,0 0 8 32,0 0-192-32,0 0-40 0</inkml:trace>
  <inkml:trace contextRef="#ctx0" brushRef="#br0" timeOffset="46145.75">13889 6464 460 0,'0'0'41'0,"0"-8"-33"15,4 4-8-15,1-3 0 0,-1-1 204 0,0 4 40 16,9 0 7-16,0 1 1 0,4-5-199 0,0 4-40 16,9-3-13-16,3 3 8 0,6 0-8 0,7-4 0 15,5 1 0-15,9-1 0 0,8 1 0 0,9-5 0 16,8 5 0-16,4-1 0 0,1 0 0 0,4 1 0 16,8-5 0-16,4 5 0 15,5 3 0-15,9 0 0 0,3-3 8 0,-3 7-8 0,8-8 13 0,-1 8-1 0,6 4-1 16,-1-4 0-16,4-4 12 0,-3 4 2 15,3-4 1-15,-4 0 0 0,-4 1 28 0,0-5 6 16,-4 4 0-16,-1-3 1 0,1 3 4 0,-9-4 1 0,-4 1 0 16,-9-1 0-16,-4 0-11 0,-8 1-3 0,-5-1 0 0,-8 1 0 15,-1 3-4-15,-12 0 0 0,0-4-1 0,-5 5 0 16,-12 3-12-16,0 0-3 16,-5-4 0-16,-8 4 0 0,0-4-5 0,-4 4-2 0,-5 4 0 15,-4 0 0-15,0-1-10 0,-8-3-3 0,-1 4 0 0,-3 0 0 16,-5-4-21-16,0 11-5 15,-9 1-1-15,-8-1-743 0,-9 4-149 16</inkml:trace>
  <inkml:trace contextRef="#ctx0" brushRef="#br0" timeOffset="68255.67">7889 6631 460 0,'0'0'41'0,"0"0"-33"16,0 0-8-16,0 0 0 0,0 0 360 0,9-4 69 15,4 4 15-15,-1 7 2 0,14 9-361 0,0-1-72 16,8 4-13-16,4 7 0 0,9 5-18 0,5 7 2 0,3 7 0 0,9 1 0 16,0-1 16-16,5 5-8 0,3-1 8 0,5 1 0 15,0 3-10-15,-4 4 10 0,0-4-8 0,-9 0 8 16,4 0 8-16,-8-3 6 0,-5-9 2 0,-3 1 0 15,-1-8-16-15,-13-3 0 0,1-12 0 0,-9 0 0 16,0-8 0-16,-9-3-15 0,0-4 3 0,-3-4 1 16,-6-8 43-16,5-3 9 0,-4-5 2 0,-4-6 0 15,-1-5 26-15,-3 0 6 0,-1-3 1 0,-4 0 0 16,-4-1-30-16,-5 5-6 0,-4-5 0 0,0 5-1 16,-4 3-19-16,-4 0-3 0,0 8-1 0,-1 0 0 15,1 0-16-15,4 7-9 0,4-3 1 0,-4 7 0 16,8 0 0-16,9 4 0 0,0 0 0 0,0 0 0 0,9-8-9 0,8 5-2 15,21-1 0-15,5-4 0 32,4 4-17-32,4 4-4 0,1 0-1 0,8 0 0 0,-13 4 26 0,4 0 6 0,-4 4 1 0,-4 3 0 15,-5 0 8-15,-4 8-12 0,-4 8 12 0,0-1-12 16,-17 5 29-16,0 3 6 0,-9 4 1 0,-8 4 0 16,-9 3 24-16,-9 5 4 0,-3-1 2 0,-14 4 0 0,-3 4-4 0,-14-4-1 0,-8 12 0 15,-13 3 0-15,-4 5-39 0,-9-1-10 16,-4 7 0-16,0-3-1219 0</inkml:trace>
  <inkml:trace contextRef="#ctx0" brushRef="#br0" timeOffset="69119.92">24277 6596 1868 0,'0'0'83'0,"0"0"17"16,0 0-80-16,0 0-20 0,0 0 0 0,0 0 0 15,0 0 20-15,0 0 0 0,0 16 0 0,-8-1 0 16,-1 8-7-16,-4 3-1 0,-12 5 0 0,-1 10 0 15,-8 9 0-15,-9 3-1 0,-4 4 0 0,-8 0 0 16,-5 0 0-16,-8 4 0 0,-9-1 0 0,0-3 0 16,-5 0 5-16,-3 0 2 0,0-4 0 0,8-3 0 15,-5-8 4-15,6-1 1 0,-1-10 0 0,13-5 0 16,8-7-14-16,5-7-9 0,12-5 12 0,5-7-12 0,8-11-9 0,5-8-9 16,8-4-2-16,5-11 0 15,8-8-20-15,12-7-5 0,14-12-1 0,0 0 0 16,8-3 7-16,4-5 2 0,9 1 0 0,-4 0 0 0,-4 7 37 0,3 8 18 15,-3 7-2-15,-9 8 0 0,-5 8 21 0,-3 11 4 0,-5 7 1 0,-4 5 0 16,-13 7-11-16,0 0-3 16,4 11 0-16,-8 8 0 0,-5 12-2 0,-12 7-1 15,-5 7 0-15,-8 8 0 0,-9 8-7 0,-4 7-2 16,-4 1 0-16,4-1 0 0,8 4 24 0,5-7 4 0,13-12 0 0,8 0 1 16,9-3 15-16,17-5 4 0,16-7 0 0,23-4 0 15,25-3-28-15,21-9-4 0,30-3-2 0,26-15-851 16,25-11-171-16</inkml:trace>
  <inkml:trace contextRef="#ctx0" brushRef="#br0" timeOffset="75793.4">1338 5943 1868 0,'-8'-7'83'0,"-1"7"17"0,5-4-80 0,4 4-20 16,0 0 0-16,0 0 0 0,0-4 19 15,0-4 0-15,4 1 0 0,9-5 0 0,-13-3 10 0,13-4 3 16,-9-4 0-16,9-7 0 0,0 0-20 0,12-8-4 0,-8-4-8 0,1-7 12 16,7 3-12-16,-3-3 0 15,-1-8 0-15,-4 3 0 0,0 5 0 0,0 3 0 16,-4 1 0-16,0 11 0 0,0 7 0 0,-13 8 0 15,12 0 0-15,-7 8 0 0,3 7 31 0,-8 4 0 16,0 0 0-16,0 0 0 0,0 0 1 0,5 15 1 0,-5 4 0 0,4 12 0 16,9 3-33-16,-5 11 0 0,9 8 0 0,-4 16 0 15,4 3-9-15,9 12 9 0,-5 3-8 0,5 4 8 16,4 8 0-16,8 0-8 0,-4 3 8 0,9 1 0 16,-13-1 0-16,13-3 0 0,0-4 0 0,-1-4 0 15,-8-4 0-15,5-7 0 0,-5-4 0 0,5-8-8 16,-18-3 8-16,5-8 0 0,-1-4 0 0,-8 0 0 15,9-7 0-15,-9-4 0 0,-4 3 0 0,0-7 8 16,-9 0-190-16,0 0-38 0</inkml:trace>
  <inkml:trace contextRef="#ctx0" brushRef="#br0" timeOffset="77981.89">1975 5241 1094 0,'-13'3'97'0,"0"-3"-77"16,5 4-20-16,-14-4 0 0,14 0 89 0,-5-4 15 15,0 1 2-15,0-5 1 0,9 4-6 0,4 4-1 0,-8-7 0 0,8 7 0 16,0-4-32-16,0 4-8 0,8-8 0 0,-8 8-1 16,0 0-39-16,9 0-8 0,3 0-2 0,1 0 0 15,0 8-10-15,0 3 0 16,0 1-10-16,4 3 10 0,0 11-10 0,0 5 10 0,-4 7-10 16,4 0 10-16,4 7 0 0,1 12 0 0,8-4-8 0,0 8 8 15,4 0 0-15,-4 0 0 0,12-1 0 0,-3 5 0 16,-1 0 0-16,5-5 0 0,0 1 0 0,-1 4 0 15,5-1 0-15,0 1 0 0,5-4 0 0,-5-1 0 16,8-3 0-16,-12 4 0 0,0-4 9 0,-9-4-9 16,4 0 0-16,-8 1 0 0,0 3 0 0,-13-8 0 15,0 0 15-15,1-3 0 0,3-4 0 0,-8-4 0 16,4-4-3-16,-13 0 0 0,5-4 0 0,-5-3 0 0,0-4 2 16,5-4 0-16,-9 0 0 0,4-4 0 0,-4-4 5 0,0 1 1 15,0-12 0-15,0 0 0 0,0 0-4 0,-4 4 0 16,4-4 0-16,-13 3 0 0,0 1-4 0,0 0-2 15,5-4 0-15,-14 0 0 16,1 4-10-16,-5 0 0 0,-4-1 0 0,1 9 0 0,-14 3-23 0,-4 4 0 16,-4 0 0-16,3 11 0 15,-11 1 4-15,-1 3 1 0,-9-4 0 0,10 4 0 16,-10 1 18-16,5-5 0 0,4-3-8 0,5-5 8 0,12 1 0 0,0 0 0 16,1-8 8-16,12 0-8 0,0-3 15 0,0-1-3 15,13 0-1-15,4-7 0 0,0 4-11 0,0-4 0 16,13-4 0-16,0 0 0 0,0 0-13 0,0 0-5 15,0 0-1-15,13 3 0 0,-13-3 1 0,13 0 0 16,8 0 0-16,13-3 0 0,-12-9 9 0,21 1 9 16,-1-8-13-16,18-4 5 0,9-7 8 0,16-8 0 0,5-12 8 0,17-10-8 15,16-9 20-15,1-3 0 0,0 4 0 16,9-1 0-16,-14 5-12 0,-3 7-8 16,-14 4 8-16,-12 15-8 15,-17 11-140-15,-13 16-32 0,-18 3-6 0</inkml:trace>
  <inkml:trace contextRef="#ctx0" brushRef="#br0" timeOffset="78297.67">1189 8587 691 0,'-5'-16'30'0,"-3"13"7"0,4-9-29 0,-9 5-8 16,8-5 0-16,-3 1 0 0,4-1 289 0,8-3 57 16,4 0 11-16,1-4 3 0,17-8-260 0,12-3-51 15,9-4-10-15,13-12-3 0,17-3-36 0,17-8 0 16,8-8-9-16,18-7 9 0,8 0 0 0,5 0 0 16,12-4 0-16,0 0 0 0,-8-4 0 0,4 4 0 0,-8-3 0 0,-5 6 0 15,-21 5 0-15,4 3 0 0,-13 5 0 16,-17 3 0-16,5 4 0 0,-14 3 10 0,-3 5-10 0,-9-1 10 15,-5 4-10-15,-4-3-11 16,-8 3 3-16,0 4 0 16,-5 0-140-16,-4 4-28 0,-4 3-6 0</inkml:trace>
  <inkml:trace contextRef="#ctx0" brushRef="#br0" timeOffset="78614.83">1539 7432 1267 0,'-4'-15'56'0,"4"11"12"0,-9-4-55 0,5 5-13 0,4 3 0 0,0 0 0 0,4-16 102 0,9 5 18 15,4-4 3-15,9-4 1 16,12 0-72-16,1-8-13 0,16-3-3 0,14-4-1 0,16-8-23 0,9-4-12 16,9-3 12-16,8-4-12 15,8-8 20-15,10 4-4 0,-1 0 0 0,-9 8 0 0,-12 7-8 0,4 0-8 16,-21 4 12-16,-4 8-12 0,-9 3 9 0,-9 4-9 16,-8 1 0-16,-5 3 9 0,1 0-9 0,-18 3-16 15,5-3 4-15</inkml:trace>
  <inkml:trace contextRef="#ctx0" brushRef="#br0" timeOffset="84721.05">7846 12278 2012 0,'5'-19'89'0,"-1"15"19"0,5-3-87 0,3-1-21 0,-7 4 0 0,12 1 0 16,13-1 11-16,4 4-3 0,0 0 0 0,9 4 0 16,4 3-8-16,8-3-11 15,5 4 3-15,4 7 0 0,5-4 8 0,8 4 0 0,12-3 0 0,5-1 0 16,0 1 0-16,9-1 0 0,-1-3 0 0,10-1-8 16,3 1 8-16,5-8 8 0,-1 4-8 0,1-4 11 15,8 0 1-15,0-4 0 0,-4 4 0 0,-4 0 0 16,0 4 6-16,3-1 2 15,-3 5 0-15,4 0 0 0,-4-1-6 0,-1 5-1 0,-3-1 0 0,3 4 0 16,18 0-5-16,-13 1-8 0,-4-5 11 0,-1 4-11 16,10-3 20-16,-1-5-2 0,-13 1-1 0,-8-4 0 15,0-4 3-15,0-4 0 0,12-4 0 0,-8 1 0 16,-8-9 8-16,-5 5 1 0,9-4 1 0,-9-4 0 16,1 4-3-16,-5-1-1 0,0 1 0 0,-5 4 0 15,-3-1-8-15,-9 5-2 0,0-5 0 0,-5 9 0 16,-3-1 5-16,3-4 1 0,-3 4 0 0,-1 1 0 0,-4-1 10 0,-4 0 3 15,-4 0 0-15,-5 4 0 0,-4 0-1 0,-4 0 0 16,-1 0 0-16,-3 0 0 16,-5-4-7-16,-4 4-2 0,-4 0 0 0,-1 0 0 0,-3 0-12 0,-5 0-2 15,0 0-1-15,-4 0 0 16,-5 0-10-16,1 0 0 0,-1-3 0 0,-8 3 0 16,0 0-120-16,0 0-20 0,0 0-4 0,0 0-672 15,0 0-135-15</inkml:trace>
  <inkml:trace contextRef="#ctx0" brushRef="#br0" timeOffset="85670.75">17338 12343 1900 0,'-9'-12'169'0,"0"-3"-135"16,1 4-34-16,-5-4 0 0,0 3 128 0,0 1 18 0,1-4 4 0,3 3 1 15,1-3-108-15,-1 7-22 16,9 1-4-16,-4-1-1 0,4 1-16 0,0-5 0 0,4 5 0 0,5-1 0 15,3 4 0-15,1-3 0 0,4 7-12 0,5-8 3 16,-1 4 9-16,5 1-13 0,4-1 5 0,4-4 8 16,4 4 0-16,9 1 0 0,9-1 9 0,-1 0-1 15,5 0 0-15,4 0 0 0,0 4 0 0,0-3 0 16,1 3-8-16,3-4 12 0,0 4-4 0,9-4 0 16,4 0-8-16,5 0 0 0,-5 4 8 0,4-3-8 15,1-1 8-15,4 0-8 0,4 0 8 0,0 0-8 16,8-3 12-16,-3 3-3 0,-5 0 0 0,4-3 0 0,0-1 1 0,5 4 0 15,-1-3 0-15,-3 3 0 16,3 0 11-16,-8 0 3 0,4 0 0 0,-4 1 0 16,5-1-13-16,-1 0-3 0,0 0 0 0,1 4 0 15,-1 0 5-15,0-7 1 0,5-1 0 0,-5 4 0 16,5-3-14-16,-1 3 9 0,1 0-9 0,-1 0 8 0,5 0 0 0,0 1-8 16,0 3 12-16,-5 3-4 0,-3 5-8 0,-1 0 0 15,4-5 0-15,-8 5 0 0,9 3 0 0,-5 1 0 16,1-1 0-16,-5 4 0 0,-5-3 0 0,5 3 0 0,0 0 0 15,0 0 0-15,0 1 0 0,0-5 0 0,-8 0 0 0,-1 1 0 16,5-5 21-16,-4 1-1 16,-5-4 0-16,4 3 0 0,1-7-2 0,-9 0-1 15,4 0 0-15,-13 0 0 0,-4-3-1 0,0-1-1 16,5 0 0-16,-5-4 0 0,0 5-3 0,-4-1 0 0,0-4 0 0,-9 8 0 16,-4-4-2-16,0 4-1 0,-4-3 0 0,-1-1 0 15,-12 4 3-15,0 4 0 0,9-4 0 0,-14 3 0 16,1-3-3-16,-5 0 0 15,1 4 0-15,-5-4 0 0,0 4-18 0,-4-4-4 16,-13 0-1-16,0 0 0 16,8-4-218-16,-16-3-44 0</inkml:trace>
  <inkml:trace contextRef="#ctx0" brushRef="#br0" timeOffset="86838.85">14927 9016 2156 0,'-17'-15'96'0,"13"11"19"0,-5-4-92 0,5-3-23 15,0 3 0-15,0 1 0 0,4-5 48 0,0 1 4 16,8-1 2-16,-4 1 0 0,5 0-26 0,0 3-6 16,3-7-1-16,5 3 0 0,-8 5-21 0,8-5 0 15,4 5 0-15,-3 3 0 0,-6 0 0 0,5-3 0 16,1 7 0-16,3 0 0 0,5 0 0 0,8 0 0 16,4 0 0-16,5 0 0 0,0 3 0 0,12-3 0 0,-3 0 0 0,12-3-8 15,4 3 8-15,5-4 0 0,4 0 0 0,-1 4 0 16,10-4 0-16,-5 0 11 0,-4 1-11 0,0-5 12 15,-4 4 2-15,-5-3 1 16,0-1 0-16,-4 4 0 0,-12 0 5 0,-1-3 0 0,-4 3 1 0,-9 0 0 16,-8 4 17-16,0 0 3 0,-4 4 1 0,-5-4 0 15,1 0-20-15,-5 0-4 0,-9 0-1 0,5 0 0 16,0 4-17-16,0 0 10 0,-13-4-10 16,8 7-821-16,-8-7-170 0</inkml:trace>
  <inkml:trace contextRef="#ctx0" brushRef="#br0" timeOffset="92746.09">13517 12130 2167 0,'-17'-7'96'0,"9"3"20"0,3 0-93 0,-3-4-23 15,-1 8 0-15,1-7 0 0,-1 3 44 16,9 4 4-16,0 0 0 0,0 0 1 16,0 0-49-16,0 0 0 0,0 0 0 0,0 0-12 15,0 0-6-15,0 0-1 0,0 0 0 0,9 4 0 16,3 0 9-16,-3-1 2 0,4-3 0 0,0 0 0 0,4 4 8 0,0 0 0 15,0 0 0-15,9-4 0 0,-5 0 0 0,13 0 8 16,5 0-8-16,8 0 11 0,0-8-2 0,8 4 0 16,5 1 0-16,0-1 0 0,0-4 1 0,-1-3 0 0,6-1 0 0,-6 5 0 15,5-8-1-15,-4 3 0 0,0-3 0 0,0 0 0 16,0 0 3-16,-5-1 0 0,1-3 0 0,-9-3 0 16,8-1 10-16,-8-4 2 15,0 1 1-15,5-5 0 0,-5 1-1 0,4 0-1 0,0-5 0 0,1 1 0 16,-1 0-10-16,0 0-1 0,-4 0-1 0,4-4 0 15,-12 0-11-15,-1 0 12 0,1 0-12 16,-5 0 12-16,-4 0-2 0,0 0 0 16,-5 0 0-16,1 0 0 0,-5 4 10 0,1-4 1 15,-5 7 1-15,0-3 0 0,-4 7-1 0,-5-3 0 0,1 4 0 0,-9-5 0 16,0 5-5-16,0-1-2 0,0 4 0 0,-4 0 0 16,-5 1-2-16,1-1-1 0,-1 0 0 0,-4 0 0 15,-4-3-11-15,0 3 10 0,-4-4-10 0,-5 4 10 16,0-3-2-16,-8 3 0 0,0-3 0 0,-4-1 0 15,-1 0-22-15,-4 1-5 0,-4-1-1 0,5 1 0 0,-1 3 12 16,0 0 8-16,5 0-12 0,-5 0 12 16,0 4-11-16,9 0 11 0,-4-3-10 0,3 3 10 0,-3 3-14 0,-1-3 3 15,1 8 1-15,-5-4 0 16,1 4 10-16,-5-1 0 0,-5 1-9 0,-3 7 9 16,-1-4-15-16,1 8 2 0,-5 0 0 0,-4 0 0 15,0 4 5-15,4 0 8 0,-9 0-13 0,1 3 5 0,4 1 8 0,0 3-8 16,0-3 8-16,4 3-8 0,4-3 8 0,1 3 0 15,8 1-9-15,0 3 9 0,0-4-9 0,4 4 9 16,5 1-12-16,-5 3 12 0,4 0-15 0,1 3 4 16,-1-3 1-16,1 8 0 0,4 7-2 0,0 0-1 15,-1 1 0-15,1 3 0 0,0 3-2 0,4 5 0 0,0 3 0 16,0 1 0-16,5-1 3 0,3 0 0 16,1 5 0-16,4 3 0 0,8-1-4 0,1 5-1 15,-1 0 0-15,9 4 0 0,0-5 2 0,4-3 1 16,5-3 0-16,0-5 0 0,3-4 14 0,5-3 0 15,5-4 0-15,3 0 0 0,5 0 0 0,5 0 0 0,-1-7 11 0,8 3-3 16,5-8 12-16,0 5 2 16,5-5 1-16,-1-3 0 0,5 0-11 0,-1-4-3 15,5 0 0-15,0-4 0 0,4 0 11 0,0-3 3 16,4-1 0-16,-4 0 0 0,1-3-3 0,-6 0-1 0,-3-1 0 0,-5 1 0 16,1-8 2-16,-5 4 1 0,0-4 0 0,0 0 0 15,4-4 4-15,-8 4 1 0,-5 0 0 0,-4-4 0 16,0 8-9-16,-4-4-2 0,-4 0 0 0,-5 4 0 15,1-1-16-15,-5 1 10 0,-4 0-10 0,-1 4 8 16,-3-1 0-16,0 1-8 0,-1-1 12 0,-8-7-4 16,0 8 0-16,4 3 0 0,-4-3 0 0,5 3 0 15,-5-3-8-15,0 3 8 0,-5-3-8 0,5-8 8 16,-4 8-8-16,0-1 0 0,-5 1 0 0,5-1 0 16,-5-7-17-16,1 8-6 0,-1-4-1 0,-4 0 0 15,1-4-177-15,-5 0-36 0,-30 0-7 16,-5-12-2-16</inkml:trace>
  <inkml:trace contextRef="#ctx0" brushRef="#br0" timeOffset="95247.35">12543 6593 1612 0,'-30'-31'72'0,"26"20"14"0,8-1-69 0,4-3-17 15,-3 4 0-15,3-4 0 16,-3 3 63-16,3 1 9 0,5 0 1 0,-13 3 1 16,-9 0-25-16,9 1-5 0,5-1 0 0,-5 4-1 0,-13-3-14 0,4-1-2 15,9 8-1-15,0 0 0 16,-4-4-8-16,-5 1-2 0,-16-9 0 0,12 8 0 0,13 1 2 0,-9-5 0 15,-12 0 0-15,0 1 0 0,8-1 8 0,-4-3 2 16,-9 3 0-16,1 1 0 16,-5 3-4-16,0-4 0 0,8 1 0 0,-12 3 0 0,-4 0-10 15,-1 4-2-15,1-4-1 0,-9 8 0 0,-17 4-11 0,0 3 0 16,-5 0 9-16,1 8-9 0,-1 4 0 0,-7 4-12 16,-18-4 2-16,4 11 0 0,0 0-4 0,-8 4-1 15,-18 0 0-15,1-4 0 0,0 4-3 0,-5 4-1 0,0-4 0 0,5-4 0 16,0 4 19-16,-1-4 0 15,-8-3-8-15,5-5 8 0,8 4 0 0,-9-3 0 16,4 0 0-16,-3-5 0 0,-5 1 0 0,0 4 0 16,0-4 0-16,-4-1 0 0,0 1 8 0,-1 4-8 15,1-4 0-15,4 3 0 0,5 1 0 0,-1-1 0 0,0 5 0 0,5-9 0 16,12 9 0-16,-8-5 0 0,9-3 0 0,3 4 0 16,5-1 0-16,5-3 0 0,3 4 0 0,1-4 0 15,4-1 0-15,12 1 0 0,5-4 0 0,9 4 0 16,-1-4 0-16,5 0 0 0,8 0 0 0,0 0 0 15,1 4 0-15,3-4-8 0,5 3 8 0,-5 5 0 16,5 0-11-16,4 3 11 0,9 0-10 0,-9 8 10 16,9 4-12-16,-1 4 12 0,9 7-13 0,1 4 5 0,7 7 8 0,1 1-13 15,-4 11 5-15,8 0 8 0,0 11-9 0,4 8 9 16,4 8 0-16,1 3 0 0,4 4 0 0,0 4 0 16,4 4 0-16,-4 0 0 15,12 7-9-15,-12 0-5 0,17 1-1 0,-17-1 0 0,8-3 15 0,0-5 0 16,1-7 0-16,3 1 0 15,-12-5 0-15,9-4 0 0,-5 1 0 0,4-4 0 16,-8 0 0-16,4-5 0 0,-4 1 0 0,0 4 0 16,4-4 0-16,-13 4 0 0,5-4 0 0,-1 0 0 0,-4-8 0 0,1 4 0 15,7 0 0-15,-7-3 0 0,-1-5 0 0,0 1 0 0,5-8 0 0,-1 0 0 16,-3-4 0-16,3-4 0 16,1 1 0-16,4-5 0 0,-1 1 9 0,-3-8-9 15,8-4 0-15,-13-4 9 0,9 1-9 0,0-9 0 0,0-6 9 0,0-5-9 16,4-7 8-16,-5 0-8 0,6-4 10 0,-6-8-10 15,10 0 9-15,-1 1-9 16,9-5 8-16,0 1-8 0,4-4 0 0,5 3 8 16,3-7-8-16,1-3 0 0,4 3 0 0,4-4 0 15,5 0 8-15,8 4-8 0,0 0 0 0,4 0 0 0,5-4 0 0,-9 4 8 16,9-4-8-16,0 4 0 16,-1 0 0-16,1-3 0 0,8-1 0 0,4 0 0 0,5 0 0 0,-4 0 8 15,3-3 1-15,5-1 0 0,18-3 0 0,-1-4 0 16,8-1 8-16,-12 1 2 0,4 0 0 0,0-4 0 15,5 4-5-15,-1 0-1 0,-8-1 0 0,4 5 0 16,-4 7-13-16,4-7 0 0,4 3 0 0,-4-3 0 0,1 3 15 0,-1 1-3 16,0-5-1-16,13 5 0 15,8-1-2-15,-16 1 0 0,-22-5 0 0,4 1 0 16,13-1-9-16,-8 1 8 0,-14 0-8 0,10-1 8 16,12 1 5-16,0-1 1 0,-13 1 0 0,0 0 0 0,-4 3-1 15,9-3 0-15,-1 3 0 0,1 0 0 0,-5 1-5 0,-4-1 0 16,0 4-8-16,0 1 12 15,0-1-12-15,-4 4 0 0,0-4 8 0,-5 4-8 16,-3 0 0-16,-1 0 0 0,0 4 8 0,0 0-8 16,0-1 0-16,-4 1 0 0,4 4 8 0,-4-1-8 0,-4-3 0 15,0 4 8-15,-5-1-8 0,5-3 0 16,-1 4 0-16,1-4 8 0,-5-1-8 0,1 1 0 0,3 0 0 0,-8-4 0 16,1 0 8-16,-6 0-8 0,1 0 0 0,4 0 9 15,0 0-9-15,-4 4 8 0,4-8 0 0,0 0-8 0,-4 0 12 16,-4-3-4-16,-5 7-8 0,5-8 0 0,-5 4 0 0,-4-3 0 15,-4 7 0-15,-5-4 0 16,1 0 0-16,-1 0 8 0,-4 1-8 0,-4-1 0 0,0-4 0 16,0 1 8-16,-9 3 4 0,1-4 0 15,-1-3 0-15,-4 3 0 0,0-3-12 0,0-1 12 16,-4 1-12-16,0-4 12 0,-5 3-2 0,1-7 0 0,0 4 0 0,-1-7 0 16,1-1 2-16,-1 0 0 0,1-4 0 0,-1-3 0 15,1-4 2-15,-1 3 1 0,-3-3 0 0,3-4 0 16,1 0-15-16,-1-4-10 0,-3 1 2 0,3 3 0 15,-4-8 8-15,5 8 0 0,0-7 0 0,-9 7 0 16,4-8 0-16,0 4 0 0,-4-3 0 0,0-1 8 16,0 1 4-16,0-5 0 0,0 1 1 0,0-1 0 15,-4 1-13-15,0-4 0 0,-1 0 8 0,1 3-8 16,0 1 8-16,-5 0 0 0,1-5-8 0,3 1 12 16,-7 0-12-16,-1 4 9 0,0-5-9 0,-4 5 8 15,0 0-8-15,0-1 0 0,-5 5 9 0,5 3-9 0,-4-4 0 0,-1 5 0 16,5-1 0-16,-4 4 0 0,0-4 0 0,3 0-10 15,1 4 10-15,5 0 0 0,-1 4-8 0,0-4 8 16,4 4 0-16,1 4 0 16,-1-1-9-16,-4 1 9 0,9 3 0 0,-4 5-9 15,-1-1 9-15,1 0 0 0,-1 0 0 0,0 0-8 0,5 8 8 0,-4 0 0 16,-1-4-9-16,5 4 9 0,-5-4-10 0,1 7 10 16,-1-3-13-16,1 4 5 0,-1-4 8 0,1 3 0 15,-1 1-9-15,0 3 9 0,1-3 0 0,4 3 0 16,-5-3 0-16,1 3 0 0,-1-3 0 0,0-1 0 15,1 5 0-15,-1-1 0 0,-3 4 0 0,3-3 0 0,-4-4 0 16,5-1 0-16,-5 1 0 0,4-1 0 16,-8 1 0-16,4 0 0 0,-4-1 0 0,0 1 0 15,0 3 0-15,-4-7 0 0,-1 0 0 0,1 0 8 0,0-1-8 0,3 1 8 16,-3-4-8-16,0 4 0 0,-1-8 0 0,-3 4 0 16,-1-4 0-16,0 1 0 0,-3-1 0 0,3 0 8 15,-4 0-8-15,4 1 0 0,-4-5 0 0,1 0 8 16,-1 1-8-16,-5-5 12 15,6 1-12-15,-1 0 12 0,-9-1-4 0,5-3 0 0,0-8 0 0,0 4 0 16,-1-4-8-16,1 5 0 0,4-9 9 0,-4 4-9 16,4-3 9-16,-4-1-9 0,0 0 12 0,0 5-12 15,4-5 8-15,-4 4-8 0,-1-3 0 0,1-1 0 16,4-3 0-16,-4 3 0 0,-4-3 0 0,3-1 0 16,1 1 0-16,0 3 0 0,4 1 0 0,-4-4 0 15,4-1 8-15,4 1-8 0,5-1 0 0,-5 1 0 0,1-4 0 0,3 0 0 16,1 3 0-16,4-3 0 15,0 4 0-15,4-1 0 0,-4 5-9 0,4-1 9 16,0 8 0-16,0 0-8 0,5 0 8 0,-1 4 0 16,-3 4 0-16,3-1-8 0,5 1 8 0,-9 3 0 15,9 1 0-15,-5-5 0 0,1 5 0 0,3 3-8 16,-3 4 8-16,-1-4 0 0,5 4 0 0,0-4-8 0,-1 5 8 0,1-1 0 16,0 0 0-16,0 0-8 0,-1 3 8 0,1 1 0 15,-5 0 0-15,5 0-8 0,0 0 8 0,-5 3 0 0,1 1 0 0,-1-1 0 16,-8 1 0-16,4 0 0 15,-8-1 0-15,0 5 0 0,-5-5 0 0,-4 5 0 16,-4-5 0-16,0 5-8 0,-1-5 8 0,-7 5 0 16,-1-1 0-16,-4-3-8 0,0-1 8 0,0-3 0 15,-4 4 0-15,-5-5 0 0,-4 5 0 0,1-4 0 0,3 0 0 0,-12 0 0 16,-14-1 8-16,10 5-8 0,8 0 8 0,0 3-8 16,-9 4 0-16,-8 4 0 0,-18 8 0 0,1 7-12 31,0 8-112-31,-18 15-22 0,-25 15-5 0</inkml:trace>
  <inkml:trace contextRef="#ctx0" brushRef="#br0" timeOffset="107738.71">10141 13775 1036 0,'0'0'92'0,"0"0"-73"0,0 0-19 0,0 0 0 16,0 0 208-16,9 3 39 0,-1-3 7 0,1-3 2 15,4 3-187-15,-5 0-37 0,9 0-7 0,-4 0-1 16,9-8-13-16,-1 4-3 0,5 0 0 0,3 1 0 15,1-1-8-15,9 0 0 0,-5-4 0 0,9 5 8 16,-5-5-8-16,5 1 0 0,-5 3 0 0,9-4 0 16,-4 4 0-16,4 1 0 0,0-1 0 0,0 0 0 15,-4 8 0-15,4 0 8 0,4-1-8 0,9 1 8 16,4 0 2-16,0 0 0 0,-13-4 0 0,14 7 0 16,7-3 4-16,-3 4 1 0,-14-8 0 0,14 0 0 0,7 0 9 0,1 0 1 15,-4-4 1-15,-5 0 0 0,1 0-6 0,3 1-2 16,5-1 0-16,-8 4 0 0,-9 0-6 0,8-4-2 0,9 0 0 15,4-3 0-15,-4 3 17 0,-4 0 3 16,4-4 1-16,-1 5 0 0,1-1-23 0,0-4-8 16,0 4 0-16,0 1 0 0,0-5 24 0,4 0-2 15,0 5 0-15,5-1 0 0,-5 0-5 0,5 0-1 0,-1 4 0 0,9 0 0 16,0 0 7-16,-4 0 1 0,0 0 0 0,4 4 0 16,4 0-24-16,0 0-10 0,0 3 1 0,1-7 0 15,-5 4 9-15,0 0 9 16,4 0-1-16,-4-1-8 0,4 1 8 0,5-4-8 15,-1 4 0-15,-3 4 0 0,-5-5 13 0,0 1-4 0,8 0-1 0,-3 4 0 16,-1-5-8-16,4 1 0 0,-3 4-12 0,-1 3 12 16,9 0 0-16,-5 1 0 0,-3-1 0 0,-1 4 0 15,0 1 10-15,1 3-10 0,-1-4 12 0,0 4-12 16,-4-4 18-16,4 0-3 0,1 4-1 0,-5-4 0 16,-5 1 6-16,5-5 2 0,5 0 0 0,-1 1 0 15,5-1-2-15,-5-3 0 0,-8-1 0 0,4-3 0 16,-9-4-4-16,1 0-2 0,-1-4 0 0,-4 4 0 15,5-3-2-15,-9 3 0 0,-5 0 0 0,-3 0 0 16,-1 0-2-16,-4 0-1 0,0 0 0 0,-4 0 0 16,0 3 1-16,0-3 0 0,-1 4 0 0,-7 0 0 15,-5 0-2-15,0 0-8 0,-4-1 12 0,-5 1-4 0,-4 0-8 0,0 0 0 16,1-4 9-16,-6 4-9 0,-3-4 0 0,0 0-12 16,-9-4 2-16,0 4 0 15,4-8-153-15,-8-3-30 0,-4-8-7 0</inkml:trace>
</inkml:ink>
</file>

<file path=ppt/ink/ink1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0:19:29.952"/>
    </inkml:context>
    <inkml:brush xml:id="br0">
      <inkml:brushProperty name="width" value="0.05292" units="cm"/>
      <inkml:brushProperty name="height" value="0.05292" units="cm"/>
      <inkml:brushProperty name="color" value="#FF0000"/>
    </inkml:brush>
  </inkml:definitions>
  <inkml:trace contextRef="#ctx0" brushRef="#br0">24222 11792 2131 0,'-4'-4'189'16,"-5"-3"-151"-16,0 3-30 0,1 0-8 16,-1-3 77-16,1 3 15 0,4-4 2 0,-5 8 1 15,5-4-95-15,-5 1-8 0,5-1-8 0,0-4 0 32,-5 4-18-32,1 1-3 0,-1-5-1 0,0 4 0 15,-3-7 6-15,-1 7 2 0,-4-4 0 0,0 1 0 0,0-1 30 0,-5 1 0 0,-3 3 0 0,-1-4 0 16,0-3 13-16,-4 3-1 0,-8 1 0 0,-5-1 0 15,-4 0-12-15,-4 1 0 0,-5-1 8 0,-4 1-8 16,-12-1 0-16,3 4 0 0,-3-3 0 0,-5-1-10 16,-4 4 10-16,-5-3 0 0,1-1 0 0,4 0 0 15,-1 5 0-15,10-9 8 0,-1 5 0 0,0-5 0 0,14 1 13 16,-5-1 3-16,-5 1 1 0,1 0 0 0,4-5-13 0,0 5-2 16,-1 4-1-16,1 3 0 0,-4-4-9 0,-5 4 0 15,-4 1 0-15,-4 3 0 0,-13 3-12 0,0 1 12 16,0 11-12-16,-4 0 12 0,-5 1-20 0,-3 3 3 0,-1 0 1 0,0 3 0 15,9-3 1-15,-1 4 1 0,1-4 0 16,4 0 0-16,4-4 14 0,9 4 0 0,0-3 0 0,4-5 0 16,4 4 0-16,5-7 0 0,4 7 9 0,0-4-9 15,-5 5 8-15,5-1-8 16,0-4 0-16,-4 8 9 0,-5 0-9 0,0 8 0 16,1-1 0-16,-9 12 8 0,-1 4-19 0,-7 4-4 15,-5 7-1-15,-5 0 0 16,-3 0-24-16,8 4-4 0,0 4-2 0,4-4 0 15,0 4 4-15,9-4 1 0,4 0 0 0,5-8 0 0,3 0 33 0,9-3 8 16,9-1 0-16,8-7 0 0,1 0 0 0,7 0 16 0,10-3-4 0,-1-1-1 16,5 0-11-16,4 0 0 0,4 0 0 0,0 4 0 15,5 4 0-15,-1 0 0 0,0 3 0 0,9 1 0 16,0 0 0-16,5 3 0 0,3-3-9 0,1 3 9 0,8-4 0 0,0 5 0 16,4-5 0-16,9 1 0 15,4-4 12-15,9 0-4 0,4-4-8 0,4-4 12 16,18-4 8-16,-1 0 0 0,9-7 1 0,4 0 0 0,5-4-21 0,8-4-16 15,4-3 2-15,9-1 1 0,-9 0 13 0,5 1 0 16,4-8 0-16,-1 3 0 16,6 1 13-16,-6-1-1 0,1 1 0 0,-4 0 0 0,-1-1-12 0,5 5-16 15,-4-5 3-15,8 5 1 0,-4-9 12 0,4 5 0 16,-4-4 9-16,4 0-9 16,0-1 12-16,4 1-3 0,5-4-1 0,0-4 0 15,8 1-8-15,-4-5 10 0,8-3-10 0,1-8 10 0,-5 0-10 0,4-4 8 16,5-8-8-16,0 1 8 0,-5-4-8 0,5 0 8 15,-5 3-8-15,1 1 8 0,-1 0-8 0,-3-1 0 16,-10 1 0-16,1 3 0 0,-5 1 0 0,1-1 0 16,-5-3 0-16,-9 3 0 0,-8 0 10 0,5 1-10 15,-1-1 12-15,-4 1-12 0,-4-1 24 0,-1 1-1 16,-3-5-1-16,-5 1 0 0,-8-4 1 0,-1-4 0 0,5 0 0 0,-8 3 0 16,-14-3-3-16,1-3-1 0,8-1 0 0,-9 0 0 15,-3-3 19-15,-10 3 4 16,-3 0 1-16,-5-4 0 0,0-3-9 0,-12 0-2 0,-10-1 0 15,-7 5 0-15,8-1 10 0,-13 1 2 16,-13 3 0-16,0-4 0 0,-4 4-23 0,-5-3-4 0,-3-1-1 16,-18 4 0-16,-13-3-4 0,-8-1 0 0,9 1-1 0,-9-5 0 15,-13 1-11-15,-13 0 0 0,-17-1-12 0,-8 5 12 32,-13-5-73-32,-18 9-7 0,-20 3-2 0,-18 7-710 0,-21 8-141 0</inkml:trace>
  <inkml:trace contextRef="#ctx0" brushRef="#br0" timeOffset="3288.86">23077 4587 1382 0,'-13'-34'123'0,"0"15"-99"0,-4-4-24 0,-5-3 0 0,5-5 156 0,-8 1 25 16,-1-4 6-16,-4 0 1 16,0-1-129-16,-4 5-26 0,-9 3-5 0,1-3 0 0,-10 3-28 0,-7-3 0 15,-6 11 0-15,-11 4 0 0,-19 4 0 0,-3 7-11 16,-4 8 1-16,-22 3 0 16,-13 12-32-16,-8 8-6 0,-13 18-2 0,-9 8 0 15,-8 4-14-15,-5 12-4 0,-8 7 0 0,4 11 0 16,-8 8 29-16,4 4 6 0,0 7 1 0,4 4 0 0,9 0 17 0,0 8 4 15,0 0 1-15,12 3 0 0,5 1 10 0,13 3 11 16,8 4-3-16,9 1 0 0,4 3 8 0,9 7 2 16,16-3 0-16,14 7 0 0,4 0-10 0,21 1-8 15,9-1 9-15,12 4-9 0,14 0 8 0,16-3-8 16,5-5 0-16,21-3 0 0,8 3 10 0,22-7-10 0,9-11 10 0,12-4-10 16,14-4 12-16,7-8-4 0,5-4-8 0,17-10 12 15,9-9-4-15,8-11 0 0,9-11-8 0,0-4 12 16,0-15-12-16,12-12 0 0,9-3 0 0,0-16 0 15,0-7 0-15,5-12 0 0,3 1 0 0,5-12 0 16,-4-4 12-16,0-4 5 0,-1-3 2 0,-3-4 0 16,-1-4-5-16,-4-4-1 0,-4-3 0 0,-4-1 0 0,-5-3 23 15,-4-5 4-15,-4-3 0 0,-5-3 1 0,1-5 11 0,-9-11 3 16,8-11 0-16,-8-1 0 0,-9 1-23 0,1-4-4 16,-5-8 0-16,-4-7-1 15,-5-4-11-15,-3-4-1 0,-10 0-1 0,1-4 0 16,-9-7 2-16,-12-1 0 0,-5-3 0 0,-9-4 0 0,-3 4 12 0,-14-8 2 15,-8 1 1-15,-4-5 0 16,-9 5 4-16,-13-1 1 0,-8 0 0 0,-9 0 0 16,-13 4-4-16,-4 8 0 0,-8 0 0 0,-13 3 0 15,-14 4-24-15,-7 5-8 0,-9 2 0 0,-13 1 0 0,-5 8 0 16,-12 3 8-16,-8 0-8 0,-5 8 0 0,-13 7 0 0,-8 9-12 16,-5 10 0-16,-8 4 0 0,0 8-9 0,-17 19-2 15,-9 11 0-15,-21 15 0 16,-13 16-94-16,-17 30-19 0,-17 23-4 0,-18 30-1 15,-16 30-68-15,-17 20-14 0,-14 26-2 0</inkml:trace>
  <inkml:trace contextRef="#ctx0" brushRef="#br0" timeOffset="6918.88">21927 6653 2822 0,'-13'-3'125'0,"9"3"26"16,-5-4-121-16,5 0-30 0,0 0 0 0,0 0 0 0,-1 1 33 0,1-1 1 15,0-4 0-15,4 8 0 0,0 0-44 0,0-4-9 16,0 1-1-16,0 3-1 15,-4-8-39-15,4 8-7 0,0 0-1 0,0-8-1 16,4 5 15-16,-4 3 3 0,-4-8 1 0,-1-3 0 0,5 3 32 0,0 8 6 16,0 0 2-16,0-11 0 0,5 3 26 0,-5-3 6 15,-5 3 1-15,5-3 0 0,0 3-23 0,0 4 0 0,5-3 0 0,-5-1 0 16,0-3 11-16,0 3-3 0,0 8 0 0,0-7 0 16,0 7-8-16,0-4 8 15,0-4-8-15,4 1 8 0,0-5-8 0,-4 5 0 16,4-5 9-16,-4 5-9 0,9-1 0 0,-1 0 0 15,1 1 0-15,0-1 8 0,3-3-8 0,-3 3 0 16,4 1 0-16,-5-5-8 0,1 8 8 0,-1-3 0 0,5 3 0 0,-4 0 0 16,-1-3 9-16,5 3-9 0,-4 4 12 0,-1-4-12 15,1 4 26-15,-9 0-2 16,0 0 0-16,0 0 0 0,8 0 3 0,-8 0 0 0,0 0 0 0,0 0 0 16,0 0-4-16,0 0-1 0,0 0 0 0,0 0 0 15,0 0-1-15,0 0 0 0,-8 4 0 0,-1 0 0 16,1-1-11-16,8-3-2 0,0 0-8 0,0 0 12 31,0 0-133-31,0 0-27 0,0 0-6 0</inkml:trace>
  <inkml:trace contextRef="#ctx0" brushRef="#br0" timeOffset="8053.89">23192 6969 633 0,'0'0'56'0,"0"0"-44"16,0 0-12-16,0 0 0 0,0 11 352 0,4 4 69 15,1-3 14-15,3 3 2 16,-4 8-383-16,5 3-77 0,-5 8-15 0,0 4-3 0,5 4 25 0,-5 11 4 0,-4 12 2 0,-4-1 0 15,0 9 2-15,-9-1 0 0,0 8 0 0,-8-1 0 16,-5 5 8-16,-8-4 0 0,0 3-9 0,-5-3 9 16,1-4 8-16,-9-4 7 0,0-4 1 15,-9 1 0-15,-4-1 32 0,-4-3 6 0,0-1 2 0,-8 1 0 16,-1-1 3-16,-4 1 1 0,-9-8 0 0,14 0 0 16,3-8-23-16,5-7-4 0,5-4-1 0,7-4 0 15,5-7-18-15,9-4-4 0,4-4-1 0,4-4 0 16,8-4-125-16,1-7-24 15,8-4-6-15,5-4-1 0,-1-7-103 0,9-16-21 0,4-45-4 16,13-4-1-16</inkml:trace>
  <inkml:trace contextRef="#ctx0" brushRef="#br0" timeOffset="8219.27">21978 8400 576 0,'5'-37'25'0,"-5"25"6"0,0 1-31 0,0-4 0 0,0 3 0 0,-5 1 0 0,-3 3 378 0,4 1 70 16,-1-1 13-16,-3 0 3 0,3 5-302 0,5 3-61 16,-8 3-12-16,4 5-2 15,-5 0-50-15,1 7-9 0,3 8-3 0,-3 3 0 16,3 8-25-16,-3 8 0 0,-1 7 0 0,5 5 0 15,0 10 14-15,0 1-2 0,-1-1-1 0,10-3 0 0,3-4 11 0,9 0 2 16,0-8 1-16,13 1 0 0,9-1-17 0,20-3-8 16,23-4 0-16,20-5 8 15,22-10-118-15,34-12-24 0,30-15-5 0</inkml:trace>
  <inkml:trace contextRef="#ctx0" brushRef="#br0" timeOffset="14081.4">20615 6501 633 0,'0'-18'28'0,"0"18"6"0,0-8-34 0,-4 0 0 16,4-3 0-16,0 0 0 0,-4-1 221 0,-1 5 38 16,1-5 7-16,4 1 2 15,-4-1-199-15,0 5-39 0,-1-5-8 0,5 5-2 16,-4-1-20-16,-5-3 9 0,1 3-9 0,-1 4 0 15,1-3 39-15,-1-1 1 0,-4 1 0 0,5-1 0 16,-5-3-13-16,5 7-3 0,-5 0 0 0,0-7 0 0,-4 3 7 0,4-3 1 0,-4 7 0 16,0-4 0-16,0 1-32 0,4-1 0 15,0 4 0-15,0-3 0 0,-4-1 15 0,4 4-3 16,0 0-1-16,1 1 0 0,-1 3-11 0,-4 0 0 16,-5 0 0-16,1 0 0 0,0 3 0 0,-1 1 0 0,-3 0 0 0,-1 4 0 15,0-1 0-15,-4 5-9 0,5-5 9 0,-5 5 0 16,0-1-10-16,4 0 10 15,5 1-8-15,-5 3 8 0,1 0 0 0,3 0 0 0,5 1 0 16,0 6-8-16,-4 1 8 0,8 0-10 16,-4 0 10-16,4 3-10 0,4 1 10 0,-3-1-8 0,-1 5 8 0,4-1-8 15,5 1 8-15,4-1-8 0,-4 0 8 0,8 1-8 16,-4-5 16-16,0 5 3 0,4-1 1 16,1 4 0-16,-5-3-12 0,8-1 0 0,1 4 0 0,-1-7 0 15,1-1-13-15,-1 1-5 0,5 0-1 16,0-1 0-16,0-7 7 0,-5 0 2 0,5 0 0 0,4 0 0 15,0-4 2-15,0 4 0 0,-4-7 0 0,4 3 0 16,0-7 8-16,1 3-8 0,-1 0 8 0,-5 1-8 16,6-1 8-16,-6 0 0 0,10 1 0 0,-5-1 0 15,0-3 0-15,0 3 0 0,9-7 0 0,-5 0 0 16,0 0 0-16,5-4 0 0,0-4 0 0,-1 4 0 0,1-8 0 0,4 1 8 16,-5-5 0-16,1 5 0 0,4-9 20 0,0 1 5 15,-4 4 1-15,-5-4 0 16,5 0-11-16,-5-1-3 0,0 1 0 0,1 0 0 15,-5 0 13-15,0 0 3 0,0-4 0 0,0 3 0 0,0-6-4 0,-4 3 0 16,0-4 0-16,4 4 0 0,-4-4-7 0,4 0-1 16,0-3-1-16,0 3 0 0,-4-4-7 0,4 5 0 15,-9-5-1-15,5 4 0 0,-8 0 8 0,3-3 1 16,-4 7 1-16,-4-8 0 0,-4 1 19 0,0-1 4 16,-5 0 1-16,1-3 0 0,-9 3-5 0,0-3-2 15,-5-4 0-15,1 0 0 0,-9 0-14 0,-4-4-2 16,-5 0-1-16,-3 0 0 0,-5-4-13 0,-13 8-2 15,0-1-1-15,-9 13 0 16,-3 3-47-16,-22 7-10 0,-17 12-1 0,-17 19-1 16,-22 19-199-16,-30 15-40 0,-183 65-8 0,60-19-2 0</inkml:trace>
  <inkml:trace contextRef="#ctx0" brushRef="#br0" timeOffset="19931.64">23491 2540 1328 0,'-13'12'59'0,"13"-12"12"0,-8 11-57 0,3 4-14 0,1 8 0 0,4 7 0 0,-4 1 0 0,8 10 0 16,0 5 8-16,1 11-8 15,-1 4 0-15,5 15-16 0,-1 0 3 0,1 7 1 16,-9 5 12-16,4 10 0 0,-4 16 0 0,-4-7 0 0,-5 7 0 0,-4 7 0 15,-4 1 0-15,0 3-9 16,0-3 9-16,-4-9 0 0,-5-2 0 0,0-9 0 0,5-3 30 0,-5-8 2 16,1-4 0-16,-1-11 0 0,0-7 18 0,5-8 4 15,0-8 1-15,-1-4 0 0,1-3-19 16,0-8-3-16,4-4-1 0,-5-8 0 0,5 1-32 0,0-8 0 16,0-4 0-16,0-3 0 15,0-5-29-15,0-7-13 0,-5-4-2 0,5-3-1 16,0-8-7-16,0-4-2 0,0-4 0 0,4-4 0 0,4-3 54 0,-3-1 0 15,7 1 11-15,-3 0-2 0,-1 3 49 0,5-3 10 0,-5 3 1 0,1 8 1 16,-1 0 27-16,1 8 6 0,4-4 1 0,-5 7 0 16,9 8-63-16,-4 0-12 0,-5-4-2 0,1 12-1 15,3 3-26-15,-3 8 0 0,-1 4 0 0,1 4 0 16,3 7-8-16,-3 4 8 0,-1 3 0 0,5 5 0 16,0 0-8-16,4-1 8 0,0-3-10 0,0-4 10 15,0 0 0-15,8-8 0 0,5-7 0 0,4 0 0 16,9-4 8-16,12-4 0 0,9-4 1 0,13-14 0 15,13-5-31-15,17-15-6 0,12-11-2 0,14-15 0 16</inkml:trace>
</inkml:ink>
</file>

<file path=ppt/ink/ink1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0:19:57.713"/>
    </inkml:context>
    <inkml:brush xml:id="br0">
      <inkml:brushProperty name="width" value="0.05292" units="cm"/>
      <inkml:brushProperty name="height" value="0.05292" units="cm"/>
      <inkml:brushProperty name="color" value="#FF0000"/>
    </inkml:brush>
  </inkml:definitions>
  <inkml:trace contextRef="#ctx0" brushRef="#br0">9483 1500 1094 0,'-4'-19'97'0,"0"-8"-77"0,-5 0-20 0,1 1 0 15,3-5 43-15,-8 5 5 0,5-1 0 0,-13 4 1 16,8-7-11-16,-9 7-2 0,5 0-1 0,-8 4 0 16,-1 4-4-16,5 4-1 0,-18-4 0 0,5 11 0 15,0 4-30-15,-5 4 0 0,5 11 0 0,-4-4 0 16,-14 16 0-16,1-1-12 0,0 5 12 0,-9 14-13 16,-8-3 13-16,-1 11 0 0,1 12 12 0,-1 7-12 15,-3 15 0-15,3-3 0 0,5 0 0 0,9 11 0 0,-1-12 0 0,9 12 0 16,0-11 0-16,17-1 0 15,5 1 0-15,12-5 0 0,4-6 0 0,9-9 0 16,5-7-14-16,12-7 3 0,4-5 1 0,-4 1 0 16,9-12 10-16,4-4 11 0,4 8-3 0,0-15 0 0,0 0-8 0,0 0 0 15,5-1 9-15,-1-3-9 16,-3 0 8-16,3 0-8 0,-4-3 8 0,0 3-8 0,5-4 18 0,-9 4-1 16,-9 0 0-16,1 7 0 0,7-7-17 0,-16 0 0 15,0 0 0-15,-4 4 0 0,-1 0 15 0,-8 3 5 16,-8 5 2-16,-1-5 0 0,-8 9-2 0,-9 6-1 0,-8-3 0 15,-13 0 0-15,-8 8 1 0,-10 11 1 16,1-4 0-16,-4 4 0 0,-9 0-11 0,4-4-2 16,-3-3-8-16,11-9 12 0,1 1-4 0,17-12-8 15,5-7 11-15,7-8-11 0,14-3 15 0,4-5-4 16,0-7-1-16,8 4 0 0,9-4 13 0,0 0 2 0,0 0 1 0,0 0 0 16,9 0-5-16,4-4-1 0,-1 4 0 0,6 0 0 15,-1 8-20-15,0 0 0 0,-4-1 0 0,4 5 0 16,4 3 0-16,0 4 0 15,1 4 0-15,-5 11 0 0,4 0-17 0,1 8-2 16,-1 3 0-16,0 5 0 0,1 7 19 0,-1 11 0 0,-8-7-8 0,8 7 8 16,1 8 0-16,-1 8 0 0,5 11 0 0,-14-4 0 15,10 4 0-15,-9 7 0 0,12 8 0 0,-12 4 0 16,0 12 0-16,0 3 0 0,4 0 0 0,-9 11 0 16,5 9 0-16,-9 2 0 0,1 1 0 0,-1 4 0 15,0 7 0-15,1 5 0 0,-1-1 0 0,0 0 0 16,-4-4 8-16,9 0-8 0,-5-7 0 0,4 0 0 15,1 3 8-15,8-7-8 0,0-7 0 0,0-1 0 16,5-4 18-16,-1-7-2 0,13 0-1 0,0-4 0 16,-4-3-15-16,9-1 9 0,8 0-9 0,4-3 8 15,-8-4 13-15,17-1 3 0,4 9 0 0,8-5 0 16,14 1-4-16,4-4 0 0,4-4 0 0,0-4 0 0,12-4 4 0,10-15 0 16,3-15 0-16,10-11 0 15,3-16-24-15,26-26 9 0,17-19-9 0</inkml:trace>
  <inkml:trace contextRef="#ctx0" brushRef="#br0" timeOffset="23372.72">12081 4219 57 0,'-8'-4'0'0,"4"4"0"15,4 0 0-15,0 0 0 0,0 0 177 0,0 0 31 16,0 0 5-16,0 0 2 0,0 0-120 0,0 0-24 0,0-8-5 0,0 8-1 16,4-11-17-16,-4 11-4 0,4-11-1 0,-4-1 0 15,-4 5-19-15,4 7-3 16,4-8-1-16,-4 8 0 0,-8-7 6 0,8 7 1 16,0 0 0-16,0 0 0 0,0 0 16 0,0 0 3 15,0 0 1-15,0 0 0 0,12 0-20 0,-12 0-4 0,0 0-1 0,0 0 0 16,13 3-1-16,-4 1 0 15,-9-4 0-15,0 0 0 0,13 4 7 0,-1 0 0 0,5 0 1 16,-8-4 0-16,-9 0 8 0,13 0 2 0,8-4 0 0,-8 4 0 16,-4 4-19-16,12-1-4 0,0 1-1 0,9-4 0 15,-4 0-15-15,-5 0 8 0,5 0-8 0,4 0 0 16,12-4 15-16,-3 4-3 0,-18 0-1 0,13 0 0 16,5 0 5-16,-1-3 2 0,-8-1 0 0,5 0 0 0,-1 0-1 0,0 4 0 15,4-4 0-15,-3 1 0 16,3-1 3-16,5-4 0 0,-1 4 0 0,1 1 0 15,0 3-10-15,0-4-2 0,-5 0 0 0,5 4 0 16,-5 0-8-16,5 0 10 0,0-8-10 0,0 5 10 16,-5 6-10-16,5-3 0 0,-5-3 9 0,1 3-9 15,-1 3 9-15,5-3-9 0,4-3 12 0,0-1-12 0,0 0 16 16,4 4-4-16,-4-8-1 0,4 1 0 0,5 3 5 0,0-7 2 16,-5 3 0-16,0 0 0 0,0 1-10 0,1 3-8 15,3 0 12-15,-4 0-12 0,1 1 9 0,-1-1-9 16,5 4 0-16,-1-4 9 0,-4 4-9 0,5 4 0 0,0 0 0 0,-5-4 8 15,0 0 1-15,5 0 0 16,3 0 0-16,-3 3 0 0,4-3-9 0,0 0 0 16,8 0-12-16,0 0 12 0,-3 0 0 0,-1-3 8 15,0 3 2-15,0 0 0 0,0-4-10 0,4 0 8 16,-4 0-8-16,0 0 8 0,5 1 1 0,-5-1 0 16,4 0 0-16,-4 0 0 0,1 4 5 0,-1-4 1 15,0-3 0-15,4 3 0 0,0 4 7 0,-3 0 2 0,3-4 0 0,-4 0 0 16,4 4-24-16,-3-7 0 0,-6 3 0 0,5 0 8 15,-4 4-8-15,0-4 11 0,0 4-11 0,0-7 12 16,0 7 0-16,-1-4 0 0,1 0 0 16,-4 0 0-16,-5 4-3 0,0 0 0 0,1-11 0 0,-5 11 0 15,-5-4 11-15,10 0 3 0,-5 4 0 0,4 0 0 16,-4 0-7-16,0-7-2 0,-4 3 0 0,-1 4 0 16,1-4-2-16,-4 4 0 0,-1-4 0 0,-8 4 0 15,4 4 1-15,-4-4 0 0,-4 0 0 0,-1 0 0 16,1 0-13-16,0 0 11 0,-5 4-11 0,-4-4 10 15,4 4-10-15,-3 3 0 0,-1-7 9 0,-5 0-9 16,1 0 0-16,0 4 9 0,-4-4-9 0,3 4 0 16,-3 0 8-16,0 3-8 0,-1-7 0 0,1 0 0 15,-9 0 8-15,0 0-8 0,0 0 0 0,0 0 0 0,0 0 0 0,0 0-19 16,0 0 3-16,0 0 0 16,0 0-195-16,0-11-38 0,4-23-8 0,-13-23-2 0</inkml:trace>
  <inkml:trace contextRef="#ctx0" brushRef="#br0" timeOffset="55238.85">15692 5757 1119 0,'17'-8'24'0,"-17"8"6"0,0 0 1 0,5-7 1 0,3 3-32 0,-8 4 0 0,9-8 0 0,-9 8 0 15,0-7 71-15,0 7 8 16,0 0 1-16,0 0 1 0,4-4-23 0,-4 4-5 15,0 0-1-15,0 0 0 0,4-4-24 0,-4 4-6 0,0 0-1 0,0 0 0 16,0 0-9-16,0 0-3 0,0 0 0 0,0 0 0 16,0 0 12-16,9 4 3 0,-9-4 0 0,8 4 0 15,5 3-24-15,-4 1 0 0,4-4 0 0,-5 0 0 16,5-1 0-16,-5 5 0 16,1-4 0-16,4 7 0 0,-5-7 0 0,10 4 0 0,-6-5 0 0,5 5 8 15,1-4 3-15,-1 3 1 0,4 1 0 0,0-4 0 16,1 3-12-16,3-3 12 0,-3 0-12 0,3 4 12 15,1-5 0-15,4 1 0 0,4-4 0 0,-4 0 0 16,0 4 0-16,4-4 0 0,5 0 0 0,-1 0 0 16,-4 0-4-16,5 0 0 0,-1 0 0 0,5 0 0 0,-9-4 4 15,5 4 1-15,-1-4 0 0,0 4 0 16,1-3-13-16,-5 3 0 0,-4-4 0 0,4 4 0 16,0 0 0-16,-4 0 0 0,0 0 8 0,0 0-8 15,0 0 14-15,0 0-3 0,0-4-1 0,-5 4 0 0,5 0 2 16,0 0 0-16,-4 0 0 0,4 0 0 0,-5-4 0 0,-3 0 1 15,4 1 0-15,-5-1 0 0,5 0-3 0,-5 0-1 16,0 0 0-16,1 1 0 0,-1-5 2 0,0 0 0 16,-4 5 0-16,5-5 0 0,-1 4-2 0,1-7 0 15,-5 3 0-15,0 4 0 16,0-3-9-16,4 3 12 0,1-4-12 0,-5 5 12 0,-5-1-12 16,6-4 8-16,3 5-8 0,-4-5 8 0,-4 8-8 0,0-4 12 15,8-3-12-15,-8 7 12 0,4-4-12 0,-4 0 12 16,4 0-12-16,-4 0 12 0,4 1-4 0,-4 3 0 15,-1-4 0-15,1 0 0 0,-4 0-8 0,4 0 0 0,-1 1 0 16,-12 3 0-16,0 0 0 0,0 0 0 0,9 0 0 0,-9 0 0 16,0 0 8-16,0 0-8 0,0 0 8 0,0 0-8 15,0 0 8-15,0 0-8 0,0 0 0 0,-9-4 8 16,1 4-8-16,-9-4 0 16,4 4 0-16,0 0 0 0,-4 0 0 0,0 4 0 15,-9 0 0-15,1-4 0 0,-1 0-8 0,0 3 8 0,-4-3 0 0,5 0 0 16,-1 4 0-16,1 0 0 0,-1-4 0 0,-4 4 0 15,0 0 0-15,0-1 0 0,-4 5-8 0,0-4 8 16,-5 0-12-16,1-1 1 0,-5 5 1 0,0 0 0 16,5-5-6-16,-1 5 0 0,-3-4-1 0,3 3 0 15,1-3 17-15,-1 4 0 0,1-5-8 0,4 5 8 16,-5-4 0-16,5 0 0 0,0 3 0 0,0-7 0 16,-5 4 0-16,1-4 0 0,-1 4 0 0,1 3 0 15,-5-3 0-15,0 4 0 0,1-1 0 0,-5 1 0 16,0 3-20-16,0 1 0 0,-5 3 0 0,5 0 0 15,-4 0-16-15,4-3-3 0,0 7-1 0,4-8 0 0,5 1 20 0,-1 3 4 16,1-4 1-16,8 1 0 0,0-1 15 0,9-3 0 16,-1 3 12-16,1-3-12 15,4 3 0-15,4-3 0 0,0-5 0 0,5 5 0 16,-1 0 12-16,1-1-4 0,8-7 0 0,0 8-8 0,-5-1 0 0,5 1 0 16,0 0 0-16,9-1-12 15,-1-3 12-15,1 0 0 0,-9-4 0 0,4 3 0 0,5 5 0 0,4 0 13 16,-1-5-4-16,6 1-1 0,3 0 2 0,5-4 0 15,-1 4 0-15,5-4 0 0,0 0 2 0,4 0 0 16,0-4 0-16,5 4 0 0,-5-8-4 0,5 8-8 16,3-3 12-16,1-1-4 0,0 0-8 0,4 0 0 0,-5 0 0 15,5-3 0-15,0 3 0 0,5 0 8 16,-5-3-8-16,0 3 0 0,-4 0 0 0,4 0 0 16,-5-3 8-16,1-1-8 0,0 1 0 0,-1-1 0 0,5 4 0 15,-8-3 8-15,-1 3 0 0,1-4-8 0,-1 1 12 0,1 3-4 16,-5 0 4-16,-4-4 1 0,8 5 0 0,-8 3 0 15,0-8 1-15,0 0 0 0,0 5 0 0,-4-1 0 16,-1 0 0-16,1-4 0 0,0 5 0 16,-1-1 0-16,-3 0-6 0,-1 0 0 0,0 4-8 0,1-4 12 15,-1 1-12-15,-4 3 8 0,4 0-8 0,1-4 0 16,-5 4 0-16,-4 0 8 0,8 0-8 0,-4 0 0 16,-4 0 0-16,-4 0 0 0,3-4 0 0,-3 4 0 15,-9 0 8-15,0 0-8 0,0 0 0 0,8 4 9 16,-8-4 8-16,0 0 2 0,0 0 0 0,0 0 0 15,0 0-19-15,0 0 0 0,0 0 0 0,0 0 0 16,0 0 0-16,0 0 0 0,-12-4 8 0,3 4-8 16,-8 0 8-16,-4 0-8 0,4-4 12 0,-1 0-12 0,-7 1 11 0,-1-1-11 15,-4-4 10-15,-4 4-10 16,4-3 0-16,-4 3 8 0,-4 0-8 0,-5 0 0 16,0 1 0-16,-4-1 0 0,4 0 0 0,-4 4 0 0,0-4 0 0,0 0 0 15,0 1 0-15,0 3 0 0,0 0 0 0,0 0 0 16,-4 0 0-16,0 3 0 0,-5 1 0 0,-4 0-8 15,1-4 8-15,-6 4 0 0,1 3-12 0,0-3 4 16,4 0 8-16,1 4-13 0,3-1 13 0,5 1 0 16,-1-8-10-16,5 4 10 0,5-4 0 0,-1 3 0 15,0 1 0-15,5 0 0 0,4 0 0 0,-1 0 0 16,5-1 0-16,1 1 0 0,-1 0 0 0,0 0 0 16,4 0 0-16,5-4 0 0,-5 3 0 0,9 1 0 0,-4 0-9 0,4 0 9 15,-1 0-9-15,6-1 9 0,-1-3-13 0,4 4 5 16,-4 0-1-16,5 0 0 15,-1 0 0-15,1-1 0 0,8-3 9 0,0 0-13 0,0 0 5 0,0 0 8 16,0 0-13-16,0 0 5 0,13 8 8 0,-1 0-13 16,1-5 13-16,4 1-9 0,9-4 9 0,4 0-8 15,0-7 8-15,13 3 0 0,4-4 0 0,12-3-8 16,6-1 8-16,-1 1 0 0,8-4 0 0,5 0 0 16,9-4 0-16,-1 0 0 0,1 0 0 0,3 0 0 15,-3 0 0-15,-5-4 0 0,4 0 0 0,-3 4 0 16,-5 0 8-16,-1 0-8 0,1 0 8 0,0 0-8 15,-4 0 19-15,-5 4-1 0,-8-4 0 0,0 4 0 16,-4 0 5-16,-5-1 1 0,0 1 0 0,0 0 0 0,-12 0-1 0,4 3 0 16,-5-3 0-16,0 8 0 15,-3-1-7-15,-5 4 0 0,-5 0-1 0,-3-3 0 16,-5 7-7-16,0-4-8 0,-4 0 11 0,-13 4-11 16,0 0 15-16,0 0-4 0,0 0-1 0,0 0-809 15,-17 12-161-15</inkml:trace>
  <inkml:trace contextRef="#ctx0" brushRef="#br0" timeOffset="59576.1">18316 5852 403 0,'-17'-8'36'0,"17"8"-36"0,-9-3 0 16,1-5 0-16,-1 0 255 0,9 8 44 0,-4-3 9 0,4 3 1 16,0-8-208-16,0 8-41 0,-8-8-9 0,8 8-2 15,0 0-1-15,0 0 0 0,0 0 0 0,0 0 0 16,0 0 4-16,0 0 1 0,0 0 0 0,0 0 0 15,0 0-9-15,0 0-1 0,0 0-1 0,0 0 0 16,0 0-16-16,0 0-3 0,0 0-1 0,12-3 0 16,-3 6-10-16,-1-3-3 0,5 8 0 0,-4-4 0 15,4 3-9-15,4 1 0 0,0 0 0 0,4 3 0 16,5-3-8-16,-1 3 8 0,5-3 0 0,5 3 0 0,-1-3 0 0,4-1 0 16,5 1 0-16,-5-1 0 15,1 1 0-15,4 3 0 0,4-3 10 0,0 0-10 0,0 3 10 0,8-3-10 16,-4 3 8-16,5-3-8 15,-5-1 13-15,5 5-2 0,-9-1-1 0,8-3 0 16,-3 3 8-16,-1-3 2 0,0 3 0 0,1 0 0 16,3-3-3-16,-4 0 0 0,5-1 0 0,-5 1 0 0,0-1-2 0,5-7-1 15,-5 0 0-15,-4 0 0 0,0 4 2 0,-4-4 1 16,4 0 0-16,0 0 0 0,-4-4 1 0,0 0 0 16,-1 4 0-16,5-3 0 0,0-1 1 0,0 0 0 15,-4 0 0-15,4 4 0 0,-4 0-9 0,4 0-2 0,-9 0 0 0,5 0 0 16,-5 4-8-16,5-4 12 15,-4 0-12-15,-1 0 12 0,1 4-12 0,3-4 0 16,-3 0 0-16,3 0 8 0,1 0-8 0,0-4 0 0,0 0 0 0,-1 1 0 16,1-5 0-16,0 4 8 15,-5 0-8-15,5 1 0 0,-4-9 0 0,-1 5 0 0,-4-1 0 0,5 0 0 16,-1 1 0-16,-4-1 0 0,5 1 0 0,-9-1 0 16,0 0 0-16,-1 1 0 0,-3 3 0 0,0-4 0 15,-9 5 0-15,4-5 0 16,1 4 0-16,-5-3 0 0,0 3 0 0,-4-4 8 15,-1 1-8-15,-3-1 0 0,0 8 0 0,-9 0 0 0,8-8 0 0,1 1 0 16,-1-1 15-16,-4 1-3 0,1-5 0 0,-1 5 0 16,5-5-12-16,3 1 0 0,-7-1 0 0,3-3 0 15,1 0 0-15,-1 0 0 0,1-4 0 0,-5 4 0 0,0-4 0 16,1 0 0-16,-1-4-12 0,0 4 12 16,-4-4-12-16,-4 0 12 0,0 1-12 0,-5-5 12 15,5-3-13-15,-9-5 4 0,-4 9 1 0,-4-5 0 0,8-7 8 0,-4 12 0 16,4-5 8-16,-4 1-8 15,4 4 0-15,0-1 0 0,4 0 0 0,1 1 0 16,-5 3 0-16,9-4-10 0,0 1 10 0,4-1-13 0,-9 4 13 16,9 1 0-16,0-5-10 0,4 4 10 0,-4-3 0 0,5-1 0 15,-5-3 0-15,4 7 0 0,0 0 0 0,0 0 0 16,-8-3 0-16,4-1 0 0,0 4 0 0,0 1 0 16,-4-1 0-16,0 4-11 0,-1 0 11 0,1 0 0 15,0 0 8-15,-9 0-8 0,0 4 0 0,0-1 0 16,9 1 0-16,0 4 0 0,-5-4 0 0,1 7-10 15,3 1 10-15,-3-1-13 0,4 0 2 0,-5 1 1 0,5-1 0 0,-1 1 0 16,1-1 0-16,-4 4 0 16,-1-3 0-16,5 7 0 0,-5-12 10 0,1 12-12 15,-1-4 12-15,-4 1-12 0,1 3 12 0,-1-12 0 16,0 12-9-16,-4-4 9 0,-5 1 0 0,5-1 0 0,-4 4 0 0,-5-8 0 16,-4 8 0-16,1-4 0 15,-1 4-9-15,-5-3 9 0,1 3 0 0,-4 0 0 16,-9 3-8-16,0 1 8 0,4-4 0 0,-4 4 0 0,4 0-8 15,-4 3 8-15,0-3 0 0,0 8 0 0,-4-12-8 0,0 7 8 16,-1-3 0-16,-3 4 0 0,-1-5 0 0,1 5 0 16,-5 0 0-16,0 3-8 0,5-3 8 0,-5-1 0 15,4 5 0-15,1-1 0 0,-1 0-8 0,5 4 8 16,-5-3 0-16,1 3 0 0,-9-11 0 0,8 11 0 16,0-7 0-16,5-1 0 0,-9 5 0 0,5-1 0 15,4 0 0-15,4-3 0 0,-5-4 0 0,5 3 0 16,-4 1 0-16,0-4 0 0,-1 0 0 0,-3 3 0 0,4-7 0 0,-1 4 0 15,5-8 0-15,0 4 0 16,0 0 0-16,5 0 0 0,-5 0 0 0,4 0 0 16,0-4 0-16,0 4 0 0,-4 4 0 0,0-4 0 0,5-4 0 0,-5 1 0 15,-5-1 0-15,10 4 0 16,-1 0 0-16,4-4 0 0,1 0 0 0,-1 4 0 0,5 0 0 0,-4 0-8 16,8 0 8-16,-4 0 0 0,4 0 0 0,0 0 0 15,0 4 0-15,4 0 0 0,-4-4 0 0,1 4 0 16,-1-1 0-16,4 1 0 0,0 0 0 0,-4 0 0 15,5 3 0-15,-5-3 0 0,0 8 0 0,4-12 0 16,5 7 0-16,-5-3 0 0,1 4 0 0,3 3-10 16,5-3 10-16,-4-1-12 0,-1 1 12 0,10-1 0 15,-5 1 0-15,4 3-8 0,0 1 8 0,0-5-8 16,0 5 8-16,5-5-8 0,-5 5 8 0,4-1-8 16,1-3 8-16,-1 3-8 0,5 4 8 0,0-3-10 15,-1 7 10-15,1 0-10 0,-4 0 10 0,3 3-8 0,1 1 8 0,0 0-8 16,0 0 8-16,4 3-8 15,0 5 8-15,0-8-8 0,-5 3 8 0,5-3 0 0,5 4 0 0,-5 3-8 16,4 0 8-16,0-3 0 0,-4 3 0 0,4 1 0 16,5-5 0-16,-5 5 0 0,0-1 0 0,5 0 0 15,-5-3 0-15,5 0 0 0,-5-1 0 0,0-3 0 16,5-4 0-16,-5 4 0 0,0-4 0 0,1 0 0 16,-1 0 0-16,-4-4 0 0,4 0 0 0,1 0 0 15,-5 0 0-15,4-7 0 0,0 3 0 0,0-3 8 0,-4-8-8 0,9 8 0 16,-9-8 0-16,8 11 8 15,1-3-8-15,4-1 0 0,-5 1 0 0,1-1 0 16,4-7 0-16,4 4 0 0,0-4 0 0,0 0 0 16,0 0 0-16,4-4 0 0,5 4 0 0,0 0 0 15,4 0 0-15,-5 0 0 0,5-3 0 0,0 3 0 0,0 0 0 0,0 3 0 16,0-3 0-16,0 8 0 0,0-4 0 0,0 3-10 16,4 5 10-16,0-5 0 0,4 9-8 0,1-1 8 0,-1 4 0 15,5-4 0-15,0 4 0 0,0 0 0 16,8-4 12-16,-4 0-3 0,4 1-9 0,-4-5 0 15,4 0-12-15,-4-3 12 0,0-1 0 0,-4-3 8 16,8 0 2-16,-4-4 0 0,-4 0-10 0,0 0 10 16,-5-4-10-16,1-3 10 15,-1-5-177-15,-8 1-35 0</inkml:trace>
  <inkml:trace contextRef="#ctx0" brushRef="#br0" timeOffset="65407.55">11274 6296 288 0,'0'0'25'0,"0"0"-25"16,0 0 0-16,0 0 0 0,-13 0 109 0,13 0 17 0,0 0 3 0,0 0 1 16,-13 0-30-16,13 0-7 15,9 4-1-15,3 0 0 0,1-4-18 0,0 0-4 0,-13 0-1 0,13 0 0 16,8 0-13-16,-4 0-2 0,-17 0-1 16,13 0 0-16,4 0-13 0,0 0-4 0,-4 0 0 0,0 0 0 15,0 0-12-15,0 0-2 16,8 0-1-16,-8 0 0 0,-13 0 2 0,17 0 0 0,4 0 0 0,1 0 0 15,-10 0-7-15,10 0-2 0,-1-4 0 0,5 4 0 16,8-4-2-16,-8 1-1 0,-9-5 0 0,13 0 0 16,12 5 9-16,-12-5 1 0,-4 0 1 0,-5 5 0 15,5-5-2-15,8 0 0 0,-4 5 0 0,-9-1 0 16,1 0-10-16,-1 4-2 0,9-4-8 0,-9 4 12 16,-3-4-12-16,3 4 11 0,9-3-11 0,-5 3 10 15,1 3-10-15,-5 1 0 0,9 0 0 0,0-4 0 16,9-4 9-16,-5-3-9 0,-8 7 10 0,8-4-10 15,8 0 14-15,-7 4-3 0,-10 0-1 0,5-4 0 0,4 4 4 0,-4 0 1 16,0 0 0-16,0 0 0 16,0 4-5-16,0-4-1 0,0 4 0 0,0 0 0 15,-5-4-9-15,5 3 0 0,-4 1 9 0,0 0-9 16,-1 4 0-16,5-5 9 0,0 1-9 0,0 0 0 16,4 4 8-16,0-1-8 0,-8 1 0 0,4-4 0 0,4 3 10 0,0-3-10 15,0 0 8-15,1 0-8 0,3-1 13 0,-4 1-2 16,1-4-1-16,-1-4 0 0,4 1 12 0,-4 3 2 15,5 0 1-15,-1-4 0 0,1 0 0 0,-5 0 0 16,4 0 0-16,-3 1 0 0,-6 3-8 0,6 0-1 16,-1 0-1-16,0 0 0 0,-4 0-2 0,0-4 0 15,0 4 0-15,-5 0 0 0,5 0 15 0,-4 0 4 16,0 0 0-16,-1 0 0 0,-3 0-22 0,-5 0-10 16,4 0 10-16,0 0-10 0,-3 0 16 0,-6-4-2 0,5 4-1 0,-4-4 0 15,0 0-4-15,-4 1-1 0,-1-1 0 16,-8 4 0-16,0 0-8 0,0 0 0 15,0 0 0-15,0 0-834 0,0 0-164 0</inkml:trace>
  <inkml:trace contextRef="#ctx0" brushRef="#br0" timeOffset="72301.05">12628 7029 288 0,'13'-7'25'0,"-9"-1"-25"15,1-3 0-15,-1 7 0 0,0 0 360 0,5-3 68 16,-1 3 12-16,1 0 4 0,-1 0-357 0,5 4-71 15,4 0-16-15,0 0 0 0,1 0 0 0,3 0 0 16,0-4 0-16,5 4 0 0,0 4 0 0,-1-4 0 16,1-4 0-16,-1 4 0 0,5-3 0 0,0 3 8 0,0-4-8 0,0 4 12 15,-4-4 3-15,4 0 0 0,4 4 0 0,-4 0 0 16,8 0 4-16,-4 0 1 16,5 4 0-16,-1-4 0 0,1 0-8 0,-5 4-2 15,9 0 0-15,-5-1 0 0,1 1-10 0,8 0 8 16,-5 0-8-16,5 0 8 0,0-1-8 0,0 1 0 15,9 0 0-15,-5 0 8 0,1 0-8 0,3-4 0 0,-4 0 0 0,1 0 8 16,-1 0 12-16,0 0 1 0,5 0 1 0,-1-4 0 16,-3 4 2-16,3-4 1 0,-4 4 0 0,5-4 0 15,-1 4-1-15,1 0-1 0,-5-4 0 0,1 4 0 16,-1-3-11-16,0 3-1 0,5-4-1 0,-5 4 0 16,0 0-10-16,5-4 12 0,4 4-12 0,-1 0 12 15,-3 0-4-15,0 0-8 0,-5-4 12 0,4 4-4 16,1 0 2-16,-5 0 0 0,9-4 0 0,-4 4 0 15,3-3 1-15,-3 3 0 0,8 0 0 0,-4 0 0 0,0 0-3 0,0 0 0 16,-5 0 0-16,1 0 0 16,-1 0 0-16,5 0 0 0,0 0 0 0,0 0 0 15,-5 7-8-15,1-3 8 0,4 0-8 0,-5 3 8 16,1 1-8-16,-1 0 0 0,-3-1 0 0,-1-3 0 16,4 4 0-16,1-1 0 0,0-3 0 0,8 4 0 15,-9-1 0-15,5-3 8 0,0 0-8 0,0 3 0 16,0-3 0-16,-5-4 8 0,1 4-8 0,-1-4 0 0,1-4 12 0,-1 4-2 15,5-4-1-15,-4 4 0 0,3 0 14 0,-3-3 2 0,0 3 1 16,3-4 0-16,-7 4-26 0,3-4 0 16,1 0 0-16,4 0 0 0,-5 1 12 0,1-1-4 0,-1 0 0 0,5 0 0 15,0 4-8-15,0-4 0 16,-5-3 9-16,1 3-9 0,-1 0 0 0,1 0 8 16,0-3-8-16,3 3 0 0,1 0 8 0,0 0-8 15,4 1 10-15,0 3-10 0,0-4 0 0,-4 0 8 0,0 0-8 0,0 4 0 16,0 0 0-16,4 0 0 0,-4 0 0 0,-1 0 0 15,1 0 0-15,0 0 0 0,0 4 0 0,0 4 0 16,-5-5 0-16,1 1 0 0,-1 0 0 0,-3 4 0 16,3-1 0-16,1-3 0 0,4 4 0 0,-5-1 0 15,-4 1 9-15,1-4-9 0,7 3 8 0,-3-3-8 16,4 4 8-16,-5-5-8 0,5 1 0 0,-4 0 8 16,8 0 3-16,-4 0 0 0,0-1 0 0,-1-3 0 15,10-3 12-15,-1 3 2 0,-4-4 1 0,0 4 0 16,5-4-26-16,-1 0-16 0,0 0 3 0,-3 1 0 15,3-1 13-15,5-4 0 0,-5 4 12 0,0 1-12 16,1-1 11-16,-1-4-11 0,-4 1 10 0,5 3-10 16,-1-4 12-16,0 4-4 0,5-3-8 0,0 7 12 0,3-4-12 0,-3 0 8 15,-4 0-8-15,3 1 0 16,-3-1 10-16,3 0-10 0,-3-4 10 0,3 5-10 16,1-5 12-16,-1 4-4 0,-7-3-8 0,-1-1 12 0,0 4 0 0,-4-3 0 15,-1-1 0-15,1 0 0 16,-4 1 2-16,-1-1 0 0,1 4 0 0,-1 1 0 0,-8-1 0 0,5 0 0 15,-5 4 0-15,-5 0 0 0,1 0-3 0,-4 0-1 16,-9 0 0-16,4 0 0 0,-4 0-2 0,0 0-8 0,-9 4 12 0,5-4-4 16,-9 4 1-16,4-4 0 15,-4 0 0-15,0 0 0 0,-8 0-9 0,4 0 12 16,-5 3-12-16,-8-3 12 0,0 0-12 0,0 0 0 16,4-3 0-16,-4 3 8 0,0 0-8 0,0 0 0 15,0 0 0-15,0 0 0 0,0 0-9 0,0 0-4 16,0 0-1-16,-4-4 0 15,0-8-90-15,0 5-19 0,-13-8-3 0,-1 3-1 16,1-7-114-16,-4-3-23 0</inkml:trace>
  <inkml:trace contextRef="#ctx0" brushRef="#br0" timeOffset="79811.4">13949 7895 172 0,'0'0'8'0,"0"0"1"0,0 0-9 0,0 0 0 0,17 0 0 0,-4 4 0 16,4-4 310-16,0 0 60 0,4 0 12 0,1 0 2 15,3 0-282-15,5 0-57 0,-4 0-11 0,4-4-2 16,4 4 0-16,0 0 1 0,5 0 0 0,-1-3 0 15,-4-1-1-15,9 0-1 0,0 0 0 0,-1 0 0 16,1 4 2-16,0-3 1 0,0-1 0 0,-5 0 0 16,1 4-6-16,-1 0-2 0,5 0 0 0,-5 0 0 0,5 0-2 15,0 0 0-15,-1-4 0 0,5 4 0 0,-4 4-5 0,4-4-2 16,4 0 0-16,-4 0 0 16,9 0-5-16,-5 4-2 0,5 0 0 0,-1-4 0 15,1 0-10-15,4-4 0 0,0 4 0 0,4 0 0 16,-5-4 0-16,6 0 0 0,3 0 0 0,-4 4 0 15,0-3 0-15,0-1 8 0,5 0 0 0,-1 4 0 16,-4 0 1-16,9-4 0 0,-1 4 0 0,5 0 0 0,0 0-9 0,0 0 0 16,4 0 0-16,1 0 8 0,7-4-8 0,1 1 8 15,0-1-8-15,4 0 8 0,-4-4-8 0,-1 1 0 16,5-5 0-16,-4 5 0 0,4-5 0 0,0-3 15 16,-4 4-3-16,-5-1 0 0,1 1 0 0,3 0-1 15,1-5 0-15,0 9 0 0,0-5 6 0,-5 5 2 16,5-1 0-16,-9 4 0 0,5 1-7 0,-10-1-2 0,10 4 0 0,-1-4 0 15,1 0-10-15,4 4 8 0,-9 0-8 0,4 4 8 16,1-4-8-16,-1 0 0 16,5 0 0-16,0 0 0 0,4 0 12 0,0 0-4 15,-5 0 0-15,5 0 0 0,-4 0 4 0,4 4 0 0,4-4 0 0,-4 4 0 16,0 3 6-16,1-3 2 0,-6 0 0 0,1 3 0 16,8 1-20-16,-8 0 0 0,0 7-8 0,-1-8 8 15,-3 5 0-15,-1-1 15 0,1 1-2 0,-1-1 0 16,-3 0-13-16,3 1 9 0,0-1-9 0,-3 1 8 15,-10-5 10-15,1 5 2 0,4-9 0 0,-4 5 0 16,-1 0 9-16,-3-1 3 0,-1-3 0 0,0 4 0 16,-4-5-20-16,0 1-3 0,-4 4-1 0,-4-4 0 15,-1-1 1-15,-3 1 0 0,-5 0 0 0,4-4 0 16,-4 4-1-16,-4 0-8 0,4-4 12 0,-9 0-4 16,1 3 24-16,-9 1 5 0,4-4 1 0,-4 0 0 15,-5 0-24-15,-3 0-5 0,-1 0-1 0,-4-4 0 16,-4 4 0-16,0 0 0 0,-13 0 0 0,8-3 0 0,-8 3-8 0,0 0 0 15,0-8 0-15,-4-7 0 16,0 3-148-16,-9-7-29 0,-13-7-6 0,-4-1-1 0</inkml:trace>
  <inkml:trace contextRef="#ctx0" brushRef="#br0" timeOffset="94789.58">13026 9384 1612 0,'0'0'144'0,"0"0"-116"0,4-7-28 0,5 3 0 16,-9 4 127-16,8 0 19 0,5 0 4 0,4 0 1 16,0 0-123-16,9 0-28 0,-9 0 0 0,8 0 0 15,5 4 0-15,0-1 0 0,5-3 0 0,3 4 0 16,0-4 0-16,1 0 0 0,-1 0 0 0,5-4 8 16,4 4 15-16,0 0 3 0,0 0 1 0,9-3 0 15,-1-1-16-15,5 4-3 0,0 0-8 0,4 0 12 16,-4 4-4-16,8-1-8 0,1 1 11 0,3-4-11 15,1 0 12-15,-1 0-12 0,10 4 12 0,-5 0-12 16,-1 0 0-16,1 3 0 0,0-3 0 0,0 4 0 16,4-5 8-16,-4 1-8 0,5 4 0 0,-1-1 0 0,4 1 9 0,-4-4-9 15,-4 3 0-15,9 1 9 16,4-4-9-16,-5 3 12 0,0-3-12 0,1 4 12 0,-1-1-2 0,-3 1 0 16,3-4 0-16,-4 0 0 15,0-1 2-15,1 5 0 0,-1-4 0 0,-4 3 0 0,-5-7 2 16,-3 8 1-16,-1-4 0 0,1-1 0 15,-5 1 3-15,-5 4 1 0,1-4 0 0,9-4 0 16,-10 3 3-16,6-3 1 0,-10 0 0 0,5-3 0 0,0 6-7 0,-5-6 0 16,-3-1-1-16,-1 0 0 0,0-4-6 0,-4-3-1 15,4-4 0-15,-4 0 0 0,-8 3 2 0,4 1 0 16,-5-4 0-16,-8 3 0 0,4-3 2 0,-8-4 1 16,0 4 0-16,-5 0 0 0,-4-4-5 0,0 0-8 15,-4-4 11-15,-5 0-11 0,1-3 32 0,-5 3 0 16,1-11 0-16,-1 3 0 0,0 5-32 0,0-1 0 15,1-11 0-15,-5 8 0 0,4-4 0 0,0-4 0 0,-4 0 0 0,0 0 0 16,4 0 0-16,1 0 0 0,-5-4 0 0,4 4 0 16,0-4 0-16,-4 4 0 0,5 4 0 0,-5 4 0 15,0-5 0-15,4 9 0 0,-4-1 0 0,-4 1 0 16,4-1 0-16,-5 0-12 0,1 5 0 0,-5-5 0 16,5 1 12-16,-4-1 0 0,-1 4 0 0,-4-3 0 15,0-1 0-15,-4-3 15 0,5 3-3 0,-6 0-1 16,-3-3-26-16,4 3-5 0,-4 1 0 0,-1 3-1 15,1-4 21-15,-1 5 0 0,1-1 0 0,0-4 0 16,-5 5-15-16,0 3 5 0,1-4 1 0,-1 4 0 0,1 0 9 16,-5 7-10-16,4-3 10 0,0 0-10 0,-4 0 10 15,5 3 0-15,-5 5-9 0,-4-5 9 0,4 5 0 0,-4-5-9 16,-1 5 9-16,1-1 0 16,0 4-9-16,4-3 9 0,0 3 0 0,-4-4-9 15,0 5 9-15,4-1 0 0,-4-4 0 0,0 4 0 16,4-3 0-16,0 3 0 0,0 0 0 0,0 0 0 0,0-3 0 0,0 7 0 15,-4-4 0-15,0 4 0 0,0 0 0 0,-1-4-8 16,1 0 8-16,0 4 0 0,-4 0 0 0,-1 0 0 0,1-3 0 0,-1-1-8 16,1 4 8-16,-1 0 0 15,9 0 0-15,-8 0 8 0,8-4-8 0,-4 4 0 0,-5 0-8 0,9 0 8 16,-4-4 0-16,0 4 0 0,-9 0 0 0,9 0 0 16,-9 4 0-16,5 0 0 15,-1-4 0-15,-3 4-8 0,-1-1 8 0,0 1 0 0,5 0-9 0,-5 0 9 16,5 3 0-16,-1 1 0 0,1-4 0 0,-1 0 0 15,1-1 0-15,-1-3 0 16,1 0 0-16,4 0 0 0,-1 0 0 0,1 0 0 16,-4 0 0-16,-1 0 0 0,5-3 0 0,0-1 0 0,0 4 0 0,-5-4 0 15,5 0 0-15,-4 0 0 0,-1 4 8 0,5-3-8 16,-4 3 0-16,-1-4 0 0,5 4 0 0,-5 0 0 16,-3 0 0-16,-1 0 0 0,5 0 0 0,-5 0 0 15,0 0 0-15,-4 0 0 0,4 0 0 0,5 4 0 16,-1-4 0-16,-3 3 0 0,3-3 0 0,5 0 0 15,0 0 0-15,4-3 0 0,-4 3 0 0,4-4 0 16,0 4 0-16,0 0 0 0,0 0 0 0,-4 0 0 16,0 0 0-16,0 0 8 0,4 4-8 0,-9-1 8 0,1 5-8 0,-1-4 0 15,1 3-12-15,-1 5 12 16,1-5-11-16,-1 5 11 0,1-1-8 0,-1 4 8 0,1-3 0 0,0 3 0 16,-1 0 0-16,1 0-8 15,-1 1 8-15,1-1 0 0,-1 0 8 0,1 4-8 16,-1-4 0-16,1 0 0 0,4-3 0 0,-1 3 0 15,1 4 0-15,0-4 0 0,0 0 0 0,0 0-8 0,4 4 8 0,-4 0 0 16,-1-3 0-16,1 6 0 0,0-3 0 0,0 4-8 16,4 0 8-16,-8-4 0 0,-5 0 0 0,4 4 0 0,9-4 0 0,-4 4 0 15,-4-4 0-15,4 0 0 0,-1 0 0 16,10 3 11-16,3-3-11 0,-3 0 0 0,-14 0-12 16,9 0 12-16,13-4-8 0,-4 4 8 15,-9 4 0-15,4-4 0 0,5 0 0 0,4 0 0 16,4 0 0-16,-4 0 0 0,-4 8-11 0,8-4 11 15,13-1-8-15,-9 5 8 0,1 0-12 0,3 3 4 0,5 4 0 16,0-4 0-16,5 5 8 0,-1-5-12 0,0 4 12 0,5-3-12 16,8 3 12-16,-4-4-10 0,-9 4 10 15,5-3-10-15,16-1 10 0,-8 1-10 0,-4-5 10 0,4 4-10 16,0 1 10-16,5-1 0 0,3-7-9 0,-3 4 9 16,-10-1 0-16,10-3 0 0,16 0 0 0,-4 0 0 15,-4-1 0-15,5 1 8 0,7-4 0 0,1-4 0 0,4 4-8 16,-4 0 8-16,4-3-8 0,0-1 8 15,0 0-8-15,4-4 12 0,-4 4-12 0,0-3 12 16,0 3-12-16,4 0 0 0,-4-3 0 0,5 3 0 16,-5-4 13-16,0 4-2 0,0-3-1 0,-5-1 0 15,1 1-10-15,-4-1 0 0,-1-3 0 0,5-1 8 16,-5 1 9-16,5-4 2 0,0-1 0 0,-5-3 0 16,1 0 0-16,-1 4 0 0,1-8 0 0,-10 4 0 15,1 0-4-15,0 0-1 0,-4 0 0 0,-5 4 0 16,-4-4-14-16,1-4 8 0,-6 4-8 0,1 0 0 0,0 0 0 0,-4 0 0 15,-9 0 0-15,0 0-864 16,0 0-170-16</inkml:trace>
  <inkml:trace contextRef="#ctx0" brushRef="#br0" timeOffset="97144.9">13786 9829 403 0,'0'0'36'0,"0"0"-36"0,0 0 0 0,0 0 0 16,0 0 252-16,5-8 43 16,-5 0 9-16,0 8 1 0,8-11-229 0,-8 11-47 15,0 0-9-15,0 0-1 0,13-8-2 0,0 5 0 16,-5-1 0-16,5 4 0 0,4 0 1 0,-4 0 0 0,0-4 0 0,4 4 0 16,0 4 7-16,0-4 2 0,-4-4 0 0,8 4 0 15,1 4-19-15,-1 0-8 16,5-4 8-16,-1 0-8 0,1-4 12 0,4 0-2 0,4 0-1 0,0 0 0 15,1 1-1-15,3 3 0 0,9-4 0 0,0 0 0 16,-4-4 6-16,4 5 1 0,0-1 0 0,-5-4 0 16,10 1 12-16,-5 3 2 0,-4 0 1 0,4-4 0 15,4 1 6-15,0 3 2 0,0-4 0 0,9 1 0 16,-4-5-7-16,-1 1-2 0,5 0 0 0,-9 3 0 16,5-3-7-16,-5 7-2 0,-4-4 0 0,0 1 0 15,-8-1-3-15,-1 4-1 0,5-3 0 0,-9 3 0 0,0-4 5 0,0 4 1 16,1 1 0-16,-10-1 0 15,1 4-10-15,-5 0-3 0,1-4 0 0,-1 4 0 0,0-4-9 0,-4 4 12 16,-4-4-12-16,0 4 12 16,0 4-12-16,0-4 8 0,-5-4-8 0,1 4 8 15,-9 0-8-15,0 0 0 0,4-7-10 0,-4 7 10 16,0 0-32-16,-8-8-1 0,-1 4 0 0,-8 1 0 16,-4-9-4-16,-9 5-1 0,0-1 0 0,-13-3 0 15,-4 7-34-15,-4-4-6 0,-9 1-2 0,-4-1 0 16,-13 4-162-16,0 1-33 0</inkml:trace>
  <inkml:trace contextRef="#ctx0" brushRef="#br0" timeOffset="98164.92">12556 9612 1785 0,'-17'-11'159'0,"-1"-1"-127"0,-7 1-32 0,8-1 0 15,8-3 54-15,-8 0 5 0,-9 4 1 0,9-1 0 16,13-3-44-16,-4 4-8 0,-1-1-8 0,-4 1 12 0,-4 0-12 0,9-1 0 16,3 5 0-16,1 3 0 15,-9-4 11-15,13 8 0 0,4-7 0 0,-4 7 0 16,0 0-1-16,0 0 0 0,13 0 0 0,9 3 0 15,8 1-10-15,-1 4 0 0,-3-1-10 0,17 5 10 16,8-5 0-16,5 1 0 0,-1 0 0 0,5-1 10 0,13 5 5 0,8-5 1 16,0 1 0-16,13-4 0 15,4-1 1-15,5 5 1 0,0-4 0 0,3-4 0 0,10 4 8 0,3-1 2 16,-3-3 0-16,-1 0 0 16,5-3 0-16,-1 3 1 0,1-4 0 0,0 4 0 0,-9 0-5 0,4 0-2 15,1 0 0-15,-1 0 0 0,0 0 1 0,-4 0 0 16,-4 4 0-16,4-1 0 0,-8-3-2 0,0 4 0 0,-5 0 0 0,0 0 0 15,-4-4 4-15,-4 3 1 16,-5-3 0-16,1 0 0 0,4 0 4 0,-9-3 1 16,-9 3 0-16,1-4 0 0,-5 0-11 0,-4 0-3 0,-4 4 0 0,-8-7 0 15,-5 3-2-15,-5-4-1 0,-3 1 0 16,-1 3 0-16,-8-4-5 0,0 1-1 0,-4-1 0 0,-5 1 0 16,0-1 0-16,-8 0 0 0,-4 1 0 0,-1-1 0 15,-3 1 3-15,-5-1 0 16,-13 0 0-16,0 1 0 0,-8-1-11 0,-5-3 0 15,-12-4 0-15,-14 3 8 0,-8 1-22 0,-12-1-5 0,-9 1-1 0,-9 0 0 16,-4 3 3-16,-4-3 0 0,-5 3 0 0,0 4 0 16,-3 4 17-16,3 0-10 0,-4 0 10 0,5 0-8 15,3-4 8-15,1 4 0 0,-4 0 0 0,8 0 8 16,-5 4-8-16,9-4 0 0,-4 0-11 0,0 0 11 16,0 4 0-16,5 0 0 0,-1-4 0 0,-4 0 0 15,0 0 0-15,8 0 0 0,1 0 0 0,4 0 0 16,-9-4 0-16,9 0 0 0,8 4 0 0,1 0 10 15,-1-7-10-15,5 7 0 0,8 0 0 0,0 0 0 0,9 0 0 0,-1-4 0 16,5 4 0-16,5 0 0 16,-1 0 0-16,0 4 0 0,9-1 0 0,0 1 0 15,8-4 0-15,5 4 0 0,4 0 0 0,0 0 0 16,8-4-24-16,9 0-6 0,0 0-2 16,0 0 0-16,-4 11 2 0,8 0 0 0,9 1 0 0,8-1 0 15,5 4 2-15,8-3 0 0,13 3 0 0,4 0 0 0,9-3 14 0,4-1 3 16,13-3 1-16,9-1 0 0,12 5 10 0,4-1 0 15,1-7 0-15,0 3 0 0,8 1 0 0,4 3 0 16,9-3 0-16,0 3 0 0,0-3 0 0,8 0 8 16,9-5-8-16,0 9 11 0,-4-5-11 0,4-3 12 15,4-4-12-15,-4 4 12 0,-4-4-1 0,-4-4 0 16,-5 0 0-16,0 0 0 0,-8 1 7 0,-5-5 2 16,-12 4 0-16,-5-3 0 0,-8-5 5 0,-9 5 2 0,-4-5 0 0,-13 5 0 15,-4-1 2-15,-9 1 1 0,-4-5 0 0,-9 5 0 16,-8-1-6-16,-4 4 0 0,-9-7-1 0,0 3 0 15,-8 1 5-15,-9 7 0 0,0 0 1 0,-13-12 0 16,-4 1-4-16,-13-4-1 0,-13 3 0 0,-8 1 0 16,-9-1-24-16,-17-3 0 0,-13 0 8 0,-12 4-8 15,-13-1 0-15,-14 5 0 0,-7-9 0 0,-10 9 0 16,-16-1 0-16,0 1 0 0,-5 3-9 0,-8 0 9 16,-9 0 0-16,-4 0 0 0,0 8 0 0,-9-4 0 15,-8 0 0-15,-9 4 0 0,-8 4 0 0,-13 3 0 0,-8 0-13 0,-18 1 4 16,-13 11 1-16,-33 7 0 15,-39 19-256-15,-9 12-50 0</inkml:trace>
</inkml:ink>
</file>

<file path=ppt/ink/ink1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0:22:29.914"/>
    </inkml:context>
    <inkml:brush xml:id="br0">
      <inkml:brushProperty name="width" value="0.05292" units="cm"/>
      <inkml:brushProperty name="height" value="0.05292" units="cm"/>
      <inkml:brushProperty name="color" value="#FF0000"/>
    </inkml:brush>
  </inkml:definitions>
  <inkml:trace contextRef="#ctx0" brushRef="#br0">13205 4321 1522 0,'0'-19'68'0,"0"19"13"0,0 0-65 0,17-7-16 0,0-1 0 0,1 1 0 0,7 3 10 0,1-4-2 16,4 4 0-16,4-11 0 15,-4 11 7-15,4-7 1 0,0 3 0 0,5-3 0 16,-5 3-16-16,9 1 9 0,-1 3-9 0,-3-3 8 15,3 3 1-15,1-4 0 0,0 4 0 0,0-3 0 16,4 3 24-16,0-4 5 0,0-3 1 0,4 3 0 16,0 5 3-16,1-1 1 0,7 0 0 0,1-7 0 15,-4 3-9-15,4 8-2 0,4-11 0 0,-5 3 0 0,6-3-11 0,-6 3-2 16,1 8-1-16,-4-11 0 0,4 11-6 0,-5 0-2 16,1 0 0-16,4 3 0 0,-9-6 12 0,-4 6 2 15,4 5 1-15,-4-8 0 0,4 4-25 0,-4 0 0 16,0 7 8-16,0-7-8 0,-4 0 23 0,4 7 2 15,-4-7 1-15,4 3 0 0,-4 1-10 0,4 0-3 0,-5-5 0 0,5 5 0 16,0-4 9-16,-4 7 2 16,-4-7 0-16,-1 0 0 0,1 3-24 0,-5-3 0 0,0 0 0 15,-4 0-8-15,4 7 8 0,0 0 0 0,0-3 0 0,1 3 0 16,-6-3 12-16,10 3-3 0,4-3 0 0,-5 3 0 16,1 1 1-16,3-1 0 15,1 4 0-15,0 1 0 0,-1-1-10 0,-7 0 0 0,7 4 0 0,-3-8 8 16,-5 1-8-16,5 3 0 0,-1 0 0 0,0-3 8 15,1 3-8-15,4 0 0 0,-1-4 9 0,1 5-9 16,-4-5 8-16,3 4-8 0,5-3 10 0,0-1-10 16,-4 0 8-16,0 1-8 0,4-1 0 0,-4 1 9 15,-1-5 4-15,1 1 1 0,0 3 0 0,-1-3 0 16,5-5-1-16,0 1 0 0,-4 4 0 0,4-4 0 16,0-1 1-16,0 5 0 0,0-8 0 0,5 8 0 15,-5-8-14-15,4 3 8 0,-4 5-8 0,0-8 0 16,0 4 8-16,4 0-8 0,-4-1 0 0,4 1 9 15,-4 4-9-15,0-4 8 0,9-1-8 0,-1 1 8 16,-3-4 0-16,3 0-8 0,1 0 12 0,4 0-4 16,-5 4-8-16,1-4 0 0,4 0 0 0,-1-4 0 0,6 0 0 0,-1 1 0 15,-5-1 0-15,1 0 8 0,0-4-8 0,0 5 8 16,4-5-8-16,0 0 8 0,5 1-8 16,-5-5 0-16,4 5 0 0,0-5 0 0,-4 5 16 0,5-5 5 15,-5-3 1-15,-4 8 0 0,0-5-10 0,-1 5-3 16,1-1 0-16,4 1 0 0,-4-5-9 0,4 5 12 0,-4-5-12 0,4 5 12 15,-4-5-12-15,-4 5 10 16,-1-1-10-16,-4 0 10 0,5 1-10 0,-5-1 12 16,-4-3-12-16,0-1 12 0,-4 5-12 0,4-5 8 0,-4 5-8 0,-1 3 8 15,1-7-8-15,-4 3 8 0,-9 8-8 16,4-11 8-16,-4 7-8 0,0 0 8 16,0 4-8-16,-5-8 8 0,1 5-8 0,-5-1 0 15,1 0 0-15,-1 4 0 0,-4 0 0 0,-4 0 0 16,0 0 8-16,-1-4-8 0,1 4 0 0,0-4 0 0,-9 4 0 0,-4 0 0 15,0 0 0-15,0 0 0 0,13 0 0 0,-13 0 0 16,0 0 0-16,0 0-12 0,0 0 0 0,0 0 1 16,0-7-107-1,-4-5-22-15,0-7-4 0,-5-3-1052 0</inkml:trace>
  <inkml:trace contextRef="#ctx0" brushRef="#br0" timeOffset="9292.14">9808 4375 1227 0,'0'0'54'0,"0"0"12"0,-4-8-53 0,-1 0-13 0,-3 5 0 0,8 3 0 16,0 0 12-16,-4-4 0 0,-9 4 0 0,4 0 0 16,1 0-12-16,-1 0 0 0,9 0 8 0,-8 0-8 15,-5 4 0-15,0-4 0 0,4 3 0 0,-3-3 0 16,-1 0 0-16,0 8 0 0,-4-8 8 0,0 4-8 16,-5 0 0-16,1 7 9 0,0-11-9 0,-9 8 8 15,4 3 8-15,-12-3 2 0,3 3 0 0,-7 8 0 16,-5 0-18-16,0 4 0 0,-5 3 0 0,5 1 0 15,-4 0 0-15,4 3 0 0,0-4 0 0,9 5 0 16,-1-1 9-16,9-3-9 0,5-1 0 0,3 1 9 16,9 0-9-16,1-1 0 0,3-3 0 0,9 0 0 0,0 3 0 15,9 1-14-15,-5 0 3 0,9-1 1 0,0 4 10 0,4 1-12 16,0-1 12-16,4 1-12 16,0-9 12-16,1 1 0 0,3 0 0 0,10 0 0 0,-14 0 8 0,9 3 3 15,0-7 1-15,0 4 0 16,4-4 4-16,-8 0 0 0,-1 4 1 0,1-4 0 15,0-4-17-15,-5 4 8 0,0-4-8 0,1 4 0 0,-5 0 13 0,-4 0-4 16,-1 4-1-16,-3-4 0 0,-9 0-8 0,4 7 0 16,-8-3 0-16,4 8 0 0,-17-5 0 0,0 5 12 15,-9-1-2-15,-4 4 0 0,-4 4 5 0,-13-4 1 16,0 4 0-16,-9-4 0 0,1 8-7 0,-1-8-1 16,-4 1 0-16,1 3 0 0,7-8-8 0,1-3 0 15,4-5 9-15,9-3-9 0,12-7 0 0,0-1 9 16,5-11-9-16,8 4 0 0,5 3 33 0,8-7 0 15,0 0 0-15,0 0 0 0,4-11-9 0,4 3-3 0,1 5 0 0,8-5 0 16,-4 0-11-16,4 5-2 0,0-5-8 0,0 1 12 16,0 3-12-16,0 4 0 0,0 4 0 0,5-1 0 15,-9 1 0-15,8 7-12 0,-4-3 3 0,0 11 0 16,0 0 9-16,0 4-8 0,0 0 8 0,1 7-8 16,-6 0 8-16,-3 5 0 0,8 3 0 15,-17 3 0-15,4 9 0 0,1 3-8 0,-5 4 8 0,0 7 0 16,-5 9 0-16,1-1 0 0,-5 4 0 0,5 0 0 15,-4-8 0-15,3 4 0 0,1-3 0 0,4-1 0 16,0 0 0-16,9-3 0 0,-5-1 8 0,13-3-8 16,-4-4 12-16,12-7-1 0,1-5-1 0,8-7 0 15,5-4 9-15,12-3 1 0,13-9 1 0,9-6 0 16,4-9 10-16,17-11 1 0,4-3 1 0,17-12 0 31,9-4-87-31,0-7-18 0</inkml:trace>
  <inkml:trace contextRef="#ctx0" brushRef="#br0" timeOffset="28096.24">15355 7417 1267 0,'0'0'112'0,"0"0"-89"0,0 0-23 0,0 0 0 16,0 0 152-16,4 7 25 16,5 5 6-16,-1-1 1 0,5 1-124 0,0-1-25 15,4-3-5-15,0-5-1 0,0 5-15 0,0-4-3 0,4 0-1 0,-3-1 0 16,3-3-10-16,0 0 8 0,-4 0-8 0,5 0 8 15,-1 0-8-15,0 0 0 0,1 0 0 0,-1 4 8 16,-4-4 0-16,0 4 0 0,5-4 0 0,-5 4 0 16,4 0 16-16,1-1 4 0,-1-3 0 0,0 4 0 0,9-4 0 15,-4 0 0-15,4 0 0 0,4-4 0 16,-4 4-8-16,4-7 0 0,0 3-1 0,5-4 0 16,-1 1-8-16,-4-1-2 0,5 1 0 0,-5-1 0 0,0 0 7 0,5 1 2 15,-9 3 0-15,4-4 0 16,0 1-8-16,-4 3-2 0,0 4 0 0,0-4 0 15,0 0 16-15,0 4 4 0,-5-3 0 0,5 3 0 16,0-4 0-16,0 4 0 0,0 0 0 0,4 0 0 16,-4-4-16-16,4 0-4 0,-4 4 0 0,4-4 0 0,5 4-8 0,-1 0 0 15,-4-3 0-15,9 3 0 0,-9 0 0 0,9 0 8 16,0 0-8-16,-1 0 8 16,-3 0-8-16,-1 0 0 0,5-4 0 0,-4 4 0 0,-5 0 11 0,4 0-3 15,5 0-8-15,-5 0 12 0,5 0-12 0,0 0 9 16,0 0-9-16,-1 0 8 0,1 0 4 0,4 0 0 15,-4 4 0-15,0-1 0 0,4-3-12 0,-5 4 0 0,1-4 0 16,0 0-11-16,4 4 11 0,-5-4 16 0,10 4-4 0,-10-4-1 16,5 0-2-16,-4 0 0 15,8 0 0-15,-4 0 0 0,5 4 3 0,-1-4 0 16,-4 0 0-16,0 0 0 0,0 0-12 0,-4-4 0 16,0 8 0-16,-1-4 0 0,10-4 0 0,-5 4 13 15,-5 0-3-15,10 0-1 0,-1-4-9 0,0 0 0 16,0 4 0-16,-4 0 0 0,0-4 0 0,0 1 0 15,-4-1 0-15,4 4 0 0,-4-4 0 0,-5 0 10 0,5 0-10 0,0 1 10 16,0-1 1-16,-9 0 0 0,0 0 0 0,-4 4 0 16,8-4 2-16,-4 1 1 0,-4-1 0 0,-4 4 0 15,4 0-2-15,-4 0 0 0,-5 0 0 0,0 0 0 16,-4 0-2-16,5 4-1 0,-5-4 0 0,-4 3 0 16,4 1-9-16,-4-4 8 0,-1 4-8 0,1 0 8 15,-4 0 0-15,-5-4 0 0,9 0 0 0,-13 0 0 0,0 0-8 0,0 0 0 16,0 0-12-16,4 7 12 15,-4-7-13-15,0 0 5 0,0 0 8 0,0 0-13 16,0 0-229 0,0 0-46-16</inkml:trace>
  <inkml:trace contextRef="#ctx0" brushRef="#br0" timeOffset="44660.49">11214 8438 918 0,'-43'-3'40'0,"35"-1"9"0,8 4-39 0,0 0-10 16,0 0 0-16,-5-4 0 0,-3 0 21 0,8 4 3 16,0 0 0-16,0 0 0 0,-17-4 3 0,17 4 1 15,12-3 0-15,-12 3 0 0,0 0-28 0,0 0 0 16,0 0 0-16,9-4 0 0,8 0 0 0,-4 4 0 0,-13 0-14 0,13 0 5 15,8-4 23-15,-8 4 5 16,-13 0 1-16,0 0 0 0,13-4 16 0,-5 1 3 16,5-1 1-16,-13 4 0 0,0 0-9 0,13-4-2 15,4 0 0-15,-4 1 0 0,-13 3-9 0,17-4-3 16,4 0 0-16,1 0 0 0,-5 0-3 0,0 1-1 16,0-5 0-16,4 0 0 0,5 5-1 0,0-1-1 15,-9 0 0-15,8-4 0 0,10 5-11 0,3-5 8 16,-8 0-8-16,4 5 8 0,-8-5-8 0,8-3 12 0,9 3-12 0,-1 0 12 15,-7 1-4-15,7-1-8 0,10-3 12 0,-5 3-4 16,-5-3 12-16,5-1 3 0,5 1 0 0,3 0 0 16,9-1-3-16,-8-3-1 0,-1 4 0 0,5-1 0 15,4 1-2-15,-4-1 0 0,-4-3 0 0,-1 4 0 16,1-1 14-16,-5-3 2 0,5 4 1 0,-1-1 0 16,1-3-8-16,-1 4-2 0,1 0 0 0,-1-1 0 0,5 5-12 15,-4-5-4-15,-5 5 0 0,-4-1 0 0,4 0-8 0,-4 1 8 16,0-5-8-16,0 5 8 15,0 3 0-15,0-4 0 0,0 5 0 0,-4-1 0 16,4 0 5-16,-4 4 1 0,4-4 0 0,-4 0 0 0,4 4-14 0,-5 0 0 16,1-3 8-16,0-1-8 15,4 4 0-15,0-4 0 0,-4 4 0 0,8-4 0 16,0 4 8-16,0-4-8 0,-8 4 0 0,0-3 9 0,0 3 11 0,-1 3 1 16,1 1 1-16,0 0 0 0,-5 4-30 0,5-1-7 15,-5-3-1-15,5 7 0 0,-4-3 16 0,-1 3 0 16,5-3 0-16,0 0 0 0,-5 3 0 0,5-3 0 15,-1 3 0-15,1-7 0 0,0 0 16 0,4 3 0 0,-4-3 0 0,-1-4 0 16,5 0-16-16,-4 0 0 0,0 0-13 0,-5 0 5 16,9 0 16-16,-4 0 4 15,4 4 1-15,-4 0 0 0,0-4-13 0,-5 0 0 16,9 0 8-16,-4 0-8 0,4 0 0 0,0 3 9 16,-4 5-9-16,4-8 8 0,-5 4-8 0,5-1 12 15,-4-3-12-15,4 0 12 0,4-3 0 0,-4 3 0 0,0 0 0 0,5 0 0 16,-1 0-12-16,0 0 0 15,0 0 0-15,-4 0 8 0,5 0 3 0,-5 0 0 0,4 3 0 0,-4 1 0 16,0 0 8-16,0 0 1 0,4 0 1 0,1 3 0 16,-10 1-21-16,5-1 0 0,0-3 0 0,0 4 0 15,0 3 0-15,-4-3 0 0,0-1 0 0,-5 1 0 16,1 0 0-16,-1-5 0 0,1 1 0 0,-5 0 0 16,0-4 10-16,4 4-2 0,1 0-8 0,-5-4 12 15,0 0 10-15,-4 0 2 0,4 0 0 0,-4 0 0 16,4 0 7-16,-4 0 1 0,0 3 1 0,-4-3 0 0,0-3-33 15,-1 3 0-15,-3 0 0 0,-1 0 0 16,-4 3 0-16,0-3 10 0,0 0 0 0,0 4 0 0,-8-4-10 0,4-4 0 16,-5 8 0-16,-8-4 8 0,0 0-8 0,9 0 0 15,-9 0 0-15,0 0 0 16,0 0 0-16,0 0 8 0,0 0-8 0,0 0 0 0,0 0-14 0,4 12-8 16,-4-12-2-16,0 0-778 15,0 0-156-15</inkml:trace>
</inkml:ink>
</file>

<file path=ppt/ink/ink1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0:24:19.307"/>
    </inkml:context>
    <inkml:brush xml:id="br0">
      <inkml:brushProperty name="width" value="0.05292" units="cm"/>
      <inkml:brushProperty name="height" value="0.05292" units="cm"/>
      <inkml:brushProperty name="color" value="#FF0000"/>
    </inkml:brush>
  </inkml:definitions>
  <inkml:trace contextRef="#ctx0" brushRef="#br0">9513 9604 979 0,'-17'-3'87'0,"-4"-9"-70"16,-1 8-17-16,1-3 0 0,-9-1 288 0,4 4 53 16,1 1 11-16,3-1 3 0,1 4-284 0,0 0-57 0,-9 4-14 0,0 3 0 15,8 1 0-15,-8 3 0 16,1 4 0-16,-1 1 0 0,4-1-27 0,5 4 2 16,-14 0 0-16,6 7 0 0,-1 5 17 0,4-5 8 15,0 9-8-15,-8-1 8 0,4 0-8 0,-4 0 8 0,0 8-8 0,0 3 8 16,0-3 0-16,-5 4-8 0,1-1 8 0,8 1 0 15,0 0 0-15,-4-1 0 0,4-3 0 0,0 3 0 16,4-3 0-16,0 0 0 0,5 0 0 0,4-8 0 16,0 0 11-16,0-3 1 0,4 3 0 0,4-8 0 15,1-3 9-15,4-8 3 0,4 1 0 0,4-9 0 16,-4-7-15-16,4 8-9 0,5-5 12 0,-1 1-12 0,1-8 16 0,-1 4-3 16,1 0-1-16,-1 0 0 15,5 0 4-15,0 0 0 0,-4-7 0 0,3 7 0 16,6 4 11-16,-14-1 2 0,9-3 1 0,-5 4 0 15,5 0-30-15,0 7 0 0,0 1 0 0,-5 3 0 0,-4 0-12 16,1 8 12-16,16 0-12 0,-12 3 12 0,-1 1 0 0,1 3 0 16,-5 5 0-16,9 3 0 15,-13-4 0-15,4 4 0 0,-8 0 0 0,4 0 0 0,-9 3 16 0,1 1-4 16,-5 0 0-16,0 4 0 0,-17-1-12 0,5 5 0 16,-5-5 0-16,-9 1 0 0,-4-5 11 0,1 5-11 15,3-4 12-15,-8 0-12 0,0-4 0 0,9-4 0 16,-1-8 0-16,5-3-9 0,4-8 1 0,5-3 0 15,8-5 0-15,4-7 0 0,4 0 8 0,1-7 11 16,3-1-3-16,1-3 0 0,8-1 3 0,1-3 0 0,-1 4 0 16,0-4 0-16,5 3-11 0,4-3 10 0,-1 7-10 15,5-3 10-15,-4 3-10 0,9 5-11 0,-1-5 3 0,0 8 0 16,5 8-3-16,-9-1 0 16,4 1 0-16,5 7 0 0,-5 8 2 0,1 7 0 0,-1 4 0 0,-4 8 0 15,5 11 9-15,-5 8-13 0,-4 4 5 0,-1 3 8 16,1 8-9-16,0 0 9 0,-4 11 0 0,3-3 0 15,1 3 0-15,9 1 0 0,-5-5 8 0,0-3-8 16,0-4 15-16,4 0-3 0,1 0-1 0,7-4 0 16,1-4-3-16,9 1 0 0,4-5 0 0,4-3 0 15,4-8-209-15,9-4-43 0</inkml:trace>
  <inkml:trace contextRef="#ctx0" brushRef="#br0" timeOffset="3021.03">10081 11796 1324 0,'0'-8'118'0,"0"1"-94"0,0 7-24 0,0-8 0 16,5-3 113-16,-5 3 19 0,0 8 3 0,0-7 1 16,8-1-96-16,-8 8-18 0,5-4-4 0,-5 4-1 15,0 0-9-15,0 0-8 16,8-4 9-16,1 4-9 0,-1 4 8 0,1 0-8 0,-1-4 0 0,5 4 9 15,-4 0 5-15,8 3 1 16,-9-3 0-16,14 0 0 0,-5 0 15 0,8-1 3 16,-3 1 1-16,3 0 0 0,5-4-7 0,4 0-2 0,5 0 0 0,-5 0 0 15,9 0-1-15,0 0 0 0,-1-4 0 0,5 4 0 16,0 0-24-16,-4 0-11 0,0 0 1 0,0-4 0 16,4 4 10-16,0 0 0 0,8 0 0 0,-4 0 8 15,-8 0-8-15,13 0 9 0,3-3-9 0,-3 3 10 16,-9-4 0-16,4 4 0 0,9-4 0 0,0 0 0 15,-9 0 5-15,5 1 1 0,-1-5 0 0,9 4 0 0,9-7 0 0,-5 3 1 16,-3-3 0-16,3 3 0 16,5-3-3-16,-1 3-1 0,-8-3 0 0,0-1 0 15,9 1-5-15,0 3 0 0,4-3-8 0,-5 7 12 16,-3-3-12-16,-1-1 0 0,5 4 0 0,-5 0 0 16,0 1 0-16,1 3 0 0,3 0 0 0,-3 0 0 0,3 0 8 0,1 3 0 15,-4 1-8-15,-1 0 12 0,-4 4 3 0,0-5 0 16,4 1 0-16,1 0 0 0,-5 4-3 0,4-5 0 15,1 1 0-15,3 0 0 0,-8 0 0 0,1 0-1 16,-1-1 0-16,-5 1 0 0,10-4 7 0,-5 4 2 16,0-4 0-16,0 0 0 0,4 0-1 0,-8 4 0 15,0 0 0-15,-4-1 0 0,-5 1-19 0,0 0 10 16,5 0-10-16,-9 3 8 0,0 1-8 0,0 0 0 16,0-1 0-16,-4 5 8 0,4-5-8 0,0 1 0 15,-5 3 0-15,-3-7 0 0,-1 4 0 0,1-1 8 16,-1-7-8-16,1 4 0 0,-5 0 13 0,0-4-2 15,0 0-1-15,0 0 0 0,-4 0 7 0,0 0 2 0,0 0 0 0,4 0 0 16,-4-4 2-16,-4 4 1 16,-1-4 0-16,-3 4 0 0,3-4 0 0,1 1 0 0,-5-1 0 0,1 4 0 15,-9-4-7-15,4 4-2 0,0-4 0 0,-4 4 0 16,0-4-13-16,-5 1 0 0,1-1 0 0,-5 4 0 16,-4 0-133-16,4-8-23 15,-4-7-5-15</inkml:trace>
  <inkml:trace contextRef="#ctx0" brushRef="#br0" timeOffset="7472.75">9992 12894 1440 0,'0'0'128'0,"-9"0"-103"16,-4-4-25-16,5 0 0 0,8 4 129 0,-4-4 21 15,-5 0 4-15,9 4 1 0,0 0-104 0,0 0-21 16,0 0-4-16,0 0-1 0,0 0-14 0,0 0-3 16,0 0-8-16,0 0 12 0,0 0-12 0,4-3 9 0,5-5-9 15,-1 4 8-15,-3 0-8 0,3 4 0 16,1-3 9-16,4-1-9 0,-5 0 14 0,1 4-2 0,-9 0 0 0,12 0 0 16,6-4 4-16,-6 4 0 15,-3 0 0-15,4 0 0 0,4 0-5 0,-4 0-1 16,-1-4 0-16,6 4 0 0,-1 0 0 0,0 0 0 15,4 0 0-15,0 0 0 0,1 0 2 0,3-3 0 16,14-1 0-16,-1 0 0 0,5 4 3 0,0-4 1 0,0 0 0 0,4 4 0 16,4-3 4-16,0 3 0 0,5-4 1 0,-9 0 0 15,4 4-21-15,5-4 0 0,3 0 0 0,1 4 0 16,-4 0 11-16,8 0-3 0,4 0 0 0,5 0 0 16,0 0-8-16,-5 0 0 0,-4-3 0 0,4 3 0 15,14-4 0-15,-1 0 0 0,-13-4 0 0,9 5-11 0,4-5 11 0,5 4 11 16,-5-7-3-16,0 3 0 15,-8 1 0-15,12 3 0 0,13 0 0 0,1 0 0 16,-14 8-8-16,5-4 0 0,-5 0 9 0,5 0-9 16,-4 4 0-16,3 3 0 0,-3-3 0 0,-5 4 0 0,-8-1 0 0,4 1 0 15,-5 0 0-15,-3-5 8 0,-1 1 8 0,0 0 1 16,1-4 1-16,-1 0 0 0,0 0 13 0,-3 0 2 16,-6-4 1-16,1 0 0 15,-4 1-11-15,-5-1-3 0,0 0 0 0,-4-4 0 16,5 1-6-16,-10 3-2 0,-3-4 0 0,-5 1 0 0,0 3 7 15,0-4 1-15,-4 5 0 0,0-1 0 0,-4 0-20 0,-1 0 0 16,-3 0 0-16,-1 1 0 16,-8-1-89-16,4-4-22 0,-4 4-4 0,-4-3-1079 0</inkml:trace>
</inkml:ink>
</file>

<file path=ppt/ink/ink15.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26T02:57:56.754"/>
    </inkml:context>
    <inkml:brush xml:id="br0">
      <inkml:brushProperty name="width" value="0.05292" units="cm"/>
      <inkml:brushProperty name="height" value="0.05292" units="cm"/>
      <inkml:brushProperty name="color" value="#FF0000"/>
    </inkml:brush>
  </inkml:definitions>
  <inkml:trace contextRef="#ctx0" brushRef="#br0">13708 13579 9215 0,'0'0'816'0,"0"0"-656"15,0 0-160-15,0 0 0 0,0 0 4240 0,0 0 816 16,0 0 176-16,0 0 16 0,0 0-2800 0,0 0-560 16,0 0-112-16,0 0-32 0,0 0-368 0,6 9-80 0,-6-2-16 0,1 1 0 15,0 1-128-15,0 0-48 16,1 1 0-16,0 2 0 0,1 1-240 0,0 3-48 15,0 0-16-15,0 2 0 0,-1 1-240 0,0 5-48 16,0 1-16-16,0-7 0 0,0 2-176 0,0-3-16 0,0 1-16 16,-1-1 0-16,2 0-288 0,-1-3 160 0,0-1-160 0,0-1 128 15,-1-1-128-15,0-1 0 0,-1-1 0 0,0-3 128 16,0 1-128-16,0-7-144 16,0 0 144-16,0 0-208 15,0 0-1408-15,-1-5-288 0,0-1-48 0,-1-1-11296 0,0-2-2240 0</inkml:trace>
  <inkml:trace contextRef="#ctx0" brushRef="#br0" timeOffset="367.31">13680 13626 11967 0,'0'0'1072'0,"0"0"-864"16,0 0-208-16,-4-2 0 0,4 2 4208 0,-3-4 784 15,1-1 176-15,0 0 16 0,1 0-3072 0,1 5-608 0,1-5-128 0,1-1-32 16,1 0-432-16,1-2-80 15,2 1-32-15,1-1 0 0,0-1-272 0,2 0-48 0,0-1-16 16,1 1 0-16,2-1-96 0,1 1-32 0,-1 1 0 16,1 0 0-16,3 2-32 0,0 1-16 0,-1-1 0 0,2 2 0 0,-1 2-96 0,2 2 0 15,-1 1-16-15,-1 2 0 0,1 1 0 0,-3 2 0 16,-1 2 0-16,-2 3 0 0,-1 0 144 0,-4 3 48 16,-2 1 0-16,-2 1 0 0,-2 1 208 0,-2 1 64 31,-3-1 0-31,0 0 0 0,-3-1-64 0,-2 0 0 0,0-1 0 0,-1-3 0 15,0-1-128-15,-1 0-48 16,-1 0 0-16,2-4 0 0,-2 0-192 0,1-2-32 0,0-1-16 0,2 0 0 16,0-1-160-16,1-1 0 15,1-1 144-15,1-1-144 0,2-1 0 0,1-2 0 0,0-1 0 0,4 4-128 16,0 0-912-16,-1-5-176 0,0 0-48 0,1 5 0 16,0 0-1216-1,0 0-240-15,0 0-48 0</inkml:trace>
  <inkml:trace contextRef="#ctx0" brushRef="#br0" timeOffset="730.74">13948 13738 28095 0,'0'0'1248'0,"0"0"256"0,0 0-1200 0,0 0-304 0,0 0 0 0,0 0 0 15,5-3 1280-15,-5 3 192 0,0 0 32 0,5-1 16 0,0 1-560 0,-5 0-128 16,5 2 0-16,0 2-16 0,0 2-320 0,0 2-64 15,-1 1-16-15,0 2 0 0,1 1 160 0,-1 2 48 16,-2 1 0-16,0-3 0 0,-1 2 16 0,0 1 0 16,0 0 0-16,1 0 0 0,-1 0-32 0,0-3 0 15,0 1 0-15,0-3 0 0,0-2-144 0,-1-1-16 16,1-3-16-16,-1-4 0 0,0 0-48 0,0 0-16 16,0 0 0-16,0 0 0 0,0 0-16 0,2-3 0 0,0-2 0 15,0-1 0-15,-2-3-48 0,2 0-16 16,0-1 0-16,2 1 0 0,-1-3-80 0,0 1-16 0,1-3 0 0,0 2 0 15,0-1-32-15,1 0-16 0,1 2 0 0,1 0 0 16,0 0-144-16,2-1 0 16,1 3 0-16,0 0 128 0,-1 1-128 0,0 2 0 15,0 1 0-15,-1 1 0 0,0 1 0 0,0 1-144 0,-2 1 144 16,1 2-208-16,-7-1-1424 0,7 3-288 0,-1 1-48 16,0 1-16-16,-1 0-1744 0,-2 2-368 0</inkml:trace>
  <inkml:trace contextRef="#ctx0" brushRef="#br0" timeOffset="1127.09">14238 13807 18431 0,'0'0'1632'0,"0"0"-1312"0,0 0-320 0,0 0 0 0,0 0 3648 0,0 0 672 15,0 0 128-15,5 5 32 0,-5-5-2304 0,6 3-464 16,1 0-96-16,0 0-16 0,0-1-592 0,0 1-128 16,1-1-32-16,-1 0 0 0,1 0-416 0,1-1-96 15,1-1-16-15,0-1 0 0,1-2-160 0,1 0-32 16,-1-2-128-16,-1 1 192 0,0-1-192 0,1-2 0 15,-2 0 128-15,0 0-128 0,-2 1 0 0,0 0 144 0,-3 1-144 0,0-1 128 16,-1 0-128-16,0 1 0 0,-3-2 144 0,-2 2-144 16,-1 0 160-16,-2 0-32 15,-2 1-128-15,0 0 192 0,-2 2 0 0,0-1-16 16,-1 2 0-16,0 2 0 0,0 2 288 0,-2-1 64 16,0 3 16-16,0 0 0 0,-1 2 16 0,1 2 0 0,1 0 0 15,1 3 0-15,2 0-112 0,-1 2-32 0,2 0 0 0,3-2 0 16,1 2-96-16,1 1 0 0,1 1-16 0,1 0 0 15,2 1-176-15,2-4-128 16,1 1 192-16,2-1-192 0,2-2 0 0,0-2 0 16,2-2 0-16,1-2 0 0,2-3 0 0,-1-1 0 0,3-2 0 15,-1-2 0-15,-1-1 0 0,1-2 0 0,0-1 0 0,-2-3 0 16,0-1-288-16,0 0-64 0,-3-3-16 0,1 1 0 31,-1-2-1120-31,0 0-240 0,1 1-32 0,-3 0-16 0,1 1-816 0,-2 2-160 0,-1-2-48 0,0-1-14656 16</inkml:trace>
  <inkml:trace contextRef="#ctx0" brushRef="#br0" timeOffset="1553.83">14615 13615 28559 0,'0'0'1264'0,"0"0"272"0,0 0-1232 0,0 0-304 0,0 0 0 0,0 0 0 0,5 0 2128 0,1 2 368 16,-1 2 80-16,0 1 16 0,-3 2-672 0,2-1-144 0,-1 0-32 0,0 3 0 15,1 4-608-15,-1 1-128 16,1-1-32-16,0 2 0 0,0 1-368 0,0-3-80 0,1 2-16 0,0 0 0 15,-1-1-224-15,2 0-48 0,0-1-16 0,0-1 0 16,0-2-224-16,0 0 128 0,0-2-128 0,-1-1 0 16,1-1 0-16,-2-2 0 0,1-2 0 0,-1 1 0 0,0-2 0 0,-4-1 0 31,4-1 0-31,0-1 0 0,-4 2 0 0,1-5-240 0,-1-1 48 0,0-1 16 16,-3 0-144-16,-1-2-48 15,-2 0 0-15,0 2 0 0,-2 0 96 0,0-1 16 16,-4 1 0-16,1 1 0 0,-1 0 128 0,2 1 128 15,-2 1-192-15,1 3 192 0,-1 1 0 0,1 1-128 0,0 2 128 0,1 3 0 16,0 3 0-16,2 2 0 16,-1 1 128-16,1 1-128 0,2 3 400 0,1 1-16 0,3 1 0 15,0 1 0-15,1-1 64 0,2-4 16 0,2 0 0 0,1-2 0 0,1 1-176 0,2-1-32 0,1-2-16 32,1-2 0-32,2 0-112 0,5 1 0 15,-3-6-128-15,2 0 192 0,1-1-192 0,0 0 0 0,1-4 128 16,0-1-128-16,-2-2 0 0,2 0 0 0,-1-3 0 0,-2 2 0 31,1-1-1056-31,-2-2-96 0,-2 0-32 0,0 0 0 16,0-3-1104-16,-1 2-208 0,-3-1-64 0,1 2-15968 0</inkml:trace>
  <inkml:trace contextRef="#ctx0" brushRef="#br0" timeOffset="1747.37">14913 13825 18431 0,'0'0'1632'0,"0"0"-1312"0,0 0-320 0,0 0 0 0,0 0 3840 0,0 0 688 16,0 0 144-16,-2 6 16 0,1 2-2336 0,0-2-480 16,0 1-80-16,2-1-32 0,-1 0-800 0,0 2-176 15,1 1-16-15,0-2-16 0,0 0-528 0,1 0-96 16,-1-1-128-16,0 0 176 0,0-2-176 0,-1-4-144 16,0 0 144-16,0 0-208 15,0 0-1712-15,4-3-352 0,0-3-64 0,0 1-9392 16,-1-4-1888-16</inkml:trace>
  <inkml:trace contextRef="#ctx0" brushRef="#br0" timeOffset="1886.78">14942 13735 13823 0,'0'0'608'0,"0"0"128"0,0 0-592 0,0 0-144 15,-4-1 0-15,-1-1 0 0,0 2 4736 0,0 0 928 16,0 0 176-16,5 0 48 0,-4 2-3808 0,1-1-752 16,-2 1-160-16,5-2-16 0,0 0-832 0,0 0-176 0,0 0-16 0,2 5-128 15,1 0-192-15,2 0-128 16,1 0-48-16,1-3 0 0,1 1-2304 0,0-2-464 0</inkml:trace>
  <inkml:trace contextRef="#ctx0" brushRef="#br0" timeOffset="2170.33">15113 13737 15663 0,'0'0'688'16,"6"-3"144"-16,-1 1-656 0,1 0-176 0,0-2 0 0,-1 1 0 0,-5 3 3600 16,4-3 688-16,0-2 144 0,-4 5 32 0,3-4-2288 0,-3 4-464 15,0 0-96-15,0 0-16 0,0 0-128 16,-4-3-48-16,-1 2 0 0,-1 1 0 0,-1 2-320 0,-1 2-64 15,-1 3-16-15,0 0 0 16,-1 1-192-16,0 3-32 0,2 1-16 0,-2 2 0 16,-1 0-160-16,1 2-48 0,1 0 0 0,4-3 0 0,0 3-144 0,1 0-48 15,1-1 0-15,2 1 0 0,1-1-192 0,2-1-32 16,1-1-16-16,2-2 0 0,1-2-144 0,3-2 0 16,1-1 0-16,2-1 0 0,1-2 0 0,2-2 0 15,2-2 0-15,-1-3 0 0,3-1-192 0,-1-4 16 16,-2 0 16-16,6-4 0 15,-5 0-832-15,-3 2-160 0,-2 0-48 0,-1-1 0 16,1 0-816-16,-2 0-160 0,-1 1-48 0,0 0-16928 0</inkml:trace>
  <inkml:trace contextRef="#ctx0" brushRef="#br0" timeOffset="2519.07">15371 13638 18431 0,'0'0'1632'16,"-2"5"-1312"-16,-1 0-320 0,0 2 0 15,0 1 4944-15,1 0 928 0,1 1 176 0,0 0 32 16,0 2-3808-16,1 1-768 0,1 1-160 0,0-1-16 16,0 1-720-16,0 1-144 0,1-1-16 0,0 1-16 15,-1 0-256-15,-1 1-48 0,2-1-128 0,-1-2 192 16,0 0-192-16,-2-1 0 0,2 1 0 0,-1-2 0 16,-2-1-1376-16,0-1-160 0,0-3-48 0,-2 0 0 15,-1-2-1088-15,-1-1-208 0,0-2-64 0,-3-1 0 16,-1-1-576-16,-3-2-112 0,1-1-16 0,0 1-16 0,0-1 2864 0,4 2 576 15,-1-3 224-15,3 0-176 0,0 0 3024 0,1 1 608 16,1 0 112-16,2 1 16 0,1 1-896 0,1-2-192 16,3 0-48-16,2 1 0 0,2 0-848 0,1 0-160 0,3 1-32 0,1-1-16 15,1 1-432-15,1 1-96 16,3 0-16-16,0 1 0 0,0 1-448 0,1 0-80 16,0 0-32-16,2 1 0 0,-2 0-288 0,3 0 128 15,0 0-128-15,-1 1 0 0,0-1-752 16,-3 0-256-16,2-1-48 0,-3 0-19280 0</inkml:trace>
  <inkml:trace contextRef="#ctx0" brushRef="#br0" timeOffset="3086.35">16343 13626 28383 0,'0'0'1264'0,"1"-5"256"0,-2 0-1216 0,-1 1-304 16,0 0 0-16,-2 1 0 0,0 1 1968 0,-1 0 336 0,-1 1 64 0,-1 1 0 16,0 0-608-16,-2 0-128 0,0 1-32 15,-2 3 0-15,0-1-304 0,0 4-64 16,-2-2-16-16,0 3 0 0,1 0-112 0,-2 2-16 0,1 2-16 0,1 0 0 0,0 1-288 0,0 1-48 31,1 3-16-31,3 0 0 0,2-1-336 0,0 3-80 0,2 0-16 0,4-2 0 16,1 2-288-16,2 0 0 15,2 1 128-15,2-2-128 0,2 0 0 0,1-3 0 0,1 0 0 16,2-2 0-16,-1-3 0 0,2-3-256 16,-1 0 80-16,0-4 16 15,1-1-832-15,3-1-160 0,-2-2-48 0,-1-3 0 16,-1-1-848-16,-2-2-192 0,0 0-16 0,-2-1-17584 0</inkml:trace>
  <inkml:trace contextRef="#ctx0" brushRef="#br0" timeOffset="3393.72">16559 13605 11055 0,'0'0'480'0,"0"0"112"0,0 0-464 0,-1 5-128 16,1-5 0-16,-2 7 0 0,-1 0 4464 0,-1 2 864 16,0-2 176-16,0 2 48 0,-1 2-2944 0,0 2-592 15,1 1-112-15,-1 1-32 0,-1 1-464 0,0 1-80 16,-1 2-32-16,2 1 0 0,0 0-464 0,2-5-112 16,0 1-16-16,1 0 0 0,-1 0-336 0,1-2-80 15,2 0-16-15,-1 0 0 0,1-5-272 0,1 1 0 0,0-2-208 0,1-2 80 31,-2-6-1392-31,0 0-272 0,0 0-48 0,6-1-10544 0,1-2-2112 0</inkml:trace>
  <inkml:trace contextRef="#ctx0" brushRef="#br0" timeOffset="3798.59">16700 13742 13823 0,'0'0'608'0,"0"0"128"0,0 0-592 0,0 0-144 0,0 0 0 0,-2 4 0 16,-2 2 4400-16,0-1 848 0,-1 0 160 0,-1-1 32 0,0 2-3040 0,0 1-608 15,0 0-128-15,-3 3-32 0,1 1-528 0,-1 0-96 16,1-1-32-16,2 1 0 0,3-1-320 0,-2 0-64 16,0 2-16-16,2-1 0 0,1 0-160 0,0 0-32 15,1-5-16-15,1 2 0 0,2-2-368 0,1-2 144 0,2-1-144 0,0-3 0 16,0-2 0-16,3-3 0 15,0-1 0-15,1-1 0 0,0 0-144 0,-1-3 144 0,-1-1-128 0,2-1 128 16,-1 1 0-16,0 0 0 0,-1 1 0 0,-1 1-128 0,1 1 128 16,0 1 0-16,-2 1 0 0,-1 2 0 15,-4 4 0-15,0 0 224 16,0 0-48-16,2 5-16 0,-1 2 480 0,-2 2 80 0,1 2 32 16,-1 1 0-16,0 0-320 0,0-1-64 15,1 1-16-15,1-1 0 0,1-2-352 0,0-3 0 16,0 0-160-16,1-1 160 0,0 0-768 0,1-3-64 15,0 1 0-15,2-3 0 16,1 0-1088-16,2-4-208 0,0 0-48 0,0-2-16 0,0-2-544 0,1 1-96 0,1-1-32 16</inkml:trace>
  <inkml:trace contextRef="#ctx0" brushRef="#br0" timeOffset="4120.22">17060 13654 35535 0,'0'0'1568'0,"0"0"336"0,-4 1-1520 0,-2 1-384 0,0 1 0 0,-2 2 0 0,0 0 2400 16,-1 0 416-16,1 2 64 0,-3-1 32 16,-4 4-1072-16,1 0-224 0,3-1-32 0,-1 0-16 0,0 0-736 15,2 0-160-15,2 0-32 0,1 0 0 0,2 0-368 0,3-1-80 16,1-1 0-16,2 1-16 0,2-3-176 0,1 1 0 16,1-2 0-16,2 0 0 0,2 0 0 0,1-4 0 0,0 0-144 0,1 1 144 15,-3 0-320-15,1 1 64 16,-2-2 0-16,1 3 0 0,-2 1 64 0,-1 0 32 15,-2 1 0-15,-1 2 0 0,1-1 160 0,-3 1 0 16,0 0 0-16,-1 2 0 0,-2 1 0 0,0 0 0 16,-2 1 0-16,-1-3 0 0,-2 2 0 0,-1 0 0 15,0-1 0-15,-1-1 0 0,0-2 0 0,0 0 0 0,0 1 0 16,1-4 0-16,0-2-768 16,1-1-192-16,1-2-16 0,2 0-16 15,1-5-1872-15,3-1-368 0,2 0-80 0</inkml:trace>
  <inkml:trace contextRef="#ctx0" brushRef="#br0" timeOffset="4465.22">17251 13644 22111 0,'0'0'976'0,"0"0"208"0,-3 0-944 0,-2 0-240 16,0 0 0-16,0 2 0 0,-3 0 4448 0,0 1 848 0,-1 0 160 0,-1 0 48 15,-2 2-3328-15,-1 0-672 0,1 0-128 0,0 1-32 0,2 0-512 0,1-1-128 16,3 1 0-16,1 1-16 0,1-3-256 0,3 1-48 16,1-5-16-16,4 6 0 0,3-2-176 0,3 0-48 15,1-1 0-15,3 0 0 0,3 0-144 0,-1 1 0 16,1 0 0-16,0 1 0 0,-1 1 0 0,-1 1 0 16,-2 1 0-16,-1 0 0 0,-2 0 144 0,-1 2 48 15,0-1 16-15,-4 1 0 0,-1-2 384 0,-2 2 80 16,-2 0 16-16,1 0 0 0,-3 0 32 0,-2-2 16 15,-1 1 0-15,-3 0 0 0,0-1-272 0,-2 1-48 16,0-5-16-16,-2-1 0 0,0 0-240 0,0-2-160 16,0-2 192-16,0-2-192 15,0-2-256-15,1-2-144 0,1-1-48 0,0-1 0 16,0-1-1136-16,2 2-224 0,0-2-48 0,1 0-21648 0</inkml:trace>
  <inkml:trace contextRef="#ctx0" brushRef="#br0" timeOffset="5254.05">17442 13789 8287 0,'0'0'368'0,"0"0"80"0,0 0-448 0,0 0 0 0,-4-2 0 0,1 1 0 15,3 1 3584-15,0 0 624 0,0 0 128 0,0 0 16 0,0 0-3040 0,0 0-608 16,0 0-128-16,0 0-32 0,0 0-544 0,0 0 0 16,0 0 0-16,0 0-144 0,0 0-192 0,0 0-48 0,0 0 0 15,0 0 0-15,0 0 224 0,0 0 160 0,0 0-208 0,0 0 80 16,0 0 128-16,0 0 0 0,0 0 128 0,0 0-128 16,0 0 1216-16,0 0 192 15,-1-5 16-15,1 5 16 0,0 0 672 0,0 0 128 16,2-5 16-16,-2 5 16 0,0 0-256 0,6-2-48 15,2-1-16-15,-1 1 0 0,2 0-496 0,2 0-112 0,3 0 0 0,1-1-16 16,3 0-368-16,2 0-80 16,1-2-16-16,0 2 0 0,2 1-416 0,-2 1-96 0,1 0-16 0,-3 1 0 0,-2 0-336 0,-1 0 144 15,-2 1-144 1,-1 1 0-16,0 0 0 0,-3 0 0 0,-2 1-192 16,-2-1 48-16,0 1-1200 15,-6-3-256-15,0 0-32 0,0 0-16 0,0 0-1648 16,0 0-336-16</inkml:trace>
  <inkml:trace contextRef="#ctx0" brushRef="#br0" timeOffset="6030.85">17954 13506 21183 0,'0'0'1888'0,"0"0"-1504"15,0 0-384-15,0 0 0 0,5 4 4240 0,0 0 784 16,2 0 160-16,0 2 16 0,0 1-2512 0,2 1-512 0,1 0-112 0,0 1-16 15,0 2-768-15,1 1-144 0,1 1-48 0,2 0 0 16,-2 2-528-16,2 0-112 0,-1-2-32 16,2 2 0-16,-2 0-224 0,3 0-32 0,-3 1-16 15,0 0 0-15,-1-3-144 0,1 2 0 0,-3-1 0 16,1-1 0-16,0 1 0 0,0-3 0 0,-2 1 0 16,1-4 0-16,0 1 0 0,0-1-224 0,-2-1 48 15,-2-1 16-15,0-1-144 0,-1-1-16 16,-5-4-16-16,0 0 0 15,0 0-352-15,0 0-64 0,0 0-16 0,0 0 0 16,0 0-1328-16,0 0-272 0,0 0-48 0</inkml:trace>
  <inkml:trace contextRef="#ctx0" brushRef="#br0" timeOffset="6385.76">17990 13942 29599 0,'0'0'1312'0,"0"0"272"0,0 0-1264 16,0 0-320-16,3-6 0 0,0 1 0 0,1-3 1680 0,0 1 288 0,0 0 48 0,1 0 16 0,1-3-432 0,-1 1-96 16,1-2-16-16,3 0 0 15,0-1-224-15,1 0-48 0,2-2-16 0,-1 1 0 0,3-1-112 0,3-3 0 16,-1 0-16-16,1-2 0 0,-2 3-368 0,-1 0-64 15,-1 0 0-15,-1 2-16 0,-2-1-304 0,-1 2-64 0,0 1-16 0,-1 0 0 16,-1 0-240-16,-1 0 144 0,0-2-144 0,0 1 128 0,0-1-128 16,-1 2 0-16,-1 0 0 15,0 1 0-15,-1 1 0 0,0 2 0 0,-1-1 0 16,0 0 0-16,-1 2-320 0,0 1 16 0,1 0 0 16,0 2 0-16,-2 1-208 0,0 3-64 15,0-3 0-15,0 3 0 16,0 0-1088-16,0 0-240 0,-2-2-32 0,2 2-11856 15,0 0-2368-15</inkml:trace>
</inkml:ink>
</file>

<file path=ppt/ink/ink1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0:24:46.534"/>
    </inkml:context>
    <inkml:brush xml:id="br0">
      <inkml:brushProperty name="width" value="0.05292" units="cm"/>
      <inkml:brushProperty name="height" value="0.05292" units="cm"/>
      <inkml:brushProperty name="color" value="#FF0000"/>
    </inkml:brush>
  </inkml:definitions>
  <inkml:trace contextRef="#ctx0" brushRef="#br0">9193 4477 2311 0,'0'0'51'0,"0"0"10"15,0 0 3-15,0 0 0 0,8-7-51 0,5 3-13 0,-13 4 0 0,0 0 0 0,4 0 25 0,9 0 3 16,-4 0 0-16,3 7 0 0,-3 1-28 0,4 0 0 16,0 3-12-16,-1 4 12 0,1 0-10 0,4 1 10 15,5-1 0-15,-1 0-9 0,5-4 9 0,8 1 0 16,-8-1 0-16,12-3-8 0,0-1 8 0,5 5 0 15,0-9 0-15,8 5 8 0,0-8 0 0,9 0 0 16,-4 4 0-16,4-4 0 0,12-4-8 0,-16 4 0 16,8 0 0-16,0 0 0 0,0 0 0 0,0 0 0 15,9 0 0-15,4 0 0 0,0 0 17 0,4 0 3 16,-4 0 0-16,4 4 0 0,0 0-20 0,5-4-16 16,12 3 4-16,-8 5 0 0,-5-8 20 0,5 0 5 0,8-8 1 0,-8 8 0 15,0 8-14-15,-1-8 0 0,10 0 0 0,3-8 0 16,-3 8 0-16,-5 0 0 15,-5 0 0-15,5 0 0 0,13-3 17 0,-9 3-2 0,-12-4-1 0,-1 4 0 16,-3 0 2-16,3 0 1 0,1 4 0 0,3-4 0 16,-3-4-6-16,-1 4-2 0,5 0 0 0,-5 4 0 15,-3-4-9-15,3 3 0 0,1 5 0 0,3-8 0 16,1 0 0-16,0 0 8 0,0 0-8 0,-5 0 0 16,0 0 0-16,5-8 8 0,-4 8-8 0,-5-3 0 15,4-1 20-15,-4 0-2 0,5-7 0 0,-5 3 0 16,-4 4-18-16,0 0 0 0,4 1 0 0,-4-5 0 15,9 0 0-15,-10 1 8 0,1-1-8 0,0 5 0 16,-4-1 14-16,0 0-4 0,4 0-1 0,-1 0 0 0,1 1-9 0,5-1 0 16,-10 0 0-16,5 0-11 15,0 0 11-15,0 1 0 0,8 3 8 0,-3 0-8 0,-5 0 0 0,4-8 9 16,0 4-9-16,0 4 0 0,-4 0 10 0,0 0-10 16,4-4 8-16,-4 1-8 0,0 3 8 0,4 0-8 15,-4-8 0-15,0 4 8 0,0 4-8 0,-4-7 0 16,-1 7 0-16,1-12 8 0,4 5-8 0,4-1 8 15,-4 0-8-15,0 1 8 0,-4 3 0 0,-5-4 0 0,5-3 0 0,-9 3 0 16,4-3 3-16,-4 3 0 0,0 1 0 0,-4 3 0 16,0-7 1-16,0 7 1 15,-5 0 0-15,1-4 0 0,-9 5 0 0,0-5 0 16,-9 8 0-16,1-8 0 0,-1 5-1 0,1 3 0 16,-5 0 0-16,-4-4 0 0,0-4-2 0,0 1-1 15,-5 3 0-15,1 4 0 0,-1-4 0 0,-3 4 0 0,-5 0 0 0,4-4 0 16,-4 4-1-16,0-4-8 0,-4 1 12 0,0 3-4 15,-4 0-8-15,3 0 0 0,-12 0 0 0,0 0 8 16,9-4-8-16,-9 4-14 0,0 0 3 0,0 0 1 31,0 0-102-31,0 0-20 0,0 0-4 0,0 0-696 0,9-8-139 0</inkml:trace>
  <inkml:trace contextRef="#ctx0" brushRef="#br0" timeOffset="567.27">19884 3387 1324 0,'0'0'118'0,"0"0"-94"0,0 0-24 0,13 4 0 15,4 7 125-15,5-11 21 0,12 4 4 0,0 0 1 16,9 0-83-16,8 3-16 0,5-7-3 0,12 0-1 0,9 0-9 0,4 0-3 16,9 0 0-16,0 0 0 0,8 0-6 15,4-7-2-15,10 3 0 0,-1 4 0 0,4-4 4 0,0 4 1 16,9-4 0-16,-4 4 0 15,0 0 14-15,-5-7 2 0,-4 7 1 0,-4-4 0 16,0 4-5-16,0-4-1 0,-9 0 0 0,-4 4 0 16,-4-7 14-16,-9 7 2 0,-4 0 1 0,-5-4 0 0,-7 4-33 0,-1 0-8 15,-5 0 0-15,-3 4-1 0,-5-4-1 0,-8 7 0 16,-5-7 0-16,-8 4 0 0,0 0-8 0,-8 0-2 16,-5 3 0-16,0-7 0 0,-9 8-8 0,1 3-14 15,-9-7 3-15,0 4 1 16,-13 3-191-16,-8 0-39 0</inkml:trace>
  <inkml:trace contextRef="#ctx0" brushRef="#br0" timeOffset="5720.86">11338 11219 460 0,'-13'-4'41'0,"9"0"-33"0,-1 0-8 0,5-3 0 16,0 7 248-16,0 0 47 15,-4-8 9-15,4 8 3 0,9-8-203 0,-9 8-41 16,0 0-8-16,0 0-2 0,0-7-35 0,8-1-7 15,9 4-2-15,0-3 0 0,-4-1-9 0,4 1 0 16,13-5 0-16,-8 1 0 0,-5-1 0 0,4 1 0 16,13-4 0-16,0 3 0 0,-4 1 0 0,9-4 0 0,-1 4 0 0,5-1 0 15,13 1 0-15,-9 3 0 0,-9-3 0 0,5 3 8 16,8 1-8-16,-4 3 0 0,-4 0 0 0,-5 0 0 16,5 4 0-16,0-4 8 15,4 1-8-15,-9 3 0 0,-4 0 15 0,5-4-3 0,16-4 0 0,-8 1 0 16,-8 3 21-16,4-4 4 0,4-3 1 0,0-4 0 15,-5 3 10-15,1-3 3 0,0 0 0 0,-9-4 0 16,4 0-26-16,-3 4-5 0,-1-4 0 0,0 0-1 16,0 0-8-16,-8-4-2 0,4 4 0 0,-5 0 0 15,-3 4-1-15,3-4 0 0,-3 4 0 0,-1-1 0 16,-8 5 4-16,0-4 0 0,-9 0 0 0,9 3 0 16,-9-3 5-16,5 0 2 0,-9 0 0 0,0-1 0 15,0-3 9-15,0 4 1 0,0-4 1 0,-5-4 0 16,5 4-11-16,-4-7-3 0,-9 3 0 0,5-4 0 15,-5 1-8-15,0-1-8 0,5-3 12 0,-5 3-12 16,0-3 8-16,0 7-8 0,0 0 0 0,-4 1 0 0,0-1 0 0,-4 0 0 16,-5 0 0-16,0 8 0 0,-3 0 0 0,-6 3 0 15,-7-3 0-15,-5 4 0 0,4 3 0 0,-13 4-17 16,-16 4 3-16,8 4 1 16,4 0-10-16,0 0-1 0,-13 7-1 0,5-3 0 15,0-1-5-15,8-3-1 0,0 8 0 0,-4-5 0 0,-9 5 7 0,9-1 2 16,17 0 0-16,-9 5 0 0,-3-1 14 0,7 4 8 0,10-8-10 15,-1 8 10-15,4 0-12 0,-8 4 3 16,0 0 1-16,9 3 0 0,12 1 8 0,-8 3-13 0,-9 4 5 0,5 4 8 16,21 0-12-16,0 0 12 0,-5 4-10 0,1 0 10 15,4 4-10-15,8 3 10 16,9 0-10-16,-4 1 10 0,-4-1-8 0,16 0 8 16,22 1 0-16,4-1-9 0,-8-7 9 0,8 4 0 15,9-8 0-15,8-1-8 0,0 1 8 0,1-7 8 0,-5-1-8 0,12-7 11 16,18 0 10-16,-13-8 3 0,-8 0 0 0,4-3 0 15,13-1-24-15,-1-7 0 0,5-4 0 0,4-4-672 16,0-7-128-16</inkml:trace>
  <inkml:trace contextRef="#ctx0" brushRef="#br0" timeOffset="6676.99">17530 10284 1728 0,'0'0'153'0,"0"0"-122"16,0-7-31-16,-4-5 0 0,4 1 53 0,-5 3 5 15,1-7 1-15,4 0 0 0,-9-4-59 0,5 0-9 16,0-4-3-16,-5 4-1 16,1-4-31-16,-5 4-7 0,-4 0-1 0,4 0 0 15,-8 0 10-15,4 0 2 0,-5 4 0 0,-3 4 0 16,3-4 7-16,-3 7 1 0,-10-3 1 0,1 3 0 0,0 4 50 0,0 4 9 16,0-4 3-16,-5 1 0 0,-8-1-15 0,4 4-2 15,1 0-1-15,-5 4 0 0,0-1 3 0,-5 1 0 0,5 4 0 0,-4 3 0 16,4 1-16-16,-4-5 0 15,4 1 0-15,0 3-10 0,0 4 10 0,0 1 0 16,0-1 0-16,4 4 0 0,0 0 0 0,5 4 8 16,-5-4-8-16,5 3 0 0,-1 1 0 0,-3 0-8 15,-1 4 0-15,4 3 0 0,-3 0 8 0,-1 1 0 16,-4 3 0-16,4 0 0 0,5 4-9 0,-1 0 0 16,5 4 0-16,8 0 0 0,1-8-3 0,3 0-1 0,5 0 0 0,0-3 0 15,9-1 13-15,-1 0-9 0,5-3 9 0,0-1-8 16,8-3 8-16,0 0 0 0,5 4 10 0,3-5-10 15,6 1 0-15,3 0-8 0,5 4-1 0,-1-8 0 16,9 3 21-16,5 1 5 0,-1 0 1 0,9 0 0 16,0-8-5-16,0 4-1 0,9-4 0 0,-1 0 0 15,5-3 13-15,4-1 3 0,5-3 0 0,3-1 0 16,10-3 12-16,-1-4 4 0,-9-4 0 0,1 0 0 16,0 1-12-16,-1-1-3 0,1-4 0 0,-5 1 0 15,-4-5-3-15,-4 1-1 0,0-4 0 0,-9 3 0 16,-4-3 15-16,-4 0 4 0,4-4 0 0,-8-4 0 15,-5-3 17-15,4-1 4 0,-8-3 1 0,4-1 0 16,-4-3-2-16,-4-4 0 0,0-4 0 0,-1 0 0 16,-3-7-29-16,-5 4-7 0,-5-1 0 0,1-3-1 15,-8-1 5-15,-1 5 0 0,-13-1 1 0,-8 0 0 0,-4-7-16 0,-9 8-3 16,-4-1-1-16,-13-3 0 16,-13-1-35-16,-17 9-7 0,-17 3-2 0,-26 7 0 15,-25 8-195-15,-30 16-39 0,-39 26-8 0</inkml:trace>
  <inkml:trace contextRef="#ctx0" brushRef="#br0" timeOffset="7943.28">22102 10432 802 0,'0'0'36'0,"0"0"7"0,0 0-35 0,-8 0-8 0,-1 0 0 0,9 0 0 15,-4-3 0-15,-5-5 0 0,5 4 0 0,4-3-11 16,-4 3-1-16,4-8 0 0,-4 5 0 0,4-5 0 16,-5 5-14-16,1-5-3 0,4 1-1 0,-4 0 0 15,4-1 12-15,-5 5 2 0,5-5 1 0,0 5 0 0,0-5 15 0,0 1 0 16,5 0 0-16,-1-1 0 0,-4-3 33 0,4 4 3 15,1-5 1-15,-1 5 0 0,4 3 39 0,-3-3 8 16,-1-4 2-16,0 7 0 0,0-3-6 0,1-1-2 0,-5 1 0 0,0 0 0 16,0 3-10-16,0-3-1 15,0-1-1-15,0-3 0 0,0 0-22 0,0 0-5 0,-5 3-1 0,1 1 0 16,0 3 0-16,0-3 0 0,-1 3 0 0,1-3 0 16,-4-1-7-16,-5 1-2 15,0 0 0-15,-4 3 0 0,0-3-1 0,0 3-1 16,-9 1 0-16,0-1 0 0,-4 0-27 0,-8 5 0 15,0-1 0-15,-9 0 0 0,-9 8 0 0,0 0-16 0,-3-1 4 0,-6 5 1 16,-3 3 11-16,4 4-8 0,-4-3 8 0,4 7-8 16,-5-4 8-16,1 4 0 0,-1 4 0 0,5 3 0 15,0 5 0-15,4-1-8 0,1 1 8 0,3-1 0 16,5 4 0-16,4 0-10 0,-5-3 10 0,5 3 0 16,0 4-9-16,5 0 9 0,3 0 0 0,1 4-9 15,4-1-6-15,4 5-1 0,0 3 0 0,8 1 0 16,1-5-7-16,4 1-1 0,8-1-1 0,5-3 0 15,8 0-1-15,5-4 0 0,8 4 0 0,13-4 0 0,8-4 5 0,5 0 1 16,8-4 0-16,5 1 0 16,8-5 28-16,4 1 7 0,5-8 1 0,4 0 0 15,4-4 19-15,5-3 4 0,-5-5 1 0,0 1 0 0,0-1-11 0,0-7-1 16,1 0-1-16,3 0 0 16,-4-3 16-16,0-5 3 0,-8-3 1 0,4-5 0 15,0 1 3-15,-4-4 1 0,-1 0 0 0,-3-4 0 16,3 1-10-16,-3-1-1 0,-1 0-1 0,-8-3 0 0,0 3-9 0,-9-4-2 15,-4-3 0-15,-9-1 0 0,1 1 23 0,-9 0 4 16,0-5 1-16,-5 5 0 0,-8-8-19 0,-4 8-3 16,0-8-1-16,-9-4 0 0,-8 0-4 0,-9-3-1 15,0 3 0-15,-16-8 0 0,-6 1-13 0,-12-4-3 16,-12-8-1-16,-10 0 0 0,-16 4-23 0,-14 0-4 0,-3 0 0 0,-26 8-1 31,-22 0-107-31,-21 18-20 0,-21 8-5 0,-35 23-1 16,-25 12-60-16,-13 22-12 0,-8 15-2 0</inkml:trace>
  <inkml:trace contextRef="#ctx0" brushRef="#br0" timeOffset="10448.06">23829 9601 864 0,'0'0'38'0,"0"0"8"0,-5-8-37 0,5 8-9 16,0-4 0-16,0 4 0 16,-8-7 264-16,4 3 50 0,-5-4 10 0,9 8 3 0,-4 0-266 0,-9 4-53 15,0 0-8-15,0 3 0 0,-4 9-14 0,0-1 3 16,-13 4 1-16,-4 4 0 0,-4 11 2 0,-9 4 0 16,0 4 0-16,0 3 0 0,-5 8 8 0,5-3 0 15,-4 3-9-15,4-4 9 0,4-3 0 0,-4-1 0 16,9-3 0-16,4-4 0 0,-1-4 20 0,5 1-2 15,1-5 0-15,3 0 0 0,-4-3-6 0,4-8 0 16,1 0-1-16,-5-8 0 0,4 4 5 0,1-7 2 0,3-8 0 0,1-4 0 16,-1 0-18-16,1-3 8 15,4-8-8-15,0-4 0 0,-4-4 0 0,8 0 0 16,4-7 0-16,1-1-12 16,3-7-12-16,5 0-1 0,5-7-1 0,3-1 0 0,1-3 8 0,-1 7 2 0,5 0 0 0,-4 4 0 15,3 8 34-15,1 3 7 0,-4 1 2 0,4 7 0 16,-5 4 25-16,1-1 4 0,-5 9 2 0,0-1 0 15,-4 8-14-15,0 0-4 0,0 0 0 0,0 0 0 16,0 12-30-16,0 3-10 0,0 4 0 0,0 7 0 16,-4 9 0-16,0 6 0 0,-1 5 0 0,-3-1 0 15,4 1 16-15,-1 0-3 0,-3-5-1 0,4 1 0 16,-1 0 16-16,1-4 2 0,4 0 1 0,0-4 0 16,4-4 3-16,5-3 1 0,8 0 0 0,13-5 0 15,8 1-15-15,18-8-2 0,21 1-1 0,12-13 0 16,18-3-169-16,17-3-35 0</inkml:trace>
  <inkml:trace contextRef="#ctx0" brushRef="#br0" timeOffset="14249.2">17679 11766 806 0,'0'0'36'0,"-4"-4"7"0,-4 0-35 0,-1 0-8 16,-4-3 0-16,5 3 0 0,-5-4 56 0,0 1 10 16,4-1 2-16,-3 4 0 15,3-3-87-15,1-1-17 0,-1 0-3 0,5 1-1 0,-1-1 51 0,1-3 9 16,0 3 3-16,4 1 0 0,4-1 24 0,0 0 5 0,1 1 0 0,3-1 1 16,5 4-21-16,4-3-4 0,5-1 0 0,-1 8-1 15,0-4-19-15,9 4-8 0,0 0 8 0,9 0-8 16,-5 4 0-16,4 0 0 15,1 4 0-15,-1-1 0 0,5 5 0 0,0 3 0 16,-1-4 0-16,1 4 0 0,4 1 0 0,0-1 0 0,0 4 12 0,0 0-4 16,0 4 23-16,-4-4 4 0,4 3 1 15,0-3 0-15,-4 0 9 0,-1 4 3 0,5 0 0 0,-8 0 0 16,-1-1-17-16,-4 1-3 0,5 4-1 0,-5-4 0 16,0 3-13-16,-4 1-2 0,-4-4-1 0,4 3 0 15,-9 1 3-15,0-1 1 0,-3-3 0 0,-1 0 0 16,-5-4 5-16,-3 4 2 0,0-4 0 0,-5 0 0 15,-4 0 10-15,-4-4 3 0,-5 4 0 0,-4-4 0 16,5-4-3-16,-14 5-1 0,5-5 0 0,-8 0 0 16,-10 1-8-16,5-5-2 0,1 1 0 0,-6-4 0 15,-3 3 2-15,-5 1 0 0,5-4 0 0,-5 0 0 16,0-1-7-16,5 5 0 0,-1-4-1 0,5 3 0 0,4 1-7 0,0 0-8 16,0-5 11-16,5 5-11 15,-1 3 0-15,0-3 0 0,9 3 0 0,0-3 0 16,0 3-9-16,4-3 1 0,1 0 0 0,-1-1 0 0,0 1-4 0,0-1-1 15,9 1 0-15,4-8 0 16,-4 4-11-16,4-4-1 0,0 0-1 0,0 0 0 16,0 0-16-16,0 0-3 0,0 0-1 0,0 0 0 15,0 0 0-15,0 0 0 0,0 0 0 0,0 0 0 0,0 0 26 0,0 0 4 16,0 0 2-16,0 0 0 0,0 0-2 0,0 0 0 16,4-4 0-16,-4 4 0 0,0 0 32 0,0 0 5 15,0 0 2-15,0 0 0 0,0 0-4 0,0 0-1 0,0 0 0 0,13-4 0 16,-5 0-6-16,-8 4 0 15,0 0-1-15,0 0 0 0,0 0-11 0,0 0 0 16,0 0 9-16,0 0-9 0,0 0 0 0,13 0 0 0,-13 0 0 0,0 0 0 16,0 0 0-16,0 0 8 0,0 0-8 0,0 0 0 15,0 0 0-15,0 0 0 0,0 0 0 0,0 0 0 16,0 0 0-16,0 0 0 0,0 0 0 0,0 0 0 16,0 0 9-16,0 0-9 0,0 0 12 15,0 0-12-15,0 0 15 0,0 8-4 0,0-8-1 0,-4 7 0 16,4-7-10-16,0 0 0 0,0 0 9 0,0 0-9 15,0 0 0-15,0 0 9 0,0 0-9 0,0 12 0 16,0-12 8-16,0 0-8 0,-5 7 0 0,5-7 0 16,0 0 0-16,0 0 0 0,0 0 0 0,0 0 0 15,0 0 8-15,0 0-8 0,-4 8 0 0,4-8 0 0,-4 8 8 0,4-8-8 16,0 0 0-16,0 0 0 16,-9 3 0-16,9-3 0 0,0 0 0 0,0 0 0 15,0 0 0-15,0 0 0 0,0 0 0 0,0 0 0 16,0 0 0-16,0 0 10 0,0 0-10 0,0 0 8 0,0 0-8 0,0 0 0 15,0 0 9-15,0 0-9 0,0 0 0 0,0 0 0 16,0 0 0-16,0 0 8 0,0 0-8 0,0 0 12 16,0 0-4-16,0 0 0 0,0 0-8 0,0 0 0 15,0 0 0-15,0 0 0 0,0 0 0 0,0 0 0 16,0 0 0-16,0 0 0 0,0 0 10 0,0 0-2 16,0 0-8-16,0 0 12 0,0 0-2 0,0 0-1 0,0 0 0 0,0 0 0 15,0 0-9-15,0 0 10 0,0 0-10 0,0 0 10 16,0 0-2-16,0 0-8 0,-4-3 12 0,4 3-4 15,-8 0-8-15,8 0 12 16,0 0-12-16,0 0 12 0,-9 0-12 0,9 0 0 0,0 0 0 0,0 0 8 16,0 0-8-16,0 0 0 0,0 0 9 0,0 0-9 15,0 0 0-15,0 0 0 0,-4 0 0 0,4 0 0 16,0 0 0-16,0 0 8 0,0 0-8 0,0 0 0 16,-9 0 0-16,9 0 0 0,0 0 0 0,0 0 0 15,0 0 0-15,0 0 0 0,0 0 0 0,-8 7 0 16,3-3 0-16,5-4 0 0,0 0 0 0,-4 8 0 15,4-8 0-15,-8 3 0 0,8-3 0 0,-5 8 0 16,5-8 0-16,-8 8 0 0,3-5 0 0,-3 5 0 16,4-4 0-16,-5 0 0 0,9-4 0 0,-8 3 0 15,-1 5 0-15,0-4 0 0,1 0 10 0,-1-1-10 0,-3 5 8 0,-1 0-8 16,-4-5 0-16,0 1 9 16,-1 0-9-16,1 0 0 0,-4 3 0 0,-5-3 0 15,5 0 0-15,0 4 0 0,-1-5 0 0,1 1 0 16,4 0 0-16,0-4 8 0,-5 4-8 0,5 0 8 0,0-1-8 0,4 1 0 15,5 0 0-15,-5 0 0 0,0 0-8 0,5-1 8 16,8-3 0-16,-9 0 0 0,0 4 0 0,1 0 0 0,8-4 0 16,0 0 0-1,0 0-48-15,-9 0-1 0,1-4-1 0,8 4 0 16,0 0 6-16,-4-4 0 0,-1-7 1 0,1 3 0 16,4-3 11-16,4 0 1 0,-4-5 1 0,5 1 0 0,3-4 18 0,1 0 3 0,-1 0 1 0,1 0 0 15,-1 0 8-15,5 0 0 0,-4 0 0 0,3 0 0 16,-3 4 0-16,4 0 0 15,0-4 0-15,-1 8 0 0,-3-5 0 0,4 5 16 0,0 0-4 0,-5-1-1 16,1 5 1-16,4-1 0 0,-13 8 0 16,12-8 0-16,-3 8-12 0,-9 0 8 0,0 0-8 0,9 4 8 15,-9-4-8-15,12 12 0 0,-7-1 0 0,-1 0 0 16,0 5 9-16,0-1 3 0,-4 0 1 0,-4 4 0 16,4 0 19-16,-4 0 3 0,-5 4 1 0,-3 3 0 15,-1 1 0-15,0-1 1 0,-4 5 0 0,4-1 0 16,0 4-20-16,0 1-4 0,-4 3-1 0,9 0 0 15,3 3-4-15,10 5-8 0,-1-4 11 0,17-1-11 16,5 1 24-16,21 0-1 0,17-4-1 0,9-8 0 31,12 1-125-31,18-8-25 0</inkml:trace>
</inkml:ink>
</file>

<file path=ppt/ink/ink17.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26T02:58:11.502"/>
    </inkml:context>
    <inkml:brush xml:id="br0">
      <inkml:brushProperty name="width" value="0.05292" units="cm"/>
      <inkml:brushProperty name="height" value="0.05292" units="cm"/>
      <inkml:brushProperty name="color" value="#0070C0"/>
    </inkml:brush>
  </inkml:definitions>
  <inkml:trace contextRef="#ctx0" brushRef="#br0">8264 8598 15663 0,'1'0'1392'16,"0"1"-1120"-16,-1 1-272 0,3 28 0 0,-3-30 2816 0,0 0 512 0,0 0 112 0,0 0 16 0,1-6-1408 0,0 1-256 16,-1 5-64-16,0 0-16 0,3-6-256 0,-1 1-48 15,0 1-16-15,-2 4 0 0,0 0-544 0,0 0-96 16,0 0-32-16,0 0 0 0,5 4-192 0,-1 2-32 15,0 3-16-15,-1 4 0 0,0 2-480 16,0-3 0-16,-1 0 0 0,0 2 544 0,0-1 16 16,-1-2 0-16,0 1 0 0,0 0-240 0,0-1-32 15,0-2-16-15,1 0 0 0,-1-1-272 16,-1-8 0-16,0 0 0 0,0 0 672 0,0 0 80 0,0 0 16 16,0 0 0-16,0 0-384 0,0 0-80 0,0 0-16 15,0 0 0-15,3-7-96 0,0 0-32 0,0 0 0 0,0-2 0 16,0-1-160-16,2-2 192 0,0-1-192 0,-1-1 192 15,1 0-192-15,0 1 160 0,0-1-160 16,1 0 160-16,0-2-160 0,2 1 192 16,-1-1-192-16,-1 4 192 0,1-2-192 0,0 1 160 0,0 1-160 0,1 3 160 15,-1 0-160-15,-1 2 0 0,1 0 144 0,0 2-144 16,0 1 128-16,0 1-128 0,0 1 160 0,1 2-160 16,1 2 0-16,-1 0 0 0,-1 2 0 0,1 2 352 0,-1 0-32 15,-3 1 0-15,1 1 0 16,0 0-64-16,-1 1-32 0,-1 1 0 0,0 5 0 0,-1-1-224 15,-2-1 0-15,1 0 0 16,1-2 416-16,-1-2 32 0,-1-1 16 0,0 1 0 16,0-1-464-16,1-2 0 0,-1-6 0 0,0 0 0 15,0 0-128-15,0 0-16 0,0 0 0 0,0 0 144 16,0 0 0-16,0 0 0 16,0 0-352-16,0 0-32 0,0 0-16 0,4 4 0 15,0-3-1344-15,0 2-272 0,-4-3-48 0,4 1-12800 0,0 0-2560 0</inkml:trace>
  <inkml:trace contextRef="#ctx0" brushRef="#br0" timeOffset="1208.91">8068 9328 13823 0,'0'0'1216'0,"0"0"-960"0,1-5-256 16,-1 5 0-16,0 0 3264 0,0 0 592 0,0 0 128 0,0 0 32 15,-1 5-1792-15,1 1-368 0,1 7-64 0,0 0 0 16,0 1-800-16,0 3-160 16,0 1-16-16,1 2-16 0,0 2-352 0,-1 1-64 0,2 2 0 0,1-3-16 15,-1-4 128-15,0 1 16 16,0-1 16-16,1-1 0 0,0-1 0 0,0-1 0 0,-1-2 0 0,0-2 0 16,2 0-96-16,-1-1-32 0,-3-1 0 0,2-2 0 15,1 0-128-15,-1-1-16 0,-1-1-16 0,-2-5 0 16,0 0-80-16,0 0-16 0,0 0 0 0,0-6 0 0,-1-1-16 0,0-1-128 15,0 0 192-15,-1-1-64 0,-2 0-128 0,0-1 0 16,-2 0 144-16,-1 1-144 0,-1 1 0 0,-1 2 128 16,0-1-128-16,3 4 0 0,-3 1 0 0,0 2 128 15,0 2-128-15,0 0 0 16,2 2 176-16,-1 1-48 0,0 1 0 0,1 1 0 16,2 2 80-16,0 0 16 0,1 1 0 0,1 1 0 15,1 1-32-15,1-3-16 0,1 2 0 0,1 0 0 0,1-1-176 16,2-2 0-16,0 2 0 0,2-1 0 0,2 0 0 0,0-3 0 15,1 0 0-15,0-2 0 0,1-1 0 0,-1-1 0 16,0-1 0-16,0-2 0 0,0-1-272 0,0-2-48 0,2 0 0 0,-1-2 0 31,-1-3-1280-31,1-1-256 0,0-3-48 0,-2 0-17056 0</inkml:trace>
  <inkml:trace contextRef="#ctx0" brushRef="#br0" timeOffset="1566.35">8303 9510 28447 0,'0'0'1264'0,"-3"6"256"0,0-3-1216 0,-1 2-304 0,1 2 0 15,-1 0 0-15,1 4 0 0,1-2 0 0,1 1 0 16,1 0 2368-16,1 1 432 0,0-1 80 0,1 2 0 0,0 0-2160 0,1 1-432 16,0-4-96-16,3 2 0 0,-2-2-192 15,1-1 0-15,0-3 0 16,1-2 0-16,-1-2 0 0,0-1 0 0,-1-3 0 15,0-1 0-15,0-2 0 0,-2 0 0 0,2-4 0 16,-2-1 0-16,0 0 0 0,0-1 0 0,0-3 0 0,-1 1 0 16,1 0 0-16,0 2 0 0,0 1-176 15,-1 2 176-15,-1 1-128 0,0 3 128 16,1 0 0-16,-1 5 0 0,0 0 0 0,0 0-128 16,0 0 256-16,0 0 64 0,0 5 16 0,1-1 0 15,1 1 240-15,0 2 32 0,0 0 16 0,1 1 0 0,2 0-208 16,-1 1-32-16,0 0-16 0,2 1 0 0,2 1-240 0,-2-1 0 0,0-1 0 15,1-1 0-15,1-2 0 0,-2-1 128 16,1-3-128-16,0-2 0 16,-1-2 0-16,0-2-18880 0</inkml:trace>
  <inkml:trace contextRef="#ctx0" brushRef="#br0" timeOffset="1770.17">8498 9363 23039 0,'0'0'2048'0,"0"0"-1648"16,-1 5-400-16,1 1 0 0,1-1 3072 0,0 0 544 0,0 2 96 16,1 1 32-16,1 0-1936 0,1 1-384 0,0 0-80 0,1 1 0 15,-2 3-752-15,2 1-144 0,0-3-16 16,0 2-16-16,-1 0-256 0,0-3-160 0,0 2 192 16,0-1-192-16,0 1 128 0,0-1-128 0,-2 0 0 0,0 0 0 31,0-1-336-31,-1-2-128 0,0 0-32 0,-5 0-7872 15,1-1-1568-15,-3-2-320 0</inkml:trace>
  <inkml:trace contextRef="#ctx0" brushRef="#br0" timeOffset="2188.29">8487 9574 25279 0,'0'0'560'0,"1"-6"112"0,0 2 32 0,1 1 0 0,1 0-576 0,1-2-128 0,0 2 0 0,1-1 0 16,0 0 1008-16,1 0 160 0,-1 0 48 0,2-1 0 15,1 0-448-15,0 0-96 0,1 2-16 0,0-2 0 16,0 0-176-16,2 1-32 0,0-2-16 0,0-1 0 0,2-1-208 0,0 2-32 15,0 0-16-15,-2 0 0 16,5 0-48-16,-1-1-128 0,-3 3 192 0,3 0-64 0,-1 1-128 16,-4 3 0-16,-1 0 0 0,-3 0 192 0,-2 2 0 15,-4-2 0-15,1 7 0 0,-2 2-192 16,-2 0 0-16,-1-1 0 0,-1 0 224 0,-1 0 16 16,0-1 0-16,-1 0 0 0,0-1-112 0,1 0 0 0,-3-1-128 0,1 0 192 15,1-2-64-15,0 0 0 16,1-1-128-16,0-1 192 0,1-1-192 0,5 0 0 0,0 0 0 0,0 0 0 15,-2-4 0-15,2 4 0 0,2-5-144 0,-2 5 144 16,5-5-128-16,1 1 128 0,1 1 0 0,1 0-144 16,0 1 144-16,2 0 0 0,0 1-144 0,1 1 144 15,-1 0 0-15,2 0 0 0,-3 1 0 0,1 1 0 16,0 0 304-16,-2 3 176 0,0-2 32 0,-1 2 16 16,1 0 304-16,-1 0 48 0,0-1 16 0,-1 1 0 15,1 1-384-15,0-4-80 16,2 2-16-16,-1-1 0 0,-1-1-240 0,0-2-48 0,0-2-128 0,0 0 192 15,-1 0-192-15,1-2 0 0,0-1 0 0,-1-2 0 16,-1 0 0-16,0-2-160 0,-1 0 32 0,0 2 0 16,-1 0-2432-1,-2-1-464-15</inkml:trace>
  <inkml:trace contextRef="#ctx0" brushRef="#br0" timeOffset="2673.41">9195 9366 18431 0,'0'0'1632'0,"0"0"-1312"0,1 8-320 0,-1-1 0 0,0-1 4096 15,1 0 768-15,0 1 128 0,1 1 48 0,-1 2-2944 0,1 1-592 16,1 1-112-16,1 1-32 0,2 1-816 0,-1 1-160 0,-1 1-48 0,1-3 0 16,1 3-208-1,0 0-128-15,0 0 160 0,-1 0-160 0,0-1 0 0,0-1 128 16,-2 0-128-16,1-1 0 15,0-3 0-15,-1-1 0 0,-2-2-192 0,0-1 192 16,-1-6-1744-16,0 0-240 0,0 0-64 0,0 0-14864 0</inkml:trace>
  <inkml:trace contextRef="#ctx0" brushRef="#br0" timeOffset="2946.27">9191 9412 16575 0,'0'0'1472'0,"0"0"-1168"16,-1-10-304-16,1 1 0 0,1 2 3376 0,1 1 608 15,-2 6 128-15,3-6 32 0,2 0-2512 0,1 0-496 0,0 0-112 0,2 0 0 16,0 1-624-16,1 0-112 0,1-1-32 0,0 2 0 16,0 1-256-16,0 1 0 15,-1 0 0-15,-1 1 128 0,0 1-128 0,-1 3 144 0,-2-1-144 16,-1 1 464-16,0 1 0 0,-1 0 0 0,-1 2 0 16,-2 3 432-16,-1 1 64 15,-2 1 32-15,-1 0 0 0,-1 1-336 0,0 0-64 0,-2-1-16 0,0 1 0 0,1-1-256 0,-2 0-48 0,0-3-16 0,2 1 0 31,2-4-256-31,-1-1 160 16,1 0-160-16,4-4 128 0,0 0-416 0,0 0-96 0,0 0 0 0,0 0-16 16,3-5-2048-16,2-2-416 0,1-1-80 15,2 1-13376-15</inkml:trace>
  <inkml:trace contextRef="#ctx0" brushRef="#br0" timeOffset="3219.32">9429 9302 28159 0,'0'0'1248'0,"0"0"256"0,0 0-1200 0,0 8-304 15,0 0 0-15,1 1 0 0,0-2 1536 0,-2 1 240 16,1 2 48-16,0-2 16 0,1 2-768 0,0-3-160 16,1 2-16-16,-1 0-16 0,1-1-496 0,1 1-112 15,0-5-16-15,1 0 0 0,1 1-256 0,0-1 0 16,-5-4 128-16,7 0-128 0,0 0 0 0,1 0 0 16,-1-4 0-16,-2-1 0 0,1-1 0 0,0-3 0 15,-1 0 0-15,-1-1 0 0,1-2 0 0,-2 0 0 16,-2 2 0-16,0-3 0 0,-1 1 0 0,0 0 0 15,0 0 0-15,-2 1 0 0,-1 2 128 0,-1 0-128 16,0 2 0-16,-1 0 0 0,-2 2 0 0,-1 1 160 16,1 3-160-16,-1 2 128 0,1 1-128 0,1 1 128 15,0 1-128-15,1 1 128 0,0-1-128 0,2 0-272 16,0 1 64-16,0 0 16 16,2-1-1920-16,1-4-368 0,1 5-80 0</inkml:trace>
  <inkml:trace contextRef="#ctx0" brushRef="#br0" timeOffset="3423.72">9572 9249 10127 0,'0'0'896'0,"0"0"-704"0,0 6-192 0,1 0 0 15,-1 1 4864-15,1-1 928 0,0 1 192 0,0 0 32 0,1 1-3696 16,1 1-736-16,2 1-160 0,-1-2-16 0,0-1-896 0,1 2-160 16,0 0-32-16,2 1-16 0,0-2-304 0,-1-1 128 15,0-1-128-15,0-3 0 0,-1-1 0 0,-5-2 0 16,6 0 0-16,-1-2 0 15,-5 2-896-15,5-3-96 0,-2-3-16 0,-1 0 0 16,-2-1-1440-16,0-1-304 0,-1-2-48 0,-1-1-5648 16,-1 0-1152-16</inkml:trace>
  <inkml:trace contextRef="#ctx0" brushRef="#br0" timeOffset="3776.17">9601 9198 11967 0,'0'0'1072'0,"-4"-4"-864"16,-1-1-208-16,-1 1 0 0,3 1 2752 0,3 3 512 16,-4-2 112-16,4 2 16 0,0 0-1888 0,0 0-368 15,0 0-80-15,0 0-16 0,0 0-752 0,0 0-160 0,4 5-128 16,6 8 192 15,0 1-576-31,0 0-128 0,-2-2 0 0,1-5-16 16,-1 3-2336-16,-1-3-464 0,-1 1-80 0,0-1-32 0,-1-1 3120 15,-2-2 640-15,-3-4 112 0,5 5 16 0,-5-5-448 16,0 0 0-16,0 0 0 0,0 0 3456 0,0 0 576 0,5-3 128 16,-1 0 32-16,1-3-2208 0,-2-2-432 0,0-3-80 0,0-5-32 15,1-1-1152 1,0 0-288-16,1 2 0 0,-2-2 688 0,3 2 80 0,1 2 0 15,0 3 16-15,-1-2-592 0,1 3-192 0,0 2 0 0,1 3 0 16,0-1 400-16,1 3-16 0,-1 2-16 0,1 2 0 16,-2 3 208-16,2-1 32 0,0 5 16 0,0 3 0 15,0 2-48-15,-2 1 0 0,0 2 0 0,0 0 0 16,-1-1-240-16,0 1-48 0,0 0-16 0,0-1 0 0,-2-1-272 0,1-4 0 16,0-1 128-16,0-2-128 0,-1-2-240 15,0-2-96-15,-4-4-32 0,0 0 0 31,5-2-1664-31,0-5-336 0,-1-2-64 0,0-2 0 0,-1-2-304 0,-1-4-48 0,0 1-16 0</inkml:trace>
  <inkml:trace contextRef="#ctx0" brushRef="#br0" timeOffset="3948.12">9957 9066 9215 0,'9'-23'816'0,"-5"15"-656"0,0 2 3664 0,0 3 720 16,-4 3 160-16,0 0 32 0,5 0-1648 0,0 3-320 0,-1 1-64 0,0 3-16 16,0 2-944-16,1-1-192 0,1 1-32 15,-1 2-16-15,2 0-800 0,0 2-144 0,0-1-48 0,-1 2 0 16,-1 0-320-16,0-1-192 15,1 3 192-15,-2 1-192 0,-1-4 128 0,0-1-128 0,-1 1 0 0,0 0 0 16,0-2-192-16,-1 0-80 0,-1-2-32 0,-1-2 0 31,-1 0-1744-31,0-3-368 0,-1-2-64 0,-1 1-13904 0</inkml:trace>
  <inkml:trace contextRef="#ctx0" brushRef="#br0" timeOffset="4270.81">9972 9187 24127 0,'0'0'1072'15,"0"0"208"-15,8-1-1024 0,0-2-256 0,0-1 0 0,1-1 0 0,0 0 1120 0,1 0 160 16,1 1 48 0,1 0 0-16,0 0-880 0,0-2-160 0,1-1-32 0,0-1-16 15,-3 0-240-15,2 0-288 0,0 2 64 0,1-3 16 16,-3 0-2672-16,2 1-512 0,-1 2-128 16,-2 1-5840-16,6-4 7488 0,-4 1-528 0,-11 8 2656 0,0 0-256 15,0 0 0-15,-2 6 0 16,0-2 4032-16,-2 0 768 0,-3 3 128 0,1-1 48 15,-1 2-1648-15,-1 0-320 0,-1 1-64 0,0-1 0 0,0 2-1072 16,3-1-208-16,-1-2-32 0,2 2-16 16,1 0-464-16,1 0-112 0,2-1-16 0,1 0 0 0,1 0-480 15,2-2-96-15,1 1-32 0,0-1 0 0,-1 2-288 0,1 1-128 16,0-3 128-16,-1 1-128 0,0-2 128 0,0 0-128 16,-1-1 128-16,-2-4-128 0,0 0 0 15,0 0 0-15,0 0 128 0,0 0-128 0,0 0 0 16,-5 1 0-16,0-1 0 15,-1-1-2704-15,-1-3-576 0</inkml:trace>
  <inkml:trace contextRef="#ctx0" brushRef="#br0" timeOffset="5790.5">13496 5617 8287 0,'0'0'736'0,"0"0"-592"0,3-1-144 0,-1-11 0 0,-2 12 1424 0,3-5 256 16,0 0 48-16,1 0 16 0,-1 2-1376 0,0-1-368 0,0 1 0 16,0-3 0-16,0 1 160 0,-1 1-160 15,0 1 128-15,-2 3-128 0,1-5 0 0,-1 0 0 0,0 0-192 0,0 5 192 16,0 0-192-16,0-5 192 16,0 5-160-16,0 0 160 0,-1-4 480 0,1 4 192 0,0-4 32 0,0 4 16 0,-1-4 944 0,1 4 192 31,0 0 48-31,0 0 0 0,0 0-1520 0,0 0-384 0,0 0 0 0,0 0 2272 0,3 6 384 15,-1 1 80-15,0 0 16 0,0 2-1488 0,-1 0-304 16,0 0-48 0,1 1-16-16,0-1-704 0,0 0-192 0,0-1 0 0,0 1 1264 0,0-1 208 15,0-1 64-15,0 0 0 0,-2-7-832 0,0 0-176 16,0 0-16 0,5 0-16-16,-5 0-48 0,6-3-16 0,-1-3 0 0,3-3 0 15,-1-3-432-15,1 0 0 0,1 0 0 16,-1-1 640-16,1-1 64 0,-3 3 0 0,3 1 0 15,1-2-496-15,0 2-80 0,1-1-128 0,0 2 176 0,0 0-176 16,-1 0 0-16,0 2 0 0,-1-1 0 0,3 1 0 16,-2 3 0-16,-1 2 0 0,-1 3 0 15,-3 1 224-15,1 2 16 0,0 3 0 0,-1 6 0 0,-1 4-240 0,-1-3 0 16,1 2 0-16,0-1 784 0,-1-1 112 0,0 0 32 16,-1 0 0-1,1-4-736-15,0 0-192 0,1-1 0 0,0-1 0 0,0-4 0 0,-1 0 0 16,1-1 0-16,-4-3-272 15,0 0 64-15,5 2 16 0,-5-2 192 16,4 6 0-16</inkml:trace>
  <inkml:trace contextRef="#ctx0" brushRef="#br0" timeOffset="6542.16">13172 6116 17503 0,'0'0'1552'15,"0"0"-1232"-15,0 0-320 0,0 0 0 0,0 0 2896 0,6 1 528 0,-6-1 96 0,5 3 32 16,-2 1-1472-16,1 2-288 0,0 2-64 0,0 2-16 15,1-1-528-15,-1 2-96 0,-1 2-32 16,0 2 0-16,0 0-416 0,1 2-96 0,-1 0-16 0,0 0 0 16,-1 2-224-16,1-1-48 0,-1 0-16 0,2-2 0 15,0-3-48-15,-1 0 0 0,0 0 0 0,0-4 0 16,1-2-48-16,-1 0-16 0,-3-7 0 0,0 0 0 16,0 0-128-16,0 0 160 0,0 0-160 0,0 0 160 0,0 0-160 0,0 0 0 15,0 0 144-15,0 0-144 0,-3-5 176 0,-1 0-48 16,-1 1 0-16,0 2 0 15,-1 0-128-15,0-2 0 0,-4 3 0 0,-1-1 0 0,-1 2 0 0,1 2 0 16,0-2 0-16,-4 5 0 16,0-1 0-16,3 4 256 0,0 0-32 0,2 0-16 0,-1 1 112 15,4-1 0-15,0 1 16 0,2 1 0 0,2 0-160 0,2 0-48 16,1-2 0-16,2 1 0 0,1 0-128 16,2 0 0-16,1-2 0 0,1-2 0 0,3-1 0 0,1-3 0 15,2-1 0-15,0-1 0 0,3-2-384 16,0-2 0-16,-1-1 0 0,1-1 0 15,0-2-1392-15,1-4-272 0,2-3-1776 16,-4 2 752-16,-1 0 128 0</inkml:trace>
  <inkml:trace contextRef="#ctx0" brushRef="#br0" timeOffset="6851.3">13355 6283 15663 0,'0'0'1392'0,"0"5"-1120"15,-1 1-272-15,0 0 0 0,1-6 3504 0,-2 5 640 16,1 2 128-16,0-1 16 0,0 3-3424 0,0-2-688 15,0 1-176-15,1 1 1504 0,0 0 272 0,1 0 48 0,0-1 16 16,0 0-1248-16,1 0-240 0,-1-2-48 0,-1-6-16 16,2 5-288-16,-2-5 160 0,0 0-160 0,0 0 128 15,5 0-128-15,-5 0 0 0,3-4 0 0,1 0 0 0,0-1 0 0,-1-1 0 16,-2 0 0-16,2-5 0 0,0 0 0 31,-2 3 0-31,1 0 0 0,0 2 0 0,0 1 0 0,-2 5 0 0,0 0-176 0,0 0 176 0,0 0 0 16,0 0 0-16,4 5 0 15,0 0 0-15,1 4 0 0,-1 0 0 0,1 2 128 0,-1 1-128 0,1-1 0 0,0 1 0 0,1 0 128 16,0-2-128-16,0 0 0 16,0-2 0-16,-1-2 128 0,2-1-128 15,0-1-256-15,-1-3 64 0,0-2 0 32,0-2-1520-32,0-2-304 0,0-2-64 0,0-1-12976 0</inkml:trace>
  <inkml:trace contextRef="#ctx0" brushRef="#br0" timeOffset="7030.95">13579 6151 11055 0,'0'0'480'0,"0"0"112"0,0 0-464 0,0 0-128 16,0 0 0-16,0 0 0 0,0 0 4928 0,0 0 976 15,0 0 192-15,1 7 48 0,1-2-4000 0,1 2-800 0,0 1-144 0,2 1-48 16,0 2-656-16,0-2-144 0,1 3-32 0,-2 1 0 16,-1-1-192-16,0 1-128 15,0 0 160-15,-1 2-160 0,-2-2 0 0,0 2 128 0,-1 0-128 0,0-2 0 31,-1 1-640-31,-1-2-192 0,-1-2-16 0,-2 1-10144 16,-1 0-2016-16</inkml:trace>
  <inkml:trace contextRef="#ctx0" brushRef="#br0" timeOffset="7441.03">13542 6331 29135 0,'0'0'640'0,"7"-6"128"0,0 0 16 0,2 0 48 0,1 0-656 0,0 0-176 0,1 1 0 0,0 2 0 16,0-2 576-16,-1 0 64 0,0 0 32 0,1 0 0 15,1 0-352-15,-1 0-80 0,1-1-16 0,2-1 0 16,-2 2-96-16,-1 1-128 0,0-1 176 0,-2 0-176 16,-2 0 128-16,-1 2-128 0,-1 1 0 0,-5 2 0 15,0 0 192-15,0 0-64 0,0 0 0 0,2 9-128 0,-1-1 0 16,-2 1 0-16,0 1 0 0,-2 2 528 16,1 0 0-16,-2 1 0 0,1-1 0 0,-1 1-336 15,0 0-64-15,0-1 0 0,1-2-128 0,0 2 272 0,0-1-48 16,0-5-16-16,3-6 0 0,0 0-208 15,0 0 0-15,0 0 0 0,6-3 0 0,0-3 144 16,1-3-144-16,1-1 128 0,-2-1-128 16,0-2 0-16,-1 1 144 0,1-3-144 0,1 1 0 0,-1 2 0 15,-2 2 0-15,1 2 0 0,-1 2-160 16,-1 2 16-16,-3 4 0 0,0 0 144 0,0 0 192 0,5 4-32 16,-1 4-16-16,-2 3 496 0,2 3 80 15,0 0 32-15,1 2 0 0,0-2-48 0,1 0 0 0,0 0 0 16,0-1 0-16,1-2-272 0,2-1-64 15,0-2-16-15,0 0 0 0,0-5-352 0,0 0 144 0,0-1-144 16,0-2 0-16,-1-2 128 0,-2-1-128 0,0-2 0 0,-1 0 0 31,0-1-1024-31,-1-1-304 0,-1-1-64 0,-1 0-16528 0</inkml:trace>
  <inkml:trace contextRef="#ctx0" brushRef="#br0" timeOffset="8288.91">14148 6235 15663 0,'0'0'1392'0,"0"0"-1120"0,2 5-272 0,0 2 0 16,-1-2 3776-16,1 3 704 0,0 1 144 0,0 1 32 16,1 2-2736-16,0 0-528 0,0 2-112 0,0-2-32 15,2 3-672-15,-1 1-144 0,1 1-32 0,-1-4 0 16,-1 1-272-16,1-1-128 0,0-3 128 0,0 0-128 15,-1-1 0-15,-1-3-272 0,-2-6 32 0,0 0-11056 16,0 0-2208-16</inkml:trace>
  <inkml:trace contextRef="#ctx0" brushRef="#br0" timeOffset="8565.6">14146 6230 27935 0,'0'0'1232'0,"-2"-5"256"0,1-1-1184 15,1 0-304-15,0 1 0 0,0 5 0 0,0 0 1312 0,4-3 208 16,1-1 32-16,0 1 16 0,1-1-800 0,1 1-176 16,0 0-16-16,1 1-16 0,-1-1-352 0,1 1-64 15,2 1-16-15,1-2 0 0,-1 1-128 0,0 2 0 16,-2 0 0-16,1 1 0 0,-2 1 304 0,-1 2-32 16,-1 1 0-16,-2 1 0 0,-1 2 544 0,-2 0 96 15,-1 1 32-15,-2 3 0 0,-2-1-144 0,-1 1-32 16,-1 2 0-16,-1-3 0 0,-2 2-448 0,2-2-112 0,-1 0-16 15,1-1 0-15,0-2-192 0,2-2 0 16,1-2 0-16,5-4 0 16,-4 3-800-16,4-3-256 0,0 0-48 0,0 0-16 15,0-7-1504-15,1-1-288 0</inkml:trace>
  <inkml:trace contextRef="#ctx0" brushRef="#br0" timeOffset="8845.72">14354 6160 18431 0,'0'0'1632'0,"0"0"-1312"0,-3 5-320 0,1 0 0 16,1 0 3312-16,0 0 592 0,-1-1 112 0,1 2 16 16,0-1-2176-16,0 1-432 0,0 0-80 0,1 1-32 15,0-1-736-15,0 0-160 0,0 0-32 0,1 3 0 16,1-1-384-16,0 0 0 0,1-1 0 16,1 0 0-16,1-1 0 0,0-2 0 15,-5-4 0-15,6 1 0 0,-1-1 0 0,2-5 0 16,-1-1 0-16,-2-1 0 0,-1 2 0 0,0-1 160 0,-1 0 0 15,-1-2 0-15,-1 0 0 0,0 3 0 0,-1 1 0 16,-1 0 0-16,-1-1 0 0,0 1-160 0,0 0 160 16,-1 2-160-16,-2-2 160 0,1 0-160 15,-1 0 0-15,2 2-8016 32,4 2-1584-32,0 0-304 0</inkml:trace>
  <inkml:trace contextRef="#ctx0" brushRef="#br0" timeOffset="9008.76">14454 6143 15663 0,'-2'7'1392'0,"0"1"-1120"16,0-3-272-16,1 2 0 0,0 1 3536 0,1 0 656 0,0-1 128 0,2-2 32 16,0 0-3488-16,0-1-688 0,-2-4-176 15,0 0 400-15,0 0 48 0,0 0 16 0,4-3-10016 16,1-3-2016-16</inkml:trace>
  <inkml:trace contextRef="#ctx0" brushRef="#br0" timeOffset="9287.44">14465 6069 11807 0,'2'11'512'0,"-1"-7"128"0,-1-4-512 15,3 5-128-15,0 1 0 0,0 1 0 0,0 0 512 0,1-2 64 16,0-2 32-16,1 0 0 0,1-1-352 0,0-1-64 15,-1 1 0-15,2-1-16 0,-1-1-176 0,0 0 0 16,-1-1 0-16,0-1 128 0,0-1 128 0,-1 0 32 16,-1-2 0-16,1 0 0 0,0 0 1168 0,-4 5 224 0,0 0 48 15,0 0 16-15,6 0 304 0,-6 0 48 0,0 0 16 0,5 4 0 16,0 2-480-16,-1 2-96 0,-1-2 0 0,0 2-16 16,-1 1-576-16,1-1-112 0,0 2-32 0,-2-1 0 15,1 1-416-15,0 1-96 0,0-2-16 16,0-1 0-16,-1 0-272 0,1-1 0 15,0-2 0-15,-2-5 0 16,0 0-1744-16,0 0-464 0,0 0-96 0</inkml:trace>
  <inkml:trace contextRef="#ctx0" brushRef="#br0" timeOffset="9484.84">14693 5985 21183 0,'1'6'1888'0,"0"2"-1504"0,0 0-384 0,0 4 0 16,0-1 3296-16,0 3 592 0,0 1 112 0,1 4 32 16,1 0-3232-16,-1-3-640 0,0 1-160 0,-1 1 0 15,0-3 0-15,-1 0 0 16,-2-1 624-16,0-1 80 0,-1-1 32 0,-3 1 0 0,-1-1-592 16</inkml:trace>
  <inkml:trace contextRef="#ctx0" brushRef="#br0" timeOffset="9834.19">14742 6101 7359 0,'5'3'656'0,"2"-1"-528"0,1-1-128 0,1-2 0 0,0-6 1424 0,1 1 256 16,1 1 48-16,4-5 16 0,1 2-1392 15,-4 0-352-15,-1 0 0 0,-1 2 144 0,0 1-144 0,-2 1 192 0,-1 1-192 16,-2 1 0-16,-5 2 0 0,0 0 0 15,0 0 2096-15,0 0 304 16,-4 7 64-16,-3 3 16 0,-2 1-1984 0,1 0-496 0,-1-1 0 16,1 2 3296-16,-2-1 560 0,0 0 112 0,1 0 32 15,2 0-3200-15,4-4-640 0,1-1-160 16,2-6 1440-16,2 5 256 0,2-1 48 0,3 0 16 0,1-2-1328 16,2 2-272-16,-3 1-160 0,3 1 192 15,1 0-192-15,-2-1 0 0,0 2 0 16,-1 0 400-16,-1 1 48 0,-1-1 16 0,0 2 0 0,-3 1 128 0,-1-1 32 15,-1 1 0 1,-5 1 0-16,-1 1-496 0,-1-1-128 0,2-3 0 16,-3 0 624-16,0-1 96 0,-1-4 32 0,0-1 0 15,-1-2-752-15,3 0-192 0,-3-3 0 0,1 1-14688 0,0-3-2928 16</inkml:trace>
  <inkml:trace contextRef="#ctx0" brushRef="#br0" timeOffset="12047.78">14462 8532 13823 0,'0'0'1216'0,"0"0"-960"0,0 0-256 0,0 0 0 0,0 0 4080 15,0 0 768-15,0 0 144 0,0 0 48 0,0 0-3104 16,0 0-608-16,9 5-128 0,-7 1-32 0,-2 3-448 0,1 0-80 16,0 0-32-16,-2 0 0 15,1 0-288-15,0 2-48 0,0 1-16 0,0 0 0 0,0-2 48 0,0 0 0 16,1 0 0-16,0-1 0 0,0-1 80 0,-1-3 32 16,0-5 0-16,0 0 0 0,0 0 32 0,0 0 0 15,0 0 0-15,4-5 0 0,-1-1-32 0,0-3 0 16,-1-3 0-16,1-1 0 0,2 0-16 0,0 0 0 15,-1-3 0-15,2 1 0 0,3-3-96 0,-2 3-32 16,0 3 0-16,2-4 0 0,-1 3-272 0,0 4 0 16,-1 0 0-16,0 4 192 0,1 3-32 15,0 3 0-15,-1 1 0 0,1 3 208 0,-1 3 32 0,2 2 16 16,0 3 0-16,-2 1 80 0,-2-3 16 0,0 2 0 16,-1 0 0-16,-1 0-160 0,-1-3-32 15,0 2 0-15,0 0 0 0,0 0-160 0,1-3-32 16,-1 0-128-16,0-1 192 0,0-2-192 0,-2-6 0 0,2 5 0 15,-2-5 0 1,0 0-528-16,0 0-160 0,0 0-16 0,0 0-16 16,0 0-1856-16,0 0-368 0</inkml:trace>
  <inkml:trace contextRef="#ctx0" brushRef="#br0" timeOffset="13140.22">14339 12060 21999 0,'0'0'960'0,"3"-5"224"0,-3 5-944 0,3-3-240 0,1-2 0 0,-1-1 0 16,-3 6 1664-16,0 0 304 16,0 0 48-16,0 0 16 0,0 0-880 0,0 0-192 0,4 4-16 0,-1 3-16 15,0 1-304-15,-1 2-64 0,-1 1-16 0,0 2 0 16,0 0-176-16,0 1-48 0,-1 0 0 0,0-1 0 0,0 0 192 0,0-1 16 15,0 1 16-15,0-1 0 0,0-3 64 0,0 0 16 16,-1-2 0-16,1-2 0 0,0-5-112 16,0 0-32-16,0 0 0 0,0 0 0 0,0 0-96 0,0 0-32 15,0 0 0-15,0 0 0 0,0 0-160 0,2-6-48 16,0-2 0-16,0-2 0 0,2-1-16 0,0-1 0 16,0 0 0-16,2 0 0 0,0 3 176 15,1-4 16-15,1-4 16 0,-1 2 0 0,2 1 96 16,-1 4 16-16,-1 0 0 0,0 2 0 0,1 2-192 15,0 3-16-15,-1 0-16 0,0 2 0 16,1 1 32-16,1 4 16 0,0 1 0 0,0 2 0 0,-1 4 128 0,0 1 32 16,-1-1 0-16,0 2 0 0,-2 0-80 0,1 2-16 0,-1-6 0 0,0 2 0 15,-1 1-144-15,1 0-48 16,-2-1 0-16,1 1 0 0,0-2-144 0,0 0 0 16,-1-3 0-16,0 0 128 0,2 0-128 0,-1-1 0 15,-4-6 0-15,0 0 0 16,5 2-1536-16,-5-2-192 0,0 0-48 0,4-6-19472 0</inkml:trace>
  <inkml:trace contextRef="#ctx0" brushRef="#br0" timeOffset="16193.01">8612 14115 11967 0,'0'0'1072'0,"0"2"-864"15,-2 3-208-15,8 5 0 0,-6-10 4688 0,0 0 896 0,0 0 176 0,0 0 48 0,0 0-3008 0,0 0-608 16,0 0-112-16,0 0-32 0,0 0-944 0,0 0-192 0,7-2-32 0,-1 0-16 16,0-3-304-16,-1 0-64 15,1-3-16-15,-1-2 0 0,0-3-16 0,0 0 0 0,2-3 0 0,-1-2 0 16,-1-1-96-16,0-2-32 16,-1 1 0-16,0 0 0 0,0-4-48 0,-1 0-16 0,-2 4 0 15,1 1 0-15,0 2-96 0,1 5-32 0,-2-2 0 16,1 4 0-16,0 0-144 0,1 1 0 0,0 2 0 15,0 0 128-15,0 2-128 0,0 2 0 16,1 0 0-16,0 3 0 0,0 3 144 0,1 2-144 0,1 2 160 0,2 5-160 16,0 2 224-16,2 8-48 0,-2 1-16 0,3 0 0 0,-1 1-160 15,0 1 192 1,0-1-192-16,0-2 192 0,1-1-32 0,0-1 0 0,-1-2 0 0,0-2 0 0,1-1-160 0,0-2 128 16,-2-2-128-1,0 0 128-15,0-3-128 0,0 0 0 0,-1-2 0 16,-1-1 0-16,0-2 144 0,-2 0-144 0,-5-3 160 0,0 0-160 15,0 0 0-15,0 0 0 0,0 0 0 16,0 0 0-16,0 0 0 0,-4-3-128 0,-2 0 128 0,-2-2 0 16,-2-1 0-16,-1 0 0 0,0-2 0 0,-4 0 0 0,-3 0 0 0,0 1 0 15,-2-1 0-15,-1 1 0 0,-4 0 0 0,0 1 0 16,-2 1 0-16,2 1 0 16,1 2 0-16,1 2 0 0,1 1 0 0,2 1 0 15,2 1 256-15,2 1-32 0,0-1-16 0,2 0 0 0,5 0-64 0,1 0-16 16,1-1 0-16,3 0 0 0,4-2-128 15,0 0 0-15,0 0 0 0,5-3 0 16,4-1 0-16,2-1 0 0,4-1 0 0,4-1 0 0,2 0 0 0,3-1 0 16,2 0 0-16,1 1 0 0,2 0 0 0,0 1 0 15,0 2 0-15,-3 1 0 0,-2 0 0 0,-1 1 0 16,-3 2 0-16,0 0 0 0,-5 1-128 0,-3 0 128 0,-1 2 0 0,-1-2 0 16,-1 2 0-16,-3 2 0 0,-4 1 0 0,-1 1 0 0,-2 0 0 0,-2 1 192 15,-6 0-32-15,-2 2 0 16,-2-1 240-16,-3 4 48 15,-4-2 16-15,-3 1 0 0,-4 2-208 0,0 0-64 16,-1-1 0-16,-5 4 0 0,3-1-192 0,4-5 0 16,3 0 0-16,3-1 0 15,5-4-1456-15,3 0-272 0,4-3-64 0</inkml:trace>
  <inkml:trace contextRef="#ctx0" brushRef="#br0" timeOffset="22022.79">21126 14130 21183 0,'0'0'0'0,"0"0"0"0,0 0 0 0,0 0 0 0,0 0 624 0,0 0 128 0,13 8 16 0,-10-12 16 0,-3 4-112 16,3-5-32-16,0 2 0 0,-3 3 0 16,0 0 448-16,0 0 64 0,0 0 32 0,0 0 0 0,0 0 304 0,0 0 64 15,0 0 16-15,0 0 0 0,0 0-160 0,0 0-16 0,0 0-16 0,-4-2 0 16,0-1-320-16,4 3-64 15,0 0-16-15,-4-5 0 16,1 1-256-16,1 2-48 0,1-3-16 0,0 1 0 0,0-1-128 16,0 0-16-16,0 1-16 0,0-2 0 0,0-2-64 0,0-1-16 15,0 0 0-15,0-1 0 0,0 0-64 0,0-1-16 16,0-2 0-16,1-1 0 0,0 0-64 0,0-3-16 16,1 0 0-16,0-1 0 0,0-3-64 0,1 1-32 15,1 1 0-15,1 0 0 0,0-1-16 0,1 5 0 0,1-3 0 16,1-2 0-16,1 3 48 0,1 1 16 15,-3 4 0-15,0 1 0 0,1-1-32 0,0 0-16 0,-1 1 0 16,1-1 0-16,1-1-160 0,0 1 160 0,1 0-160 0,-1-1 160 0,3-3-160 0,0-1 0 31,1 0 0-31,-2 1 0 0,0 2 0 0,1-2 0 0,-3 4 0 0,0 2 0 16,-2-1 0-16,-1 5 0 0,1 2 0 0,-2 1 0 16,-1 0 0-16,-3 3-144 15,0 0 0-15,0 0 0 16,0 0-1056-16,0 0-208 0,1 7-32 0,-1 1-16 0,0 1-2096 0,-1 0-416 0</inkml:trace>
  <inkml:trace contextRef="#ctx0" brushRef="#br0" timeOffset="22951.99">21426 13894 8287 0,'0'0'736'0,"0"0"-592"0,0 0-144 15,0 0 0-15,0 0 4096 0,0 0 768 0,0 0 176 0,0 0 16 16,0 0-2672-16,0 0-528 0,0 0-128 0,0 0 0 16,0 0-768-16,0 0-128 15,0 0-48-15,0 0 0 0,0 0-144 0,3 5-16 0,-1 2-16 0,0 1 0 16,0 2-32-16,-1 2 0 0,0 1 0 0,0-1 0 16,0-1-32-16,0 0-16 0,-1 2 0 0,0-3 0 15,0 2-48-15,0-2-16 0,0-1 0 0,0-1 0 0,0-1-48 0,-1-1-16 16,1-1 0-16,1-1 0 0,-1-4-112 0,0 0-32 15,0 0 0-15,0 0 0 0,0 0 0 0,0 0 0 16,0 0 0-16,0 0 0 0,3-4 64 0,0-1 0 16,0-1 0-16,0-1 0 0,0 1 16 0,0-3 16 15,-1 0 0-15,1-1 0 0,1-1-80 0,0 2-16 16,0-4 0-16,1 1 0 0,3-3-80 0,0 0-32 0,0 0 0 0,-1 2 0 16,1 0-144-16,1 0 160 0,0 2-160 0,1 1 160 15,-1-1-160-15,0 2 0 16,-1 1 0-16,1 1 128 0,-2 2-128 0,-1 2 192 0,1 2-192 0,0-1 192 15,0 2-16-15,0 0 0 16,0 3 0-16,-1 1 0 0,-2 2 16 0,1 2 16 0,0 1 0 16,-1 1 0-16,0 1 0 0,0 1 0 15,-2-1 0-15,1 1 0 0,-1-1-64 0,-1 3-16 0,0-3 0 0,0 1 0 16,0-2 0-16,0 1-128 16,1-1 192-16,-2-1-64 0,0-2-128 0,0 1 0 15,0-2 0-15,1-1 128 0,0-1-128 0,-1-4 0 16,0 0 0-16,0 0 128 0,0 0-128 0,0 0 0 0,0 0 0 0,3-4 0 15,1-2 0-15,3-2 0 0,-1-1 0 0,1-3 0 16,1-3 0-16,2 0 0 0,-2-2 0 0,1 1 0 16,2-2 0-16,1 2 0 0,-2 2 0 0,-1 4 0 0,-1 2 0 0,-1 2 0 15,-1 3 0-15,0 2 0 16,-6 1 0-16,5 3 0 0,0 2 0 0,-1 2 0 0,0 1 0 16,0 4 0-16,-1-1 0 0,0 2 128 0,-1 0-128 15,0 2 0-15,-1 0 144 0,1-3-144 0,-1-2 0 16,0 0 128-16,0 1-128 0,0-1 0 0,0-2 0 15,-1 2 0-15,1 0 0 0,0-1 128 0,0-2-128 0,0 0 0 16,-1-1 0-16,0-1 0 16,0 1-768-16,1-2-128 0,-1-4-32 0,0 0 0 15,0 0-1392-15,0 0-288 0,0 0-48 0,0 0-17584 16</inkml:trace>
  <inkml:trace contextRef="#ctx0" brushRef="#br0" timeOffset="30186.34">22126 13879 13823 0,'0'0'1216'0,"0"0"-960"16,0 0-256-16,0 0 0 0,0 0 2432 0,0 0 448 16,0 0 96-16,0 0 16 0,0 0-1264 0,0 0-256 15,0 0-64-15,0 0 0 0,0 0-320 0,11 4-80 16,-7-6-16-16,-1-3 0 0,-3 5 192 0,4-3 32 16,0 1 16-16,-1-2 0 0,0 1-16 0,0 0-16 0,0-1 0 0,-1 1 0 15,2 0-128-15,1-1-32 0,0 1 0 0,0-2 0 16,0 1-112-16,0 1-32 15,0 0 0-15,1 0 0 0,-1-1-192 0,1 1-32 0,0-1-16 0,0 1 0 16,0-3-240-16,1 1-48 0,1-1-16 0,-1 0 0 16,3-2-128-16,1 1-32 0,0-2 0 0,1 1 0 15,1-3-64-15,-1 2-128 0,1 2 176 0,-2-2-176 16,2 2 144-16,-1 1-144 0,-2 1 0 16,-1 1 144-16,0 0-144 0,0 1 0 0,-1 0 0 0,-3 2 0 0,-5 1 0 15,0 0 128-15,4-2-128 0,-4 2 0 0,0 0 0 0,0 0 0 16,0 0-144-1,0 0 144-15,0 0-1088 0,-4 2-96 0,-2-1-32 0,-1 2 0 16,-1 0-656 0,0 0-144-16,0 1-32 0,1 1 0 0,-2 1-1216 0,0-1-240 15</inkml:trace>
  <inkml:trace contextRef="#ctx0" brushRef="#br0" timeOffset="30538.29">22105 13872 6447 0,'0'0'272'0,"0"0"80"0,0 0-352 0,0 0 0 0,0 0 0 0,0 0 0 0,0 0 5440 0,0 0 1008 0,0 0 208 0,0 0 32 16,0 0-4064-16,0 0-832 16,0 0-144-16,4 4-48 0,1-2-112 0,0 1-16 15,-1 1-16-15,1 1 0 0,0 0-256 0,1 1-48 16,0 1-16-16,0-1 0 0,1 4-112 0,-1 2 0 15,2-3-16-15,0 0 0 0,1 1-304 0,0-1-48 0,0-1-16 0,0 0 0 16,0-1-304-16,1-2-64 16,-1 0-16-16,0 0 0 0,-2-1-112 0,0 0-16 0,1 0-128 0,0 1 192 15,-1-3-192-15,0 1 128 0,0 0-128 0,1-1 0 16,-2 0 0-16,0 0 0 0,-1 1 0 0,-5-3 0 0,0 0 128 16,4 5-128-16,-1 0 0 0,1-1 144 15,-4-4-144-15,2 5 0 0,-2-5 0 0,0 0 0 16,0 0-352-1,0 0-48-15,0 0-16 0,0 0 0 0,0 0-1440 16,0 0-304-16,0 0-48 0,0 0-11776 0,5-2-2352 0</inkml:trace>
  <inkml:trace contextRef="#ctx0" brushRef="#br0" timeOffset="31334.36">22749 13713 10127 0,'0'0'896'0,"0"0"-704"0,-1 5-192 0,1-5 0 0,0 0 2336 0,0 0 432 16,0 0 96-16,0 0 16 0,0 0-1680 0,0 0-336 16,0 0-64-16,0 0-16 0,0 0-128 0,0 0-16 15,0 0-16-15,-5 3 0 0,0-1 144 0,5-2 16 16,0 0 16-16,0 0 0 0,-4 2-160 0,4-2-48 15,0 0 0-15,0 0 0 0,0 0-48 0,0 0-16 16,0 0 0-16,0 0 0 0,0 0 272 0,0 0 48 16,0 0 16-16,0 0 0 0,0 0 160 0,0 0 16 0,0 0 16 0,0 0 0 15,0 0-64-15,0 0-16 16,0 0 0-16,0 0 0 0,0 0-192 0,0 0-32 16,0 0-16-16,0 0 0 0,0 0-208 0,0 0-32 15,0 0-16-15,0 0 0 0,0 0-240 0,0 0-48 0,0 0-16 0,0 0 0 16,0 0-48-16,0 0 0 15,3-4 0-15,-3 4 0 0,0 0 128 0,0 0 32 0,0 0 0 0,0 0 0 16,0 0 128-16,0 0 32 16,0 0 0-16,2 4 0 0,0 2-64 0,1 1 0 15,-1 3 0-15,0 2 0 0,0 2-64 0,0 1 0 16,-1 3-16-16,1 0 0 0,0 2-16 0,0 1 0 0,-1 0 0 0,0 0 0 16,0 2-96-16,1-3-32 0,-1-5 0 0,0 1 0 0,0-2-160 15,0 0 0-15,0-1 144 0,1-1-144 0,1-2 0 0,-2-2 0 16,0 0 0-16,0 1 0 0,0-1 0 0,0-3 0 15,0-1 0-15,-1-4 0 32,0 0-496-32,0 0-16 0,0 0 0 0,0 0 0 15,0 0-1392-15,0 0-272 0,0 0-64 0,-2-4-12192 0,0-3-2432 16</inkml:trace>
  <inkml:trace contextRef="#ctx0" brushRef="#br0" timeOffset="31802.78">22756 13675 25279 0,'0'0'1120'0,"0"0"224"0,0 0-1072 0,3-4-272 16,-1-1 0-16,-2 5 0 0,3-3 1808 0,-3 3 304 0,3-3 64 0,-1-1 16 15,-2 4-400-15,4-2-96 16,0 0-16-16,0 1 0 0,2 0-576 0,1 0-112 0,0 0-32 16,2 0 0-16,1 1-464 0,0 1-112 0,2-1 0 0,6 1-16 15,-2 0-224-15,1 0-144 16,-1-1 192-16,1 1-192 0,0 1 160 0,-1 2-160 16,-1 3 128-16,0-1-128 0,-1 1 256 0,-1 2-48 0,-1 1 0 15,-1 1 0-15,-1 2 288 0,0 0 48 0,-2 2 16 0,-1 1 0 16,-1 1-16-16,-1 1 0 0,-2 1 0 15,-2 1 0-15,-1 0-96 0,0 2-32 0,0-1 0 0,-1 0 0 16,-2 0 32-16,-1-1 16 0,2-5 0 0,-2 0 0 16,-1-2-80-16,0 1-32 0,-3 0 0 0,1-2 0 15,0-1-48-15,-1 1-16 0,-2-2 0 0,-2 0 0 0,0 0-160 16,-1-2-128-16,1-1 192 0,-1-2-192 0,1 0 128 0,-1-2-128 16,0 1 0-16,1-4 0 0,1 1 0 0,0-1 0 15,1-1 0-15,0-1 0 16,1 0-320-16,1 1-32 0,1-2 0 0,1 0 0 15,-1-1-352-15,3 2-64 0,1-2 0 0,1 1-16 16,0 0-1216-16,2 3-240 0,0-6-64 0,1 1-11408 16,0-1-2288-16</inkml:trace>
  <inkml:trace contextRef="#ctx0" brushRef="#br0" timeOffset="32354.27">23187 13501 32655 0,'0'0'1440'0,"0"0"304"0,0 0-1392 0,0 0-352 0,0 0 0 0,0 0 0 15,0 0 1536-15,0 0 224 0,0 0 48 0,0 0 16 0,0 0-576 0,7 5-112 0,1 1-32 0,-1 1 0 16,-1 0-448-16,0 1-80 0,2 2-32 16,1 2 0-16,1-2-160 0,0 3-16 15,1 0-16-15,0 1 0 0,0 2-80 0,0 0-16 0,0-1 0 0,-1 3 0 16,1 0 0-16,-2 2-16 16,0 1 0-16,0 3 0 0,0-1-112 0,-3 0 0 15,0-1-128-15,-2 3 192 0,1-1-32 0,-3 0-16 0,-1-1 0 0,-2 0 0 16,1-3 16-16,-3 1 0 15,-2-4 0-15,1 0 0 0,-2-1-160 0,-1-3 192 0,-1 0-192 16,1-2 192-16,-2-1-192 0,0-2 0 16,0 0 0-16,-3 2 0 0,2-3-240 0,5-4-128 15,0-1-16-15,0-1-16 0,0 0-1264 0,0-1-240 0,1-1-48 0,0 0-16 32,0-1-784-32,-2-1-176 0</inkml:trace>
</inkml:ink>
</file>

<file path=ppt/ink/ink1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0:25:12.527"/>
    </inkml:context>
    <inkml:brush xml:id="br0">
      <inkml:brushProperty name="width" value="0.05292" units="cm"/>
      <inkml:brushProperty name="height" value="0.05292" units="cm"/>
      <inkml:brushProperty name="color" value="#FF0000"/>
    </inkml:brush>
  </inkml:definitions>
  <inkml:trace contextRef="#ctx0" brushRef="#br0">9184 2286 0 0,'21'-8'0'0,"-12"8"0"16,-9-7 0-16,0 3 0 15,8 0 415-15,1 0-83 0,0-3 66 0,8 3 14 0,0 0-314 0,4 0-62 16,5-3-13-16,4 3-3 16,4 0 1-16,13 0 0 0,-9 0 0 0,5 1 0 0,8-9-6 0,1 8-2 15,3 1 0-15,1 3 0 16,-1-8-2-16,-3 4-1 0,3 4 0 0,-4 0 0 0,5 0 8 0,0 4 2 16,-5 4 0-16,0-8 0 15,5 7-2-15,-1-3 0 0,5 4 0 0,0-8 0 0,4 3 6 0,0 1 2 16,0 4 0-16,9-4 0 0,-5 3-14 0,9-7-2 15,4 4-1-15,-4 0 0 0,0 7-9 0,9-11 10 16,3 8-10-16,-3-4 10 0,-5 3-10 0,4-7 0 0,18 0 9 0,0 0-9 16,-9 0 12-16,4 0-1 15,9 0-1-15,4 0 0 0,-4 0 6 0,4 0 2 0,-4 0 0 0,-1-7 0 16,1 7 0-16,0-4 0 16,4 0 0-16,-4 0 0 0,4-3-3 0,-4-1-1 0,4 4 0 15,0 4 0-15,-4-7-4 0,8 3-1 0,-4 4 0 0,-4-4 0 16,0 4-9-16,0 0 12 0,0 0-12 0,-5 4 12 15,-3 0-12-15,-1 3 0 0,0-7 9 0,1 8-9 16,-10-4 12-16,10 3-3 16,-1-3 0-16,0 0 0 0,5 7 4 0,-1-11 1 0,1 0 0 0,-1 0 0 15,1 4 2-15,4-4 1 0,-5 0 0 0,5 0 0 16,-9 4 3-16,5-4 0 0,-5 0 0 0,5 0 0 16,4 0-7-16,-5 0-1 0,-3 4 0 0,3-4 0 0,1-4-3 0,3 8-1 15,-7 3 0-15,3-7 0 16,-3 0-8-16,3 4 0 0,1 0 0 0,4-1 8 0,-1-3-8 0,-3 8 0 15,4-8 0-15,-5 0 8 16,1 0-8-16,4 0 0 0,4-8 9 0,0 5-9 0,-4-1 14 0,0 0-2 16,-5-7 0-16,5 3 0 15,8 1 2-15,1 3 0 0,-9-4 0 0,-1-3 0 0,10 3-4 0,-1 1-1 16,1-1 0-16,-1-3 0 16,0 3-9-16,1 0 8 0,8 5-8 0,0-13 8 0,-1 13 1 0,1-13 0 15,5 5 0-15,-1 0 0 0,0-5-1 0,0 1-8 0,-8 8 12 0,4-9-4 16,4 5 3-16,-8 0 0 15,4 3 0-15,-5-3 0 0,-8 3-11 0,-4-7 0 0,0 3 0 16,-4 5 0-16,-1-5 0 0,-4 5 0 16,-8 3 0-16,-4-7 0 0,-1 3 11 0,-4-3-3 0,5 3-8 0,-9 0 12 15,-5 1-3-15,1-1-1 16,-5 5 0-16,-4-5 0 0,-4 4-8 0,-4-3 12 16,-9-1-12-16,0 4 12 0,0 0-12 0,-4 1 0 15,-5-5 9-15,-4 4-9 0,0 4 0 0,-8-4 8 16,0 4-8-16,-1-3 0 0,-8 3 0 0,-4 0 0 0,4 3 0 0,-8 1 0 31,-9-4-54-31,0 0-9 0,0 0-1 0,0 0-1 16,0 0-147-16,-13 12-30 0,-34-9-6 0,-13-18 0 0</inkml:trace>
  <inkml:trace contextRef="#ctx0" brushRef="#br0" timeOffset="25201.51">11765 7003 633 0,'21'-4'28'0,"-21"4"6"0,-17-4-34 0,5 0 0 15,7 1 0-15,5 3 0 0,0 0 128 0,0 0 20 16,-8-12 3-16,8 8 1 0,8-3-68 0,-8 7-12 15,-8-8-4-15,3 4 0 0,5 4-16 0,-4-7-3 16,-9-1-1-16,1 1 0 0,-1 7-10 0,4-8-2 0,1 4-1 16,-5 4 0-16,-13-4-8 0,9 1-2 0,4-1 0 0,0 4 0 15,-12-4-9-15,3 4-3 0,1-4 0 0,0 4 0 16,-1 0-5-16,-3 0 0 0,-9 0-8 0,4 0 12 16,8 0-12-16,-8 4 11 0,-17 4-11 0,5-1 10 15,7 1-10-15,1 3 0 0,-9 1 0 0,1-1 0 16,-10 4 0-16,10 0 0 0,-1 4-11 0,-4 4 11 15,0-4-11-15,0 0 11 0,0 4-13 0,0 4 5 16,-4-1-4-16,-1 1 0 0,5-1 0 0,0 5 0 16,5-5 12-16,-1 5 0 0,9-5 0 0,0 1 0 15,-5 3-8-15,9-3 0 0,5 7 0 0,-5 0 0 16,4 0 8-16,-4 1 0 0,0-1 0 0,9 0-8 16,-5 4 8-16,1 4 0 0,3-1-9 0,-3-3 9 15,7 4 0-15,-3 0-11 0,0 7 11 0,-1-3-8 16,10 0 8-16,-1-1 14 0,4-3-3 0,-4 3-1 0,5 1-18 0,-1-4-4 15,5 0-1-15,0-1 0 16,4 5 13-16,0 0 16 0,-9-1-3 0,9 4-1 16,9 1-12-16,-9 3 0 0,4 4 8 0,0-4-8 15,9 8 0-15,-4-4 0 0,-1 0 0 0,5 0 0 0,8 0-8 16,-8 0-5-16,4-4-1 0,5 4 0 0,-1-4 14 0,5 0 0 16,-1 0 0-16,1-3 0 0,0 3 11 0,3-4-11 15,6-3 10-15,-1-1-10 0,-4-3 9 0,4 4-9 0,4 3 8 16,5 4-8-16,0-3 8 0,0-1-8 0,-5-3 0 0,0-1 8 15,1-3 1-15,4 4 0 0,-1-8 0 0,1 0 0 16,-9-4-9-16,5 0 10 0,-1-4-10 0,5 1 10 16,4-1-2-16,-4-3-8 0,-5 3 12 0,9-7-4 15,17 0 0-15,-8-1 0 0,-9-3 0 0,-4-3 0 16,12-1 4-16,1-4 1 0,-1 4 0 0,1-7 0 16,-9 3 1-16,13-7 0 0,12-4 0 0,-3 0 0 15,-14 0-4-15,9 0-1 0,9-4 0 0,0-3 0 16,-9-1 5-16,0-3 1 0,8-1 0 0,1-7 0 15,4 0 8-15,-4-7 1 0,-9 3 1 0,-4-7 0 16,4-4 14-16,-4-1 2 0,-5 1 1 16,-4-8 0-16,-4-3-6 0,0-8-2 0,0-1 0 0,-4 1 0 15,-4 0-4-15,-5-4-1 0,4 0 0 0,-4 0 0 16,-4-4-8-16,-4-3-1 0,-13-1-1 0,4 1 0 16,-4-5 5-16,-1 5 2 0,-7-1 0 0,-1-3 0 15,-8 0-5-15,-5 3-1 0,-4 0 0 0,1-3 0 0,-1 3 2 16,-4-3 0-16,-9 4 0 0,-4 3 0 0,0 0 1 0,0 0 0 15,-8-3 0-15,4-1 0 0,-5-3-10 0,5-4-1 16,-4-1-1-16,-1-3 0 0,-4 0-11 0,1 1 8 16,-1-5-8-16,0 0 8 15,0-4-8-15,1 1 0 0,-5-1 0 0,4 1 0 16,9 3 0-16,-5 0-11 0,-16 4 11 0,8 8-12 0,0 0 2 0,-5-1 0 16,-12 1 0-16,-4 3 0 0,-13 8-10 0,-5 8-3 15,1 3 0-15,-22 5 0 16,-21 10-93-16,-17 20-18 0,-18 15-4 0,-33 22-995 15</inkml:trace>
  <inkml:trace contextRef="#ctx0" brushRef="#br0" timeOffset="27494.62">18718 4576 1785 0,'0'0'159'0,"-4"-8"-127"15,8 1-32-15,-4 7 0 0,0 0 24 0,0 0 0 16,0 0-1-16,0 0 0 0,0 0 11 0,0 0 2 0,0 0 1 0,0 0 0 16,0 0-10-16,0 0-3 0,-9 7 0 0,5 9 0 15,-5-1-9-15,-3 4-3 0,-5 0 0 0,-5 11 0 16,-3 8-12-16,-5 4 0 0,-5 7 8 0,-7 4-8 15,-5 12 0-15,0-4 0 16,-5 3 0-16,1 5 0 0,-9 3 0 0,0 0 0 16,1 4 0-16,-5-4 0 0,-1 4 0 0,1-8 8 0,-4-7-8 0,8 0 12 15,9-8 12-15,4-7 3 0,0-5 0 0,4-6 0 16,9-5-27-16,8-7 0 0,5 0 0 0,0-8 0 16,3-8 0-16,6 1 0 0,-1-4 0 0,4-4 0 15,1-4-16-15,-1 0-8 0,5-7-1 0,0-4-1 16,4-4-1-16,0-8 0 0,4 0 0 0,4 1 0 0,-3-5 27 15,3 5 0-15,1-5 0 0,-5 9 0 0,0-1 26 0,5 4 10 16,-5 8 3-16,0-1 0 16,-4 12 13-16,0 0 2 0,0 0 1 0,0 0 0 15,0 0-18-15,0 0-3 0,0 0-1 0,-8 12 0 16,-5 7-20-16,5 0-4 0,-5 3-1 0,0 1 0 16,-8 4-8-16,3-1 8 0,-3 5-8 0,0-5 8 15,4 5-8-15,0-5 0 0,4 5 9 0,0-5-9 0,9-3 0 0,8 4 0 16,0-5 0-16,13 5 8 0,9 3-8 0,17 1 0 15,16-5 8-15,18 5-8 0,17-9 0 0,13-3 0 16,17-3 0-16,9-9 0 16,12-3-160-16,0-4-36 0</inkml:trace>
  <inkml:trace contextRef="#ctx0" brushRef="#br0" timeOffset="28443.7">18983 7310 1911 0,'0'0'84'0,"-9"0"19"0,1 4-83 0,-1 0-20 15,1 4 0-15,-1-1 0 0,0 5 0 16,1 3 8-16,-1 0-8 0,-3 8 0 0,3 0 0 0,-8 3 0 16,-4 8 0-16,-5 1-8 0,0-1 8 0,-4 4 0 15,-8 0 8-15,-5 0-8 0,0 3 0 0,-8 1 9 16,-9 4-9-16,5-4 0 0,-9-1 27 0,8 1-2 15,-4-4 0-15,0 4 0 0,5-4-5 0,-5 0 0 0,9-4-1 0,0-4 0 16,-1-3-2-16,5 3 0 0,0-7 0 0,5 0 0 16,7-4-17-16,5-4 0 0,-4-3 0 0,4 3 0 31,9-8-48-31,0 5-6 0,-1-8-2 0,9 3 0 0,1-3-16 16,3-4-4-16,0 0-1 0,9 0 0 0,0 0-35 0,0-11-6 0,9-5-2 0,0-6-499 15</inkml:trace>
  <inkml:trace contextRef="#ctx0" brushRef="#br0" timeOffset="28648.98">17979 7694 748 0,'21'-19'67'0,"-17"11"-54"0,0 1-13 0,1-1 0 16,-5 8 183-16,0 0 33 0,0 0 8 0,0 0 0 15,0 0-63-15,-5 8-13 0,-3 3-2 0,-1 1-1 16,-3 3-76-16,-1 0-15 0,-4 0-3 0,4 8-1 0,-4 0-31 0,-9 3-7 16,5 5 0-16,-5 3-1 0,5 0-11 0,-1 0 0 15,-3 1 9-15,-1-1-9 0,9 0 9 16,-9 4-9-16,5-4 12 0,-5 8-12 0,5 0 24 0,0-1-1 15,8 1-1-15,4 4 0 0,1-1-14 0,16 8-8 16,5-7 8-16,13 3-8 16,12-3 0-16,18 0-8 0,16-1 0 0,18-11 0 15,17-3-18-15,21-8-3 0,13-8-1 0,4-11-662 16,9-12-133-16</inkml:trace>
  <inkml:trace contextRef="#ctx0" brushRef="#br0" timeOffset="29777.01">18303 13501 288 0,'0'0'25'0,"0"0"-25"0,0 0 0 0,0 0 0 16,0 0 379-16,0 0 70 0,0 0 15 0,-4-7 2 16,-5-5-367-16,9-3-74 0,0 0-14 0,-4 0-3 15,0-4-8-15,4-4 0 0,-4 0 0 0,-1-3 0 16,5 3 16-16,-4-8 3 0,0 1 0 0,0-4 0 0,-1 0 27 0,-3-4 6 16,-1 0 0-16,1 0 1 0,-1-4-5 0,-4-4 0 15,0-3-1-15,1 0 0 0,-5-8-15 0,-5-4-2 16,1-8-1-16,-9 1 0 0,4-4-19 0,-4 7-10 15,5 1 10-15,-5 3-10 0,0 4 9 0,4 4-9 0,-4 0 8 0,5 7-8 16,-1 1 16-16,-4 3-3 16,4 0 0-16,5 4 0 0,4 4 15 0,0 0 2 15,4 3 1-15,-4 5 0 0,8-1-31 0,-3 4 0 0,-1 4 0 0,0 4 0 16,4 0 11-16,1 0-11 16,-1 7 12-16,1-3-12 0,-1 3 13 0,5 1-4 15,-5-1-1-15,5 4 0 0,0 0 1 0,0-3 0 16,4 7 0-16,0 0 0 0,0 0-9 0,0 0 8 0,0 0-8 0,0 0 8 15,0 0-8-15,0 0 0 16,0 0 0-16,0 0 0 0,0 11 0 0,0 4 0 0,-5 1 0 0,5 3-11 16,-4 7 0-16,4 4 0 0,-4 8 0 0,4 4 0 15,-4 0-1-15,-1 4 0 0,1-5 0 0,0-3 0 16,-1-3 0-16,1-5-1 0,0-7 0 0,0-4 0 16,-1-4 2-16,-3-7 1 0,-1-5 0 0,1-3 0 31,-1-7-27-31,-4-5-6 0,1-7-1 0,-6-7 0 0,1-12 13 0,5-4 3 15,-1-7 0-15,4-1 0 0,1-3 28 0,3 4 0 0,5 7 0 0,5 0 0 16,3 8 53-16,1 0 7 0,8 7 2 0,4 1 0 16,5 3-12-16,4 0-2 0,12 4-1 0,1 0 0 0,8 0-29 0,9 0-6 15,0 8 0-15,4-5-1 16,0-3-84-16,0 0-17 0,1 0-3 0</inkml:trace>
  <inkml:trace contextRef="#ctx0" brushRef="#br0" timeOffset="32453.93">20940 4906 1321 0,'21'-3'58'0,"-8"3"13"0,4 0-57 0,5 3-14 0,3 1 0 0,5 4 0 16,4-4 22-16,5 7 2 0,-1 4 0 0,1 4 0 15,-5 4-10-15,0 7-2 0,0 4 0 0,-4 4 0 16,-4 4-12-16,-1 11 9 0,-3 4-9 0,-5 12 8 16,-13 7 0-16,0 7-8 15,-4 8 12-15,-8 12-4 0,-5 7-8 0,-8 15 12 0,-5 5-12 0,-4 2 12 16,0-2-12-16,-4-5 0 0,0 4 0 0,4-7 8 16,9-1 4-16,4-15 1 0,4-7 0 0,8-8 0 15,10-3-13-15,3-5 0 0,9-7 0 0,0-11 0 16,5-4 0-16,-1-8 0 0,1-15 0 0,-1-4 0 15,0-7 0-15,-4-8-10 0,5-8 2 0,-5-7 0 16,-4-4 36-16,4-4 7 0,0-7 1 0,0-1 1 16,-4-3 59-16,4-4 12 0,-4-4 3 0,-1 4 0 15,1 0-36-15,0 4-7 0,-4 0-2 0,-5 7 0 16,-4 8-39-16,8 0-8 0,-8 0-2 0,9 12 0 16,-5 3-7-16,-4 4-2 0,5 7 0 0,-5 9 0 15,-5-1-8-15,5 4 0 0,5 0 0 0,-1 3 0 0,-4 9 8 0,4 3-8 16,5 0 0-16,3 8 8 15,6 0-8-15,-1 3 0 0,0 1 0 0,4 3 0 0,9 1 0 0,0 7 0 16,0-1-9-16,0 9 9 0,0 0 0 0,0 3 0 16,4 4 0-16,-9 0 0 0,-3 0 0 0,3 8 0 15,-3 4 0-15,-1-1 0 0,-4-3 0 0,0 4 0 16,0-1 0-16,-4 4 0 0,0-7 0 0,-4 4 9 16,-1-5-9-16,1-6 12 0,-5-9 20 0,5 1 5 0,-5-5 1 0,0-3 0 15,5 0-9-15,-5 0-1 16,4-3-1-16,-3-5 0 0,-1 0-19 0,5-3-8 15,-1 3 8-15,-4-3-8 0,1 3 0 0,3 0 0 0,-4 5 8 0,5 3-8 16,-9 0 0-16,4-4 0 0,-4 0 0 0,0-4 0 16,0 4 0-16,-4 1-11 15,0-1 11-15,-1 0-8 0,1-4 8 0,-4-3 0 16,-1-4 0-16,1-4 0 0,-1-4 0 0,0 0 8 0,1-4-8 0,-5 1 11 16,0-9-11-16,5 1 0 0,-5 0-10 0,0 0 10 15,-4 3 0-15,4-3 18 0,5 4-2 0,-5-1-1 16,4 1-15-16,-4-1 0 0,-4 1 0 0,9 0 0 15,-5 3 0-15,0 0 0 0,-4 5 8 0,0-1-8 0,4 0 0 16,-4 0 0-16,0-4 0 0,-4 1 0 16,4-5-12-16,-1-3 2 0,1 0 0 0,-8-4 0 15,-1-4 10-15,5-7 0 0,-5 3 0 0,0-3 0 16,-4 3 12-16,-4-3 4 0,-4 7 0 0,-5-4 1 16,-8 8-7-16,-5 8-2 0,-12-5 0 0,-5 13 0 15,-8-1-8-15,-17 4 8 0,-13 4-8 0,-13-4 8 16,-22 3-111-16,-20-3-22 0,-22 8-5 0</inkml:trace>
  <inkml:trace contextRef="#ctx0" brushRef="#br0" timeOffset="35242.18">14111 4587 230 0,'0'-19'20'0,"0"12"-20"0,0-5 0 0,0 9 0 16,0-9 283-16,0 5 52 16,0-1 10-16,4 0 3 0,-4 8-260 0,0-3-52 15,5-5-11-15,-5 8-1 0,4-8-24 0,-4 8 0 16,4-7 0-16,-4 7 0 0,0 0 0 0,0 0 0 0,5-8 0 0,-5 8 0 15,4-4 0-15,-4 4-12 0,0 0 2 0,0 0 0 16,0 0 10-16,0 0 0 0,0 0 0 0,0 0 0 16,0 0 16-16,8 4 0 0,1-4-1 0,4 4 0 15,-13-4 6-15,8 4 2 0,5 3 0 0,-4-3 0 16,3 0 3-16,1 4 1 0,-4-8 0 0,4 0 0 16,4 0 16-16,-4 0 3 0,4 0 1 0,0 0 0 15,4 0-10-15,-4 0-1 0,0 0-1 0,0-8 0 16,-4 4-21-16,9 4-4 0,-5-4-1 0,4 1 0 15,-4 3-9-15,4 3 0 0,1 1 9 0,-1-4-9 16,1 0 0-16,-1 4 8 0,5-4-8 0,-5 8 0 16,0-8 0-16,1 3 0 0,3-3 0 0,-3 4 0 15,3 0 9-15,1 4-9 0,0-8 12 0,4 0-12 0,-1 0 18 0,1 0-3 16,5 0-1-16,-6-8 0 0,6 8 9 0,-1-4 1 16,-4 4 1-16,4 0 0 0,0 0-15 0,0 0-10 15,0-4 12-15,1 4-12 0,-1 4 16 0,-4-4-4 16,4 0-1-16,0 4 0 0,-4 4-11 0,0-8 8 0,0 0-8 15,0 0 8-15,4 0-8 0,-4 0 0 16,4 0 0-16,0 0 8 0,5 0-8 0,-5 0 0 16,0-12 0-16,0 12 8 0,5-4-8 0,-1 4 0 0,1-3 9 0,-5 3-9 15,-4 0 0-15,4-8 9 16,0 4-9-16,0 4 0 0,-4 0 0 0,4 0 0 16,-4 0 0-16,0 0 0 0,0 0 0 0,4 4 0 15,-4 4 0-15,4-8 0 0,1 3 0 0,3 1 0 0,1 0 0 0,-1 4-9 16,0-8 9-16,1 0 0 0,-1 0 0 0,5 0 0 15,-9 0 0-15,5 0 0 16,-1 0 0-16,1-8 0 0,-1 4 10 0,-4-3 4 0,5 7 1 0,-1-12 0 16,1 12-7-16,-1-4 0 0,1-3-8 0,-1 7 12 15,5 0-3-15,-5 0-1 0,1-4 0 0,-1 0 0 16,1 8-8-16,-1 0 0 0,1-4 0 0,-1 0 8 16,1 0-8-16,-1 0 0 0,5 0 0 0,-1-4-11 15,-3 4 11-15,4-4 0 0,4 4 0 0,-5-4 0 16,5-3 12-16,0 3-1 0,-8 0-1 0,4-3 0 15,-1 3 4-15,-3 0 1 0,-5-4 0 0,0 1 0 0,0-1-5 16,1 1-1-16,-1 3 0 0,0 0 0 0,0-7 8 0,0 3 2 16,-4 0 0-16,4 5 0 15,-8-5 1-15,0 8 1 0,-5-11 0 0,5 11 0 0,-1-8-12 0,-3 4-9 16,3 0 12-16,-3 1-12 0,-1 3 15 0,-4 0-4 16,0 0-1-16,-4 0 0 0,4 0-2 15,-8 0 0-15,-1 0 0 0,5 0 0 16,-4 3 1-16,-9-3 0 0,0 0 0 0,0 0 0 0,0 0-9 0,0 0 0 0,0 0 0 0,0 0 8 15,0 0-8-15,0 0-9 16,0 8 9-16,-5 0-13 16,-7 3-173-16,-1-3-34 0</inkml:trace>
  <inkml:trace contextRef="#ctx0" brushRef="#br0" timeOffset="67542.82">17453 6653 172 0,'-9'-3'16'0,"-3"-1"-16"0,3 0 0 0,0 0 0 16,5 4 248-16,4 0 48 16,0 0 8-16</inkml:trace>
  <inkml:trace contextRef="#ctx0" brushRef="#br0" timeOffset="67862.31">17248 9388 1839 0,'-30'-4'81'0,"30"4"18"0,0 0-79 0,0 0-20 16,-4 8 0-16,4 7-541 16,12-4-112-16</inkml:trace>
  <inkml:trace contextRef="#ctx0" brushRef="#br0" timeOffset="68162.48">17436 12145 2649 0,'-17'8'117'0,"4"-4"25"15,-4 3-114-15,4-3-28 0,0 0 0 0,5 0 0 16,-5-4-32-16,4 0-13 0,9 0-3 0,0 0-708 16,0-12-141-16</inkml:trace>
  <inkml:trace contextRef="#ctx0" brushRef="#br0" timeOffset="84148.85">8158 13653 1108 0,'-8'-7'49'0,"8"-1"11"0,4-3-48 0,0-1-12 0,5-3 0 0,-9-4 0 15,13 0 36-15,-5 0 6 16,9-4 1-16,1-3 0 0,-1 3-11 0,8 0-3 16,1 0 0-16,-5 0 0 0,9 1-13 0,0 3-4 15,4-4 0-15,0 8 0 0,5 0-12 0,4-1 9 16,-5 1-9-16,5 0 8 0,0 0 4 0,4 0 1 16,0 3 0-16,4-3 0 0,0-4 16 0,0 0 3 0,5 4 1 0,0-4 0 15,-1-4 17-15,9 0 3 0,0 0 1 0,0 4 0 16,-4 0-21-16,-4 0-4 0,8 0-1 0,-9 4 0 15,5 4-15-15,0 0-3 0,4-1-1 0,-4 5 0 16,0-1-9-16,0 0 10 0,-5 5-10 0,1-5 10 16,-1 8-10-16,5-4 8 0,-9-3-8 0,9 3 8 0,-4 0-8 0,4 0 8 15,-1 0-8-15,6-3 8 16,3 3 7-16,-4 0 1 0,0-3 0 0,-4 3 0 16,4-4-7-16,-4 4-1 0,0-3 0 0,-5 3 0 15,1-4 4-15,4 5 1 0,4-1 0 0,-4 0 0 16,-9 0-13-16,0 4 8 0,13-4-8 0,-8 4 0 15,-9 0 15-15,4-3-3 0,13 3-1 0,-8 0 0 16,-1 0 15-16,1 0 3 0,-1 3 1 0,5-3 0 16,9 0-21-16,-10 4-9 0,-7-4 8 0,-1 4-8 15,9 0 18-15,0 0-2 0,-5-1 0 0,-4 1 0 0,1 0 1 0,3-4 0 16,5 8 0-16,-4-5 0 0,-9 1-2 0,4 0-1 16,0 4 0-16,5-1 0 0,-5-3-3 0,0 4-1 15,1-5 0-15,-1 5 0 0,4 0-2 0,-3-1 0 16,3 1 0-16,-3 3 0 0,-1-3-8 0,4 3 0 15,1 1 9-15,-5-1-9 0,1 0 0 0,3 1 0 0,1-5 0 0,3 5-8 16,1 3 8-16,4-4 0 0,0 1 8 0,1-1-8 16,-1 0 0-16,0-3 0 15,-4 3 0-15,-1-3 0 0,1 0 0 0,0-1 0 16,4 5 0-16,0-5 0 0,-4 5 0 0,0-5 0 16,-5 5 9-16,5-1-9 0,-4 0 12 0,-1 1-12 15,1-5 12-15,4 1-12 0,-5 0 12 0,5-1-12 0,0 1 12 0,4 3-12 16,0-7 12-16,0 4-4 0,-4-1 0 0,4 1-8 15,-4-4 9-15,0-1-9 0,0 1 0 0,0 0 9 16,-1 0-9-16,1 0 0 0,4-1 9 0,0 1-9 16,-4 4 8-16,4-4-8 0,-4 3 8 0,0-3-8 15,-4 0 0-15,3 0 8 0,1-4-8 0,4 0 0 16,0 0 17-16,-4 0-1 0,4 0 0 0,-4 0 0 0,0 0-7 0,0-4-1 16,-5 0-8-16,5-4 12 0,0 1 2 0,4-1 0 15,-8-3 0-15,3 3 0 0,-3-3-4 0,4 3-1 16,0-3 0-16,-5 3 0 0,1-3-1 0,-5 3 0 15,0 1 0-15,5-1 0 0,-5 0-8 0,5 5 0 16,-5-1 0-16,5 0 0 0,-1 4 0 0,1 0 0 16,-5-4 0-16,5 4 0 0,-9-4 0 0,4 8 0 15,-4-4 0-15,0 0 0 0,0-4 0 0,0 4 12 0,0-3-12 16,-4 6 12-16,-5-3 1 16,0 0 1-16,5-3 0 0,0-1 0 0,0-4 5 0,-1 1 1 15,1 3 0-15,-4-4 0 0,-1 1-4 0,1-5-1 16,-1 5 0-16,0-5 0 0,1 1-15 0,4 3 9 15,-5 1-9-15,1-1 8 0,12-3-8 0,-4 3 0 16,-4 0 0-16,4-3 0 0,0 3 0 0,-5 1 0 16,5-1 0-16,-4 4 0 0,0-3 0 0,4-1 0 15,0 1 0-15,0-1 0 0,0 0 0 0,4 5 0 0,5-9 0 0,-1 5 0 16,1-1 0-16,-1 1 0 0,5-1 0 0,-4-3 0 16,4 3 0-16,-5 4 0 0,5-3 0 0,0-1 0 15,8 0 0-15,0 5 0 0,1-1 0 0,3 0 0 16,-3 4 0-16,-1-4 0 0,1 4 0 0,3 0 0 15,-3 0 0-15,3 0 0 0,1 0 0 0,4 4 0 16,0-4 0-16,0 0 0 0,0 0 0 0,-5-4 0 16,5 4 0-16,0-4 0 0,0 4 0 0,-4-3 0 15,8-1 0-15,-4 0 0 0,-5-4 0 0,-3 1 0 16,3 3 0-16,-3-4 0 0,3 5 8 0,1-5-8 16,0 4 0-16,-1 0 0 0,1-3 0 0,-5 3 0 15,1 0 0-15,-1 0 0 0,5 1 0 0,-1-5 0 16,-3 8 0-16,3-4 0 0,-3 0 0 0,-1 4 0 15,1 0 0-15,-5 0 0 0,-9 0 0 0,5 0 0 16,0 4 0-16,-5-4 0 0,-3 4 0 0,-5-4 0 16,0 4 0-16,-5 0 0 0,1-1 0 0,-4 1 0 0,-5 0 0 0,-4 4 0 15,0-5 8-15,-5 1-8 16,1 0 0-16,-9 0 0 0,4 0 0 0,-3-1 0 0,-6 1 0 0,5 0 0 16,-4-4 8-16,-4 4-8 0,4 0 0 0,-5-1 0 15,1 1 0-15,-1 0 0 0,1 4 0 0,-1-5 0 16,-3 9-8-16,3-1 8 0,-4-3-12 0,5-1 3 15,-5 9 0-15,1-5 0 0,-1 8-6 0,0 0-1 16,0 0 0-16,5 0 0 0,-5 7 16 0,0 1-9 16,5 0 9-16,0 3-8 0,-1 4 8 0,1-3 0 15,-1-1 0-15,1 4 0 0,-1-3 0 0,1 3 0 0,-1-4 0 0,1 0 0 16,-1 5 0-16,1-1-8 16,-5 0 8-16,1 0-8 0,3 4 8 0,1 4 0 15,-1 4 0-15,1-1 0 0,-5 5 0 0,0 3 0 0,5-4 0 16,-1 4 11-16,1 0-11 0,-5-3 0 0,5-1 0 15,-1 1 0-15,1-1 0 0,-5 0 0 0,5-3-10 0,-5-1 10 16,4-3 0-16,1-4 0 0,-5 4 0 0,5 0 0 16,-5-4 0-16,0-4 15 0,1 0-3 0,-5 0-1 15,0-3-11-15,0-5-14 0,-5 1 3 0,1-4-864 16,-4-1-173-16</inkml:trace>
  <inkml:trace contextRef="#ctx0" brushRef="#br0" timeOffset="103919.97">9795 11773 1843 0,'0'0'81'0,"-8"-4"18"0,-1 1-79 0,0-1-20 0,1 4 0 0,-5-4 0 16,5 4 20-16,8 0 1 0,0 0 0 0,0 0 0 15,0 0-21-15,0 0 9 0,-9 4-9 0,9-4 0 0,0 0 9 0,-4 4-9 16,-1 3 0-16,5-7 9 0,0 0-1 16,-4 12 0-16,4 3 0 0,0 0 0 0,4 0-8 0,1 0 10 15,-1 4-10-15,0 0 10 0,5 8-10 0,-1 3 0 16,5 1 0-16,0 7 0 0,0 0 0 0,8 0 0 16,-4 3 0-16,5 1 0 0,-5 4 0 0,4-1 0 15,0 1 0-15,9 3 8 0,0 4-8 0,0-3 10 16,0 3-10-16,0-4 10 0,4-3 5 0,-4 3 1 0,-4-3 0 0,4-4 0 15,0-1 0-15,0 1 1 16,-1 0 0-16,1 0 0 0,0 0-5 0,0-1-2 0,0-3 0 0,0 4 0 16,0-8 10-16,-9 0 3 0,1 1 0 0,-1-5 0 15,0 0-23-15,-4 1-13 0,-4-8 1 0,0-1 1 16,-9-3 26-16,5-3 5 0,0-9 0 0,-5 4 1 16,-4-3 17-16,0-8 3 0,0 0 1 0,-9 4 0 15,1-4 10-15,-5 0 1 0,-9 0 1 0,5-4 0 16,0-4-22-16,-4-3-5 0,-5 4-1 0,1-1 0 15,-5-3-14-15,4 3-2 0,0-3-1 0,1 3 0 16,3-3-9-16,-3 3 0 0,3-7 0 0,1 0 0 16,0 3 0-16,4 1 0 0,-5-4 0 0,5 3 0 15,0-3 0-15,4 4 0 0,-4-8 0 0,9 7 0 0,-5 1 0 0,4 3 0 16,1-3 0-16,-1 3 0 16,5 4-10-16,-5 1 10 0,9-5 0 0,0 8-9 15,0 0-3-15,0 0 0 0,0 11 0 0,9 1 0 16,4 3-3-16,0 4-1 0,4 4 0 0,4 3 0 0,5 1 7 0,-1-4 1 15,5 0 0-15,0-4 0 16,9 0 8-16,-1-4 0 0,0-4 0 0,5 1-8 0,-4-12 8 0,-1 0 12 16,1-4-2-16,-1-8-1 0,1-7 12 0,-1-7 3 15,5-12 0-15,-1-12 0 0,10-7-12 0,3-19-3 16,5-15 0-16,0-15-1226 0</inkml:trace>
</inkml:ink>
</file>

<file path=ppt/ink/ink1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0:27:36.553"/>
    </inkml:context>
    <inkml:brush xml:id="br0">
      <inkml:brushProperty name="width" value="0.05292" units="cm"/>
      <inkml:brushProperty name="height" value="0.05292" units="cm"/>
      <inkml:brushProperty name="color" value="#FF0000"/>
    </inkml:brush>
  </inkml:definitions>
  <inkml:trace contextRef="#ctx0" brushRef="#br0">11782 3585 748 0,'-8'-19'33'0,"3"15"7"0,5-11-32 0,5 3-8 16,7 1 0-16,1 3 0 15,-4 1 236-15,-1 3 44 0,-3-8 10 0,-5 5 2 0,-5-1-184 0,5 1-36 16,9 3-7-16,8 0-1 0,-4-4-46 0,-13 8-9 16,0 0-1-16,8-3-8 0,18-1 0 0,-13-4 0 15,-13 8 0-15,0 0 0 0,17 0 0 0,0 0 0 16,-8-7-10-16,-9 7 10 0,0 0 0 0,12 0 0 16,6 7 9-16,-6-7-1 0,-12 0-8 0,13 4 12 15,4 0-4-15,0-4 0 0,0 4 4 0,-4-1 2 16,4 1 0-16,5-4 0 0,3 4 3 0,-8-4 1 0,1 4 0 15,-1 0 0-15,13-1-3 0,-9-3-1 16,0 0 0-16,5 4 0 0,-5 0-6 0,9-4-8 16,0 4 11-16,-4 0-11 0,-5-4 11 0,9 3-11 0,8 1 10 0,-3 4-10 15,-5-8 8-15,4 4-8 16,4-4 0-16,5 3 0 0,-5 9 10 0,1-12-10 0,4 7 10 0,-1 5-10 16,1-12 11-16,4 4-11 0,0-1 12 15,4 1-12-15,-4 4 12 0,9-4-12 16,-1-1 12-16,-3 9-12 0,-1-12 10 0,0 7-10 15,1 1 8-15,3 0-8 0,-4-5 8 0,5 1-8 0,0-4 0 0,3 4 8 16,1 0-8-16,0 0 12 0,0 3-12 0,0 1 12 16,-5-1-1-16,5-3 0 0,-4 0 0 0,3 0 0 0,1-4 4 15,0 0 1-15,0 0 0 0,0 0 0 16,0 7 0-16,-5-7 0 0,5-7 0 0,0 3 0 16,-5 4-6-16,5 0-1 0,-4-4 0 0,4 0 0 15,-1 4-9-15,-3 0 0 0,-1-7 0 0,1 3 8 16,4 4-8-16,-5 4 0 0,5 3 0 0,-4-7 8 15,-5 4-8-15,5-4 0 0,-1 0 0 0,1 0 0 16,-1 0 0-16,5 0 0 0,0-4 0 0,4 8 0 0,0-4 0 16,0 4 0-16,5-4 0 0,-5-4 0 0,4 0 0 0,0 4 0 15,1-11 8-15,8 3-8 0,0 5 0 0,-5-1 0 16,1 0 0-16,0 0 0 0,-1 0 0 0,1 1 8 16,0-1-8-16,3 0 0 0,1 4 0 0,0 0 0 15,4 0 0-15,-4 0 0 0,0 8 0 0,5-8 0 16,-1-4 0-16,4 0 0 0,1-4 0 0,-1 5 0 15,5-1 0-15,-5-4 0 0,-3-3 0 0,3 3 8 16,0 1-8-16,1-5 0 0,-1 1 8 0,1-1-8 16,-1 5 8-16,-8-12-8 0,-4 7 23 0,0 5-1 0,3-5 0 0,-7 5 0 15,-1-1-22-15,1-3 9 16,-1 3-9-16,0-3 0 0,-8 3 16 0,0-3-3 16,-4 7-1-16,-1 0 0 0,-4-3 0 0,1 3 0 15,-5-4 0-15,0 8 0 0,-5-7-2 0,1 3-1 0,-13 4 0 0,4-4 0 16,0 4-1-16,-4 0 0 0,0 0 0 0,-8 0 0 15,-5 4 10-15,0 0 2 0,-4 3 0 0,-5-7 0 16,-8 0-20-16,13 8 0 0,-4-4 0 0,-9-4 0 31,0 0-22-31,0 11-8 0,0 4-2 0,-9-7 0 16,-8 3-206-16,-4-3-42 0</inkml:trace>
  <inkml:trace contextRef="#ctx0" brushRef="#br0" timeOffset="24775.51">9603 3850 1839 0,'-13'-26'81'0,"9"11"18"0,-5 0-79 0,5-1-20 0,-5 5 0 0,1 0 0 15,-1-8 12-15,1 7 0 0,-1 1-1 0,-8 3 0 16,9 4-3-16,-18 4-8 0,5 0 12 0,-5 8-4 15,-13 7-8-15,-8 4-17 0,-4 8 4 0,-9 7 1 16,-8 4 1-16,-5-4 1 0,1 15 0 0,-5-3 0 16,-4 7 10-16,-1 0 0 0,10-7 0 0,8 0 0 15,8-1-11-15,5-7 11 0,8 0-13 0,13-4 5 16,9-3 8-16,8-1-8 0,4 0 8 0,5 1-8 0,8-5 8 0,1 1 0 16,7 0 8-16,6-1-8 15,-1 1-17 1,8 3-8-16,5-3-2 0,0 3 0 0,0 0 18 0,0-7 9 0,4-8-10 0,-4 8 10 15,4-4 0-15,5 0 0 0,-9 0 0 0,4 0 0 16,0 0 12-16,-4 0-4 0,-9-4 0 0,5 4-8 0,0 4 24 0,-5 0-3 16,0 0 0-16,-8 3 0 0,0-3-21 0,-9 4-16 0,0 11 2 15,-4-12 1-15,-8 8 13 0,-5 4 0 16,-4 4 12-16,-9 0-12 0,1 7 17 0,-14 1-3 16,-3-5-1-16,-10 5 0 0,-8 7-5 0,-4-4 0 0,-4 4-8 15,0-12 12-15,3 5-12 0,6-5 11 0,-5-3-11 0,12-8 10 16,1 0-10-16,4-3 10 0,9-8-10 0,3-4 10 15,10-4 2-15,8-4 0 0,0-3 0 0,4-1 0 16,8 1 13-16,5-8 3 16,0 0 1-16,0 0 0 0,0 0-29 0,0 0 0 0,9 0 0 0,12 0 0 15,-12 4 0-15,8-4 14 0,0 4-1 0,4-4 0 16,-3 7-13-16,-1 1 8 0,0-1-8 0,4 5 0 16,0-1 0-16,5 8 0 0,-5 0 0 0,1 4 0 15,-1 3 0-15,1 9-8 0,-1 3 8 16,5 3 0-16,-9 5 0 0,0 0 0 0,4 7 0 0,0 8 0 15,-8 3 0-15,-4 8 0 0,4 8-10 0,-5 4 10 16,-8 3 0-16,-8 8 0 0,3 4 0 0,-3 7 0 16,-5 4 0-16,0 4 0 0,-4 0 8 0,0 8-8 15,-4-1 0-15,4 4 9 0,-1-3-9 0,1-4 0 16,5-1 0-16,-1 5 0 0,0-4 0 0,9-4 0 16,-9 0 8-16,9-4-8 0,4-4 0 0,4-3 0 0,0 3 8 0,0-7-8 15,5-4 0-15,-1-4 0 16,1-4 0-16,0-3 8 0,3-5-8 0,1 1 0 0,4-8 11 0,5 1-11 15,-1-5 10-15,5-4-10 0,4 1 12 0,4-8-4 16,0-8-8-16,4-3 12 0,9-4 8 0,0-8 0 16,9-4 1-16,4-7 0 0,8 0 20 0,9-12 4 15,9-3 1-15,8-8 0 0,0-4-2 0,4-7-1 16,0-5 0-16,5-3 0 0,8 0-26 0,0-7-5 16,-9 3 0-16,5-3-1148 0</inkml:trace>
  <inkml:trace contextRef="#ctx0" brushRef="#br0" timeOffset="29109.79">11466 5977 403 0,'-13'-3'36'0,"9"-1"-36"16,4 4 0-16,4-8 0 0,-8 1 224 0,0-1 37 0,4 8 8 0,8-4 2 16,1-3-217-16,-5-1-43 15,-4 8-11-15,13-8 0 0,4 5 0 0,-4-1 0 16,-9-8 0-16,5 5 0 0,3 3 0 0,1-4 0 15,-4 5 0-15,-1-1 0 0,1 0 0 0,-1 4 0 0,9-4 0 0,-4 4 0 16,-13 0 10-16,9 0 3 0,8 0 1 0,0 0 0 16,-4 4 6-16,0 0 0 0,4 0 1 0,0-1 0 15,17 1 3-15,-13 0 1 0,-16-4 0 0,16 0 0 16,9 4 9-16,0-4 2 0,-13-4 0 0,0 4 0 0,9 0 0 16,-1-4 0-16,5 0 0 0,-4 4 0 15,-5 0-14-15,5-3-2 0,8 3-1 0,-8-4 0 16,-9 0-11-16,4 0-8 0,13 0 12 0,1 4-12 15,-1 0 8-15,0 0-8 0,-8 0 0 0,8 0 0 16,13 0 0-16,-9 4 0 0,-16-4 0 0,3 4 0 16,9-4 8-16,1 4-8 0,-5 0 0 0,-5-1 0 0,5-3 0 0,0 0 10 15,0 0-10-15,4-3 8 0,-4 3 4 16,4-4 1-16,0 0 0 0,-4 4 0 0,9-4 3 0,-9 0 0 16,4 1 0-16,4-1 0 0,-4 0 0 15,1 4 0-15,-1-4 0 0,-4 0 0 0,4 4-4 0,0 0 0 0,0 0 0 16,-4 0 0-16,4 0-12 0,-4 4 0 15,5-4 8-15,-6 4-8 0,1-4 10 0,0 0-1 16,0 0 0-16,-4 0 0 0,4 0 3 0,0-4 0 16,0 0 0-16,-1 1 0 0,1-1 0 0,5 0 0 15,-6 4 0-15,6-8 0 0,-5 5 0 0,4-5 0 16,-4 8 0-16,0-4 0 0,0 0-12 0,-1 4 12 0,6-3-12 0,-10 3 12 16,5 0-12-16,-4 3 0 0,-1-3 0 0,1 0 0 15,4 4 0-15,-4 0 0 16,-1 0 0-16,1 0 0 0,4-4 0 0,-5 3 0 0,5-3 0 15,0 0 0-15,0 0 0 0,0 0 0 0,0 0 8 0,0 0-8 16,-4 0 0-16,3 0 0 0,1 0 0 0,0 0 0 16,0 0 20-16,-4 0 0 0,4-3-1 0,0 3 0 15,-5 0-10-15,1 0-1 0,0 0-8 0,-1 3 12 16,5-3-12-16,-4 0 0 0,4 0 8 0,-5 0-8 16,5 0 0-16,-4 4 0 0,4 0 0 0,-5-4 0 15,5 4 0-15,-4 0 8 0,0-1-8 0,4-3 0 16,4 0 9-16,0 0-1 0,0 0 0 0,-4 0 0 15,4 0-8-15,-4 0 12 0,0 0-12 0,4 0 12 16,-4 0-3-16,4 4 0 0,-4-4 0 0,0 0 0 16,4 0-1-16,-4 0 0 0,4 0 0 0,1 0 0 0,-1 0 0 0,0 0-8 15,0 0 12-15,0 0-4 0,5 0-8 0,-5 4 8 16,5-4-8-16,-5 0 8 16,-4 4-8-16,4 0-11 0,0-1 3 0,0-3 0 0,0 4 16 0,-4-4 3 15,4 4 1-15,-4 0 0 0,9-4-12 16,-5 0 0-16,4 0 0 0,1 0 0 0,-1 0 0 0,1 0 0 0,-1 0 9 0,1 0-9 15,-1 4 18-15,-4-1-1 16,5-3 0-16,-5 0 0 0,-4 0-7 0,4 0-2 16,0 0 0-16,1 4 0 0,-6-4-8 0,6 0 0 15,-1 0 0-15,0 0 0 0,-4 4 0 0,4 0 0 0,0 0 0 0,0-4 0 16,5 3 0-16,-5-3 0 16,0 4 0-16,0-4 0 0,1 8 8 0,-1-8-8 15,0 0 0-15,0 0 8 0,-4 0-8 0,4 0 0 0,-4 0 0 0,0 0 0 16,0 0 0-16,0 0 0 15,4 0 9-15,-4 0-9 0,0-8 8 0,4 8-8 0,-4-4 8 0,4 4-8 16,0 0 8-16,1-3-8 0,-1 3 10 0,0-4-10 16,0 4 9-16,0 0-9 0,1 0 8 0,-1 0-8 15,0-4 0-15,-4 4 0 0,4 0 0 0,-4 0 0 16,4-4 8-16,-4 4-8 0,4-4 8 0,0 4-8 16,-4 0 0-16,0-3 0 0,0-1 0 0,4 4 0 15,1-4 8-15,-1 4-8 0,0 0 8 0,0 0-8 16,0 0 0-16,1 0 0 0,-6 4 8 0,6-4-8 0,-5 4 0 0,-5-4 0 15,5 3 0-15,-4 1 0 16,4-4 0-16,-5 4 0 0,1-4 0 0,0 0 0 16,-1 4 8-16,1 0-8 0,4-4 0 0,-5 0 8 0,1 3-8 0,0-3 0 15,-1 0 9-15,1 0-9 0,0 4 8 0,-5-4-8 16,0 0 8-16,1 0-8 16,-1 0 8-16,0 8-8 0,5-8 8 0,-5 0-8 0,1 0 0 0,-5 0 9 15,0-8-9-15,0 8 0 16,0-4 13-16,0 4-4 0,0 0-1 0,0-3 0 0,1-1 0 0,-6 4 0 15,10-4 0-15,-5 4 0 0,0-4 0 0,0 0 0 16,0 1 0-16,0 3 0 0,5-4-8 0,-5 0 0 16,4 0 0-16,-4 0 0 0,4 4 0 0,1-3 10 15,-5-5-10-15,4 8 10 0,1 0-10 0,-5 0 0 16,0-4 0-16,4 4 0 0,1 0 0 0,-1 0 0 16,0-4 0-16,-4 4 8 0,1 0-8 0,-1 0 0 15,0 0 0-15,4 4 0 0,-8-4 8 0,8 0-8 16,-8 0 8-16,4 4-8 0,-4-4 8 0,0 4-8 0,0 0 8 15,-5-4-8-15,5 3 11 0,-13-3-3 0,0 0-8 0,9 0 12 16,-9 0-12-16,0 0 0 0,0 0 8 0,0 0-8 31,0 0-48-31,0 0-13 0,0 0-3 0,-9-3-1246 0</inkml:trace>
  <inkml:trace contextRef="#ctx0" brushRef="#br0" timeOffset="50931.75">15154 7493 403 0,'0'0'36'0,"0"0"-36"0,0 0 0 0,0 0 0 0,0 0 87 0,0 0 10 15,0 0 3-15,0 0 0 0,0 0 1 0,8-4 1 16,1-4 0-16,-1 1 0 0,1-5-10 0,-5 5-3 16,5-1 0-16,-1 1 0 0,-8 7-24 15,9-4-5-15,0-8 0 0,-9 12-1 0,0 0-19 0,0 0-4 16,8 0-1-16,5 0 0 0,0-3-13 0,-5-1-2 15,-8 4-1-15,13 7 0 0,-4-7-3 0,8 8-1 16,-4-4 0-16,-1 3 0 0,5-3 6 0,1 4 2 16,-1-8 0-16,4 0 0 0,0 4 5 0,1-1 0 15,3-3 1-15,1 0 0 0,0 0 8 0,-1 0 2 16,5-3 0-16,0-1 0 0,0 4-14 0,-4-4-2 16,4 4-1-16,-1 0 0 0,6 0-2 0,-1 0-1 0,0 4 0 0,0 0 0 15,0-1-19-15,1 1 0 16,-1 4 0-16,-4-1-9 0,4-3 33 0,-4 4 6 0,0-1 2 0,0-3 0 15,4 0-32-15,-4 0 0 0,4 3 0 0,-4-3 0 16,4 0 0-16,-4 0 0 0,8 0 8 0,1-1-8 16,-1 1 11-16,-4 4-11 0,1-8 12 0,-1 4-12 15,-4-1 9-15,4-3-9 0,-4 8 0 0,-4-4 9 16,-1 0-9-16,1-1 0 0,-1 1 0 0,1 0 0 16,0 4 0-16,-5-5 0 0,5-3 0 0,-1 8 0 15,-3-8 12-15,8 4-4 0,0-4 0 0,-1 0 0 16,-3 0 7-16,0 0 1 0,4 0 0 0,4 0 0 15,-4-4-6-15,4 4-1 0,-4 0 0 0,4 0 0 16,0 0 1-16,0 0 0 0,-4 0 0 0,0 0 0 16,4-4-2-16,-4 4-8 0,-4-4 12 0,4 4-4 15,0-3 0-15,0-1-8 0,0 0 12 0,4 0-4 0,0 0-8 0,0 1 8 16,0-5-8-16,5 4 8 0,-1 0 1 0,1 1 0 16,-5-1 0-16,0 0 0 0,0 0 1 0,1 4 0 15,-1-4 0-15,-4 4 0 0,8 0-10 0,-4 0 0 16,-4 0 0-16,4 0 0 0,1 0 0 0,-1 4 0 0,4 0 0 0,1 0 0 15,-9-4 0-15,8 4 0 16,0-1 0-16,1-3 0 0,-1 4 0 0,-3 0 0 16,3 4 0-16,1-5 0 0,-1-3 0 0,0 4 0 15,-3-4 0-15,-1 0 0 0,4 0 0 0,1 0 0 0,-1 0 0 0,1-4 0 16,-1 4 0-16,5-3 0 16,0-1 0-16,-1 0 0 0,1 4 0 0,0 0 0 0,-5-4 0 0,5 0 0 15,-5 4 8-15,5-3 0 16,-4-1 0-16,3 0 0 0,-3 0-8 0,8 0 0 15,0 4-10-15,-4-3 10 0,-1-1 0 0,1 4 0 0,4-4 0 0,0 4 0 16,0-4 0-16,0 4 0 0,0 0 0 0,-4-4 0 16,4 4 0-16,0 0 0 0,0-3 0 0,0-1 0 15,0-4 0-15,0 4 0 0,4-3 0 0,0 3 0 16,1 0 0-16,-1 4 10 0,0-4-2 0,1 4 0 16,-1 0-8-16,0-3 8 0,0-1-8 0,1 4 8 15,-1-8-8-15,0 4 0 0,-4 1 9 0,4-1-9 16,-4 4 0-16,5 0 0 0,-5-4 0 0,4 0 8 15,-4 0-8-15,0 4 0 0,4-3 0 0,-4 3 8 16,0-4 4-16,0 4 2 0,9-4 0 0,-9 0 0 16,0 4-14-16,4-4 0 0,0 4 0 0,1 0-10 0,-1 4 10 0,0-4 0 15,-4 4 0-15,0 0 8 16,5-4-8-16,-5 0 0 0,-5 4 8 0,5-1-8 0,5-3 0 0,-10 0 9 16,5 4-9-16,0 0 0 0,-4 0 8 0,0 3-8 15,-5-7 0-15,1 8 0 0,-1 0 10 0,-4-5-10 16,1 1 8-16,-1 0-8 0,-4 0 12 15,0 3-2-15,0-3-1 0,-5 0 0 0,5 0 2 0,0-4 0 0,-4 4 0 16,-5-1 0-16,9 1-1 0,-4 0 0 16,-5-4 0-16,0 0 0 0,1 4-10 0,-5-4 8 15,0 0-8-15,0 4 8 0,-9-1-8 0,5 1 0 16,0 0 0-16,-4-4 8 0,-9 0 6 0,8 4 1 0,5-4 0 0,-4 4 0 31,-9-4-37-31,0 0-7 0,8 7-2 0,-8-7 0 16,13 0-89-16,-13 0-19 0,8-7-3 0,-3-1-1075 0</inkml:trace>
  <inkml:trace contextRef="#ctx0" brushRef="#br0" timeOffset="60957.63">15150 9301 115 0,'0'0'10'0,"0"0"-10"15,0 0 0-15,0 0 0 0,0 0 176 0,0 0 32 16,0 0 8-16,0 0 0 0,0 0-117 0,0 0-24 16,8 7-5-16,-4 5-1 15,-4-12-13-15,9 3-2 0,-1 5-1 0,5-4 0 16,0 0-7-16,0 3-2 0,4-3 0 0,0 0 0 0,5 0-19 0,-5-4-4 16,8 0-1-16,-3 3 0 0,3 1-7 0,5-4-1 0,0-4-1 0,0 4 0 15,4 4-2-15,0-4 0 16,5 0 0-16,-1 0 0 0,-4 0 4 0,5 0 1 15,8 0 0-15,0 0 0 0,0-4 13 0,4 1 2 16,-4 3 1-16,0 0 0 0,9-4 0 0,-5 0 0 0,0 0 0 16,1-3 0-16,12 3 1 0,-4 0 0 15,-5-4 0-15,5 1 0 0,-5-1-7 0,1 1 0 16,8-5-1-16,-8 5 0 0,-1-5-3 0,1 8-1 16,4 1 0-16,-5-1 0 0,1 0-3 0,-1 0-1 15,5 4 0-15,0-4 0 0,0 4-3 0,-5 0-1 16,1 4 0-16,4 0 0 0,0 4-1 0,-1-8 0 0,1 0 0 0,9 0 0 15,-5 0 2-15,4 0 0 0,0-4 0 0,1 4 0 16,-1-4-12-16,-4 4 12 0,0 0-12 0,0 0 12 16,1 0-4-16,-1 4-8 0,4 0 12 0,-4-4-4 15,4 3 5-15,-3 1 1 0,-1 0 0 0,0 4 0 16,0-8-2-16,0 7 0 0,-4 1 0 0,8-1 0 16,5-3-4-16,-1 4 0 0,-7-1-8 0,7 1 12 15,-3 0-4-15,3-1 0 0,-3 1-8 0,3-4 12 16,1-4-3-16,0 0-1 0,3 3 0 0,-3 1 0 0,0-4 4 0,-5 4 1 15,1 0 0-15,3-8 0 0,-3 0 5 0,3-3 1 16,1 3 0-16,-5 4 0 16,9-4-3-16,-4 4-1 0,-1-4 0 0,1 0 0 15,-5 1-5-15,5-1-1 0,0-4 0 0,-5 4 0 0,5 1-1 0,-1-9-8 16,1 8 12-16,0-3-4 16,-5-1 4-16,-4 1 1 0,9 3 0 0,-5-4 0 0,1 8-3 15,-1-7-1-15,0 3 0 0,1 0 0 0,-5 0-1 0,-4-3-8 16,4 3 12-16,-4 0-4 0,-1 4 0 0,-3 0-8 15,-1 0 12-15,1 0-4 0,4 0 1 0,0 0 0 16,-9 0 0-16,0-4 0 0,-4 4 3 0,0 0 0 16,-4-4 0-16,-5 4 0 0,1 0 0 0,-1 0 0 15,5 0 0-15,-4 0 0 0,-5 0-4 0,0 0-8 16,0 4 12-16,0-4-4 0,0 0-8 0,-8 0 8 0,-5 0-8 0,1 0 8 16,3 0-8-16,-3 4 0 0,-9-8 0 0,4 0 8 15,-4 4-8-15,-1-3 10 0,-12 3-10 0,0 0 10 16,0 0-21-16,0 0-4 0,9 0-1 0,-9 0 0 31,0 0-152-31,0-8-32 0,0-3-5 0</inkml:trace>
  <inkml:trace contextRef="#ctx0" brushRef="#br0" timeOffset="62178.68">9940 10075 864 0,'-21'-19'38'0,"12"16"8"15,5-5-37-15,0 0-9 0,0 1 0 0,-5-5 0 0,1 9 302 0,3-1 58 16,5 4 12-16,0 0 3 0,0 0-300 0,0 0-60 16,0 0-15-16,22 0 0 15,-10 0-52-15,6 0-12 0,3 7-4 0,0 1 0 0,5 0 48 0,0-1 10 16,4 1 2-16,-1-1 0 0,6 1 8 0,3-4 0 0,1 0 0 0,8-4 0 15,0 0 15-15,8 0-2 16,5-4 0-16,8 4 0 0,1 0 4 0,3-4 1 16,-8 8 0-16,13-4 0 0,0-4-7 0,4 4-2 15,-12 0 0-15,8 4 0 0,0 0-9 0,8-1 10 0,1 5-10 16,-5 0 10-16,-4-1 5 0,8 1 1 16,18-4 0-16,-5-1 0 0,-8 5 4 0,4-4 0 15,4 0 1-15,5-8 0 0,3 0 11 0,-3-4 3 16,-9 5 0-16,0-5 0 0,4-3 0 0,-8-1 0 0,4 5 0 15,-8-9 0-15,-5 5-4 0,4 3-1 0,-8 1 0 0,0-5 0 16,-4 5-2-16,-9-1 0 0,0 1 0 0,-4 3 0 16,-5 0-4-16,1 0 0 0,-5 4-1 0,-4-4 0 15,-4 8 4-15,-9-4 1 0,4 0 0 0,-8 4 0 16,0 0-3-16,0-4 0 0,-4 7 0 0,-9-7 0 16,0 0-25-16,0 4 0 0,0 0 0 0,-4 0 0 31,-4-4-36-31,-1 0-10 0,-8 0-2 0,0 0-1225 0</inkml:trace>
  <inkml:trace contextRef="#ctx0" brushRef="#br0" timeOffset="93560.47">14321 9730 1267 0,'17'-23'112'0,"-9"15"-89"0,5-3-23 0,4 0 0 15,-4-5 134-15,0 1 22 0,4 0 5 0,0 0 1 16,-4 0-90-16,0 3-17 0,-5-3-4 0,1 4-1 0,-1-1-18 0,-4 5-4 16,-4-5-1-16,-4 5 0 0,-4-1-9 0,-1 4-2 15,-4-3 0-15,-8 3 0 0,-9 0-16 0,0 8 0 16,-4-4 0-16,-9 4 0 0,-4 0 0 0,-8-1 0 16,-1 5 0-16,-12 0-9 0,-5 3 9 0,-8 0 0 0,0 1 0 0,-1 3 0 15,1 0 0-15,-4 0 0 0,-5 4 0 0,0-4 0 16,-4 4 20-16,0 0 0 0,-8 0 0 0,3 0 0 15,-7 4-20-15,3 0 8 0,1 0-8 0,3-4 0 16,9 0 0-16,-8 0 0 16,0 0-12-16,4-4 4 0,13 0 8 0,0-3 0 15,-9-1 0-15,0 0 0 0,5-3 0 0,3-4 0 16,5-1 0-16,-8-3 0 0,-13-3 0 0,12 3 0 16,18-4 0-16,-5 0 8 0,-4-4-8 0,5 1 0 0,3-1 0 0,1-3 8 15,0 3-8-15,-1-7 0 0,-3 4 8 0,7-1-8 16,-3-3 9-16,12 4-9 0,1-4 12 0,-1-1-12 15,5-3 8-15,0 0-8 0,0 0 0 0,4 4 0 16,0 0 0-16,-5 0 0 0,1 0 0 0,4 3 0 16,-4 1 0-16,-1 3 10 0,10-3-10 0,-10 7 8 15,1 4-8-15,8 0-14 0,1 0 3 0,-1 4 1 16,4 7 10-16,1-3-8 0,4 7 8 0,4 4-8 0,0 4 8 0,4 0 0 16,-4 7-9-16,5 8 9 15,3 4-10-15,1 3 10 0,8 12-13 0,-8 4 5 0,12 0 8 0,5 3-8 16,-9 5 8-16,9 3-8 15,4 0 8-15,-4 0 0 0,4 8-9 0,4-4 9 16,0 8 0-16,5-5 0 0,-1 1 0 0,-3-4 0 16,-1 0 0-16,0 0 0 0,5 0 8 0,-1-4-8 15,-8 0 0-15,5-3 0 0,-1-9 0 0,-4-3-11 0,4 0 11 0,0-7 0 0,-4-1 0 0,0-3 0 16,5-1 0-16,-5-7 0 16,-5 0 8-16,5-4-8 0,0 0 12 0,0 1-1 15,-4-9-1-15,4 1 0 0,0-4-10 0,0-1 12 16,0 1-12-16,0-8 12 0,0 1-12 0,4-1 0 15,5-4 9-15,-1 4-9 0,1-3 0 0,4-1 0 0,8-3 0 16,9-1 8-16,0 1-8 0,0-4 0 16,4 0 0-16,13-4 0 0,9 0 0 0,3-4 0 0,6 4 8 0,3-4-8 15,9 4 8-15,0-4-8 0,4 0 8 0,4 4-8 16,9-3 0-16,0-1 9 0,5 4-9 0,8 0 0 16,4 0 8-16,0 0-8 0,4-4 0 0,9 4 0 15,4 4 0-15,5 0 0 0,-1-1 0 0,1 1 0 16,-1 4 0-16,5-4 0 0,8-1 0 0,5 5 0 15,4 0 0-15,-1-1 0 0,-7 5 0 0,8-1 0 16,8 0 8-16,-8 5-8 0,-5-1 0 0,5 0 0 16,0 4 0-16,0 0 0 0,4 0 0 0,-4 4 0 15,0 3 0-15,0 1 12 0,4-1-4 0,-4 5-8 16,-1 3 12-16,5 0-4 0,1-3 0 0,-6-1-8 16,6 0 13-16,-6-3-4 0,5 3-1 0,1-3 0 15,-1-4 14-15,4-1 2 0,0-3 1 0,-3 0 0 16,3-3-25-16,0-5 0 0,1 0 0 0,-9 1 0 15,-1-1 0-15,6 1 0 0,3-1 0 0,-8-3 12 16,0 3-12-16,-1-3 12 0,6-1-12 0,-6 1 12 16,-3-1-4-16,4 1-8 0,-5-4 12 0,1 0-4 15,-5-1 4-15,5 5 0 0,-1-8 0 0,-3 0 0 16,-5-4-2-16,0 4 0 0,-9 0 0 0,9-4 0 0,-4 1-1 0,0 3 0 16,-5-4 0-16,5 0 0 0,-5 0 3 0,-3 0 1 0,-1 1 0 0,-4-1 0 15,0 4-5-15,-5 4 0 16,1-4-8-16,-9 0 12 0,0 0-4 0,-4 3 0 15,0 1-8-15,4 0 12 0,-4-4-3 0,-5 0-1 16,-3 4 0-16,-1-4 0 0,0-4 1 0,0 4 0 16,1-8 0-16,-5 1 0 0,-5-5-1 0,-3 1 0 0,-5-4 0 0,-4-4 0 15,4 0 2-15,-8-4 0 0,-5-4 0 0,1 5 0 16,-5-5 8-16,-9-3 2 0,-3-5 0 0,-5 5 0 16,-5-4-20-16,-3 0 0 0,-5-4 0 0,-4 0 0 15,0 0 9-15,4 0-1 16,-13-8-8-16,9 4 12 0,0-7-12 0,0 0 0 0,0-8 0 0,4 0 0 15,0-4-11-15,-4-4 11 0,4 5-10 0,1-5 10 16,-1 1-15-16,0 3 3 0,0-4 1 16,-4-3 0-16,0-1 19 0,-4 1 3 0,4 0 1 0,-9-1 0 15,0 1-12-15,-4 3 0 0,5 5 0 0,-9-5 0 16,-5 4 22-16,5-7-1 0,-4 0 0 0,-1-5 0 16,-4 5-5-16,5 0 0 0,-13-1-1 0,8 9 0 0,-4-1-1 0,4 0 0 15,-8 4 0-15,4 0 0 16,0 4-14-16,4 0 8 0,-8 3-8 0,0 5 0 15,4 7 0-15,-5 0 0 0,1 4 0 0,-4 3 0 16,-1 9 12-16,-4-5-1 0,5 4 0 0,-5 8 0 16,4 0-31-16,-4 7-5 0,1 1-2 0,-1 3 0 0,0 0 13 0,0 4 2 15,-4 4 1-15,4-4 0 16,0 4 1-16,-4 3 0 0,0 1 0 0,-4-1 0 0,4-3 10 0,-5 4-10 16,1-1 10-16,0 5-10 0,-1-5 10 0,-3-3 0 15,-1 4-9-15,0-4 9 0,5-1 0 0,-9-3 0 0,4-7 0 16,-8 3 0-16,0 0-12 0,0-3 3 15,-5-5 0-15,1 1 0 0,-9-4 9 0,0-1 0 0,0 1 0 0,-4-4 0 16,-5-4 0-16,-4 4-10 0,5-3 10 16,-1-1 0-16,-4-4 0 0,1 4 0 0,-6-3 0 0,1 3 0 15,-4 0 0-15,-5-3 0 0,-4-1 0 0,-4 4 0 16,4 1 0-16,0-1 0 0,0-4 0 0,-4 8 0 16,0-4 0-16,0 4 0 0,0-7 0 0,-5 7 0 15,5 0 12-15,0 4-3 16,-5-4-1-16,5 3 0 0,-4 1-8 0,-5 0-9 0,-8 4 9 15,4-1-13-15,-5-3 13 0,1 11 8 0,-13-3 0 0,4-1-8 16,5 4 0-16,-5 1-11 0,-4 3 0 0,0 0 0 16,-5 0 11-16,5 3 0 0,-4 1 0 0,-1-4 0 15,5 8 0-15,4-5 0 0,-8 5 0 0,0-4 11 16,-5 3-11-16,5 1 0 0,3 0 0 0,-3-1 0 16,-5 5 0-16,5 3 0 0,0-4 0 0,-1 1 0 0,5-1 0 15,0 4 0-15,-4 0 0 0,4 1 0 16,-1-5 0-16,-3 0-12 0,0 1 2 0,4-5 1 15,0 5 9-15,4-1 0 0,0 1 0 0,-4 3 0 16,8-4 0-16,-4-3 0 0,5 3 0 0,-1-3 0 0,1 3 0 0,3-7 0 16,1 0 0-16,4 0 0 0,-8-4 0 0,8 0 0 15,-1 0 0-15,6 3 0 0,3-3 0 0,5-3 11 16,-9-1-3-16,13 4 0 0,-4-4-8 0,4 0-9 16,0 0 9-16,0 4-13 0,1 0 13 0,3 0 8 15,5-7 0-15,-5 7-8 0,0-4 0 0,1 0 0 16,3 4 0-16,1 0-9 0,-5 0 9 0,5 0 0 15,4 4 8-15,0-4-8 0,0-4 0 0,-1 4 0 16,1 4 0-16,5-4 0 0,-6 0 0 0,6 0 0 16,-6 0 0-16,1 4 0 0,0 0 0 0,4-1 0 15,1-3 0-15,-1 4 0 0,-9 0 0 0,5 0 0 16,0 3-8-16,-4 1 8 0,-5 3 0 0,5 1 0 16,-1-1 0-16,1 4 0 0,0 4 0 0,-5 0 0 15,-4 0 0-15,-4 0 0 0,4 0 0 0,-8 8 0 0,-1 3 0 0,-12 1 0 31,-9 3-88-31,-8 0-23 0,-1 8-4 0</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0:09:36.07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9910 12445 633 0,'5'-11'56'0,"-5"-4"-44"0,0-4-12 0,4 7 0 15,0-7 239-15,5 4 45 16,-1-4 10-16,5 0 2 0,4 0-238 0,-4 0-47 15,9 4-11-15,-1 0 0 0,5-4 0 0,-1 7 0 16,5-3-9-16,-4 4 9 0,4 3 0 0,0 1 0 0,4-1 0 0,-4 4 0 16,8 1-8-16,-4 3 8 0,5 3-8 0,-1 1 8 15,1 0 0-15,3 4 0 0,1-1 0 0,4 1 0 16,0-4 0-16,4 3 0 0,-8 1 0 0,8-1 0 16,5-3 31-16,0 0 1 0,-9 3 1 0,8-7 0 15,13 0-20-15,1 0-4 0,-9 0-1 0,-1 0 0 16,1-3 2-16,0 3 0 0,4 0 0 0,-8 0 0 15,-9-4-10-15,8 4 12 0,18 4-12 0,-5-4 12 16,-4 3-4-16,-4 1 0 0,13-4 0 0,-5 4 0 16,5 0 0-16,-5 3 0 0,-8-3 0 0,13 0 0 0,12 0-8 0,-4 0 12 15,-12-1-12-15,-1 1 12 16,9-4-12-16,0 0 8 0,0-4-8 0,4 1 8 16,0-1 2-16,5-4 0 0,-1 1 0 0,1-5 0 15,-1 5 7-15,-4-5 2 0,-4 5 0 0,9-1 0 0,-1 1 1 0,-4-1 1 16,5 4 0-16,-5 0 0 0,0 1 0 0,1-1 0 15,-1 0 0-15,0 4 0 0,0-4-5 0,-4 4 0 16,8 0-1-16,-3 0 0 0,-1 0-4 0,0 0-1 16,0 0 0-16,9 0 0 0,4 0-2 0,4-4 0 15,1 1 0-15,-1-5 0 0,0 0-8 0,-4 1 0 16,4-5 9-16,5 5-9 0,0-1 0 0,-1 1 0 16,-8-5 0-16,0 5 8 0,4 3-8 0,-4-8 0 15,5 5 8-15,-10 7-8 0,-3-4 10 0,-1 4-2 16,-3 0-8-16,-1 0 12 0,0 0 0 0,0 4-1 0,0 0 0 0,-4-1 0 15,9 5-11-15,-9 0 0 0,4-5 9 0,0 1-9 16,5 0 0-16,3 4 0 16,-3-5 0-16,-5 1 8 0,0 0-8 0,0 0 0 15,1-4 0-15,-1 0 8 0,0 4-8 0,4-1 0 0,-3-3 0 0,-1 4 0 16,-4 0 0-16,-5 0 8 0,1 0-8 0,0-1 0 16,4 1 0-16,-5 4 0 0,5-4 0 0,-4-1 0 15,4 1 0-15,-9 4 0 0,-4-4 0 0,5-1 8 16,-5 1-8-16,0 0 0 0,0 0 0 0,4-4 0 15,-4 0 0-15,0 0 0 0,0 0 8 0,5 0-8 16,-9-4 10-16,4 0-2 0,0 0-8 0,0 1 12 16,0-1-1-16,4 0-1 0,1 0 0 0,-5 0 0 15,0-3-2-15,0 7-8 0,0-4 12 0,-4 0-4 16,0 0-8-16,0 1 0 0,-5-1 9 0,5 4-9 0,0-4 0 0,-5 0 0 16,1 0 0-16,0 1 8 0,-5 3-8 0,4-4 0 15,-8 4 0-15,5 0 0 16,-5-4 11-16,-5 4-3 0,5-4 0 0,-8 0 0 15,-1 4 4-15,5 0 1 0,-4 0 0 0,-1 0 0 16,-4 0-1-16,-4 4-1 0,-9 0 0 0,5-4 0 0,0 0 0 0,-9 4 0 16,4-4 0-16,-8 4 0 0,4-1 0 0,-4-3 0 15,-4 0 0-15,3 4 0 0,-3 0-11 0,-9-4 0 16,8 4 0-16,-8-4 8 16,0 0-119-16,9 4-24 0,4-1-5 0</inkml:trace>
</inkml:ink>
</file>

<file path=ppt/ink/ink2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0:29:23.483"/>
    </inkml:context>
    <inkml:brush xml:id="br0">
      <inkml:brushProperty name="width" value="0.05292" units="cm"/>
      <inkml:brushProperty name="height" value="0.05292" units="cm"/>
      <inkml:brushProperty name="color" value="#FF0000"/>
    </inkml:brush>
  </inkml:definitions>
  <inkml:trace contextRef="#ctx0" brushRef="#br0">9851 3702 630 0,'0'0'28'0,"-9"0"5"0,9 0-33 0,0 0 0 15,0 0 0-15,0 0 0 0,0 0 64 0,0 0 5 16,0 0 2-16,0 0 0 0,0 0-31 0,0 0-5 0,0 0-2 0,0 0 0 16,0 0-7-16,0 0-2 0,0 0 0 0,0 0 0 15,-4 8 32-15,4 3 7 0,0-3 1 0,4 3 0 16,0-3-1-16,1 0 0 0,3-1 0 0,-4 1 0 15,-4-8-6-15,5 7-1 0,8 1 0 0,4 0 0 16,-5-5 59-16,6 5 11 0,-1-4 2 0,0 0 1 16,8-1-117-16,-3 5-24 0,3-8-5 15,1 0-1-15,0 4 38 0,4-1 7 0,-5-3 1 0,5 0 1 16,-4 0-10-16,4 0-3 0,4 0 0 0,0-3 0 0,0-1-3 0,5 4-1 16,-1-8 0-16,5 5 0 15,0-1-2-15,4 0-1 0,-5 4 0 0,1-8 0 16,0 5-9-16,4-1 10 0,-4 0-10 0,-5 4 10 15,1 0-10-15,-1-8 0 0,5 8 0 0,-5-3 8 16,1 3-8-16,-1-4 0 0,9 4 0 0,4-4 0 16,-4 0 17-16,0 4 2 0,-8 0 0 0,4 0 0 15,12 0-19-15,-12 0 0 0,-9 0 0 0,5 0 0 16,3-7 16-16,1 3 2 0,0 0 1 0,-5 0 0 0,-8-3-3 0,13 3 0 16,0 0 0-16,-5 0 0 0,-12 0-3 15,8 4-1-15,9 0 0 0,-1 0 0 0,-7 0 7 0,-1 0 1 16,0 0 0-16,4 0 0 0,1 0-30 0,-5 4-6 15,-8-4 0-15,4 4-1 0,8-4 17 0,-4 0 0 16,-8 4 0-16,4 0 0 0,8-4 0 0,-4 3 0 0,-4 1 0 0,-4-4 0 16,0 0 17-16,-1 4-2 0,9-4-1 0,-8 0 0 15,0 0-14-15,-1 0 0 0,5 0 0 0,0 0 0 16,-4 0 0-16,4 0 11 16,-5-4-11-16,5 4 10 0,-4 4-10 0,0-4 0 0,3 4 0 15,-3-4 8-15,4 4-8 0,0-4 0 0,0 0 0 0,0 3 0 16,4 1 0-16,0 4 0 0,-4-4 0 0,0-4 0 15,8 3 0-15,-3 5 0 0,-1-8 0 0,0 0 0 16,0 4 0-16,-4 0 10 0,4-4-10 0,-4 0 10 16,4 0-10-16,1-4 0 0,-6 0 0 0,6 4 8 15,-5 0 1-15,-1 0 0 0,6 0 0 0,-1-8 0 16,0 5-9-16,0 3 10 0,-4-4-10 0,4 0 10 16,0 4-10-16,1 0 0 0,-1 0 9 0,-4 0-9 15,0 0 0-15,0 0 8 0,0 0-8 0,-5-4 0 16,5 4 0-16,0-4 0 0,0 1 0 0,0-1 8 15,0-4-8-15,0 4 0 0,4 1 0 0,0-5 0 0,-8 0 0 16,4 8 8-16,-1-11-8 0,6 7 0 16,-5 0 0-16,-1 4 0 0,-3-11 0 0,4 11 8 15,0 0-8-15,-4 0 11 0,-1-4-11 0,1 4 12 16,4-4-12-16,-5 4 0 0,1 0 0 0,-5 0 0 16,5-7 0-16,0 7 0 0,-5-4 0 0,5 4 0 0,-9-4 0 0,8 0 0 15,-3 4 0-15,-1-11 0 0,-4 11 0 0,9-4 0 16,-5 0 0-16,5 4 0 0,-9 0 0 0,0-7 0 15,0 3 0-15,0-4 0 0,0 8 0 0,0-3 0 16,1 3 0-16,-1-4 8 0,0 4-8 0,-4 0 0 0,4 0 0 0,0 0 0 16,-4-4 19-16,4 4-2 15,0 0 0-15,-4 0 0 0,-1 0-27 0,1 0-6 16,4 0 0-16,-4 0-1 0,4 0 27 0,-4 0 6 16,4 0 0-16,-4 0 1 0,0 0-28 0,4 0-5 0,-4 0-2 0,4-4 0 15,0 4 18-15,-4 0 0 0,4 0 0 0,0-4 0 16,0 1 0-16,0-1 0 0,-4 4 0 0,4-4 0 15,-4 4 0-15,4 0 0 16,-4 0 0-16,0 0 0 0,-5-4 0 0,9 4 0 0,-4 4 0 0,0-4 0 16,4-4 0-16,-4 0 0 0,0 4 0 15,-1-3 0-15,1 3 0 0,0 0 0 0,4 0 0 0,-4 0 0 16,4 0 13-16,0 0 3 0,-4 0 1 0,4 0 0 16,0 0-17-16,5 0 0 0,-10 0 0 0,5 0 0 15,1 0 0-15,-1 0 0 0,4 0 0 0,-8 0 0 0,4 3-10 16,0-3-6-16,-4-3 0 0,4-1-1 15,0 4 27-15,-4 0 6 0,4 0 0 0,4-8 1 16,-4 8-17-16,0-4-16 0,1 4 4 0,3 0 0 16,-4 0 12-16,0-3 0 0,0 3 0 0,-4-4-9 15,8 4 9-15,1 0 0 0,-5 0 0 0,4 0 0 16,-4 0 0-16,5 4 0 0,-5-4 0 0,4 3 0 16,-4 1 0-16,5-4 0 0,-1-4 0 0,0 8 0 0,-4 4 0 0,5-8 0 15,-1 4 0-15,1-4-8 0,-1 3 19 0,0 1 4 16,-4-4 1-16,5 4 0 0,-1 0-16 0,0 0 0 0,-3-4 0 15,3 3 0-15,0 1 0 0,1 0 0 16,-1 0 0-16,-4 0 0 0,4-1-10 0,1 5-5 0,3-8-1 0,-3 11 0 16,-1-11 16-16,1 8 0 0,7-4 0 15,-7 3 0-15,-1-3 0 0,5 4 0 16,-5-1 0-16,5 1 0 0,-5 3 0 0,5-7 0 16,0 4 0-16,-5-1 0 0,5 1 0 0,-5-4 0 15,0 0 0-15,1 3 0 0,-1 1 0 0,0-4 0 16,1-4 0-16,-5 7 0 0,4 1 8 0,1-4 7 0,-1-4 1 0,-4 3 1 15,4 5-26-15,1-8-6 16,-1 0-1-16,5 0 0 0,-5-8 16 0,5 8 0 0,-1-3 0 0,1-1 0 16,-5 0 0-16,5 0 0 0,-5 0 0 0,1 1 10 15,3-5 2-15,1 4 0 0,-5 0 0 0,5 1 0 16,-5 3-12-16,5-4-17 0,-5 0 4 0,1 0 1 16,-1 4 12-16,1-4 16 0,-1 4-3 0,0 0-1 15,1-7-12-15,-1 3 0 0,0 4 0 0,1-4 0 16,-1 0-9-16,5 4-5 0,-5-11-1 0,0 11 0 0,9-4 15 0,-4 0 0 15,0 4 0-15,-1 0 0 0,-3-11 0 0,3 11 0 16,1-4 0-16,4 4 0 16,-5-4 0-16,1 4 0 0,4 0 0 0,-4 0 0 15,-1 0 0-15,5 0 0 0,-4-7-8 0,0 7 8 16,-1-4 0-16,-3 0 0 0,3 0 0 0,1 4 0 16,4-7 13-16,-5 3 3 0,-3 0 0 0,3 0 0 15,1 1-25-15,0-1-5 0,-1-4-1 0,5 4 0 16,0 1 15-16,-4 3 0 0,4-8 0 0,-5 4 0 0,-3 0 8 0,3 1 5 15,5 3 1-15,-4-4 0 0,-5 4-14 0,5 0 0 16,0-8 0-16,-5 8 0 0,0-4 0 0,1 4 0 16,-1 0 0-16,5-3 0 0,-5 3 0 0,5-4-16 15,-5 4 1-15,5 0 1 0,-1 0 22 0,-3 0 5 16,3 0 1-16,-3 0 0 0,3 4-22 0,-3-1-5 16,3-6-1-16,1 3 0 0,-5 3 22 0,5-3 4 0,-5-3 0 0,1 6 1 15,-1-3-13-15,0 4-18 0,5-4 4 0,-5 0 1 16,1 0 13-16,-1 8 16 0,5-8-3 0,-9 0-1 15,4 0-12-15,1 0 0 0,-5 0 8 0,4 4-8 16,-4-4 0-16,0 0 0 16,0 3 0-16,0-3 0 0,1 4 0 0,-1-4 0 0,-5 0 0 0,1 0 0 15,4 0 0-15,-4-4-16 0,4 4 3 0,0-3 1 16,0 3 12-16,-4 0 16 0,4 0-3 0,0 0-1 16,1 0-12-16,-1 0 0 0,-5 0 0 0,6 0 0 15,-6 0-8-15,1 0-5 0,4-4-1 0,-4 4 0 16,-4 4 22-16,8-4 5 0,-4 0 1 0,-1 0 0 15,1 0-14-15,0 0 0 0,0 0 0 0,0 0 0 16,-1 0 0-16,1 0 0 0,0 3 0 0,4 1 0 16,-4 0 0-16,0-4 0 0,0 0 0 0,0 0 0 15,-1 0 0-15,1 0 0 0,0 4 0 0,0-4 0 16,0 0 0-16,-1 0 0 0,1-4 0 0,-4 4 0 16,4 0 0-16,-5 0 0 0,5 0 0 0,0 0 0 0,0-4 0 0,-5 0 0 15,5 1 0-15,0 3 0 0,-5 0 0 0,5-4 0 16,-4 4 0-16,4 0 0 0,-1 0 0 0,1-8 0 15,-4 8 0-15,-1-4 0 16,9 4 8-16,-4 0 0 0,4 0-8 0,0 0 12 16,0 0-12-16,1-3 0 0,-1 3 0 0,0 0 0 0,-4-4-8 0,4 4 8 15,4 0-12-15,0 0 12 0,-4 0 0 0,1 0 0 0,3 0 8 0,-4 0-8 16,4 0 0-16,-3 0 0 16,-1-8-13-16,4 8 4 0,0 0 9 0,-4 8 14 15,5-8-3-15,-1 0-1 0,1 0-10 0,-1 0-11 16,0 0 3-16,1 0 0 0,3 4 8 0,-3-1 11 15,8-3-3-15,-5 4 0 0,1 4-8 0,4-8 0 16,-5 4 0-16,5 3 0 0,-4-3 0 0,4 4 0 0,0-1 0 0,0-3-11 16,0 4 11-16,-1-1 0 0,1 1 0 15,0-1-8-15,0 1 8 0,0 3 8 0,-4-7-8 0,-1 4 11 16,5-1-11-16,-4 1 0 0,0 3 0 0,-1-11 0 16,-3 8 0-16,3-4 0 0,1 3-12 0,-5-7 12 15,1 0 0-15,-5 0 0 0,8 0 0 0,-3 0 0 16,-5 0 0-16,4 0 0 0,-4 0 9 0,0 0-9 15,0 0 10-15,-4-7-2 0,-4 7-8 0,4 0 12 16,4-4-1-16,-4 0-1 0,-1 0 0 0,1 4 0 0,0 0-10 16,0-7 8-16,-5-1-8 0,-3 4 8 0,7 4-8 0,-3 0 0 15,0 0 0-15,-9 0 8 0,0 0-8 0,8-7 0 16,5 3 0-16,-13 4 0 16,0 0 0-16,0 0 0 0,13-4 0 0,-13 4 0 0,0 0 0 0,0 0 0 15,0 0 0-15,8 0 0 16,5 0 0-16,-13 0 0 0,0 0 0 0,0 0 0 15,0 0 0-15,9 0 0 0,-9 0 0 0,0 0 0 0,0 0 0 0,0 0 0 16,8 0 0-16,-8 0 0 0,0 0 0 0,0 0 0 16,0 0 0-16,0 0 0 0,0 0 0 0,0 0 0 15,0 0 0-15,13 0 0 0,-13 0 0 0,0 0 0 16,0 0 0-16,9 0 0 0,-9 0 0 0,0 0 0 0,8-4 0 16,-8 4 0-16,0 0 0 0,0 0 0 15,0 0 0-15,0 0 0 0,0 0-13 0,0 0 1 16,0 0 1-16,0 0 0 15,0 0-97-15,0 0-19 0,-4-7-4 0</inkml:trace>
  <inkml:trace contextRef="#ctx0" brushRef="#br0" timeOffset="3599.97">10034 4405 864 0,'0'0'76'0,"0"-15"-60"0,-4 3-16 0,4 1 0 16,0 3 216-16,-4-3 41 15,4 0 8-15,0 3 2 0,0 8-207 0,0 0-42 16,0 0-8-16,0 0-2 0,0 0-8 0,0-8 8 15,0 8-8-15,0 0 8 0,-4-3-16 0,4 3-4 16,0 0-1-16,-5 0 0 16,5 3-21-16,-4 1-4 0,4 0-1 0,0-4 0 0,0 0 39 0,0 0 0 15,9 11 9-15,-5-3-1 0,4 0-8 0,1 3 0 16,0-3 0-16,-1 3 0 0,1-7 21 0,3 3 3 16,-3 1 1-16,0-4 0 0,8 7-13 0,-9-3-4 0,9-1 0 0,0-3 0 15,5 4 36-15,-1-4 8 0,5-4 0 0,4 3 1 16,0 1-9-16,-1-4-3 0,10 0 0 0,-5 4 0 15,5-4-8-15,-1-4-1 0,5 8-1 0,-1-4 0 16,-3 4-15-16,4-4-2 0,4 0-1 0,-5 0 0 16,-3 0 2-16,4 0 0 0,-5 0 0 0,9 0 0 15,4-4 13-15,-4 4 2 0,0 0 1 0,5 0 0 16,3-4-31-16,-4 4 0 0,-4 0 0 0,-4-4 0 16,-4 1 0-16,3 3 0 0,1-4 9 0,-4 4-9 15,-9-4 16-15,8 0-3 0,9 4 0 0,-9 0 0 16,1-4-1-16,-5 1 0 0,13-1 0 0,0 4 0 15,4 0-12-15,1 4 8 0,-10-4-8 0,5 0 0 16,9 3 15-16,-9-3-3 0,-4 0-1 0,-1 0 0 0,10 0-3 0,-5 0 0 16,4-3 0-16,-8 3 0 0,-5-4 5 0,9 4 1 15,9-4 0-15,-9 4 0 0,0-4-6 0,-4 4 0 16,8-4-8-16,-4 4 12 0,-4 0-3 0,4 0-1 16,-5-3 0-16,5 3 0 0,0-4 0 0,0 4-8 15,-8-4 12-15,3 4-4 0,5 0-8 0,-4 0 0 0,4 0 9 16,-4 0-9-16,0 0 0 0,-1 4 8 0,1-4-8 0,-4 0 0 15,3 4 0-15,-3-4 0 0,4 3 0 16,-5-3 0-16,5 0 0 0,-1 0 8 0,-3 0-8 0,-1 0 0 16,1 0 0-16,-1 0 0 15,1 0 0-15,-1 0 0 0,-4 0 8 0,5-3-8 16,-1-1 8-16,1 4-8 0,-5-4 11 0,4-4-3 0,1 5 0 0,-1-5 0 16,-3 8 3-16,3-11 0 15,0 3 0-15,1 8 0 0,-5-11 0 0,0 3 0 0,0 4 0 0,1 0 0 16,3-3-11-16,-4 3 8 0,-4 0-8 0,4 4 8 15,-4 0-8-15,0-4 0 0,0 4 0 0,0 0 8 16,-9 0-8-16,5-3 0 0,0 3 0 0,-1 0 0 16,-3 0 0-16,3 0 0 0,-3 0 8 0,3-4-8 15,1 0 0-15,-5 4 0 0,1-4 0 0,-1 4 0 16,9 0 0-16,-4-4 0 0,-9 4 0 0,0 0 0 0,4 0 0 0,1 4 0 16,-1-4 8-16,0 0-8 15,1 0 0-15,-5 0 8 0,0-4-8 0,0 4 8 16,-4 0-8-16,4 4 8 0,0-4-8 0,0 0 8 0,-4 0-8 0,0-4 0 15,0 1 0-15,-1 3 0 16,5 0 0-16,-4 0 0 0,-4 0 0 0,4-4 8 0,-5 0-8 0,5 0 0 16,0 4 0-16,0 0 0 15,-1 0 0-15,-3 0 0 0,0-4 0 0,3 4 0 16,-3 0 0-16,-1-3 0 0,1 3 0 0,0 0 0 0,-1 0 0 0,1 0 0 16,-1 0 0-16,5 3 0 0,-4-3 0 0,-1 0 0 15,1 0 0-15,-1 0 8 0,5 0-8 0,0 4 0 16,-5-4 0-16,1 0 0 0,8 0 0 0,-4 0 0 15,0-4 0-15,-1 4 0 0,1 0 0 0,0 0 0 0,-4 0 0 0,3 4 0 16,1-4 0-16,-4 4 0 16,4-4 0-16,-1 4 0 0,-3 0 0 0,8 3 0 15,-4-7 0-15,4 4 0 0,-4 0 0 0,0 0 0 16,4-4 0-16,-4 3 0 0,4 1 0 0,-4-4 0 16,4 0 0-16,-5 0 0 0,6 4 0 0,-1 0 0 15,0 0 0-15,0-4 0 0,0 3 0 0,0 1 0 0,-4-4 0 0,4 0 0 16,0 4 0-16,0 0 0 0,0-8 0 0,0 4 0 15,0 0 0-15,5-4 0 0,-1 4 0 0,0-4 0 16,1 1 0-16,-1 3 0 0,5 0 0 0,-5 0 0 16,5-4 0-16,-1 0 0 0,1 4 0 0,4 0 0 15,0 0 0-15,-4 0 0 0,4 0 0 0,-1 0 0 16,-3-4 0-16,4 4 0 0,0-4 0 0,-4 4 0 16,-1 0 0-16,1 0 0 0,4 0 0 0,-5 0 0 15,1-3 0-15,0 3 0 0,4 0 0 0,-1 0 0 16,1 0 0-16,5 0 0 0,-6 0 0 0,-3 0 0 15,4 0 0-15,4 3 0 0,-4-3 0 0,4 4 0 16,-4-4 0-16,0 4 0 0,0 0 0 0,0 0 0 16,-4-4 0-16,4 0 0 0,-5 0 0 0,1 0 0 0,-1 0 0 15,5 0 0-15,0 0 0 0,0 0 0 0,-4 0 0 0,4 0 0 16,-5 0 0-16,5 0 0 0,4 0 0 0,-4 0 0 16,0 0 0-16,0 0 0 0,0 3 0 0,0-3 0 15,0 0 0-15,-4 4 0 0,4 0 0 0,-1 0 0 16,-3-4 0-16,4 4 0 0,-4-4 0 0,4 3 0 15,-1-3 0-15,-3 0 0 0,4-3 0 0,-4 3 0 16,4 0 0-16,-1 0 0 0,1 0 0 0,5-4 0 16,-6 4 0-16,1-4 0 0,0 0 0 0,-4 4 0 15,0 0 0-15,3 0 8 0,1 0-8 0,0 0 0 16,0 0 0-16,0 0 0 0,0 0 9 0,-4 0-9 16,4 4 10-16,-5 0-10 0,1 0 0 0,-5-4 0 0,5 3 0 0,4-3 0 15,-5 8 0-15,1-8 0 16,0 0 0-16,-1 0 0 0,5 4 0 0,0 0 0 0,-4-4 0 0,4 3 0 15,8-3 0-15,-8 0 0 0,0 8 0 0,0-8 0 16,0 0 0-16,0 0 0 0,0-8 0 0,-5 8 0 16,5-3 0-16,0 3 0 0,-4-4 0 0,-1 0 0 15,1 4 0-15,4 0 0 0,0 0 0 0,-4-8 0 16,3 8 0-16,1-3 8 0,0-1-8 0,0 0 0 16,0 0 0-16,0 4 0 0,-4-4 0 0,4 1 0 15,4-1 0-15,-4 0 0 0,-5 4 0 0,5-4 0 0,0 4 0 0,0-4 8 16,-4 1-8-16,4 3 0 15,-5-4 0-15,5 4 0 0,-4 0 0 0,-1-4 0 16,1-4 0-16,0 5 0 0,4 3 0 0,-5-4 0 0,5-4 0 0,-4 8 0 16,4-7 0-16,0 7 0 0,0-8 0 0,-1 8 0 15,-3-4 0-15,4 0 0 0,4 4 8 0,0-11-8 16,-4 3 0-16,0 8 0 16,0 0 0-16,0-7 8 0,0-1-8 0,-4 4 0 0,-1 4 0 0,1-7 0 15,4 3 8-15,-5 0-8 0,-3 4 0 0,3 0 0 16,1 0 0-16,0 0 0 0,-1 0 0 0,1-4 0 15,-5 4 0-15,1 0 0 0,3 0 0 0,1-7 0 16,-5 3 0-16,5 4 0 0,-5-4 0 0,5 1 8 16,-5-1-8-16,1 0 0 0,3 0 0 0,-3 4-8 15,-1-7 8-15,1 3-13 0,-1 0 13 0,0 0 0 0,5 4 0 16,-9-4-9-16,4-3 9 0,1 7 0 0,-5 0 0 0,4-4 0 16,1 0 0-16,-5 4 0 15,4 0 0-15,-4-4 0 0,0 1 15 0,5 3-2 16,-5 0 0-16,4-4 0 0,-4 0 3 0,4 4 0 0,-3 0 0 0,-1-8 0 15,-5 8-16-15,6-3 8 0,-1 3-8 16,-9 0 0-16,-8 0 0 0,13-4 0 0,8 4 0 0,-8-4 0 16,0 4 0-16,-4 0 0 0,-9 0 0 0,12 0 0 15,1-11 0-15,-4 11 0 0,-9 0 0 0,8 0-10 16,5-4 2-16,-13 4 0 0,0 0 0 0,0 0 0 31,0 0-97-31,0 0-19 0,0 0-4 0,-4-4-1136 0</inkml:trace>
  <inkml:trace contextRef="#ctx0" brushRef="#br0" timeOffset="4479.42">9962 5005 1407 0,'-13'-11'62'0,"13"7"14"0,0 4-61 0,0 0-15 15,-4 0 0-15,4 0 0 0,0 0 22 0,0 0 2 16,0 0 0-16,8 7 0 0,9 1-24 0,-12 0-15 16,7-1 3-16,6 1 0 0,-1 7 41 0,4-7 9 15,5-1 2-15,-1 5 0 0,5-5 12 0,0 5 2 16,4-9 1-16,9 5 0 0,4-4-11 0,4 3-3 0,5-7 0 0,4 4 0 15,8-4-5-15,9-4 0 16,-4 4-1-16,8 0 0 0,-4-3-7 0,4-1-2 0,4-4 0 0,1 4 0 16,4 1 0-16,-5 3 0 0,-12 0 0 0,-1 0 0 15,14 0-14-15,-14 0-2 0,-12 0-1 0,4 0 0 16,5 0 22-16,-1 0 4 0,0 0 1 0,-3 0 0 16,-14 0 5-16,9 0 2 0,0 0 0 0,-5 0 0 15,-12-8-5-15,4 8-1 0,4 0 0 0,0 0 0 16,-4-4-12-16,-8 4-2 0,-5-4-1 0,0 4 0 15,9 0 19-15,-9 0 4 0,-8 0 1 0,-5-3 0 16,5 3-29-16,-5 0-5 0,-4 0-2 0,0 0 0 16,-4 0 0-16,0 0 0 0,0 0 0 0,-5 0 0 15,-8 0-10-15,9 0 12 0,-1 3-12 0,-8-3 12 16,0 0-21-16,0 0-4 0,0 0-1 0,0 0 0 16,0 0-229-16,-12 8-45 0,-31 7-10 0,0-7-2 0</inkml:trace>
  <inkml:trace contextRef="#ctx0" brushRef="#br0" timeOffset="8333.34">9906 6338 864 0,'13'0'76'0,"-13"-4"-60"0,0 4-16 0,0 0 0 16,0 0 182-16,0-3 34 0,0-5 6 0,0 4 2 16,0 4-163-16,4-4-32 0,1 1-6 0,3-5-2 15,-4 4-1-15,5 0 0 0,4 1 0 0,0-1 0 16,4 0-6-16,-4 4-2 0,4 0 0 0,-5 0 0 16,6 0 15-16,-1 0 2 0,0 0 1 0,0 0 0 15,4 4 12-15,1 0 2 0,-5-4 1 0,8 3 0 16,-3 1-6-16,3 0-2 0,1-4 0 0,0 0 0 15,3 0-10-15,1 0-3 0,5 0 0 0,-1 0 0 0,0-4-2 0,9 4-1 16,-5 4 0-16,1-4 0 16,-1 0 3-16,5 0 0 0,0 0 0 0,-1 4 0 0,-3 0-9 0,3-4-2 15,1 7 0-15,-4-3 0 0,-5 0-1 0,9 0-1 16,8-1 0-16,0 5 0 0,0-4-2 0,1 0 0 0,-10 3 0 0,5-3 0 16,9 4 1-16,-5-5 0 15,-12 1 0-15,3 0 0 0,10 0 4 0,-5 0 1 16,-5-4 0-16,1 0 0 0,0 0 1 0,4 0 1 15,0 0 0-15,-4 0 0 0,-5 0-9 0,5 0-8 16,12 3 12-16,-3-3-12 0,-14 4 16 0,5-4-4 16,4 0-1-16,8 4 0 0,1 0-11 0,-5 0 0 15,-8-4 9-15,8 3-9 0,13 1 9 0,-4 0-9 0,-17 0 12 0,0 0-12 16,8-1 0-16,-4 1 0 0,0-4 0 0,0 0 0 16,0 4 0-16,4-4 0 0,1-4 0 0,-1 4 0 15,0 0 8-15,-4-4-8 0,0 4 9 0,4-3-9 16,-4-1 10-16,0 0-10 0,-4 0 10 0,0 4-10 15,-5-4 12-15,5 1-4 0,0 3-8 0,0-4 12 16,-5 4-12-16,5-4 11 0,-1 4-11 0,5-4 10 16,-4 4-10-16,0 0 8 0,0 0-8 0,4 4 8 15,-5-4-8-15,5 4 0 0,0-4 0 0,-4 4 8 16,4-4-8-16,0 0 0 0,4-4 0 0,-4 4 0 16,5-4 0-16,-5 4 0 0,0-4 8 0,0 4-8 15,4-4 0-15,-4 1 0 0,0-1 9 0,-4 0-9 16,4 0 0-16,-4 4 8 0,4-4-8 0,-5 4 0 15,5-3 0-15,0 3 0 0,0 0 0 0,0 3 8 0,9 1-8 0,-5-4 0 16,-4 0 0-16,4 4 0 16,1-4 0-16,-1 4 0 0,-4-8 0 0,0 4 8 15,0 0-8-15,0-4 8 0,0 4-8 0,4 0 8 16,1-4-8-16,-5 1 8 0,4-1-8 0,0 0 8 0,-4 0-8 0,4 4 8 16,-4-7-8-16,0 3 8 0,0 0-8 0,0 0 0 15,-4-3 0-15,4 3 8 0,0-4 1 0,0 4 1 16,-4 1 0-16,0-5 0 0,8 4-10 0,-8-3 12 15,4 3-12-15,0 0 12 0,-5 4-12 0,5-4 8 0,-4 0-8 0,0 1 8 16,0 3-8-16,-1-4 0 0,1 0 0 0,4 0 0 16,-4 0 0-16,0 1 0 0,-1 3 8 15,5 0-8-15,0-4 0 0,0 8 0 16,0-1 0-16,0-3 0 0,-4 0 0 0,0 0 0 16,0 0 0-16,4 0 0 0,-5 0 0 0,1 0 0 15,0 0 8-15,-1 0-8 0,5 0 0 0,0 0 0 16,0 0 9-16,0 4-9 0,1-4 8 0,-6 4-8 0,5-4 8 0,-4 0-8 15,0 0 8-15,-1-4-8 0,1 4 8 0,4 0-8 0,-4-4 0 16,0 4 9-16,-1 0-9 0,1 0 0 16,0 0 8-16,4 0-8 0,-4 4 0 0,4-4 0 15,-5 0 0-15,1 4 0 0,0-4 0 0,0 0 0 16,-1 0 0-16,-3-4 0 0,3 4 0 0,1-4 0 16,0 1 0-16,0 3 0 0,4-4 0 0,0 0 0 15,-5 0 8-15,5 0-8 0,-4 1 0 0,0 3 0 16,0-4 8-16,-1 0-8 0,-3 4 0 0,-1 0 0 0,1-4 0 15,-1 4 0-15,1 0 8 0,-1 0-8 0,1 0 0 0,-1 0 0 16,-4 0 0-16,0-4 0 0,-4 4 0 0,4 0 0 16,1 4 0-16,-1-4 0 0,0 4 0 15,0 0 0-15,0 0 0 0,-4-4 0 16,0 0 0-16,0 0 0 0,0 3 0 0,0 1 0 16,0 0 8-16,0 0-8 0,0 0 0 0,4-1 0 0,0 1 0 0,0-4 0 0,0 4 0 15,-4-4 0-15,0 4 0 0,4-4 0 16,1 4 0-16,-1-4 0 0,-4 0 0 0,4 0 0 15,-4 0 0-15,4 0 0 0,-4 0 8 0,0-4-8 16,0 4 0-16,0-4 0 0,4 4 11 0,0-4-11 16,0 0 10-16,0 1-10 0,1-5 9 0,-1 4-9 15,-4-3 8-15,8 3-8 0,1 0 0 0,3 0 8 0,-3-3-8 16,-1 3 0-16,1 0 0 0,-1-4 8 0,1 5-8 16,-1-1 0-16,1-4 0 0,-5 4 0 0,9-3 0 0,-5 3 0 15,-4 0 0-15,5 0 8 0,-1 1-8 0,1-1 0 16,-1-4 0-16,0 4 0 0,-3-3 0 0,-1 3 0 15,0-4 0-15,5 5 0 0,-10 3 8 0,6-4-8 16,-1 0 0-16,-4 0 0 0,0 0 0 0,0 1 0 16,-5 3 0-16,5-4 8 0,0 4-8 0,0-4 0 15,-9 4 0-15,9 0 0 0,4-4 8 0,-4 1-8 16,0 3 0-16,0 0 0 0,-4-4 9 0,4 0-9 16,4 4 0-16,-4-4 9 0,0 4-9 0,0-4 0 15,0 4 8-15,-1 0-8 0,-3-3 0 0,0-1 0 0,-1 8 8 0,-3-4-8 16,3-4 0-16,-3 4 0 15,-1 4 0-15,0-4 0 0,5 0 0 0,-5 0 0 16,1 0 0-16,-5 0 0 0,4 0 0 0,-4 0 0 0,0 0 8 0,-4 0-8 16,4 0 0-16,0 0 0 15,-4 0 0-15,-4 0 0 0,-1-4 0 0,-8 4 0 16,0 0-99-16,0 0-13 0,-8-12-4 0,-9-3-1252 0</inkml:trace>
  <inkml:trace contextRef="#ctx0" brushRef="#br0" timeOffset="16780.09">10094 8495 345 0,'0'0'31'0,"0"0"-31"16,0 0 0-16,0 0-148 0</inkml:trace>
  <inkml:trace contextRef="#ctx0" brushRef="#br0" timeOffset="18306.75">10069 8560 748 0,'0'0'67'0,"0"0"-54"0,0 0-13 0,0 0 0 16,0 0 133-16,0 0 24 0,0 0 5 0,0 0 1 15,8 0-81-15,1 0-16 0,-1 0-3 0,1 0-1 16,4 0-39-16,-5 0-8 0,5 0-2 0,0 0 0 0,0 0 3 0,4 0 0 15,-4 0 0-15,4-4 0 0,-5 0 0 0,6 1 0 16,-1-1 0-16,0 4 0 0,4-4 4 16,0 4 0-16,5 0 1 0,0-4 0 0,4-3 1 0,-9 3 0 15,5 4 0-15,-1-4 0 0,1 4 16 0,0 0 3 16,-1-4 1-16,5 4 0 0,0-4-24 0,0 1-5 16,-4 3-1-16,4-4 0 0,4 0 12 0,-4 4 3 15,4-8 0-15,0 8 0 0,0-3 0 0,0-1 0 16,5-4 0-16,-1 4 0 0,9 1-3 0,-4-1 0 0,-5 0 0 0,-8 0 0 15,-4 0-11-15,8 1-2 0,9-1-1 0,0 4 0 16,-5 0-10-16,-4 0 10 0,1 0-10 16,7 4 10-16,1-4-10 0,-5 0 0 15,-8 0 9-15,13 0-9 0,4 0 10 0,0-4-2 0,-8 0-8 0,3 4 12 16,1 0 0-16,0-4-1 0,4 4 0 0,-4-4 0 16,-5 4-3-16,5 0 0 0,8 0 0 0,-4 0 0 15,-9 4-8-15,1 0-11 0,12-4 3 0,0 4 0 16,1 3 8-16,-5-3 11 0,4 0-3 0,0 0 0 15,5 0-8-15,-1-1 0 0,-8 1 0 0,5-4 8 16,-5 4-8-16,4-4-11 0,0 0 3 0,1 0 0 16,-1 0 8-16,0 0 9 0,0 0-1 0,5-4-8 15,-1 4 14-15,1-4-4 0,-5 4-1 0,1 0 0 16,-5 0-1-16,0 4-8 0,0 0 12 0,0-4-4 16,0 4-8-16,0 0 12 0,4-1-12 0,0 1 12 0,-4 4-12 0,4-4 8 15,1-1-8-15,-1 5 8 0,5-4-8 0,-9 0 0 16,8-4 0-16,-8 3 0 0,9-3 0 0,-5 4 13 15,0 0-3-15,1-4-1 0,-1 0 11 0,4 0 1 16,-8 0 1-16,5 0 0 0,-5 0-22 0,0 0 0 16,0 0 0-16,0 0 8 0,-5 0-8 0,10 0 0 15,-10 0 0-15,5 0 0 0,-4 4 0 0,0-4 9 16,4 4-9-16,0-4 10 0,4 0-10 0,-4 0 10 0,0 3-10 16,0 1 10-16,0-4-10 0,-4 0 0 0,0 0 0 0,-1 0 8 15,5 0-8-15,-4-4 0 16,4 4 0-16,-4 0 8 0,4-3 0 0,0-1 0 15,-4 4 0-15,8-4 0 0,-8-4 5 0,4 5 1 16,0 3 0-16,-5-4 0 0,5 0-6 0,0-4 0 0,0 5-8 16,0-1 12-16,-4 0-12 0,4 0 11 0,0 0-11 15,4-3 10-15,1 7-10 0,-5-4 0 16,0 0 0-16,0 0 0 0,4 1 0 0,-4-1 0 0,-4 0 0 0,4 0 0 16,0 0 0-16,4 4 0 0,0 0 0 0,-4-3 0 15,0-1 0-15,0 0 8 0,9 0-8 0,-9 4 8 16,4-4 4-16,-4 4 0 0,0 0 0 0,5 0 0 15,-5-3-12-15,4 3 0 0,-4-4 0 0,4 4 0 16,5 0 0-16,-5 0 0 0,0 4 0 0,5-4-11 0,-1 3 19 16,-3-3 3-16,-1 8 1 0,-4-4 0 15,0-4-12-15,0 0 8 0,0 0-8 0,0 4 8 16,0-1-8-16,4-3 0 0,-4 0 9 0,9 4-9 16,-5 0 8-16,5-4-8 0,-1 0 8 0,1 0-8 15,-5 0 0-15,0 4 0 0,5 0 0 0,-1-1 0 16,1 1 0-16,4 0 0 0,-5 4 0 0,1-5 0 0,4 1 0 0,-1 0 0 15,-3 0 0-15,0 0 0 16,-5-1 0-16,4 5 8 0,-3-4-8 0,3 0 0 16,-3-1 0-16,3 1 8 0,1-4-8 0,-5 0 0 0,4 0 8 0,1 4-8 15,0-4 10-15,-5-4-10 0,0 4 12 0,-4 0-4 16,0 4-8-16,4-4 12 0,1 0-4 0,-1 0-8 0,-4 0 11 16,0 4-11-16,9 0 8 0,-1 3-8 15,-4 1 0-15,5-4 0 0,-5 3 0 0,1-3 0 16,3 0 0-16,-8 0 0 0,4-1 10 0,1 5-10 0,-1-4 8 0,4-4-8 15,-3 0 10-15,3-4-10 16,1 4 12-16,-1 0-12 0,-3-4 20 0,-1 0-2 0,0 1-1 0,1-1 0 16,-1 4-1-16,4-4-1 15,1 4 0-15,-5-4 0 0,5 0-7 0,-5 1-8 16,0-1 11-16,1 0-11 0,-5 4 14 0,4 0-4 0,-4-4-1 0,0 4 0 16,-4 0-9-16,4-4 0 0,-5 4 0 0,10-3-11 15,-5-1 11-15,0 0 0 0,-9 4 8 0,9-4-8 16,-4 0 8-16,0 4-8 0,-5-3 8 0,1 3-8 15,3-8 0-15,-3 8 9 0,-5-4-9 0,0 0 0 16,0 1 12-16,0 3-12 0,5-4 12 0,-9 0-12 16,4 0 12-16,-4 0-4 0,4 4 0 0,0-3-8 15,-8-1 12-15,0 0-12 0,-1 4 12 0,1-4-12 16,-1 4 8-16,1 0-8 0,-5 0 0 0,-3 4 0 16,3-4 0-16,-4 0 0 0,-4 4 0 0,0 0 0 15,0-1 0-15,-5 5 0 0,5-8 0 0,-13 0 0 0,8 8 0 0,1-5 0 16,-9-3 0-16,0 0 0 15,0 0 0-15,0 0 0 0,9 8 0 0,-9-8-12 16,0 0-51-16,0 0-9 0,0 0-3 0,0 0 0 16,-9-8-65-16,-4-3-12 0,-8 3-4 0,-9-11-1073 0</inkml:trace>
  <inkml:trace contextRef="#ctx0" brushRef="#br0" timeOffset="21864.84">9838 9369 1674 0,'-9'-4'74'0,"5"4"15"0,4 0-71 0,-9 0-18 16,9 0 0-16,0-4 0 0,9 1 40 0,0-1 5 0,-1-4 1 0,5 1 0 15,4-5-30-15,0-3-7 16,4-4-1-16,1-4 0 0,4 4-8 0,-1 0 0 16,1 0 0-16,-1 0 0 0,-3 4 0 0,-1 0 0 15,-4 0 0-15,5 7 8 0,-14 1-8 0,5-1 0 0,0 0 9 0,0 5-9 16,-5-1 22-16,-8 4 0 0,17 0 0 0,-8 4 0 16,4-1-3-16,-1 1-1 15,6 0 0-15,-6-4 0 0,10 4-10 0,-1 0-8 16,0-1 12-16,5 1-12 0,4-8 20 0,4 4-4 15,0-3 0-15,5-1 0 0,-1 4 15 0,5 0 2 16,-9 0 1-16,5 0 0 0,3-4-12 0,-3 4-2 0,-1 4-1 0,1-4 0 16,-1 4-6-16,1 3-1 0,-1-7 0 0,-4 8 0 15,1-4 1-15,3 3 0 0,13-3 0 0,-4 0 0 16,-17 3 11-16,13-3 1 0,8 0 1 0,1 0 0 16,-1-4-14-16,-4 0-2 0,0 0-1 0,0 0 0 15,8 0-9-15,-3-4 10 0,-14 4-10 0,9-4 10 16,17 4 7-16,-13-4 2 0,-8 0 0 0,-4 1 0 15,3 3-6-15,5-4-1 0,0 4 0 0,-4-4 0 16,-4 4 7-16,-1 0 1 0,13 4 0 0,-4-4 0 16,-4 4-12-16,4-4-8 0,9 0 12 0,3 0-12 15,1 0 12-15,-4 3-12 0,-1 5 12 0,1-4-12 0,0 0 10 0,-5-1-10 16,4 5 8-16,1-4-8 0,-5 3 8 0,0-3-8 16,1 4 8-16,-1-4-8 15,-4-1 15-15,4 1-3 0,-4-8 0 0,5 1 0 16,-1 3 16-16,-8-8 4 0,4 0 0 0,-5 5 0 0,5-5-19 0,-4 4-3 0,0-3-1 15,0-5 0-15,-5 5 5 0,-4 3 1 16,5 0 0-16,-5-3 0 0,0 3-7 0,-4 4-8 16,-4-4 11-16,4 0-11 0,-5 4 8 0,1-4-8 0,-5 4 0 0,1-3 0 15,-1-1 0-15,0 4 0 16,1-8-13-16,-5 4 5 16,4 1-50-16,0-1-10 0,-8-4-1 0,4 1-1 15,-4-5-90-15,-4 5-17 0,-1-5-4 0,1 1-874 0</inkml:trace>
  <inkml:trace contextRef="#ctx0" brushRef="#br0" timeOffset="22832.97">9752 10713 1555 0,'0'0'138'0,"0"0"-110"0,9-11-28 0,-9 3 0 16,4-3 128-16,5 4 21 15,-1-5 4-15,5 5 1 0,0-1-92 0,4 0-18 16,-4 1-4-16,4-1-1 0,4 1-7 0,5-1-2 0,0 4 0 0,-1 0 0 16,5 4-22-16,0-3-8 0,0 3 0 0,0 3 9 15,4-3 6-15,0 0 1 0,0 0 0 0,1 0 0 16,7 0 9-16,1 4 3 0,4 0 0 0,4 0 0 15,1 0-7-15,-1 3-1 0,4-3 0 0,-3 4 0 16,-1 3-20-16,5-3 0 0,-5 3 0 0,9-7 8 0,-5 0 18 0,5 3 4 16,8-3 1-16,-3-4 0 0,-6 4-15 0,10-1-2 15,3-3-1-15,-3 0 0 16,-5 0-4-16,4-3-1 0,5-1 0 0,4 4 0 16,-5-4 2-16,1 0 0 0,-9 1 0 0,13-1 0 0,4 0 19 0,-12 0 4 15,-5-3 1-15,0-1 0 16,13-3-34-16,0 7 0 0,-5 0 0 0,1 4 0 0,-5 0 0 0,-3 0 12 15,7 0-3-15,1 0 0 0,-5 0-9 0,5 0 0 16,4-4 0-16,0 4 8 0,0 0-8 0,-1 0 0 16,-3 0 0-16,4 0 0 0,-4 0 0 0,-1 0 0 15,10-4 0-15,-6 4 0 0,10-3 0 0,-5 3 0 16,0-4 0-16,5 4 0 0,-5-4 0 0,0 4 0 16,5 4 8-16,-1-4-8 0,5 4 0 0,-5-4 0 15,1 0 0-15,-1 0 0 0,-4 3 0 0,5-3 0 16,-1 0 8-16,5 0-8 0,0 0 0 0,-5 0 0 0,5-3 0 0,-4-1 0 15,-1 4 8-15,5-4-8 0,-1 0 0 0,5 0 8 16,-4-7-8-16,4 3 0 0,0 1 0 0,0-5 0 16,0 5 0-16,0-1 8 0,0-7-8 0,-4 7 0 15,-4-3 0-15,3 3 8 16,-3 1-8-16,-5 3 0 0,4-4 0 0,1 1 8 0,-5-1-8 16,-4 4 0-16,0 1 14 0,-4-1-2 0,-1 0-1 0,-3 4 0 15,-1-4 1-15,-4 0 1 0,9 4 0 0,-9-3 0 16,-4-1 8-16,-1 0 2 0,-7 0 0 0,-5 0 0 15,-5 1-10-15,-3-1-1 0,-1 4-1 0,-8-4 0 16,0 4-11-16,-4-4 10 0,-5 0-10 0,-4 4 10 0,-4-3-10 0,0-1 0 16,0 0 0-16,-5 0 8 15,-8 4-8-15,0-7-16 0,0-1 4 0,-4-3 1 16,-5-5-118-16,-3 1-24 0,-1 0-5 0</inkml:trace>
</inkml:ink>
</file>

<file path=ppt/ink/ink2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0:30:57.595"/>
    </inkml:context>
    <inkml:brush xml:id="br0">
      <inkml:brushProperty name="width" value="0.05292" units="cm"/>
      <inkml:brushProperty name="height" value="0.05292" units="cm"/>
      <inkml:brushProperty name="color" value="#FF0000"/>
    </inkml:brush>
  </inkml:definitions>
  <inkml:trace contextRef="#ctx0" brushRef="#br0">19756 5882 709 0,'-17'4'31'0,"17"-4"7"0,0 0-30 0,0 0-8 0,0 0 0 0,0 0 0 15,0 0 67-15,0 0 12 0,0 0 2 0,0 0 1 0,-13 0-10 0,9 0-3 16,4 0 0-16,0 0 0 15,-9 0-33-15,9 0-8 0,-4-4 0 0,0 4-1 16,4 0-19-16,-9 0-8 0,1 0 8 0,-1 0-8 16,1 0 0-16,-1 0 0 0,5 0 0 0,-5 0 0 15,5 4 0-15,-4-4 0 0,-1 0 14 0,5 0-4 16,4 0 16-16,-5 4 3 0,5-4 1 0,-8 0 0 16,4 4 14-16,-5-4 4 0,9 0 0 0,0 0 0 15,-8 0-5-15,8 0-1 0,0 0 0 0,0 0 0 0,-5-4 4 0,5 4 1 16,0 0 0-16,0-8 0 15,-4 1-8-15,4 7-2 0,0 0 0 0,0-4 0 0,-4-4-16 0,4 8-3 16,4-7-1-16,-4 7 0 0,0-8 3 0,0 8 0 16,0 0 0-16,4-4 0 0,-4 4-20 0,0 0 0 15,5-7 0-15,3-1 0 0,1 4 12 0,-1 4-4 16,5 0 0-16,-4 0-8 0,3 0 8 0,-7 0-8 16,-5 0 0-16,12 0 0 0,10 0 9 0,-1 0-9 15,-4 0 0-15,9 0 9 0,-5 0 6 0,9 0 1 16,-4 0 0-16,4 0 0 0,0 0-8 0,0 0 0 0,0 0-8 0,4 0 12 15,-4 0-1-15,4-3-1 0,0-1 0 0,0 0 0 16,5 4-10-16,-5-4 8 16,-9 4-8-16,10 0 8 0,3 0-8 0,5 0 12 15,-5 0-12-15,1 0 12 0,-5 4-4 0,9-4-8 0,-9 4 12 0,4-4-4 16,1 4 0-16,-1-4 0 0,1 3 0 0,-5 1 0 16,4-4 5-16,1 4 1 0,-1-4 0 0,1 4 0 15,-5-4-2-15,0 4 0 0,5-1 0 0,-1-3 0 16,-4 4 6-16,0 0 1 0,-4 0 0 0,5 0 0 15,-6-1 2-15,1 1 1 0,0 0 0 0,-4-4 0 16,4 8-14-16,-5-5-8 0,5 1 10 0,-4 0-10 16,0-4 12-16,4 4-4 0,-1 3-8 0,-3-3 12 15,4-4-12-15,0 0 0 0,0 0 0 0,4 0 0 16,0 0 0-16,-4 0 14 0,0 0-4 0,4 0-1 0,0-4-9 0,5 1 0 16,-5-5 0-16,0 4 0 15,5 0 0-15,-5-3 0 0,0 3 9 0,5-4-1 0,-1 5-8 0,0-5 11 16,5 0-11-16,0 5 12 15,0-5-12-15,-1 0 8 0,10 5-8 0,-5-5 8 16,0 4-8-16,0 0 0 0,4-3 0 0,-4 3 8 16,4 0-8-16,1 0 0 0,3 1 0 0,1-1 0 0,3 0 0 0,-3 4 0 15,-5-4 0-15,1 4 0 0,3 0 0 0,-4 0 0 16,1 0 0-16,-5 0 0 0,0 0 0 0,0 0 0 16,4-7 0-16,-8 3 8 0,4 4 8 0,-5 0 2 15,5 0 0-15,-4 0 0 0,0-4-18 0,0 4 0 16,4-4 0-16,-5 4 0 0,5-4 20 0,-8 4-2 15,-1-3-1-15,1 3 0 0,-1-4-17 0,1 4 10 16,-5-4-10-16,0 4 8 0,5-4-8 0,-5 4 12 0,0 0-12 16,-4 0 12-16,0 0-12 0,0 4 0 0,-5 0 0 0,1 0 0 15,0-4 0-15,-1 3 0 16,-3 1 0-16,-1 0 0 0,-4 0 0 0,0 0 0 0,-4 3 8 0,4-7-8 16,-4 4 0-16,0-4 0 0,-5 8 0 0,-8-8 0 15,0 0-168-15,0 0-30 0,0 0-6 0</inkml:trace>
  <inkml:trace contextRef="#ctx0" brushRef="#br0" timeOffset="25618.27">24615 3463 896 0,'0'0'40'0,"0"0"8"0,-4 0-39 0,4 0-9 15,0 0 0-15,0 0 0 0,-9 8 58 0,9-8 10 0,0 0 1 0,0 0 1 16,-4 7-8-16,4 1-2 0,0-8 0 0,0 11 0 16,0 1-13-16,0 3-3 0,4-4-1 0,-4 4 0 15,4 1-17-15,-4-1-3 16,-4 4-1-16,4 0 0 0,0 7-14 0,-4-3-8 16,-5 11 10-16,5-7-10 0,-9 3 11 0,5 5-11 0,-9 2 12 0,4 5-12 15,-4 0 0-15,-5 0 0 16,5 7 0-16,-4 1 0 0,0-1 9 0,-5-3-9 15,0 3 0-15,-4 4 9 0,9 0 2 0,-5-3 0 0,-4-1 0 0,0-3 0 16,1-1 12-16,-6-3 2 0,10 0 1 0,-5-4 0 16,0 3 17-16,0-3 3 0,0-3 1 0,4-1 0 15,1 0-3-15,-1-4 0 0,1-3 0 0,3-4 0 16,-3 3-22-16,3-3-5 0,1-4-1 0,-1-4 0 16,5-3-8-16,0-5-8 0,-4 1 12 0,4-4-12 15,4-1 22-15,0 1-2 0,0-8-1 0,0 1 0 0,-4-1-19 0,9-4 0 16,-1-7 0-16,5 0-9 15,-5-4-2-15,1-4 0 0,4-3 0 0,8-5 0 16,0 1-9-16,9-1-3 0,0-3 0 0,0 4 0 16,4-1 14-16,0 1 9 0,-4 3-12 0,4 5 12 15,-9-1 0-15,5 4 12 0,-4 4 0 0,-1 3 0 16,-3 1 18-16,-1 3 3 0,0 5 1 0,-4 3 0 0,0 0-15 0,0 0-3 16,0 0-1-16,0 0 0 0,0 7-15 0,0 8 0 15,-4 1 0-15,4 3 0 16,-4 3 0-16,-1 1 0 0,1 7 0 0,0 1 0 0,-1-1 0 15,-3 1 0-15,-1 7 0 0,1-8 0 0,-5 4 0 0,4 4 0 16,-3 0 0-16,-1-4 0 0,0 4 12 0,0-7-3 16,5-5-1-16,3 5 0 0,-3-12-8 0,8 3 10 15,8-3-10-15,9 0 10 0,9-3-10 0,12-1 12 0,10-4-12 0,20-7 12 16,26-4 0-16,21-4 1 0,26-7 0 0,13-4-1089 16</inkml:trace>
  <inkml:trace contextRef="#ctx0" brushRef="#br0" timeOffset="85311.65">11406 9415 1382 0,'0'0'123'0,"0"0"-99"0,0 0-24 0,0 0 0 16,17-4 143-16,-17 4 23 0,0 0 5 0,0 0 1 15,13-4-127-15,4 0-25 0,5 0-4 0,-10 4-2 16,-12 0-14-16,17-3 0 0,9-1 0 0,-5 0 0 16,-3 0 9-16,-1 4-1 0,17-4 0 0,-9 4 0 0,-3 0 19 0,3 0 3 15,5 0 1-15,9 0 0 0,8 4 10 0,-4 0 3 16,-14 4 0-16,6-1 0 15,7-7-10-15,-3 8-2 0,-1-1 0 0,-3-3 0 0,-1 4-13 0,4-4-3 16,9-1-1-16,-8 1 0 0,-5 0-15 0,9 0 9 16,8-4-9-16,4 4 8 15,-8-1-8-15,9 1 12 0,0-8-12 0,-1 4 12 0,1 4-12 0,-5-4 12 16,4 0-12-16,1 0 12 0,0-4 7 0,-1 1 1 16,-4-1 1-16,5 0 0 0,-1 0 0 0,5-3 0 15,0 3 0-15,0-4 0 0,0 4-5 16,0-3 0-16,-1-8-1 0,6 3 0 0,-1 1-7 0,4 3 0 15,-4-3-8-15,4 7 12 0,-3 0-4 0,-1-3 0 16,0-1-8-16,-4 0 12 0,-1 1-4 0,6-1-8 16,-1 1 11-16,4 3-11 0,-8-4 12 0,4 8-12 15,0-4 12-15,-4 1-12 0,0-5 23 0,0 0-3 0,4 5 0 0,0-1 0 16,0 0-20-16,4 0-18 0,-4 0 3 0,5 1 1 16,-1-1 22-16,-4 0 5 15,5 0 1-15,-10 0 0 0,5 1-14 0,-4 3-10 16,4 0 2-16,-4 0 0 0,0-4 8 0,0 0 0 0,0 4 0 0,4 0 8 15,-4 0 4-15,-5 0 0 0,5 4 1 0,0 0 0 16,-5-1-13-16,1-3 0 0,-1 4 0 0,1-4-10 16,4 4 10-16,-5 0 11 0,1-8-3 0,-1 8 0 15,-3-4 1-15,3 4 0 0,-8-4 0 0,0 0 0 16,0 3-1-16,5 1 0 0,-10-4 0 0,1 4 0 16,0 0 0-16,0 0 0 0,-1 3 0 0,-3-3 0 0,-5-4 3 0,0 0 0 15,5 0 0-15,-9 4 0 16,4 0 2-16,-9-1 1 0,1 1 0 0,0 0 0 15,-5 0-2-15,0 0-1 0,-4-4 0 0,1 3 0 16,-6 5-11-16,5-4 0 0,-4 0 9 0,4-4-9 16,-4 0-104-16,0 0-24 0,4 0-6 0</inkml:trace>
  <inkml:trace contextRef="#ctx0" brushRef="#br0" timeOffset="86578.77">18478 8613 824 0,'-29'-7'36'0,"20"3"8"15,0-4-35-15,-3-3-9 0,-5 3 0 0,-1-3 0 16,-3-1 72-16,4 5 12 0,4-5 2 0,-4 5 1 0,0-1-17 0,4-3-3 16,0-1-1-16,5 1 0 15,-1 3-6-15,1 1-2 0,-1-1 0 0,5 1 0 0,4 7 1 0,0 0 0 16,-4-8 0-16,4 8 0 0,0 0-14 0,0 0-2 15,8-4-1-15,1 0 0 0,-9 4-16 0,17 0-3 16,0 4-1-16,4 0 0 0,1 0-12 0,3 0-2 16,5-1-8-16,4 5 12 0,1 0 16 0,7-5 4 0,1 5 0 15,4 0 0-15,0-5 8 0,4 5 1 0,5-4 1 0,4 3 0 16,4-3-22-16,4 0-4 0,-4-4 0 0,9 0-1 16,0 0 20-16,-1 0 4 15,-3-4 1-15,3 4 0 0,1 0-20 0,0-4-4 16,3 1-1-16,1 3 0 0,-4-8 10 0,0 4 3 15,4 0 0-15,-5 1 0 0,1 3-6 0,0-4-1 0,-5 0 0 16,9 0 0-16,0 4-8 0,0 0-1 0,-9-4-1 0,5 1 0 16,-5 3-3-16,5-4-8 15,-5 0 12-15,0 4-4 0,1 0 5 0,-1-4 1 0,-4 4 0 0,5-4 0 16,-5 1 8-16,0-5 2 0,0 4 0 0,4 0 0 16,-8-3-14-16,9 3-2 0,-5 4-8 0,4-8 12 0,-4 5-12 0,0-1 0 15,-4 0 0-15,0 4 0 16,0 0 0-16,0-4 0 0,4 4 0 0,-5 0 0 15,6-4 0-15,-6 1 8 0,1-1-8 0,-4 0 0 16,-1 0 0-16,1 1 0 0,-5 3 0 0,-4-4 0 16,0 0 14-16,0 0-3 0,-4 0-1 0,4 1 0 15,-4-1 4-15,-5 0 1 0,5 4 0 0,-5 0 0 0,1 0 0 0,-5 0 0 16,-4 0 0-16,0 0 0 16,0 4 1-16,-5 0 0 0,-3-1 0 0,-1 1 0 15,-4-4-3-15,0 4 0 0,0 0 0 0,-4 0 0 0,0-4-1 0,0 7-1 16,0-7 0-16,-1 4 0 0,1 0-11 15,-4-1 12-15,-1-3-12 0,5 4 12 0,-9 0-12 0,5-4 8 0,-9 0-8 0,9 4 8 16,-9-4-8-16,8 4 0 16,-8-4 0-16,9 3 0 15,-9-3-91-15,0 0-20 0,0 0-4 0,0 0-1239 0</inkml:trace>
  <inkml:trace contextRef="#ctx0" brushRef="#br0" timeOffset="92484">11231 8708 979 0,'30'-7'43'0,"-30"7"9"0,-4-4-41 0,4 4-11 16,4-8 0-16,4 1 0 0,1 3 132 0,0-4 25 15,-9 1 5-15,12-5 1 16,5 8-73-16,-12 1-14 0,-5 3-4 0,0 0 0 16,13-8-32-16,-13 8-6 0,0 0-2 0,0 0 0 15,0 0-17-15,0 0-4 0,12 4-1 0,-12-4 0 0,0 0-10 0,5 7 10 16,7 5-10-16,1-5 10 16,0 1-10-16,-4 0 0 0,3-1 9 0,10 1-9 0,-5-4 14 0,0 3-2 15,-4-3 0-15,8 4 0 0,5-5 13 0,-5 1 3 16,-4 0 0-16,0 4 0 0,9-8-5 0,0 0-1 15,-1 3 0-15,-3 1 0 0,-10 0-10 0,10 4-3 16,16-1 0-16,-16-7 0 0,-10 8-9 0,10-5 0 16,12-3 9-16,0 4-9 0,-4 0 17 0,0 0-1 15,-4 0 0-15,12-4 0 0,1 0 4 0,-5 0 1 16,-9-4 0-16,5 0 0 0,9 0-1 0,-5 0-1 0,-4-7 0 0,0 7 0 16,4-3-6-16,0 3-1 0,0 0 0 0,-4 0 0 15,-4-3-2-15,4 3-1 0,8 0 0 0,1 4 0 16,-14 0-9-16,10 0 12 0,-1 0-12 0,4 0 12 15,-4 4-12-15,1-4 0 16,-1 4 0-16,0-4 0 0,0 0 0 0,0-4 0 16,1 0 8-16,3 0-8 0,0 4 0 0,1-3 0 0,-5 3 0 0,5-4 8 15,-1 0-8-15,0 4 8 0,1-4-8 0,-1 0 8 16,1 4 2-16,-1 0 0 0,-3 0 0 0,-1-3 0 16,0 3-1-16,0 0 0 0,0 0 0 0,0 0 0 15,1 0 0-15,-1 0 0 0,4 0 0 0,-4 0 0 16,1 0 1-16,3 0 0 0,-4 3 0 0,5-3 0 15,-1 0-10-15,1-3 12 0,3 3-12 0,-3 0 12 0,4-8-12 0,-1 0 0 16,-3 1 0-16,4-1 0 16,-1 1 0-16,1-1 0 0,-5 0 0 0,5 1 0 15,-4-1 0-15,-1 1 12 0,5-5-12 0,-5 5 12 0,5 3-4 16,-5-4-8-16,10 1 12 0,-10-1-4 0,5 4 1 0,-1-3 0 16,1 3 0-16,0 0 0 0,0-4-9 0,4 5 10 15,0-5-10-15,0 0 10 16,4 5-10-16,0-1 12 0,-4 0-12 0,4 0 12 15,1-3-12-15,-5 3 0 0,-4 0 0 0,4-4 0 0,-5 5 0 16,5-1 0-16,-4 0 0 0,0 0 8 0,-5 0-8 0,1 4 0 16,3-3 0-16,-3 3 0 0,4-4 19 0,-1 0-2 0,1 4 0 15,-4 0 0-15,-1 0-17 0,0 4 0 16,1 0 0-16,-5-1 0 0,0-3 0 0,0 4-19 0,1-4 4 16,-1 0 1-16,0 4 14 0,0-4 12 0,5 0-3 0,-5 0 0 15,0 0-1-15,0 4 0 16,0-4 0-16,-4 4 0 0,4-1-8 0,-4-3 10 0,5 0-10 0,-5 0 10 15,-5 4-10-15,5 0 0 16,-9-4 0-16,5 4 0 0,0 0 0 0,-5-4 0 0,0 7 8 0,1-3-8 16,3-4 0-16,-3 4 0 0,-1 0 0 15,1-4 0-15,-1 3 0 0,5 1 0 0,-5 0 0 0,5-4 0 16,-5-4 8-16,5 4-8 0,-1 4 0 0,-3-8 8 16,-1 0 0-16,5 1-8 0,-1 3 12 0,1 0-4 15,-1-4 3-15,1 0 0 0,0 4 0 0,-1-4 0 16,1 0-2-16,-5 4 0 0,1-3 0 0,-1 3 0 0,5 3-9 0,-9-3 0 15,4 0 9-15,-4 0-9 0,0 4 0 0,1-4 0 16,3 4 0-16,-4-4 8 16,0 4-8-16,0 0 0 0,0-4 0 0,-4 3 0 15,8-3 0-15,-3 0 0 0,-1 4 0 0,0-4 0 16,0 0 0-16,0 0 0 0,0 0 0 0,0 0 0 0,0 0 19 0,5 0-1 16,-5 0 0-16,0 0 0 15,0 4-27-15,4-8-6 0,-4 0-1 0,0 4 0 16,1 0 24-16,-1 0 4 0,4 0 0 0,-4 0 1 15,0 0-13-15,-4-3-16 0,4 3 3 0,0 0 1 0,5 0 12 0,-5 0 0 0,0 0 0 16,0 0 0-16,4 0 0 0,-4 3 0 16,0-3 0-16,0 4 0 0,1-4 0 0,3 0 0 15,-4 4 0-15,0 0 0 0,4-4 0 0,-3 4 0 16,3-4 0-16,-4 0 0 0,4 0 0 0,-4 0 0 16,1 3 0-16,-1-3 0 0,0 0 12 0,-4 0-2 15,4-3 0-15,0 3 0 0,0 0-10 0,0 0 0 0,0 0-12 0,0 0 12 16,0 3 0-16,0-3 0 15,0 0 0-15,1 4 0 0,-1 0 0 0,0 0 0 16,-4-4 8-16,-5 0-8 0,9 4 0 0,-4-1 0 16,0 1 0-16,0 0 8 0,-5-4 1 0,5 0 0 0,-4 0 0 0,-1 0 0 15,-8 0-9-15,9 4 0 0,3-4 0 0,-3-4 0 16,0 4 0-16,-1-4 0 0,-4 0 0 0,5 1 0 16,4-5-120-16,-9-3-22 0,5-8-5 0</inkml:trace>
  <inkml:trace contextRef="#ctx0" brushRef="#br0" timeOffset="151610.22">9949 10546 921 0,'-4'-11'40'0,"4"7"10"0,4 0-40 0,0-7-10 0,-4 3 0 0,5 5 0 16,7-5 92-16,-7 0 17 0,3 1 3 0,5-1 1 15,-4 4-69-15,3-3-13 0,1-1-3 0,0 4-1 16,0 1-3-16,4-1-1 0,-4 0 0 0,8 4 0 16,-4-8 3-16,0 8 1 0,9-7 0 0,-5 3 0 15,5-4 12-15,0 5 2 0,-1-1 1 0,9 0 0 16,1-4-6-16,3 1-2 0,5-5 0 0,-5 5 0 15,1-1-14-15,3 1-2 0,5-5-1 0,-4 5 0 16,0 3-8-16,4-4-1 0,0 1-8 0,0-1 12 16,0 0-4-16,0 1-8 0,-9 3 11 0,5 0-11 15,8 1 23-15,-4 3-3 0,0-4 0 0,-8 4 0 16,-1 0-2-16,5 0-1 0,13 0 0 0,-14 0 0 0,-3 0-1 0,4 0 0 16,8-4 0-16,0 4 0 0,-4 0-1 15,0 0-1-15,0 0 0 0,9-4 0 0,12 0 2 16,-12 4 0-16,-9 0 0 0,0 0 0 0,8-3 1 0,-4 3 1 15,-4 0 0-15,-4 0 0 0,4-4 14 0,0 4 4 16,9 4 0-16,-9-4 0 0,-9 0-24 0,5 0-12 16,12 3 12-16,1 1-12 0,-5 0 14 0,1 0-4 15,-1 0-1-15,4-1 0 0,-8 1-9 0,9 0 12 16,-5 0-12-16,1-1 12 0,-1 1-3 0,0 0 0 16,0 0 0-16,5 0 0 0,-5-1-1 0,1-3 0 15,-5 8 0-15,4-4 0 0,-4-4 3 0,0 0 0 16,0 4 0-16,4 3 0 0,5-3 5 0,-5 0 0 15,0 0 1-15,5-1 0 0,-1 1-17 0,5 0 0 16,-9 0 0-16,5 0-9 0,4-1 9 0,0 5 0 0,4 0 0 16,-4-5 0-16,-1-3 0 0,5 0 0 0,1 0 0 0,-1 0 0 15,-5 0 0-15,6 0 0 0,-6-3 8 0,-3 3-8 16,4-4 0-16,-5 4 9 0,1-4-9 0,8 4 0 16,-4 0 19-16,4 0-3 0,0-8-1 0,-4 8 0 15,-5-3-1-15,5-1 0 0,0 0 0 0,-4 0 0 16,3 0-5-16,1 4-1 0,0-3 0 0,0 3 0 15,4 0-8-15,0-4 8 0,-4 4-8 0,0 0 8 0,0 0-8 0,4-4 0 16,-4 4 9-16,-1 0-9 16,5 0 8-16,5-4-8 0,-5 0 8 0,4 4-8 15,-4-3 15-15,-4 3-2 0,0-4 0 0,-4 4 0 16,3 0-21-16,-3-4-5 0,8 0-1 0,-4 4 0 0,-5 0 14 16,1 0 0-16,4 0 0 0,0 4 0 15,-5-4 0-15,-3 0 0 0,3 0 0 0,-4 4 0 16,1-4 13-16,3 4-1 0,-4-4 0 0,5 3 0 15,4-3-12-15,-5 8-16 0,1-4 3 0,4 0 1 0,-5 3 12 0,1-3 0 16,-5-4 0-16,5 4 0 0,-5 0 0 0,9-1 0 16,-9 1 0-16,5-4 0 0,-1 0 0 0,1 0 0 15,-1 0 0-15,1 0 0 0,-1-4 13 0,-3 4-4 16,3 0-1-16,1 0 0 0,-1 0-8 0,1 0 0 16,-1-3 0-16,5-1 0 0,9 0 0 0,-10-4 8 0,1 1-8 0,0 3 12 15,-4 0-12-15,-1 0 10 0,-3-3-10 0,-1 3 10 16,-4-4-1-16,8 5 0 0,-3-1 0 0,-1 0 0 15,-8 0 5-15,-1 0 1 16,5 1 0-16,0 3 0 0,-4-4 1 0,-4 0 0 16,-5 0 0-16,-4 4 0 0,4 0-4 0,-4 0 0 0,-9 0 0 0,5 0 0 15,-9 0-12-15,4 0 11 0,-4 0-11 0,0 0 10 16,-8 0-10-16,4 0-9 0,0 0 9 0,-5-3-13 31,-8 3-210-31,4-8-41 0</inkml:trace>
  <inkml:trace contextRef="#ctx0" brushRef="#br0" timeOffset="166957.91">10227 10527 806 0,'0'0'72'0,"0"0"-58"0,-9-7-14 0,5-1 0 16,0 1 210-16,4 7 39 0,-9-8 8 0,9 8 2 15,-4-4-183-15,-5 0-36 16,9-3-7-16,0 7-1 0,-8-4 0 0,-1 0 0 15,9 4 0-15,-4-4 0 0,0 1-12 0,4 3-1 16,-9-4-1-16,5 4 0 0,-5-4-3 0,5 4-1 16,-9 0 0-16,5 4 0 0,-1 3-2 0,1-3-1 15,-10 4 0-15,6-1 0 0,-1 1-11 0,0 0 10 0,-8-1-10 0,-1 8 10 16,1-3-10-16,-5 3 0 0,5-7 0 0,-5 3 0 16,9-3 9-16,-4-1-9 0,-1-7 10 0,1 4-10 15,0 0 10-15,-1 0-10 0,1-1 10 16,4-3-10-16,-5-3 13 0,1-1-3 0,0 4-1 0,-1-4 0 15,1-7 9-15,-5 3 2 0,1 4 0 0,-1-3 0 16,-4-1 5-16,5 0 2 0,-10 1 0 0,5-1 0 16,-8-3-3-16,0 3-1 0,3-3 0 0,-3 3 0 15,-5-3-10-15,0 3-1 0,1 1-1 0,-1-1 0 16,0 0-11-16,0 1 0 0,5-1 0 0,-5-3 0 0,5-1 8 16,-5-3-8-16,5 0 0 0,-1 0 8 0,5-4 3 0,0 0 0 15,4-4 0-15,0 0 0 0,0-7 2 0,0 0 1 16,4-5 0-16,-3-3 0 0,7 0-4 0,-3 4-1 15,3 0 0-15,5-4 0 0,9 0 8 0,-10 0 2 16,1 0 0-16,9 4 0 0,4-4-27 0,-1 4-6 16,-3 0-1-16,3 3 0 15,5-3 15-15,0 0 0 0,5 0 0 0,-1-1 0 0,0 5-9 0,5 0 9 16,-1-4-8-16,5 3 8 0,0 1-9 0,4 3 9 16,0 4-10-16,0 4 10 0,-4 4-12 0,4 0 12 15,5 4-13-15,-5 3 5 0,4-3 0 0,0 3 0 16,5 8 0-16,-5 4 0 0,9 0-2 0,-4 3 0 0,0-3 0 0,-1 7 0 15,1 1 10-15,4 7-8 16,-9-8 8-16,5 4-8 0,-1 1 8 0,5-1 0 16,-4-4-9-16,0 1 9 0,4-1 0 0,-1 4 0 15,6 0 0-15,3-3 0 0,1-5 0 0,-5 5-9 0,4-1 9 16,-4 4 0-16,5-3 0 0,-1-5 0 0,-3 5 0 0,3-5 0 16,-4 5 0-16,0-5 0 0,1 1 0 0,-1-1 0 15,0 1 0-15,0 0 0 16,0-1 0-16,0-3 0 0,5 4 0 0,-1-5 0 0,5 1 0 15,-9 0 0-15,0 0 9 0,5 0-1 0,-1-1 0 0,5 1 0 16,-4-4-8-16,-5 4 0 0,0-4 0 0,0 4-11 0,0 0 11 0,-4-1 0 16,0 1 0-16,4-4 0 15,1 4 0-15,3 0 8 0,-4-4-8 0,0 7 8 16,-4-7-8-16,0 4 11 0,9-4-11 0,-5 0 12 0,4 0-12 0,-3 0 10 16,-1-4-10-16,-4 4 10 0,4 0-10 0,0-3 10 15,0-1-10-15,-4 4 10 0,4-8-10 0,0 8 8 16,-4-7-8-16,0 3 8 0,-8 0-8 0,8 0 10 15,8-3-10-15,-12 3 10 0,-9 0 1 0,8 0 0 16,10 0 0-16,-1 1 0 16,-4-1-11-16,-5 0 0 0,5 4 9 0,0-4-9 15,9 4 0-15,-5 0 8 0,-13 0-8 0,1-4 0 0,7 4 0 0,-3-3 8 16,0 3-8-16,-1 0 0 0,1 0 0 0,0 0 9 16,8 0-9-16,-9 3 0 0,-12-3 8 0,13 0-8 15,12 0 0-15,-8 0 0 0,-8 0 8 0,-1 0-8 0,13-3 0 0,0 3 0 16,5 0 0-16,-9 0 0 0,0-4 8 0,0 4-8 15,12 0 0-15,-3-4 0 0,-14 4 0 0,1-4 0 16,8 4 8-16,-4 0-8 16,0-4 0-16,-4 4 0 0,-1 0 0 0,1 0 0 0,12 0 0 0,-12 0 0 15,-13 0 0-15,13 0 0 0,12 0 0 0,0 4 0 16,-8-4 0-16,5 4 0 16,-1-8 0-16,0 4 0 0,4 0 9 0,-3-4-9 0,3 4 0 0,-4-3 9 15,5 3-9-15,-5 0 0 0,0 0 9 0,0-4-9 16,0-4 8-16,5 1-8 0,-1 3 8 0,1 0-8 15,-1 0 8-15,-4-3-8 0,5 3 8 0,-1 0-8 16,1 0 0-16,4 0 9 0,-5 1-9 0,1-1 0 16,-1 0 8-16,0 0-8 0,5 4 0 0,-9-3 0 15,5-1 0-15,-1 0 0 0,5 0 8 0,0 0-8 0,-1 4 0 16,5-3 0-16,0 3 0 0,5 0 0 0,-5 0 0 0,4 0 0 16,-8 0 0-16,4 0 0 0,0 0 8 0,0 0-8 15,0 0 0-15,0 0 0 0,4 0 10 0,0 0-10 16,-4-4 8-16,5 4-8 0,-1 0 10 0,0 0-10 15,0 0 12-15,1 0-12 0,-5 4 0 0,4-1 0 16,0-3 0-16,-4 0 0 16,0 0 0-16,5 0 0 0,3 0 8 0,1 0-8 15,-1 0 0-15,1 0 8 0,4 0-8 0,-5 0 0 16,9 0 8-16,-8 0-8 0,-1 0 0 0,5 0 0 0,0-3 0 0,0-1 8 16,0 0-8-16,0 0 0 0,-1 4 9 0,1-4-9 15,0 4 0-15,0-3 9 0,-5 3-9 0,1 0 0 16,4-4 0-16,-5 4 0 0,1-4 8 0,4 4-8 15,-5-4 0-15,5 4 8 0,0 0-8 0,-5 0 0 16,1 0 0-16,0-4 0 0,-5 4 0 0,4-7 0 16,1-1 0-16,0 4 0 0,3-3 10 0,-3 3-10 0,-5-4 12 15,0 1-12-15,5 3 12 0,0 0-4 0,-5-3 0 0,4 3-8 16,-8-4 11-16,5 4-11 0,3 1 10 0,-8-1-10 16,9 0 8-16,-5 4-8 0,0-4 0 0,5 4 0 15,-5 0 9-15,0 4-9 0,1-4 8 0,-1 0-8 16,-4 0 10-16,4 0-10 0,-4-4 12 15,5 0-12-15,-5 1 13 0,4-1-4 0,4-4-1 0,-8 1 0 16,0 3-8-16,0-8 10 0,0 5-10 0,0-5 10 16,1 5-10-16,-6-5 0 0,1 5 9 0,0-5-9 15,-1 5 8-15,1-1-8 0,-4 4 8 0,3 1-8 16,1-1 0-16,0-4 9 0,-5 1-9 0,5-1 0 16,0 8 9-16,-5-4-9 0,1 0 0 0,-5 1 9 15,4 3-9-15,-3-4 0 0,-1 0 0 0,-4 4 0 0,4-4 0 0,-4 4 10 16,4-4-10-16,-4 4 10 15,-5-3-10-15,5 3 0 0,0 0 0 0,0 0 0 0,-4-4 0 0,4 4 0 16,-5 0 0-16,-3 4 0 0,3-4 0 0,-8 0 0 16,-4 3 0-16,0 1 0 0,4 0 0 0,0 0 0 15,-4-4 8-15,0 4-8 0,-5-1 0 0,1 5 0 16,4 0 0-16,-9-5 8 0,-4-3-8 0,13 8 0 16,-4 3 0-16,3-3 0 0,-3 3 0 0,4 1 0 15,0-1 0-15,-1 4 0 0,1-3 0 0,0 3 0 0,0 0 0 16,0 0 0-16,-1 4-8 0,1 0 8 0,0 0 0 0,0 0 0 15,0 4 0-15,-5 0 0 0,5-4 0 0,0 0 0 16,-5 4 0-16,1-4 0 0,4 7 0 0,-5-7 0 16,5 4 0-16,-4 0 0 0,-1 3 0 0,1 1 0 15,4-4-8-15,-5 3 8 0,5 5 0 0,0-5 0 16,-5 5 8-16,5-1 7 16,-9-3 1-16,9-1 0 0,-4 8-16 0,-5-7 0 0,5-4 0 15,-5 3 0-15,0-3-9 0,0 4-5 0,1-8-1 0,-5 0 0 16,-5-4 15-16,1 0 0 0,4 0 0 0,-4 1 0 15,-5-5 0-15,1 0 0 0,-1-3 0 0,-4 3 0 16,-4-3 11-16,-8-8-11 0,-5 8 10 0,-9-5-10 16,-12-3 11-16,-26 4-11 0,-21 0 12 0,-26 4-12 31,-13-1-30-31,-34 8-13 0,-25 4-2 0,-35 15-867 0,-38 16-174 0</inkml:trace>
  <inkml:trace contextRef="#ctx0" brushRef="#br0" timeOffset="189630.63">9492 915 1753 0,'-17'-19'77'0,"4"15"17"0,0-8-75 0,-4 5-19 16,0 7 0-16,0 0 0 0,0 0 12 0,-5 0 0 15,-8 11-1-15,-4 4 0 0,-4 4-19 0,-5 12-4 16,-4 7-1-16,-9 11 0 0,-8 12 13 0,-4 3-12 15,-9 12 12-15,-4 8-12 0,-13 11 12 0,0 0 0 0,0 15 0 0,4-7 0 16,0 3 0-16,9-4-9 0,4-7 9 0,13-3 0 16,4-9 0-16,13-7-8 0,9-8 8 0,8-7 0 15,17-8 0-15,4-7-8 0,1-4 8 0,12-4 0 16,9-4 0-16,8-4 0 16,1 1 0-16,8-12-8 0,4 7 8 0,-4-7 0 0,4 0 0 0,4 0 0 15,-8 0 21-15,5 0 3 0,3-7 1 0,-4 3 0 16,5 4-8-16,-5 0-1 0,-4 0-1 0,4 4 0 15,-4 11-15-15,-9-4 9 0,1 8-9 0,-5 4 8 16,4 0-8-16,-4 3 0 0,-17 8 0 0,-8-3 0 0,3 7 8 16,-8 7 0-16,-8-7 0 0,-5 8 0 15,-3-4 2-15,-10-1 0 0,5 1 0 0,0-4 0 16,-5 4-2-16,1-16-8 0,-5 1 12 0,0 3-4 16,-4-11-8-16,5-7 12 0,-1-1-12 0,0-3 12 15,9-12 8-15,4 4 3 0,0-11 0 0,-4 3 0 16,13-11 1-16,3 0 0 0,-3 0 0 0,8-8 0 0,5 1 7 0,-9 3 1 15,12-7 1-15,-3 7 0 0,-1 0-22 0,9 4-11 16,0 0 10-16,0 0-10 0,0 0 10 0,9-8-10 16,-5 5 10-16,9 6-10 15,0 5 0-15,0 3 0 0,4 5 0 0,4 6 0 16,5 5 0-16,-1 7-13 0,-3 4 4 0,3 11 1 0,1 5 8 0,0 6 0 16,-5 9 0-16,5 3 0 0,-5 11-12 0,5 9 0 15,-5 6 0-15,-4 9 0 0,0-1 12 0,0 8 0 16,0 4 0-16,0 11 0 0,-4 0 0 0,0 4-8 15,0 4 8-15,-5 3 0 0,1 1 0 0,-5 3 0 0,-4 4 0 0,0 4 0 16,0 4 0-16,-4 3 0 0,-5-3 0 0,-3 7 0 16,3 1 0-16,-8 3 0 0,0-4 0 0,-4 0 0 15,3 5 0-15,-3-5 0 16,4 0 0-16,0-3 0 0,0 3 0 0,4 0 8 16,4-7-8-16,-3 0 0 0,7-4 0 0,1 3 0 0,-4-3 0 0,8 0 0 15,4-4 0-15,0-3 8 0,0-1-8 0,1 0 0 16,-1 1 0-16,-4-5 0 0,0-7 0 0,-4 8 0 15,-1-1 0-15,1-7 0 0,-4 4 0 0,-1-4 8 16,-8-4-8-16,4-4 12 0,0-3-4 0,5-8 0 16,-1-12-8-16,5 1 0 0,4-20 0 0,8 1 0 15,5-16 48-15,4-3 12 0,5-8 3 0,3-4 0 16,14-7 4-16,-1-5 1 0,9-7 0 0,9 1 0 16,12-9-38-16,13-7-7 0,13-4-2 0,13-3 0 15,13-12-131-15,17-12-26 0,25-3-6 16</inkml:trace>
</inkml:ink>
</file>

<file path=ppt/ink/ink2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0:34:30.867"/>
    </inkml:context>
    <inkml:brush xml:id="br0">
      <inkml:brushProperty name="width" value="0.05292" units="cm"/>
      <inkml:brushProperty name="height" value="0.05292" units="cm"/>
      <inkml:brushProperty name="color" value="#FF0000"/>
    </inkml:brush>
  </inkml:definitions>
  <inkml:trace contextRef="#ctx0" brushRef="#br0">8996 1997 687 0,'0'0'30'0,"-9"0"7"0,9 0-29 0,-8 0-8 0,4 0 0 0,-5 0 0 16,5-8 75-16,0 5 13 0,-5 3 4 0,0 0 0 16,1-4-27-16,-1 4-5 0,-3-4 0 0,3 4-1 15,-4 0-32-15,9 0-7 0,-5 0 0 0,1 0-1 16,-1 0 25-16,1 0 6 0,-1 0 1 0,1 0 0 16,3 0 3-16,-3 0 1 0,8 0 0 0,0 0 0 15,0 0-16-15,0 0-3 0,0 0-1 0,0 0 0 16,0 0-16-16,0 0-3 0,-9 0-1 0,9 0 0 0,0 0-3 0,0 0 0 15,0 0 0-15,0 0 0 16,0 0 4-16,9 11 1 0,-9-11 0 0,0 0 0 16,0 8 6-16,8 0 1 0,1 3 0 0,4-11 0 15,-5 8-3-15,5-8 0 0,0 0 0 0,0 3 0 16,4-3-2-16,0 8-1 0,0-8 0 0,0 0 0 16,4 0-6-16,-3 0-2 0,3 0 0 0,0 0 0 15,1 0-2-15,3 0-8 0,1 4 12 0,-5-4-4 0,-4 0-8 0,5 0 0 16,3 0 0-16,5-4 0 0,-4 4 0 0,0 4 0 15,8-4 0-15,-4 0 0 0,0 0 8 0,-5 0 0 16,5 4 0-16,0-8 0 0,0 4-8 0,-4-4 0 0,4 4 0 16,-1 0 0-16,1 0 0 0,0 0 0 0,0-8 0 0,0 5 0 15,4-1 10-15,-4 0 0 0,0 4 0 0,0-8 0 16,0 1 2-16,0 3 1 0,4-7 0 16,0 7 0-16,-4 0-5 0,4-4-8 15,1 1 11-15,-6 3-11 0,6-4 9 0,-5 5-9 16,-5-1 0-16,5 0 9 0,0 4-9 0,0-8-9 15,-9 8 9-15,9 0-13 0,0 0 13 0,0-7 10 0,0 7-2 0,0-4 0 16,-5 4-8-16,1 0 0 16,0-4 0-16,-1 4 0 0,5-3 0 0,0 3 0 15,0 0 0-15,-4 0 0 0,4 0 0 0,-5-8 8 0,5 8-8 0,-4-4 0 16,0 4 8-16,-1-4-8 0,1 1 8 0,4 3-8 16,-9 0 10-16,5-8-10 0,-1 4 12 15,1 0-12-15,4 1 11 0,-4 3-11 0,-5 0 10 16,9-8-10-16,8 4 8 0,-12 0-8 0,-13 1 0 0,4 3 9 15,4 0-9-15,1 0 8 0,-10 0-8 0,-3 0 8 16,-9 0 2-16,13-8 0 0,4 4 0 0,-9 4 0 0,-8 0-2 0,0 0 0 16,18-4 0-16,-10 4 0 15,-8 0 0-15,0 0 0 0,9 0 0 0,-1 0 0 0,1 0-8 0,-9 0 12 16,0 0-12-16,0 0 12 16,13 0-4-16,-13 0-8 0,0 0 12 0,-9 0-4 15,9 0-8-15,0 0 8 0,-13 0-8 0,-4 0 8 16,-4 0 0-16,4 0-8 0,8 0 12 0,-12 0-4 15,-14 4 0-15,6-4 0 0,11 0 0 0,-7 0 0 0,-9 12-8 0,-9-12 10 16,0 3-10-16,-4 1 10 0,-4 8-10 0,-5-12 0 16,-8 3 0-16,0 1 8 0,-17 0-8 0,4 4 0 15,-4-5 0-15,0 1 0 0,-1 8 0 0,-3-12 0 0,4 3 0 16,0 1 0-16,4-4 0 0,4 11 8 16,0-11-8-16,5 8 0 0,4-4 0 0,0 3 0 15,-5 1 8-15,1 0-8 16,-13 3-48-16,0 8-11 0,-5 0-2 0,-12 0-714 0,0 8-142 0</inkml:trace>
  <inkml:trace contextRef="#ctx0" brushRef="#br0" timeOffset="81881.03">16244 6182 921 0,'-5'-11'82'0,"5"11"-66"0,0 0-16 0,0 0 0 0,-4-4 94 0,4 4 15 16,0 0 3-16,4-4 1 0,-4 1-49 0,0 3-11 16,9-8-1-16,-5 8-1 15,9-4-22-15,0 0-4 0,0 1-1 0,-1-1 0 16,1 0-24-16,0 4 0 0,-4-8 0 0,3 8 0 16,1-3 20-16,-4-1 0 0,8 0-1 0,-4 4 0 15,-1-4 10-15,1 0 3 0,4 8 0 0,-4-8 0 0,0 4 3 0,0-3 1 16,0-1 0-16,-1 0 0 0,6 4-10 0,-6 0-2 15,-3-4 0-15,4 1 0 0,0 6 2 0,-1-3 0 16,1 0 0-16,0 0 0 0,0-3-10 0,4 3-1 16,-4 0-1-16,0-4 0 0,-1 4 4 0,6-4 1 15,-1 4 0-15,-5-4 0 0,6 0-4 0,-6 4-1 0,1 0 0 16,-4-3 0-16,4-1-3 0,-1 0-1 16,1 4 0-16,0 0 0 0,0 0-2 0,-5 4-8 0,5 0 12 0,-4-4-4 15,4 0-8-15,-5 0 10 16,5 0-10-16,-5 3 10 0,1 1-10 0,0-4 8 0,3 8-8 0,-3-4 8 15,-1-4-8-15,5 0 8 0,0 0-8 0,-4 0 8 16,-1 3 2-16,5-3 0 0,-4 0 0 0,3 4 0 16,1-4 9-16,4 0 1 0,-4 0 1 0,0 0 0 15,4 0-9-15,-4-4-1 0,0 1-1 0,-1 3 0 16,1 0-10-16,0 0 0 0,0 0 0 0,0 0-11 16,0-4 11-16,-1 4 0 0,1 4 0 0,0-4 0 15,-13 0 0-15,13-4 0 0,-5 4 8 0,5-4-8 16,0 0 0-16,-4 4 9 0,3 0-9 0,1-4 0 15,0 1 10-15,-4 3-10 0,3-8 8 0,-3 4-8 16,0 4 12-16,3 0-4 0,-3-7 0 0,-1 7 0 0,5 0-8 16,0 0 12-16,-4-8-12 0,-1 8 12 0,5-4-12 0,-4 0 0 15,-1 1 9-15,5 3-9 16,-5 0 0-16,1 0 0 0,0 0 0 0,-1-4 8 0,1 4-8 0,-1 0 0 16,1 0 0-16,-5 0 0 0,9 0 0 0,0 0 8 15,-5 0-8-15,1 0 0 0,4 0 0 16,-1 0 8-16,-3 0-8 0,-1 0 0 0,5 0 0 0,0 0-8 15,-4 0 0-15,-1 0 0 0,5 0 8 16,0 0 0-16,0-4 0 0,4 4 0 0,-4 0 11 0,-1 0-3 16,5 4 0-16,1-4 0 0,-1 0-8 0,0-4 0 15,0 4 0-15,4 0 0 0,-4 0 0 0,5 0 0 0,-5 0 0 16,4-4 8-16,1 4 12 0,-5-4 1 0,4 4 1 0,0 0 0 16,-4-3-22-16,9-1 0 15,-5 0 0-15,1 4 0 0,-1 0 0 0,1-8-8 16,3 5 0-16,-3-1 0 0,3 4 8 0,5-4 0 0,-4 4 0 0,-1-4 8 15,1 4-8-15,-5-4 0 16,1 1 0-16,3-1 0 0,1 8 14 0,-5-4-2 16,5-4 0-16,-5 0 0 0,5 4-12 0,-5-4 0 0,1 0 0 0,3 1 0 15,-7 3 0-15,3 0 0 0,0 0-9 0,1 0 9 16,-1 0 0-16,-4 0 8 0,9-4 1 0,-5 4 0 16,-4 0-9-16,9 0 0 0,-9-4 0 0,9 4 0 15,-5 0 0-15,0-4 0 0,5 4 0 0,-5 0 8 16,5 0-8-16,0 0 10 0,-5 0-10 0,0 0 10 15,1 0-10-15,3-4 0 0,-3 1 0 0,-1 3 8 16,0 7-8-16,1-3 0 0,-5-8 9 0,4 8-9 16,-4-4 0-16,5 4 9 0,-5-4-9 0,4 4 0 0,-4-4 0 0,5 3 0 15,-1 1 0-15,0-4 0 0,1 0 0 16,-1 4 0-16,0-4 0 0,1 4 0 16,3 0 0-16,1 3 0 0,-5-3 0 0,5 0 0 15,0 0 0-15,4-1 0 0,-9 1 0 0,5 0 0 16,-9 0 0-16,4 0 0 0,5-1 0 0,-1 1 0 0,1 0 14 15,-5 0-4-15,5 0-1 0,0-1 0 0,-5 1-9 0,5 0 0 16,-1 0 0-16,-3 0 8 0,-1-1-8 0,0 1 12 16,5-4-12-16,-5 0 12 0,5 0-12 0,-5 4 8 15,1-4-8-15,3 0 8 0,1 0-8 0,0 0 0 0,-1-4 9 16,1 4-9-16,0 0 0 0,-1-4 0 0,1 1 0 0,0-1 8 16,3 4 2-16,-3-4 1 0,0 4 0 0,-1-4 0 15,5 8-11-15,-4-4 0 16,0 0 0-16,4 0 0 0,-5-4 0 0,1 0-9 15,-1 1 9-15,5 3-13 0,0 3 13 0,0-3 10 0,0-3-2 0,0 3 0 16,0 0-8-16,4 0 0 0,-4 3-12 0,0-3 12 16,-4 0 0-16,8 0 0 0,0-3 0 0,0 3 0 15,0 0 0-15,0 0 0 0,-4 0 8 0,0-4-8 16,5 0 0-16,-6 4 0 0,1 4 0 0,0-4 0 16,0 4 0-16,4-4 0 0,-4 0 0 0,4 0 0 15,-4 3 0-15,5-3 15 0,-1 4-4 0,0 0-1 16,-4 0-10-16,4-4-12 0,0 0 2 0,0 0 1 15,-4 4 9-15,4-1 11 0,-4-3-3 0,0 4 0 16,5-4-8-16,-6 0 0 0,-3 4 0 0,4-4 0 16,0 8 0-16,0-8 0 0,0 3-14 0,0 1 5 15,0-4 9-15,-1 0 0 0,1-4 0 0,0 4 0 0,0-3 12 0,0 3-3 16,4 0 0-16,-8 0 0 0,4-4-9 0,0 4 0 16,0-4 0-16,0 0 0 15,4 0 8-15,0 1-8 0,-4-1 0 0,0 0 8 16,0-4-8-16,0 5 10 0,0 3-10 0,4-8 10 0,-4 4-10 0,4 0 0 15,-4 1 9-15,0-1-9 16,4 0 0-16,0 0 0 0,0 0 0 0,0 1 0 0,1-1 8 0,-1 0-8 0,0 0 8 16,-4 0-8-16,4 1 0 0,0 3 0 15,-4 0 0-15,0-4 0 0,-4 0 0 0,4 0 0 0,-5 0 0 0,1 1 0 16,0-1 0-16,-1 0 0 0,1 4 0 16,-1 0 0-16,5-4 0 0,-4 4 9 15,0-4-9-15,-5 1 0 0,5 3 9 0,-1 0-9 16,1 0 0-16,-9 0 9 0,0 0-9 0,4 3 0 0,1-6 9 0,-1 3-9 15,-4 0 8-15,0 0-8 0,0 0 8 0,5 0-8 16,-5 3 0-16,-4 1 9 0,0-4-9 0,4 0 0 16,-4-4 10-16,-1 4-10 0,1 4 8 0,-4 0-8 15,4-8 9-15,-1 4-9 0,-7 4 10 16,-5-4-10-16,8 0 8 0,-8 0-8 0,0 0 0 0,0 0 9 16,0 0-9-16,0 0 0 0,4-4 0 0,-4 4 0 15,0 0-62-15,0 0-14 0,0 0-4 0,0 0 0 31,0-11-117-31,0-4-24 0</inkml:trace>
  <inkml:trace contextRef="#ctx0" brushRef="#br0" timeOffset="105021.37">21252 5518 403 0,'0'0'36'0,"0"0"-36"0,0-8 0 0,0 1 0 16,0 3 265-16,0-4 47 0,0 1 8 0,0 7 3 15,0 0-212-15,0 0-43 16,8-4-8-16,1 0-1 0,-5-4-38 0,9 5-7 0,0-1-2 0,0 4 0 16,4-4-12-16,0 0 0 15,4 0 8-15,1 4-8 0,3-7 0 0,1 7 11 16,-5-4-11-16,9 4 10 0,0 0 6 0,0 0 0 0,0 0 1 0,4 4 0 16,-4-4-2-16,4 4-1 0,5 3 0 0,-5-3 0 15,0 0 4-15,5 0 1 0,-1-1 0 0,-4-3 0 16,5 4-7-16,3 0-2 0,-3-4 0 0,-1 4 0 15,5-4 12-15,4-4 2 0,4 0 1 0,-4 0 0 16,9-3-6-16,-5-1-2 0,0-3 0 0,-4-1 0 16,0 5 3-16,-4-5 1 0,0 5 0 0,-5-1 0 15,5-3-4-15,-9-4-1 0,5 3 0 0,-5 5 0 16,0-8-8-16,0 3-8 0,-4 1 12 0,4-1-12 0,-4-3 23 0,0 0-3 16,4 0 0-16,1 3 0 0,-1-3-6 0,-4-4-2 15,-5 4 0-15,1 0 0 0,0-4 2 0,-9 4 0 16,0-1 0-16,-4 1 0 15,-5 0 2-15,1 4 0 0,-1-8 0 0,-3 7 0 16,-1 1 5-16,-4-8 2 0,0 4 0 0,0-1 0 16,0-3-10-16,-4 4-1 0,-1 0-1 0,5 0 0 15,-8 0-1-15,3 0 0 0,1-4 0 0,0 0 0 0,0 3-10 0,-5-3 0 16,1 0 0-16,-1 0 0 0,0-3 0 0,-3 6-11 16,3-3 3-16,-4 0 0 0,0 0-7 0,-4-3-1 15,-4 3 0-15,0-4 0 0,-1 0 0 0,-3 0 0 16,-1 4 0-16,-4-3 0 0,0 3 7 0,-4 0 1 0,0-4 0 15,4 8 0-15,-4-4-4 0,4 7-1 16,-4 1 0-16,-1-1 0 0,5 5-2 0,-4 3 0 16,0 4 0-16,0-8 0 0,0 8-3 0,-5-3-1 15,1 3 0-15,-5 0 0 0,0 3 2 0,1 5 0 16,-5-4 0-16,0 3 0 0,0 1 8 0,4 0 9 0,0-1-13 0,5 1 5 16,-1 3 8-16,1-3 0 0,4 3 0 0,-1-3-8 15,1 3 8-15,4 4 0 0,-4 1 0 0,0-5 0 16,4 4 0-16,0 4-8 0,-4 0 8 0,4 4 0 15,-4 0 0-15,0 7-10 0,4-7 10 0,0 7 0 16,-4 1-8-16,4-1 8 0,0 4 0 0,0-3 0 16,4-1-8-16,1 4 8 0,3 4 0 0,1-8 0 15,4 1 0-15,4-1 0 0,0 1 0 0,9-1 0 16,4-3 0-16,8-1 0 0,1 1 0 0,8 3 0 0,9-7 24 16,-1 4 1-16,9-1 1 0,5 1 0 15,8-4 13-15,0-1 2 0,0 1 1 0,4-4 0 16,-4 0-14-16,0-4-4 0,5-3 0 0,-5-1 0 15,0 0-16-15,0 1-8 0,4-8 8 0,0 3-8 16,0-3-132-16,-8-8-31 0</inkml:trace>
  <inkml:trace contextRef="#ctx0" brushRef="#br0" timeOffset="149665.91">19397 9999 345 0,'0'0'31'0,"0"0"-31"15,0 0 0-15,0 0 0 0,9 0 248 0,4 0 44 16,4 0 9-16,4-3 2 0,5-5-198 0,8 4-39 16,0-3-8-16,9-5-2 0,4 1-10 0,0-8-2 15,4 0-1-15,5 0 0 0,4 0-18 0,-5-4-3 16,5 0-1-16,0 1 0 0,4 3 3 0,4-4 1 16,-4 4 0-16,-4 0 0 0,0 0 14 0,0 0 2 15,-9 4 1-15,0-1 0 0,-8 5 8 0,0 0 2 0,-5-1 0 0,-4 1 0 16,-4 3-11-16,-4 1-1 15,-5 3-1-15,1-4 0 0,-1 1-15 0,-4 3-2 0,-4-4-1 0,4 4 0 16,-4-3-21-16,-5-1-10 16,5 1 1-16,-8-1 0 15,-1 1-176-15,-4-5-35 0</inkml:trace>
  <inkml:trace contextRef="#ctx0" brushRef="#br0" timeOffset="152550.26">19299 9380 864 0,'0'0'38'0,"-9"-7"8"0,-3-1-37 0,-1-3-9 16,0 3 0-16,4 4 0 0,5-3 174 0,0-1 33 0,0 1 6 0,-1 3 2 15,5 4-109-15,0 0-22 16,0 0-4-16,0 0 0 0,0 0-30 0,0 0-6 0,0 0 0 0,0 0-1 16,0 0-30-16,0 7-5 0,0 5-8 0,0 3 11 15,0 4-11-15,0 0 0 0,0 0 0 0,0 4 0 16,-4 0-9-16,4 3 9 0,-4-3 0 0,0 4 0 15,4 3 0-15,-9-4 0 0,5 1 0 0,-5 0 0 16,1-1 0-16,-1 5 14 0,-4-1-1 0,0 0 0 16,1 5 23-16,-6 3 5 0,6 0 1 0,-5-4 0 15,-1-4-15-15,1 0-3 0,9 1-1 0,4-1 0 16,-1-3-7-16,5-1 0 0,0-7-1 0,5 4 0 16,3-8-5-16,5 1-1 0,-5-5 0 0,10 0 0 15,7 1 11-15,1-5 3 0,4 5 0 0,0-5 0 0,4 1 5 0,4-4 0 16,5 3 1-16,4 1 0 15,0-4-16-15,13 11-3 0,0-4-1 0,0 8 0 0,4 4-9 0,0 0 0 16,0 3 0-16,0 1 0 16,-4 3-120-16,4 5-24 0,47 25-4 0,-34-18 0 0</inkml:trace>
  <inkml:trace contextRef="#ctx0" brushRef="#br0" timeOffset="161858.91">21833 10789 1490 0,'-21'-11'66'0,"16"11"14"0,-3-8-64 16,-1 8-16-16,1-7 0 0,-1 3 0 0,5 0 0 0,0 0 9 16,-1-7-9-16,-3 3 8 15,4 1-8-15,-1-5 0 0,5 5 0 0,-4-5 0 16,4 5-14-16,0-4 5 0,0-1 1 0,4 5 0 0,1-1 8 16,-1-3 11-16,4-1-3 0,5 5 0 0,0 3 8 0,4-4 2 15,0 1 0-15,5-1 0 0,3-3-2 0,5 3 0 16,4-7 0-16,9 3 0 15,8-3 17-15,9 0 3 0,9-8 1 0,7 4 0 0,1-4 12 0,0 1 3 16,0-5 0-16,0 4 0 0,0 4-14 0,-4-4-2 16,-5 4-1-16,-4 0 0 0,0 1 15 0,-8 2 3 15,-5 1 1-15,-4 0 0 0,-8 4-25 0,-1 3-5 16,-8-7 0-16,0 7-1 0,-4-3-5 0,-5 3-1 16,0-3 0-16,-8 3 0 15,4-3-92-15,-4-1-18 0,0 1-4 0,-5-4-872 0</inkml:trace>
  <inkml:trace contextRef="#ctx0" brushRef="#br0" timeOffset="162172.06">21649 10201 2016 0,'0'-4'179'15,"-4"-4"-143"-15,4-3-36 0,-9 3 0 16,5 1 80-16,4 7 8 0,0 0 3 0,0 0 0 16,0 0-76-16,0 0-15 0,0 0 0 0,0 0 0 15,9 7-16-15,-1 1 3 0,-3 7 1 0,3 0 0 16,-4 1 0-16,1 3 0 0,-10 0 0 0,1 3 0 0,4-3 0 0,-8 8 0 16,-1-4 0-16,-4 3 0 15,-4 1 22-15,0 3 5 0,0 1 1 0,4-1 0 0,0-3-25 0,5-1-5 16,-1 1-1-16,5-1 0 15,4-3 31-15,8 4 5 0,5 3 2 0,9 0 0 16,8 1 2-16,8 3 1 0,-4-4 0 0,9 1 0 0,8-1-13 0,5-3-2 16,-5-1-1-16,9 1 0 15,0 0-70-15,4-5-13 0,0 1-3 0</inkml:trace>
  <inkml:trace contextRef="#ctx0" brushRef="#br0" timeOffset="171725.74">16278 11200 864 0,'-13'-19'38'0,"9"11"8"0,-9-7-37 0,4 3-9 0,-4 1 0 0,1-4 0 16,3 3 328-16,1 5 63 0,3-1 13 0,5 8 2 15,-4-7-406-15,4 7-87 0,4-8-14 0,9 0-829 16</inkml:trace>
  <inkml:trace contextRef="#ctx0" brushRef="#br0" timeOffset="171978.4">20081 11405 1209 0,'-9'-8'108'0,"1"4"-87"0,-1-3-21 0,1 7 0 15,-5 0 105-15,4 0 17 0</inkml:trace>
  <inkml:trace contextRef="#ctx0" brushRef="#br0" timeOffset="205489.75">10235 11898 288 0,'0'0'25'0,"0"0"-25"0,0 0 0 0,0 0 0 0,0 0 99 0,0 0 14 16,0 0 3-16,0 0 1 16,0 0-42-16,0 0-9 0,0-3-2 0,5-5 0 0,-5-3 26 0,4 3 5 15,-4 0 1-15,4 1 0 16,0-5 36-16,-4 9 7 0,5-5 1 0,-1 0 1 0,-4 8-45 0,0 0-8 16,0 0-3-16,0 0 0 0,0 0-27 0,0 0-6 15,0 0 0-15,0 0-1 0,0 0-15 0,8 8-2 16,-8-8-1-16,0 0 0 0,9 4 7 0,-9-4 0 0,9 4 1 0,-9-4 0 15,0 0-21-15,12 7-4 16,1 1 0-16,0-4-1 0,0 3-15 0,0-3 0 16,-1-4 0-16,6 0 0 0,-1 0 0 0,0 0 0 0,0 4 0 0,4 0 0 15,-4-4 0-15,5 0 0 0,-1 0 0 0,5 0 0 16,-1 0 0-16,1 0 0 16,4 0 0-16,4 0 0 0,0 0 0 0,5 0 0 0,-1 3 11 0,5-3-11 15,8-3 19-15,0 3-3 0,1-8-1 0,3 4 0 16,9 0 3-16,-4-3 1 15,-4-5 0-15,-5 1 0 0,0 7-9 0,1-3-2 16,3-5 0-16,-8 9 0 0,-13-1 7 0,9 0 1 0,8 0 0 0,-16 0 0 16,-6 4 12-16,-3 0 4 0,13 0 0 0,-5 0 0 15,-4-3-14-15,-5 3-2 0,-3 0-1 0,-1 0 0 0,9 0 1 0,-13 0 1 16,-17 0 0-16,0 0 0 16,17 0 5-16,-8 0 1 0,-9 0 0 0,0 0 0 15,0 0-77-15,0 0-15 0,13 0-3 0,-13 0-1 0</inkml:trace>
</inkml:ink>
</file>

<file path=ppt/ink/ink2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0:38:39.549"/>
    </inkml:context>
    <inkml:brush xml:id="br0">
      <inkml:brushProperty name="width" value="0.05292" units="cm"/>
      <inkml:brushProperty name="height" value="0.05292" units="cm"/>
      <inkml:brushProperty name="color" value="#FF0000"/>
    </inkml:brush>
  </inkml:definitions>
  <inkml:trace contextRef="#ctx0" brushRef="#br0">11428 5214 460 0,'-9'0'41'0,"5"-4"-33"0,4 4-8 0,0 0 0 15,0 0 118-15,0 0 22 16,0 0 4-16,17 0 0 0,4 0-101 0,-4-7-21 15,-17 7-4-15,9 0-1 0,8 0 9 0,0 0 2 16,-4 7 0-16,-5-7 0 0,-8 0 26 0,13 4 6 16,4 0 0-16,0 0 1 0,-17-4 5 0,17 7 1 0,13-3 0 0,5 4 0 15,-6-5-31-15,6 1-7 16,-5 0-1-16,12 0 0 0,14-4-2 0,-5-4-1 16,-4 4 0-16,9-4 0 0,12 0-12 0,-4 1-2 0,0-5-1 0,0 4 0 15,0-3-2-15,9-1 0 0,4 4 0 0,-4-3 0 16,-5-1 9-16,5 0 2 0,-1 5 0 0,5-1 0 15,0-4 13-15,0 4 4 0,0-3 0 0,4 7 0 16,-4-4-5-16,4 0-1 0,-4 0 0 0,4 4 0 16,9-3-4-16,0-1-1 0,4 0 0 0,0 0 0 15,0 4-25-15,0-4 0 0,4 1 0 0,-4-1 0 16,5-4 0-16,-5 4 8 0,-5 4 2 0,5 0 0 16,-4-3-10-16,0 3-11 0,4 0 3 0,0 0 0 15,4 0 8-15,-4 0 0 0,4 0 0 0,-4-4 0 16,5 4 0-16,3 0 0 0,-3-4 0 0,3 0 0 15,-8 0 16-15,9 1 1 0,4-9 1 0,-5 5 0 16,1-1 18-16,-1 4 4 0,1-7 1 0,-9 7 0 0,0-4-9 0,-4 5-1 16,4-1-1-16,-5 4 0 0,5 0-7 0,-4 0-2 15,-4 7 0-15,-5-3 0 0,0-4-4 0,4 0-1 16,-3 4 0-16,-1 0 0 0,4 3-5 16,-4-3-2-16,-4 8 0 0,-4-9 0 0,-5 1-1 0,1 0-8 15,-1 4 12-15,-4-5-4 0,-8 1 1 0,-1 0 0 16,1 0 0-16,-9 3 0 0,4 1 3 0,-12 3 0 15,-1-3 0-15,-8 0 0 0,4-1 0 0,-8 1 1 16,-5-1 0-16,1 1 0 0,-5 0-13 0,0-1 9 16,-4 5-9-16,-1-5 8 15,5-3-76-15,-8 0-15 0,4 7-3 0,-5-11-1117 0</inkml:trace>
  <inkml:trace contextRef="#ctx0" brushRef="#br0" timeOffset="35551.31">6834 5996 1670 0,'-5'-22'148'0,"5"14"-118"16,0-3-30-16,0-1 0 0,9 1 23 0,0 3-2 15,3 1 0-15,1 3 0 0,9 4-21 0,-1 0-18 16,9 0 3-16,-9 4 1 16,1 3 6-16,7 5 8 0,6 3-13 0,3 8 5 0,-4-1 8 0,5 5-12 15,3 7 12-15,1 4-12 0,4 4 12 0,5 3 0 16,-5 1-9-16,12 7 9 15,1-3 0-15,-9-1 0 0,14 4 0 0,-10 0 0 0,13 4 0 0,1-4 0 16,-5 1 0-16,0-1 0 0,-8-4 0 0,3-3 0 16,-3-1 8-16,-5-7-8 0,-8 0 18 0,0-4-2 15,-5-3 0-15,5-5 0 0,-9-3 6 0,0 0 1 0,-4 0 0 0,-8-4 0 16,-1-4-9-16,-8 0-2 0,-5 0 0 0,1-3 0 16,-1 3 3-16,-3-4 0 15,-5-3 0-15,-5 0 0 0,-3-5 21 0,-5 5 4 16,-4-4 0-16,-4-4 1 0,-14 0 13 0,-3-4 2 15,4-4 1-15,-5 1 0 0,-16-8-57 0,3-1 0 16,-7 1-17-16,-1-4 4 0,-4 0 13 0,0-4 0 0,4 4 0 0,8-3 0 16,1-1 28-16,4 4 0 0,9 4-1 0,-1-1 0 15,14 1 15-15,8 8 3 0,-9-5 1 0,9 5 0 16,0 3-19-16,4 0-4 0,13 4-1 0,-13 4 0 16,13-4-22-16,-4 11 0 0,8 1 0 0,0 3 0 15,5 8-16-15,4 3 1 0,8 5 1 0,0 3 0 16,9 4 4-16,9 4 1 0,-5 7 0 0,9-4 0 15,4 5 9-15,0-5 8 0,-5-3-8 0,14 0 11 16,-13-4-23-16,4-8-4 0,0 1 0 0,-4-8-1 0,-5-8 17 16,-4-4 0-16,5-7 0 0,-14-12 0 0,1-3 15 0,0-4 6 15,8-12 2-15,0-7 0 0,-8-8 1 0,-1-7 0 16,5-16 0-16,-4 1 0 0,-5-12 4 0,0-8 0 16,-3-11 1-16,-1 0 0 15,4 0-95-15,0-3-19 0,1 3-4 0,-9 0-1019 0</inkml:trace>
  <inkml:trace contextRef="#ctx0" brushRef="#br0" timeOffset="37414.82">6706 9730 288 0,'-9'-8'25'0,"0"8"-25"0,-3-7 0 0,3 3 0 0,1 4 336 0,3 0 61 16,-8-8 13-16,9 8 2 0,4 0-330 0,0 0-66 15,0 0-16-15,17-7 0 0,-12-1 0 0,12 0 9 16,4 1-9-16,-8 3 10 0,8 0-10 0,5-3 0 0,-5 3-10 0,9 0 10 16,0 0 0-16,4-3 0 0,0-1 0 0,5 0 10 15,-5 1 2-15,4-1 0 16,5 1 0-16,0-9 0 0,4 1 0 0,0 4 0 15,4-4 0-15,1 0 0 0,-5 3-4 0,-5 1-8 16,10-4 12-16,-18 3-4 0,4-3-8 0,-4 0 0 16,-4 0 9-16,0-1-9 0,-4 1 11 0,-9-4-3 15,0 4 0-15,-8 0 0 0,-1 3 6 0,1-3 1 16,-1 0 0-16,-8 4 0 0,0-1 7 0,0 1 2 0,-13-1 0 0,5 1 0 16,-5 7 8-16,4 0 1 0,-8 1 1 0,5 3 0 15,-10 3-23-15,5 1-11 0,4 0 10 0,0 4-10 16,5-5 0-16,8-3 0 0,-9 8-8 0,9-8 8 31,0 0-32-31,9 11 1 0,8-3 0 0,0 0 0 0,9-1-10 0,-1 1-3 0,5-8 0 0,0 0 0 0,4 4 26 0,-8-1 5 16,-5 1 1-16,1 0 0 15,-9 4 12-15,-1 3 12 0,-7 0-3 0,-5 5 0 0,-9 6 36 16,-4 5 7-16,-12 11 2 0,-10 8 0 0,-7 10-33 0,-10 13-6 16,-16 18-2-16,-5 4-965 15</inkml:trace>
  <inkml:trace contextRef="#ctx0" brushRef="#br0" timeOffset="37953.51">6599 10877 1728 0,'-13'-4'153'0,"0"4"-122"16,-4-4-31-16,4 0 0 0,0 4 97 0,0 0 14 0,5 0 2 0,-1 0 1 16,1 0-94-16,8 0-20 0,-9 0 0 0,9 0 0 15,0 0-18-15,0 0-1 0,0 0 0 0,0 0 0 31,0 0-9-31,0 0-1 0,0 0-1 0,0 0 0 0,13 0 10 0,4-3 1 0,9 3 1 0,-5-4 0 16,5 0 4-16,12 4 1 0,1-8 0 0,4 5 0 16,-5-1 13-16,0 0 0 0,9 0 0 0,-4 0 0 15,-13 1 0-15,4-5 0 0,-4 8 0 0,0-8 0 16,0 5 0-16,-9-1 0 0,1 0 9 0,-1 0-9 16,-8 0 22-16,4 1-2 0,-13-1 0 0,-4 4 0 15,5-4 13-15,-5 4 3 0,4-8 0 0,-8 1 0 16,4 7-14-16,-5-8-2 0,1 1-1 0,-13-1 0 0,4 4-19 0,0 0-9 15,0 1 1-15,1 3 0 0,-5 0-11 0,8 0-1 16,0 0-1-16,9 0 0 0,0 0 8 16,0 0 1-16,0-8 1 0,9 0 0 15,12-3-14-15,-8 0-3 0,17-1-1 0,0 1 0 0,4-4 19 16,5 0 10-16,-5 3-10 0,-4 1 10 0,8 7 13 0,-16 0 9 16,8 0 2-16,-9 8 0 0,-8 0 12 0,0 4 4 15,-5 7 0-15,1 8 0 0,-1-1-8 0,-12 12-2 16,0 12 0-16,-13 7 0 15,4 8-92-15,-17 15-18 0,-4 8-4 0</inkml:trace>
  <inkml:trace contextRef="#ctx0" brushRef="#br0" timeOffset="38636.61">6983 12035 115 0,'0'0'0'0,"-8"0"10"0,-1-4-10 0,1-3 0 16,-1 3 0-16,5 0 0 0,-5 0 293 0,1 1 57 16,-5-1 11-16,9-4 3 0,-5 4-260 0,9 4-52 15,-8-3-11-15,8 3-1 0,0 0-27 0,0 0-5 0,0 0 0 0,0 0-8 16,0 0 8-16,0 0-8 15,0 0 0-15,0 0 0 0,0 0 0 0,0 0-12 0,12-4 1 0,1 4 1 16,4-4 10-16,5 0 12 16,3-7-2-16,1 3-1 0,12-3-1 0,-3-1-8 0,3-3 12 0,5 0-4 15,-9-4 3-15,4 4 0 16,-3-4 0-16,3 4 0 0,-8-1-11 0,-9 1 10 16,1 0-10-16,-1 4 10 0,-4 3 5 0,-4 1 1 0,0-1 0 0,-5 4 0 15,-8 4 23-15,0 0 5 16,0 0 0-16,0 0 1 0,0 0-7 0,0 0-2 0,0 0 0 0,-12 0 0 15,3 0-18-15,0 4-4 0,-3 0-1 0,3-4 0 16,1 0-13-16,8 0-18 0,0 0 4 0,0 0 1 31,-5-8-16-31,5 1-3 0,9-1-1 0,-5-3 0 16,5-1 5-16,3 1 0 0,6-4 1 0,-6-1 0 0,1 5 27 0,4 0 0 0,-4-1 0 0,4 1 11 16,-8 3 23-16,4 4 5 0,-1 1 1 0,1-1 0 15,0-4 10-15,0 8 2 0,-5-4 1 0,1 4 0 16,4 0 3-16,-13 0 1 0,0 0 0 0,0 0 0 15,0 0-26-15,4 8-6 0,5 3-1 0,-9 5 0 0,-9-1-12 16,0 4-4-16,1 0 0 0,-1 7 0 16,-8 1-32-16,-4 11-6 0,4 4-2 15,-5 3 0-15,1 5-239 0,0-5-48 0,-35 39-9 0,18-27-3 0</inkml:trace>
  <inkml:trace contextRef="#ctx0" brushRef="#br0" timeOffset="49114.56">15752 7098 864 0,'4'-15'38'0,"1"7"8"0,-1 0-37 0,0-3-9 0,5-4 0 0,-5 0 0 16,5-1 60-16,-1-3 9 15,1 4 3-15,-1 0 0 0,-4 0 4 0,5 0 0 16,-5 3 1-16,1 1 0 0,-1 3-15 0,0 1-3 16,-4 7-1-16,0 0 0 0,0 0-27 0,0 0-6 15,0 0-1-15,4 11 0 0,1 4-24 0,-1 4-9 0,-4 0 0 0,0 8 0 16,0 3 9-16,4-3 0 0,1 7 0 0,-1 0 0 16,-4 4 0-16,4-4 0 0,5 4-11 0,-5 0 11 15,0-4 0-15,0 1 0 16,1-1 0-16,-5-4 0 0,4 1 0 0,0-5 0 0,1 1 11 0,-5-4-3 15,0-4 9-15,-5 3 3 0,5-6 0 0,-4-1 0 16,4 0 5-16,-4-4 2 0,-5 1 0 0,1-1 0 16,-1 1 6-16,1-5 2 0,-1-3 0 0,-4 3 0 15,0-3 4-15,5 4 1 0,-1-8 0 0,1 4 0 16,-1-4 4-16,1-4 2 0,-5 4 0 0,0-4 0 0,4 0-10 0,1 0-1 16,-1-3-1-16,1 3 0 0,3-3 7 0,1-1 2 15,-9 0 0-15,1 1 0 16,3-1-5-16,5 1-1 0,-5-1 0 0,1 0 0 15,8 8-13-15,0 0-4 0,-9-7 0 0,1 3 0 16,8 4-11-16,0 0-9 0,0 0 12 0,0 0-12 16,-9 0 0-16,9 0 0 0,0 0 0 0,0 0 0 0,0 0 8 0,0 0-8 15,0 0 0-15,-4 11 0 0,8 5 0 0,-4-1 0 16,0 0-8-16,4 4 8 0,5 0 0 0,-5 4-9 16,5-1 9-16,-5 1 0 0,0 0 0 0,5-4 0 15,4 4 0-15,-5-4-8 0,-4 0 8 0,5 0 0 16,-1-4 0-16,5 0 0 0,-4-3 0 0,4-9 9 15,-1-3-1-15,10-3-8 0,-1-5 20 0,1 0-4 16,8-7 0-16,-1-8 0 0,10-3-31 0,-1-8-6 0,1-4-2 0,4-16-1217 16</inkml:trace>
  <inkml:trace contextRef="#ctx0" brushRef="#br0" timeOffset="50682.75">17996 7155 403 0,'0'-19'17'0,"-5"11"5"0,1-7-22 0,-4 0 0 0,-1 3 0 0,5-3 0 15,-1 4 326-15,-3-4 61 0,4 3 12 0,-5 1 2 16,9 3-285-16,-4 1-56 0,0-1-12 0,4 8-3 0,0 0-23 0,0 0-5 16,0 0-1-16,0 0 0 15,0 0-24-15,0 0-6 0,0 0-1 0,0 15 0 16,0 8 15-16,4 0-12 0,0 7 12 0,5 1-12 15,-5 7 12-15,4 7 0 0,1 4-10 0,0 8 10 0,-1 4 0 0,1 0-11 16,-1 0 11-16,1-4-8 16,-1-4 8-16,1-4 0 0,-1-3 0 0,-3-4 0 15,-5-4 0-15,0-8 0 0,0 0 0 0,0-7 0 0,0 0 8 0,-5-8-8 16,1-3 10-16,-4-1-10 0,-5-7 19 0,0-4-3 16,4-4 0-16,-8-4 0 15,0-3 9-15,0 0 2 0,-4-5 0 0,4 5 0 0,-5 0 9 16,5-5 1-16,-4 5 1 0,-1 0 0 0,10-1-2 0,-6 8 0 15,6-3 0-15,-1 7 0 0,0 0-12 0,9 4-4 16,4-4 0-16,-5 11 0 0,1 0-20 0,0 5 0 16,4 3 0-16,0 3 0 0,4 1 0 0,0 0 0 15,1 0 0-15,-1-4 0 0,5 0 0 0,-5-8 0 0,4 1 0 0,5-9 0 16,-4 5 11-16,4-8-3 16,-1-8 0-16,6-7 0 0,7-8 9 0,5-7 2 15,13-16 0-15,4-7 0 16,4-15-55-16,13-12-12 0,9-11-1 0,4-8-1050 0</inkml:trace>
  <inkml:trace contextRef="#ctx0" brushRef="#br0" timeOffset="51832.71">20598 6798 1267 0,'-8'-27'56'0,"3"16"12"0,5-4-55 0,-4-1-13 0,-5-3 0 0,5 4 0 16,-4 8 68-16,3-5 10 0,1 5 2 0,0-5 1 16,0 8-35-16,4 4-7 0,0 0-2 0,0 0 0 15,-9 0-23-15,5 8-5 0,-1 0-1 0,5 7 0 16,0-4-16-16,0 12-4 0,0 0-1 0,5 11 0 15,3 4 13-15,-3 8 0 0,7-1 9 0,-3 8-9 16,8 0 0-16,-8 4 0 0,3-3-13 0,1 3 4 16,-4 0 9-16,4-4 0 0,-5 0 0 0,1-8 0 15,-1-3 0-15,-4-4 0 0,1-7 0 0,-5-5 8 0,0-3 0 0,-5-4 1 16,5-4 0-16,-4-3 0 16,4-12 13-16,-8 3 2 0,-5-3 1 0,-4-7 0 0,0-1 36 0,0-7 7 15,-5 0 2-15,-3-4 0 0,3 0-16 0,1-4-3 16,-5-4-1-16,5 8 0 0,-5 0-2 0,5 0 0 15,4 4 0-15,0 4 0 16,-1-1-9-16,6 5-3 0,3-1 0 0,1 4 0 0,8 4-15 0,0 0-3 16,0 12-1-16,-5-1 0 0,10 8-17 0,-1 4 0 0,0 7 0 15,5 1-9-15,3-1 9 0,1 4-8 16,0 4 8-16,4-11-8 0,0 0 8 0,5-5 0 16,-5-3 0-16,0-7 0 0,0-1 8 0,-4-3-8 15,4-5 10-15,0-3-10 0,-4-7 20 0,8-5-3 0,-4-7 0 16,13-11 0-16,0-12-6 0,9-11-2 0,8-11 0 0,4-16 0 31,9-8-176-31,4-14-35 0</inkml:trace>
  <inkml:trace contextRef="#ctx0" brushRef="#br0" timeOffset="54836.94">15278 9023 1108 0,'-13'-7'49'0,"13"7"11"0,-4-4-48 0,4 0-12 0,-9-3 0 0,5-1 0 16,0 0 61-16,-1 1 11 0,-3-1 1 0,-1-3 1 16,1-1-42-16,-5 5-9 15,0-5-2-15,-4 1 0 0,-9 0 1 0,1 3 0 16,3-3 0-16,-3 3 0 0,-5 4-11 0,0 0-3 16,-9 1 0-16,1 3 0 0,-9 0-8 0,0 3 0 0,-4 5 9 0,-9-4-9 15,-4 3 11-15,0 5-3 0,-5-1 0 0,-3 4 0 16,-1 4-8-16,0 0 0 0,1 4 0 0,8 0-11 15,-5 4 11-15,9-1 0 0,-4 1 0 0,9 3-8 16,8 1 8-16,0 3 8 0,4-4-8 0,0 8 11 16,9 0-11-16,0 4 0 0,4 3 0 0,4 1-11 15,-4 0 11-15,9-1-8 0,4 4 8 0,0-3-8 16,4-4 8-16,4 7 0 0,1-3 0 0,8-1 0 16,4 5 0-16,9-5 0 0,0 5 0 0,4-5 0 0,4-7 0 15,9 0 0-15,0-4 0 0,9 1 0 16,12-5 14-16,-4-3 5 0,8-8 1 0,5-4 0 15,-4-4 5-15,8-7 2 0,0-4 0 0,4-4 0 16,1-7-1-16,3-4 0 0,1-8 0 0,0-4 0 16,-1-3 3-16,-3-8 1 0,-1 0 0 0,-4-8 0 15,-4 1 9-15,0-1 1 0,-9 1 1 0,0-5 0 0,-4 1-1 0,-4-8-1 16,-9 4 0-16,-4-4 0 0,-4 3 17 0,-9 1 4 16,-4 0 1-16,-9 0 0 0,-13 4 11 0,1-1 1 15,-5 1 1-15,-13-1 0 0,-8 1-38 0,-4 4-8 16,-5-1-2-16,-8 4 0 0,-9-3-26 0,-4 7 0 0,-13 3-9 0,-4 5 9 31,-13 7-92-31,-9 16-11 0,-8 7-2 0,-17 19-657 16,-17 15-131-16</inkml:trace>
  <inkml:trace contextRef="#ctx0" brushRef="#br0" timeOffset="55493.91">17671 9730 3160 0,'-13'-27'70'0,"4"16"14"0,-3-1 4 0,3-3 0 0,-4 4-71 0,9 3-17 16,-5-3 0-16,5 3 0 16,-4-3-72-16,8 3-19 0,0 8-3 0,0-7-1 15,0-1-147-15,0 8-30 0,8-4-5 0</inkml:trace>
  <inkml:trace contextRef="#ctx0" brushRef="#br0" timeOffset="55736.08">20615 9350 2718 0,'0'0'60'0,"-8"-8"12"0,-5 1 2 0,0-1 2 0,-4 1-60 0,0 3-16 0,8-4 0 0,1 4-803 15,-1-7-163-15</inkml:trace>
  <inkml:trace contextRef="#ctx0" brushRef="#br0" timeOffset="57011.21">17521 10258 0 0,'0'0'0'16,"0"0"0"-16,9-4 0 0</inkml:trace>
  <inkml:trace contextRef="#ctx0" brushRef="#br0" timeOffset="57473.13">17671 10098 460 0,'17'-11'20'0,"-17"11"5"0,4-8-25 0,0 1 0 15,5-9 0-15,-5 9 0 0,-4-5 258 0,0 1 46 16,5 0 10-16,-1-1 2 0,-8 1-151 0,4-1-29 16,0-3-7-16,-5 4-1 0,-3-1-57 0,3-3-12 15,1 4-3-15,-4 0 0 0,-5-5-33 0,0 5-7 16,0 3-2-16,0-3 0 0,-4 0-14 0,0-1 0 16,0 1 0-16,0 3 0 0,-4 4-10 0,-5-3-2 15,-4 7 0-15,4-4 0 0,-8 4 0 0,0 0 0 0,-4 0 0 0,-5 4 0 16,0 0 12-16,-4 3-12 0,4 1 12 0,-4 3-12 15,-4 4 20-15,0-3 4 0,8 3 1 0,0 0 0 16,1 0-25-16,7 0-6 16,6 8-1-16,3 0 0 0,0 0 19 0,5 0-8 0,4 7 8 15,0 0 0-15,4 8-13 0,0 0 4 0,0 4 1 0,5 0 0 16,-1 7 8-16,5-3-10 0,-5 3 10 0,9 4-10 16,0 1 10-16,5-5-10 0,3 0 10 0,5-3-10 15,0 0 1-15,4-9 0 0,4 1 0 0,5-3 0 16,0-5 9-16,12-7 0 0,5 0-9 0,-1-8 9 15,10-4 0-15,3-3 0 0,9-4 10 0,0-1-10 16,1-3 20-16,-1-3-4 0,0-9 0 0,4 1 0 16,-4-4 0-16,-4-1-1 0,8 1 0 0,-8-4 0 15,-4-4 5-15,-1 1 2 0,-3-5 0 0,-10-3 0 0,-3-12-6 0,-1 0-2 16,-3-3 0-16,-6-1 0 0,-3-3 26 0,-5-5 4 16,5 1 2-16,-9-4 0 0,-4 0-10 0,-4 0-3 15,-5-7 0-15,-8 3 0 0,-5 4 11 0,-4 4 1 16,-12 7 1-16,-1 1 0 0,-8 7 2 15,-13 0 1-15,-9 7 0 0,-12 9 0 16,-13 6-97-16,-13 16-19 0,-13 16-4 0,-21 14-759 16,-22 19-152-16</inkml:trace>
  <inkml:trace contextRef="#ctx0" brushRef="#br0" timeOffset="57798.75">15235 11014 1094 0,'-13'-12'97'0,"5"5"-77"16,-9-9-20-16,4 5 0 0,0 3 416 0,0 1 80 16,5-1 16-16,3 1 4 15,5 7-619-15,0 0-123 0,9 0-25 0,4 0-5 0</inkml:trace>
  <inkml:trace contextRef="#ctx0" brushRef="#br0" timeOffset="58046.31">20132 10478 2476 0,'0'0'220'0,"-8"-11"-176"0,-1 3-35 0,-4-3-9 31,-4-1-23-31,4 5-6 0,1-5-2 0</inkml:trace>
  <inkml:trace contextRef="#ctx0" brushRef="#br0" timeOffset="59742.2">20192 11173 403 0,'0'0'36'0,"0"0"-36"16,0 0 0-16,-13 0 0 0,0 0 264 0,1 0 45 15,12 0 10-15,-9-8 1 0,1 5-240 16,-1 3-48-16,0-8-9 0,1 4-3 0,-5-3-8 0,5 3-3 16,-5 0 0-16,4-4 0 0,-4 1 7 0,1-1 0 15,-10 1 1-15,5-1 0 0,0 4 1 0,-4 0 0 16,-9-3 0-16,0 3 0 0,-4 4 3 0,-5 0 1 15,1-4 0-15,-1 4 0 0,1 4-14 0,-1 4-8 16,-3-1 10-16,-1 5-10 0,0-1 0 0,0 0 0 0,1 5 0 0,3-1 0 16,1 8 0-16,4-1-8 0,-5 9 8 0,5-1-10 15,0 4 10-15,4 1 0 0,-4-1-9 16,-1 4 9-16,5 0 0 0,5 3 0 16,-1 1-9-16,1 0 9 0,3 4 0 0,5-1-12 15,9 5 12-15,-1 3-10 0,5-4-7 0,4 0-2 0,4 5 0 0,13-5 0 31,0-3-11-31,9-1-2 0,-1-3-1 0,10-4 0 0,7-8 9 0,5 1 1 0,0-9 1 0,5-3 0 16,8-3 22-16,4-9 0 0,4 1 12 0,5-12-4 16,-1-4 31-16,1-7 5 0,0 0 2 0,-5-8 0 0,0-3 33 15,-4-5 6-15,-4-7 2 0,4-3 0 16,-4-9-11-16,-4 1-1 0,-1-4-1 0,1-1 0 0,-5-2-14 16,-4-1-2-16,-4 0-1 0,-5 3 0 0,-8-3-19 0,-4 4-4 15,-9-4-1-15,-4 4 0 0,-5-4-9 0,-3 4-3 16,-10 4 0-16,-3 3 0 0,-5 4-9 0,-13 0-3 15,-4 4 0-15,-12-3 0 0,-5 7-27 0,-13-1-6 16,-4 9 0-16,-9 7-1 16,-12 4-100-16,-9 7-20 0,-13 12-4 0,-17 15-552 15,-13 15-111-15</inkml:trace>
  <inkml:trace contextRef="#ctx0" brushRef="#br0" timeOffset="60087.5">17790 11796 2941 0,'0'-8'64'0,"-4"-3"14"0,-4 0 2 0,3-1 4 0,-3 1-68 0,8 3-16 16,-4-3 0-16,-1 3 0 15,-3 1-77-15,8 7-19 0,0 0-4 0,-9-4-1 16,-8 4-135-16,-13 4-26 0</inkml:trace>
  <inkml:trace contextRef="#ctx0" brushRef="#br0" timeOffset="60308.49">14577 12028 2379 0,'-9'-19'105'0,"1"11"23"0,-1-3-103 0,-4-1-25 15,9 1 0-15,-4 3 0 0,-1-3 0 0,5 3 0 0,-5 1 0 0,9 7 0 31,-13 0-184-31,-4 7-32 0</inkml:trace>
</inkml:ink>
</file>

<file path=ppt/ink/ink24.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26T02:59:14.115"/>
    </inkml:context>
    <inkml:brush xml:id="br0">
      <inkml:brushProperty name="width" value="0.05292" units="cm"/>
      <inkml:brushProperty name="height" value="0.05292" units="cm"/>
      <inkml:brushProperty name="color" value="#0070C0"/>
    </inkml:brush>
  </inkml:definitions>
  <inkml:trace contextRef="#ctx0" brushRef="#br0">15853 1537 16575 0,'0'0'736'0,"0"0"160"0,0 0-720 0,0 0-176 16,0 0 0-16,0 0 0 0,0 0 3200 0,0 0 624 15,0 0 112-15,0 0 32 0,1-5-2192 0,-1 5-432 0,-1-5-96 0,1 5-16 16,0 0-976-16,0 0-256 0,6-3 0 15,0 2 704-15,0 1 80 16,2 2 32-16,-1 1 0 0,1 1-304 0,0-1-64 0,-1 1-16 0,0 2 0 16,1 1 112-16,0 2 32 15,0 3 0-15,1-2 0 0,-2 1-80 0,-1 1-16 16,1 2 0-16,-1 1 0 0,1 2 0 0,-1 2 0 0,-1 0 0 16,0 6 0-16,-1 2-480 0,1-3 0 0,-2 0 0 15,-1-1 768-15,0 1 64 0,1-1 16 0,-2 2 0 16,0-1-400-16,0 2-64 0,-1-5-32 0,1 7 0 15,-1-1-352-15,-1-4 0 0,1 0 0 0,0-1 416 0,-2 1 16 16,-1-1 0-16,0 0 0 0,0-3-256 0,-1 1-48 16,0 1-128-16,-2 2 192 0,0 1-192 15,0 2 176-15,0 0-176 0,-1 0 160 16,-1 1-160-16,1-1 160 0,-1-2-160 0,-1-1 160 0,0 0-160 0,1-2 0 16,1 0 144-16,-1-3-144 0,0 0 0 15,1 0 144-15,3-3-144 0,0-1 0 0,0-2 128 16,1-4-128-16,0 2 0 0,1 0 0 0,1 1 128 0,-2-1-128 15,2-3 0-15,0 0 0 0,0 1 0 0,0-1 0 16,0-1 0-16,1 0 0 0,0-2 0 0,0 0-224 0,0 2 64 0,0-6 16 31,0 0-352-31,0 0-64 0,0 0-16 0,0 0 0 16,0 0-928-16,-3 2-192 0,0 1-32 0,0 0-16 16,3-3-240-16,-4 4-32 0,0-1-16 0,0-1-9712 0,-1 0-1952 15</inkml:trace>
  <inkml:trace contextRef="#ctx0" brushRef="#br0" timeOffset="412.57">15757 2641 21535 0,'0'0'960'0,"0"0"192"0,0 0-928 0,0 0-224 0,0 0 0 0,0 0 0 0,0 0 1872 16,0 0 336-16,0 0 64 0,0 0 16 0,0 0-880 15,0 0-192-15,0 0-16 0,1 6-16 0,1 0-208 16,0 2-32-16,-1 1-16 0,-1-1 0 0,1-2 16 16,-1 2 0-16,0 0 0 0,0 2 0 0,0-1-208 0,0 1-32 15,-1 2-16-15,0 2 0 0,0-2-144 0,1 1-32 16,-1 0 0-16,0 0 0 0,0 0 0 0,1-2 0 0,0 1 0 16,0-2 0-16,0-1-64 0,0-1 0 15,0-1-16-15,0-1 0 0,0-6-96 0,1 6-16 16,-1-6 0-16,0 0 0 0,0 0-64 15,0 0 0-15,6 2-16 0,0-2 0 0,1-1 16 0,-1-1 16 16,2-1 0-16,0-2 0 0,1-2 48 0,0 0 16 16,-1 1 0-16,2-1 0 0,0 0-48 0,-1 0-16 15,0 0 0-15,-2 1 0 0,4 1-112 16,-2 1-32-16,0 3 0 0,1-2 0 0,-1 1-128 0,0 1 0 16,-2 1 0-16,0 0 128 0,0 1-128 0,0 1 0 15,-2 1-192-15,1-3 192 16,0 2-1104-16,1 1-112 0,1 1 0 0,-1-3-16 15,0 0-1392-15,-1 0-288 0,2-1-48 0</inkml:trace>
  <inkml:trace contextRef="#ctx0" brushRef="#br0" timeOffset="2225.42">16548 3011 17503 0,'0'0'1552'0,"6"-6"-1232"16,-1-1-320-16,2 2 0 0,1 2 3216 0,1-2 592 16,2-1 112-16,3-1 32 0,0-2-1728 0,4-1-352 15,2 1-64-15,2-3-16 0,2 0-384 16,1-2-64-16,2 1-32 0,3-1 0 0,-1-3-320 0,1 2-64 15,1-1-16-15,-1 0 0 0,0 0-224 0,2-2-48 0,3 2-16 0,2-2 0 16,2 1-224-16,1 1-32 0,2 2-16 0,1-2 0 16,-2 2-96-16,-1 0-32 15,-1 1 0-15,2 1 0 0,3-1-80 0,1 0-16 16,0 0 0-16,0-3 0 0,0-1 80 0,-2 3 16 16,-1 0 0-16,0 2 0 0,-1 2-48 0,-1 1-16 0,-1-1 0 15,1 1 0-15,0-1 0 0,1 2 0 16,-2 0 0-16,-1 0 0 0,-1 0 32 0,-1 1 0 15,0 0 0-15,-1 1 0 0,0-1-16 0,2 0 0 16,1 1 0-16,2 0 0 0,0-1-48 0,-1 0-128 16,-3 1 192-16,16-5-64 0,-6 2-128 0,-4 3 192 15,-2-1-192-15,0 1 192 0,1 0-192 0,0 1 128 16,0 0-128-16,-3 3 128 0,-1 1-128 0,-2-1 0 0,-2 2 0 16,-1 0 128-16,-1 2-128 0,-1-2 0 0,0 3 0 0,1-1 128 15,2-1-128-15,0 0 0 0,1-1 0 0,1 1 128 0,1 2-128 0,-3-1 0 16,-4 1 144-16,0-2-144 0,-3 1 128 0,0 1-128 15,1 2 128-15,-1-3-128 0,-1 1 128 0,2-1-128 16,2 1 160-16,4 2-160 0,1-2 192 16,-2 1-48-16,0-1-16 0,-1 1 0 0,-5-2-128 0,0 0 0 15,-1 2 144-15,1 1-144 0,0-2 0 0,-1 2 144 16,1 0-144-16,0 0 0 0,-1 0 176 0,2 2-176 16,0-1 160-16,0 1-160 15,-2-2 128-15,-2 0-128 0,1 0 0 0,-2 1 144 0,-2 1-144 0,-1 0 0 16,-1-2 144-16,2 0-144 0,-2-1 0 15,2 1 128-15,-1-1-128 0,0 0 0 0,-1 1 0 0,-2-2 0 0,1 0 0 0,-1 1 128 16,2-2-128-16,1 0 0 16,-1 1 0-16,2 1 0 0,0-2 0 0,1 2 0 15,-2-3 0-15,3 3 128 0,-2 1-128 0,1 2 0 0,-3-1 0 16,2-1 0-16,-1-3 0 0,-1 1 0 16,-1 1 0-16,-2-2 0 0,2 2 0 0,-2 0 0 0,-1 0 0 15,2-1 0-15,0-1 0 0,-2 2 0 16,0-2 0-16,0 1 128 0,0-1-128 0,0 1 0 15,1 0 0-15,0-1 0 0,0 2 0 0,0 1 0 0,-1 0 0 0,1 0 0 16,0 0 0-16,-2 0 0 16,1-1 0-16,-1 2 0 0,-1-1 0 0,2 0 0 0,0 1 0 0,1 1 128 0,-2 1-128 0,1 0 0 15,1 0 0-15,-2-1 0 16,1-1 0-16,1 2 0 16,-2 0 0-16,2 2 0 0,1-1 0 0,-6-2 0 15,2 0 0-15,0 0 0 0,0 0 0 0,-1 0 0 0,2-1 0 0,1-1 0 16,-2 1 0-16,1 1 0 15,0 1 0-15,2 0 0 0,-3-1 0 0,1 0 0 0,0 0 0 0,-1 2 0 16,1 1 0-16,-1 0 0 0,0-1 0 16,-1 1 0-16,0-3 0 0,0 1 0 0,1-1 0 0,-3 0 0 0,1 2 0 0,1 1 0 15,-1-2 0-15,3 6 0 0,1-4 0 0,-1 2 0 16,-2-3 0-16,1-1 128 0,0-1-128 16,-1-2 0-16,0 1 0 0,1 2 0 15,1 1 0-15,-5-3 0 0,-1 1 0 0,0-1 128 0,1 1-128 0,-1 0 0 16,1 0 0-16,1 0 0 0,-2 0 0 0,1 1 0 15,0-1 0-15,0 1 0 0,-1 1 0 0,-1 0 0 16,0 1 0-16,1-3 0 0,1 1 0 0,-1 0 0 16,-1 0 0-16,0 0 0 0,-1 0 0 0,0 1 0 15,-1 1 0-15,2-1 0 0,1 0 0 0,1-1 0 16,-2 1 0-16,1 0 0 0,-1 1 0 0,1 0 0 0,0-1 0 0,3 6 0 16,-2 0 0-16,0-3 0 15,1 1 0-15,-4-4 0 0,1 1 0 0,1 0 0 16,1 2 0-16,0 0 0 0,-2-1 0 0,1-1 0 15,1 0 0-15,-2 1 0 0,-1 1 0 0,0 2 0 0,0 0 0 0,1 2 0 16,-2 0 0-16,1 0 0 16,-1 0 0-16,1 0 0 0,0 2 0 0,0-1 0 0,1 1 0 0,-1-2 0 15,-1 0 0-15,-1 0 0 0,1-1 0 0,-1-1 0 16,0 1 0-16,0 0 0 0,0-1 0 0,0 0 0 16,-1-1 0-16,0-2 0 0,0 0 0 0,1 3 0 0,-1 0 0 0,0 0 0 15,0 1 0-15,-1-2 0 0,-1-3 0 0,0 1 0 16,0 1 0-16,0 1 0 0,-1 1 0 0,0 2 0 15,-1-1 0-15,1 0 0 0,-1 0 0 0,1-1 0 16,0 1 0-16,0 0 0 0,0-1 0 0,0 2 0 16,0-3 0-16,1 0 0 0,0-2 0 15,0 2 0-15,-1 2 0 0,1-4 0 16,0 1 0-16,0-1 0 0,0-1 0 0,0 0 0 0,-1-2 0 0,1 0 0 0,0-1 0 0,0-1 0 16,0-6-128-1,-1 5 128-15,1-5-128 0,-1 5 128 0,0-1-256 0,1-4 48 16,0 0 0-16,0 0 0 15,0 0-240-15,-2 5-32 0,0 2-16 0,2-7 0 16,-4 2-672-16,4-2-144 0,-4 4-32 0,0 0 0 16,1 1-384-16,1 0-64 0,-3 0-32 0,2 0 0 15,0-2-976-15,0 2-192 0,1 0-32 0,0 1-16 16,0 1-400-16,0-1-80 0,0-1 0 0</inkml:trace>
  <inkml:trace contextRef="#ctx0" brushRef="#br0" timeOffset="2618.91">21751 4270 5519 0,'4'-14'240'0,"-4"14"64"0,0 0-304 0,0 0 0 0,4-5 0 0,-1-1 0 15,0 0 5936-15,0 1 1120 0,0 0 240 0,-3 5 32 16,0 0-4384-16,0 0-896 0,5-3-160 15,-5 3-32-15,0 0-432 0,0 0-80 0,6-2 0 0,-1 2-16 0,-5 0-368 0,5 2-80 16,-1 3-16-16,-1 0 0 0,0 0-288 0,-1 3-48 31,-1 2-16-31,0-1 0 0,0 0-256 0,0 2-64 0,0 0-16 0,0 0 0 0,0-1-176 0,0 1 0 16,0-1 0-16,2 0 128 16,0-2-128-16,0 0 0 0,1-2 0 0,0 0 128 0,0-1 16 15,1-2 0-15,-5-3 0 0,6 1 0 0,0-1 112 0,2-1 32 0,1-1 0 16,1-2 0-16,1-2 96 0,1 0 0 15,3 0 16-15,-1-1 0 0,-2-2 32 0,1-1 0 16,1 0 0-16,0 2 0 0,-2 0-240 0,0 0-64 16,1 1 0-16,-1-1 0 0,0 1-128 0,0 0 0 15,-1 0 0-15,-2 0 0 0,-1 2 0 0,-1 1 0 16,-7 4-224-16,0 0 80 16,0 0-1712-16,0 0-352 0,0 0-64 0</inkml:trace>
  <inkml:trace contextRef="#ctx0" brushRef="#br0" timeOffset="3942.17">19812 5559 13823 0,'0'0'1216'0,"0"0"-960"0,0 0-256 0,0 0 0 15,-3-5 2800-15,0 0 512 0,1 0 96 0,0 1 32 0,-1 0-1648 0,-1 0-320 16,0-1-64-16,0 2 0 0,0-1-320 0,-1 1-64 0,0-1-16 0,0 1 0 15,-1 0-272-15,-1-1-48 0,0 1-16 0,0 0 0 16,-1 0-96-16,-2 1-32 16,-1 0 0-16,-1-1 0 0,1 0 96 0,-3 0 0 15,-1-1 16-15,1 1 0 0,-2 1-96 0,1 1-32 0,-2 0 0 0,0 0 0 16,1 1 0-16,-1 0 0 16,1 0 0-16,0 0 0 0,-1 0-96 0,0 1-32 0,1 0 0 0,-1 0 0 0,1 1-80 0,-2-2 0 31,-1 1-16-31,0 0 0 0,-2 1-64 0,0 0-16 0,-3 1 0 0,1 0 0 15,-2 0-48-15,0 0-16 16,1 0 0-16,-1 1 0 0,1 0 64 0,0 1 16 16,1 0 0-16,0 1 0 0,0-1 0 0,2 0 0 15,1 0 0-15,1 2 0 0,0 0-32 0,0 1 0 16,-1-1 0-16,2 1 0 0,-1 1-80 0,1-1-128 16,-1 1 176-16,1 0-176 0,0-2 192 0,1 1-192 15,0 0 192-15,0 1-192 0,1-1 176 0,1 2-176 0,-1 0 160 16,2 0-160-16,1-4 128 0,-1 2-128 15,-2 2 0-15,2 0 144 0,-1 0-144 0,0 0 0 0,1 0 0 0,-2 1 0 16,1-2 0-16,1-1 0 0,-1 1 0 0,0 2 0 16,3 3 0-16,-1-1 0 0,1 0 0 15,2 0 128-15,-2-1-128 0,1-1 160 0,0 2-160 0,2-1 160 16,-1 3-160-16,1-2 0 0,0 0 144 0,1-1-144 16,1 1 128-16,-1 1-128 0,-1-3 160 0,1 0-160 15,0 2 128-15,1 2-128 0,1 0 0 0,-3 0 144 16,1-3-144-16,0-2 0 0,0 2 0 0,-1 1 0 0,2 2 0 15,-1-2 0-15,1 3 0 0,-1 0 128 0,1-2-128 0,0 0 0 16,1 3 144-16,0 0-144 0,0 2 128 0,0 1-128 16,-1-1 160-16,3-1-160 0,1 0 144 0,0-1-144 15,0-1 128-15,2 1-128 0,-3 0 128 0,1 1-128 16,0 2 128-16,1-3-128 0,0-2 0 0,0 0 128 16,1-1-128-16,-1 1 0 0,0 0 128 0,0 0-128 15,0-1 0-15,0 1 128 0,0-1-128 0,1 3 0 16,0 0 0-16,-1-2 128 0,-1 0-128 0,1 2 0 15,0 1 0-15,0 2 128 0,1-1-128 0,0-1 192 16,0-1-192-16,0 1 192 0,0-3-192 0,0 0 160 16,1 2-160-16,0-1 160 0,0-2-160 0,1 2 0 0,0-1 0 0,0 1 128 15,0 2-128-15,0-6 0 0,0 1 0 0,1-1 128 16,0-6-128-16,0 4 0 0,0 1 0 0,0 1 0 16,-1-1 0-16,1-1 0 0,0-6 128 15,-1 0-128-15,0 1 0 0,0 1 0 16,0 3 0-16,0-4 0 0,-1-5 0 0,0 0 0 0,0 6 0 0,-1-1 0 15,1-5-960 1,0 0-64-16,-3 3 0 0,3-3-16 16,0 0-848-16,0 0-160 0,-6 2-48 0,1 1-12224 0,1-1-2448 0</inkml:trace>
  <inkml:trace contextRef="#ctx0" brushRef="#br0" timeOffset="4364.74">18017 7063 7359 0,'0'0'320'0,"0"0"80"0,0 0-400 0,0 0 0 15,0 0 0-15,0 0 0 0,0 0 4496 0,0 0 816 16,0 0 176-16,6 1 16 0,-6-1-3136 0,5 3-640 15,-5-3-128-15,6 3-32 0,-1 0-32 0,0 2-16 0,-2 2 0 0,1-1 0 16,-1 0-608-16,1 2-112 0,-1 3-32 0,1 1 0 16,0-1-368-16,-1 2-80 0,1 1 0 15,0-1-16-15,0-2-112 0,0 1-32 0,0-4 0 0,0-1 0 16,0 0 160-16,1-1 16 0,1 0 16 0,-1-2 0 16,0-2 32-16,1-2 0 0,0-1 0 0,4-2 0 0,-1 0 144 0,0-2 48 15,1-1 0-15,1-3 0 0,-1-2 0 0,1-1 16 16,1 0 0-16,1 0 0 15,-1-1-144-15,-1-3-16 0,-2 2-16 0,0 2 0 0,0 4-272 16,0 1-144-16,-1 1 160 16,0 1-160-16,0-1 0 0,0 1 128 15,-1 1-128-15,1 0 0 0,-4 2-704 16,-4 2-192-16,6 1-48 0,-6-1 0 16,0 0-2384-16,0 0-496 0</inkml:trace>
  <inkml:trace contextRef="#ctx0" brushRef="#br0" timeOffset="5681.72">20517 7421 14735 0,'0'0'1312'16,"0"0"-1056"-16,0 0-256 0,0 0 0 0,0 0 4352 0,0-5 832 0,1-2 144 0,1 1 48 15,-2 6-3136-15,4-3-640 0,2 1-112 0,0 0-16 16,1-1-416-16,2 1-80 16,1-1-16-16,2 1 0 0,0 0-144 0,6 0-48 0,1-1 0 0,0 0 0 15,2 0-96-15,1-1-32 16,3 0 0-16,1 1 0 0,1 1-112 0,3 1-16 16,-1 0-16-16,1 1 0 0,-1-1-192 0,-1 1-48 0,0-1 0 15,1 2 0-15,-1 2-48 0,1 0-16 16,1 0 0-16,-1 0 0 0,2 0-32 0,2 2-16 0,-1 1 0 15,-1 0 0-15,0-1 0 0,-3 2 0 0,0 1 0 0,-2 1 0 0,-3 1 48 0,0-1 16 16,-2 2 0-16,0 1 0 0,-1 1 0 0,0-2 0 16,-2 3 0-16,-1 0 0 0,0 1-32 0,-1 0-16 15,1 0 0-15,-1 0 0 16,0 0-160-16,0 1 160 0,-1 0-160 0,1-1 160 16,0 0-160-16,-2-2 128 15,0 0-128-15,0 0 128 0,0 0-128 0,-2-1 128 0,-1 1-128 0,0 1 128 0,-3-2-128 0,1 2 0 16,0 1 144-16,-2 0-144 0,0 1 0 15,0 1 144-15,-2 0-144 0,0 2 0 0,-1 1 128 0,1-1-128 0,-1 0 0 16,1 1 0-16,0 0 128 0,-1-1-128 16,0 0 0-16,0-2 0 0,-2 1 160 0,1 0-160 15,-1-1 128-15,0 0-128 16,-1-1 160-16,-1 1-160 0,0 1 192 0,-1-2-192 0,0 0 192 0,-1 0-192 0,-1 3 192 0,1-1-192 16,0 1 160-16,-2 1-160 15,0 0 128-15,0 1-128 0,0 0 0 0,0-1 128 0,0-1-128 16,1 0 0-16,1 1 0 0,-1-5 128 15,-1 2-128-15,1-2 0 0,-1 0 0 0,2-1 0 0,-1 0 128 0,1-2-128 0,0 0 0 0,-1 0 0 16,0 0 0 0,0 2 0-16,0-1 128 0,0 1-128 0,-1 0 0 0,0 1 128 15,-1 1-128-15,0 0 0 16,2 1 144-16,-2-1-144 0,-1 1 0 0,0 2 128 16,0-1-128-16,0 1 0 0,-2-1 0 0,2 1 0 15,-2-3 0-15,0 2 128 0,0-1-128 0,0 0 0 16,-1-1 0-16,1 0 0 0,-1 0 0 0,-1-2 0 15,-1 0 0-15,1-1 128 0,-1 2-128 0,2-1 0 16,-1-1 0-16,1 2 128 0,1 2-128 0,-1-2 0 16,-1 0 0-16,0 1 0 0,0-3 0 0,2 1 0 0,0 0 0 0,-1 0 0 15,0 1 0-15,0 0 0 0,1 0 0 0,-1 2 128 16,1-1-128-16,-1-1 0 0,0 2 0 0,1-3 0 16,-2 4 0-16,1-2 0 0,-1-2 0 0,0 1 0 15,1 0 0-15,-1-2 0 0,1 1 0 0,-1-2 128 16,1 1-128-16,-1 0 0 0,1-1 0 0,0 1 0 15,-1 0 0-15,2 3 0 0,-1-1 0 0,0-1 0 16,0 0 0-16,0 3 0 0,1-4 0 0,0 2 0 0,0 1 0 0,1 0 0 16,2-4 0-16,-1 0 0 15,0 0 0-15,0 2 0 0,-1 2 0 0,1 0 0 0,0 0 0 16,0 0 0-16,0-5 0 0,1 2 0 0,2-2 0 16,0-1 0-16,-1-1 0 0,1-2 0 0,-1 0 0 0,1-2 0 15,0-1 0-15,0-1 0 0,-1 0-208 0,0 1-16 16,4-4 0-16,-4-3 0 15,-1 1-784-15,2-2-144 0,-1-1-48 0,1 0 0 16,0-1-720-16,0 0-128 0,0 0-48 0,1 1-12352 0,0-1-2464 16</inkml:trace>
  <inkml:trace contextRef="#ctx0" brushRef="#br0" timeOffset="6183.79">20971 9509 20271 0,'0'0'1792'0,"0"0"-1424"0,0 0-368 0,0 0 0 0,0 0 2672 0,0 0 464 16,4-3 80-16,-1 2 32 15,1-1-1072-15,0 1-192 0,-4 1-64 0,4-1 0 0,0-1-368 0,0 2-80 16,-4 0 0-16,4 1-16 0,0 1-576 0,1 1-112 15,-2 1-32-15,0 3 0 0,0-1-336 0,0 3-64 16,-1 1-16-16,0 0 0 0,-1 2-144 0,0 1-48 16,0-2 0-16,0 0 0 0,0 2-128 0,0 2 0 15,0-1 0-15,1-2 128 0,-1 0-128 0,1-1 128 16,0-2-128-16,-1 0 128 0,1-2 80 0,0 0 16 0,0-1 0 0,0 0 0 16,1-1 32-16,-3-5 0 15,3 4 0-15,0 1 0 0,-3-5-48 16,4 4 0-16,-1 0 0 0,0 0 0 0,-3-4 48 0,5 3 0 15,-5-3 0-15,6 3 0 0,0-1-64 0,1 0 0 0,1-4 0 16,-1 2 0-16,1-2 16 0,1-1 0 16,1 0 0-16,1-1 0 0,2 0 80 0,2-1 16 0,0-2 0 0,-1-1 0 0,1 0-64 15,1 1-16-15,-3 0 0 0,1-1 0 16,0 3-224-16,-1-1 128 16,0 0-128-16,1 0 0 0,-2 0 0 0,-1 0 128 0,0 0-128 0,0 0 0 15,0 0 0-15,-2-1 0 0,1 0 0 0,0 0 0 16,0-2-160-16,-2 0-80 0,1 0-16 0,-1-1 0 31,0 2-1472-31,0-1-288 0,-1 0-64 0,-3-1-20176 0</inkml:trace>
</inkml:ink>
</file>

<file path=ppt/ink/ink25.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26T02:59:45.899"/>
    </inkml:context>
    <inkml:brush xml:id="br0">
      <inkml:brushProperty name="width" value="0.05292" units="cm"/>
      <inkml:brushProperty name="height" value="0.05292" units="cm"/>
      <inkml:brushProperty name="color" value="#0070C0"/>
    </inkml:brush>
  </inkml:definitions>
  <inkml:trace contextRef="#ctx0" brushRef="#br0">15380 13504 15311 0,'0'0'672'0,"0"0"160"0,0 0-672 0,0 0-160 15,0 0 0-15,0 0 0 0,0 0 1184 0,0 0 208 0,0 0 32 0,0 0 16 16,0 0-352-16,0 0-64 0,0 0 0 0,0 0-16 0,0 0-112 0,0 0-32 16,0 0 0-16,0 0 0 0,0 0-96 15,0 0 0-15,0 0-16 0,0 0 0 16,0-3-112-16,0-2 0 0,1 1-16 0,-1 4 0 16,0-5-80-16,0 1-16 0,0-1 0 0,0 1 0 15,-2 0-64-15,2 0-16 0,0-1 0 0,0 0 0 0,0 0-48 0,0 0-16 16,0 0 0-16,0-2 0 0,0 2-64 15,0 0 0-15,0 1-16 0,0-1 0 0,0-1-48 16,0 1 0-16,1 0 0 0,-1-1 0 0,1 1-32 16,-1 0-16-16,0-1 0 0,1-1 0 0,0 0 0 0,0 0 0 15,-1 2 0-15,1 0 0 0,-1 0-48 0,0 0-16 16,1 1 0-16,-1 0 0 0,0 0-16 0,0 0 0 16,1-1 0-16,-1-3 0 0,0-2-128 0,0 3 192 15,0-1-192-15,0 1 192 0,0 0-64 0,0 1-128 16,1-3 192-16,-1 3-64 0,0-1-128 0,0 2 192 15,0-3-192-15,1 2 192 0,-1 1-192 0,0 0 192 16,0 0-192-16,0 2 192 0,0-4-16 0,0 1 0 16,0-1 0-16,1 0 0 0,-1-1-32 0,0 0 0 0,0 1 0 0,0-2 0 15,0 0-16-15,1 0 0 0,-1 0 0 0,1 1 0 16,0-2-128-16,0 0 192 0,0 0-192 16,0 0 192-16,-1-1-192 0,1 0 160 0,0 1-160 0,-1 1 160 15,1 0-160-15,0-2 128 0,0 2-128 0,0 1 128 16,0 1-128-16,0 0 128 0,0 0-128 0,0 1 128 15,0-1-128-15,0 1 192 0,0 0-192 0,0 1 192 16,0-1-192-16,0 0 160 0,0 0-160 16,0 0 160-16,0 0-160 0,0 0 128 0,0 1-128 0,0-2 128 15,-1-2-128-15,1 1 0 0,0 1 144 0,-1 0-144 0,0-1 0 0,1 1 128 16,0-2-128-16,-1 0 0 0,0-1 0 16,0 0 128-16,1 2-128 0,0-2 0 0,-1 0 0 0,1 0 0 15,-1 1 0-15,1-1 128 0,-1 0-128 0,0 0 0 16,1 0 0-16,0 2 0 0,-1-1 0 0,1 0 0 15,-1-1 0-15,1 1 128 0,-2-3-128 0,1 2 0 16,0 1 0-16,0 0 0 0,1 1 0 0,-1-2 0 16,0 0 0-16,0 0 0 0,1 1 0 0,-1 2 0 15,0-1 0-15,0 0 128 16,-1 2-128-16,1 0 0 0,0-1 0 0,0 0 0 0,1-2 0 0,-1 0 0 16,0 1 0-16,0-2 0 0,0-1 0 0,0 1 0 0,0 0 0 0,0 1 128 15,0 1-128-15,0-1 0 0,1 0 0 0,-1 1 0 16,0-1 0-16,0 0 0 15,1 2 0-15,-1-3 0 0,0 0 0 0,1 0 0 0,-1 3 0 16,0-2 0-16,0 0 0 0,0-1 0 0,0 0 0 0,0 3 0 16,0-3 0-16,0-1 0 15,0 0 0-15,0 1 128 0,0 2-128 0,0-1 0 0,0-1 0 16,0 0 0-16,0 2 0 0,0-2 0 0,0-2 0 0,0 2 128 0,0 0-128 16,0 1 0-16,0 0 0 0,0-1 0 15,-1 2 0-15,1 0 0 0,0 2 0 16,0-2 128-16,-1 1-128 0,1 1 0 0,0 0 0 0,0 0 0 15,0-1 0-15,-1 2 0 0,1-1 0 16,0 0 0-16,0-1 0 0,0 1 0 0,1-3 0 0,0 2 0 0,-1-1 0 16,0 0 0-16,0-1 0 0,1 0 0 0,-1 0 0 0,0-2 0 15,-1 1 0-15,1 1 0 0,0 1 0 0,0 1 0 16,0-3 0-16,0-1 0 16,0 1 0-16,0 1 0 0,0 1 0 0,0-2 0 0,0-1 0 0,0 0 0 15,0 1 0-15,0-2 0 0,0-1 0 16,1 3 0-16,0-2 0 0,0 2 128 0,-1 1-128 15,0 0 0-15,0 0 0 0,0 1 0 0,0-1 0 16,0 0 0-16,1 2 0 0,-1-2 0 0,-1 1 0 0,0-2 0 16,1 0 0-16,0 0 128 0,0 1-128 15,-1 1 0-15,0-1 128 0,1 1-128 0,0-1 0 0,0 0 0 16,1 0 0-16,0-2 128 0,-1 1-128 0,0-2 0 16,0 2 0-16,1-3 0 0,0 1 0 0,-1 1 0 0,0 2 0 0,-1-1 128 15,2 0-128-15,-1 0 0 16,0 1 0-16,0-1 128 0,0-1-128 0,1 1 0 15,0-1 0-15,-1 0 128 0,0 1-128 0,1-2 128 0,-1 2-128 16,1 0 128-16,-1-1-128 0,0 1 128 0,0 3-128 16,0-1 128-16,0 0-128 0,0 2 0 15,0-3 128-15,1 3-128 0,-1-2 0 0,1 2 128 0,0-2-128 0,-1-2 0 16,0 1 0-16,0 0 0 0,1 1 0 0,0-4 0 16,-1 0 0-16,0-1 0 15,-1 2 0-15,1-1 128 0,0-1-128 0,1 2 0 16,-1 2 0-16,0-2 0 0,0 0 0 0,0 0 0 0,0 0 0 0,1 0 0 15,-1 0 0-15,0 0 0 0,0 0 0 0,0-1 0 16,0-1 0-16,1 1 0 0,0 1 0 0,0-1 0 16,-1 1 0-16,1 0 0 0,-1 1 0 0,1 0 128 15,0-1-128-15,0 1 0 0,-1 0 0 0,0 2 0 16,0-2 128-16,1 2-128 0,-1-2 128 0,1 3-128 16,-1-2 0-16,1 0 128 0,0-1-128 0,0 0 0 15,0-1 0-15,0-1 0 0,0 0 0 0,0 1 0 16,0-2 0-16,0 0 0 0,0 0 0 0,0 2 128 15,0-2-128-15,-1 1 0 0,1 1 0 0,0 0 0 0,0 0 0 0,0 0 0 16,0 0 0-16,0 1 0 0,0-1 0 0,0 0 0 16,0 0 0-16,0 1 128 0,0-1-128 0,-1 0 0 15,1-1 0-15,0 2 128 0,0-1-128 0,1 1 0 16,-1 1 0-16,0-1 128 0,0 0-128 0,1 1 0 16,-1 1 0-16,1-2 128 0,-1 1-128 0,1-2 0 0,-2 0 0 0,2 0 0 15,-1 1 0-15,0 0 0 0,0 0 0 16,1-1 128-16,-1 3-128 0,0-2 0 15,0-1 0-15,0 0 0 0,0 0 0 0,0 1 144 16,0 0-144-16,0 0 0 0,-1-1 128 0,1 1-128 16,-1 0 0-16,1-1 0 0,0-2 128 0,-1 2-128 0,-1 0 0 0,1 1 0 15,0-2 128-15,0 2-128 0,-1 0 0 16,0-3 0-16,1 1 128 0,0 1-128 0,-1-1 144 16,1 0-144-16,0 2 128 0,-1 3-128 0,0-2 0 0,0 1 144 15,-1 0-144-15,2 0 0 0,-1 1 144 0,1-2-144 0,0 3 0 16,0 1 0-16,0-4 0 15,0 1 128-15,0 0-128 0,0-1 0 16,0 1 0-16,1-3 0 0,0-1 0 0,0-1 0 0,0 0 0 0,0-1 0 0,0 3 0 0,-1-1 0 16,0 1 0-16,0 1 0 15,0 3 0-15,0-4 0 0,0 1 0 0,1 0 128 0,0-1-128 0,0 3 0 16,0-2 0-16,0-1 0 0,0 0 0 0,0 1 0 16,-1-1 0-16,1 0 128 0,-1 1-128 0,1-2 0 15,0-1 0-15,0 0 0 0,1 1 0 16,-1 2 0-16,0 0 0 0,0 0 128 0,1 0-128 15,0 1 0-15,-2 0 0 0,1-1 0 0,0-2 0 16,0 2 0-16,-1-2 0 0,0 0 128 0,-1 0-128 16,0 1 0-16,-1 1 0 0,0-2 0 15,-1 2 128-15,1 2-128 0,0-2 160 0,0 1-160 0,0 0 160 16,0-1-160-16,0 1 160 0,0 0-160 0,1 1 128 0,0-1-128 16,0-1 0-16,0 2 0 0,1-1 0 0,0 2 0 15,-1-3 0-15,0 2 0 0,2 1 0 0,0 0 128 16,-1-3-128-16,1 1 0 0,0 0 0 0,0 0 0 15,-1 1 0-15,1-1 0 0,1 0 0 0,0 0 0 16,0 1 0-16,0 2 0 0,-2 0 0 0,0-1 0 0,2 2 0 16,-1 0 0-16,0 1 0 0,0-1 128 0,0-1-128 0,1 1 0 15,-1-2 0-15,0-1 0 0,0-2 128 16,0-4-128-16,0 1 0 0,0-1 0 0,0 3 128 16,0 1-128-16,0-4 0 0,0 1 128 0,0 2-128 0,0 1 0 15,1-1 0-15,-1-1 0 0,0 0 0 16,1-1 0-16,0 0 0 0,0-1 128 0,-1 1-128 15,1-1 0-15,0-1 0 0,0 1 0 0,0-2 0 0,0 2 0 16,0 2 0-16,-1 1 0 0,2 1 0 16,-1 0 0-16,-1 1 0 0,0 2 0 0,0 0 0 0,0 0 0 0,0 0 0 0,0-1 0 15,0 1 0 1,0 1 0-16,0 0 128 0,0-1-128 16,0-1 0-16,0-1 0 0,1-1 0 0,0-1 0 0,0-1 0 0,1-1 0 15,0-1 0-15,0 1 0 0,0-2 0 0,1 3 0 16,0-3 0-16,-1 2 0 0,1-1 0 0,0 2 0 0,-1 1 0 0,-1 0 128 15,0 2-128-15,-1 2 0 0,0 0 0 16,0 1 0-16,0 1 128 0,-1-2-128 0,0 4 0 0,0-2 0 16,-1 1 0-16,0 0 0 0,0-2 0 0,0 3 0 15,-1-2 0-15,0-1 0 0,-1-2 0 0,0 0-160 16,-1 1 0-16,1-2 0 16,1 2-848-16,0-2-160 0,0-1-48 15,0 0 0-15,-1-2-352 0,1-1-80 0,0 2-16 0,1 2 0 16,-1-3-704-16,-1 1-128 0,-1 0-48 0,0 4-14032 15</inkml:trace>
  <inkml:trace contextRef="#ctx0" brushRef="#br0" timeOffset="4545.96">15455 9902 11055 0,'0'0'480'0,"0"0"112"0,0-3-464 0,0 3-128 0,0 0 0 0,0 0 0 16,0 0 2896-16,0 0 560 0,0 0 128 0,2-4 0 0,-2 4-1856 0,0 0-368 15,4-4-80-15,-4 4 0 0,5-4-192 0,-5 4-48 16,0 0 0-16,6-3 0 16,-1-2 16-16,1 2 0 0,-1 1 0 0,0 0 0 0,0-1-80 0,1 1-16 15,1 0 0-15,-1-1 0 16,1 0-192-16,0 1-32 0,0 0-16 0,1 0 0 15,0-1-192-15,-1 1-32 0,2 1-16 0,3-3 0 0,0 1 16 0,-1 0 0 16,2-1 0-16,-2 1 0 0,0 0-80 0,-1 1-16 16,1 1 0-16,1-2 0 0,-1 2-16 0,-1 0-16 15,1-3 0-15,1 2 0 0,-1-1-64 0,-1 0-16 16,1 0 0-16,0-1 0 0,0 0-32 0,0 1 0 16,-1 2 0-16,1-2 0 0,-1 1-64 0,2-1-32 15,-4 1 0-15,2 2 0 0,0-3-32 0,1 1-128 16,-1 0 192-16,1 1-64 0,1 0-128 0,0 0 192 15,0 0-192-15,2 0 192 0,0 1-192 0,-2-1 160 0,1 1-160 0,-1 0 160 16,0 1-32-16,-1-1-128 16,2 1 192-16,-2 0-64 0,-1 0-128 0,0-1 160 0,-1-1-160 0,0 1 160 15,0 0-160-15,0-1 128 0,-1 0-128 0,2 1 128 0,0-1-128 16,0 0 128 0,0 0-128-16,1 0 128 0,-1 0-128 0,0 1 160 0,0 0-160 15,0-2 160-15,0 0-160 0,1 1 0 0,0-1 144 0,-1 1-144 16,1 0 0-16,0 0 0 0,1 1 0 15,0-2 128-15,1 1-128 0,0 0 0 0,-3 2 0 0,1-1 0 0,0-1 0 0,0 0 0 16,-1 0 0-16,1 1 0 16,0 0 0-16,0 0 0 0,0-1 0 0,0 0 128 0,1 0-128 0,-1 1 0 15,-3 0 0-15,-1 0 0 16,2 0 0-16,0 0 0 0,-1 1 0 0,1-1 0 0,-1-1 0 0,1 0 128 16,1 0-128-1,0 0 0-15,0 0 0 0,-1 0 0 0,1 1 0 0,0-1 0 0,3 0 0 0,-1-1 0 16,0 0 0-16,0 1 0 0,-1 0 0 15,0 1 0-15,1 0 0 0,0 1 128 0,-2 0-128 0,1 1 0 16,0-1 0-16,0 1 0 0,0-1 0 0,1 0 0 0,1 0 0 0,-1 1 128 16,-1 0-128-16,1-1 0 15,0-2 0-15,0 0 0 0,-1 1 0 0,1 0 0 0,0-1 0 0,-1 0 128 16,-2 0-128-16,1 1 0 16,2 0 0-16,-2 0 0 0,-1 0 0 0,1 0 0 0,0 0 0 15,0 0 0-15,-1 1 0 0,1 1 0 0,0-2 0 16,0 0 128-16,-2 0-128 0,1 1 0 0,1 0 0 0,0 0 0 0,0-1 0 15,0 2 0-15,-1 2 0 0,2-2 128 0,0 1-128 16,0-2 0 0,-1 1 128-16,1 0-128 0,1 0 0 0,1-1 144 0,-2-1-144 0,0 1 0 15,0 0 160-15,0-1-160 0,-1 0 128 0,2 0-128 16,-1 0 128-16,0 0-128 0,0 1 128 16,0 0-128-16,0-1 0 0,0 0 128 0,1 1-128 0,-1 1 0 15,-1-1 0-15,0 0 128 0,0 0-128 0,0 1 0 0,0 0 0 0,0 0 0 16,-1 1 0-16,1-3 0 15,0 0 0-15,0 0 0 0,-1 0 128 0,-1 0-128 16,1 1 0-16,1-1 0 0,1 0 0 0,-2 1 0 16,0-1 0-16,1 1 0 0,0 1 128 0,0-2-128 0,0 0 0 15,1 0 0-15,0 0 0 0,1 0 128 0,-1 0-128 16,1 0 0-16,-1-3 144 0,1 2-144 0,-1 0 0 0,1 1 0 16,0-2 0-16,-2-1 128 0,1-3-128 15,0 4 0-15,2 4 0 0,-2 1 0 16,0 0 0-16,1 0 128 0,-2-1-128 0,-1 0 0 0,1 1 0 0,1-3 0 0,-1 1 0 15,0 0 0-15,-1-1 0 0,2 0 0 0,-1 0 0 0,0 0 128 16,-1-1-128-16,1 1 0 0,0 0 0 0,1 0 0 0,0 0 0 0,-1 1 0 31,2 0 0-31,0 0 128 0,0-1-128 0,0 0 0 0,0 0 0 0,0 0 0 16,-2-1 0-16,2 0 0 0,0 1 0 0,0 0 128 16,-1 0-128-16,1 1 0 15,1 0 0-15,-2 0 0 0,-2 0 0 0,1 0 128 16,0 1-128-16,1 0 0 0,-2-2 0 0,2 0 0 15,0-1 0-15,-1 0 128 0,-1 0-128 0,-1 0 0 16,1 0 0-16,-1-1 0 0,0 1 0 0,0 0 0 16,-1 0 0-16,2 0 0 0,-1 1 0 0,1 0 0 15,-2 0 0-15,0 0 128 0,1-2-128 0,1 2 0 0,-2 2 0 16,0-2 0-16,1 0 0 0,-2 1 0 0,3 0 0 0,0 0 0 0,-1 1 0 16,1-1-240-16,0 0 48 0,1 0 0 15,0-1 192-15,0 0 256 0,-1 0-48 0,-1-1-16 0,2 0-192 16,0 0 0-16,1-1 128 15,-1 0-128-15,0 1 0 0,1 1 0 0,0-3 0 0,0 2 0 16,0 0 0-16,-1 1 0 0,0-2 0 16,0 1 0-16,-1 0 0 0,2 0 0 0,-2-1 0 0,1 1 0 15,-1 0 0-15,2 0 128 0,-2 0-128 0,-1 1 0 0,1 1 0 0,-2 0 0 0,0-1 0 16,1 0 0 0,-1 0 0-16,-1 0 128 0,1-1-128 0,0 0 0 0,-1 1 0 0,1 0 0 15,1-1 0-15,-1 0 0 0,0 0 0 16,0 0 0-16,-2-1 0 0,2 2 0 15,-1-1 0-15,0 0 128 0,0 0-128 0,1-1 0 0,0 0 0 16,0 0 0-16,0 1 0 0,0-2 0 0,1 1 0 16,0 2 128-16,-1 0-128 0,-1 0 0 0,-6 0 0 0,7 1 0 15,0 0 0-15,-1 0 0 0,1 1 0 0,0-2 0 16,0 0 0-16,-1-3 0 0,2 1 0 0,-1 2 0 16,0 0 0-16,0 0 0 0,1 0 0 0,-1 0 0 15,1 0 0-15,0 0 0 0,1 0 0 0,0-2 0 0,-1 1 0 0,1 0 0 16,1 0 0-16,1 1 0 15,-1-1 0-15,-1 1 0 0,0 0 0 0,1 0 0 16,-2 0 0-16,0-1 0 0,-1 0 0 0,1 1 128 0,-1 2-128 16,2 0 0-16,-1-1 0 0,-1 0 0 0,1-1 0 0,0 0 0 15,0-2 0-15,-1 1 0 0,0 0 0 0,-1 0 0 16,1 1 0-16,0 1 0 0,-1 1 0 16,1 2 0-16,-1-3 0 0,1 1 128 0,-1 0-128 0,1-1 0 15,0 0 0-15,1 0 0 0,0 1 0 0,1-2 0 16,-1-3 0-16,0 2 0 15,-1 1 0-15,0 0 0 0,-1 0 0 0,1 0 0 16,-2 0 0-16,2 1 0 0,-1-1 128 0,1 0-128 0,0 0 0 16,0 0 0-16,0 0 0 0,-1 0 0 0,1 0 0 0,1 0 0 15,-1 0 0-15,1 1 128 0,0-1-128 0,0 2 0 16,1-2 0-16,0 0 0 0,1 0 0 0,0 0 0 16,0 0 0-16,0-2 0 0,0 0 0 0,-1 1 0 0,-2 1 0 15,2 0 0-15,-2 0 0 0,0-2 0 0,-1-1 0 0,1 3 0 16,-2 0 0-16,2 0 0 0,1 0 0 15,0 0 0-15,0-2 0 0,-1 2 0 0,-1 0 0 0,0 0 128 16,1-1-128-16,-2 0 0 0,0-1 0 0,0 1 0 16,-5 1 0-16,6 0 0 0,-6 0 0 0,6-1 0 15,-1 1 0-15,1 1 0 0,0 1 0 16,0-1 0-16,-1 0 0 0,-1 0 0 0,1 1 0 0,-1-1 0 16,0-1 0-16,-1 0 0 0,-3 0 0 0,5 0-256 15,0-1 16-15,1-1 16 0,0 1 384 0,0 0 80 0,-6 1 16 0,8-2 0 16,-1-1-256-16,1 1 0 15,-1 1 0-15,1 1 0 0,0-1 0 0,-1 0 0 0,-1 0 0 0,1 0 0 16,-1 0 0-16,0 0 0 16,1 1 0-16,-1 0 0 0,-1 0 0 0,0 0 0 15,-1-2 0-15,1 1 0 0,0 1 0 0,0 0 128 0,0 0-128 0,0 0 0 16,-5 0 0-16,6 0 0 0,0 1 128 0,-1 1-128 16,-5-2 0-16,6 0 0 0,-1 1 0 0,0 0 0 15,0 0 0-15,1 0 0 0,1 0 0 0,1-1 0 0,-2 0 0 0,0 0 0 16,0 0 0-16,1-1 0 0,-1 0 0 0,0 1 0 15,-1 0 0-15,0 0 0 16,2-1 128-16,-1 0-128 0,-1 0 0 0,1 1 0 16,-1 0 0-16,0-2 128 0,-5 2-128 0,5-1 0 15,-5 1 0-15,4-1 0 0,1 0 0 0,1 1 0 0,-1 0 0 0,0 0 0 16,-5 0 0-16,5 0 0 16,-5 0 0-16,6 0 0 0,0 0 0 0,0-2-160 0,-6 2-16 0,6-1 0 15,0 0 0-15,1 1 0 0,-7 0-96 16,6 0-32-16,0 0 0 0,-6 0 0 15,5-1-112-15,-5 1-32 0,0 0 0 0,6 0 0 16,-6 0-160-16,0 0-32 0,0 0-16 0,0 0 0 16,0 0-1472-16,0 0-304 0,5-1-48 0,-5 1-18464 15</inkml:trace>
  <inkml:trace contextRef="#ctx0" brushRef="#br0" timeOffset="7377.64">18450 9914 13823 0,'0'0'1216'0,"0"0"-960"0,0 0-256 0,0 0 0 0,0 0 2176 0,0 0 384 16,0 0 64-16,0 0 32 0,0 0-1248 0,4-3-240 0,-1 11-48 0,0 2-16 0,-1-4-448 15,-1 0-80 1,1-1-32-16,0 1 0 0,1 0 16 0,0 0 0 16,-1 1 0-16,0-1 0 0,-1 2 160 0,1-2 48 15,-1 1 0-15,1-3 0 0,-1 2 0 0,1 2 16 16,-1-2 0-16,0 3 0 0,0 0-96 0,0 0-32 16,0 1 0-16,0 5 0 0,-2-3-160 0,1 0-48 15,0-2 0-15,0-2 0 0,0 1-128 0,2 1-16 16,-1 0-16-16,0 1 0 0,-1 0-64 0,0 1-16 0,0-1 0 15,-1 0 0-15,2-3 16 0,0 0 0 0,0 2 0 16,-1-2 0-16,0 5-32 0,0-2 0 0,0 0 0 0,1 1 0 16,0-2 112-16,-2 1 16 0,1 0 0 0,0-1 0 15,0 0-64-15,1-1-16 0,-1 2 0 0,0 1 0 16,1 1-64-16,-1-3-16 0,0 3 0 0,-1 3 0 16,2-4-160-16,-1-1 160 0,0 2-160 0,0 1 160 15,0-1-160-15,0 0 192 0,1 0-192 0,-1-2 192 16,-1 2-64-16,1 1 0 0,0 1 0 0,0 0 0 0,0-2 48 15,0-1 0-15,1-2 0 0,-1 1 0 0,0 1-48 0,0 0-128 16,1-4 192-16,0 2-64 0,-1-1-128 0,1 0 128 16,0 0-128-16,0 0 128 0,-1-1-128 0,0 2 160 15,0 0-160-15,0 1 160 0,0 0-32 0,0 0 0 16,0 1 0-16,0 0 0 0,0 1 0 0,0 0-128 16,0 1 192-16,0-4-64 0,0 2-128 15,0-2 0-15,0 1 144 0,0-2-144 0,0-2 0 0,0-2 0 16,0 1 0-16,0 3 128 0,0 2-128 0,0 0 0 15,0 2 0-15,0 1 0 0,-1-1 0 0,1 0 0 16,0 0 0-16,0 3 0 0,0 2 0 0,0-3 0 16,0-2 0-16,0 2 128 0,1 2-128 0,-1-3 128 0,0 1-128 15,1 1 128-15,0 0-128 0,0 1 144 0,0-1-144 16,0-1 160-16,-1-3-160 0,1 1 0 0,-1-1 144 0,0 1-144 16,0 0 0-16,0 0 0 15,-1 1 0-15,1-1 0 0,0 1 0 0,-1-1 128 16,-1-1-128-16,1 0 0 0,0-2 0 0,0 1 128 0,-1-1-128 0,0 2 0 15,0-2 0-15,1 2 128 0,0-1-128 16,0 1 0-16,-1-1 0 0,0 2 0 0,0-2 0 0,1 1 0 16,0-1 0-16,-1 2 128 0,1 1-128 0,0-1 0 0,1 2 0 0,0-2 0 31,0 0 0-31,1-1 0 0,-1 0 0 0,0-1 0 0,0-2 0 0,0 0 128 16,0-2-128-16,0 0 0 0,0 0 0 0,0 1 0 0,1-1 0 15,0 1 0-15,-1 0 0 0,0 1 0 16,-1 1 0-16,1-2 0 0,-1 0 0 0,0 3 128 15,0 3-128-15,0-1 0 0,-1 0 0 0,0-1 0 0,0-1 0 0,0 0 0 16,0 2 0-16,0 0 0 0,0 1 0 0,1-1 0 0,1-1 0 0,-1 1 0 16,-1-4 0-16,1 4 0 15,0-1 0-15,0 1 128 0,0-1-128 0,0 0 0 16,1 0 0-16,-1-1 0 0,0 1 0 0,-1-1 0 16,1 0 0-16,0-1 0 0,0 1 0 0,0 1 0 15,0 1 0-15,0-2 0 0,0 1 0 0,-1 0 0 0,0-1 0 16,1-1 0-16,0 0 0 0,0-1 0 15,-1 0 0-15,0 0 128 0,0-1-128 0,1 2 0 0,-1 0 0 16,0 1 0-16,0 0 0 0,0 3 0 16,1-1 0-16,0 1 0 0,0-3 0 0,-2 2 0 15,2 1 0-15,0-2 0 0,-1 1 0 0,1 1 0 0,0-1 0 0,0 1 0 16,0 1 0-16,0-2 0 0,0-2 0 16,0 1 0-16,1 0 0 0,-1-2 0 15,0-1 0-15,1 2 128 0,0 0-128 0,0 0 0 16,-1-2 0-16,0 0 0 0,0-1 0 0,0 3 0 15,0-5 0-15,0 1 128 0,0 2-128 0,0-2 0 0,0 1 0 0,0 1 0 16,0 1 0-16,0 0 0 0,0-1 0 0,0 3 128 0,-1-2-128 16,1 3 0-16,0-1 0 0,1 0 0 0,-1 0 0 15,1-2 0-15,0 0 0 0,0 3 0 0,-1-4 0 16,0 1 0-16,0 0 0 0,0 1 128 0,1-1-128 0,0 1 0 16,-1 0 0-16,1 0 0 15,0 0 0-15,0 1 0 0,-1-2 0 0,1 0 0 16,1-1 0-16,1 0 0 0,-2 3 0 15,1-1 0-15,-1 1 0 0,1-3 0 0,0 2 0 0,0-1 0 16,0 0 0-16,0-1 0 0,-1 1 0 0,0 0 0 0,1-1 0 0,-1 0 0 16,0-2 0-16,0 1 0 0,1 0 0 15,0 1 0-15,0-2 0 0,-1 0 128 16,1 1-128-16,0 1 0 0,0 1 0 0,0 1 0 0,-1-1 0 0,1 2 0 16,-1-1 0-16,1 0 0 0,0 0 0 15,-1 1 0-15,0 0 0 0,2 0 0 0,-1-2 0 0,0 1 0 16,-1 0 0-16,1 1 128 0,0-2-128 0,0 1 0 15,1-1 0-15,-1 1 0 0,0 0 0 16,0 3 0-16,0 0 0 0,0 1 0 0,2 0 0 0,0 1 0 16,-1-2 0-16,1 1 0 0,0 0 0 0,0 0 0 15,0-2 0-15,-1-1 0 0,0-2 0 0,0-2 0 16,-1-1 0-16,1 0 0 0,-2-1 0 0,0-1 0 0,0-5 0 0,-1 5 0 16,1-5-176-16,-3 5 0 0,0 1 0 0,0-3 0 15,0 1-928-15,-2 0-192 0,0 0-48 16,-1 0 0-1,0 0-1584-15,-1 1-320 0</inkml:trace>
  <inkml:trace contextRef="#ctx0" brushRef="#br0" timeOffset="8091.84">18319 13280 13823 0,'0'0'1216'0,"0"0"-960"0,0 0-256 0,0 0 0 0,0 0 1568 0,0 0 272 16,0 0 48-16,3 5 16 0,0 0-320 0,0-1-64 15,-3-4-16-15,3 6 0 0,0 0-304 0,-2 1-64 16,0-2-16-16,1 1 0 0,1 1-144 0,0 1-16 15,0-1-16-15,0 2 0 0,0 1-176 0,1 2-16 16,0-3-16-16,0 4 0 0,-1-2-256 0,0 2-48 16,1 0-16-16,-1 1 0 0,-1 0-176 0,1-2-48 0,0-1 0 0,-2-1 0 15,0 1-192-15,0-1 176 16,0-2-176-16,0 0 160 0,-1-1-32 0,0-1 0 16,0-1 0-16,0-5 0 0,0 0-400 0,0 0-96 0,0 0-16 0,0 0-10960 15,0 0-2208-15</inkml:trace>
  <inkml:trace contextRef="#ctx0" brushRef="#br0" timeOffset="10177.2">15461 12352 10127 0,'0'0'448'0,"0"0"96"0,0 0-544 0,0 0 0 0,0 0 0 0,0 0 0 15,0 0 3632-15,0 0 608 16,0 0 128-16,0 0 32 0,0 0-2432 0,0 0-496 0,0 0-80 15,5 2-32-15,0 0-256 0,-1 0-48 0,1-1-16 0,1 0 0 0,1 0-80 0,-1 0 0 16,0 0-16-16,1 0 0 0,2 0-240 16,0 0-32-16,0 1-16 0,0-2 0 0,0 0 32 0,0 0 0 15,1 0 0-15,1 0 0 0,1 1-128 16,-1 0-32-16,0 1 0 0,1-2 0 0,-2 0-64 0,0 0-16 16,1 0 0-16,0 0 0 0,0-3-112 0,0 2-16 15,2-1-16-15,2 1 0 0,-2-1-32 0,2 1 0 16,0 0 0-16,2-1 0 15,-2 1-64-15,0 0-16 0,-1 0 0 0,1 0 0 0,0 0 0 0,-1 1 0 16,1-1 0-16,0 1 0 0,-2 0-16 0,1 0-16 16,0 0 0-16,-1 1 0 0,-1 0-32 0,1 0 0 15,0 0 0-15,-1 0 0 0,0 0-128 0,1 1 192 16,-2 1-192-16,2-1 192 0,-3-2-192 0,0 0 192 16,1 2-192-16,-1-2 192 0,1 0-192 0,1 0 192 15,-1-2-192-15,0 2 192 0,1 0-192 0,-1 0 0 0,1 0 144 16,0-1-144-16,1 1 128 0,0 0-128 15,-1 0 128-15,2 0-128 0,-1 0 0 0,-1 0 144 16,1 1-144-16,1 1 0 0,0-2 192 0,0 4-192 0,0-2 192 0,4 3-192 16,-6-1 192-16,1 0-64 15,2-1 0-15,-2-1-128 0,1 0 192 0,-1 0-192 0,-1 0 192 0,1 0-192 0,0 0 192 0,1-1-192 32,0 1 192-32,0-2-192 0,0 0 176 0,0 0-176 0,0-2 160 0,2 1-160 15,-2 0 144-15,2 0-144 0,0 1 128 16,-1-2-128-16,1 4 160 0,-1-2-160 0,0 0 192 0,0 0-192 0,-1 0 160 15,2 1-160-15,0 1 128 16,-2 0-128-16,1 0 128 0,-1 1-128 0,-1-3 0 0,1 0 128 16,1 0-128-16,-2 0 0 0,-2 0 0 0,1 0 0 0,-1 0 0 0,0 0 0 15,0-2 0-15,0 1 0 16,1 0 0-16,-1 0 0 0,0 1 128 0,0 0-128 0,0 0 0 0,0 0 0 0,1 0 0 0,0 0 0 16,3 0 0-16,-2 0 0 15,1 0 128-15,0 0-128 0,-1 0 0 0,0 1 0 0,-3 0 0 0,0 0 0 31,0 1 0-31,1-2 0 0,1 1 128 0,0 0-128 0,-1-1 0 0,1 1 0 16,0 0 0-16,1-1 0 0,-2-1 0 0,1 0 0 0,0 1 0 16,0-1 0-16,0 0 0 0,-1 1 0 15,0-3 0-15,2 1 0 0,-1-1 0 0,-1 1 0 0,0 0 0 16,-2 0 0-16,1 2 0 0,0-1 0 0,0 0 0 0,-1 0 0 16,0 0 0-16,1 0 0 15,1 0 0-15,1 0 0 0,-4 0 0 0,1 0 0 0,0-1 0 0,1 1 0 0,0 0 0 0,-1 0 0 16,0 1 0-16,0 0 0 15,2 0 0-15,-1 0 0 0,-1 0 0 0,1 1 0 16,0-1 0-16,1 0 0 0,-2 0 128 0,1 0-128 0,0 0 0 0,0 0 0 16,-1 0 0-1,1 0 0-15,1 0 0 0,-1 0 0 0,-1 0 0 16,-1 0 0-16,1-1 0 0,1 1 0 0,-1 0 0 16,-1 0 0-16,0-3 0 0,0 1 0 15,1 2 0-15,-1-2 0 0,0 1 0 0,-1 0 0 16,1 0 128-16,1 1-128 0,-1 0 0 0,1 0 0 0,-1-2 0 0,1 1 0 15,0 0 0-15,-1 1 0 0,0 0 0 0,0-2 0 16,1 2 0-16,0-1 0 0,0 0 128 0,-1 0-128 16,0-1 0-16,-1 0 0 0,2 0 0 0,-2 0 0 15,0 0 0-15,0 0 0 0,0 1 0 0,0-1 0 16,1 0 0-16,1 1 0 0,0-2 0 0,0 2 0 16,-1 0 0-16,1-1 0 0,0 1 0 0,0 1 0 0,0 0 0 15,-1 0 0-15,1 0 0 0,0 0 0 16,-1 1 0-16,0 1 0 0,-2-2 0 0,1 0 0 15,0 0 0-15,1 0 0 0,-2 0 0 0,1-2 0 16,-1 1 0-16,-1 0 0 0,2 0 128 0,-1 0-128 0,-1 0 0 0,0 1 0 16,1 0 0-16,-1 0 0 0,0-1 0 0,-1 0 0 15,-4 1 0-15,6-1 0 0,0-1 0 0,0 0 0 16,0 0 0-16,1 1 0 0,-1-1 0 0,0 1 0 16,-1 0 0-16,2 0 0 0,0 1 0 0,-1 0 0 15,-6 0 0-15,6-3 0 0,1 2 0 0,-1 0 0 16,-2 1 0-16,1-2 0 0,0 1 0 0,0 0 0 15,0 1 0-15,1-1 0 0,0 1 0 0,0-2 0 16,-2 1 0-16,1 0 0 0,0 0 0 0,0 0 0 16,0 0 0-16,0 0 0 0,0 1 0 0,0-1 0 0,0 1 0 0,-1-1 0 15,-4 1 0-15,6-1 0 16,0 1 0-16,0 0 0 0,-1 0 0 0,1 0 0 0,0 0 0 0,1 0 0 16,-1 1 0-16,2 1 0 0,0-2 0 0,1 0 0 0,-1 0 0 0,-1 0 0 15,1 0 0-15,-1 0 0 0,0 0 0 16,-1-1 0-16,1 1 0 0,-2 0 0 15,-1 0-128-15,-4 0-16 0,4 0 0 16,-4 0 0 0,0 0-368-16,4-1-64 0,-4 1 0 0,0 0-16 15,0 0-1184-15,0 0-224 0,0 0-48 0,-3-5-12496 0,-2 2-2496 0</inkml:trace>
  <inkml:trace contextRef="#ctx0" brushRef="#br0" timeOffset="16924.14">15452 10506 20319 0,'0'0'896'0,"0"0"192"0,0 0-864 0,0 0-224 16,15 4 0-16,-14-15 0 0,-1 11 1152 0,0 0 176 16,0 0 32-16,0 0 16 0,0 0-160 0,0 0-48 15,5-1 0-15,2 1 0 0,-2-2-176 0,1 1-32 16,0-1-16-16,1 0 0 0,1 0 64 0,-1 1 16 16,1-3 0-16,0 2 0 0,2 0-192 0,0 1-48 15,-1 0 0-15,2 1 0 0,0 1-160 0,0-2-48 16,0 1 0-16,1 1 0 0,0 0-224 0,-1 0-48 15,-3 0-16-15,2 0 0 0,1 0 32 0,1-2 16 0,-1 0 0 16,1-1 0-16,0 0-160 0,0 0-48 0,-1 1 0 16,1-2 0-16,0 0 160 0,0 0 32 15,0 0 0-15,1 1 0 0,0-2 48 0,-1 1 16 0,1 0 0 0,2 0 0 16,-1 1-160-16,1 0-32 16,0 0 0-16,-1-1 0 0,0 2-16 0,-1-1-16 0,0 2 0 15,-1-1 0-15,1 0-32 0,2 0 0 0,-2-1 0 16,1 2 0-16,-1 2-128 0,-1-2 0 0,1-3 144 0,-1 2-144 15,0-2 160-15,-1 1-32 0,1 1-128 0,1 0 192 16,-1 0 16-16,-1-1 0 0,1-1 0 16,0 1 0-16,0 0-208 0,-1 1 144 0,1-3-144 0,1 3 128 15,-2 1 16-15,2 0 0 0,-1-3 0 0,1 2 0 16,-3 0-16-16,1-1 0 0,1 0 0 16,1 0 0-16,-1 0-128 0,1 0 0 0,0-1 144 0,-1 0-144 15,4 0 0-15,0 0 144 0,-3 1-144 0,1 0 0 0,-1 1 176 0,-2-2-176 16,0 2 160-16,0 0-160 0,-1 1 160 15,0 1-160-15,-1 0 160 0,1 0-160 0,1 1 128 0,-1-1-128 16,0 1 0-16,-1 0 144 0,1-1-144 16,1 1 0-16,-1 0 144 0,1-1-144 0,0 0 0 0,1 0 0 15,-1-1 0-15,2 0 0 0,-1-1 0 0,1 0 0 16,-2 0 0-16,1 1 0 0,-3 0 0 0,1 0 0 16,0 0 0-16,1 0 128 0,0 0-128 0,1 0 0 0,-1 0 0 15,2 0 128-15,-1 0-128 0,0 0 0 16,-2 0 0-16,1 0 128 0,3-2-128 0,-2 2 0 15,1-1 0-15,-2 1 128 0,0-1-128 0,-1 1 0 16,0 0 0-16,1 0 0 0,-1 0 0 0,0 1 0 16,-1 0 0-16,1 1 128 0,0-2-128 0,1 0 0 15,-2 0 0-15,2 0 128 0,0 1-128 0,0 0 0 0,-1 0 0 16,0 0 0-16,1 1 0 0,0 0 0 0,-1-1 0 0,1 1 0 0,-1 0 0 0,1 2 128 16,0-1-128-16,-2 0 0 15,1-1 0-15,1 1 0 16,0 0 0-16,-1 0 128 0,2 0-128 0,1 0 0 0,-2 0 128 15,0-1-128-15,1-1 0 0,1 0 128 0,-2-1-128 0,1 0 0 16,0-2 0-16,-1 2 128 0,-2-2-128 0,1 1 0 0,1 0 0 16,-1 0 128-16,-1-1-128 0,-1 1 0 15,2 1 0-15,-1 0 128 0,-1 1-128 16,0 0 0-16,-1 0 0 0,0 0 144 0,1 1-144 0,1 0 0 16,-1-1 128-16,0 0-128 0,-1-1 0 0,2 2 0 15,-1-2 128-15,0 1-128 0,0 0 0 0,-1 2 0 16,1-3 0-16,0 1 0 0,-1 0 128 0,0 0-128 15,-1-1 0-15,0 0 0 0,1-1 0 0,0 1 0 16,1 0 128-16,0 0-128 0,0-1 0 0,-1 1 0 0,2 0 0 16,1 0 0-16,-1 0 0 0,1 0 0 0,0 1 0 15,-1 0 0-15,0 0 0 0,0 1 0 0,1 0 0 0,-1 0 0 16,2-1 0-16,-1 0 0 0,-1-1 128 16,0 0-128-16,0 0 0 0,0-1 0 0,-1 0 0 0,1 0 0 15,-2 0 0-15,1 0 0 0,0 0 128 0,0 1-128 16,0 0 0-16,0 1 0 0,-1 0 0 0,1 0 0 0,0 0 0 15,0 0 0-15,0-2 128 0,1 1-128 16,-1 0 0-16,1-1 0 0,0 1 0 0,0-1 0 16,0 1 0-16,1 0 0 0,-1 1 0 0,-1-1 0 15,0 0 0-15,0 0 0 0,0 0 0 0,1 0 0 16,-1 0 128-16,1 2-128 0,0 0 0 0,-1 0 0 16,1-1 0-16,0 1 0 0,1-2 0 0,-1 1 0 15,-1 1 0-15,1 0 0 0,0-2 0 0,1 0 0 0,-1 0 0 0,-2 1 0 16,1 0 128-16,2 0-128 0,-1-1 0 0,-1-1 0 15,-3-1 0-15,2 0 0 0,-1 0 0 0,1 1 0 16,1-2 0-16,-1 2 0 0,-1 0 0 16,1 1 0-16,0 1 0 0,0 0 0 0,1 0 0 0,1 1 0 15,-1-2 0-15,1 0 0 0,0-2 0 0,0 2 0 16,-1 0 128-16,0-1-128 0,-1 0 0 0,2 0 0 0,-1 0 0 16,1 0 0-16,-1-1 0 0,0 1 0 0,1 0 0 0,0 2 0 15,0-2 0-15,-1 1 0 0,-2 1 0 0,2-1 0 16,0 0 0-16,2 1 0 0,0 0 144 15,0-1-144-15,1 0 0 0,0 0 144 0,-1 1-144 16,0 0 0-16,1 0 144 0,0 1-144 0,1 1 0 0,-3 0 0 16,1 2 0-16,0-1 128 15,2 0-128-15,-1-1 0 0,-1-1 0 0,0 0 0 16,1 1 0-16,-1 0 0 0,-1 0 0 0,1 0 0 0,-2 0 0 16,0-1 0-16,-1-2 0 0,0 2 128 0,-1 1-128 0,0 0 0 15,0-2 128-15,0 0-128 0,1-1 0 0,-1 0 0 0,-1-1 0 16,-2 1 128-16,-3 0-128 0,0 0 0 15,0 0 0-15,0 0 0 0,0 0-208 0,0 0-64 0,0 0-16 0,0 0 0 32,0 0-1216-32,0 0-240 0,0 0-48 0,0 0-16 15,0 0-1792-15,-4-5-368 0</inkml:trace>
  <inkml:trace contextRef="#ctx0" brushRef="#br0" timeOffset="20081.41">16275 10420 6447 0,'0'0'576'0,"0"0"-576"0,0 0 0 0,0 0 0 0,0 0 2688 0,0 0 416 15,0 0 96-15,0 0 0 0,0 0-1536 0,0 0-320 16,0 0-64-16,0 0-16 0,3-5-128 0,-1 1-32 15,-1-3 0-15,0 2 0 0,-1 5-304 0,1-6-64 16,-1 1-16-16,0 5 0 0,2-4-80 0,-1 0 0 0,-1 4-16 0,1-4 0 16,0 0-208-16,-1 4-32 15,1-3-16-15,1-1 0 0,-2-1-64 0,1 0-16 16,0-1 0-16,0 1 0 0,1 0-32 0,0-1 0 0,-1 0 0 0,0 0 0 16,0 0-16-16,-1 6-16 15,1-6 0-15,2 0 0 0,-2 0-80 0,1 1-16 16,-1 0 0-16,0-2 0 0,-1 0 48 0,1 1 0 15,0 1 0-15,-1 5 0 0,0-7 16 0,1 2 16 0,1 0 0 0,-2 5 0 16,0 0-32-16,1-5-16 0,-1 5 0 0,1-5 0 16,-1 5-160-16,1-6 192 0,0-1-192 15,0 1 192-15,1 1-64 0,-1-1-128 0,0-2 192 0,1 1-64 16,0 1-128-16,0 0 128 0,0 0-128 0,0 1 128 16,0 1-128-16,0-3 0 0,0 2 0 0,-2 5 128 15,3-5-128-15,-1 1 0 0,0-2 0 0,0 1 0 0,-2 5 128 16,2-5-128-16,-2 5 0 0,2-5 128 0,-1-1-128 0,-1 6 0 15,0 0 0-15,0-7 128 16,0-1 0-16,1 0-128 0,-1 1 192 0,0 1-64 16,-1 0-128-16,1 1 0 0,0 5 0 0,0 0 128 15,1-6-128-15,0 2 0 0,0-1 144 0,-1 5-144 0,0-7 0 0,1 1 0 16,0 0 0-16,1-1 128 0,-1 1-128 16,-1 1 0-16,0-2 128 0,1 1-128 15,0 1 0-15,0 0 128 0,-1 5-128 0,1-4 0 0,-1 4 0 16,1-6 144-16,-1-1-144 0,0 0 0 0,0 0 144 0,0 2-144 15,0 5 0-15,-1-6 144 0,0 1-144 0,0 0 0 16,1 0 0-16,1 0 128 0,-2-1-128 0,0 2 0 16,1-1 0-16,0 0 0 0,-1 0 0 0,0 1 0 0,1-1 0 15,0 0 0-15,0 5 0 0,0-6 128 0,0 0-128 0,0 0 0 16,1-1 0-16,-1 0 128 0,0 1-128 16,1-1 0-16,0-1 128 0,0 1-128 15,-1 1 128-15,1 1-128 0,0 0 144 0,1 1-144 0,2-2 160 0,-2 1-160 16,0 0 192-16,-1-1-48 15,-1 6-16-15,-1-5 0 0,1 0-128 0,0 5 0 0,0 0 0 0,0 0 0 16,0 0 0-16,0-5 0 0,0 5 0 0,0 0 128 16,1-4-128-16,0 0 0 15,-1-1-192-15,0 5 192 16,0 0-704-16,0 0-32 0,1-5 0 0,-1 5 0 16,0 0-416-16,0 0-96 0,0-5-16 0,0 5-14912 0</inkml:trace>
  <inkml:trace contextRef="#ctx0" brushRef="#br0" timeOffset="21378.65">17607 9831 9215 0,'0'0'400'0,"0"0"96"0,0 0-496 0,0 0 0 0,0 0 0 0,0 0 0 0,0 0 2832 0,0 0 480 16,0 0 80-16,0 0 32 0,0 0-2256 0,0 0-448 16,0 0-80-16,0 0-32 0,6 1-112 0,-6-1-32 15,0 0 0-15,0 0 0 0,4 4 176 0,-1 0 16 16,-3-4 16-16,3 5 0 0,-3-5-128 0,3 5-32 16,-1 1 0-16,0-1 0 0,-2-5-16 0,1 6-16 0,-1 1 0 15,0 0 0-15,1 1-160 0,0-1-48 0,0-1 0 16,-1 1 0-16,0 2 48 0,0-1 16 0,0-2 0 0,1 1 0 15,0-1-192-15,0 0-144 0,-1 1 192 16,1 1-192-16,0-2 256 0,0 1-48 0,1 0-16 16,-1 0 0-16,0-1-64 0,0 1 0 0,0-1-128 0,0 1 192 15,0 1-48-15,-1 0-16 0,0-1 0 16,0 2 0-16,0 1 0 0,0 0 0 0,0-2 0 16,0-1 0-16,0 1 16 0,-1 2 0 0,0 1 0 0,0-3 0 0,1-3 48 15,0 2 0 1,0 3 0-16,0 1 0 0,0-1 16 0,0 1 16 0,-1 0 0 0,0 2 0 0,0-2-80 15,0 2-16-15,0 1 0 0,0 3 0 16,1 0-128-16,0-1 0 0,1-5 144 16,0 1-144-16,0 0 0 0,0 1 144 0,-1-1-144 0,0 2 0 0,-1-1 0 15,1-2 0-15,0 1 0 16,-1 0 0-16,0 1 128 0,0-1-128 0,0 0 0 0,0-1 0 16,0 1 0-16,0-3 0 0,0-1 0 0,1-1 0 0,0 0 0 15,0-1 0-15,-1-1 0 0,1 1 0 0,0-2 0 0,0-4 0 16,0 7-208-16,0-7 80 15,0 0-1392-15,0 0-272 0,0 0-48 0</inkml:trace>
  <inkml:trace contextRef="#ctx0" brushRef="#br0" timeOffset="22164.48">17758 10184 13823 0,'4'-2'1216'0,"1"2"-960"0,1 1-256 0,1 0 0 15,1 1 1360-15,1-2 240 0,0-2 32 0,0-1 16 0,2 0-432 0,2-1-64 16,1 0-32-16,8-1 0 16,1-1 0-16,1 1 0 0,-1 1 0 0,3-1 0 0,2-2-352 0,1 2-80 15,2 4-16-15,-3 0 0 0,0 0-400 0,-2 0-80 16,-1 1 0-16,0 1-16 0,-2 1-176 16,2 1 160-1,0-2-160-15,2 1 160 0,-1 1-160 0,1-1 0 0,0 0 144 0,-1-2-144 16,3 1 224-16,-1-2-32 0,-3 1 0 0,0-3 0 0,-2 1-192 0,-1-1 176 15,-3 4-176-15,-1-1 160 16,-3 0-160-16,1 0 128 0,-1-2-128 0,-3 1 128 0,-1-2-384 0,-2 0-96 16,0 0-16-16,-2 2-13728 0</inkml:trace>
  <inkml:trace contextRef="#ctx0" brushRef="#br0" timeOffset="25511.48">16037 10599 13183 0,'0'0'576'0,"0"0"128"0,0 0-560 0,3-7-144 0,-1-2 0 0,0 3 0 16,0 1 752-16,-2 5 112 0,0-6 32 0,0 6 0 0,0 0 240 16,0 0 48-16,0 0 16 0,0 0 0 0,0 0-240 0,0 0-32 15,0 0-16-15,0 0 0 0,0 0-288 0,0 0-64 16,0 0-16-16,0 0 0 0,0 0-288 0,0 0-48 0,1 6-16 0,-1 0 0 16,-1 1 64-16,1-2 0 15,0-5 0-15,-1 6 0 0,0-1 64 0,1 1 32 16,-1 0 0-16,0 1 0 0,0 1 0 0,0 1 0 15,-1 0 0-15,1 0 0 0,0 1-16 0,0 2 0 16,-1-1 0-16,1 1 0 0,0 1-80 0,0 1-32 16,1 0 0-16,-1 0 0 0,1-3-32 0,0-1 0 15,0 0 0-15,0 0 0 0,0 1-64 0,0 1 0 16,0-1-128-16,0 1 192 0,-1 0-192 0,1 1 176 16,0-1-176-16,0 0 160 0,0-1-160 0,0 0 0 15,-1-1 144-15,1 5-144 0,0-3 0 0,1 0 0 16,-1 1 0-16,0 0 128 0,0 1-128 0,0-1 144 0,-1 2-144 0,1-3 160 15,0-1 0-15,0 1 0 0,0-1 0 0,-1 1 0 16,0-1-16-16,0 2 0 16,0-1 0-16,0 0 0 0,0 1-144 0,0 0 192 0,0 2-192 0,0-4 192 15,1 1-192-15,-1 1 0 16,-1 0 0-16,0-1 128 0,1-3-128 0,0 0 0 0,1 0 144 16,1-1-144-16,-1 0 0 0,0 0 128 0,-1-1-128 0,1 1 0 15,0 1 0-15,0 1 0 0,0-1 0 0,0 2 0 16,0 0 0-16,0-1 0 0,0 1 0 0,0 1 128 15,0-2-128-15,-1 0 0 0,1 2 0 0,0 2 0 16,-1-4 0-16,0 3 0 0,0 1 0 0,1-1 0 16,-1-2 0-16,1 1 0 0,0 0 0 0,0 2 128 15,0-3-128-15,0 0 0 0,0 0 0 0,0 0 0 16,0 2 0-16,0 0 0 0,0-1 0 0,0-1 0 16,-1 3 0-16,1-3 0 0,1 1 0 0,-1-2 0 15,0 1 0-15,0 0 0 0,-1 0 0 0,1-1 0 0,-1 1 0 16,1-1 0-16,-1 0 0 0,0 0 0 0,1 3 0 0,-1 0 0 15,0 0 0-15,0 1 0 0,0 0 0 0,0-1 0 16,0-1 0-16,-1 3 0 0,0 0 0 0,1-2 0 16,0 1 0-16,0-1 128 0,0-2-128 0,0-1 0 15,0 0 0-15,0 1 0 0,-1-1 0 0,1-1 0 16,-1 1 0-16,1-1 0 0,0 0 0 0,0 0 0 16,0-1 0-16,2-1 0 0,-1 1 0 0,0 1 0 15,-1 0 0-15,1-1 0 0,0 1 0 0,0 1 0 16,0 0 0-16,0 0 0 0,0 2 0 0,0 0 0 15,0 0 0-15,0 0 0 0,0 4 0 0,0 0 0 16,0-1 0-16,0 2 0 0,0-2 0 0,0-1 0 0,0 2 0 16,-1 0 128-16,1-1-128 0,0 1 0 0,-1-1 0 0,0-1 0 15,0 1 0-15,0 1 0 0,1-2 0 0,0-1 0 16,0-1 0-16,0 2 0 0,0 0 0 16,1-1 0-16,1-2 0 0,0-1 0 0,0 0 0 0,0-1 0 15,0-2 0-15,0-2 0 16,2-2 0-16,1 1 0 0,-2-1-384 0,-1 1 16 0,-4 1 0 0,0 0 0 15,2-5-1984-15,0 0-400 0</inkml:trace>
  <inkml:trace contextRef="#ctx0" brushRef="#br0" timeOffset="26287.5">15425 11900 5519 0,'0'0'496'0,"0"0"-496"16,0 0 0-16,0 0 0 0,0 0 3024 0,0 0 512 15,0 0 112-15,0 0 0 0,0 0-2080 0,0 0-416 16,0 0-96-16,0 0-16 0,0 0-80 0,6 1-32 0,-6-1 0 15,6 2 0-15,-1 0 16 0,2 0 0 0,0-1 0 16,1-1 0-16,0 0-144 0,0 0-32 0,2-1 0 0,2 1 0 16,1 0-16-16,-1 0-16 15,1 0 0-15,2 1 0 0,0 1-128 0,2-1-32 16,1 1 0-16,-2 1 0 0,0-1-224 0,-1 0-48 0,1 0-16 16,0 0 0-16,-2 0-288 0,1-1 160 0,0-1-160 0,-2 1 128 0,0-1-128 15,0 0 0-15,-1 0 144 0,-1 0-144 16,0-1 0-16,0 1 128 15,0 0-128-15,-1 0 0 0,1 0 0 0,-1 0 128 0,-1 1-128 16,-2-1 0-16,0 0 0 0,1 1-240 0,0 2 48 0,0 3-11072 16,-1 0-2192-16</inkml:trace>
  <inkml:trace contextRef="#ctx0" brushRef="#br0" timeOffset="30973.8">16003 11910 7359 0,'0'0'656'0,"0"0"-528"16,0 0-128-16,0 0 0 0,0 0 832 0,0 0 144 16,0 0 32-16,0 0 0 0,0 0-192 0,0 0-48 15,0 0 0-15,0 0 0 0,0 0 160 0,0 0 32 16,0 0 0-16,0 0 0 0,5 0-256 0,-5 0-32 15,5 0-16-15,0 0 0 0,0-2-96 0,1 2-32 16,-6 0 0-16,6 0 0 0,-1 0 96 0,0 0 16 0,-1-1 0 0,3 1 0 16,-7 0-64-16,7-1 0 0,0 1 0 15,1-1 0-15,-3 1 16 0,2 0 0 0,-1 0 0 0,2 1 0 16,0-1-144-16,1 2-48 0,-1 0 0 0,-1-2 0 16,3 1-80-16,0 0-32 0,-1-1 0 0,0 0 0 15,-1 1-32-15,1-1-16 0,1-1 0 0,0 0 0 16,-1 0 80-16,0 1 0 0,1 0 16 0,0-3 0 15,0 1-48-15,0-1-16 0,1 1 0 0,0 0 0 16,0 1 48-16,-1 0 0 0,1-1 0 0,1 1 0 0,0-1 48 16,-1 0 16-16,1-2 0 0,0 2 0 0,1 2-112 15,0-2-16-15,0 0 0 0,0 1 0 16,-2-2-48-16,1 1-16 0,0-1 0 0,1 1 0 0,-2 2-48 0,1-2-16 16,-1 4 0-16,0-2 0 0,-2 0 48 0,1 0 0 15,0 0 0-15,0 1 0 0,-2 0 48 0,2-1 16 16,0-1 0-16,0 1 0 0,1 1-48 0,0-1 0 15,-1-1 0-15,2 0 0 0,-1-1-64 0,-1 1 0 16,2-1-128-16,0 0 192 0,0 1-192 0,-1-1 128 16,1-1-128-16,0 1 0 0,-1 0 144 0,1 1-144 15,-1 1 128-15,1-3-128 0,-1 1 128 0,1 2-128 16,0 0 128-16,-1 1-128 0,0 1 128 0,-1 0-128 0,0-1 128 16,0 0-128-16,-1 0 176 0,0 0-48 0,2-2-128 15,-1 1 192-15,0 1-48 0,-1-1-16 0,1 0 0 0,-1-1 0 16,0 0-128-16,1 0 128 0,-1 1-128 0,1-1 128 15,0 1-128-15,0-2 0 0,-1 0 144 16,0 1-144-16,1-2 0 0,0 2 0 0,0 0 0 0,-1 1 128 16,1 0-128-16,1 1 144 0,0-2-144 0,-1 1 160 15,0-1-160-15,1 1 0 16,0 0 144-16,-1 0-144 0,1-1 128 0,-1 1-128 16,1 0 128-16,-1-1-128 0,1-1 0 0,2 0 144 0,0-1-144 15,-1 1 0-15,0 2 160 0,0-2-160 0,-1-1 128 0,-1 0-128 16,0 2 128-16,0 0-128 0,-1 1 0 0,-1 0 128 0,0-2-128 15,1 2 192-15,0 0-192 0,0 0 192 0,0-1-192 16,-1 0 128-16,1 0-128 0,0 2 128 16,0 0-128-16,0 0 0 0,-2 1 0 0,3-1 128 0,0 1-128 0,0 0 0 15,-1 1 0-15,1-1 0 0,3-1 0 0,0 0 0 16,-2-1 0-16,2 0 128 0,0-1-128 0,0 0 0 16,-1 1 0-16,1 0 0 0,0 0 0 0,1 0 0 15,-1 0 128-15,0-1-128 0,-1 0 0 0,2 0 128 16,-2 1-128-16,-1 0 128 0,0 1-128 0,0 0 0 15,-1 0 0-15,0 0 128 0,-1 0-128 0,1 0 0 0,1-1 0 0,-1 0 128 16,0 0-128-16,-1 0 0 16,-1 0 0-16,1 1 128 0,0 0-128 0,0 1 0 15,-2-1 144-15,3 0-144 0,0 0 0 0,1 0 0 0,-1 0 0 0,1-1 128 16,0 1-128-16,0 0 0 0,-1-1 0 0,1 0 128 16,3 0-128-16,-1 0 0 0,-1 0 0 0,0 1 128 15,-1 1-128-15,2-2 0 0,-2-2 0 0,0 2 0 16,-1 0 0-16,1 0 0 15,-2 0 0-15,2 0 128 0,-1 0-128 0,0-1 0 16,-2-1 0-16,2 2 0 0,-2 0 0 0,0 0 0 16,0 0 0-16,0-2 0 0,-1-4 0 0,1 1 0 0,1 2 0 0,0 4 0 15,-1 3 0-15,-1-1 0 16,1-2 0-16,0 0 0 0,0-1 0 0,0 0 0 0,0 0 0 0,-1 1 0 16,1 0 0-16,1 0 0 0,-2-1 0 0,0 0 128 15,0 0-128-15,1 0 0 0,0-1 0 0,0 0 0 0,1 0 0 16,0 1 0-16,-2 2 0 0,1-2 128 0,0 0-128 15,0 0 0-15,0 0 0 0,1-1 0 0,1 1 0 0,1-1 0 16,-2 0 0-16,1-1 0 16,-1 0 0-16,0 0 0 0,0 0 0 0,0 1 128 15,-1 0-128-15,-2-1 0 0,0 0 0 0,1 1 0 16,-1 1 0-16,-2-2 0 0,-4 2 0 0,0 0-128 16,0 0-240-16,0 0-32 0,0 0-16 15,0 0 0-15,0 0-2688 0,-1 7-544 0</inkml:trace>
  <inkml:trace contextRef="#ctx0" brushRef="#br0" timeOffset="33284.86">17798 12420 6447 0,'0'0'576'0,"0"0"-576"16,0 0 0-16,0 0 0 0,0 0 1552 0,0 0 208 15,0 0 32-15,2-5 16 0,-1-2-464 0,-1 0-80 0,0 2-32 16,0 5 0-16,0 0-544 0,0 0-112 16,0 0-32-16,0 0 0 0,0 0-288 0,0 0-64 0,0 0-16 0,0 0 0 15,0 0 16-15,0 0 16 16,0 0 0-16,0-5 0 0,0 0 176 0,0 1 48 15,0 4 0-15,0-7 0 0,0 1-112 0,0 2-32 0,1-1 0 0,-1 1 0 16,0 4-32-16,0-6-16 0,0 1 0 0,0-2 0 16,0 0-16-16,0 0 0 0,0 1 0 0,0-1 0 15,0 1-48-15,0-1-16 0,0 0 0 0,0 1 0 16,0-1-160-16,0 0 160 0,0-1-160 0,0 0 160 16,0 0-160-16,0 1 128 0,0-1-128 0,0-1 128 15,0-1-128-15,0 0 0 0,0 0 144 0,1 0-144 16,-1-1 128-16,0 0-128 0,0 1 128 0,0 1-128 15,1-1 192-15,0 1-16 0,-1 0-16 0,1 1 0 16,-1 1 0-16,0-2 0 0,0 0 0 0,0 2 0 0,1-1-160 16,-1 1 160-16,0 0-160 0,2-2 160 0,-1 0-160 0,0 0 0 15,-1 0 144-15,1 0-144 16,0-1 0-16,0-2 0 0,0 0 0 0,0 2 128 0,0-1-128 0,0 1 0 16,0-3 0-16,-1 3 0 0,1-1 0 0,0 1 0 15,0-1 0-15,0 2 0 0,0-3 0 0,0 1 0 16,0 1 0-16,0-1 128 0,1 1-128 0,-1 0 0 0,0-2 0 15,0 1 128-15,-1 1-128 0,1-1 144 16,0 1-144-16,0 1 160 0,0-3-16 0,0 0 0 16,0 1 0-16,0 1 0 0,0-2-144 0,0 0 160 15,0 1-160-15,0-2 160 0,0 0-160 0,0 0 0 0,-1 0 0 16,1-2 128-16,0 1-128 0,-1 0 0 16,0 0 0-16,0-1 0 0,-1 5 0 0,1 0 128 0,0-1-128 0,0-1 0 0,0 0 0 15,0-2 0-15,-1-1 0 0,0 0 0 16,0 0 0-16,1-3 0 0,0 2 0 0,0 0 0 15,0-2 0-15,-1 4 0 0,1 2 0 0,0-2 0 16,0 0 0-16,0-1 0 0,0 0 0 0,0 1 0 16,0-1 0-16,0-1 0 0,0 0 0 0,0-2 0 0,0-1 0 15,0 1 0-15,0-1 0 0,-1 0 0 0,2-3 0 0,-1 0 0 16,0-1 0-16,0 2 0 16,0-1 0-16,0 1 0 0,-1-1 0 0,2 1 0 0,-1-1 160 15,0 2-160-15,0-2 192 0,0 3-192 16,0 0 128-16,1-2-128 0,-1 2 0 0,1 1 0 15,0 3 128-15,1-1-128 0,0 0 0 0,-1 2 0 0,-1-1 0 16,2 2 160-16,0 4-160 0,-1 1 128 0,0-2-384 16,-1 0-96-16</inkml:trace>
</inkml:ink>
</file>

<file path=ppt/ink/ink2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0:40:06.979"/>
    </inkml:context>
    <inkml:brush xml:id="br0">
      <inkml:brushProperty name="width" value="0.05292" units="cm"/>
      <inkml:brushProperty name="height" value="0.05292" units="cm"/>
      <inkml:brushProperty name="color" value="#FF0000"/>
    </inkml:brush>
  </inkml:definitions>
  <inkml:trace contextRef="#ctx0" brushRef="#br0">8291 751 1036 0,'-9'-30'92'0,"9"22"-73"0,-4-7-19 0,-4 4 0 0,3-8 39 0,1 4 4 0,-5-4 1 0,5 3 0 15,-4-3 11-15,8 0 2 16,-13-3 1-16,4 3 0 0,1 7 15 0,-1-7 3 16,-8 0 1-16,4 4 0 0,-4 0-21 0,0 0-5 15,0 3-1-15,0-3 0 0,8 11-17 0,-12-3-3 16,0-5-1-16,4 12 0 0,4-7-9 0,-9 7-3 0,1 0 0 0,4 0 0 15,4 7-17-15,-8-3-16 0,4 4 4 0,-5-1 0 16,9 5 12-16,-8-5-11 16,4 5 11-16,0-5-10 0,4 5 10 0,0-5 0 15,-4 1 0-15,13 3-8 0,-13-3 8 0,4 3 0 0,4 8 0 0,-3-11-8 16,7 3 8-16,-3-3 0 16,-1 3 0-16,1 4 0 0,-1-3 0 0,1-5 0 0,-1 9 0 0,5-1 0 15,-9-4 0-15,4 1 0 0,-3 3 0 0,3 4 0 16,0-8 0-16,-3 8 0 0,3-4 0 0,5 4 0 15,-13-7 0-15,4 7 0 0,-4-4 0 0,4 4 0 16,4 0 0-16,-8 0 0 0,0 0 0 0,0 0 0 16,4 0 0-16,1 0 0 0,-6 0 0 0,6 0 0 0,-1 0 0 0,0-4 0 15,9 4 0-15,-5 0 0 16,-4 0 0-16,5 0 0 0,4 11 0 0,-1-11 0 16,1 8 0-16,4-4 0 0,0 3 0 0,0 1 0 15,4-1 0-15,1 1 0 0,-1 3 0 0,0-3 0 0,9 3 0 0,-9-3 0 16,5-8 8-16,-1 8-8 15,5 3 13-15,4-11-1 0,5 11-1 0,-1-7 0 0,0 7 1 0,9-11 1 16,-8 4 0-16,7-4 0 0,1 4 0 0,5-4 0 16,3 0 0-16,5 0 0 0,-5 0-5 0,1 0-8 0,-5 0 11 15,4 0-11-15,1 0 8 16,-1 0-8-16,-4 8 0 0,-4-8 0 0,5 0 8 0,-6 0-8 16,1-1 0-16,-8 1 0 0,-1 0 0 0,-4 0 8 15,-4 0-8-15,0 0 0 0,-5 0 11 0,-8 0-11 16,5 0 10-16,-5 0-10 0,-9 4 11 0,1 8-11 15,-10-12 12-15,-3 11-12 0,0 4 20 0,-13-7-4 16,-5 3 0-16,-4 8 0 0,1-4-5 0,-5 8-2 0,-9-4 0 0,9-4 0 16,-4 4-9-16,4-11 0 15,0-8 0-15,13 0 0 0,-1 0 8 0,5-8-8 0,9-3 0 0,4-4 8 16,4-1 0-16,5-3-8 16,-1 0 12-16,9 0-4 0,0 0-8 0,0 0-9 0,0 0 9 0,4-7-13 15,9-1 2-15,-9 1 1 0,1-1 0 0,8 4 0 16,-1-7 10-16,1 7 0 0,4 0 0 0,-4-3 0 15,4 3 0-15,5-4 0 0,-10 8 0 0,5 0 0 16,-4-7 0-16,9 14 0 0,-5-7 0 0,4 0 0 0,-4 8 0 0,9 3 0 16,-9-11 0-16,4 12-8 15,1-1 8-15,-5 4 0 0,-4 0 0 0,4 4 0 16,4 0 0-16,-4 0 0 0,-4 0 0 0,4 4 0 16,-8 4 8-16,3-8 3 0,-7 11 1 0,3 4 0 15,1-11-12-15,-1 11 0 0,-8-3 0 0,0 3 0 16,0 4 0-16,0 0 0 0,0 0 9 0,-4 7-1 0,0-7-8 0,4-4 9 15,0 4-9-15,-9 4 10 16,9-4-10-16,0 4 0 0,-4 7 0 0,4-7 0 16,0 0 0-16,0 0 0 0,0-1 0 0,0 5 0 0,-4 3 0 0,4-3 8 15,0-4-8-15,0 0 0 0,0 7 0 0,0-11 0 16,0 7 0-16,0-7 0 0,0 0 0 0,0 4 0 16,0 0 0-16,4 0 0 0,-4-4 0 0,0 3 0 15,4 5 0-15,5-4 0 0,-9 3 0 0,4 1 0 16,0-4 0-16,-4 0 0 0,9-1 0 0,-5 1 0 15,-4 4 0-15,9 3 0 0,-9-11 0 0,4 4 0 0,-4 0 8 0,0-1-8 16,-4 1 0-16,4 0 0 0,0 0 0 0,0-1 0 16,0 1 0-16,0-4 0 0,0 0 0 0,-9-4 8 15,9 4-8-15,0-3 0 0,-4-1 0 0,4 0 0 16,4 4 0-16,-8-4 0 16,0-4 0-16,4 1 0 0,0 3 0 0,0 0 8 15,0-3-8-15,0-1 0 0,0 0 8 0,4 1-8 0,0-5 8 0,-4 1-8 16,0-4 12-16,9 0-2 0,-9-4-1 0,4-1 0 15,0 1-1-15,1-3-8 0,3-1 12 0,1 0-4 16,3-4-8-16,-12 5 10 0,9-5-10 0,4 0 10 16,-5 1-1-16,1-1 0 0,-1 1 0 0,1-1 0 15,8 0-9-15,-13 1 8 0,9-5-8 0,0 5 8 16,0-1-8-16,0 1 0 0,4-1 0 0,-4-3 0 16,4 3 0-16,-5-3 0 0,10-5 8 0,-1 5-8 0,-4 0 8 0,5-5-8 15,-1 1 12-15,9 0-4 0,-13 0 0 0,9 0 0 16,4-1 0-16,4 1 0 0,-4 0-8 0,0 0 8 15,4 0-8-15,0-4 8 16,0 0 0-16,0-4 0 0,1 0 0 0,-1 4 0 16,0-4 12-16,0-3 3 0,0-1 0 0,-4 0 0 15,4 1-11-15,-8-5-3 0,4 5 0 0,-4-5 0 0,-1 5 16 0,-3-1 3 16,3 1 1-16,-8 3 0 0,0-4 2 0,-4 1 0 0,4 7 0 16,-8-4 0-16,-5 0-14 0,-4 4-2 15,0 0-1-15,0 0 0 16,0 0-97-16,4 8-19 0,1 3-4 0</inkml:trace>
  <inkml:trace contextRef="#ctx0" brushRef="#br0" timeOffset="811.54">9231 68 806 0,'-17'-8'72'0,"0"8"-58"0,4 0-14 0,0 8 0 32,-4-8-49-32,4 3-13 0,-8 5-2 0,0 3-1 15,-1 5 17-15,1 3 3 0,-1-12 1 0,1 12-167 0</inkml:trace>
  <inkml:trace contextRef="#ctx0" brushRef="#br0" timeOffset="1219.81">8043 508 2055 0,'-13'-19'91'0,"13"19"19"0,-8-11-88 0,8 11-22 0,0-8 0 0,0 8 0 0,0 0 0 0,0-11-20 15,8-4 4-15,5 7 1 0,8 4 0 0,1-3 0 16,3-1 0-16,10-3 0 0,3 11 0 0,9-12 0 16,0 12 0-16,9-7 0 0,3-1 7 0,10 4 8 15,3 1-13-15,5-1 5 0,0 4 8 16,0-8-13-16,9 4 5 0,-5-3 8 0,4 7-8 15,1-12 8-15,-1 5 0 0,-3-5 0 0,-1 9 0 0,-9-9 0 16,1 1 8-16,-9 3-8 0,4-3 40 0,-16 3 2 16,-1-3 1-16,-8-4 0 0,-1 3 23 0,-7 1 5 0,-5 3 1 15,-5 1 0-15,5-1-32 0,-4 4-7 16,-5 4-1-16,1 0 0 16,-1 4-140-16,-4 11-29 0</inkml:trace>
  <inkml:trace contextRef="#ctx0" brushRef="#br0" timeOffset="2994.82">1082 4219 1094 0,'0'0'97'0,"0"0"-77"0,-9-12-20 0,9 12 0 16,0 0 117-16,0 0 20 0,0 0 4 0,0 0 1 15,0 0-120-15,13 0-22 0,4 8-8 0,0 3 0 16,9-3 8-16,0 3-10 0,8-3 10 0,4 3-10 16,9-7 10-16,9 4 0 0,4-1 0 0,12 1 0 15,5 0 0-15,9-5-12 0,12-3 12 0,9 0-12 16,17 0 12-16,0-3 11 0,12-5-3 0,1 4 0 16,4-3 4-16,4-1 0 0,1 0 0 0,-10 1 0 15,-3-1 8-15,4 4 1 0,-13 4 1 0,4-7 0 16,-9 3 24-16,5-4 5 0,-8 8 1 0,3 0 0 15,-12 0 10-15,4 0 2 0,-4 0 1 0,-4-7 0 0,4 3-3 16,-5 0-1-16,-8 0 0 0,-4 4 0 0,-5-7-9 0,-3 3-3 16,-6 4 0-16,-7-4 0 15,-9 4-7-15,-5 0-2 0,5-3 0 0,-13-1 0 16,-8 8-2-16,-1-4-1 0,-4 0 0 0,-4 0 0 16,-9 3-16-16,1 5-3 0,-1-1-1 0,-8-7 0 15,4 0-17-15,-4 4 0 0,-5 0 0 0,1 7-845 16,-9-7-163-16</inkml:trace>
  <inkml:trace contextRef="#ctx0" brushRef="#br0" timeOffset="14669.44">12030 3163 871 0,'0'0'38'0,"0"0"9"0,0 0-38 0,0 0-9 0,0 0 0 0,0 0 0 15,13 0 80-15,0 0 15 0,-13 0 2 0,0 0 1 0,0 0-34 0,4 0-6 16,9 0-2-16,-13 0 0 15,0 0-6-15,8-4-2 0,9 4 0 0,-4 0 0 16,0 0-21-16,0-11-5 0,8 7-1 0,1 0 0 0,8-7 9 0,-9 3 2 16,-4 1 0-16,13 3 0 0,8-4-14 0,-3 1-2 15,-18 3-1-15,4-4 0 16,9 8-15-16,0 0 11 0,-9-11-11 0,-4 11 10 0,-4 0 5 0,13 0 1 16,-5 4 0-16,5-4 0 0,-9 7 2 0,9-7 1 15,-1 0 0-15,5 0 0 0,4 0 1 0,0 0 1 0,-4-7 0 0,5 3 0 16,3-4 0-16,5 1 0 15,-5-1 0-15,5 1 0 0,4 3-9 0,0-4-3 16,-9 1 0-16,1 3 0 0,-5 4-9 0,4-8 12 0,5 4-12 0,-9 4 12 16,5 0-12-16,-1 0 10 0,-3 0-10 0,-1 0 10 15,0 0-10-15,0 0 10 16,0 0-10-16,5 0 10 0,-1 0-10 0,1 4 12 16,3-4-12-16,1 8 12 0,-4-8-4 0,3 0 0 0,1 0 0 0,-4 4 0 15,3-1-8-15,-3-3 12 16,-1 0-12-16,1 0 12 0,-5 0-12 0,4 0 12 0,-4 0-12 15,5 0 12-15,-1 0-3 0,-3 0 0 0,-1-3 0 0,0 3 0 16,4 0-9-16,-3 3 12 0,-1-3-12 0,0 4 12 16,0-4-2-16,-4 0 0 0,4 8 0 0,5-8 0 15,-5 4-10-15,-4-4-16 0,4 0 4 0,0 0 1 16,0 0 23-16,1 0 5 0,-1-4 1 0,4 4 0 16,-4 0-10-16,5-8-8 0,-5 4 9 0,4 4-9 0,1-3 18 0,-1 3-2 15,-3-4-1-15,3 4 0 16,1 0-15-16,-1 0 0 0,-8 0 0 0,4 0 0 15,0 0 0-15,0 0 0 0,1 0 0 0,-1 0 0 0,0 0 0 0,0 0 8 16,0-8-8-16,1 8 0 0,3-4 0 0,-8 4 0 16,4 0 0-16,5-3 0 15,-1-1 8-15,5 8-8 0,-9-1 0 0,4-3 9 16,5 0-9-16,-9 0 0 0,5 0 9 0,-5 0-9 0,4 0 0 0,-3 0 0 16,-5 0 0-16,8 0 8 15,-8 12-8-15,4-12 0 0,0 0 8 0,0 4-8 0,1-1 0 0,-5-3 0 16,4 4 0-16,0 4 0 0,-4-8 0 0,4 4 8 15,-4-1-8-15,4 1 0 0,-4 0 0 0,0-4 9 16,0 0-9-16,-4 0 0 0,3 0 11 0,1 0-11 16,-4-4 10-16,4 4-10 0,0-4 12 0,0 1-3 15,0 3-1-15,0-4 0 0,-1 4-8 0,-3 0 8 0,0 0-8 0,-1 0 8 16,5 0-8-16,-4 0 0 0,4 0 9 0,0 0-9 16,-5 0 19-16,-3 0-1 15,3 0 0-15,1 0 0 0,0 0-18 0,-1 0 0 16,1-8 8-16,-5 4-8 0,5 4 0 0,-5-3 0 0,5-1 0 0,0 4 0 15,-1-8-8-15,5 4-3 0,-4 4 0 0,4-7 0 16,-5 7 11-16,1-8 0 16,4 4 0-16,-4 1 0 0,-1-1 0 0,5 4 0 0,0 0 0 0,0 0 0 15,-4 0 0-15,4 0 0 0,-5 0 0 0,5 0 0 16,-4 0 12-16,-1 0-1 0,-3 0-1 0,3 0 0 0,5 0-10 0,-8 0 0 16,3 0-10-16,1 0 10 15,0 0 0-15,3 0 0 0,-3 0 0 0,0 0 0 16,-5 0 0-16,5 0 0 0,-1 0 8 0,1 0-8 15,-5 0 0-15,1 0 0 0,-1 4 8 0,5-4-8 16,-1 3 0-16,1 1 0 0,-5 4 0 0,5-4 0 16,-5-1 0-16,1 1 0 0,-1 4 0 0,-4-4 0 0,5-1 0 0,-5 1 0 15,4 4 0-15,-4-8 0 0,0 0 0 0,-4 4 0 16,4 3 0-16,0-3 0 16,-4 0 11-16,4-1-11 0,-4-3 10 0,4 4-10 0,0 0 0 15,0 0 0-15,-4-4 0 0,8 4 0 0,-3 3 0 0,-1-7 9 16,4 0-9-16,-4 0 8 0,4 4-8 0,1-4 0 0,-1 0-12 15,1 4 12 1,-1-4 0-16,0 0 0 0,-4 0 0 0,5 0 12 0,-5 0-12 0,4 0 8 16,1 4-8-16,-5-4 8 0,0 0 0 0,0 0-8 0,4 0 12 15,-4 0-4-15,0 0 2 0,1 0 0 0,-1 0 0 0,-5 0 0 16,6 0-1-16,-1 0 0 16,-5-4 0-16,6 4 0 0,-6 0 11 0,1 0 3 15,0 0 0-15,-4-4 0 0,-1 0-23 0,-8 4-18 0,9 0 3 0,-9 0 1 16,0 0 14-16,8 0 0 0,-4-11 0 0,-4 11 0 31,-8 0-180-31,-5-12-39 0,-38-10-8 0,-9-28-1 0</inkml:trace>
  <inkml:trace contextRef="#ctx0" brushRef="#br0" timeOffset="45816.67">12380 5389 1868 0,'35'-8'83'0,"-35"8"17"0,-5-8-80 0,5 1-20 16,13 3 0-16,4-4 0 0,0 5 16 0,-4-5 0 15,-4 1 0-15,8 3 0 16,13 4 10-16,-17-4 2 0,-13 4 0 0,0 0 0 16,17 0-28-16,-17 0 0 0,0 0 0 0,0 0 0 0,0 0 8 0,13 0 5 15,4 0 2-15,-17 0 0 0,0 0 5 0,17 0 2 16,4 0 0-16,-4 0 0 0,-4 0-13 0,4 0-9 16,0 0 12-16,0 0-12 0,5 0 9 0,-1 0-9 15,-8 0 0-15,8-4 9 0,1 4-9 0,-5-4 0 0,0 4 0 0,0 4 8 16,0 0 5-16,0 0 1 15,0 0 0-15,0-1 0 0,5-3-3 0,-1 12-1 0,0-12 0 16,1 3 0-16,8 1 2 0,-5 0 1 0,-3 0 0 0,3-4 0 16,1 4 5-16,4-4 1 0,0 0 0 0,0 0 0 15,0 0 5-15,-1-4 2 0,1 0 0 0,0 0 0 16,-4 4-26-16,4 0 0 0,-5-4 0 0,5 1 0 16,-4 3 0-16,0-8 15 0,-1 4-3 0,1 1 0 15,0 3 4-15,-1 0 0 0,-3 0 0 0,7 0 0 16,1 0-16-16,-4 0 11 15,-9 3-11-15,9-3 10 0,-5 0-10 0,5 4 8 0,-1 4-8 16,1-8 8-16,0 3-8 0,-1 1 0 0,1 0 0 0,0 0 0 16,-5 0 0-16,5-4 0 0,-1-4 0 0,1 8 0 15,0-1 0-15,-1-3 12 0,-3 0-4 0,3 0 0 16,1 0 13-16,-1 0 3 0,1 0 0 0,0 0 0 0,-1 0-24 16,1 0-8-16,0 0 0 0,-1-3 0 0,-3 3 19 0,-1 0 4 15,5 0 1-15,-5 3 0 0,5-3-16 0,-1 4 0 16,1 0 0-16,0-4 0 15,-1 0 0-15,-3 0 0 0,3 4 0 0,1-4 0 0,0-4 0 16,-1 4 9-16,1 0-9 0,-1 0 8 0,1 0-8 0,0 0 0 16,4-4 0-16,-5 0 0 0,1 4 0 0,0-7 0 15,3 3 9-15,-3 0-9 0,0 0 0 0,-1 1 9 16,1-5-9-16,0 4 0 0,-1-3 8 0,5 3-8 16,0-4 0-16,-4 5 0 0,4-5 8 0,-5 8-8 15,1-8 0-15,0 8 0 0,4-3 0 0,-5-1 0 0,1 0 8 0,-1 4-8 16,1-4 0-16,0 4 0 15,-1 0 0-15,-3 0 0 0,3 0 8 0,1 0-8 16,0-4 0-16,-1 4 0 0,5 0 0 0,-4 0 0 0,-1 0 0 0,5 0 0 16,-4 0 0-16,4-3 0 0,0 6 8 0,4-3-8 15,-4 0 8-15,0 0-8 0,-4 0 9 0,3 0-9 16,1-3 12-16,-4 3-3 0,0 0-1 0,-1 3 0 16,1-3-8-16,0 0 8 15,-1 4-8-15,1 0 8 0,-1-4-8 0,1 0 0 16,0 0 9-16,-5 4-9 0,5 0 0 0,-1-4 0 15,-3 0 0-15,8 0 8 0,-5 0-8 0,5 0 0 0,-4 0 8 0,4 0-8 16,-5-4 0-16,5 4 0 0,-4-4 0 0,0 4 0 16,-1 0 12-16,1-4 0 0,0 0 1 0,-5 4 0 15,5 0-13-15,-5-3 0 0,5 3 0 0,-5-4-10 0,0 0 18 16,1 4 4-16,-1-4 1 0,-4 4 0 0,4 0-13 0,1 0-12 16,3 0 3-16,1 0 0 0,-5 0 9 0,1 0 0 15,-1 0 0-15,5 4 0 16,-5-4 8-16,5 0 0 0,-1 4 0 0,1-4 0 15,0 4-8-15,4-4-12 0,-5 3 4 0,1-3 0 16,0 4 8-16,-1 0 11 0,1 4-3 0,-5-5 0 16,1 1-8-16,3 0 0 0,-3 4 0 0,-1-5 0 15,0 1 0-15,5 4 0 0,-5-1 0 0,5-3 0 0,0 4 0 16,-1-5-11-16,5 1 3 0,0 0 0 0,0-4 8 0,0 4 11 16,0-4-3-16,4 4 0 0,-4-4-8 0,4 3 0 15,0-3 0-15,1 0 0 0,-1 0 0 0,-4 0 0 16,4 0 0-16,-4 0 0 0,0 4 0 0,4-4 0 0,0 0 12 0,-4 0-4 15,4 0 0-15,0 0 0 0,0 0 0 0,5 0 0 16,-5 0 0-16,5 0-8 16,-1-4 12-16,0 4-4 0,1-7-8 0,-1 7 12 0,-3-4-12 15,-1 0 12-15,0-3-12 0,4-1 0 0,-8 1 0 0,5-1 0 16,-1 4 0-16,-4-3 12 0,4-1 0 0,-4 0 0 16,4 5-12-16,0-1 8 0,-4 0-8 0,4 0 8 15,-12 4-8-15,3-4 0 16,1 1 0-16,4 3 8 0,-5-4-8 0,-8 4 0 0,5 4 0 0,-5-4 0 15,0 0 0-15,0 0 0 16,0 0 0-16,-4 0 0 0,0 0 0 0,-5-4-11 0,-8 4 11 0,9-4-8 31,0-4-81-31,-5-3-16 0,-4-4-3 0,-9-4-1163 0</inkml:trace>
  <inkml:trace contextRef="#ctx0" brushRef="#br0" timeOffset="82201.62">13427 6012 1555 0,'0'0'68'0,"0"-4"16"0,0 4-68 0,0 0-16 0,0-8 0 0,5 1 0 16,-1-1 118-16,-4 8 20 0,9-4 4 0,-9 4 1 15,8-4-95-15,5 4-20 0,0-3-3 0,0 3-1 0,-1 0-24 0,5 0 0 16,-4 3 0-16,4 1 0 15,-4 0 0-15,4-4 0 0,0 4 0 0,0 0 0 0,1-4 0 0,-1 0 0 16,4 3 0-16,5-3 0 16,-5 0 27-16,0 0 0 0,1 0 0 0,3-3 0 0,5 3 5 0,-4-4 2 15,0 0 0-15,4 0 0 0,4 0-3 0,-4 1-1 16,0 3 0-16,4-4 0 0,-4 0-30 0,0 0-13 16,4 0 1-16,0 1 0 0,-4 3 12 0,0-4 0 15,4 0 0-15,0 4 0 16,0 0 9-16,5 0-1 0,-1 0-8 0,1 0 12 0,8 0 4 0,-5 0 0 15,1 0 0-15,0 4 0 0,4 0-8 0,0-4 0 16,0 0-8-16,0-4 12 0,4 4-4 0,0-4-8 16,1 4 11-16,-1 0-11 0,0-4 11 15,1 0-11-15,-1 1 10 0,0-1-10 0,0 0 33 0,1 4 1 16,-10-8 0-16,5 5 0 0,0-1-34 0,-4 4 0 0,-4-8-12 0,3 8 3 16,1 0 9-16,0 8 12 15,0-8-2-15,-5 0-1 0,5 0-9 0,-1 4 0 0,-3-1 0 0,-1 1 0 16,5 0 0-16,-9 0 0 15,5 0 0-15,-5 3 0 0,9-3 0 0,-9 0 0 0,9 0 0 0,-5-1 0 16,1 1 9-16,-1 0-9 16,9-4 10-16,-4 4-10 0,-1 0 10 0,1-4-10 0,0 3 10 0,0-3-10 15,-5 0 0-15,5 0 0 0,-5 0 0 0,1 4 0 0,-1 0 0 16,1 0 0-16,-1 0 0 0,5-1 0 16,-5 1 0-16,1 0 0 0,-9 0 0 0,8 0 0 0,1-1 8 15,-1 5-8-15,5-4 0 0,-5 3 9 16,1-3-9-16,-5 4 8 0,4-4-8 0,-3 3 8 0,-1-3 0 0,-4 4-8 15,4-5 12-15,0 1-4 16,-4 4-8-16,4-4 0 0,5-1 0 0,-5 1 0 16,4 4 8-16,1-5 0 0,-5-3 0 0,0 4 0 15,5 0-8-15,-5 0 0 0,-4 3 0 0,4-3 8 0,-4 0-8 0,4 0 0 16,-4 0 0-16,0-1 0 0,0-3 0 0,0 0 12 16,0 0-2-16,-1 0 0 15,1 0 8-15,-4 0 2 0,4 0 0 0,0 0 0 0,4 0-20 0,-4 0-17 16,-4 0 3-16,-1 4 1 0,1-4 13 15,-1 0 0-15,-3-4 0 0,3 1 0 0,1 3 8 0,4-4-8 16,-4 0 9-16,-1 4-9 0,-3 0 8 16,3 0-8-16,-3-4 0 0,3 0 0 0,-3 1 16 0,3-5-4 15,-8 4 0-15,5-3 0 0,-1-1-12 0,1 4 0 0,-1 1 0 0,0-1 0 16,5-4 0-16,0 1 0 16,-9 3 0-16,8-4 0 0,1 4 0 0,-5 1 0 0,1-5 0 0,-5 0 0 15,8 5 0-15,-3-1 0 16,3 0 0-16,1-4 0 0,-5 5 0 0,5 3 0 0,0-8 0 0,-1 8 0 15,-3-4 0-15,3 0 0 16,-3 1 0-16,3 3 0 0,-3-4 0 0,3 0 0 0,-8 4 0 0,9 0 0 16,0-4 0-16,-5 4 0 15,5-4 0-15,-1 4-10 0,1 0 10 0,0 0 0 0,4-3 0 0,-5 3 0 16,1 3 0-16,-5 1 0 0,5-4 0 0,-1 0 0 16,-3 0 0-16,-1 4 0 0,5-4 0 0,-1 0 0 15,1-4 0-15,4 4 0 0,-4 4 0 0,-5-4 0 16,9-4 0-16,-9 4 0 0,9 0 0 0,-8 0 0 15,3 4 0-15,-3-4 0 0,3 0 8 0,1 0-8 16,-5 0 0-16,5 0 0 0,0 0 0 0,-5 0-8 16,0 4 8-16,5 0 0 0,0-4 0 0,3 0 0 15,-7 3 0-15,3-3 0 0,1 0 0 0,0 4 0 0,4 0 0 0,-5 4 0 16,5-5 0-16,-4 1 0 16,0 0 0-16,-1 4 0 0,1-8 8 0,-1 3-8 0,-3 5 0 0,-1-8 0 15,5 4 0-15,-5 0 0 16,1-1 0-16,-1 1 0 0,5 4 0 0,-5-4-8 0,0-4 8 0,-4-4 0 15,9 4 0-15,-5 0 0 16,1 0 0-16,-1 0 0 0,5 0 0 0,-5 0 8 0,0 0-8 0,5 0 9 16,-9 0-9-16,0-4 10 15,5 4-10-15,-1 0 0 0,0 4 0 0,1-4-11 0,-5 0 11 0,4 0 0 16,1 0 0-16,-5 4 0 0,0-4 0 0,4 0 0 0,-4 0 0 0,0 0 0 16,0 3 0-16,1 1 0 15,3-4 0-15,-4 0 0 0,0 0 0 0,4 0 0 0,-3 0 0 0,3 0 0 16,0 4 0-16,1-4 0 15,-1 4 0-15,0-4 0 0,5 0 0 0,-5 4 0 0,1-4 0 0,3 3 0 16,-3-3 0-16,3 0 0 16,1 0 0-16,-5 0 0 0,5 0 0 0,0 0 0 0,4 0 0 0,0 0 0 15,-5 0 0-15,5 0 0 0,-4 0 0 0,-1 0 0 16,1 0 0-16,0 0 0 0,-1 4 0 0,1-4 8 16,4 4-8-16,-5-4 0 0,5 0-8 0,0 0 8 15,-4-4 0-15,4 8 0 0,4 3 0 0,-4-3 0 16,0-8 0-16,0 4 0 0,4 0 0 0,-4-3 0 15,4 3 0-15,0 0 0 0,0 3 0 0,-4-3 0 16,5 0 0-16,-1 4 0 0,0-4 0 0,-4 4 0 16,8-4 0-16,-4 0 0 0,1 4 0 0,3 0 0 15,1-1 0-15,-5-3 0 0,4 0 0 0,1 4 0 16,-1 0 0-16,5 0 0 0,-5 0 0 0,-4-1 0 0,5-3 0 0,-1 0 0 16,-3 4 0-16,3 0 0 15,-4 0 0-15,5-4 0 0,-1 4 0 0,5-4 0 0,-5 0 0 0,5 0 0 16,-4 0 0-16,3 0 0 15,1-4 0-15,0 4 0 0,-1 0 0 0,-3 0 0 0,4 0 0 0,-5-4 0 16,5 4 0-16,0 0 0 16,-9-4 0-16,9 4 0 0,-5 4 0 0,0-4 8 0,-3-4-8 0,3 0 0 15,1 1 0-15,3-5 8 0,1 4-8 0,-5 0 12 0,1 4-4 0,-5-7 0 16,0 3 0-16,0 0 0 16,-4 0 0-16,-4 4 0 0,0-7-8 0,-1 7 11 0,-3-4-11 0,-1 4 12 15,0 0-12-15,-3 0 8 16,-6-4-8-16,5 4 8 0,-4 0 1 0,0 0 0 0,0 0 0 0,-5 4 0 15,1-4 1-15,-9 0 0 16,9 11 0-16,-9-11 0 0,0 0-10 0,0 0 0 0,0 0 0 0,0 0-11 16,0 8 11-16,0-8-8 15,-5 8 8-15,1-1-8 16,-9-3-94-16,-4 0-18 0,-4-4-4 0,-13 0-1140 0</inkml:trace>
  <inkml:trace contextRef="#ctx0" brushRef="#br0" timeOffset="85186.71">20372 6099 1382 0,'-9'-15'61'0,"9"11"13"0,-9 0-59 0,9 4-15 15,0 0 0-15,0-4 0 0,-4 1 111 0,4-1 19 0,0 4 4 0,-4-4 1 16,-5 4-105-16,5-4-21 0,4 4-9 0,0 0 8 15,0 0 10-15,0 0 2 0,0 0 0 0,-8 0 0 16,3 0 20-16,-3 0 5 0,-1 0 1 0,9 0 0 16,0 0-1-16,0 0 0 0,0 0 0 0,0 0 0 15,0 0-14-15,0 0-3 0,-4-7-1 0,0 3 0 0,-1 0 9 0,5 4 1 16,-4-8 1-16,4-3 0 16,0 0-14-16,0 3-2 0,0-3-1 0,4-8 0 0,-4 3 1 0,0-3 0 15,0-3 0-15,0 3 0 16,0-8 2-16,0 0 0 0,-4-3 0 0,0 0 0 0,4-12-12 0,-4 4-3 15,4-11 0-15,-9 7 0 16,5 0-9-16,-1-4 8 0,5 1-8 0,-4 3 8 0,0 0-8 0,4 4 0 16,0 0 0-16,0 0 0 0,0 4 0 0,0 0 0 0,4 0 0 0,0 3 8 15,1-3-8-15,-1 8 0 16,-4-5 0-16,9 5 0 0,3-1 0 0,-3 0 0 0,-1 5 0 0,1-1 0 16,0 0 0-16,-1 0-9 15,1 8 9-15,-1 0 0 0,1 4-9 0,4-5 9 0,-1 5 0 0,1 0-9 16,0 3 9-16,4 0 0 15,-4 5 0-15,4-9 0 0,4 8 0 0,1-3 0 16,-1 7 0-16,1-4 0 0,7 0 0 0,1 4-8 16,0 0 0-16,9 0 0 0,-1 0 8 0,9 0 0 0,0 4 0 0,9 0 0 15,4 0-10-15,8-1 0 0,0 1 0 0,9 0 0 16,0 4 10-16,0-5 0 0,4 5 0 16,-4 0 0-16,4-5 0 0,1 1 0 0,-1 4 0 0,-4-4-8 15,0 3 8-15,4 1 0 0,-4-4 0 0,4-1 0 16,4 1 0-16,5 4 0 0,-4-8 0 0,3 0 0 15,-3-4 0-15,4-4 9 0,4 1-9 0,0-1 10 16,-5 4-10-16,1 1 12 0,0-5-12 0,-9 4 12 16,-4-3-12-16,-4 7 12 0,-1-12-12 0,-8 8 12 0,-4 4-12 0,0 0 0 15,-5-3 0-15,-3 3 0 16,-1 3 0-16,-4-3 0 0,0 0 8 0,-4 4-8 0,4 0 0 0,-4 4 0 16,-1-1-12-16,1-3 12 15,0 0 0-15,-1 0 0 0,1-1 0 0,0-3 0 0,0 0 0 0,-5 0 0 16,1 0 0-16,-1 0 0 15,0 0 0-15,-3 0 0 0,-1 0 8 0,-4 0-8 0,-5 0 0 0,1 0 0 16,0 0 0-16,-5 0 0 16,0 0 0-16,1 0 0 0,3 0 0 0,-3 0 0 0,-9 0 0 0,8 0 0 15,0 0 0-15,-4 0 0 0,1 0 0 0,-1 0 0 16,-5 0 8-16,6 0-8 0,7 8 0 0,-8-4 0 16,-8-4 0-16,4 0 0 0,4 4 8 0,-4-1-8 0,-9-3 12 15,-4 0-4-15,13 0-8 0,-5 4 0 16,1 0 0-16,-9-4 0 0,-9 4 0 0,9-4 8 15,13 0-8-15,0 4 8 0,-13-4-8 0,0 0 0 16,13 3 0-16,-1-3 8 0,6 4-8 0,-10 0 0 0,5 0 0 16,0-4 0-16,4 0 0 0,-4 0 0 0,-13 0 0 0,12 0 0 15,6 4 0-15,-6-1 8 16,-12-3-8-16,0 0 0 0,0 0 0 0,13 8 0 0,-4-4 0 0,-9-4 0 16,0 11 0-16,8 8 0 15,5-11 0-15,-4 7 0 0,-5-4-10 0,0 8 10 0,9 0 0 0,0 0-9 16,-5 4 9-16,-3 4 0 15,3-8 0-15,1 0-8 0,8 3 8 0,-4 5 0 0,-9-4 0 0,0 7 0 16,1-11 0-16,3 4 0 16,5 4 0-16,-5-5 0 0,-3 5 0 0,3 3 0 0,1-7 0 0,-1 0 0 15,-8 0 0-15,5 3 0 0,7 1 0 0,-7-1 0 0,-5 1 0 0,0 0 0 16,0-1 0-16,8-3 0 16,1 4 0-16,-5-8 0 0,-12 3 0 0,8-3 0 0,8 4 0 0,-4-4 0 15,-8-4 0-15,4 4 8 16,0-4-8-16,0 4 0 0,0-3 0 0,-4-1 0 0,-5 0 0 0,5-4 9 15,4 1-9-15,-4-1 0 16,-5 1 12-16,5 3-4 0,4-11 0 0,-4 7-8 0,4 4 15 0,-9-7-4 16,5-1-1-16,0 5 0 0,8-5 1 0,-8 5 0 15,-9-5 0-15,4 5 0 0,5 3-11 0,-5 0 0 16,-8-3 0-16,4 3 0 0,-4 0 0 0,5 0 0 16,-1 0-9-16,-9 4 9 0,1 0 0 0,4-4-8 15,0 1 8-15,0-1 0 0,-18 0 0 0,10-4 0 0,3-3 0 16,1 3 0-16,-13-3 0 0,-5 0 0 15,-8-5 0-15,-4 1 0 0,-9-4 0 0,-8-4 0 16,-13-3 0-16,-22-1 0 16,-21 1-28-16,-25-1-11 0,-22 4-2 0,-34 0-1221 0</inkml:trace>
  <inkml:trace contextRef="#ctx0" brushRef="#br0" timeOffset="121810.08">10269 8290 1324 0,'0'-19'118'0,"0"8"-94"16,0 0-24-16,-4 3 0 0,4-3 93 0,-4-1 15 15,4 5 2-15,-4-1 1 0,4 0-74 0,0 1-14 0,0 7-3 0,0 0-1 16,-5-8-19-16,5 8 0 16,0 0 0-16,0 0 0 0,0 0 0 0,0 0-16 0,0 0 4 0,0 0 0 15,0 0 12-15,0 0 0 16,0 0-10-16,0 0 10 0,0 0 0 0,9 12 0 15,-5-5 0-15,-4-7 0 0,9 8 9 0,-1-1 7 16,1 1 0-16,-1 3 1 0,-3-3 10 0,3 0 1 0,5-5 1 0,-9 5 0 16,-4-8 16-16,13 8 3 0,0-5 1 0,-5 5 0 15,5-4-13-15,0 3-2 0,-4-3-1 0,-1 4 0 16,5-4-13-16,0-1-4 0,0 1 0 0,-1 0 0 16,-3-4-16-16,0 4 0 0,-9-4 0 0,12 4-9 15,-7-4 9-15,3 3 12 0,-8-3-2 16,9 0-1-16,4 0-9 0,-13 0 0 0,0 0 9 0,0 0-9 15,8 0 0-15,-8 0 0 0,0 0 0 0,0 0 0 16,0 0 12-16,9-3-1 0,-9 3-1 0,0 0 0 16,0 0-10-16,0 0 0 0,0 0 0 0,0 0 8 15,-5-8-8-15,1-3 12 0,4 3-12 0,0 0 12 16,0 8-12-16,-4-7 0 0,-5 3 9 0,5-4-9 0,-5 1 0 0,9 7 0 16,-4-8 0-16,-4 1 8 0,3 3-8 0,-3 0 0 15,8 4 0-15,-4-4 0 16,4 4 0-16,-9-7 0 0,0-1 0 0,9 8 0 15,0 0 0-15,-8-4 0 0,-5 0 0 0,13 4 0 16,0 0 0-16,0 0 0 0,-8 0-9 0,-1-3 9 0,0-1 0 0,9 4 0 16,0 0 0-16,-8-4 0 0,-5 4 0 0,13 0 0 15,0 0-9-15,0 0 9 0,0 0 0 0,0 0-8 16,0 0 8-16,0 0 0 0,0 0-12 0,0 0 12 0,9 11-12 0,-5-3 12 16,9-4-10-16,-5 3 10 0,5-3-8 0,0 0 8 15,0 4 0-15,0-5 0 16,-1 5 0-16,5-4-8 0,1 0 8 0,-1 3 0 15,0-3 0-15,4-4 0 0,1 4 11 0,-1 0-3 16,0-4 0-16,1 3 0 0,3 1 2 0,-3 0 0 16,-1 0 0-16,0 0 0 0,-4-1 0 0,9 1 0 0,-5-4 0 0,1 4 0 15,-5 0-2-15,4 0 0 0,1-4 0 0,3 0 0 16,-3 3 4-16,8-3 1 0,-9 4 0 0,13 0 0 16,13-4-13-16,-13 4 0 0,-17 0 0 0,13-1 0 15,9 1 0-15,-1 0 0 0,-8 0 0 16,-4 0 0-16,4-1 0 0,4 1 0 0,0-4 0 0,0 8 0 15,-8-4 12-15,4 3-1 0,8 1 0 0,-4-5 0 16,-8 1-11-16,8 0-14 0,9 7 3 0,-5-7 1 16,1 0 10-16,-5 4 0 0,-4-5 0 0,8 1 0 15,5 0 8-15,-4-4-8 0,-14 0 8 0,1 4-8 16,8 3 0-16,0-7 0 0,-8 4 0 0,4 0 0 0,-4-4 0 0,3 4 0 16,1-4 0-16,-8 4 8 0,-9-4-8 0,12 0 0 15,9-4 8-15,1 4-8 16,-10 0 8-16,-3 0-8 0,7 0 8 0,6 0-8 15,3-4 10-15,-8 4-2 0,-13-8-8 0,13 8 12 0,4 0-12 16,-4 0 11-16,-13 0-11 0,5-3 10 0,3 3-10 0,1 0 0 16,-5 0 0-16,1 0 0 0,-1-4 8 0,0 0 0 15,1 4 0-15,-1-4 0 0,0 4-8 0,5-4 0 16,0 4 0-16,-5-3 0 0,5-5 9 0,-5 4 0 0,5 0 0 16,4 1 0-16,0-5-9 0,-5 4 0 0,1 0 9 0,-1-3-9 15,1 3 18-15,0-3-1 16,4 3 0-16,-5 0 0 0,1 0-17 0,4 0 0 15,-4 1 0-15,-1-1 0 0,5 0 0 0,-4 0 8 16,-1 0-8-16,-3 4 0 0,3 0 0 0,5 0-22 0,-8 0 3 0,3-3 1 16,1 3 18-16,4 0 0 0,0 0 0 0,-5-4 0 15,5 4 10-15,0-4 6 0,4 4 0 0,1-4 1 16,-6 0-17-16,6 1 0 0,-5-5 0 0,4 4 0 16,0 0 0-16,0 1 0 15,-4-5 0-15,0 4 10 0,0 0-2 0,-4 1 0 0,3-5 0 16,-3 4 0-16,4-3-8 0,0-1 0 0,-4 8 9 0,3-8-9 15,1 5 0-15,-4-5 9 0,8 8-9 0,-8-4 0 16,-1 4 9-16,1 0-9 0,0 0 0 0,-1 0 9 16,5 0-9-16,0 0 0 0,-4-4 0 0,4 4 0 15,0 4 0-15,0-4 0 0,-5 4 0 0,5-4 0 16,-4 0 0-16,-1 0 0 0,1 4 0 0,4-4 0 0,-4 4 0 0,-1-4 0 16,1 0 0-16,-5 0 0 0,5 0 0 0,-5 0 0 15,9 3 0-15,-4-3 0 16,-1 0 0-16,-3 0 0 0,3-3 8 0,1 3-8 15,4 0 8-15,-4 0 0 0,-1 0 0 0,5 0 0 16,0 0-8-16,-4 0 0 0,4 0 0 0,-5 0 0 0,1 0 0 0,4-4 12 16,-4 4-12-16,-1-4 12 0,1 0-12 0,-1 0 12 15,-3 4-12-15,3-3 12 0,1-1-12 0,0 0 0 16,4 4 9-16,-9-8-9 0,5 8 8 0,-1 0-8 16,1-3 10-16,4-1-10 0,0 0 8 0,0 0-8 0,4 0 0 0,-4-3 0 15,4 3 8-15,0 0-8 16,0 0 0-16,1-3 0 0,-1 3 8 0,-4-4-8 15,4 5 0-15,0-5 9 0,0 4-9 0,0 0 0 16,1 1 0-16,-1-1 0 0,-4 0 0 0,4 0 0 0,0 0 0 16,0 4 0-16,0 0 0 0,1 0 0 0,-1 0 0 0,0 0 0 15,0 4 9-15,0-4 0 0,-4 0 0 0,0 0 0 16,0 0-9-16,0 4-11 0,4 0 3 0,-8-4 0 16,-1-4 8-16,5 4 9 15,0 0-1-15,0 0-8 0,-4 0 0 0,4 0 0 0,4 0 0 16,-8 0-12-16,-5 0 12 0,0 0 0 0,9 0 0 0,-4 4 0 15,4 0 0-15,-5-1 0 0,5 1 0 0,-4 0 0 16,4 0 0-16,0 3 0 0,-5 1-8 0,1-4 8 16,0 3 0-16,-1 1 0 0,5-4 0 0,-4 3-9 15,0-7 9-15,3 4 0 0,6 0 0 0,-5-4 0 0,-1 4 0 0,6 0 0 16,-1-1 0-16,-4-3 0 0,4 0 9 0,0 0-9 16,0 0 12-16,1 0-12 15,-1 0 0-15,0 4 0 0,0 0 0 0,0-4 0 16,0 0 0-16,1 0 0 0,-5 0 0 0,8 0 0 15,0 0 0-15,1 4 0 0,-1 0 0 0,1-4 0 16,-5 3 0-16,0-3 0 0,5 4 0 0,3 0 0 0,-3-4 0 0,-1 0 0 16,5 0 0-16,-4 0 0 0,-1 0 0 0,-4 0 0 15,5-4 8-15,-1 4-8 0,-4-4 0 0,5 4 0 16,3-3 8-16,-3-5-8 0,8 4 0 0,-4 0 10 0,-1 1-10 0,5-1 8 16,-4 0-8-1,4 4 0-15,-4-4 0 0,0 0 8 0,-5 4-8 0,5-3 0 16,0 3 0-16,-1-4 0 0,1 0 0 0,0 4 0 15,4-4 8-15,0 0-8 0,-9 4 0 0,5-3 8 16,0 3-8-16,-1-4 8 0,1 4-8 0,0 0 8 0,-5 0-8 0,1-4 8 16,-5 0 0-16,0 0-8 0,0 4 12 0,1-3-4 15,-1-5 2-15,0 4 0 0,-4 0 0 0,4 4 0 16,-4-11-2-16,0 7 0 0,-5 0 0 0,1 1 0 16,-5 3-8-16,5-4 0 15,0 4 9-15,-1-4-9 0,5 8 0 0,-4-4 8 16,0 0-8-16,-5 0 0 0,0 4 0 0,-4-1 0 0,5-3 0 0,-5 0 8 15,0 8 6-15,-4-8 2 0,0 0 0 0,-5 0 0 16,-8 0-28-16,0 0-4 0,0 0-2 0,0 0 0 16,0 0-74-16,0 0-16 15,-13-8-2-15,-12-3-1162 0</inkml:trace>
  <inkml:trace contextRef="#ctx0" brushRef="#br0" timeOffset="127286.9">17286 9783 1602 0,'0'0'35'0,"0"0"7"0,0 0 2 0,0 0 1 0,0 0-36 0,0 0-9 15,-8 4 0-15,-1-4 0 0,9 0 0 0,0 0 0 16,0 0 0-16,-4 4-710 0</inkml:trace>
  <inkml:trace contextRef="#ctx0" brushRef="#br0" timeOffset="140409.79">15739 10110 608 0,'0'0'27'0,"0"0"5"0,0 0-32 0,0 0 0 0,0 0 0 0,0 0 0 0,0 0 17 0,0 0-3 16,0 0-1-16,0 0 0 16,0-12-13-16,5 5 9 0,3 3-9 0,-4-8 8 15,1 5-8-15,-1-1 0 0,0 1 0 0,-4 7 0 0,0 0 0 0,0 0 0 16,0 0-9-16,0 0 9 0,0 0-9 0,-4 7 9 15,-5 1-13-15,-3 7 5 0,-6 0 8 0,6 4 0 16,-1 4 0-16,-4-4-8 0,0 0 8 0,0 0 0 16,4-4 0-16,-4 0 0 0,4 1 13 0,0-5-1 15,4 4-1-15,5 0 0 0,0-7 1 0,4-8 1 0,0 0 0 16,0 0 0-16,4 11-3 0,-4-11-1 16,0 0 0-16,0 0 0 0,0 0 2 0,0 0 0 15,0 0 0-15,9-4 0 0,-1-3 14 0,5-1 3 16,0-3 1-16,0 0 0 0,0-5-5 0,4-3 0 15,4 0-1-15,5 0 0 0,-1 0-14 0,1-3-9 16,4-5 12-16,0 4-12 0,0 0 13 0,0 1-4 0,0 3-1 16,-5 0 0-16,1 0-8 0,-1 3 10 0,-3-3-10 0,-1 0 10 15,-4 4-10-15,0 0 8 0,0 0-8 0,-4 4 8 16,-4-1 5-16,4 5 1 0,-5 3 0 0,-4-4 0 16,1 1 23-16,-5 7 5 0,0 0 1 0,0 0 0 15,0 0 14-15,0 0 3 0,0 0 1 0,0 0 0 16,-9 0-33-16,1 3-8 0,-5 9 0 0,0-5-1 15,-4 9-19-15,-9 3 0 0,5-1 8 0,-9 5-8 16,-4 4 0-16,-5 3 0 0,1 1 0 0,-5 3 0 16,0 0-13-16,5-4-7 0,-1 5 0 0,5-5-1 15,0 0 21-15,0-3 0 0,8 0 0 0,5-5 0 0,0-3 0 0,8-4 0 16,-4 1 0-16,4-1 0 0,4-4 0 0,1 1 0 16,-1-5 0-16,5 1 0 15,0-1 0-15,4-7 0 0,0 0 0 0,0 0 0 16,0 0-9-16,0 0 9 0,8-7 0 0,1-1 0 0,-1-7-13 15,9 0 4-15,5-4 1 0,-1 0 0 0,0-8 8 0,5 1 0 16,4-5 0-16,4 1 0 0,0 0 0 0,5-1 0 0,-5 1 0 16,4-1-8-16,1 5 8 0,-1-5 0 15,-3 1 0-15,3 0 0 0,-8 7 0 0,4-4 0 0,-4 5 0 16,-4-1 0-16,-1 4 0 0,1 0 0 16,-5 4 0-16,-4-1 0 0,1 9 9 0,-1-5-9 15,0 5 12-15,-4 3-12 0,-5 0 12 0,1 4-12 16,-9 0 12-16,0 0-12 0,0 0 14 0,0 0-4 15,0 0-1-15,-9 12 0 0,1 3-9 0,-5 4 0 16,-9-4 9-16,5 8-9 0,-13 7 10 0,5-3-2 0,-9-1-8 0,4 1 12 16,-9-1-12-16,9-3-13 0,-4 4 2 0,4-8 1 15,0 0 10-15,5 0 0 0,-1-8 0 0,9 1 0 16,4-5 0-16,4 1 0 0,1-8 0 16,8 0 8-16,0 0-8 0,0 0 0 0,0-12 0 0,4 5 0 15,5-1-22-15,4-3-2 0,4-8-1 0,4-4 0 16,5-4 14-16,4 1 11 0,0-5-13 0,4-3 5 15,0 4 8-15,0-4 0 0,9 0 0 0,-5-1-8 16,5 5 8-16,-5-4 0 0,1 7 0 0,-1 4 0 0,-3-3 0 16,-6 7 0-16,-3 4 0 0,-5 3 0 15,-3 1 0-15,-10 3 11 0,1 4-3 0,-9 4 0 16,0 0 1-16,0 0 0 0,-9 12 0 0,-8 7 0 16,-9 0-1-16,-4 4 0 0,1 3 0 0,-1 1 0 15,-5-4-8-15,1 7 0 0,0 0 0 0,0 1-11 16,0-5 11-16,4-3 0 0,4 0 0 0,1 0 0 15,3-1 0-15,5-6 0 0,-4-1 0 0,8-4 0 16,0 1-120-16,5-5-23 0</inkml:trace>
  <inkml:trace contextRef="#ctx0" brushRef="#br0" timeOffset="141581.29">15462 9973 1094 0,'0'0'97'0,"0"0"-77"0,0 0-20 0,0 0 0 16,-5-8 104-16,1 1 16 0,4 7 4 0,0 0 1 15,0 0-95-15,0 0-19 0,0 0-11 0,0 0 12 16,4 11-12-16,1 4 0 0,-5 0-12 0,4 1 12 16,-4 6-11-16,0 1 11 0,4 4-8 0,-4-1 8 15,4 5-9-15,-4-8 9 0,5 3-10 0,-5-3 10 16,-5-4-9-16,5 4 9 0,5-8-8 0,-1 0 8 0,-8-4 0 0,4-11 0 16,0 12 0-16,0-12 0 15,0 0 0-15,0 0 0 0,0 0 0 0,0 0 0 16,0 0 0-16,0 0 12 0,0 0-4 0,4-8 0 0,-4-3 16 0,4 0 3 15,0-5 1-15,1 5 0 0,-1-8-16 0,0 0-2 16,1 0-1-16,-1 0 0 0,0 0 3 0,0 4 0 16,1-4 0-16,-1 0 0 0,0 0 4 0,0 0 2 15,5 0 0-15,-5 4 0 0,5 3-18 0,-5 5 10 16,-4-5-10-16,9 5 8 0,-9 7-8 0,8 0 0 16,-8 0-12-16,4 3 12 0,5 1-12 0,4 4 12 15,0-1-10-15,-9 5 10 0,4 3-11 0,1-4 11 16,4 5-12-16,-5-1 12 0,-3 4-11 0,3-8 11 15,1 4-10-15,-1-3 10 0,-3-1 0 0,-1-3 0 0,-4-8 0 0,8 7 0 16,-3 1 0-16,-5-8 0 16,0 0 0-16,0 0 0 0,0 0 11 0,0 0-11 0,4-8 10 0,-8-3-10 15,-1 0 12-15,5-1-4 0,0-3-8 0,-8 0 12 16,-1 3-12-16,1 1 11 16,3 0-11-16,1-5 10 0,-4 1 7 0,-1 4 2 0,1-1 0 15,3 5 0-15,1-1-4 0,4 8-1 0,-9-7 0 0,9 7 0 16,0 0-14-16,0 0 0 0,0-8 0 0,0 8 0 15,9-8-15-15,4 1 1 0,0-5 0 0,4 1 0 0,4 0-2 0,5 3 0 16,-1-3 0-16,5-1 0 0,4-7 16 16,1 4 0-16,-5 0 0 0,8 0 0 0,-4-4 0 0,0 7-9 15,1-3 1-15,-5 8 0 16,-5-5 8-16,1 5 0 0,-9-1 0 0,4 0 0 16,-4 5 0-16,-4-1 0 0,-4 0 0 0,-1 4 0 15,-8 0 0-15,0 0 9 0,0 0-9 0,0 0 0 16,0 0 14-16,-8 0-4 0,-1 4-1 0,-4-4 0 0,-8 0-9 0,0 4 10 15,-1-1-10-15,1 1 10 0,-9 4-10 0,0-1 0 16,-4 5 0-16,4-5 8 0,0 1-8 0,-4 0 0 16,4 3 0-16,0-3 0 0,4 3 0 0,9-3 0 15,0-5 0-15,4 5 0 0,1 0 0 0,3-5 0 0,9-3 0 0,0 0-11 16,0 0 11-16,0 0 0 16,0 0 0-16,0 0 0 0,9 8-14 0,8-4 2 15,-5 0 1-15,10-1 0 0,-5-6 1 0,4 3 0 0,5-4 0 0,0 0 0 16,-5 0 10-16,5 0 0 0,-5-3 0 15,0-1-8-15,-8 4 17 0,0-3 4 0,-4 7 1 0,-9 0 0 16,0 0-14-16,0 0-15 0,0 0 3 16,0 0 1-16,-13 4-8 0,-9 3-1 0,-3 8-1 0,-9 4 0 15,-5 4-1-15,-8 4 0 16,0-1 0-16,0 5 0 0,0-1 8 0,0 0 2 0,0 1 0 0,4-5 0 16,9 1 12-16,0-4 0 0,8 0 0 15,9-8 0-15,0 0 0 0,9-4 0 0,3-3 9 0,5-8-9 16,0 0 11-16,17 8-11 0,0-8 12 0,9 0-12 15,0-8 17-15,12 0-3 0,1-7-1 0,3-4 0 16,1-4-1-16,4 1 0 0,0-1 0 0,-4-4 0 16,-5 1 0-16,1 3 0 0,-9-4 0 0,-9 8 0 15,0 4 1-15,-3 4 0 0,-6-1 0 0,-12 12 0 16,0 0-1-16,0 0 0 0,0 0 0 0,0 0 0 16,-4-7 12-16,-4 3 3 0,-1 8 0 0,-4 3 0 15,-8-3-27-15,-1 4 0 0,5-1 0 0,5 1 0 16,-6-8-12-16,10-4 0 0,8 4-1 0,0 0 0 15,4-8-3-15,9-3-1 0,0-8 0 0,4-4 0 16,9 4-12-16,-1-3-3 0,-3-1 0 0,-1 4 0 0,0 7 20 0,-4 1 12 16,-4 3-13-16,0 8 5 15,-4 4-16-15,-5 8-2 0,0 3-1 0,-4 11-682 0</inkml:trace>
  <inkml:trace contextRef="#ctx0" brushRef="#br0" timeOffset="143429.56">15598 11678 1796 0,'-13'-7'80'0,"9"3"16"0,-9 0-77 0,9 0-19 16,-4-3 0-16,-1 3 0 0,0-4 62 0,-3 4 9 0,3 1 1 0,1-5 1 15,3 4-45-15,-3 4-8 16,-1 0-3-16,1 0 0 0,3 0-17 0,-3 0 0 0,-1 0 0 0,9 0 0 16,0 0-10-16,-4 4 10 15,4-4-10-15,0 11 10 0,0-3-11 0,0 3 11 16,4 1-12-16,1 7 12 0,-1-4-13 0,4 4 4 16,1 4 1-16,4 0 0 0,0 3 8 0,-1 4 0 0,1 1-9 0,4 3 9 15,0 0 0-15,0 0 0 0,1 1-9 0,-1-1 9 16,4 0 0-16,-4-4 0 0,-4 1 0 0,4-8 0 15,0-1 0-15,-4 1 0 0,4-4 0 0,-4 0 0 16,-5-4 0-16,1-3 11 0,4-5-2 0,-5 1 0 16,-8-8-9-16,0 0 0 0,0 0 0 0,0 0 0 15,0 0 12-15,0 0-2 0,0 0-1 0,-8 4 0 0,-1-4 12 0,1 0 3 16,-5-4 0-16,0-4 0 16,0-3-1-16,-4 3 0 0,-4-11 0 0,-1 4 0 15,1-4-14-15,0 0-9 0,-1 0 12 0,1-4-12 16,0 4 8-16,3 0-8 0,6 0 0 0,-1 4 0 0,0 4 0 0,0-1 0 15,5 1 0-15,-1 3 0 0,1 1 0 0,3 3 0 16,1 0-8-16,4 4 8 16,0 0 0-16,0 0-11 0,0 0 11 0,0 0-10 15,-4 8 1-15,4 3 0 0,4 8 0 0,0 0 0 16,5 0 1-16,4 4 0 0,-1 0 0 0,10 0 0 0,-1-1 8 0,1 5-8 16,7-4 8-16,-3-1-8 0,8 1 8 0,-8-4 0 15,4 0 0-15,-5 0-8 0,1 0 8 0,-9-7 0 16,0-1 0-16,-4-3 0 0,0-1 0 0,-5 1 0 15,-8-8 0-15,0 0 0 0,0 0 0 0,0 0 11 0,0 0-3 0,0 0 0 16,0 0 7-16,-8-8 1 0,-1-3 0 0,1-1 0 16,-5-3-6-16,0 0-1 0,0-4 0 0,1 0 0 15,-1 0 7-15,4 0 0 16,-4 0 1-16,1 0 0 0,3 4-2 0,5 4-1 16,-5-1 0-16,1 1 0 0,3 3-14 0,5 8 0 0,0 0 0 0,0 0 0 15,0 0 0-15,0 0 0 0,9 4-13 0,-1 0 4 16,1 3-1-16,4 5 0 0,4-1 0 0,4 1 0 15,1 3 10-15,3 0-10 0,5-4 10 16,-4 1-10-16,0 3 10 0,3-4 0 0,1-3 0 0,-4-1 0 16,0 1 0-16,-1 0 0 0,-8-1 0 0,5-3 0 15,-5 0 0-15,-4 0 0 0,4-4 0 0,-9 0 8 16,-8 0-8-16,9-4 9 0,-9 4-9 0,0 0 10 16,0 0-2-16,0 0-8 0,0 0 12 0,0 0-4 15,0 0-8-15,-13-4 0 0,0-4 0 0,-4 1 0 16,-4-1 0-16,-5 4-12 0,-4-3 0 0,0-1 1 15,0 1 0-15,0-5 0 0,-4 1 0 0,0 3 0 16,4-7 11-16,4 4 0 0,5-1-9 0,0 1 9 16,-1 0 0-16,5-5 0 0,0 5 0 0,4 0 0 0,1-1 0 0,-1 1-11 15,4 3 11-15,1-3-8 0,-1 3 8 16,9 4 0-16,0 4 0 0,0 0 0 0,0 0 0 0,0 0-10 16,0 0 10-16,0 0 0 0,0 0-14 0,0 0 4 15,9 4 1-15,-1 4 0 0,1 3-2 0,4 4 0 16,4 1 0-16,-5-1 0 0,6 4 11 0,-1-4-10 15,-5 4 10-15,1-4-10 0,4 0 10 0,-4 4 0 16,4-7 0-16,-4-1 0 0,-9 0 0 0,5 1 0 16,-9-12 0-16,0 0 8 0,0 0 10 0,0 0 2 15,0 0 1-15,0 0 0 0,-4 0-21 0,-5-4 8 16,5 0-8-16,-9 0 0 0,0-7 24 0,0 0 1 16,-4-5 0-16,-4 1 0 0,0 0-7 0,-5 0-2 15,9-4 0-15,0-4 0 0,-5 4 2 0,5 0 0 16,0 0 0-16,0 4 0 0,9 0-5 0,-5 0-1 0,4 3 0 0,1 1 0 15,3 3-12-15,1 1 0 0,0-1 0 0,4 8 0 16,0 0 0-16,0 0-8 0,0 0 8 0,0 0-13 16,13 4 1-16,4 0 0 0,4 3 0 0,-4 1 0 15,0 3 1-15,5 1 1 0,-1-1 0 0,5 8 0 16,-5-4 10-16,5 4 0 0,-1-4-9 0,1 4 9 16,4 0 0-16,-9-3 0 0,5-1 0 0,-9 0 0 15,4-4 0-15,1 4 0 0,-1-3 0 0,-4-1 0 0,-4-3 0 16,4-1 0-16,-4 1 9 0,-5-4-9 15,5 0 11-15,-4-1-3 0,-1-3 0 0,-8 0 0 16,0 0 4-16,0 0 0 0,0 0 0 0,0 0 0 16,0 0-2-16,0 0 0 0,0 0 0 0,0 0 0 15,0 0-2-15,0 0-8 0,0 0 12 0,-8-3-4 16,-1-1-8-16,-4 0 0 0,-4 4 0 0,0-4 0 0,0 4 0 0,-4-4 0 16,-1-3-12-16,1 3 12 0,-5 0-11 0,5-3 11 15,-5-1-8-15,5-3 8 0,0 3 0 0,-1-3 0 0,5 3 0 16,0 0 0-16,4 1 0 0,0-1 0 0,1 5 0 0,3-1 0 15,9 4 0-15,-4-8 0 0,-5 4 0 0,9 4 0 16,0 0 0-16,0 0 0 0,0 0 0 16,0 0 0-16,0 0-12 0,13 12 4 15,8-5 0-15,1 1 0 0,3-1 8 0,1 5-13 16,8-5 5-16,-4 5 8 0,4-5-10 0,-4 5 10 0,5-5 0 0,-6 1-9 16,-3 0 9-16,0-1 0 0,-1-3 0 0,-3 0 0 15,-5 0 0-15,0-4 0 0,-4 3 0 0,0 1 0 16,-5-4 0-16,-8 0 0 0,0 0 10 0,0 0-10 15,0 0 8-15,0 0-8 0,0 0 0 16,0 0 0-16,-8-11 8 0,-5 3-8 0,-4 1 0 0,0-1 0 16,-1 4 12-16,-3-7-3 0,-5 3-1 0,1-3 0 15,-5 3-8-15,0-3-9 0,0-1 9 0,0 5-13 16,0-1 13-16,9 1 0 0,-5-5 0 0,9 9 0 16,-4-1 0-16,-1-4-9 0,10 4 9 0,-6 1 0 15,6 3 0-15,3-4 0 0,1 4 0 0,8 0-8 16,0 0 8-16,0 0-12 0,0 0 12 0,0 0-12 15,0 0 3-15,0 0 0 0,0 0 0 0,12 7 0 0,5-3-5 0,-4 4-1 16,0-1 0-16,-4 5 0 16,3-5-6-16,1 1-2 0,0 3 0 0,4 1-665 15,0-1-132-15</inkml:trace>
  <inkml:trace contextRef="#ctx0" brushRef="#br0" timeOffset="146573.41">17423 12400 1152 0,'0'0'102'0,"-4"-4"-82"0,-1-4-20 0,1 5 0 15,0-1 124-15,0 0 20 0,-1-4 4 0,5 1 0 16,-4-1-110-16,0 1-22 0,4-1-5 0,0 0-1 16,-4 1 3-16,4-1 1 0,0-3 0 0,0 11 0 0,-5-8-6 0,5 8 0 15,0 0-8-15,0 0 12 16,0-7-12-16,0 7 9 0,0 0-9 0,0 0 8 0,0 0-8 0,5-4 0 15,-5 4 0-15,8-8 0 0,1 1 0 0,3 3 0 16,1-4 0-16,4 1 0 0,-4-1 0 0,9 0 0 0,-1-3 0 0,0-4 0 16,1 0 8-16,3 0 5 15,5-8 2-15,4 4 0 0,-4-4 19 0,0 0 4 16,4 0 1-16,-4 1 0 0,-4-1-3 0,4 0-1 16,-4 4 0-16,-1 0 0 0,-3-4-11 0,3 4-3 15,-8 0 0-15,5 4 0 0,-5 4-11 0,0-5-2 16,0 1-8-16,-4 4 12 0,4 3-12 0,-4 1 0 15,-1-5 0-15,6 5 0 0,-6-1 0 0,1 4 0 0,0-3 0 0,-4-1 0 16,-1 4 8-16,1 1-8 0,-5-5 0 16,4 4 9-16,1-3-9 0,-9 7 0 0,4-4 9 15,-4 4-9-15,9-8 0 0,-9 8 9 0,0 0-9 0,0 0 0 16,4-7 8-16,-4 7-8 0,0 0 0 0,0 0 0 16,0 0 0-16,0 0 0 0,0 0 0 0,0 0 0 15,0 0 0-15,4-4 0 0,-4 4 0 0,0 0 0 16,0 0 0-16,0 0 0 0,0 0 0 0,0 0 0 15,0 0 0-15,0 0 0 0,0 0 0 0,0 0-9 0,0 0 9 0,0 0 0 16,0 0 0-16,0 7 0 16,-4 5-34-16,4 3-5 0,-4-4-1 15,0 8 0-15,-5 0 11 0,0 4 1 0,1 0 1 0,-5 3 0 0,-4 1 6 0,4-4 1 16,-4 3 0-16,0 1 0 0,-9-4 12 0,5 3 8 16,-9 1-10-16,0 0 10 0,0-5 0 0,5 5 0 15,-1-4-8-15,0-4 8 0,-4 4 0 0,5-8 0 16,8 0 0-16,0-4 0 0,4 1 0 0,4-5 0 15,1 1 10-15,-1-1-10 0,9-7 0 0,0 0 0 16,0 0 8-16,0 0-8 0,0 0 0 0,0 0 8 16,13 0-8-16,4 0 8 0,0-3 8 0,4-5 0 0,1 0 1 0,4-7 0 15,-1-4-26-15,5 0-6 0,-4 0-1 0,-1 0 0 16,1-3 16-16,4-5 16 16,0 0-3-16,-5 1-1 0,1-8 4 0,4 3 1 15,-4 1 0-15,-1-1 0 0,1-3 2 0,0 4 0 0,-1 3 0 16,1 1 0-16,-5-1-5 0,1 1-1 15,-5 7 0-15,0-4 0 0,0 4 7 0,-4 0 2 16,-1 0 0-16,-3 4 0 0,0-4-14 0,-1 3-8 16,-4 1 8-16,-4 4-8 0,0-1 16 0,0 5-2 0,0-1 0 0,-4-3 0 15,-4 3-6-15,3 1-8 0,1 3 11 0,0-4-11 16,-1 4 0-16,-3 1 0 0,-1-1 0 0,9 4 0 16,0 0 0-16,0 0 0 0,0 0 0 0,0 0 0 15,0 0 0-15,0 0-12 0,-8 0 12 0,8 0-12 16,0 0 12-16,0 0-9 0,-9 11 9 0,1-3-8 0,-5-1 8 0,4 5-8 15,9-1 8-15,-8 1-8 16,-1 7 8-16,1-4 0 0,-1 4 0 0,1 0-8 16,-1 0 0-16,-4 7 0 0,0-3 0 0,5 4 0 15,-9-1 8-15,4 5 0 0,-4-5 0 0,-4 5 8 16,-1-5-28-16,1 5-6 0,-9-5-1 0,4 1 0 16,-8 3 18-16,0 1 9 0,-5 3-10 0,-3-4 10 0,-5 1-12 0,0 3 12 15,0-8-13-15,4 5 5 16,-4-9-1-16,8 1 0 0,5 0 0 0,4-8 0 0,5 0 9 0,8-3 0 15,0-5 0-15,-1 1 0 0,6 0-10 0,3-5 10 16,1 1-12-16,8-4 12 0,0 0-13 0,0 0 4 16,0 0 1-16,0 0 0 0,0 0 8 0,0 0-10 15,0 0 10-15,4-7-10 0,4-5 10 0,1 1-13 16,8-1 5-16,0-3 8 0,0 4-12 0,5-8 12 16,7 4-10-16,1-1 10 0,0-3 0 0,4 1 0 0,1-1 0 0,-1 0 0 15,4-4 0-15,-8 4 0 16,0-4 0-16,4 0 0 0,-4 4 0 0,-4-4 8 0,0 1 1 0,-1 3 0 15,-3 0 0-15,-1-4 0 0,-4 4 0 0,0-4 0 16,-4 8-1-16,0-4 0 0,0 4 0 0,-1-4 0 16,1 7 4-16,-4-3 1 0,4 0 0 0,-5 0 0 15,1 3 5-15,-1-3 1 0,1 0 0 0,-1 0 0 16,1 3-6-16,-1-3-1 0,-3 4 0 0,-1-4 0 16,4 3-12-16,-3-3 11 0,3 4-11 0,1-5 10 15,-1 5-10-15,1 0 8 0,-5-1-8 0,0 5 8 16,1-1-8-16,-1 0 0 0,5 1 0 0,-5-1-11 15,-4 8 11-15,0 0 0 0,8-4 0 0,-8 4 0 16,5-3 0-16,-5 3 0 0,0 0 0 0,0 0-8 16,0 0 8-16,0 0-10 0,0 0 10 0,4 11-10 15,-4 4 10-15,4-3-8 0,-4-5 8 0,0 8-8 16,-4 1 8-16,4-5 0 0,4 4 0 0,-4 0-8 16,0-3 18-16,0 3 4 0,4 0 1 0,-4 0 0 15,0 1-24-15,-4-1-5 0,4 4-1 0,0-4 0 0,0 4 25 0,-4-4 5 16,-5 0 1-16,5 4 0 0,0 0-16 0,-5 0 0 15,-4 0 8-15,1 4-8 0,-1 0 0 0,-4-4-18 16,4 4 4-16,-4-4 1 0,0 3 13 0,0-3 0 16,0-3 0-16,4-1 0 0,-4 0 0 0,0 0 8 15,4-3-8-15,0-1 10 0,-4 0-10 0,4-3 0 0,-4 3 0 16,0-3 8-16,4 0-8 0,-4-5 0 16,4 5 0-16,-4-4 0 0,4 3 0 0,0 1 8 15,5-1-8-15,-5-3 0 0,4 4 0 0,1-8 0 0,-1 4 0 0,5-1 0 16,-4 1 0-16,8-4 0 15,0 0 0-15,0 0 0 0,0 0 0 0,0 0 0 0,0 0 0 0,0 0 0 16,0 0 0-16,0 0 0 16,0 0-9-16,12-4 9 0,1-3 0 0,4 3 0 0,-4-4 0 0,4 1 0 15,5-4 10-15,-5-1-10 0,0 1 10 0,0-1-10 16,4-7 8-16,1 4-8 0,-1 0 0 0,0-4 9 16,-4 4-9-16,0-4 8 0,1 0-8 0,3 0 8 15,-8 0-8-15,4-4 0 0,0 0 0 0,0 0 0 16,4 1 10-16,-4-1-10 0,-4 0 12 0,0 0-12 15,0-3 13-15,0 3-4 0,0 0-1 0,-5 0 0 16,1 4-8-16,-1 0 12 0,1 4-12 0,-5-4 12 16,-4 8-12-16,4-1 0 0,1 5 0 0,-5-1 8 15,0 1 0-15,0 7 0 0,0 0 0 0,0 0 0 0,0 0-8 0,0 0 0 16,0 0 0-16,0 0 0 16,0 0 0-16,0 0-11 0,0 0 3 0,0 0 0 0,4 11-2 15,4 0 0-15,-8 1 0 0,5 3 0 16,-1 0 10-16,-4 4-12 0,8 0 12 0,-8 0-12 15,5 4 12-15,-5 0-12 0,0-1 12 0,0 1-12 0,0 0 12 16,0 0-8-16,-5 3 8 0,-3-3-8 0,4-4 8 0,-5 0 0 0,-4 4 0 0,5-4 0 16,3 0 0-16,-3-4 0 15,-9 0 0-15,4-3 0 0,0 3 0 0,0-4 0 0,-4 1 0 16,4-1 0-16,5-3 0 0,-5 3 0 16,0-3 0-16,5-1 0 0,-1-3 0 0,9-4 0 15,0 0 0-15,0 0 8 0,-8 8-8 0,8-8 0 16,0 0 0-16,0 0 0 0,0 0 0 0,0 0 0 15,0 0 0-15,0 0 0 0,0 0 0 0,0 0 0 16,0 0-9-16,0 0 9 0,0 0-9 0,0 0 9 0,8-8-12 0,1 4 12 16,-5-3 0-16,5-1 0 0,-1-3 0 0,1-1 0 15,-5 1 0-15,4-4 0 0,10 0 8 0,-6-4-8 16,-3-4 12-16,-1 0-3 0,1 0-1 0,0-7 0 16,3 3-8-16,1 1 12 0,-4 3-12 0,-5-4 12 15,5 8-12-15,-1-4 0 0,-4 5 0 0,1-1 8 16,-5 0-8-16,0 3 0 0,0 1 9 0,-5 0-9 15,1 0 0-15,0 3 9 0,4 1-9 0,-4 0 0 16,-5 3 9-16,5 0-9 0,-1 1 0 0,5-1 9 16,-4 4-9-16,4 4 0 0,0 0 0 0,0 0 0 15,0 0-14-15,0 0 5 0,0 0 1 0,0 0 0 0,0 0-3 0,0 12 0 16,-4 3 0-16,0 4 0 0,-1 0 3 0,1 0 0 16,4 4 0-16,0 0 0 15,-8 3 8-15,8 1 0 0,0-1 0 0,0 1 0 16,-5-1-12-16,1 1 4 0,0-4 0 0,4 0 0 15,-5 3 8-15,1-7 0 0,-4 4 0 0,3-4 0 0,1 0 0 0,0 0 0 16,-9 0 0-16,4-4 8 0,5 0-8 0,-4-3 0 16,-1-1 0-16,-4 1 8 0,0-1-8 0,1 0 0 15,3 1 8-15,-4-5-8 0,0 1 0 0,5-1 0 16,-5 1 0-16,5-4 8 0,-5 3-8 0,4-3 0 16,5 0 8-16,4-4-8 0,-9 4 0 0,9-4 8 0,-8 4-8 15,8-4 0-15,0 0 0 0,0 0 0 16,-9 0 0-16,9 0 8 0,0 0-8 0,-8 3 0 15,3 1 0-15,-3-4 8 0,-1 0-8 0,1 0 0 0,-1 0 0 16,1 4 0-16,-5 0 0 0,0-4-8 16,0 0 8-16,0 4-12 0,-4-4 12 0,5 3 0 15,-6 1-9-15,1 0 9 0,0 0 0 0,0 0 0 0,4-4 0 0,1 3 0 16,3-3 0-16,0 0 0 0,1-3 0 0,-1 3 0 16,9 0 0-16,0 0 0 0,0 0 0 0,0 0 0 15,0 0 0-15,0 0 0 0,0 0 0 0,9-8 0 16,-1 4 0-16,5-3-12 0,4-1 4 0,0 0 8 15,5 1-11-15,-5-1 11 0,9-3-8 0,-5 3 8 16,9-3 0-16,-5-1 0 0,1 1 0 0,0 0 11 16,4-1-3-16,-5-3 0 0,1 4 0 0,4-4 0 0,-9-1 7 15,1 5 1-15,-1 0 0 0,-4-1 0 0,-4 1-5 0,-5 3-1 16,5 1 0-16,-4 3 0 16,-9 4-10-16,0 0 12 0,0 0-12 0,0 0 12 15,0 0-4-15,0 0 0 0,-17 4 0 0,4-1 0 16,0 5-8-16,-4 3 0 0,-9 1 0 0,1-1 0 15,8 4 0-15,-5-3 0 0,1-1 0 0,4 1-11 0,0-5 11 0,4 1 0 16,0-1 0-16,4 5 0 0,1-8 0 0,8-4-8 16,0 0 8-16,0 0 0 0,0 0-11 0,0 0 11 15,0 0-13-15,0 0 5 16,8-4-127-16,1-8-25 0</inkml:trace>
  <inkml:trace contextRef="#ctx0" brushRef="#br0" timeOffset="148470.18">17859 10083 172 0,'0'0'16'0,"-4"-8"-16"16,-1 5 0-16,1-1 0 0,0-4 228 0,0 4 44 15,4 4 8-15,0-7 1 16,0 7-167-16,0-8-34 0,-5 1-6 0,5 7-2 16,0 0 20-16,0-8 4 0,0 0 1 0,-4 1 0 0,4-1-21 0,0 8-5 15,0 0-1-15,0-7 0 0,0 7-3 0,0 0-1 16,0-8 0-16,0 8 0 0,4-8-8 0,-4 8-2 0,0 0 0 16,0 0 0-16,0 0-44 0,5-3-12 15,3-5 0-15,1 4 0 0,-9 4 0 0,8-4 0 0,-8 4 0 0,9-3 0 16,-1-1 0-16,5-4 0 0,-4 8 0 0,-1-7 0 15,5 3-18-15,-4 0-6 0,-1 4 0 0,1-4-1 16,-1 0 25-16,-8 4-10 0,0 0 10 0,13 4 0 16,0-4-11-16,0 8 11 15,-5-1-10-15,5 5 10 0,0-1 0 0,0 1-9 0,4-1 9 0,-4 0 0 16,8 5 0-16,0-1 0 16,1 0 0-16,-1 4 0 0,-4 0 0 0,9-4-8 0,-1 0 8 15,-3-3 0-15,-5 3 0 0,4-4 0 0,-4 5 0 0,0-5 0 16,-4 0 0-16,0-3 0 0,0 3 0 0,0 1 0 15,-5-5 0-15,-4 5 9 0,-4-12-9 0,5 7 0 0,-5-7 12 0,0 0-4 16,0 12 0-16,0-12-8 16,-5 7 15-16,5-7-4 0,-4 8-1 0,-4-8 0 15,-5 4 1-15,4-4 0 0,-4 0 0 0,1-4 0 16,-1-4 2-16,-4-3 1 0,4 0 0 0,0-1 0 0,0-3 2 0,0 0 0 16,1 3 0-16,3-7 0 0,-4 0-5 15,5 0-1-15,-5 0 0 0,0-3 0 16,5 3-2-16,-1 0-8 0,0 3 12 0,1-3-4 15,4 8-8-15,4-4 0 0,-5 0 0 0,1 3 0 16,0 5 0-16,4 7 0 0,0-8 0 0,0 8 0 0,0 0-9 0,0 0 9 16,0 0-12-16,0 0 12 0,0 0-12 0,0 0 4 15,13 0 8-15,-5 4-13 0,1 7 13 0,4-3-12 16,-1 3 12-16,5 1-12 0,5 3 12 16,-1 0 0-16,5-4-10 0,-5 5 10 0,-4-5 0 0,9 4-9 15,0 0 9-15,-5-3 0 0,0-1 0 0,5 1 0 16,-5-1 0-16,1 0 0 0,-5-7 0 0,-4 8 0 0,-1-5 0 0,1 1 0 15,0-1 0-15,-13-7 0 16,0 0 0-16,0 0 0 0,9 4 0 0,-9-4 0 16,0 0 0-16,0 0 0 0,0 0 12 0,0 0-4 15,-9-4-8-15,-4 1 12 0,0-5-4 0,1 0-8 16,-6-3 11-16,1 0-11 0,-8-5 12 0,3 1-12 0,1 0 12 0,0-4-12 16,-5 0 8-16,0-4-8 0,5 4 0 15,0 0 0-15,-1-4 8 0,5 4-8 0,4 0 0 0,-4 4 0 16,4 4 0-16,1-4 0 0,3 0 0 0,1 3 0 15,3 5 0-15,5 7 0 0,-4-4 0 0,4 4 0 16,0 0-12-16,0 0 12 0,0 0-13 0,0 0 5 16,0 0 0-16,4 7 0 0,5 1 0 0,-1 3 0 15,1 8 0-15,4-4 0 0,0-3 0 0,4 3 0 0,0 4 8 0,4-4 0 16,-4-3 0-16,0-1-8 16,0 0 8-16,5 5 0 0,-5-9 0 0,4 5-8 15,-4-5 8-15,0 1 8 0,0-4-8 0,-4-1 11 16,-13-3-11-16,13 0 0 0,-13 0 0 0,0 0 0 15,0 0 0-15,0 0 0 0,0 0 8 0,0 0-8 16,0 0 0-16,-13-3 12 0,0-1-12 0,5 0 12 0,-1-4-12 0,-3 5 0 16,-6-1 0-16,-7 0 0 0,3-4 0 0,-3 1 0 15,-1-1 0-15,5 1 0 0,-1-1 0 0,5 4 0 16,0 0 0-16,4-3 0 0,5 3 0 0,-5 0 0 16,9-3 0-16,4 7 0 0,-4-4 0 0,4 4 0 15,0 0 0-15,0 0 0 0,0 0 0 0,0 0 0 16,0 0-12-16,12-4 12 0,1 8-12 0,0 3 12 0,0-3-10 15,8 0 10-15,-4 4-10 0,0-1 10 0,5 1-10 16,-5-1 10-16,0 1 0 0,0 0 0 0,4-1 0 0,1 1 0 16,-5-1 0-16,4 1 0 0,1 3 0 0,-5-3 0 15,0-4 0-15,-4 0 0 16,-1-1 0-16,1 1 0 0,0 0 0 0,-13-4 0 16,0 0 0-16,0 0 0 0,0 0 13 0,0 0-4 15,0 0-1-15,-4-8 0 0,-5-3 4 0,-4 0 1 0,1-5 0 0,-6 5 0 16,-3-4 1-16,4 3 0 0,0-3 0 0,0 0 0 15,-9 0 2-15,5-4 1 0,-1 4 0 0,5-1 0 16,0 5-9-16,4 0-8 0,5-1 12 0,-1 5-12 16,5 3 0-16,4 4 0 0,0 0 0 0,0 0 0 15,0 0 0-15,0 0 0 0,0 0 0 0,0 0 0 16,0 0-20-16,4 11 3 0,9-3 0 0,-4 3 0 16,-9-11 5-16,8 15 0 0,9-3 1 0,-4-1 0 15,0 4 11-15,4-3-10 0,-4-1 10 0,4-3-10 16,-4 3 10-16,4-3 0 0,-9-4 0 0,5-1 0 0,-4 1 8 15,-9-4 0-15,0 0 0 0,0 0 0 0,0 0 14 0,0 0 3 16,-4-4 1-16,-5-3 0 0,-4-1 6 16,0 4 0-16,1-3 1 0,-10-1 0 0,-3 4-33 0,-5 1 0 15,4 3 0-15,-4-4 0 16,0-4-103-16,0 1-24 0,9-1-5 0,4 0-1005 16</inkml:trace>
</inkml:ink>
</file>

<file path=ppt/ink/ink27.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26T03:00:38.540"/>
    </inkml:context>
    <inkml:brush xml:id="br0">
      <inkml:brushProperty name="width" value="0.05292" units="cm"/>
      <inkml:brushProperty name="height" value="0.05292" units="cm"/>
      <inkml:brushProperty name="color" value="#0070C0"/>
    </inkml:brush>
  </inkml:definitions>
  <inkml:trace contextRef="#ctx0" brushRef="#br0">14177 5870 10127 0,'1'-8'448'0,"0"1"96"0,8 9-544 0,-8-7 0 0,-1-2 0 0,2 0 0 15,1-1 5824-15,-1 1 1072 0,-1 1 208 0,0-1 32 16,2 1-4352-16,0-1-864 0,0 0-192 0,0 2-16 16,-3 5-640-16,0 0-128 0,5-4-32 0,-5 4 0 15,0 0-336-15,0 0-64 0,7 0 0 0,-1 4-16 0,-2-1-112 0,-1 5 0 16,0 2-16-16,-1 1 0 0,-1 2-176 0,0 2-48 15,-1 1 0-15,0 3 0 16,-1 5-144-16,1-2 128 0,-1-2-128 0,0-1 128 16,1-3 128-16,0-1 32 0,0-2 0 0,1 0 0 0,0-3 16 0,0-1 0 15,0-1 0-15,1-1 0 0,0-1 16 16,-2-6 0-16,0 0 0 0,0 0 0 16,0 0-16-16,0 0 0 0,0 0 0 0,6-4 0 15,0-1-64-15,0-2-16 0,0-3 0 0,1-4 0 0,0-3-32 16,0-1 0-16,2 0 0 0,1-2 0 15,1 0-192-15,0 0 176 0,-1 1-176 0,0 3 160 16,-2 7-160-16,1 0 128 0,-3 1-128 0,2 0 128 16,-1 1-128-16,0 1 160 0,1 1-160 0,0 0 160 0,-1 2-32 0,1 2 0 15,-2 2 0-15,-1 2 0 0,1-1 32 0,-1 2 0 0,0 1 0 0,0 2 0 16,1 6 16-16,0 0 0 16,0 3 0-16,-1 0 0 0,0 0-176 15,-1-1 0-15,0-1 0 0,0-3 128 0,-1 1-128 0,-1-1 192 0,1-1-64 16,0-1-128-16,1 1 0 0,-1-2 0 15,1 0-176-15,0 0-816 0,0-1-160 0,0 0-48 0,0 0 0 16,0 0-1488-16,0 1-288 0,-1-2-64 0</inkml:trace>
  <inkml:trace contextRef="#ctx0" brushRef="#br0" timeOffset="866.79">14222 8217 28095 0,'0'0'1248'0,"0"0"256"16,0 0-1200-16,0 0-304 0,0 0 0 0,4 7 0 16,0 0 1344-16,-1 2 224 0,0 0 32 0,0 3 16 0,-1-1-528 0,2 1-96 15,-1 2-32-15,0 1 0 0,0-1-240 0,0 2-48 16,0-2-16-16,0 1 0 0,0 0-16 0,0 1 0 15,0-5 0-15,0 1 0 0,0-2 48 0,0-1 0 16,-1-2 0-16,0-1 0 0,-2-6-80 0,0 0-16 16,0 0 0-16,0 0 0 0,0 0-112 0,0 0-32 15,4-3 0-15,0-2 0 0,0 0 16 0,0-4 0 16,-1-2 0-16,0-2 0 0,1 0 16 0,0-3 0 16,1-1 0-16,0 0 0 0,0-2-96 0,1 1 0 15,0-1-16-15,1 1 0 0,0 1-112 0,1 1-32 16,0 1 0-16,0 1 0 0,0 2-96 0,0 0-128 0,2 3 176 0,-1 0-176 15,0 2 160-15,1 0-160 0,0 3 128 16,0 1-128-16,-2 2 176 0,2 1-48 16,-1 2-128-16,-1 2 192 0,1 2 96 0,-2 3 16 15,2 2 0-15,0 1 0 0,-2 2-64 0,-1 1-16 0,0 0 0 16,0 1 0-16,-3-1-224 0,1 0 144 0,0-1-144 0,1 0 128 16,-1-3-128-16,0 2 0 0,-1 0 0 15,0-2 128-15,0-2-128 0,0 0 0 16,0-1 0-16,0-1 0 15,0 0-1088-15,-1-2-112 0,1-1-16 0,-3-4 0 0,3 5-1408 16,-3-5-272-16,0 0-64 0</inkml:trace>
  <inkml:trace contextRef="#ctx0" brushRef="#br0" timeOffset="2003.86">14217 11878 11967 0,'0'0'1072'0,"2"6"-864"15,-1 3-208-15,0 0 0 0,0-1 3728 0,2 0 704 16,-1 2 144-16,1 2 32 0,0 1-2624 0,0 1-528 15,1-1-112-15,-1 1 0 0,1 4-592 0,1-1-112 16,0-3-32-16,-1 1 0 0,-1-3-16 0,1-1 0 0,0-2 0 0,0-1 0 16,-1-2 0-16,0-1 0 15,-3-5 0-15,0 0 0 0,0 0-192 0,0 0-32 0,0 0-16 0,0 0 0 16,3-3 288-16,0-2 48 16,-1-3 16-16,0-1 0 0,0-1 144 0,-1-1 48 0,0 0 0 0,0-1 0 15,0-1-32-15,1 1 0 16,0-1 0-16,0 1 0 0,0-1-304 0,1 3-64 15,0 0-16-15,1 1 0 0,0 0-224 0,1 2-32 0,-1 0-16 0,3 1 0 16,-1 1-208-16,2 1 144 16,1 1-144-16,1 2 128 0,0 1-128 0,1 2 160 15,1 0-160-15,0 2 160 0,-3 0-160 0,1 1 192 16,0 0-192-16,0 4 192 0,-1-1 0 0,1 2 16 0,-2 0 0 0,0-1 0 16,0 4-64-16,-1-1-16 15,-1-2 0-15,0-2 0 0,-2 2-128 0,-1-1 0 0,0-1 0 0,0 0 0 16,0 0 0-16,-1-1 0 0,-2 0 0 0,0-2 0 15,0-5-1152-15,0 0-144 0,0 0-48 0,0 0 0 16,0 0-2240 0,-6-2-448-16</inkml:trace>
  <inkml:trace contextRef="#ctx0" brushRef="#br0" timeOffset="3047.66">9462 9008 19343 0,'0'0'1728'0,"0"0"-1392"16,0 0-336-16,0 0 0 0,-5-4 2816 0,1 0 512 16,1-1 80-16,1 0 32 0,2 5-2080 0,0-5-400 15,0 5-96-15,0 0-16 0,4-3-288 0,-4 3-64 16,0 0-16-16,6 0 0 0,0 1-16 0,0 2 0 15,0 2 0-15,0 3 0 0,0 0 384 0,0 4 80 16,0 2 16-16,-1 3 0 0,-1-1-112 0,0 4-32 0,0-2 0 0,-1 0 0 16,0 1-96-16,0-1 0 0,0-1-16 0,-1-1 0 0,-1-2-112 0,1-1 0 15,-1-4-16-15,1-3 0 16,-1 0-160-16,0-2-16 0,0 0-16 0,-1-4 0 16,0 0-112-16,0 0-32 0,0 0 0 0,0 0 0 15,2-5-32-15,0-2-16 0,-1-3 0 0,0-3 0 16,1-2 0-16,1-1 0 0,1-2 0 0,-1 0 0 0,1-4-16 15,1 2 0-15,2 0 0 0,-2 2 0 0,0 1-160 16,0-1 192-16,1 4-192 0,0 1 192 0,1 1-192 0,0 2 128 16,-2 2-128-16,2 1 128 0,0 2-128 15,1 1 0-15,0 1 0 0,0 2 128 0,0 1-128 0,1 3 160 16,0 2-160-16,0 3 160 0,0 1 96 0,0 3 0 16,1 1 16-16,-1 2 0 0,0 0 0 0,-1 2 0 15,-2 0 0-15,0 1 0 0,1 1-64 0,-1-1-16 0,0 2 0 16,0-2 0-16,-1 0-192 0,0-1 176 15,-1-5-176-15,0 0 160 0,-1-2-160 0,0-1 0 0,1-3 0 0,-1 0 0 16,-1-1 0-16,-2-5 0 16,2 6 0-16,-2-6 0 0,0 0-608 0,0 0-208 0,0 6-32 0,0-6-16 15,0 0-1584-15,0 0-320 0,0 0-64 0</inkml:trace>
  <inkml:trace contextRef="#ctx0" brushRef="#br0" timeOffset="4261.5">8604 14099 34431 0,'0'0'1536'0,"0"0"304"0,0 0-1472 0,0 0-368 16,0 0 0-16,0 0 0 0,0 0 1216 0,0 0 192 16,4 2 16-16,-6-10 16 0,2-1-512 0,-1-1-96 0,1-3-32 0,1 0 0 15,-2-1-400-15,1-2-80 0,0-1 0 0,-1 0-16 16,0-3-160-16,0 1-16 0,0 0-128 0,0-1 192 16,-1 0-48-16,1 0-16 0,0 5 0 15,1-1 0-15,-1 0-128 0,1 1 192 0,0 2-192 0,0 2 192 16,0 3-16-16,0-1 0 0,1 0 0 0,0 3 0 15,0 2 160-15,-1 4 48 0,0 0 0 0,0 0 0 16,0 0 176-16,4 8 32 16,0-1 16-16,1 4 0 0,1 1-160 0,2 3-16 0,1 3-16 0,2-1 0 15,-2-2-160-15,2 1-16 0,3-1-16 0,0 2 0 16,0-1-96-16,2 1 0 0,0-1-128 0,0-2 192 16,3 3-192-16,-1-1 128 0,-1-2-128 0,-2 0 0 0,-2-2 0 0,1-2 0 15,-2 0 0-15,-3-1 0 16,0-1 0-16,-1-2 128 0,-1-1-128 0,-1-1 0 0,-1-2 0 0,-5-2 0 0,0 0 0 0,0 0 0 15,0 0 0-15,0 0 0 16,0 0 0-16,0 0 0 0,-6-2 128 16,-4-3-128-16,-3-3 0 0,0 1 0 0,-6-1 0 0,-2-2 128 15,-5 2-128-15,-2-1 0 0,-4 1 0 0,0-1 0 16,0 1 0-16,0 1 0 0,0-1 0 16,3 3 0-16,2 2 0 0,3 3 0 0,3 1 192 0,3 1-64 15,3 1-128-15,4-3 192 0,3 0 32 0,1 0 0 16,7 0 0-16,0 0 0 0,0 0-224 0,2-5 0 15,3-1 0-15,4-1 0 0,3-3-144 0,4-1 144 16,3 0 0-16,1-2-144 0,3 1 144 0,0 2 0 16,3 0 0-16,-1 2 0 0,0 2-144 0,-2 3 144 0,-3 2-160 0,0 4 160 15,-2 2 0-15,-2 3 0 16,-3 2 0-16,-3 2 0 0,-4 3 0 0,-1 1 0 0,-3 1 0 0,-2 2 0 0,-4 0 480 16,-1 2-16-1,-5-2 0-15,-1 0 0 0,-2 0 16 0,-1-2 0 0,-3 1 0 0,-1-1 0 16,1-2-288-16,-1 0-64 0,3-2-128 0,0-2 192 15,0-4-192-15,2-3-128 16,-1-6 128-16,1-3-208 0,0-4-2400 16,2-2-464-16</inkml:trace>
</inkml:ink>
</file>

<file path=ppt/ink/ink2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0:42:58.473"/>
    </inkml:context>
    <inkml:brush xml:id="br0">
      <inkml:brushProperty name="width" value="0.05292" units="cm"/>
      <inkml:brushProperty name="height" value="0.05292" units="cm"/>
      <inkml:brushProperty name="color" value="#FF0000"/>
    </inkml:brush>
  </inkml:definitions>
  <inkml:trace contextRef="#ctx0" brushRef="#br0">749 4842 1728 0,'-39'-34'76'0,"35"22"16"0,-5-7-73 0,5 0-19 0,-5 0 0 0,5 0 0 15,0 0 33-15,-5 0 3 0,9 4 1 0,-4-4 0 16,4-4 13-16,-9 4 2 0,18 0 1 0,-9 4 0 0,4 0-38 0,-4 4-15 15,0-8 11-15,13 7-11 16,-13 5 0-16,13-1 0 0,0 0 0 0,0 5 0 16,4-5 0-16,0 8-10 0,0 0 10 0,9 4-12 0,3 3 4 0,1 9 0 15,0-9 0-15,9 5 0 0,-5 7 8 0,9 0-10 16,12 0 10-16,-8 3-10 0,13 1 10 0,13 0 12 16,12 0-2-16,1-4-1 0,-1 0-22 0,9 0-5 0,4-4-1 15,5 0 0-15,12 0 19 0,1-3 0 16,-1-12 0-16,5 3 0 0,4 1 10 0,-5-8 6 15,9 1 0-15,-16-5 1 0,3 0-17 0,9-7 0 16,-17 0 0-16,8-4-9 0,0 4 30 0,-8-4 7 16,0 4 0-16,-4-8 1 0,4-4 10 0,-5 1 1 0,9-8 1 0,-17 3 0 15,0-3-12-15,-4-8-2 0,0-7-1 0,-9-1 0 16,9-3 10-16,-13-4 1 0,4-7 1 0,-17 3 0 16,4-7-18-16,-8-1-3 15,-13-3-1-15,0 0 0 0,-4-12 12 0,-5 8 1 16,-4-15 1-16,-4 8 0 0,5-5-1 0,-14-3 0 0,0-4 0 15,-4 0 0-15,-4-3-5 0,-13-1 0 16,0 4-1-16,0-8 0 0,-13 1-5 0,-4-1-1 0,4 4 0 16,-12 1 0-16,-1 7-5 0,5-1-2 0,-18 5 0 0,9-8 0 15,-4 12 2-15,-8-1 0 0,-1 0 0 0,0 16 0 16,-4-8-4-16,4 12 0 0,1-1 0 0,-1 8 0 0,-8-8-8 0,12 12 0 16,-4 4 0-16,1-4 8 15,-1 11-8-15,4-4-14 0,5 8 3 0,-13 0 1 0,5 0-9 16,-1 4-1-16,-8 4-1 0,-1 3 0 15,10 4 10-15,-10 1 3 0,1-1 0 0,0 4 0 16,4 0-5-16,0 4-1 0,4 3 0 0,-8-7 0 0,4 8 14 16,-9 3-9-16,5 1 9 0,-18-1-8 0,10 4 8 0,-14 8-10 15,13 4 10-15,-13-1-10 0,1 5 10 0,-1 7-12 16,-12 7 12-16,-5-3-12 0,-13 11 12 0,-3-3-10 16,-1 3 10-16,0 4-10 0,-17 7 10 0,4 1-8 15,1 3 8-15,-5-3-8 0,8-1 8 0,1-7 0 16,-9 0 0-16,9-7 0 0,4-1 0 0,8-3 0 15,13-1 0-15,-8-7 0 0,8 0 0 0,5-3 0 16,8 3 0-16,4 0 0 0,-8-4 0 0,17 4 0 16,-9 0 0-16,13 4 0 0,5-1 0 0,-5 1 0 15,0 7-8-15,5-7 8 0,8 4-9 0,-9 7 9 16,9-4-10-16,4 8 10 0,1 8-11 0,12-8 11 16,0 8-12-16,4-1 12 0,1 12-12 0,7 0 4 0,18 8 8 15,-4 3-13-15,4 12 3 0,4 7 1 16,1 0 0-16,16 12 0 0,-12-4 9 0,12 8-13 0,0 7 5 15,5 4 8-15,4-4-12 0,-4 4 12 0,-9 0-10 0,8-4 10 16,5 4-8-16,-13-15 8 0,0 3 0 0,-4-3-9 16,0-16 9-16,4 5 0 0,-4-8 0 0,0-1 0 15,-9-7 0-15,5-3 0 0,-5-8 0 0,9-8 0 16,-13-8 0-16,13-3 0 0,-13-4 0 0,4-7 0 16,4-5 8-16,-3 1-8 0,-5-1 8 0,4-3-8 15,4-12 9-15,-8 1-9 0,0-1 12 0,0-7-12 16,0-4 15-16,0 0-4 0,0 8-1 0,0-8 0 15,0 0 0-15,13-4 0 0,0-4 0 0,-4 4 0 0,3-7-10 0,14 0 0 16,4-5 9-16,0 1-9 0,8-8 0 0,9 1 0 16,13-5 0-16,13 1-12 0,0-9 12 0,-5 1 0 15,5 4 0-15,-1-4 0 16,5-4 0-16,-4 7 0 0,-1 8 0 0,-3 1 0 0,-1-1 0 0,1 11 0 16,-1-7 0-16,-8 12 0 15,-5-5 0-15,-3 12-13 0,7 0 3 0,5 0-1177 16</inkml:trace>
  <inkml:trace contextRef="#ctx0" brushRef="#br0" timeOffset="2702.99">1261 5844 921 0,'0'-7'82'0,"0"-1"-66"0,0 1-16 0,0-1 0 15,0 0 109-15,5 1 19 0,3 3 3 0,-8 4 1 16,0 0-68-16,0 0-14 0,4-4-2 0,-4 4-1 16,0 0-12-16,9 8-3 0,8 3 0 0,-4 4 0 15,0 4-2-15,-5 8-1 0,14 15 0 0,-5-4 0 0,0 15-29 0,8 4 0 16,-3 7 0-16,3 5 0 15,1 3 0-15,4-4 0 0,-13 1 0 0,9-1 0 0,-9 0 0 16,8-3 9-16,-7 0-9 0,-6-1 8 0,5-7-8 0,-4-4 12 16,0-3-12-16,0-9 12 0,-9 1 14 0,9-4 3 15,-9-7 1-15,5-5 0 0,-9 1-6 0,4-4-2 16,-4-8 0-16,-4 0 0 0,4-4 14 0,0-3 4 16,-13-4 0-16,4-4 0 0,5 0 0 0,-9-12 1 15,-4 1 0-15,4-8 0 0,-4-8-4 0,0-7-1 16,-4-4 0-16,4-11 0 0,0-8-25 0,-9-4-11 0,9-7 8 0,0-4-8 15,4 3 0-15,0-3 0 16,-4 0 0-16,9 0 0 0,-5 3 0 0,9 1 0 16,-1 3 0-16,10 5 0 0,7-1-11 0,-7 8 11 0,3 0-8 15,5 7 8-15,-4 4 0 0,12 0 0 0,-4 8 0 0,-4 0 0 16,4 4 0-16,0-1 0 0,9 5 0 16,-9-1 8-16,8 1-8 0,-3-1 0 0,3 0 0 0,1 8 0 15,4-3 0-15,-4 6 0 0,-5 5 0 0,5 0 0 16,3 3 0-16,-3 4 0 0,4 0 0 0,-9 4-8 15,5 0 8-15,-13 8-10 0,4 3 10 0,0 1-10 16,4 3 10-16,-12 4 0 0,4-4-9 0,-5 4 9 16,-8 0 0-16,0 4 0 0,0-8 8 0,-12 8-8 15,3-4 15-15,0 4-3 0,-12-4 0 0,4 3 0 16,-13 1 0-16,4 4-1 0,-4-1 0 0,-4 1 0 16,-4 0-11-16,4-1 10 0,-9 1-10 0,-4-1 10 15,4 1-10-15,0-4 0 0,1 0 9 0,-1-4-9 16,5-8 0-16,8-4 9 0,8 1-9 0,1-4 0 15,4-8 9-15,4 4-9 0,9-4 0 0,-5 0 9 16,5-7-9-16,8-4 0 0,-4 4-10 0,9-1 10 0,4-3-18 16,4 4 2-16,-5-5 1 0,6 5 0 0,7 0 6 0,-3-1 1 15,3 5 0-15,1 3 0 0,-5 0-1 0,1 8 0 16,7 0 0-16,-11 3 0 0,7 8 1 0,-3 4 0 16,3 0 0-16,-8 8 0 0,9 3 8 0,-9 4 0 15,9 4 0-15,-9 0-8 0,8 4 8 0,-8 0 0 0,9 0 0 16,-5 0 0-16,5-4 0 0,-9 0 0 15,9 3 0-15,-1-3 11 0,-3-4-11 0,8 1 0 16,-5-5 0-16,1-3 0 16,4-1-37-16,-9-7-3 0,5 0-1 0,4-7 0 15,-4-9-68-15,3-3-14 0,1-3-2 0,0-9-1 16,-4-3-25-16,4-8-5 0,0-7 0 0,0-4-1 16,0-8 37-16,-5 0 7 0,5-7 1 0,-9 3 1 0,9-3 143 0,-8 3 28 0,-5-3 5 0,-4 7 2 15,-1 4 86-15,-7 4 18 0,-5 3 3 0,0 1 1 16,-5 4-35-16,-3 3-6 0,4 4-2 0,-9 4 0 15,-4 3-51-15,4 5-10 0,-4-1-3 0,4 4 0 16,-13 4-28-16,9 0-5 0,-8 4-2 0,8 4 0 16,-13 3-23-16,0 8-10 0,4 4 8 0,9 0-8 15,-9 3 0-15,5 8-12 0,0 0 0 0,4 1 1 16,4 3-3-16,8 0-1 0,-3 0 0 0,4 0 0 16,8-4-21-1,4 0-5-15,-3-4-1 0,3 1 0 0,9-12-10 0,-4 0-3 0,4 0 0 0,-4-8 0 16,4-3 29-16,-4-1 6 0,4-7 0 0,0-4 1 15,5 1 19-15,-14-9 17 0,5-3-3 0,0-4-1 16,0 0 31-16,-1-7 5 0,-7-1 2 0,3 4 0 0,-8-7-3 0,4-1-1 16,-4 1 0-16,-4 0 0 0,4-1-7 0,-8 5-2 15,3 7 0-15,-3 3 0 0,4 5 3 0,4 0 1 16,-5 7 0-16,5 4 0 0,0 0-42 0,0 0-24 16,0 0 4-16,5 15 0 0,-1-4 8 0,4 5 1 15,5-1 1-15,-4 0 0 0,4 0 10 0,-1 0-13 16,5 1 5-16,5-1 8 15,-1-8-49-15,5-3-3 0,-9 0 0 0,9-8 0 16,-1 0-46-16,5-7-10 0,0 0-1 0,0-12-1 16,0-4 7-16,0-7 2 0,-5 0 0 0,5-4 0 15,-8 0 41-15,-1 0 8 0,0 0 1 0,5 8 1 0,-13 3 87 0,0 4 18 0,4 4 3 16,-4 8 1-16,-9 3 47 0,9 4 10 16,-13 4 1-16,13 4 1 0,-9 4-43 0,9-1-9 0,-1 5-2 0,-7 3 0 15,3 0-38-15,1 4-8 0,4 4-2 0,-1 0 0 16,-3 3-16-16,-5 1 8 0,9-4-8 0,0-1 0 15,-9 1 10-15,9 0-10 0,-9-4 8 0,5 0-8 16,-5-11 0-16,5 3-11 0,-9-11 1 0,0 0 0 16,0 0 10-16,0 0 0 0,0 0-9 0,-13-8 9 15,4 1 0-15,5-5 18 0,-5 1-3 0,5-8-1 16,0 0 30-16,-5-8 5 0,5-3 2 0,4 0 0 16,0 3-5-16,0-3-1 0,4-1 0 0,9 5 0 15,4-1-33-15,-4 1-12 0,4 7 0 0,5-4 9 0,-1 8-9 0,5 3-9 16,-1 1 9-16,-3 3-13 0,3 8 3 0,1 4 1 15,4 0 0-15,0 11 0 0,0-4 9 0,-9 12-12 16,13 4 12-16,-4-1-12 0,0 9-8 0,-9 3-1 16,5 3-1-16,0 1 0 15,-5 7-223-15,5-3-45 0</inkml:trace>
  <inkml:trace contextRef="#ctx0" brushRef="#br0" timeOffset="3937.68">4240 5913 1785 0,'-26'-19'159'0,"22"7"-127"16,-9 1-32-16,-4-4 0 0,8 3 112 0,-3-7 16 0,-1 4 3 0,4 0 1 16,-4 4-78-16,1-1-15 15,-1 5-3-15,-4-1-1 0,0 0-14 0,-5 8-2 16,5-3-1-16,0 6 0 0,-9 1-18 0,5 8 0 0,0-1 0 0,-1 8 0 31,-8 0-20-31,9 8-8 0,0 3-2 0,8-3 0 0,-4 3 6 0,8-3 2 0,5 3 0 0,-5 0 0 16,18 5 8-16,-9-5 2 0,13 0 0 15,4-7 0-15,4 4 1 0,1-5 1 0,-1-6 0 0,0-1 0 16,9-4 10-16,-8-7-13 0,7-4 5 0,-3-4 8 16,0-3 0-16,-9-5 15 0,9-3-1 0,-5-12 0 15,0 1 30-15,-12-8 7 0,4-4 1 0,-5-8 0 16,1 1-4-16,-9-5 0 0,0-3 0 0,-5-4 0 16,1-8-20-16,-17-7-5 0,4-4-1 0,-9 0 0 15,-4 0-3-15,0-3-1 0,9 3 0 0,-9 0 0 16,0 0-18-16,9 11 8 0,4 8-8 0,4 12 0 15,0 11 28-15,4 11-2 0,9 4 0 0,-8 0 0 16,4 11-14-16,4 1-2 0,4 3-1 0,-4 4 0 16,8 15-9-16,9 8-17 0,1 7 4 0,7 8 1 0,-3 8 4 15,7 11 8-15,6 3-13 0,-5 9 5 0,4-1-2 0,4 8 0 16,-4 0 0-16,5 0 0 16,-9-4-100-16,4-3-20 0,4-1-4 0,-3-11-1 15,3 0-105-15,5-8-22 0,8-3-4 0,0-20-1 16,-4 1 125-16,0-8 25 0,5-15 5 0,-10-4 0 15,-7-15 53-15,-1-4 11 0,-9-8 1 0,1-11 1 0,-5 0 196 0,1-4 39 0,-9-3 8 16,-13-1 2-16,8-3-7 0,1-1 0 16,-9-3-1-16,0 8 0 0,0-1-70 0,-9 8-13 15,1 4-4-15,8 3 0 0,-13 9-30 0,0 3-6 0,0 0-2 0,0 7 0 16,1 1-26-16,-6 7-4 0,1 0-2 0,0 1 0 16,4 6-22-16,-4 1-4 15,5 0 0-15,-1 0-8 0,0 3 0 0,9 5-9 0,-5 3-1 0,5 8 0 31,4-4-21-31,-9 7-4 0,18 1-1 0,-5-1 0 16,9 16-12-16,-5-8-4 0,10 4 0 0,3 0 0 16,0 0 20-16,1-3 4 0,3-1 1 0,1-8 0 0,4 1 3 0,0-4 1 0,-5-4 0 0,5-8 0 15,0 0 23-15,-8-7 0 0,7 0 0 0,-3-8 0 16,0 0 29-16,-5-7 7 0,0 0 2 0,-3-5 0 16,-1 1 23-16,0-8 5 0,-4-3 1 0,-5-1 0 15,-4 1-10-15,1-5-1 0,-5 1-1 0,0 0 0 16,-9 3-43-16,-4 0-12 0,-4 5 0 0,-8-1 0 15,7 0 0-15,-11 0 8 0,-1 4-8 0,4 8 0 16,-4-1-13-16,-8 5-7 0,3-1-2 0,-3 8 0 16,4 0-6-16,4 8 0 0,4-4-1 0,1-1 0 0,8-3 16 0,4 0 3 15,8 4 1-15,5-4 0 16,0 0-87-16,0 0-16 0,13-7-4 0,0-1-1 16,8 0 29-16,9-7 7 0,0-4 1 0,9-7 0 15,-5-5-32-15,4-3-7 0,-3 0-1 0,7 0 0 16,1-4 65-16,0 0 13 0,-5 4 2 0,-8-1 1 0,0 9 109 0,0 7 22 15,-4 0 4-15,4 11 0 0,-9-3 29 0,0 11 6 16,-4 0 1-16,0 4 0 0,9 7-68 0,-13 0-14 0,4 5-2 0,4-1-1 16,1 8-21-16,-1 3-4 15,0 5-1-15,1-9 0 0,8 13-21 0,-5-1 0 16,1 4 0-16,4-4 8 0,-9 4-8 0,9 0 0 0,0 0 8 0,4 0-8 16,-12-4 0-16,-1 0-8 0,0-3 0 15,-4-1 0 1,-8-3-20-16,4-5-4 0,0-6-1 0,4-1 0 0,-17-4 25 0,0-11 8 0,0 0 0 0,0 0 0 15,0 0 0-15,0-4 20 0,-13-7-2 0,9-4-1 16,-1-4 20-16,1-8 4 0,0-3 1 0,-9 3 0 16,0-15 6-16,9 4 2 0,-5-3 0 0,5-5 0 15,-13-3-18-15,13 3-4 0,8-3-1 0,-4-1 0 16,0 12-6-16,9 0-1 0,-1 4 0 0,-4 4 0 16,5 3-20-16,-1 12 0 0,5-4 0 0,0 4 0 15,-4 4 0-15,8 3 0 0,-4 8 0 0,-5 0 0 16,18 4-28-1,-1 3-3-15,-3 9-1 0,3-1 0 0,1 4 32 0,4 3 0 0,-9-3 0 0,1 4 0 16,-1 4 0-16,-8-4 8 0,4-4-8 0,-4 0 10 16,0 0-10-16,-5-4-17 0,1-4 4 0,-1 1 1 15,-8-12 0-15,0 0 0 0,0 0 0 0,0 0 0 0,0-4 23 0,0-11 5 16,0-4 0-16,0-8 1 16,5-3 7-16,3-16 2 0,-8 0 0 0,0 1 0 0,9-4-7 15,-1 7-2-15,5 0 0 0,0 8 0 0,4 3-6 0,0 5-2 16,9 7 0-16,-14 4 0 0,18 7-9 0,-8 8 0 15,16 0 0-15,-8 11-11 0,13 5 3 0,-9 10 0 16,4 1 0-16,5 7 0 16,4 4-92-16,-4 0-17 0,0 0-4 0,-1 4-1077 0</inkml:trace>
  <inkml:trace contextRef="#ctx0" brushRef="#br0" timeOffset="4371.16">1804 8328 1267 0,'-9'-15'112'0,"1"8"-89"0,4-9-23 0,-5 5 0 0,1-4 120 0,-1 0 20 16,5-1 4-16,-5-3 1 0,5 0-116 0,-9-3-29 16,9-1 0-16,4 4 0 0,-13-4 26 0,13 8-1 15,-9-4 0-15,9 4 0 0,-4-1 4 0,4 9 1 16,0-5 0-16,0 12 0 0,0 0-21 0,0 0-9 15,4 12 8-15,5-1-8 0,4 4 0 0,-9 12-17 16,9 3 2-16,0 12 1 0,4 0 4 0,0 11 1 16,9 4 0-16,-1 4 0 0,-8 7 9 0,5 1 0 15,12 3 0-15,-13 0 0 0,5 0 0 0,-1 0 0 16,-7-7 10-16,-1-8-10 0,-4-4 16 0,-1-4-2 16,-3-3-1-16,-1-4 0 15,5-4-136-15,-13-4-27 0,0 19-6 0,-13-26 0 0</inkml:trace>
  <inkml:trace contextRef="#ctx0" brushRef="#br0" timeOffset="4569.51">1509 7766 2080 0,'-4'-7'46'0,"-5"-5"10"0,9 1 1 0,0-4 1 0,9-1-46 0,-1 1-12 0,1 0 0 0,8 0 0 16,0 0 27-16,5 0 3 0,7-1 1 0,1 1 0 15,0-4-19-15,0 0-3 0,0 4-1 0,9 0 0 16,-10 3-8-16,14-3 0 0,-13 4 0 0,0-1 8 16,4 5-8-16,5-5 12 0,-9 9-12 0,4-1 12 15,-4 0-174-15,0 0-34 0,0 8-8 0</inkml:trace>
  <inkml:trace contextRef="#ctx0" brushRef="#br0" timeOffset="5957.79">1813 8245 1497 0,'-26'11'133'0,"26"-11"-106"16,0 0-27-16,0 0 0 0,0 0 120 0,0 0 18 16,0 0 4-16,0 0 1 0,13 4-108 0,12 0-22 15,5-8-4-15,4-4-1 0,18-7-8 0,-1-4 0 16,17-7 0-16,-3-5 0 16,7-3-19-16,1 0-5 0,-1 0-2 0,-3-1 0 15,-1 1-48-15,5 8-10 0,-9 3-1 0,-4 0-1 16,-9 4 19-16,-4 4 4 0,-4 0 1 0,0 7 0 0,-14 4 50 0,-3 1 12 0,-5-1 0 0,5 4 0 15,-13 4 28-15,0-1 6 0,-13-3 1 0,8 8 0 16,1 3 11-16,-9 1 2 0,0-1 1 0,0 8 0 16,-17 4-13-16,4 4-2 0,0 3-1 0,-13 0 0 15,5 8-4-15,-13 4-1 0,4 0 0 0,0 3 0 16,0-3-16-16,9 4-4 0,-1-4-8 0,5-4 12 16,13 3 4-16,-9-3 0 0,13-4 0 0,5 4 0 15,7 4-32-15,5-8-5 0,-4 1-2 0,13-1 0 16,4 0 14-16,0 0 9 0,4-7-12 0,0-8 12 15,-4-4-20-15,0-4 2 0,4-7 1 0,5-4 0 16,-10-8 17-16,1-3 0 0,5-8 8 0,3-7-8 16,-12-1 44-16,-5-3 4 0,5-5 0 0,-9-6 0 15,8 3-4-15,-12-8-1 0,-4 0 0 0,-1-3 0 16,-8-4-24-16,-8 0-5 0,3 0-1 0,1 3 0 0,-17-3-13 0,-1 4-10 16,1 3 2-16,-9 0 0 0,9 5 23 0,-9 3 5 15,4 7 0-15,1 5 1 0,-5 7 4 0,8 4 1 16,-3 3 0-16,-1 8 0 0,5-3-26 0,8 7 8 15,-8 0-8-15,3 7 0 0,6-3 0 0,3 4-16 16,9-1 3-16,0-7 0 0,0 12-2 0,9-5 0 16,3 5 0-16,1-5 0 15,13 1-9-15,-9-4-1 0,13-4-1 0,-4-4 0 0,3-4 2 0,6 1 0 16,7-8 0-16,-3-1 0 0,-9-3 24 0,0-3 0 0,0-5 0 0,4 0 0 16,-9 1 30-16,5-1 2 15,-4-3 0-15,-5-1 0 0,1 1-9 0,-1 4-2 16,-8-1 0-16,4 8 0 0,-4 0-5 0,0 4-2 15,-5 7 0-15,-8 8 0 0,0 0-5 0,0 0-1 0,0 0 0 0,0 0 0 16,0 15-8-16,0 1 0 0,0 6 0 0,-8 5 0 16,-5-4 0-16,0 7 0 0,9-3 0 0,-1-1 0 15,-7-3 0-15,12 0 0 0,0-8 0 0,4-4 0 16,9 5 0-16,0-9 0 0,-1 1 0 0,1-4 0 16,4-4 0-16,0 0-11 0,0-4 11 0,5 4-8 15,-14 0 8-15,5 0 0 0,4 0 0 0,-4 0 0 16,0 0 0-16,-5 0 0 0,1 7 0 0,4 1 0 15,-5 0 0-15,1 3 0 0,-1 8 0 0,-3 0-8 16,3 11 8-16,-8 1 0 0,0 3 0 0,0 8-8 16,0-1 8-16,0 5 0 0,0-8 0 0,0 4 0 15,0-4 0-15,5-8 0 0,3 1 0 0,-4-9 0 16,9-3-33 0,4-3-8-16,9-5-2 0,-5-3 0 0,5-1-36 0,0-11-7 0,3-3-2 0,1-1 0 15,0-7 25-15,0-4 5 0,-4 0 1 0,4-4 0 0,-13-3 38 0,0-5 8 16,0 5 2-16,-4-1 0 0,0 0 74 0,-5 8 15 15,1-7 4-15,-1 3 0 0,-8 8 12 0,5 0 4 16,3 3 0-16,-8 5 0 0,0 7-37 0,0 0-7 16,0 0-2-16,0 0 0 0,0 0-32 0,0 0-6 15,0 0-2-15,0 0 0 0,0 0-14 0,0 0 0 16,9 4 0-16,-1 3 0 0,5 1 0 0,0-5-10 0,-13-3 10 0,8 4-8 16,5-4-9-16,0 0-2 15,-4-4 0-15,8-3 0 0,-4-4 4 0,4-1 1 0,-13-3 0 0,9-4 0 16,-5 0 14-16,1 0 0 0,-1 0 0 0,-3-8 10 15,3 5 9-15,-8-5 1 0,0-3 1 0,0-1 0 16,0 5 3-16,0-1 0 0,-8 0 0 0,3 1 0 16,-7 3-8-16,-1 4 0 0,0 0-1 0,0 4 0 15,-4 7-7-15,0 5-8 0,0 3 11 0,-5 7-11 16,1 5 0-16,-5 7-12 0,-3 7 0 0,-1 8 0 16,0 4 0-16,4 0 0 0,5 4 0 0,8-4 0 15,0 4 3-15,13 0 1 0,4-8 0 0,18 0 0 31,-5-4-32-31,4 1-7 0,13-9-1 0,1 1 0 0,3-4-7 0,-4-7-1 0,0-5-1 16,5-11 0-16,-1-3 38 0,1-8 8 0,-1-4 2 0,5-8 0 16,-9-3 49-16,5-4 11 0,3-1 1 0,-12-3 1 15,4 0-9-15,5 0-1 0,-9-3-1 0,-5 3 0 16,-7 0-18-16,-1 3-3 0,0-3-1 0,0 4 0 16,-9 4-7-16,5 7-1 0,-13 0-1 0,4 8 0 0,5 0-11 0,-9 7 8 15,-9 1-8-15,9 7 8 16,0 0-8-16,-4 4-12 0,-9 3 2 0,5 5 1 0,-1 3-7 15,-4 4-2-15,1 0 0 0,-1 0 0 0,9 4 7 0,4-4 2 16,-9-4 0-16,18 0 0 0,-5-4 9 0,4-3 0 16,1 3-9-16,4-3 9 0,0-1 0 0,4 5-11 15,-5-8 11-15,6 3-8 0,-6-3 8 0,5 0 0 16,5 0 0-16,-9-1-8 0,4 5 8 0,4 0 0 16,0-5 0-16,9 9 0 0,-8-1-10 0,12 4 10 15,0 4-12-15,5 0 12 0,-10 0-12 0,14 8 4 16,-9 3 8-16,5 5-13 0,-9-1 13 0,-9 4 0 15,1 0 0-15,-5 3 0 0,-5-3 0 0,-3 4 0 16,-9 0 0-16,-9-4 0 0,-3 0 9 0,-5 0-1 16,-13-8-8-16,4 1 12 0,-13-1-22 0,5-7-5 0,4-8-1 0,-8-4-696 15,4-11-140-15</inkml:trace>
  <inkml:trace contextRef="#ctx0" brushRef="#br0" timeOffset="6505.23">5184 6608 2574 0,'0'0'114'0,"0"0"23"0,0 0-109 0,0 0-28 0,0 0 0 0,4 11 0 0,9 1 12 0,4 7-4 16,9 7 0-16,-5 8 0 15,9 4-8-15,5 8 0 0,-1 11-10 0,4 0 10 16,1 7 0-16,-1 1 0 0,-4 7 0 0,0 0 0 16,5 4-8-16,-9 0 8 0,4 0 0 0,-4-7-9 15,-9-1-57-15,1-7-11 0,-1-4-3 0,-4-4 0 16,-4-8-80-16,-5-7-16 0,-3-3-3 0,-10-13-1 15,-3-6-38-15,-5-5-8 0,-8-7-2 0,-5-8 0 0,-34-11 207 16,5-8 41-16,25 8 8 0,-4-4 1 16,-9-4-177-16,-8-4-36 0,-1 1-8 0,1-5 0 0,4 5 533 0,4-1 107 15,9 8 22-15,-4 0 4 0,12 8-272 0,5 0-54 16,4 3-12-16,-5 4-1 0,9 4-63 0,5 0-13 16,8 0-3-16,0 0 0 0,0 0-44 0,4 12-12 15,9-5 0-15,4 5 0 0,9-5 0 0,-1-7-14 16,5 0 3-16,13-4 1 0,8-11 10 0,9-8 0 15,-4-3 0-15,3-5 0 0,1-7 0 0,4-7 0 16,-4-5 12-16,-9-3-4 0,1-4 17 0,-5 4 4 0,-5-4 1 16,-3 4 0-16,-1-4-30 0,-3 4 0 0,-6 3 0 0,1 5 0 15,-12 3 12-15,-1 4-3 0,-5 8-1 0,-3 3 0 16,0 8-8-16,-1 8 0 0,-8-1 0 0,0 12 0 16,0 0 0-16,-8 12-11 0,-5-1 3 0,-4 8 0 31,-5 15-20-31,1 1-3 0,12 2-1 0,-4 1 0 0,1-3 19 0,-5-1 3 0,21-8 1 0,9-3 0 15,-13-4 9-15,17-4 0 0,8-3-9 0,-3-8 9 16,12-1 0-16,4-6 0 0,5-1 0 0,0 0 0 16,0-4 9-16,-1 1-9 0,5 3 10 0,-4 0-10 15,8 0 9-15,-4 1-9 0,0 6 8 0,5 5-8 16,-10 7 31-16,1 0 1 0,4 8 0 0,-4 4 0 16,-13 7-32-16,-5 8 0 0,-7 3 0 0,-6 8 0 0,-12 8 8 15,-12 11-8-15,-18 4 0 0,-13 16 9 0,-21 2-1 0,-17 20 0 16,-22 12 0-16</inkml:trace>
  <inkml:trace contextRef="#ctx0" brushRef="#br0" timeOffset="14547.01">15795 2738 1731 0,'-9'-19'76'0,"5"11"17"0,4 0-74 0,0-3-19 0,0 3 0 0,4-3 0 16,5 0 32-16,-5-1 2 0,5 1 1 0,-1 0 0 15,1-1-23-15,-1 5-12 0,1-5 12 0,-5 1-12 16,5 7 9-16,-5 0-9 0,-4 4 0 0,0 0 9 16,4-11 3-16,-4 11 1 0,0 0 0 0,0 0 0 15,0 0 7-15,0 0 0 0,13 0 1 0,-4 4 0 16,-9-4-4-16,12 7-1 0,1-7 0 0,4 0 0 16,-4 4-2-16,4 0-1 0,5-4 0 0,-1 4 0 0,0 3-1 0,1-7 0 15,3 4 0-15,1 0 0 0,0-4 4 0,4 4 1 16,-1-4 0-16,1 7 0 15,0-7 1-15,0 0 0 0,0 4 0 0,4 0 0 16,0 0-10-16,-4-1-8 0,5 1 12 0,-1 0-12 16,0 4 14-16,-4-1-4 0,0 1-1 0,4-1 0 0,0-3-9 0,0 4 8 15,-4-1-8-15,4 5 8 0,-4-12-8 0,0 7 0 16,4-3 0-16,1 4 8 0,3-8-8 0,1 3 0 16,-5 1 0-16,4 0 8 0,-8 4-8 0,4-8 10 15,5 3-10-15,-5 1 10 0,4-4 0 0,-8 0 0 16,5 0 0-16,-1 4 0 0,-4-4 1 0,0 8 0 15,-1-8 0-15,6 0 0 0,-5 0-11 0,-1 3 10 16,6 1-10-16,-1-4 10 0,0 0-10 0,0 0 8 16,-4 4-8-16,0-4 8 0,4 0 1 0,0 0 0 15,-4 0 0-15,4 0 0 0,-4 0 1 0,0 0 0 16,0 0 0-16,0 0 0 0,0-4 4 0,0 4 1 16,0 0 0-16,0 0 0 0,-5 0-15 0,5 0 9 0,0-4-9 0,0 1 8 15,0 3-8-15,0 0 8 0,0 0-8 16,4 0 8-16,-4 0 10 0,0 0 2 0,-4 0 0 0,3 0 0 15,1 0-20-15,0 0 0 0,0 0 0 0,0 0 0 16,-4 3 0-16,-1 1 0 0,5-4 0 0,-4 0-9 16,0 4 9-16,-1-4 0 0,5 0 0 0,0 4 0 15,-4-4 0-15,8 4 0 0,-4-4 8 0,8 0-8 16,-4 0 0-16,9 0 0 0,0-4 0 0,0 4 0 16,-1-4 0-16,-3 4 12 0,-1-4 0 0,1 4-1 15,-1 0-11-15,-4-4 0 0,1 1 0 0,3 3 0 16,-4 0 0-16,5 0 8 0,-5 0-8 0,4 0 8 0,5 0-8 0,-4 3 0 15,8-3 0-15,-5 0 0 16,5 0 0-16,0 0 8 0,0-3-8 0,0 3 8 0,0 0-8 0,0 0 8 16,0-12-8-16,-4 12 8 15,8-4-8-15,-4 4 0 0,0-3 9 0,0 3-9 0,5-8 8 16,-1 4-8-16,4 4 10 0,-3-4-10 0,-1 4 8 0,0 0-8 16,-4-3 0-16,0 3 0 0,0 0 0 0,0-8 8 15,5 4-8-15,-1 4 0 0,-4 0 0 0,4-4 0 0,-4 1 0 0,4 3 0 16,5 0 0-16,-5-8 8 15,1 4-8-15,-1 0 0 0,0 4 10 0,-4-3-10 16,4 3 10-16,5 0-10 0,-5-8 10 0,1 4-10 16,-1 4 10-16,4-3-10 0,-3-1 21 0,-1 4-1 0,0 0-1 15,1-8 0-15,-5 4-8 0,0 1-2 0,4-5 0 0,0 4 0 16,0 0-9-16,1-3 0 0,-1-1 0 0,0 8 0 16,5-11 0-16,-1 7 0 0,-8 0 10 0,0 4-10 15,0-7 12-15,-4 7-4 0,0-4 0 0,-5 4-8 16,1-4 8-16,-1 4-8 0,1 0 0 0,-5 0 0 15,0 4 8-15,4-4-8 0,-3 0 0 0,-1 0 0 16,-4 4 12-16,0 3-12 0,4-7 12 0,-4 0-12 16,0 0 16-16,-5 4-3 0,1 0-1 0,-9-4 0 15,9 0 0-15,-9 4-1 0,0 3 0 0,0-7 0 16,0 0 0-16,-4 0 0 0,0 0 0 0,-5 0 0 16,1 0-11-16,-9 0 12 0,13 4-12 0,-13-4 12 0,0 0-12 0,8 0 0 15,-8 0 0-15,0 0 8 0,0 0-8 0,0 0 10 16,0 0-10-16,9 0 10 0,-9 0-19 0,0 0-4 15,0 0-1-15,0 0 0 16,0 0-118-16,0 0-23 0,0 0-5 0,-9 8-1088 16</inkml:trace>
  <inkml:trace contextRef="#ctx0" brushRef="#br0" timeOffset="18218.08">16137 3452 1267 0,'0'-4'112'16,"-5"0"-89"-16,-3 0-23 0,4 4 0 15,4 0 80-15,-5-7 11 0,1 3 2 0,0-4 1 16,4 8-57-16,0 0-11 0,0 0-2 0,0 0-1 16,0 0-15-16,0 0-8 0,0 0 10 0,0 0-10 15,0 0 0-15,13 0 0 0,4 0 0 0,0 0 0 16,0 4 0-16,4 0 0 0,1 0 0 0,8 3 0 0,4-7 28 0,4 4 5 16,5 0 2-16,8-4 0 15,0 4-16-15,5-4-3 0,0-4-1 0,-1 4 0 0,1-4 9 0,4 0 3 16,4 4 0-16,4-7 0 0,0 3 9 15,5-4 1-15,4-3 1 0,-4 3 0 0,-1 1-2 0,5-1-1 16,0 4 0-16,0-11 0 0,8 11 2 0,-3-7 1 16,-1 0 0-16,0 7 0 0,-4 0-14 0,-4 0-2 15,-1-3-1-15,-3 7 0 0,-1-4-12 0,0 0-9 16,-4 4 12-16,5 0-12 0,-5-4 16 0,0 0-3 16,-4 1-1-16,-5-1 0 0,1 4 20 0,0-12 3 15,3 9 1-15,-3-1 0 0,-1-8 1 0,1 5 1 16,0-1 0-16,-5 1 0 0,0 3-6 0,-4-8 0 15,-8 9-1-15,-1-1 0 0,-4-8-5 0,-4 9-1 16,-4-5 0-16,-5 8 0 0,1-4-13 0,-5 0-2 16,0 4-1-16,-4 0 0 0,-1 0-9 0,-3 4 0 0,-1 0 0 0,-8-4 0 15,9 0-56 1,-9 0-9-16,0 0-3 0,4 8 0 0,-4-8-170 0,0 0-34 0</inkml:trace>
  <inkml:trace contextRef="#ctx0" brushRef="#br0" timeOffset="21721.26">6445 2806 806 0,'-9'0'72'0,"1"0"-58"16,-1 0-14-16,-4 0 0 15,13 0 10-15,-12 0-1 0,3 0 0 0,0 0 0 16,1 4-9-16,8-4 0 0,0 0 0 0,-4 4-11 0,-5 3 11 0,9-7 0 16,0 8 0-16,0-8-8 0,0 0 8 0,0 11 0 15,0-11 0-15,9 8-8 0,-9-8 8 0,4 11 0 16,4-7 0-16,10 0 0 0,3 0 0 0,5 3 8 15,3-7-8-15,10 0 11 0,-5 0 6 0,9 0 2 16,0 4 0-16,4 0 0 0,4 7-19 0,-4 4 0 16,0 4-11-16,-4 0 11 0,-5 4 0 0,-4 4 0 15,5 3 10-15,-9 4-2 0,0 8-8 0,-1-4-13 16,-3 4 3-16,4 3 1 0,-17 9 9 0,4-1 11 16,0 0-3-16,-4 4 0 0,4 0 19 0,-9 0 3 0,-3-4 1 0,8 4 0 15,-1-4 11-15,1-3 2 0,-4-1 1 0,-1-7 0 16,1-4 7-16,-1 3 0 0,5-3 1 0,-13-11 0 15,5 3-20-15,3-3-4 0,5-8-1 0,-5 0 0 16,1 4-10-16,0-8-2 0,3-4-1 0,1-7 0 16,0 4 9-16,0-8 3 0,0-4 0 0,-1 0 0 15,10-7 13-15,-9-1 2 0,-1 1 1 0,1-4 0 16,-4 0-11-16,4-1-1 0,-5 9-1 0,-4-5 0 16,1 1 0-16,-5 11 0 0,0 0 0 0,0 0 0 15,0 0 1-15,-5-4 0 0,1 4 0 0,-13 12 0 16,9 3-12-16,-5 4-3 0,0 0 0 0,4 7 0 15,1 5-16-15,4 3 0 0,-5 4 0 0,5 4 0 0,4 7 0 0,4 8-11 16,5-8 11-16,-9 8-10 0,12 0 10 0,-3 4 0 16,4 7-9-16,0 5 9 0,-1-1 0 0,5 4 0 15,1-4 0-15,3 4 0 0,-8 0 0 0,4 0 0 16,4-4 0-16,1 8 0 16,-10-1 0-16,10 1 0 0,-1-4 0 0,0 0 0 0,5 0 0 0,-9 0 0 15,9 4 0-15,-5-4 0 0,1-4 0 0,-1 0 0 16,-8 4 0-16,4-4 0 0,8-3 0 0,-7 3 0 15,-1 4 0-15,4-4 0 0,-12 4 0 0,8-4 0 16,0 8 8-16,-13-4-8 0,0 0 8 0,1 3-8 16,3 5 0-16,1 0 8 0,-9 3-8 0,0 0 0 0,0 4 9 15,0-3-9-15,0-5 0 0,-13 5 8 16,0-5-8-16,9 1 0 0,-9-1 8 0,4 1-8 0,-12-4 8 0,4-4-8 16,-4-4 12-16,-1 0-3 0,1-4 0 0,-1 1 0 15,-16-1 23-15,4 0 5 0,-5-7 1 0,-3 0 0 16,-10-8 16-16,1 0 3 0,-9-7 1 0,-4-1 0 15,-8 1 4-15,-5 0 1 0,-5-8 0 0,1 0 0 16,-4-4-17-16,-5-4-3 0,-4-3-1 0,9-1 0 16,3-3-1-16,10-8 0 0,-1 0 0 15,9-7 0-15,-4 0-18 0,12-8-4 0,5 3-1 0,-9-3 0 32,9 0-74-32,4-3-14 0,-5 3-3 0,1 0-1253 0</inkml:trace>
  <inkml:trace contextRef="#ctx0" brushRef="#br0" timeOffset="24903.87">11526 5081 230 0,'0'0'20'0,"0"0"-20"0,0 0 0 0,0 0 0 16,-17-8 293-16,17 8 55 0,0 0 10 0,0 0 2 15,0-3-265-15,0-9-54 0,4 5-10 0,5-1-3 0,3 0 4 0,1 1 0 16,-13-1 0-16,9-3 0 0,4 3-22 0,-1-3-10 15,-7 3 10-15,-1 1-10 16,0-1 0-16,5 1 0 0,-1-5 0 0,-8 12 0 0,0 0 0 0,0 0 0 16,9 0 0-16,-5-11 0 0,-4 11 0 0,0 0 0 15,0-8 0-15,9 1 0 0,-1 3 0 0,-8 4 0 16,0-8 0-16,9 1 0 0,8 3 0 0,-4 0 8 16,-13 4-8-16,0 0 9 0,12-4 14 0,-3 0 2 0,-9 4 1 0,0 0 0 15,0 0 14-15,13-7 2 16,0-1 1-16,-5 4 0 0,-8 4-43 0,0 0 0 15,17-7-16-15,-12-1 5 0,-5 8 21 0,0 0 4 16,12 0 1-16,-7 0 0 0,3-4 7 0,-8 4 2 0,0 0 0 0,13 0 0 16,8-3 9-16,-12 3 3 15,-9 0 0-15,0 0 0 0,17 3-11 0,-4-3-1 0,-13 0-1 0,0 0 0 16,0 0-3-16,8 8 0 0,9 0 0 0,-8-5 0 16,-9-3-4-16,0 0-2 0,21 8 0 0,1-4 0 15,-9 3 1-15,-1-3 0 0,6 0 0 0,7 0 0 16,1 3-3-16,-5-3 0 0,-4 4 0 0,5-4 0 15,8 3-4-15,-9-3 0 0,-4 0-8 0,0 7 12 16,4-7-4-16,5 4-8 0,-5-5 11 0,-3 1-11 0,-6 0 10 16,10 3-10-16,3-3 8 0,-3 4-8 15,-9-1 8-15,4 1-8 0,8-4 8 0,1 3-8 16,0-3 8-16,-9 4-8 0,0-1 8 0,4-3-8 16,13 4 10-16,-8-1-10 0,-13-3 12 0,8 8-12 15,5-12 10-15,-1 7-10 0,-3-3 8 0,-5 4-8 16,4-5 8-16,5-3-8 0,-5 4 8 0,5 0-8 0,-5-4 8 0,5 4-8 15,0-4 0-15,3 0 8 0,-3 0-8 0,4 0 10 16,-4-4-10-16,-1 4 10 0,5-4-2 0,-4 4 0 16,-1-4 0-16,1 4 0 0,0 0 1 0,4 0 0 15,0 0 0-15,4 0 0 0,-9 0-1 0,5 4-8 16,0-8 12-16,4 4-4 0,-4 4 0 0,0 0 0 16,0-4 0-16,4 0 0 0,-4-4-8 0,4 4 0 15,1 0 0-15,-1 0 0 0,4-4 0 0,-4 4 8 16,5 0-8-16,4-3 8 0,-5 3-8 0,5 0 10 0,4-12-10 0,-4 8 10 15,-1 4 8-15,1 0 2 16,0-3 0-16,4-5 0 0,-4 8-20 0,4-4-19 16,-5 4 4-16,5-4 1 0,0 4 14 0,0 0 0 15,5 0 0-15,-5 4 0 0,0-4 9 0,4 4-9 0,-8 4 0 0,-1-8 9 16,5 3-9-16,-4 1 0 0,4-4 0 0,0 12 0 16,-4-12 0-16,4 3 0 0,0 1 8 15,0 0-8-15,-9 0 0 0,1-4 0 0,3 4 0 0,1-1 8 16,-4 1-8-16,-1 0 10 0,1-4-10 0,-1 4 10 15,-4-4 2-15,0 0 0 0,-4 0 0 0,-4 0 0 16,4-4 2-16,-4 4 1 0,-1-4 0 0,-3 0 0 16,3 4 0-16,1 0 0 0,-5 0 0 0,1 0 0 15,-10 0-3-15,10-3 0 0,-5 3 0 0,4 0 0 16,-8 0-2-16,4 0-1 0,-8 0 0 0,3 0 0 16,1 0-9-16,-4 0 10 0,-9 0-10 0,8 3 10 15,-8-3-10-15,9 0 0 0,-9 0 0 0,0 0 0 16,0 0 0-16,0 0-11 0,-4 12 1 0,-1-1 0 15,-3 4-165-15,-9 4-33 0,-5 16-6 16</inkml:trace>
  <inkml:trace contextRef="#ctx0" brushRef="#br0" timeOffset="43189.4">15650 5092 57 0,'-26'4'0'0,"17"0"0"0,1 0 0 0,-5-4 0 16,0 4 14-16,9-4-2 0,4 0-1 0,0 0 0 15,-9-4-11-15</inkml:trace>
  <inkml:trace contextRef="#ctx0" brushRef="#br0" timeOffset="43693.89">15521 5073 795 0,'0'0'35'0,"0"0"8"0,0 0-35 16,0 0-8-16,0 0 0 0,0 0 0 0,0 0 81 0,0 0 15 16,0 0 2-16,0 0 1 15,5 8-17-15,-5-8-3 0,0 0-1 0,8 8 0 0,-8-8-20 0,13 0-4 16,-4 0-1-16,3 0 0 0,-12 0-14 0,9-8-3 16,-1 4-1-16,1 0 0 0,0 1 4 0,-5-5 1 15,4 4 0-15,-8 4 0 0,5-4-6 0,-5 4-1 16,4-7 0-16,0-1 0 0,-4-3 11 0,0 11 1 15,4-8 1-15,-4 1 0 0,0-5-21 0,0 1-4 0,5-1-1 0,-5 1 0 16,0 4-11-16,4-5-9 16,0 1 12-16,-4-4-12 0,5-1 8 0,-5 5-8 0,4 0 0 0,-4-5 0 15,4 5 0-15,-4 0 0 0,0-1 8 0,4 1-8 16,-4 3 0-16,0-7 0 0,0 4 0 0,-4-1 0 16,4 1 0-16,-4 3 0 0,4-3 0 15,0 11 0-15,-9-8 0 0,9 8 0 16,-4-7 0-16,4 7 0 0,-9-8 0 0,5 4 0 0,0-7 0 0,4 11-12 15,0 0 12-15,0 0 0 0,0 0 0 0,0 0 0 16,0 0 0-16,0 0 0 0,0 0 0 0,0 0-9 16,0 0 9-16,0 0 0 0,-4-8 0 0,4 8 0 15,0 0 0-15,0 0 0 0,-5-11 0 0,5 11 0 16,0 0-11-16,0 0 11 0,0 0-13 0,0 0 5 16,0 0 8-16,0 0-10 0,0 0 10 0,0 0-10 15,0 0 10-15,0 0 16 0,0 0-4 0,0 0-1 31,0 0-33-31,0 0-6 0,0 0-2 0,0 0 0 0,0 0 2 0,9 4 1 0,-1-1 0 16,-3 1 0-16,3 4-24 0,1-1-5 0,-5 5 0 0,5-5-1 16,-9-7 5-16,4 12 0 0,4-5 1 0,-3 1 0 15,-1 0-59 1,5-1-12-16,-5 5-2 0</inkml:trace>
  <inkml:trace contextRef="#ctx0" brushRef="#br0" timeOffset="44625.12">15615 4887 871 0,'0'0'38'0,"0"0"9"0,0 0-38 0,0 0-9 0,0 0 0 0,9-7 0 16,-9 7 68-16,4-12 11 0,-4 5 2 0,9-1 1 15,-5 1-13-15,0-1-2 0,-4 8-1 0,0 0 0 16,5-11-16-16,-5 11-3 0,0 0-1 0,0 0 0 16,0 0-5-16,8-8-1 0,-4-3 0 0,-4 11 0 15,0 0-11-15,0 0-2 0,0 0-1 0,0 0 0 16,0 0-18-16,0 0-8 0,0 0 0 0,0 0 8 16,9 0-8-16,-9 0 0 0,0 0 0 0,8 0 8 15,1 0-8-15,0 0 0 0,-5 0 0 0,-4 0 0 16,0 0 0-16,13 0 0 0,-5 0 0 0,1 0 0 15,-9 0 0-15,0 0 8 0,0 0-8 0,8 3 8 16,-3 1 4-16,3-4 1 0,1 8 0 0,-9-8 0 16,0 0 8-16,8 0 2 0,-8 0 0 0,13 0 0 15,4 4-1-15,-4-1 0 0,-5 1 0 0,5 4 0 16,0-4-8-16,0-1-2 0,0-3 0 0,0 4 0 16,4 4 5-16,-4-1 1 0,4-7 0 0,0 4 0 0,0 4-7 0,4-4-2 15,-4-1 0-15,5 1 0 0,-1 0-9 0,-4 0 12 16,9-4-12-16,-5 0 12 0,0 4-12 0,5-1 12 15,-5-3-12-15,9 0 12 0,0 0 2 0,-4 0 1 16,0 0 0-16,-1 4 0 0,1 0-5 0,4 0-1 16,0-4 0-16,0 4 0 0,-1 3 7 0,6-7 0 0,-5 0 1 0,0 0 0 15,-1 4 0-15,1-4 0 0,-4 0 0 0,4 4 0 16,-4-4-5-16,3 4-2 0,-3-4 0 0,4 0 0 16,0 0 1-16,0-4 0 15,0 4 0-15,4-4 0 0,4 8 0 0,-3-4 0 16,-6-4 0-16,1 0 0 0,0 4 2 0,9 0 1 0,-5 0 0 0,0 0 0 15,0 0-14-15,-4 0 0 0,4 0 0 0,1 0 0 16,-5 0 10-16,4 0 2 0,-4 0 1 0,4 0 0 16,0-7-13-16,0 3 11 0,0 4-11 0,1 0 10 15,-1 0-10-15,0 0 0 0,0 0 0 0,5 0 8 16,-1 0 2-16,5 4 0 0,-5 3 0 0,-4-7 0 16,1 4-10-16,-1-4 0 0,0 0 0 0,4 0 0 15,-8 4 0-15,5-4 12 0,7-4-2 0,-8 0 0 16,1 4 2-16,-1-11 0 0,4 7 0 0,1 0 0 15,-5 0-2-15,4 4 0 0,-3-3 0 0,3-1 0 16,5 4-10-16,-5 0 12 0,-4 0-12 0,1 4 12 0,3-4-12 0,-4 0 0 16,-4 3 0-16,0-3 0 15,4 0 0-15,-4 4 8 0,4-4 0 0,-4 4 0 16,0-4-8-16,0 0 0 0,4 0 0 0,0 0 8 16,1 4-8-16,-5-4 12 0,4-4-12 0,0 8 12 15,-4-4-4-15,0 0 0 0,-9 0 0 0,5 0 0 16,-1 0 0-16,1 0 0 0,-5 0 0 0,1 0 0 0,-1 0 4 15,-4 0 0-15,0 0 0 0,0 0 0 0,-4 0 1 0,4-4 1 16,0 0 0-16,-8 4 0 0,0-4 0 0,3 4 0 16,-3-3 0-16,-1-1 0 0,-8 4-2 0,0 0 0 15,9 0 0-15,-9 0 0 0,0 0 0 0,0 0 0 16,0 0 0-16,0 0 0 0,0 0-12 0,0 0 0 16,0 0 0-16,0 0 0 0,0 0-12 0,0 0 0 0,0 0 1 0,0 0 0 31,0 0-233-31,-4-12-48 0</inkml:trace>
  <inkml:trace contextRef="#ctx0" brushRef="#br0" timeOffset="76161.23">21547 3049 0 0,'30'-11'0'0,"-9"-1"0"0,9 5 0 0,4-1 0 0,-8-3 126 0,4 3-26 16,0-3 21-16,0-1 4 0,-5 5-65 0,-3-1-14 16,-1 1-2-16,-4 3-1 0,0-8-23 0,0 1-4 15,-4 7 0-15,-4 0-1 0,-9 4 0 0,0 0 0 16,0 0 0-16,0 0 0 15,0 0-15-15,-9-7-10 0,-8-1 2 0,0 8 0 16,-13-7-23-16,-9 7-4 0,1 0-1 0,-9 0 0 16,-9 7-10-16,-3-3-2 0,-6 0-1 0,-3 3 0 0,4 1 33 0,-4 0 8 15,8-8 8-15,0 3-13 0,9-3 71 0,8 4 14 16,4 4 4-16,5-8 0 0,4 0-9 0,9 0-2 16,4 0 0-16,4 0 0 0,5 0-44 0,8 0-9 15,0 0-1-15,0 0-1 0,0 0-10 0,0 0 0 16,12 4 0-16,1-1 8 0,4 1 16 0,5 4 2 15,-1-8 1-15,9 4 0 0,0-1 1 0,8-3 0 16,1 0 0-16,-1 0 0 0,5 0-28 0,-5-3 0 0,9 3 0 16,-4-4 0-16,-4 4 0 0,-1 0 0 0,1 0 10 0,-5 0-10 15,-9-8 8-15,-3 8-8 0,3 0 0 0,-3-4 0 16,-5 4 12-16,0 0-4 16,-4 0 0-16,0 0-8 0,-5 0 20 0,-8 0-4 0,0 0 0 0,0 0 0 15,0 0 23-15,0 0 4 0,-8-7 1 0,-14 7 0 16,1 0-16-16,-5 0-4 0,-12 4 0 15,-9 3 0 1,-9 1-41-16,-12 11-9 0,-9 0-2 0,-9 0 0 0</inkml:trace>
  <inkml:trace contextRef="#ctx0" brushRef="#br0" timeOffset="81931.11">12812 6486 979 0,'0'0'87'0,"0"0"-70"0,0 0-17 0,-8-3 0 15,-5 3 105-15,13 0 18 0,-5 0 3 0,5 0 1 16,0 0-35-16,0 0-6 0,0 0-2 0,0 0 0 16,0 0-34-16,0 0-7 0,0 0-2 0,0 0 0 15,0 0-5-15,0 0 0 0,0 0-1 0,0 0 0 16,0 0-2-16,0 7 0 0,9 1 0 0,-9-8 0 16,9 7-9-16,-1-3-1 0,1 0-1 0,3 0 0 15,-3-1-1-15,4-3 0 0,0 0 0 0,4 0 0 16,-4 0-13-16,4 4-8 0,-5-4 8 0,6 0-8 15,3 0 0-15,0 0 0 0,-4 0 0 0,5 4 0 16,3-4 10-16,5 4-2 0,-4-8-8 0,4 4 12 16,0 0-12-16,4 4 0 0,0 0 8 0,0-1-8 15,-4-3 11-15,4 4-1 0,1 0 0 0,-5 0 0 16,-1 0 4-16,1 3 1 0,0 1 0 0,0-1 0 16,0 1 1-16,4-4 0 0,5 0 0 0,-1 3 0 0,-4 1 2 0,5-4 1 15,-1 3 0-15,1 1 0 0,-1-4-9 0,1-4-2 16,-1 3 0-16,-4 1 0 0,1 4 3 0,-1-4 0 15,-4-1 0-15,4 1 0 0,-4 0-2 0,0 0 0 16,0 0 0-16,-1-1 0 0,6-3-1 0,-5 4-8 16,4-4 12-16,0 0-4 0,-4-4 8 0,0 4 0 15,4-3 1-15,-4-1 0 0,0 0-17 0,0 0 0 16,0-3 0-16,-5 3 0 0,5 4 0 0,-4-4 0 16,-5 4 0-16,1-4 0 0,3 4 0 0,-3-4 0 15,-1 4 8-15,-4 0-8 0,4 0 0 0,1 4 10 0,-5 0-10 0,0-4 8 16,4 0 0-16,1 0-8 0,3 0 12 15,-3-4-4-15,-1 4 0 0,0 0-8 0,9-4 12 0,-4 4-4 16,0-3 0-16,-1-1-8 0,5-4 12 0,-4 8-4 16,-1-4 0-16,1 1 0 0,0-1 0 0,-1 4 0 15,1-4 12-15,0 4 3 0,-1-4 0 0,-3 4 0 16,3 4-23-16,1-4-15 0,0 4 3 0,-1-4 0 16,-3 4 12-16,3-4 0 0,-3 0 0 0,3 0 0 15,-3 3 0-15,3-3 0 0,5 0 0 0,-4 0 0 16,4 0 0-16,0 0 0 0,-1-3 8 0,1-1-8 15,5 0 0-15,-6 0 0 0,1 0 0 0,0 1 0 16,5-1 8-16,-6 0-8 0,1-4 0 0,0 5 0 16,-4-1 8-16,4 0-8 0,0 0 0 0,0 0 0 15,0 1 0-15,-1-1 0 0,10 0 0 0,-5 0 0 16,0 0 0-16,5 1 0 0,-1-1 0 0,5 0 0 0,-5-4 10 0,5 1-10 16,0 3 8-16,-5-4-8 0,1 5 0 0,-1-5 0 15,1 1 0-15,-5-1 0 0,4 0 0 0,1 1 8 16,-1-1-8-16,1 1 0 0,3-5 8 0,-3 5-8 15,-1-1 0-15,5 4 8 0,0-3-8 0,0-1 0 16,-1 0 9-16,-3 5-9 0,4 3 0 0,-5-4 0 16,5-4 0-16,-5 4 0 0,5 1 0 0,-5-1 0 15,1 0 0-15,-1 0 0 0,5 4 0 0,4-4 0 16,0 1 0-16,0-1 0 0,0 0 0 0,0 0 0 16,0 4 0-16,-4-4 0 0,-5 1 0 0,5 3 0 15,0-4 0-15,-5 0 8 0,1 4-8 0,-1-4 0 16,1 0 0-16,3 4 0 0,-3-3 0 0,-1 3 0 15,1 3 0-15,-1-3 0 0,5 4 0 0,0-4 0 0,-5 4 0 0,5 0 0 16,-5 0 0-16,5-1 0 0,0 1 0 0,-1-4 0 16,1 4 0-16,0 0 0 0,8 0 0 0,0-1 0 15,-4 1 0-15,9-4 0 0,0 4 0 0,-5 4 0 16,0-5 0-16,5 1 0 0,-9 4 0 0,4-4 0 16,0-1 0-16,1 1 0 0,-1 0 0 0,-4 0 8 15,4 0-8-15,0-1 0 0,1 1 0 0,3 4 0 16,-4-4 0-16,5 3 0 0,-9 1 0 0,4-4 0 15,-4 3 0-15,5-3 0 0,-1 4 0 0,0-5 0 16,-4 1 0-16,0 4 0 0,9-4 0 0,-1 3 0 16,5-3 0-16,-4 0 8 0,-5-1-8 0,5 1 0 15,-5 0 8-15,4-4-8 0,-8 0 8 0,5 4-8 16,3-4 8-16,5 0-8 0,-4 0 8 0,-1 0-8 16,-4 0 8-16,5 0-8 0,0 0 10 0,-1 0-10 0,-4 0 8 15,5-4-8-15,-5 4 0 0,5 0 0 0,-1 0 0 0,-3-4 8 16,3 0-8-16,1 1 0 0,-5-1 0 0,4 0 0 15,-7 0 8-15,-1-3-8 0,0 3 0 0,0-4 8 16,-5 1-8-16,5-1 0 0,-4 1 9 0,4-1-9 16,-4 0 8-16,-1-3-8 0,1 3 8 0,0 1-8 15,-9-5 8-15,5 5-8 0,-5-1 9 0,-4 1-9 16,0-5 10-16,0 8-10 0,-5-3 10 0,1-1-10 0,-5 1 10 16,1-1-10-16,-5 4 12 0,0 0-3 15,-4 1-1-15,4-1 0 0,-5 0-8 0,-3-4 0 16,-9 8 0-16,9-3 8 0,-1-1-8 0,-8 4 0 15,0 0 0-15,9-4 0 16,-9-4-27-16,0 8-4 0,0 0-1 0,4-7 0 16,-8-1-151-16,4-3-30 0,-5-8-7 0</inkml:trace>
  <inkml:trace contextRef="#ctx0" brushRef="#br0" timeOffset="84016.51">14705 5753 576 0,'0'0'51'0,"0"0"-41"0,0 0-10 0,0 0 0 15,0 0 224-15,0 0 42 0,13 4 9 0,-9 0 1 16,-4-4-219-16,13 4-44 0,-4-4-13 0,-1 0 0 16,1 7 37-16,-1-7 2 0,5 0 0 0,-4 0 0 15,-1 0 3-15,5 4 1 0,0 0 0 0,0 0 0 16,-1-1-1-16,1-3 0 0,0 4 0 0,4 0 0 15,5-4-34-15,3 0-8 0,1 0 0 0,-1 0 0 16,1 0 0-16,4-4 13 0,4 0-3 0,0 4-1 16,-4-3-9-16,4-1 12 0,1 0-12 0,-5 0 12 0,0 4-12 0,-5-7 12 15,1 3-12-15,-1 4 12 16,-3-4-12-16,-1 4 12 0,-4 0-12 0,5-4 12 0,-10 0 1 16,6 4 1-16,-10 0 0 0,1 0 0 15,-9 0 4-15,0 0 1 0,0 0 0 0,0 0 0 16,0 0 0-16,0 0 0 0,0 0 0 0,0 0 0 15,0 0 11-15,-5 0 2 0,-3 4 1 0,-5 0 0 16,0 0-15-16,-4-4-3 0,-4 0-1 0,-5 4 0 0,-4 3-3 0,-8-7-1 16,-1 0 0-16,-3 0 0 0,3 0-10 0,1 0 8 15,-5 0-8-15,0 0 8 0,5-7-8 0,-1 3 8 16,9 4-8-16,5-4 8 0,-5 0-8 0,8 0 8 16,1-3-8-16,0 3 8 0,4 0-8 0,-5 0 0 15,9-3 0-15,-4 3 0 0,4-3 0 0,5 3 0 16,-9 0 8-16,4 4-8 0,0-8 0 0,0 5 0 15,1 3 0-15,3 0 0 0,0 0 0 0,1 0 0 16,8 0 0-16,-9 7 0 0,5-3-11 0,4-4 3 0,4 8 0 16,1 3 0-16,-1-4-2 0,4 5 0 0,5-1 0 0,0 8 0 15,4-15 10-15,5 11-10 0,3-3 10 0,1-1-10 16,8 0 10-16,4-3 0 0,5 3 0 0,0-3-8 16,4 0 16-16,0-5 3 0,8 1 1 0,5-4 0 15,-4 0-12-15,-1-4 0 0,-3 1 0 0,-1-1 0 16,0 0 0-16,-4 0 8 0,0-3-8 0,0-1 12 15,-13 8-4-15,5-8 0 0,-1 5 0 0,1-1 0 16,-9 0 0-16,-5 4 0 0,1 0 0 0,-5-4 0 16,1 4-8-16,-5 0 0 0,-4 0 0 0,0 0 0 15,-13 0 0-15,0 0 12 0,0 0-12 0,0 0 12 16,0 0 11-16,-9 4 2 0,-8 0 1 0,-9-4 0 16,-8 4-2-16,-4-4 0 0,-5 0 0 0,-4-4 0 15,-13 4-24-15,-8-4 0 0,-1 4 0 0,-12-4 0 16,-4 0-38-16,-9 1-10 0,-5-1-1 0</inkml:trace>
  <inkml:trace contextRef="#ctx0" brushRef="#br0" timeOffset="91157.38">13658 7193 518 0,'-8'-15'46'0,"8"15"-37"0,0 0-9 0,-5-8 0 15,5 0 202-15,0 1 38 16,5-1 8-16,-1 1 2 0,0-1-170 0,0 4-33 16,9 0-7-16,0-3-2 0,-4 3-38 0,3 0 0 15,-3 0-12-15,4 1 4 0,0 3 8 0,-5-4 16 16,5 4-4-16,0 0-1 0,-5 0-19 0,5 4-4 16,4-1-1-16,-4-3 0 0,0-3 13 0,4-1 0 15,4 8 0-15,1-8 0 0,-1 0 0 0,1 0 0 0,3 0 0 0,5-3 0 16,0 3-12-16,-4-4-4 0,4 1 0 0,4-1 0 31,0-3-96-31,-4 3-19 0</inkml:trace>
  <inkml:trace contextRef="#ctx0" brushRef="#br0" timeOffset="92404.63">16872 7071 954 0,'0'0'42'0,"0"0"9"0,0 0-41 0,0 0-10 16,0 0 0-16,0 0 0 0,0 0 87 0,0 0 15 16,8 0 3-16,1 0 1 0,-9 0-38 0,13 0-7 15,-5 4-1-15,-8-4-1 0,9 4-12 0,4 0-3 0,-5-1 0 0,1 1 0 16,-1 0 7-16,5 0 1 16,-4 0 0-16,8-1 0 0,0 1-16 0,0 4-2 15,0-8-1-15,0 7 0 0,0-3-16 0,4-4-3 0,1 4-1 0,3 0 0 16,-3 0 3-16,8-1 1 0,-5 1 0 15,5 4 0-15,0-8-2 0,0 7-1 0,0-7 0 0,0 4 0 16,0-4 4-16,4 4 1 0,-4-4 0 0,4 4 0 16,5 0 5-16,-1-4 0 0,-4 0 1 0,5 0 0 15,-1 0-1-15,9 3 0 0,-4-3 0 0,4 0 0 0,0 0-3 0,-4 0-1 16,8 0 0-16,-8 0 0 16,4 0-9-16,4 0-3 0,-4 0 0 0,4 0 0 15,-4 4-8-15,0-4 0 0,0 0 0 0,0 0 0 0,5 0 8 0,-1 4-8 16,-4-4 8-16,0 0-8 15,0-4 0-15,0 4 8 0,0 0-8 0,-4-4 0 16,4 4 9-16,4-3-9 0,0 3 10 0,-4 0-10 0,4 0 13 0,1 0-3 16,-1 0-1-16,-4 0 0 0,0 3-1 0,4-3-8 15,-8 0 12-15,4 0-4 16,0 4-8-16,0 0 10 0,0 0-10 0,0 3 10 0,4-7-10 0,-4 8 8 16,0-4-8-16,-4 0 8 0,4-1-8 0,0 1 8 0,0 4-8 15,0-4 8-15,-4-1-8 0,4 1 0 16,0 0 0-16,4 0 8 0,0-4-8 0,1 3 0 15,-1-3 9-15,0 0-9 0,5 4 12 0,-1-4-3 0,1 4 0 0,0-4 0 16,-1 0-9-16,1 0 0 0,-5 0 9 0,9-4-9 16,-5 4 18-16,5-4-1 15,-4 1 0-15,3 3 0 0,6-4-17 0,-6-4 0 16,6 8 0-16,-6-7 0 0,5 3 10 0,1-4-10 16,3 1 8-16,-4 3-8 0,4-4 0 0,-4 1 8 15,1-1-8-15,-1 4 0 0,-4-3 10 0,-5 3-10 0,-4 0 12 0,5-3-12 16,4 3 18-16,-5-4-3 0,1 4-1 0,-1-3 0 15,1 3 3-15,-5 0 1 0,0 0 0 16,-4-3 0-16,1 3-6 0,-1 0 0 0,0 0-1 0,-9-3 0 16,5 7 1-16,-5-8 1 0,1 4 0 0,-1 1 0 15,-4-1-2-15,-4 4-1 0,4 0 0 0,-8-4 0 0,0 4-10 16,-5 4 0-16,-4-4 0 0,0 7-11 16,0-3 11-16,-4 0 0 0,0 0 0 0,-5 3 0 15,5 1 0-15,-4 0 0 0,-5-1 0 0,-4-7 0 16,4 8-47-1,1-1-4-15,-5-7-1 0,0 0 0 0,-9 12-164 0,-4-12-34 0</inkml:trace>
</inkml:ink>
</file>

<file path=ppt/ink/ink2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0:45:32.792"/>
    </inkml:context>
    <inkml:brush xml:id="br0">
      <inkml:brushProperty name="width" value="0.05292" units="cm"/>
      <inkml:brushProperty name="height" value="0.05292" units="cm"/>
      <inkml:brushProperty name="color" value="#FF0000"/>
    </inkml:brush>
  </inkml:definitions>
  <inkml:trace contextRef="#ctx0" brushRef="#br0">19115 2700 1562 0,'0'-12'34'0,"0"12"7"0,0-7 2 0,0 7 1 0,-8-8-35 0,8 8-9 0,0-4 0 0,0 4 0 15,0 0 19-15,-5-7 1 0,5-1 1 0,0 8 0 16,0 0 3-16,0 0 0 0,0 0 0 0,5-4 0 16,-5 4-24-16,0 0 0 0,0 0 0 0,8 0 0 15,5 0 0-15,0 4 0 0,-5 4 0 0,5-8 0 16,4 7 11-16,0-3 1 0,1 4 0 0,3-5 0 16,0 1 5-16,9 8 2 0,0-9 0 0,0 1 0 0,4 8-2 0,9-9 0 15,4 1 0-15,8 8 0 16,1-12-3-16,4 3-1 0,4 1 0 0,4-4 0 0,5 4 4 0,0 4 1 15,8-8 0-15,0 3 0 16,4 1-4-16,5-4-1 0,-4 4 0 0,3 0 0 0,-3-4 0 0,8 0 0 16,4 0 0-16,-4 4 0 15,4-8 6-15,1 4 1 0,-1 0 0 0,5 4 0 0,-1-8-5 0,9 4-1 16,-4-8 0-16,4 4 0 0,-4 1 1 0,-4-13 0 16,3 13 0-16,-3-13 0 0,4 5 10 0,-5 0 3 15,-3-1 0-15,-1 5 0 0,-8-12-3 0,4 4 0 0,4-1 0 0,-8 9 0 16,-1-1-2-16,-3-7-1 15,-9 4 0-15,0 3 0 0,-9 4-8 0,1-7-2 0,-1 3 0 0,-4 1 0 16,-8 3-3-16,-1 0-1 16,-4 0 0-16,1 4 0 0,-10 0-8 0,1 0 10 0,-4 0-10 0,-5 0 10 15,-4 0-10-15,-5 0 10 16,-3 4-10-16,-1-4 10 0,-4 0-10 0,-8 4 0 0,-1-4 0 0,-8 0 0 16,0 0 8-16,0 0-8 0,0 0 0 0,0 0 8 15,0 0-8-15,-13 0 10 0,-8 4-10 16,-5-4 10-16,-3 0-10 0,-10 7 0 0,-4-7 0 0,-4 0 0 15,-4 0-10-15,-5 0 10 0,-3 0 0 0,3 0-9 16,-4 0 9-16,5 0 0 0,-9 0 0 0,0 0-8 16,-1-7 8-16,-3 7 0 0,-5-4 0 0,1 4 0 15,-5-4 0-15,8 4 0 0,-3-4 0 0,-1 4 0 16,-8-7 0-16,4 3 0 0,0 4 0 0,-4 0 0 0,4 0 0 0,4 0 0 16,1 0 0-16,-1 0 0 15,5 0 0-15,-1 4 0 0,-8-4 0 0,5 0 0 0,-1 0 0 0,0 7 0 16,1-7 0-16,-1 0 0 15,5 4 9-15,-9-4 7 0,4 0 2 0,1 0 0 0,-5 4-18 0,4 0 0 16,5-4 0-16,-1 7 0 16,1-3-16-16,0 4-1 0,3-1 0 0,-3-3 0 0,0 0 17 0,4 7 0 15,-1-7 0-15,6 4 0 16,-1-1 0-16,-4 5 0 0,4-5 0 0,0 5 0 0,0 3 0 0,-4-8 0 16,4 5 0-16,-4-1 0 0,0 0 0 0,0 5 0 0,0-5 0 0,-4 4 0 15,-1-3 0-15,9 3 0 16,1-4 0-16,-1 1 0 0,0-1 0 0,4-3 0 0,1 3 0 0,-1 4 0 15,9-11 0-15,-4 11 0 16,0-7 0-16,4 3 0 0,4-7 0 0,4 4 0 16,1-1 0-16,4 5 0 0,0-5 12 0,-1 5 5 15,1-5 2-15,4 1 0 0,0-1-31 0,5 5-5 0,3-12-2 0,1 7 0 16,0-3 29-16,4 4 6 0,4-8 0 0,4 7 1 16,1-3-29-16,8-4-7 0,0 0-1 0,0 0 0 15,0 0 12-15,8 12 8 0,1 3-12 0,4-11 12 16,4 3-10-16,4 1 10 0,0-1-8 0,5-3 8 15,4 4 0-15,4-5 0 0,5 1 0 0,-1 0 0 16,5-4 0-16,8 0 0 0,5 0 0 0,3 0 0 16,6 0 0-16,3 0 0 0,5 0 0 0,-1-4 0 15,9-3 0-15,5-1 0 16,4 1 0-16,4 3 0 0,0-8 0 0,4 5 0 0,0-12 0 0,-4 7 8 16,5 5-8-16,3-12 0 0,1 4 0 0,-1-1 0 0,1 5 0 0,4-4 0 15,4 0-8-15,0 3 8 16,-4-3 0-16,-1 0 8 0,1 7 0 0,0-11 0 0,-4 8-8 0,8-4-12 15,-4 3 4-15,4 1 0 16,-9 3 32-16,-3 1 6 0,-1-5 2 0,4 5 0 0,1-5-32 0,-5 5-15 16,1-5 2-16,-10 5 0 15,5-1 13-15,-4 4 0 0,0 0 0 0,0 1 0 0,-5 3 0 0,-4-12 8 16,0 9-8-16,-8-1 10 0,-5 4 4 0,1-12 1 0,-1 9 0 16,-8-1 0-16,-4 0 7 0,-1-4 2 15,-8 8 0-15,4-7 0 0,-8 3 3 0,-4 0 1 0,-5 4 0 0,-4 0 0 16,-5 0-10-16,1-7-2 15,-5 3 0-15,-4 4 0 0,-4 0-16 0,0-4 0 0,-4 0 8 0,-1 4-8 16,-8 0 0-16,0 0 0 16,0 0-13-16,0 0 5 15,0 0-210-15,-13-11-42 0</inkml:trace>
  <inkml:trace contextRef="#ctx0" brushRef="#br0" timeOffset="7136.4">1214 5632 633 0,'-13'0'56'0,"-4"-8"-44"0,5 4-12 0,-6-3 0 15,-3 3 172-15,4-4 32 0,4-3 6 0,0 3 2 16,-4 1-108-16,4-1-22 0,1 1-4 0,7-1-1 16,-7 0-26-16,-1 1-6 0,8 3-1 0,-7-4 0 15,7 5 6-15,-7-1 1 0,3 0 0 0,5 4 0 16,4 0-18-16,0 0-3 0,0 0-1 0,0 0 0 16,0 0-29-16,0 0 0 0,13 0 0 0,12 0 0 15,-8 4 0-15,13-8 0 0,0-4-9 0,4 5 9 16,9-1 0-16,0-4 0 0,-1 8 0 0,10 0 0 0,-1-7 0 0,5 7-9 15,-9 0 9-15,4 7 0 16,-8-3 0-16,-9 4 0 0,9 3 0 0,-14 0 0 0,-3-3 0 0,4 7 0 16,-9-3 12-16,1-1-4 15,-9 0 9-15,4 1 3 0,-5-1 0 0,-7-3 0 0,-1 3 21 0,-4-11 5 16,0 0 1-16,-4 12 0 16,-1-5 5-16,-3 1 0 0,-9-4 1 0,4 3 0 0,-13-3-16 0,5-4-3 15,-9 0-1-15,0-4 0 16,-8 0-21-16,4-3-4 0,-18-5 0 0,5 5-8 0,5-8 11 0,-1-1-11 15,0-3 10-15,9 0-10 0,-9-3 10 0,0-1-10 0,5 0 10 0,8 0-10 16,9 0 10-16,-5 1-10 16,0-1 10-16,9 8-10 0,4-1 0 0,1 5 0 0,7 3 0 0,1 5 0 15,4 3 0-15,0 0 0 16,4-12-11-16,-4 12 11 0,13 0-19 0,0 0 4 0,8 0 1 0,5 4 0 16,0 4 2-16,8-5 1 15,9 1 0-15,-1 4 0 0,1-8 11 0,0 7-8 0,4-3 8 0,0 8-8 16,4-5 8-16,-4 1 0 0,-4 3-9 0,0 1 9 15,-9-1 0-15,4 0 0 0,-8-3 0 16,-4 0 0-16,-9-1 0 0,8-3 0 0,-7 0 0 0,-6 0 0 16,-7 3 0-16,-5-7 15 0,0 0-4 0,0 0-1 15,-5-11 6-15,-3-1 0 0,4-7 1 0,-14 4 0 16,-3 0-5-16,0-4 0 0,-5-4-1 0,0 4 0 16,5-3-11-16,-9-5 10 0,5 0-10 0,-1 5 10 15,9-1-10-15,0 4 8 0,4 0-8 0,9 0 8 0,4 4-8 0,0-1 0 16,0 9-10-16,4-5 10 15,13 1-19-15,9 3 3 0,4 1 0 0,4-1 0 0,4 1 4 0,5 7 0 16,4-8 1-16,8 8 0 16,1 0 21-16,4 8 4 0,13-8 1 0,-1 7 0 15,-8 1-77 1,5-1-15-16,-10 1-3 0,10-4-677 0,-5 0-135 0</inkml:trace>
  <inkml:trace contextRef="#ctx0" brushRef="#br0" timeOffset="7806.4">654 6877 1440 0,'0'0'128'0,"0"0"-103"15,0 0-25-15,-8-3 0 0,-1-1 68 0,9 4 9 0,0 0 2 0,-4-11 0 16,4-1-16-16,0 5-3 0,0-5-1 0,4 1 0 0,-4 11-33 0,13-12-6 15,0-3-2-15,0 4 0 16,4-4-18-16,-4-1 0 0,8 1 0 0,5 4 0 0,-1-1 0 0,-3 1 0 16,-1 0 0-16,-4 3 0 15,0 8 0-15,9-4 0 0,-9 4-10 0,0 8 10 0,-4 3-8 16,0 1 8-16,0 3-10 0,-1 0 10 16,-7 8 0-16,-1 0-9 0,5 3 9 0,-9 1 0 0,-9 3 10 0,5 0 7 15,-1 1 2-15,-7-1 0 0,-1 1-19 0,0 3-11 16,-4-4 2-16,4 1 0 0,0-5 9 0,0 1 0 15,9-8 0-15,-9 0 0 0,9-4 0 0,-9 0 0 0,13-3 0 0,-8-1 0 16,8-11 0-16,0 0 0 16,0 0 0-16,0 0 0 0,0 0 8 0,0 0-8 15,8 4 8-15,5 0-8 0,0-4 20 0,-5 0 0 16,14 0 0-16,-14-4 0 0,14 0 0 0,-5 0 0 0,-4 0 0 0,4 4 0 16,0-3-6-1,4 3-2-15,-4-4 0 0,0 4 0 0,0 4-12 0,5-1 8 0,-5-3-8 0,4 8 0 16,1 3 0-16,-1 1 0 0,9 3 0 0,-9 0 0 15,1 8 12-15,3 0 0 16,-8-1 0-16,5 1 0 0,-14 8-12 0,5-1 0 0,-4 8-12 0,-5 0 12 16,-4 0 0-16,-13 0 0 0,0 8 12 0,-8-5-3 15,-5 5 1-15,-4-1 0 0,-12 5 0 0,7-5 0 16,-7 1-10-16,-1 0 8 0,0-8-8 16,1-4 8-1,3-8-83-15,5-7-17 0,8-11-3 0,9-8-836 0</inkml:trace>
  <inkml:trace contextRef="#ctx0" brushRef="#br0" timeOffset="8156.41">1766 6817 1612 0,'-9'-12'144'0,"9"5"-116"0,0 3-28 0,0-4 0 0,0 8 96 0,0 0 12 16,0 0 4-16,0 0 0 15,0 0-59-15,0 0-11 0,0 0-2 0,0 8-1 0,-4 0-24 0,4 3-5 16,-9 0-1-16,5 5 0 0,-5-1-9 0,5 4 0 0,4-4 0 0,-4 8 0 15,4-4-9-15,0 3 9 16,4 1-12-16,0-4 12 0,5 0-14 0,-5 0 4 0,5 0 1 16,8 4 0-16,-4-4 1 0,4 0 0 15,0-4 0-15,4 0 0 0,-4 4 8 0,5-7 0 16,-1-1-9-16,-8-3 9 0,4-1 0 0,0-7 0 16,-4 0 0-16,0 0 0 0,4-3 40 0,-13-1 4 15,9-8 0-15,-5 1 0 0,-3 0 21 0,-5-5 5 0,4-3 1 0,5-3 0 16,-9-1-10-16,-9 4-1 0,5-4-1 15,4 0 0-15,-13 0-32 0,9 4-7 0,-14 4 0 0,-3-4-1 16,4 4-7-16,0 0 0 0,-13 3-1 16,4 1 0-16,1 7-29 0,-5 0-6 0,8 4 0 0,-7 4-1 31,3 0-62-31,-4 4-12 0,13-5-2 0,-4 5-1 0,3 0-117 0,14-1-23 16,4-7-5-16</inkml:trace>
  <inkml:trace contextRef="#ctx0" brushRef="#br0" timeOffset="8876.24">2394 7295 979 0,'0'0'87'0,"0"0"-70"0,0 0-17 0,0 0 0 0,0 0 63 0,0 0 9 0,0 0 1 0,0 0 1 15,13 0-32-15,-9-7-6 0,9 3-2 0,-9 0 0 0,9 0 0 0,0-3 0 16,-1-5 0-16,1 1 0 16,4-4 15-16,9-4 3 0,-9-8 1 0,0 1 0 0,9-5-2 0,4-7-1 15,0-4 0-15,-5-3 0 16,-3-8-6-16,3-4-2 0,5 0 0 0,-4 0 0 0,-9 0-3 0,-4-4-1 16,4 0 0-16,0 8 0 15,-9-4-6-15,1 4 0 0,0-4-1 0,-5 8 0 0,-4-1 3 0,0 5 1 16,0 7 0-16,-4 3 0 0,4 13-11 0,0-1-3 15,-13 8 0-15,8 3 0 16,-7 9-21-16,3-1 0 0,5 8 0 0,-13 3-8 16,4 12-23-16,-4-4-4 0,8 8-1 0,5 0 0 0,-5 0 20 0,9-1 4 15,9 5 1-15,-5 0 0 0,9-8 2 0,4 3 0 16,0-3 0-16,9-3 0 0,0-5-10 0,3 0-1 16,-3-3-1-16,4-4 0 0,-9-4 21 0,9 0 0 15,0 0 0-15,4 4 0 0,-4-4 18 0,0 0 2 0,0 3 0 0,0 5 0 16,0 0-5-16,0-1-1 15,-5 8 0-15,5 1 0 0,-8 6-2 0,-1 1 0 0,-4 7 0 0,-4 8 0 16,-13 4 23-16,-8 15 4 16,-14 4 1-16,-8 15 0 0,-25 11-27 0,-14 20-5 0,-16 10 0 0,-26 20-1121 15</inkml:trace>
  <inkml:trace contextRef="#ctx0" brushRef="#br0" timeOffset="47688.01">7646 4982 511 0,'-17'-15'22'0,"8"8"6"0,5-1-28 0,-5 4 0 0,1 4 0 0,-1-7 0 15,5-1-12-15,4 8-8 0,0-4-2 0,0 4-183 16</inkml:trace>
  <inkml:trace contextRef="#ctx0" brushRef="#br0" timeOffset="73575.52">18846 3364 1612 0,'0'0'72'0,"0"-11"14"0,0 11-69 0,0 0-17 0,0 0 0 0,-4-4 0 16,-1 0 41-16,-3 1 5 0,-1-1 1 0,1 4 0 16,-5 0-17-16,0 4-3 0,-4-1-1 0,-4 1 0 15,-1 4-6-15,1-1-2 0,-9-3 0 0,-4 4 0 16,0 3 5-16,-9 4 1 0,-4-7 0 0,0 3 0 15,0-3-24-15,-4 3 0 0,-5 1-10 0,5-1 10 16,-5 0 0-16,-8 1 16 0,0 7-2 0,-4-12 0 16,-5 5-14-16,-4-8 0 0,-4-1 0 0,8 9 0 15,-4-8 10-15,5 3-1 0,-5 1 0 0,-4-8 0 0,-9-8 2 0,9 4 0 16,-5 4 0-16,5-3 0 0,-4-1-11 0,8 4 0 16,-5-8 0-16,6 4 0 15,3 1 0-15,0-1 0 0,5-4 8 0,4 4-8 16,4 4 0-16,9 0 12 0,4-3-12 0,4 3 12 0,0 0 9 0,9 0 3 15,4 0 0-15,0 3 0 0,5 1-13 0,-1 4-3 16,5-1 0-16,-1 5 0 0,5-8 0 0,0 3-8 16,4 5 12-16,0 3-4 0,1-4-8 0,-1 8-9 15,8 0 9-15,-3 4-13 0,-1 7 13 0,9-3 0 16,-4 3-10-16,4 8 10 0,0 8 0 0,0-8 0 16,0 11 0-16,4 4 0 0,1 1 0 0,-1 6 0 15,0 1 12-15,0 7-4 0,1-7-8 0,-1 8-14 16,0-1 3-16,1-7 1 0,-5 7 10 0,4-3 0 0,0 3 0 15,0 0 0-15,1 5 0 0,3-9 0 0,-4 1 0 0,9 3 0 16,-4-3 0-16,-5 3 0 0,5-3 0 0,-1 3 0 16,1 0 0-16,-9 4 0 0,0 1 0 0,0-5 0 15,0 0 0-15,0-3 0 0,0-1 8 0,-5 1-8 16,1 3 12-16,0-3-1 0,-5 3-1 0,5 1 0 16,-4-5-2-16,3 1 0 0,1-4 0 0,-5-4 0 15,5 0-8-15,0 0 12 0,0-4-12 0,-1 4 12 16,1 3-12-16,0-3 10 0,-5-3-10 0,5 3 10 15,0-4-10-15,-1 4 10 0,-3-4-10 0,-1-4 10 16,1 4-10-16,-1-3 8 0,1 3-8 0,-5-4 8 16,4 1-8-16,1 3 0 0,-5 0 9 0,4 0-9 0,1 0 0 0,-1-3 9 15,5-1-9-15,-5-3 0 0,1-1 21 0,-1 1-2 16,1-1-1-16,8-7 0 0,-9 0-18 0,5 0 0 16,-5-3 0-16,1-5 0 15,4-3 0-15,-1-5-12 0,5 5 3 0,0-1 1 16,5-3 8-16,-5 0 0 0,0-4 10 0,-5 0-10 0,5 0 8 0,-4-8-8 15,4 5 0-15,0-5 0 0,0 0 9 0,9 1-9 16,-5-5 8-16,0 5-8 0,9-5 11 0,-4 1-3 16,3 0-8-16,1-1 12 0,0-3-1 0,4 0-1 15,0 0 0-15,5 3 0 0,3-3-10 0,5 0 8 16,-8 3-8-16,7-3 8 0,6 0-8 0,-1 4 0 16,0-1 0-16,0 1 8 0,5-1-8 0,3 1 0 15,14-4 0-15,-1 3 0 0,1-3 0 0,4 0 0 16,0 4-11-16,0-5 11 0,4-3-12 0,0 0 4 15,0-3 0-15,4 3 0 0,-4-4 8 0,5 0 0 16,3 0 0-16,-3-3 0 0,-1-1 0 0,-4 0 0 0,0-3 0 0,-4 3 0 16,8 1 0-16,-3-1 0 0,-1 1 0 0,0 3 8 15,4 4-8-15,0-4 0 16,1 8 0-16,-1 0 0 0,-4-4 0 0,0 3 0 16,1 5 0-16,3-8 0 0,0 4 0 0,1 0 0 0,-1-4 0 0,5 0 0 15,-1 0 0-15,1-4 8 0,0 0-8 0,4 0 8 16,4-3-8-16,0-5 11 0,4-3-11 0,-3 4 12 15,3-1-12-15,-8-3 8 0,4 0-8 0,-4-4 8 16,4 4-8-16,-4-1 0 0,-4 1 0 0,-1 4 8 16,1-1-8-16,-4 1 0 0,-1 0 0 0,-4-1 0 0,4 5 0 15,1-5 16-15,-1 1-2 0,9-1-1 16,0 5 7-16,4-4 0 0,-4-1 1 0,0 1 0 16,0-1-21-16,4 1 0 0,-4 0 0 0,4-1 0 15,-4 5 0-15,0-1 0 0,0-3 0 0,-4-1 8 0,4 1 3 0,-5 3 1 16,1-3 0-16,-1-1 0 0,1 1-4 0,0 3 0 15,-5-3 0-15,0 3 0 16,1 1 0-16,-5-1 0 0,-4-3 0 0,0 3 0 0,-1 1-8 0,10 3 0 16,-9-4 0-16,-1 1 0 0,6 3 8 0,-6-4 2 15,-3 4 1-15,0 1 0 0,-1-1 3 0,-8 4 1 16,9-4 0-16,-9 0 0 0,4 0 2 0,0 1 1 16,0-1 0-16,1 4 0 0,-5-4 3 0,-5 0 1 15,5 0 0-15,0 1 0 0,-4-1-7 0,0 4-2 16,-5-4 0-16,1 0 0 0,-1 0-13 0,-3 4 0 15,-1-7 0-15,0 7 0 0,4-4 0 0,-3 4 0 0,-1-4 0 16,0 4 0-16,4-4 0 0,-8 1 0 0,0-1 0 0,0 4 0 16,-4 0 0-16,-1-4 0 0,1 0 0 0,-5 0 0 15,5 4 0-15,-5-7 0 0,1 3 0 0,-1 0 0 16,1-7 8-16,-5 3-8 16,0 1 0-16,-4-1 0 0,4-3 9 0,-5-1-9 0,1-3 8 0,0 0-8 15,-4-8 0-15,-1 4 8 0,1-7-8 0,-1-5 0 16,-3 1 0-16,-5-1 0 0,4-3 0 0,-4-4-11 15,0 8 11-15,4-8-13 0,-8 0 5 0,4 0 8 16,0 0-9-16,0-4 9 0,-4 0 0 0,4-3 0 16,0-5 0-16,0 1 0 0,0-4 0 0,0 0 0 15,0 0 0-15,0 3 0 0,0-7 0 0,0 4 0 16,-5-4 0-16,1 4-10 0,4 0 10 0,-4 0-8 16,-5-4-1-16,5 0 0 0,0 0 0 0,-1 3 0 0,1 1 9 0,-4 0-12 15,3 4 12-15,1-1-12 16,4 5 12-16,-4-1-8 0,-1 4 8 0,5-3-8 0,5-1 8 0,-1 1 0 15,0 7 0-15,-4-12 0 16,5 1 0-16,-1 7 0 0,0 0 0 0,-4 1 0 0,4 3 0 16,-4 0 0-16,5-4 0 0,-5 4 0 0,-5 4 0 0,5-4 0 15,-4-4 0-15,4 4 0 0,-8 0 0 0,-1-4-8 16,0 4 8-16,-3 4-8 0,3-11 8 0,1 7 0 16,-5 0-9-16,0 3 9 0,4-3 0 0,1 0 0 15,-5 4 0-15,0 0 0 0,0 0 0 0,5 0 0 16,-5 0 0-16,0 3 0 0,0 1 0 0,5-1 0 15,-5 1 0-15,4 0 0 0,-8 3 0 0,4-3 0 16,1-1 0-16,-5 5 0 0,4 3 0 0,0 0 0 16,-4 4 0-16,0-4 0 0,-5-3-10 0,1 3 10 0,-5 4 0 0,5-8-9 15,-5 5 9-15,-4-1-12 16,5 0 12-16,-5 0-12 0,4 4 12 0,-4 4-8 16,0-4 8-16,5 0-8 0,-5 0 8 0,0 0 0 0,-4 0-9 0,4 4 9 15,-4-4 0-15,0 0 0 0,-5 0-9 0,1 0 9 16,3 0 0-16,1 0 0 0,-4-4 0 0,4 8 0 15,-5 0 0-15,5 3 0 0,-5-7 0 0,1 4 0 16,0 0 0-16,-1 4 12 0,-4-8 0 0,1 7 0 16,-5 1-12-16,4-1-18 0,-4 5 4 0,0-8 1 0,4 11 21 0,0-11 4 15,1 11 0-15,-1-11 1 16,4 3-24-16,-3 5-5 0,3-5 0 0,1 5-1 0,-1-5 27 0,1 5 6 16,-1-1 0-16,1 4 1 15,-5-7-17-15,1 3 0 0,-1 8 0 0,-4-7 0 16,-5-1-12-16,5 4-4 0,-4-3 0 0,4 3 0 15,-4 0 16-15,4 0 0 0,-4 4 0 0,4 0 0 16,0 0-17-16,-9-7 2 0,5 3 1 0,4 4 0 0,0 0 14 0,0 0 16 16,0 0-3-16,0 0-1 0,4 0-12 0,5 0-16 15,-9-4 3-15,4 4 1 0,-4-4 12 16,4 4 16-16,5 0-3 0,-9-7-1 0,4 7-12 0,-4-4-16 16,0 4 3-16,4 0 1 0,-4-8 12 0,4 8 16 15,-4 0-3-15,-4 0-1 0,4 0 7 0,0 0 1 16,0 0 0-16,0 0 0 0,0-3-20 0,-4 3 0 15,0 0 0-15,-1 0 0 0,5-4-11 0,0 0-5 16,-4 0-2-16,0-3 0 0,4-1 18 0,4 0 0 0,-8 1 0 16,8-1 0-16,-4 1 0 0,0-5 0 0,0 1 0 0,0-1 0 15,-4 5 0-15,-1 7 0 16,5-12 0-16,0 9 0 0,-8 3 0 0,3 0 0 0,1-4 0 0,4 8 0 16,0-1 0-16,0 9 0 0,0-12 0 0,-4 4 0 15,0 3 11-15,4 5 5 0,-9 3 2 0,9-11 0 16,-4 3-27-16,4 5-6 0,4-5-1 0,0 5 0 15,-4-1 16-15,9-3 0 0,-1 3 0 0,1 0-9 16,-1-3 21-16,1 3 5 0,4-3 1 0,0 3 0 16,-1-3-27-16,1 3-6 0,4-3-1 0,0 3 0 15,1-7 26-15,-1 4 5 0,0-1 1 0,4-3 0 16,5 7-26-16,-1-7-5 0,5 0-1 0,0 0 0 16,0 3 16-16,4-3 0 0,5-4 0 0,-1 8 0 15,1-8 0-15,-5 4 0 0,13-4 0 0,-9 3 0 16,1 1-138-16,-1 4-28 15</inkml:trace>
  <inkml:trace contextRef="#ctx0" brushRef="#br0" timeOffset="126444.88">21752 6114 1206 0,'-9'-8'53'0,"9"5"11"0,-4 3-51 0,4-4-13 16,0 0 0-16,4-3 0 0,5-1 60 0,-1 0 10 15,1 5 2-15,4-5 0 0,0 4-36 16,4-3-6-16,4 3-2 0,0 0 0 0,1-4-28 0,-1 5 0 16,5-5-13-16,4 4 4 0,-5 0 20 0,5 1 4 15,4 3 1-15,1 0 0 0,3 0-16 0,-4 0 0 16,0 0 0-16,1 0 0 0,12 0 8 0,0 0-8 16,-5 0 0-16,1 0 9 0,4-4 0 0,-4 0 0 15,4-7 0-15,-4 3 0 0,-5 0 16 0,5-3 3 0,0 0 1 0,-1-5 0 16,-3 1 12-16,-5 4 3 0,4-12 0 0,-3 4 0 15,-1 0 1-15,-4-4 1 16,-5 4 0-16,1-4 0 0,0 8-8 0,-1-11-2 16,-8 3 0-16,0 0 0 0,-4-3-6 0,0-1-2 0,-4-3 0 0,-1 3 0 15,1-3-6-15,-9 3-2 0,0 0 0 0,0 1 0 16,0-5 16-16,-5 5 4 0,1-1 0 0,-4 4 0 16,-1 1-23-16,1-5-4 0,-5 4-1 0,0 4 0 15,0 0-12-15,-8 4 0 0,-1-4 0 0,-3 0 0 16,3 4 0-16,-3 0 0 0,-1-4 0 0,-4 7 0 15,0 1 0-15,0 0-12 0,-4-1 12 0,0 1-13 16,4 3 13-16,-4 1 0 0,4-1 0 0,0-3 0 16,-4 3 0-16,8-3 0 0,1 3 0 0,-1 0 0 15,-4-7 0-15,4 4 0 0,-4 3 0 0,5-3 0 0,-1 3 0 0,0-3-11 16,1 3 11-16,-5 1-10 16,4 3 10-16,-4 0 0 0,-4-3 0 0,4 3-8 0,-4 4 8 0,0 4-8 15,0 3 8-15,4-3-8 0,-4 0 8 0,4 3-8 16,0 1 8-16,0 3-8 15,-4-3 8-15,4 3 0 0,4 1 0 0,-4-1 0 0,0-3 0 0,0 3-13 16,0 4 3-16,1 0 1 0,3 1 9 0,0-5-12 16,5 0 12-16,-5 8-12 0,9-7 12 0,-4 7 0 15,-1-4-9-15,5 0 9 0,0 4 0 0,0 0-9 16,0 0 9-16,0 4 0 0,0-4-8 0,4 8 8 16,0-5 0-16,0 5 0 0,5 3-9 0,-1-3 9 15,1 3 0-15,4 1-9 0,4-5 9 0,0 5-12 0,0-1 12 0,0 0-12 16,8 1 12-16,1-8 0 0,-1-1-9 0,5 5 9 15,-4-4 0-15,3-1 0 16,5 1 0-16,5-4 0 0,-5 0 0 0,9 0 0 0,-5 0 0 16,5 0 0-16,-1 4 0 0,1 0 0 0,4-8 0 0,4 0 0 15,0 4 0-15,-4-4 0 0,9 1 0 0,-10-5 8 16,6 0 4-16,-1 1 1 0,-4 3 0 0,0-4 0 16,4-7 7-16,-4 8 0 0,-5-9 1 0,5 1 0 15,-4 0-11-15,0 0-2 0,-1 0-8 0,5-1-737 16,-4 1-155-16</inkml:trace>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0:09:42.647"/>
    </inkml:context>
    <inkml:brush xml:id="br0">
      <inkml:brushProperty name="width" value="0.05292" units="cm"/>
      <inkml:brushProperty name="height" value="0.05292" units="cm"/>
      <inkml:brushProperty name="color" value="#FF0000"/>
    </inkml:brush>
  </inkml:definitions>
  <inkml:trace contextRef="#ctx0" brushRef="#br0">10137 1135 1670 0,'-17'0'148'0,"-9"4"-118"0,-8 0-30 0,0-1 0 15,4 5 0-15,-4 11 0 16,-9-8 0-16,-4 8 0 0,0 0 0 0,-4 8 0 16,-1 7-10-16,-7 4 10 0,-5 11-9 0,-9 1 9 0,0 11-10 0,-8 3 10 15,-4 12-9-15,3 0 9 0,10 0-8 0,-1 8 8 16,9-16 0-16,-4 4 0 0,8 4 0 0,13-11 0 15,8 3 0-15,5-3 0 0,4-9 0 0,17-2 0 16,5-5 0-16,8-3 0 0,8-8 0 0,-3-4 8 16,8 0-8-16,4 0 9 0,4-11-9 0,0 4 10 15,1-5 2-15,3 9 1 0,-3-9 0 0,-1 5 0 16,0 7 2-16,1-7 0 0,-1 7 0 0,1 0 0 16,-5 4 10-16,4 0 3 0,-12 8 0 0,-1-8 0 15,-4 7 8-15,-4 1 1 0,-4-1 1 0,0 5 0 0,-5-5-2 0,-8 9 0 16,-4 6 0-16,-9-3 0 0,-4 8-15 0,-5 3-3 15,-8 4-1-15,-4-11 0 0,-5 8 3 0,-12-1 0 16,0 0 0-16,8 1 0 16,-9-1-32-16,14-11-5 0,-5 4-2 0,9-12 0 0,0-3-5 0,12-8 0 15,5-8-1-15,13-3 0 0,3-16 6 0,10 0 2 16,-1-3 0-16,9-8 0 0,0 0-1 0,13 0 0 16,4-11 0-16,0 3 0 0,9-11 31 0,-5 4 7 15,5 0 0-15,0 3 1 0,-1 1 1 0,1 3 0 16,4 4 0-16,0 4 0 0,4 4-22 0,-8 8 9 15,8 3-9-15,0 8 0 0,-4 7 8 0,0-3-8 16,-5 11 0-16,14 3 0 0,-9 13 8 0,4-1-8 16,-4 15 0-16,0 0 0 0,-5 12 9 0,5 4-1 15,-8 7-8-15,-1 8 12 0,5-4-12 0,-13 11 9 0,-1 8-9 0,1 4 8 16,-4-1-8-16,-5 9 0 0,0 3 9 0,-4 4-9 16,-4-8 0-16,-5 8 9 0,5-4-9 0,-4 12 0 15,-1-1 8-15,-8 5-8 0,0-1 0 0,0 4 0 16,0 8 8-16,-5-1-8 0,-3 1 0 0,-1 4 0 15,5-1 0-15,-5 4 0 0,-4 1 8 0,9-1-8 16,-5 0 10-16,5-3-2 0,4-4 0 0,0 3 0 16,-5-3-8-16,9 0 0 0,-4-1-12 0,4-3 12 15,-4 8 0-15,5-5 0 0,-1 5 12 0,0-4-4 0,0-1-8 0,0-6-9 16,0-1 9-16,5-4-13 0,-1 4 13 16,1-7 0-16,-5-1 12 0,4-7-12 15,5 4 0-15,0-4 0 0,0-8 0 0,-5-3 0 16,9-5 0-16,-4 1 0 0,8-4 9 0,-4-4-9 15,4-7 14-15,1-5-3 0,7-10-1 0,-3-8 0 0,4-4 12 0,4-4 2 16,-13-8 1-16,9-3 0 0,4-4 0 0,-4 0 0 16,4-8 0-16,-8-3 0 0,8-4-9 0,0-4-1 15,-4-4-1-15,4 0 0 16,4-4-3-16,0 1-1 0,-4-5 0 0,9 1 0 0,0 0-10 0,4-5 0 16,12 5 0-16,-7-8 0 0,3 0 0 0,13-4 12 15,1 4-12-15,7-7 12 0,6-5-12 0,7-3 0 16,1-8 0-16,4-3 0 0,-5-5 0 0,5-3 0 15,-4-4 0-15,4-4 0 0,-4-3 8 0,-5-5-8 0,-4 1 8 0,0-4-1161 16</inkml:trace>
  <inkml:trace contextRef="#ctx0" brushRef="#br0" timeOffset="27608.95">16697 1537 921 0,'0'0'40'0,"-13"0"10"0,4 0-40 0,-4 0-10 0,1 0 0 0,3 0 0 16,-4 8 66-16,0 3 11 0,1-3 3 0,-1 7 0 15,-4 0-36-15,4 4-8 0,-4 4 0 0,4 0-1 16,-9 4-27-16,1 7-8 0,0 0 0 0,-1 4 0 15,1-8 14-15,-5 8-4 0,1 4-1 0,-1 0 0 16,0 3 1-16,1 5 0 0,-5-1 0 0,0 4 0 16,0 4-2-16,-4 4-8 0,-5-4 12 0,1 8-4 15,0-8-8-15,-1 0 0 0,-4 0 0 0,5-4 8 16,-1-8-8-16,1 5 12 0,4-5-12 0,4-11 12 16,4-3-12-16,5-1 0 0,4-11 0 0,8 0 8 15,-4-11-8-15,5-8-12 0,8 0 2 0,0 0 1 16,0-19-18-16,4-4-3 0,0-11-1 0,5-4 0 15,-1-4-89-15,-3-4-17 0,8 1-4 0,-5 3-1 16,1 4 121-16,-1 0 21 0,-4 0 10 0,1 12-1 0,-5 7 115 0,-5 3 22 16,5 1 5-16,-4 11 1 15,-4 1-53-15,-1 6-11 0,1 5-1 0,3 7-1 0,-8 4-58 0,1 12-11 16,-1-1-2-16,-4 8-1 0,8 8-14 0,-4-1 0 16,5 1 0-16,4-1 0 0,4 5-8 0,8-5 8 15,5-7 0-15,4-7 0 0,9-5 12 0,12 1 10 16,13-16 2-16,14-3 0 0,11-8 22 0,23-19 5 15,16-12 1-15,18-3-624 16,12-19-125-16</inkml:trace>
  <inkml:trace contextRef="#ctx0" brushRef="#br0" timeOffset="29694.37">9406 7318 1036 0,'-4'-8'46'0,"4"8"10"0,0-7-45 0,0 7-11 16,9-4 0-16,3-4 0 0,1 1 75 0,9-5 13 15,-1-3 2-15,5-4 1 0,-1 0-51 0,14-7-9 16,-1-1-3-16,5-3 0 0,8-8-11 0,-4-4-2 15,4-4-1-15,5-3 0 0,-5 0-14 0,5-8 0 16,-9 0 0-16,0 0 0 0,-4 4-9 0,-5-4-2 16,-4 3 0-16,-8 9 0 0,-1 3 0 0,-3 0 0 15,-9 8 0-15,-9 8 0 0,4-1 11 0,-8 12 0 16,-4 0 10-16,-4 3-10 0,-5 5 24 0,0-1-2 16,-4 4 0-16,0 4 0 0,0 4-22 0,-5 0 0 15,10 0 0-15,-6-1 0 0,6 1 0 0,3 4 0 0,1-4 0 0,-1-4 0 16,9 0 0-16,0 0 0 0,0 0 0 0,0 0 0 15,0 0 0-15,0 0 0 0,0 0-8 0,9 11 8 16,8-3 0-16,-9-1 0 0,5 5 0 0,0-1 8 16,0 4-8-16,-1 0 0 0,1 4 0 0,0 4 0 15,0 4 14-15,0 3 2 0,4-3 0 0,0 7 0 16,0 0 38-16,0 0 8 0,0 4 2 0,0 0 0 16,-4 8-28-16,0 7-4 0,-9 0-2 0,0 12 0 31,-4 7-62-31,-4 11-13 0</inkml:trace>
</inkml:ink>
</file>

<file path=ppt/ink/ink30.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26T03:01:04.073"/>
    </inkml:context>
    <inkml:brush xml:id="br0">
      <inkml:brushProperty name="width" value="0.05292" units="cm"/>
      <inkml:brushProperty name="height" value="0.05292" units="cm"/>
      <inkml:brushProperty name="color" value="#0070C0"/>
    </inkml:brush>
  </inkml:definitions>
  <inkml:trace contextRef="#ctx0" brushRef="#br0">17341 3322 18943 0,'1'2'832'15,"4"20"192"-15,-5-22-832 0,0 0-192 0,0 0 0 0,0 0 0 0,0 0 1328 0,0 0 208 16,0 0 64-16,0 0 0 0,0 0-352 0,0 0-64 16,0 0-16-16,2-4 0 0,-2 4-80 0,2-4-32 15,0-1 0-15,1-1 0 0,0-1-48 0,0-1-16 16,0-1 0-16,0 0 0 0,0-2-160 0,1-3-48 15,0 0 0-15,0-2 0 0,0 0-224 0,0 1-48 16,0-3-16-16,-1 0 0 0,1 1-176 0,0 0-48 16,0 2 0-16,-2-4 0 0,1 0-64 0,0 2-16 15,-1 0 0-15,1 1 0 0,-1 0-16 0,0 1-16 0,1 1 0 0,0 0 0 16,0 2-32-16,0 2 0 0,0 2 0 0,1 1 0 16,0 0 0-16,0 2 0 15,-2 1 0-15,-2 4 0 0,0 0 128 0,0 0 0 0,6-3 16 16,-6 3 0-16,0 0 176 0,7 6 48 0,-1 2 0 0,0 2 0 15,1 1-16-15,0 3 0 0,-2 1 0 0,2 2 0 16,0 3-32-16,0 1-16 0,0 3 0 0,0 1 0 16,0 2-112-16,1 0 0 0,0 0-16 0,0-1 0 15,0-1-144-15,1-2-32 0,-1-4 0 16,3-1 0-16,-1 0-128 0,-1 0 160 16,-1-7-160-16,-1-1 160 0,1-2-160 0,0 0 0 15,-2-1 144-15,0-1-144 0,0-1 0 0,0 0 128 0,-1-2-128 0,-1 0 0 16,-4-3 0-16,0 0 144 0,0 0-144 0,0 0 0 0,0 0 160 0,2-4-160 15,-1-2 128-15,-3-2-128 0,-2-1 128 0,-3 0-128 16,-2 2 128-16,-3-5-128 0,-3-2 0 0,0 1 0 16,-3 2 128-16,0-2-128 0,-1 3 0 0,0 0 0 15,1 0 0-15,0 1 0 0,-1 1 0 0,1 0 0 16,1 3-144-16,1 1 144 0,-1 0 0 0,1 3 0 16,1-2 0-16,-1 1 0 0,1 2 0 0,0 0 0 15,1 0 0-15,1 1 0 0,1-1 0 0,-1 1 0 16,0-1 0-16,2 0 0 0,-1 0 0 0,1 0 0 15,2 0 0-15,1-1 0 0,3 0 0 0,1-1-128 16,4 2 128-16,0 0 0 0,-2-5 0 0,2-1 0 16,1 0-128-16,3 0 128 0,2 0 0 0,1 0-128 0,3 0 128 0,2-1 0 15,1-1 0-15,0-1 0 0,2 0 0 0,2 1 0 16,1-2 0-16,2 1 0 0,0 1 0 16,2 0 0-16,-1 0 0 0,3 0 0 15,1 1 0-15,1 2 0 0,-2-2 0 0,-1 4 0 0,-1 0 0 0,-2 1 0 16,1-1 0-16,-3 2 0 0,-3 2 0 15,-1 0 0-15,-2 0 0 0,-3 1 0 0,0 0 0 0,-1 1 0 16,-3 1 0-16,-2 2 0 0,-2 3 0 16,-1 0 0-16,-2-1 0 0,-1-1 128 0,-1 2-128 0,-4 3 144 0,-2 1 48 15,-1 3 16-15,-3 1 0 0,-1 1 0 0,-1 0 64 0,-4-1 16 16,1 1 0-16,-1 1 0 0,0 1-112 16,-1-2-32-16,1-1 0 0,2-1 0 15,0-2-16-15,2-2-128 0,1-2 192 0,2-2-64 0,3 0-128 0,1-1 0 16,2-1 144-16,1-2-144 0,1 0 0 15,5-4 0-15,0 0 0 0,0 0 0 0,0 0 0 0,0 0-240 16,0 0 64-16,0 0 16 16,0 0-1200-16,7 3-240 0,-1-1-64 15,1-2 0-15,-1-2-1536 0,-1 1-304 0</inkml:trace>
  <inkml:trace contextRef="#ctx0" brushRef="#br0" timeOffset="2006.52">18738 2899 5519 0,'0'0'496'0,"0"0"-496"16,-6-5 0-16,12 1 0 0,1 1 3056 0,-2 0 512 15,0 0 96-15,0-1 32 0,-1 1-1280 0,-4 3-256 16,4-4-48-16,0 0-16 0,-1-1-624 0,-1 1-112 16,0 1-16-16,-2 3-16 0,3-2-304 0,-1-2-64 0,-2 4-16 0,2-3 0 15,-2 3-96-15,0 0-16 16,0 0 0-16,0 0 0 0,0 0-48 0,0 0-16 15,0 0 0-15,0 0 0 0,-7 5-112 0,0 2-16 0,-2 0-16 0,-1 3 0 16,-1 2-112-16,0 2-32 16,1 2 0-16,-2 3 0 0,0 2 32 0,1 3 0 15,-1 1 0-15,1 3 0 0,1-1-64 0,1 1-16 0,2 2 0 0,1-3 0 16,2-2-112-16,1 1 0 16,1-3-16-16,2-2 0 0,2-4-160 0,2-3-16 15,1-3-128-15,2-1 192 0,1-2-192 0,2 0 0 0,1-1 0 0,3-3 0 0,1-8 0 0,3-1 0 31,-1-1 0-31,2 0 0 0,3-2 0 0,-2-1 128 0,2-2-128 16,-3 0 0-16,-1 0 0 0,-1 0 0 0,-2-1 128 0,-2 0-128 16,-3 1 0-16,0-1 0 0,0-1 128 0,-3 3-128 0,-1-1 0 0,-2 2 0 15,-1 2 128-15,-2-2-128 0,-1 1 0 0,-2 3 144 16,0-3-144-16,-2 3 128 0,-2 1-128 0,0 0 192 16,-1 1-192-16,0 1 192 0,-1 1-192 15,0 1 160-15,-3 0-160 0,0 1 160 0,1 1-160 16,2-1 0-16,0 0 0 0,1 0 0 0,1 0 0 0,1 0 0 15,5-1-160-15,0 0 160 16,0 0-720-16,0 0-48 0,0 0-16 0,0 0 0 16,2-5-1120-16,1 1-208 0,-3 4-64 0,5-5 0 15,0 0-496-15,0 2-96 0,0 0-32 0</inkml:trace>
  <inkml:trace contextRef="#ctx0" brushRef="#br0" timeOffset="3406.71">18961 3064 21247 0,'0'0'944'0,"0"0"192"0,0 0-912 0,0 0-224 15,3 5 0-15,0-1 0 0,-3-4 1152 0,5 2 192 0,-5-2 48 0,7 1 0 16,-7-1-432-16,8 1-96 0,0 0-16 0,-2 0 0 0,1-1-288 16,1-1-64-16,-2-1-16 15,2 0 0-15,0 1-160 0,-1-1-48 0,-1-2 0 0,2 0 0 16,0-4 0-16,-2 2 0 0,-1-1 0 0,0 2 0 0,-5 5-16 15,3-5-16-15,-1 0 0 0,-1-1 0 0,0 0 144 0,-1 6 16 16,-1-5 16 0,1 5 0-16,-5 0 304 0,1 1 64 0,-2 1 16 0,0 2 0 15,-1 1-32-15,0 2 0 0,0 3 0 0,-1 2 0 16,1 2-240-16,0 1-48 0,0 3-16 0,1 0 0 16,0 0-96-16,2 0-32 0,1-2 0 0,2 1 0 0,0-1-128 15,1-2-16-15,2 1-16 0,1-4 0 0,1-3-176 0,1-2 0 16,0-2 0-16,0-1 0 15,2 2 0-15,1-3 0 0,0-4 0 0,2-3 0 0,1-2-256 0,0-2 0 0,-2 0 16 0,1-1 0 16,0-1-336 0,-1 0-64-16,0-2 0 0,-1 0-16 15,0 1-176-15,0 1-48 0,-1 0 0 0,-1 1 0 16,-1 0-64-16,-1 3-16 0,-2 0 0 0,0 1 0 16,-2 6 400-16,0 0 80 0,0 0 16 0,0 0 0 0,0 0 336 0,0 0 128 0,0 0 0 15,-2 8-144-15,0-3 144 0,-1 2 0 16,0 1 160-16,1 1-160 0,0 0 384 0,0 0-32 15,1-1 0-15,0 1 0 0,1-1 80 0,1-1 16 0,0 1 0 16,1-3 0-16,-2-5-32 0,0 0 0 16,0 0 0-16,5 2 0 0,-5-2 32 0,0 0 0 15,7-2 0-15,-1-3 0 0,1 0 32 0,1-4 16 16,-1 0 0-16,0-2 0 0,1 0-160 0,0 1-16 0,2-2-16 0,0 2 0 16,1 0-304-16,-2 0 128 0,1 0-128 0,-1 2 0 15,-1 2 128-15,1 0-128 0,-3 1 0 16,0 3 0-16,0 0 128 0,1 2-128 0,-2 2 0 15,-1 2 0-15,0 2 192 0,-1 0-32 0,0 3 0 0,-1 2 0 16,0 2 80-16,-1 0 16 0,-1 2 0 0,0-1 0 16,0-1-256-16,1 0 176 0,1 0-176 0,0-1 160 15,0-3-160-15,0 1 0 0,0-3 0 0,1 0 0 16,1-2-208-16,-4-5-80 0,0 0-16 0,7 0 0 16,0-3-752-16,-1-1-160 0,0-2-16 15,-1-2-16-15,1-1-416 0,-1 1-96 0,1 0-16 0,0-2 0 16,0 0-16-16,-1 2 0 0,0 2 0 0,-1 0 0 15,0 1 848-15,-1 1 176 0,-3 4 16 0,0 0 16 16,0 0 992-16,0 0 192 0,0 0 32 0,7 0 16 0,-7 0 560 0,7 1 112 16,-7-1 32-16,7 3 0 0,-1-1-240 0,0 0-32 15,-6-2-16-15,5 1 0 0,2-1-560 0,1-1-112 16,0-1-32-16,1-1 0 0,-1-1-208 0,1 0 128 16,0-1-128-16,1 0 0 0,-1 0 160 0,-2-1-160 0,0 0 160 0,0 0-160 15,0-3 144-15,-1 1-144 0,-2 2 128 16,0-2-128-16,0 1 144 0,-1 1-144 0,-2 1 160 0,1 0-160 15,-1 0 432-15,-1 5-16 0,0 0 0 0,0 0 0 16,-3-3 432-16,3 3 96 0,-4 2 16 0,-2-1 0 16,-2 3-64-16,-1-1-16 0,-2 3 0 0,2 2 0 15,-1 2-320-15,1 1-64 16,0 1-16-16,2 1 0 0,1 0-224 0,3 1-32 16,-2 0-16-16,2-1 0 0,1 1-208 0,1 0 128 0,2-2-128 0,2 0 0 15,1-2 0-15,2-3 0 0,1-1 0 0,1 0 0 16,1-2 0-16,1 0 0 0,0-1-128 15,0-1 128-15,1-2-192 0,1-3 0 0,-1-3 16 0,-1 1 0 16,1-1 176-16,-2-1-208 0,-1-1 80 0,-1 1 128 16,1-2 0-16,-3 2 0 0,-1-1 0 0,0 1 0 15,0 0 0-15,-2 1 0 0,-1 1 0 0,0-1 0 16,0 1 0-16,1 1 128 0,-2 4-128 0,1-6 192 16,0 0-64-16,1 0-128 0,3 1 192 0,-2-2-64 0,0 2-128 15,1 1 0-15,1 0 0 0,2-1 0 0,-1-1 0 0,1 0-176 16,1 0 176-16,-1 0-192 15,1 0-384-15,0 2-96 0,0 1-16 0,-1 0 0 16,0-1-512-16,-1 0-96 0,0 1-32 0,-1 0 0 16,1 0-192-16,-6 3-32 0,6-4-16 0,-6 4 0 15,0 0 416-15,0 0 64 0,7 1 32 0,-7-1 0 0,0 0 736 0,0 0 160 0,6 0 32 16,-6 0 0-16,0 0 464 0,0 0 112 16,0 0 0-16,0 0 16 0,0 0 368 0,0 0 64 0,0 0 0 15,0 8 16-15,-2-1-240 0,0 1-48 0,-1-1-16 0,0 1 0 16,-1 3-208-16,0 3-32 0,2-6-16 0,-1 3 0 0,0 2-64 0,0-2-16 15,1 0 0-15,1-1 0 0,0 0 0 16,2-2 0-16,0-1 0 0,1-2 0 0,1 0-272 0,2-2 0 31,-5-3 0-31,7-1 0 0,1-3 0 0,0-1 0 0,-2-3 0 0,3-1 0 16,0-2 0-16,-1-1 0 0,0 0 0 16,-1 0-144-16,1 1-16 0,-2 1 0 15,-1 3 0-15,-1-2 0 0,0 3 160 0,0 1-208 16,-4 5 80-16,0 0 128 0,0 0 0 0,0 0 0 0,0 0 0 0,1 6 0 0,0 3 304 15,0 1 80-15,0-1 0 0,0 4 16 0,0-1-16 0,0 0 0 16,1 1 0 0,0 0 0-16,-1-3-224 0,2-2-160 0,0 0 192 0,0-1-192 15,1-1 0-15,1-1 0 0,1-2 0 0,-1-2 0 16,1-4-864-16,1-2-80 0,-1-3-16 0,1-2-10016 16,1-1-2016-16</inkml:trace>
  <inkml:trace contextRef="#ctx0" brushRef="#br0" timeOffset="3576.45">20137 2868 14735 0,'0'0'1312'0,"0"0"-1056"16,0 0-256-16,0 0 0 0,0 6 4128 0,-1 0 768 15,-1 1 160-15,1 2 16 0,-1 1-2976 0,1 4-608 16,0 0-112-16,1-1-32 0,-1 1-656 0,0 2-144 16,-1 0-32-16,1 2 0 0,1 3-288 0,-1 0-64 15,0 2-16-15,0-1 0 0,1 0-144 0,0-2 0 0,1 0 0 16,0-3 0-1,1-2-1344-15,1-2-336 0,2-4-80 0</inkml:trace>
  <inkml:trace contextRef="#ctx0" brushRef="#br0" timeOffset="3771.9">20316 2815 21183 0,'-2'9'1888'0,"1"-3"-1504"0,-2 2-384 0,0 3 0 15,0 2 3104-15,0 4 544 0,-1-1 128 0,0 1 0 0,1 3-2112 0,0-3-448 16,0 0-64-16,1-1-32 0,1 1-576 0,0 3-112 16,1 1-32-16,0 2 0 0,0-1-400 15,1 1 0-15,1-2 128 0,0 2-128 16,0-1-1744 0,1 1-384-16,1-2-80 0</inkml:trace>
  <inkml:trace contextRef="#ctx0" brushRef="#br0" timeOffset="3969.78">20417 3467 15663 0,'0'0'688'0,"0"0"144"0,0-5-656 0,-1-3-176 16,1-2 0-16,2 0 0 0,0 4 5728 0,1-3 1120 16,0-3 208-16,1-3 48 0,1-2-5040 0,2-2-1008 15,1-4-208-15,1-1-32 0,4-7-624 0,1 0-192 0,-2-2 0 16,1 3 0-1,2 3-992-15,-3 1-304 0,1 4-64 0,0 0-16 16,-1 1-1456-16,-2 3-304 0</inkml:trace>
  <inkml:trace contextRef="#ctx0" brushRef="#br0" timeOffset="4113.89">20548 3147 17503 0,'0'0'1552'0,"-5"-1"-1232"0,-2-2-320 0,1 0 0 15,-3-1 4288-15,-2-1 816 0,0 0 144 0,1 0 48 16,-1-2-3744-16,0 1-736 0,0-2-160 0,2 1-11856 31,-1-1-2384-31</inkml:trace>
  <inkml:trace contextRef="#ctx0" brushRef="#br0" timeOffset="4741.76">21113 2885 22799 0,'0'0'1008'0,"0"0"208"0,0 0-960 0,3-5-256 16,-1 0 0-16,-2 5 0 0,0 0 1904 0,0 0 336 15,0 0 64-15,0 0 0 0,0 0-320 0,0 0-64 16,0 0 0-16,2 7-16 0,0 3-352 0,-1 1-64 16,0 3-16-16,0 0 0 0,0 0-448 0,0-1-80 15,-1 1-32-15,1 2 0 0,-1 1-256 0,1 2-48 0,-1 0-16 16,1 1 0-16,0-2-256 0,0 1-48 0,0-1-16 15,0-3 0-15,1 2-272 0,0-5 0 16,-1 0 128-16,1 0-128 16,0-2-640-16,0-1-176 0,-1-3-32 0,0 0-16 15,-1-6-1680-15,0 0-336 0,0 0-64 0</inkml:trace>
  <inkml:trace contextRef="#ctx0" brushRef="#br0" timeOffset="5151.21">21023 3109 10127 0,'0'0'448'0,"0"0"96"0,0 0-544 0,0 0 0 0,0 0 0 0,0 0 0 16,0 0 5344-16,0 0 960 0,0 0 192 0,0 0 32 16,0 0-4752-16,7-1-960 0,0-1-192 0,1 2-48 15,0 2-304-15,2-2-64 0,2 1-16 0,1-1 0 0,-1-1-192 0,1-3 0 16,1 1 128-16,1 0-128 0,-2 0-128 0,1-1-80 16,-2-1-16-16,0 0 0 15,-2 0-240-15,0-1-48 16,-1 0-16-16,0 1 0 0,-2 1 272 0,-2 0 64 0,0 1 16 0,-1-1 0 0,-4 4 176 0,0 0 128 15,0 0-128-15,0 0 176 0,0 0 512 0,0 0 96 16,0 0 32-16,2 7 0 0,0 1-48 0,-1 0 0 16,0 1 0-16,2 0 0 0,-1 1-96 0,0 1-32 0,0 1 0 0,0-2 0 15,1 2-128-15,-1-1-16 16,0 0-16-16,1-1 0 0,1-3-112 0,-1-1-32 16,0 0 0-16,1-2 0 0,0 1-80 0,0-4-32 15,1-1 0-15,-1-1 0 0,-1-2-64 0,1-3-16 16,1-2 0-16,0-1 0 0,-2 0 16 0,1 0 0 0,1-1 0 15,0 0 0-15,1 0-32 0,-1 2 0 0,0-2 0 0,0 0 0 16,1-2-128-16,0-2 0 0,1 0 0 0,0 2 128 16,0 2-128-16,-1 3 0 15,-1 1 0-15,0-1 0 16,-1-1-608-16,1 3-48 0,0 0-16 0,0 1 0 16,-5 4-2336-16,0 0-448 0,7 1-112 0</inkml:trace>
  <inkml:trace contextRef="#ctx0" brushRef="#br0" timeOffset="5967.85">21543 3009 29423 0,'0'0'1296'0,"0"0"288"0,0 0-1264 0,-4 2-320 0,-3 2 0 0,0 0 0 15,0 0 2048-15,0 1 336 0,0 2 80 0,-2 0 16 16,0 2-1136-16,1 1-240 0,0 1-32 0,0-1-16 16,1 1-528-16,0 1-96 0,1 1-32 0,2-3 0 15,1 2-208-15,1-2-64 0,0-2 0 0,2 0 0 16,1-1-128-16,1-1 0 0,-2-6 0 0,3 3 0 0,1 0 0 0,1-1 0 15,0-2-176-15,1-1 176 0,-1-1 0 0,2 0-160 16,0-1 160-16,0 1 0 0,0-3-128 0,0 0 128 16,-1 0 0-16,-1-1 0 0,1 0-144 0,1-4 144 15,0 1 0-15,-1 1-144 0,0-2 144 0,-1 2 0 16,-1 1 0-16,0 1 0 0,-1 2 0 0,-3 4 0 0,0 0 0 0,0 0 128 16,0 0 64-16,0 0 32 15,0 7 0-15,0 1 0 0,0 2 48 0,0 0 16 16,0-1 0-16,1 2 0 0,0-1-288 0,1 0 128 15,0-3-128-15,1 1 0 0,0 0 0 0,1-1 0 16,1-2 0-16,0-2 0 0,0-2-256 0,0-1-96 16,1-2-32-16,0-2 0 15,0-2-576-15,2-1-128 0,0-2-32 0,-1-1 0 16,-1-2-624-16,1 0-128 0,1 0-32 0,-1 3 0 16,0-1 80-16,0 2 16 0,-2 1 0 0,2 0 0 15,-2 1 912-15,-1 2 192 0,0 0 48 0,-4 4 0 0,0 0 1232 0,0 0 256 0,0 0 64 0,0 0 0 16,0 0 512-16,0 7 96 15,-1-1 32-15,1 1 0 0,1 0-720 0,-1 1-144 0,0-1-32 0,1 1 0 16,1-3-336-16,0 0-80 0,-2-5-16 0,0 0 0 16,0 0-208-16,0 0 128 0,6 0-128 0,-2-2 0 15,-4 2 0-15,4-6 0 0,-1 0-176 0,0-2 176 32,-1-2-720-32,0-1-32 0,0 0 0 0,0-1 0 0,0 0-352 15,0 1-80-15,-1 1-16 0,0-2 0 0,1-1 240 0,-1 2 32 16,0 0 16-16,1 2 0 0,-2 2 480 0,0 2 112 0,0 5 0 0,0-5 16 15,0 0 304-15,0 5 0 0,0 0 0 0,0 0 0 16,0 0 224-16,0 0 0 0,-1 5 0 0,0 1 0 16,0 0-224-16,1 0 128 0,0-6-128 0,1 8 0 0,0 3 192 0,0-2-64 15,0 0-128-15,0-1 192 0,0-1 640 0,1-2 112 16,1 0 16-16,1 0 16 0,-1 2 240 0,0-2 64 16,1 0 0-16,0-1 0 0,-4-4-128 0,5 1 0 15,-5-1-16-15,6 0 0 0,0-2-448 0,1-1-96 16,0 0-16-16,0-3 0 0,0-2-192 0,1 0-32 0,0 1-16 0,1-2 0 15,-2 2-160-15,0-1-48 0,1 0 0 16,2 0 0-16,0 1-128 0,1 0 0 16,-1 1 0-16,-1-1 0 0,3 2 128 0,-2 2-128 15,-2 1 128-15,-1 3-128 0,-1 2 544 0,-1 1 32 0,-1 1 0 0,-1 2 0 16,-3 2 128-16,1 1 48 0,-1-2 0 16,0 3 0-16,-1 3-384 0,0-2-80 15,0 1-16-15,0-1 0 0,1-2-272 0,2-2 0 0,-1 1 0 0,2-2 0 31,1 0-1360-31,0-1-336 0,1-1-64 0,-1-2-11392 0,2-3-2272 0</inkml:trace>
  <inkml:trace contextRef="#ctx0" brushRef="#br0" timeOffset="6238.41">22076 3217 18431 0,'0'0'1632'0,"0"0"-1312"16,0 0-320-16,0 0 0 0,3-5 4352 0,1 0 784 15,1-2 176-15,2-2 16 0,-1-3-2752 0,2-1-544 16,1-3-112-16,1-1-32 0,0 0-608 0,1-2-112 16,1 0-16-16,-2-1-16 0,0-1-560 0,2 1-96 15,-1-3-32-15,-1 1 0 0,0-3-304 0,0 1-144 0,-1-1 128 0,1 1-128 16,-2 0 0-16,1 2 0 0,0 3 0 15,1 0 0-15,-1 0 0 0,0 3-272 0,0 1 32 0,-2 4 16 16,-2 3-1312 0,-1 2-272-16,-4 6-48 0,0 0-18320 0</inkml:trace>
  <inkml:trace contextRef="#ctx0" brushRef="#br0" timeOffset="6561.42">22524 2701 26367 0,'0'0'1168'0,"0"0"240"16,0 0-1120-16,0 0-288 0,0 6 0 0,-1 0 0 15,0 0 1856-15,0 1 304 0,-1 1 64 0,1 4 16 0,0 2-832 0,1 2-144 16,-1 3-48-16,0 2 0 0,0 2-320 0,-1 1-64 16,0 2 0-16,1-3-16 0,0 1-240 0,-1-2-64 15,0 1 0-15,0-1 0 0,1-2-320 0,0 0-64 16,-2 0 0-16,3-3-128 0,0-1 0 0,1-2 0 16,-3-1-192-16,2-3 48 15,0 0-1408-15,-1-2-288 0,-1-2-48 0,2-6-9872 16,0 0-1968-16</inkml:trace>
  <inkml:trace contextRef="#ctx0" brushRef="#br0" timeOffset="6983.69">22377 3035 17503 0,'0'-9'1552'0,"0"9"-1232"0,0 0-320 0,0 0 0 16,3-5 3728-16,2 2 688 0,-5 3 144 0,0 0 32 16,5-4-2048-16,1 1-416 0,-1 0-80 0,1 2 0 15,0 1-880-15,1 1-160 16,0 0-48-16,0-1 0 0,3-1-704 0,2-1-128 0,-1-1-128 0,0 1 144 15,1 2-144-15,0 0 0 0,-1 0 0 0,0-1-176 32,-2-1-272-32,1 0-64 0,1-1-16 0,-3 3 0 15,-1 0-272-15,-1 1-48 0,0 0-16 0,-1-1 0 0,-5 0 368 0,6 0 80 0,-1-1 16 0,0 1 0 0,-5 0 400 0,4 4 0 16,-2 3 0-16,0-1 0 16,-2-6 320-16,2 7 160 0,-1 3 32 0,0-1 0 0,0 0 112 15,0 1 16-15,-1 1 16 0,0 0 0 16,0-1-128-16,0 1-16 0,0 0-16 0,1 0 0 0,-1-2-48 0,0 1 0 15,0-4 0-15,1 1 0 0,1-1-96 0,-2-6-32 16,4 4 0-16,-4-4 0 0,0 0-96 0,0 0-32 16,6-4 0-16,0-1 0 0,-1-1 48 0,-1-1 0 15,0-1 0-15,2-2 0 0,0 0-48 0,0-3 0 16,1-1 0-16,0 2 0 0,-1-1-192 0,1 0 144 16,1 1-144-16,1-1 128 0,2-3-128 0,-2 3 0 15,-3 4 0-15,1-2 0 0,1-2-224 0,1 3-32 16,-1 5 0-16,0 0 0 15,-2-1-480-15,1 2-96 0,-1 1-32 0,-1 2 0 16,-5 1-1360-16,6 0-272 0,-1-1-48 0,1 2-9424 16,-1 2-1872-16</inkml:trace>
  <inkml:trace contextRef="#ctx0" brushRef="#br0" timeOffset="7671.86">22864 2971 29775 0,'0'0'1312'0,"0"0"288"0,0 0-1280 0,-4 6-320 0,0 3 0 0,0-2 0 15,-2-1 2640-15,0 2 480 0,-1 2 80 0,0-1 32 16,1-4-1312-16,0 0-272 0,1 1-48 0,1 1-16 15,0 0-752-15,2 0-128 0,1-2-48 0,1 0 0 0,0-5-448 0,0 0-80 32,0 0-128-32,6 3 176 0,0 0-176 0,0-2 0 0,1 1 0 0,-2-1 0 15,1-2-192-15,0 0 16 16,-1 0 16-16,1 0 0 0,0-3-96 0,1 0-32 0,-1-2 0 0,0 1 0 16,0 0 32-16,0 1 16 0,1 1 0 0,-1-3 0 15,0 0 240-15,0 3 0 0,-2 1-160 0,-4 2 160 0,0 0-128 0,0 0 128 16,3 4-160-1,0 1 160-15,-3-5 0 0,1 8 0 0,-1 2 176 0,1 1-48 0,-1 0 0 16,0-1 0-16,1 0 0 0,2 0 0 0,-1-1-128 0,2-2 176 16,1-1-176-16,2-1 192 0,-1 0-192 0,-1-2 0 15,3-3 0-15,-1 0 128 0,1 0-336 0,1-3-80 16,-1-1-16-16,0 0 0 16,1-1-448-16,2-1-80 0,-1-1-32 15,-1 0 0-15,-1 0-1296 0,0 1-256 0,1 0-48 0,1-1-16 16,-1-1-496-16,-1 1-96 0,0 2-32 0,-1 0 0 15,0-2 1872-15,-1 1 368 0,0-1 80 0,-2 4 16 0,-4 3 512 0,0 0 128 0,0 0 128 16,0 0-208-16,0 0 1680 0,0 0 320 0,0 0 80 16,0 0 16-16,0 0 16 0,0 0 0 15,0 0 0-15,0 0 0 0,0 0-832 0,0 0-176 16,0 0-16-16,0 0-16 0,0 0-448 0,5 3-96 16,-5-3 0-16,7 2-16 0,-7-2 80 0,6 2 32 15,1 0 0-15,-2 0 0 0,-5-2-80 0,7 2-16 16,-1 0 0-16,1 1 0 0,-1-3-128 0,1 0-48 15,0-2 0-15,0 0 0 0,0 1-144 0,-2 1 0 0,1-3 0 16,-1 1 128-16,0-2-128 0,0 0 0 0,0 0 0 0,-1-1 0 16,0 0 0-16,-1-1 0 15,-3 6 0-15,2-7 0 0,-1-1 0 0,-1 1 0 0,-1-1 0 0,-1 2 0 16,-1 2 0-16,0 1 0 0,-2-1 0 0,-1 2 128 16,-1 2 384-16,-1 1 80 0,0 1 16 0,-1 3 0 15,0 5 224-15,-1-3 32 0,0-2 16 0,0 3 0 0,-1 4-256 0,3 3-48 16,0-2-16-16,2 2 0 0,1-2 16 15,3 0 16-15,2-1 0 0,2 0 0 16,2 0-288-16,3-2-64 0,2-1-16 0,2-2 0 16,1-2-224-16,3-1 0 0,2-2 0 0,0-1 0 0,2-1 0 15,0-2 128-15,-2-3-128 0,1-1 0 0,-1 0 0 0,-1-2 0 16,-2 0 0-16,0 0 0 16,-1-4-448-16,-1 0-48 0,0 0 0 0,-1 2 0 15,-1 3-2192-15,-3-1-432 0</inkml:trace>
  <inkml:trace contextRef="#ctx0" brushRef="#br0" timeOffset="9437.66">19015 3765 10127 0,'0'0'896'0,"0"0"-704"0,0 0-192 0,0 0 0 0,4 12 3712 0,-4-12 704 0,0 0 128 0,0 0 48 0,0 0-2256 16,0 0-448-16,0 0-96 0,6 1 0 0,0-1-624 0,1 2-112 16,-1 2-32-16,3-5 0 0,1-6-176 0,0 2-32 0,-1 5-16 0,0-1 0 15,2-2-176-15,0 0-48 16,1-2 0-16,-1 2 0 0,0 1-256 0,0-2-64 16,-4 0-16-16,0 1 0 0,1 0-240 0,-2 0 0 0,-1-4 128 0,-2 2-128 15,-3 5 0-15,3-5 128 0,-1-2-128 0,-2 3 0 16,0 4 0-16,-2-5 128 0,0-2-128 0,-1 2 0 15,-1-1 0-15,0 0 0 0,0-1 0 0,-1 1 0 16,0-1 0-16,-1 1 128 0,0 2-128 0,-2-1 0 16,1 0 0-16,0 1 0 15,0 3 128-15,2 0-128 0,1 1 144 0,-1 2-16 16,2 3 0-16,-1 1 0 0,-1-1 0 0,-1 2-128 16,1 6 192-16,0-2-64 0,1 1 0 0,0 0 0 0,0 3 0 0,0 1 0 0,0 3 0 0,1 0-128 15,1-2 192-15,0 1-64 0,1 0 32 16,1-1 0-16,1-1 0 0,2-3 0 15,1 0 0-15,0 0 0 0,1-3 0 0,0-2 0 0,-1 1-160 16,2-2 128-16,0-3-128 16,1-2 128-16,1-2-128 0,0-1 0 0,0-3 0 0,2-2 128 15,-3-2-128-15,0 2 0 16,0-2-160-16,0-1 160 16,0-3-576-16,0 1 0 0,1 3-16 0,-2-3 0 15,0-2-1840-15,0 2-352 0,-2 4-80 0,1 0-16 16,-1-5-656-16,0 2-144 0</inkml:trace>
  <inkml:trace contextRef="#ctx0" brushRef="#br0" timeOffset="9717.08">19265 3729 19695 0,'0'0'864'0,"0"0"192"0,0 0-848 0,0 0-208 0,0 0 0 0,4 5 0 15,-1 1 1488-15,1 0 256 0,-2 2 48 0,1-2 16 16,-3-6-432-16,3 5-96 0,1 5 0 0,0-1-16 0,1-2-272 0,-1 0-48 16,-1 4-16-16,1-1 0 0,0-7 112 0,0 3 32 15,0 1 0-15,0 0 0 0,0-2-80 0,0-1-16 16,-1 1 0-16,1-4 0 0,-4-1-240 0,0 0-48 15,6-1-16-15,-2-3 0 0,-1 1-160 0,1-2-48 16,-1-3 0-16,0 1 0 0,0 3-16 0,-1-2-16 16,0-3 0-16,-1 0 0 0,0 2-80 0,0 0-16 0,0-2 0 0,0 0 0 15,0-1-176-15,1 1-32 16,-1-1-128-16,1 2 192 0,1-6-192 0,1 2 0 16,-1 2 128-16,0-1-128 0,0 1 0 0,1 2 0 0,0 2 0 0,-1 0 0 15,1 1 0-15,0 0-160 0,0 0 32 16,-4 5 0-1,0 0-1808-15,5-2-368 0,-5 2-64 0,6 0-10528 16,0 2-2112-16</inkml:trace>
  <inkml:trace contextRef="#ctx0" brushRef="#br0" timeOffset="10373.82">19506 3646 10127 0,'0'0'896'0,"0"0"-704"16,0 0-192-16,0 0 0 0,0 0 4544 0,0 0 864 15,0 0 176-15,0 0 48 0,0 0-2944 0,0 0-576 0,0 0-112 0,0 0-16 16,0 0-640-16,-2 4-128 0,1 3-32 0,1 3 0 0,0-2-496 0,0 2-112 15,1 1 0-15,0 2-16 0,-1-2-224 0,1 1-32 16,0-1-16-16,0 1 0 0,0-1 48 0,0-1 16 16,0 0 0-16,1 0 0 0,-1-1-32 15,1 0 0-15,-2-4 0 0,2 1 0 0,-2-6-32 0,0 0-16 16,0 0 0-16,0 0 0 0,0 0-64 0,0 0-16 16,0 0 0-16,0 0 0 15,5-1 0-15,-5 1-16 0,4-4 0 0,0-1 0 0,0-2-176 16,0 0 160-16,0 0-160 0,0-1 160 0,1 1-160 0,0-2 0 0,0-1 0 0,0 0 128 15,-1 0-128-15,3-1 0 0,-1 0 0 0,0 0 128 16,1 0-128-16,0 1 0 16,0-1 0-16,0 3 0 0,0-1 0 0,-1 3 0 15,-1 0 0-15,1 2 0 16,-6 4-416-16,5-1-64 0,0 0-16 0,-2 2 0 16,-3-1-1808-16,6 4-384 0,0-1-64 0,1 1 0 0,0-1-64 15,-1 1 0-15,1-1 0 0,0 0 0 0,-1-1 64 16,0-1 0-16,0 0 0 0,2 0 0 15,-1-1 1744-15,-1 2 368 0,-2-2 64 0,-4 0 0 0,6-3 1152 0,-6 3 208 16,0 0 48-16,0 0 16 0,0 0 1312 0,0 0 256 0,0 0 48 16,0 0 16-16,0 0-400 0,0 0-80 0,0 0-16 0,0 6 0 15,-1 0-480-15,-1 0-96 0,0 0-32 0,0 0 0 0,-2 0-528 0,1 1-96 32,0-2-32-32,0 3 0 0,-1 4-288 0,2-4-64 0,0 1-16 15,0 1 0-15,1 2-80 0,0-1-16 0,1 0 0 0,1 0 0 16,1-1-64-16,1-1 0 0,1 1-16 0,2-2 0 15,0-2-176-15,0-1 128 0,1-1-128 0,2-2 128 16,-2-2-128-16,1 0 0 0,0 0 0 0,1-2 128 16,1-3 64-16,1 0 16 0,-2 0 0 0,0 0 0 0,2-4 48 0,-1 1 0 15,-2-1 0 1,-2 0 0-16,0 0-16 0,-2 0 0 0,0 0 0 0,-1 0 0 16,-3 3-64-16,0-1-16 0,-1 0 0 0,-1 0 0 0,-1 1-32 0,-1 1 0 15,-1-2 0-15,-1 2 0 0,0 2-128 0,0 1 128 0,0 0-128 0,0 1 128 16,1 1-128-16,1 0 0 0,4 0 0 15,0 0 0-15,-5 0-176 0,5 0-112 16,0 0-32-16,0 0 0 0,0 0-1872 0,0 0-384 16,0 0-80-16,0 0-16336 15</inkml:trace>
  <inkml:trace contextRef="#ctx0" brushRef="#br0" timeOffset="10837.83">19996 3669 16575 0,'0'0'1472'0,"0"0"-1168"0,0 0-304 15,0 0 0-15,-1 5 2576 0,0 0 464 0,1-5 96 0,-1 8 0 16,1 1-1552-16,0-1-320 0,0 1-64 0,1 0-16 0,0 1-320 0,-1-2-64 16,0 3-16-16,0-2 0 15,-1-3-144-15,1 2-48 0,-1 2 0 0,1-1 0 16,0-9 64-16,1 7 16 0,-2 2 0 0,1-3 0 0,0-6-80 16,0 0-16-16,0 0 0 0,0 0 0 0,0 0-32 15,0 0-16-15,0 0 0 0,0 0 0 0,4-6-176 16,-1-1-32-16,1 1-16 0,-1-2 0 15,-2 1 64-15,2-1 16 0,0-1 0 0,1 1 0 0,0 0-112 0,1 0-16 16,0 0 0-16,1-2 0 0,1 0-128 0,0 0-128 16,0 1 192-16,2-1-192 0,0 2 160 0,1 0-160 15,0-1 128-15,1 2-128 0,1-2 0 0,1 1 128 16,0 0-128-16,2 1 0 0,0 0 0 0,-1 1 128 16,0 3-128-16,0 0 0 0,-1-1 0 0,0 2 0 15,-2 2 0-15,0 1 0 16,-2 0-352-16,0 1-96 0,-1 1-32 0,-1-1 0 15,1 0-2096-15,0-1-432 0,-3-2-64 0,1 1-32 0</inkml:trace>
  <inkml:trace contextRef="#ctx0" brushRef="#br0" timeOffset="12835.27">20646 3633 14735 0,'0'0'1312'0,"0"0"-1056"0,0 0-256 0,0 0 0 16,0-5 2464-16,0 5 432 0,0-5 96 0,0 5 16 15,0 0-1408-15,0 0-256 0,-1-4-64 0,1 4-16 0,0 0-416 0,0 0-80 16,0 0 0-16,0 0-16 0,-4 1 16 0,0 1 0 0,0 1 0 0,0 3 0 16,-1 3 112-1,2-1 16-15,-2 2 16 0,-1 1 0 16,-1-1-160-16,1 1-48 0,-1 0 0 0,0 1 0 16,1-1-64-16,-1-2-32 0,1-1 0 0,1 5 0 0,0-2-224 15,2 0-32-15,2-1-16 0,1-3 0 0,0-7-208 0,0 0-128 16,0 0 128-16,6 3-128 0,0-1 0 0,0-1 0 15,-1-1 0-15,1-1 0 0,-1 0 0 0,2 0 0 16,-2-3 0-16,1 0 0 0,0-1-288 0,2-2 32 16,-1 1 0-16,-1 0 0 0,1-2-80 0,-1 1-16 15,0 0 0-15,0 2 0 0,0-3-16 0,-1 2 0 16,-2 1 0-16,0-1 0 0,0-2 64 0,-1 3 16 0,-2 5 0 16,1-4 0-16,0-2 288 0,-1 6-160 0,-1-5 160 0,1 5-128 15,-2-5 128-15,1 1 0 16,1 4 0-16,-2-3 0 0,0-2-352 0,1 1-32 0,0-1-16 0,1 5-11248 15,-1-4-2240 1</inkml:trace>
  <inkml:trace contextRef="#ctx0" brushRef="#br0" timeOffset="13198.26">20669 3628 22575 0,'0'0'992'0,"0"0"224"0,0 0-976 0,0 0-240 0,0 0 0 0,0 0 0 0,0 0 1536 0,0 0 272 16,0 0 48-16,0 0 16 15,0 0-656-15,0 0-144 0,0 6-32 0,1 1 0 0,-1 2-192 0,1 0-32 16,0 2-16-16,0 0 0 0,0 1-80 0,1 0-16 16,-1 1 0-16,1-2 0 0,0 0-112 0,-1 3-16 15,0 1-16-15,0 0 0 0,0 2-112 0,0 1 0 16,0-2-16-16,0 6 0 0,0-3-80 0,-1 2-16 15,0-1 0-15,-1 1 0 0,0-3-96 0,0-1-32 0,0 0 0 16,-1-2 0-16,-1 0 0 0,0-2 0 0,0 0 0 0,0-1 0 16,0-1-16-16,-1-3-16 0,1-2 0 0,-1 1 0 15,0-2 0-15,0 1 0 16,4-6 0-16,0 0 0 0,0 0-176 0,0 0 0 16,-6-5 0-16,0 0 0 0,1-1-304 0,0-2 16 15,2 1 0-15,0 0 0 16,0-2-608-16,1 0-128 0,1-1-32 0,0 1 0 15,1 0-1824-15,0 0-384 0</inkml:trace>
  <inkml:trace contextRef="#ctx0" brushRef="#br0" timeOffset="13603.99">20888 3740 11967 0,'0'0'528'0,"5"-2"112"0,-1-3-512 0,0 0-128 16,0 0 0-16,0 1 0 0,-1 0 3392 0,0 0 640 0,-1-1 128 0,-1 0 16 15,-1 5-2016-15,0 0-416 0,0 0-80 0,0 0 0 16,0 0-336-16,-6-1-64 0,0 1-16 0,0 2 0 16,0 1-304-16,0 1-64 0,1 0-16 0,-1 1 0 0,0 1-288 0,1 2-48 0,0 0-16 0,0 1 0 15,1-1-224-15,2-1-48 16,0-1-16-16,2 0 0 0,0 0-64 0,1-1-16 15,1 1 0-15,1 0 0 0,1-1-144 0,1-1 0 16,1-1 0-16,1-3 0 0,0-2 0 0,-1-1 0 0,2-1 0 0,-2 2 0 0,0 0 0 16,-1 1 0-1,0 0 0-15,-1-2 0 0,0-2 0 0,-1 1 0 16,-1-2 0-16,1-1 0 0,-1 1 0 0,-1 0 128 0,-1-4-128 16,-1 1 128-16,-1 4 0 0,1 0 0 0,-1-1 0 0,-1 0 0 15,0 0-128-15,0 0 0 0,-1 1 144 0,0 1-144 16,0 3 0-16,1 0 144 0,0-2-144 0,3 3 0 15,-3-1-768-15,3 1-256 16,-3-1-48-16,1-2-16 0,1-1-1696 0,0-1-352 0,1 5-64 0</inkml:trace>
  <inkml:trace contextRef="#ctx0" brushRef="#br0" timeOffset="14319.55">21377 3438 28735 0,'0'0'1280'0,"0"0"256"16,0 0-1232-16,0 0-304 0,0 0 0 0,0 0 0 0,0 0 2112 0,-2 5 352 15,0 0 80-15,1 2 16 0,0 2-1024 0,-1 2-192 16,0 0-32-16,1 3-16 0,1 0-528 0,-1 0-128 15,0 1 0-15,0 1-16 0,0 0-176 0,1 1-16 0,0-1-16 0,1 1 0 16,0-2-64-16,1-3-16 16,0-2 0-16,2 0 0 0,-3 0-192 0,2-1-144 15,1-3 192-15,1-1-192 0,-5-5 0 0,0 0 0 16,0 0 0-16,0 0 0 0,0 0 144 0,0 0-144 16,0 0 0-16,0 0 144 0,0 0-144 0,2-6 0 0,-2 0 144 0,-2 0-144 15,-3 2 0-15,0 1 0 16,0-2 0-16,-2 2 0 0,-1 1 0 0,-2 3 128 15,-3 0-128-15,1 2 0 0,-3-1 0 0,0 3 128 0,1 2-128 0,-1 2 0 16,2-2 0-16,2 3 0 0,-2 0 0 0,3 0 0 16,2-3 144-16,2-1-144 0,2 3 192 0,2-3-192 15,1 3 128-15,2-2-128 0,1 0 0 0,2-2 0 16,4-1 0-16,2 0 0 0,3-4 0 0,0 2 0 0,3 0-256 16,1-1-48-16,1-1-16 0,0-2 0 31,-2-1-576-31,2-2-112 0,-2-3-16 0,-1 1-16 0,-1 1-448 15,0 0-96-15,-3-1-16 0,0 0 0 0,-1-1 192 16,0 3 16-16,-1-5 16 0,-1 1 0 0,0 1 640 16,-2 2 128-16,0-1 32 0,-1 2 0 0,-1-2 288 0,-1 2 64 0,-3 5 16 0,0 0 0 15,0 0 480-15,0 0 112 0,0 0 0 0,0 0 16 0,0 0 512 16,-4 4 112-16,1 4 0 0,-1-3 16 0,-1 0-160 16,0 2-48-16,0 2 0 0,1 0 0 15,1-2-144-15,0 2-48 0,1 3 0 0,0-2 0 0,1-2-128 16,1-3-16-16,0-5-16 0,0 0 0 0,4 5-352 15,0-2-128-15,2 0 0 0,0-1 144 0,1-4-144 0,1-1 0 0,2-3 0 16,-3 0 0-16,1 2-160 0,0-1 160 0,0-1 0 0,-2-2-144 16,1-1-48-16,-2 1 0 0,0 1 0 15,-1-3 0-15,-2 2 192 0,0-2-192 0,-1 2 192 16,-1-1-192-16,-1 0 192 0,0 1 0 0,-2-1 0 0,-1 3-128 16,1-2-80-16,0 3-16 0,1 1 0 0,2 4 0 15,-5-3-368 1,0 3-80-16,0-1-16 0,5 1-16624 0</inkml:trace>
  <inkml:trace contextRef="#ctx0" brushRef="#br0" timeOffset="14707.61">21595 3643 14735 0,'-2'5'1312'0,"1"0"-1056"15,-2 2-256-15,0 0 0 0,0-2 4848 0,0 0 912 16,0 2 176-16,1 1 32 0,0 1-3744 0,2 0-752 0,0-2-160 0,2 0-32 0,0 1-672 0,2-2-144 15,-4-6-16-15,7 3-16 0,-1 2-432 0,1-2 0 0,1 0 0 16,2-3 0 0,0-3-176-16,-1-2-16 0,1 0 0 0,0-1 0 15,2 0-256-15,-2 0-64 0,-1 0-16 16,1-3 0-16,0-1 80 0,-2 2 32 0,-1 0 0 0,-1 2 0 16,-1 4 416-16,-1-3-128 0,0 1 128 0,-4 4 0 0,0 0 304 0,0 0 144 15,0 0 16-15,2 5 16 0,0 1 192 0,0 1 32 16,0 2 16-16,1-3 0 0,-1 0-336 0,1-1-64 15,0 0 0-15,2 1-16 0,0-2-160 0,0 1-16 16,1-2-128-16,0 0 192 0,2 1-192 0,-1-4 0 16,-1-3 0-16,-1 1 0 0,1-2 0 0,0 0 0 15,-1 1 0-15,0-2 0 0,-1-1 0 0,-1 0 128 16,0-1-128-16,0 0 0 0,-1 0 192 0,-1-2-48 16,0-1-16-16,0 1 0 0,0 1-128 0,-1 1 0 15,1-2 0-15,0 1 0 16,1 0-992-16,-1 0-224 0,0 3-64 0,0 0 0 15,-1 5-1504-15,0 0-304 0</inkml:trace>
  <inkml:trace contextRef="#ctx0" brushRef="#br0" timeOffset="20650.44">21965 3597 9215 0,'0'0'816'0,"0"0"-656"0,0 0-160 0,0 0 0 15,0 0 4544-15,0 0 864 0,0 0 176 0,0 0 48 0,0 0-3168 0,0 0-624 16,0 0-128-16,0 0-32 0,0 0-400 0,0 0-96 16,4 5-16-16,-1 0 0 0,0 1-240 0,-2 1-48 15,-1 2-16-15,-1 2 0 0,0-3-320 0,0 1-64 16,-1 2-16-16,0 0 0 0,-1 0-48 0,1-1-16 16,0 2 0-16,1-3 0 0,0-3-16 0,0 0 0 15,0 0 0-15,1-6 0 0,0 0-64 0,0 0 0 0,0 0-16 0,0 0 0 16,0 0 16-16,0 0 16 15,4-4 0-15,0 1 0 0,-4 3-80 0,5-5-32 0,0-3 0 16,0 1 0-16,1-1-96 0,-2 0-128 0,2-1 176 0,1-1-176 16,1 0 128-16,0 0-128 0,2 1 0 0,-1-1 0 15,1 0 0-15,0 1 0 0,1 2 0 0,-1 2 0 16,1-1 0-16,-2 3 0 0,-1 2 0 16,0 0 0-16,-2 1 0 0,0 1 0 15,1 0 0-15,-2 2 0 0,-1 2 176 0,0 1-176 0,-2 2 160 0,0 0-160 16,-1-1 256-16,1 1-32 0,-1 0-16 15,0 0 0-15,0 1-80 0,1 0 0 0,1-2-128 0,-2 0 192 16,1-2-192-16,-2-5 0 0,0 0 0 0,5 3 0 16,0-1-144-16,-5-2-80 0,5 1-16 0,1-1 0 15,-6 0-1280 1,6-3-256-16,0-1-48 0,1-1-12320 0,-1 0-2480 0</inkml:trace>
  <inkml:trace contextRef="#ctx0" brushRef="#br0" timeOffset="21319.84">22593 3598 25391 0,'0'0'1120'0,"0"0"240"0,0 0-1088 0,0 0-272 0,0 0 0 0,0 0 0 15,0 0 1984-15,0 0 352 0,0 0 64 0,0 0 16 0,0 0-720 0,0 0-144 16,0 7-16-16,0 0-16 0,0 0-560 0,-1 2-96 0,0-1-32 0,0 1 0 31,0 0-304-31,1 1-64 0,0 0-16 0,2-1 0 16,-1-2-128-16,-1-1-48 0,0 0 0 0,2 1 0 15,0-2-64-15,-2-5-16 0,0 0 0 0,0 0 0 16,6 2 0-16,-1-2-16 0,-5 0 0 0,7-3 0 0,-1-1 16 0,0 0 16 16,0-1 0-16,-1 1 0 0,0-2-208 15,1 0 128-15,-4 0-128 0,2 1 0 0,0 1 0 0,-4 4 128 16,0 0-128-16,0 0 0 0,0 0 0 0,0 0 0 16,5 5 0-16,-1 1 0 0,0 0 192 0,-1 1-64 15,0-1-128-15,0 1 192 0,0 0 0 0,-3-7 0 16,5 5 0-16,0 0 0 0,-1 1-48 0,1 0-16 15,2-2 0-15,0-3 0 0,0-1 80 0,0-2 16 16,-1-1 0-16,0 0 0 0,0 1 48 0,1-1 16 16,0 0 0-16,0-2 0 0,1-2-128 0,-3 0-32 0,2 1 0 0,-1 0 0 15,0 2-128-15,-1 0 128 0,0 0-128 0,-1 0 128 16,0-1-128-16,-1 0 0 16,-3 5 0-16,0 0 0 0,1-5-208 0,-1 5-80 15,0 0-16-15,0 0 0 16,0 0-1312-16,2-5-272 0,-2 5-48 0,3-4-16 0,-3 4-992 15,4-3-192-15,0 0-32 0</inkml:trace>
  <inkml:trace contextRef="#ctx0" brushRef="#br0" timeOffset="21543.88">22948 3765 21183 0,'0'0'1888'0,"0"0"-1504"0,0 0-384 0,0 0 0 0,0 0 4048 16,0 0 752-16,4-4 128 0,-1 0 48 0,0 1-2704 0,2-3-544 15,0 0-96-15,0-1-32 0,1-3-528 0,1-1-112 16,0-2-32-16,0 1 0 0,-1-2-528 0,2-1-96 16,0 1-32-16,0-1 0 0,0 1-272 0,1-9 0 15,0 2 0-15,0 3 0 16,-2 0-160-16,1 3 16 0,-1 4 0 0,-2 1 0 16,-1 0-1120-16,1 2-208 0,-1 1-64 0,-4 7 0 15,0 0-1632-15,0 0-336 0</inkml:trace>
  <inkml:trace contextRef="#ctx0" brushRef="#br0" timeOffset="22366.2">23506 3420 6447 0,'0'0'272'0,"0"0"80"0,0 0-352 0,0 0 0 15,0 0 0-15,0 0 0 0,0 0 3392 0,0 0 592 16,0 0 128-16,0 0 32 0,0 0-3264 0,0 0-656 16,0 0-224-16,0 0 144 0</inkml:trace>
  <inkml:trace contextRef="#ctx0" brushRef="#br0" timeOffset="23018.56">23502 3439 8287 0,'0'0'736'0,"0"0"-592"16,0 0-144-16,0 0 0 0,0 0 4416 0,0 0 832 0,0 0 192 0,0 0 16 15,0 0-3008-15,0 0-592 0,0 0-128 0,0 0-32 0,0 0-352 0,0 0-80 16,0 0-16-16,0 0 0 0,0 0-176 0,4 11-48 16,-3 0 0-16,-1 1 0 15,-2-1-144-15,0 4-48 0,0 1 0 0,-1 1 0 0,0 2-96 0,1-7-32 16,1 3 0-16,-1 1 0 0,0-1-272 15,0 1-64-15,1-1-16 0,-1 0 0 16,1 3-224-16,1-2-128 0,-1-1 160 0,2-4-160 16,-1-3 0-16,1-2 0 0,-1-6 0 0,2 8 0 15,0-2-1152 1,-2-6-208-16,0 0-48 0,4-1-16 0,0-1-1328 0,0-1-256 16,0-4-48-16</inkml:trace>
  <inkml:trace contextRef="#ctx0" brushRef="#br0" timeOffset="23240.58">23660 3393 7359 0,'0'0'656'0,"-3"4"-528"16,-1 1-128-16,1 2 0 0,0 2 5568 0,1 2 1088 0,-1-1 224 0,1 3 32 16,0 1-4096-16,-3 10-816 0,1-2-160 0,1-3-48 15,1 0-736-15,1-3-160 0,1-1-16 0,0 0-16 16,0-2-384-16,1 0-80 0,0-1-16 0,-1-1 0 15,-1-5-384-15,1-6 0 0,-2 7 0 0,2-7 0 16,-4 9-352-16,1-4-160 0,3-5-16 0,0 0-16 16,-8 2-2720-1,1-3-528-15</inkml:trace>
  <inkml:trace contextRef="#ctx0" brushRef="#br0" timeOffset="23439.65">23442 3576 11055 0,'0'0'976'0,"0"0"-784"0,0 0-192 0,0 0 0 0,3-7 4608 0,-3 7 864 0,0 0 176 0,4-5 48 15,-4 5-2512-15,5-3-496 16,-5 3-112-16,7-1-16 0,-7 1-640 0,8 3-128 0,0-2-16 0,0 1-16 31,3-1-864-31,1 0-192 0,3-1-16 0,0 0-16 0,1 0-464 0,1 0-80 0,-1 0-128 0,2-1 176 0,1-1-176 0,0 0-176 16,-1-1 48-16,-1 1 0 31,-2 2-1040-31,-3-2-208 0,-3 1-32 0,-2 0-16 16,-7 1-1520-16,0 0-320 0</inkml:trace>
  <inkml:trace contextRef="#ctx0" brushRef="#br0" timeOffset="23641.09">23455 3677 20271 0,'-8'6'896'0,"8"-6"192"0,-3 5-880 0,3-5-208 15,-3 3 0-15,3-3 0 0,0 0 5200 0,0 0 1008 0,0 0 192 16,0 0 32-16,6 4-3984 0,-6-4-784 0,9 2-176 0,0 0-16 15,1-2-848-15,0 0-176 16,0 0-16-16,2 0-16 0,1-3-416 0,0 0 0 0,3-2 128 0,-1 1-128 16,-1 1-192-16,0 0-64 0,1 0 0 15,-5 0-16 1,1-2-1968-16,0-1-384 0,1 0-64 0,3-1-16512 0</inkml:trace>
  <inkml:trace contextRef="#ctx0" brushRef="#br0" timeOffset="23953.47">23927 3417 8287 0,'0'0'736'16,"0"0"-592"-16,0 0-144 0,0 0 0 0,0 0 5568 0,0 0 1088 16,-2 10 224-16,1-1 32 0,-1 0-3664 0,0 2-752 15,-1 2-128-15,1-1-48 0,0 3-944 0,0 0-192 0,1-1-32 0,1 0-16 0,-1 2-608 0,0-1-112 16,0 0-32-16,1 0 0 0,0-2-256 0,0 1-128 16,1-1 128-16,-1-1-128 0,0 0 0 0,0 1-272 15,-1-3 32-15,1-1 16 16,0-9-1664-16,0 0-336 0,0 0-64 0,0 0-10096 15,0 0-2016-15</inkml:trace>
  <inkml:trace contextRef="#ctx0" brushRef="#br0" timeOffset="24279.7">23841 3564 14735 0,'0'0'1312'0,"5"-4"-1056"0,-5 4-256 0,8-5 0 16,-2 1 3376-16,-6 4 608 0,0 0 128 0,8 0 32 0,-8 0-1968 0,0 0-384 15,9 5-64-15,-2 2-32 0,-1-3-672 0,0 4-128 16,0 2-16-16,0-2-16 0,0 1-576 0,0-1-112 16,0 0-32-16,0 1 0 0,-1 0-144 0,1 1-144 0,0-1 144 0,-1-1-208 0,-5-8-16 0,0 0 0 31,6 5 0-31,-6-5 0 0,8 7 224 0,-2-2 0 16,-6-5 0-16,0 0 0 0,0 0 0 0,0 0 288 0,0 0-32 0,8-5-16 15,-2 0 288-15,-6 5 64 0,6-8 16 0,-1-1 0 0,-1-1-16 0,0 0 0 16,0 0 0-1,-1 0 0-15,1 0-128 0,1-1-16 0,-1 0-16 0,2 1 0 16,0 2-208-16,0-2-32 0,0 0-16 0,0 0 0 0,2-1-176 0,1 2 0 16,0 0 0-1,0 3 0 1,-1 1-368-16,-1 1-96 0,0 2-32 0,-7 2 0 16,9-2-2176-16,-1 1-432 0,-8 1-96 0</inkml:trace>
  <inkml:trace contextRef="#ctx0" brushRef="#br0" timeOffset="24633.14">24139 3577 12895 0,'0'0'576'0,"0"0"112"0,0 0-560 0,7 3-128 0,-1 0 0 0,-6-3 0 16,8 2 4736-16,0-1 896 0,1-1 192 0,-2 0 48 16,-1-1-3888-16,0 1-768 0,0-3-144 0,0 2-48 15,2 0-624-15,0-1-128 0,1-2-16 0,-2-1-16 16,1 0-240-16,1 0 0 0,-2-1-192 0,-1 1 192 0,-1-3-384 0,-1 2 16 15,1 0 16-15,-2 1 0 0,-3 5 96 0,2-6 32 16,-2 6 0-16,0 0 0 0,0 0 224 0,0 0 0 16,-7-5 0-16,7 5 0 0,-9-2 480 0,-2 2 32 15,-1 2 16-15,0 3 0 0,1 0 224 0,-2 4 32 16,-1 1 16-16,2 0 0 0,0-1 128 0,1 0 32 16,0 2 0-16,4 0 0 0,3-1-176 0,1-1-16 15,1 0-16-15,2-9 0 0,2 10-560 0,3-3-192 16,1-1 144-16,4-1-144 0,1-2 0 0,1-1 0 0,-1 2 0 0,4-2 0 31,-1-2-432-31,-1-1-16 0,1-1 0 0,1 0 0 16,-3 1-1536-16,-2-1-304 0,1 0-64 0,-1-1-16 15,0-1-368-15,-2 0-80 0,0-1 0 0,-2 1-10880 0</inkml:trace>
  <inkml:trace contextRef="#ctx0" brushRef="#br0" timeOffset="24952.84">24359 3588 7359 0,'0'0'656'0,"0"0"-528"0,0 0-128 0,0 0 0 16,0 0 4192-16,0 0 800 0,0 0 176 0,0 0 16 15,0 0-2528-15,0 0-512 0,0 0-96 0,0 0-32 0,7 2-800 0,-7-2-176 16,8 0-16-16,-1 2-16 0,-1 1-112 0,1 1-32 16,-7-4 0-16,9 3 0 15,-2-1-336-15,2-1-64 0,-1-2-16 0,1 1 0 16,1 0-304-16,-1 1-144 0,0-3 128 0,1 0-128 0,0-2 0 0,0 0 0 16,-2-1 0-16,1 2-176 0,0-2-176 0,-1 0-32 15,-1-1-16-15,-1 0 0 16,-1-1-32-16,-1 1 0 0,-3-1 0 0,-1 7 0 0,-1-7 288 0,1 7 144 15,-3-5-160-15,-1 0 160 0,0-1 0 0,-1 3 0 16,-1-1 0-16,-1 3 160 0,-2 2 288 0,-1 2 48 16,-1 1 16-16,-2 1 0 0,-1 0-176 0,1 1-16 15,-1 1-16-15,2 3 0 0,3 0-144 0,2 0-32 0,0 0 0 0,1 0 0 16,2-1 32-16,2 1 0 0,1 0 0 16,3-1 0-16,1 0-160 0,3-1 0 0,0-2 0 0,2-1 0 15,2-1-240-15,2 0 80 0,1-4 16 0,1 0 0 31,2 0-1328-31,0-2-256 0,-2 0-48 0</inkml:trace>
  <inkml:trace contextRef="#ctx0" brushRef="#br0" timeOffset="25218.9">24657 3543 11967 0,'-17'5'528'0,"7"-2"112"31,-1 1-512-31,-1 1-128 0,0 0 0 0,3-1 0 0,3-1 6272 0,6-3 1216 0,-4 5 240 0,4-5 48 16,2 8-5536-16,2 1-1088 0,0-1-240 0,0 0-32 16,2 0-576-16,0 1-112 0,1 0-32 0,0 1 0 15,-1 0-32-15,-1 2 0 0,-1 3 0 0,0-3 0 0,-2-3 0 0,0-2 0 16,-2-7 0-16,0 11 0 0,0 1 208 0,-1-2 48 16,-2 0 0-16,-1-4 0 15,4-6-48-15,-7 5 0 0,-3-1 0 0,0-1 0 0,0 2-16 0,0-1-16 16,-3-2 0-16,0-1 0 0,1-2-304 0,1-1 0 0,-2-1 0 0,0 2 0 15,0 1-1824-15,0 0-272 16,0 0-48-16</inkml:trace>
  <inkml:trace contextRef="#ctx0" brushRef="#br0" timeOffset="28173.66">9262 529 11055 0,'-2'3'480'0,"-1"1"112"0,3 20-464 0,-3-16-128 15,1-3 0-15,0 2 0 0,2 0 4336 0,0 3 848 0,1 3 160 16,0-2 32-16,2 2-3536 0,1 3-720 15,0 1-144-15,-1 3-16 0,1 0-400 0,0 2-80 0,0 0-16 0,0 1 0 16,0-1-224-16,0 1-48 0,-3-2-16 0,2-1 0 16,0-2-176-16,0-1 0 0,-1 1 144 0,-1-5-144 15,0 1 128-15,-1-4-128 16,0-1 128-16,1-1-128 0,-1-2-256 0,0-1-112 0,0-5-16 0,0 0-16 16,0 0 400-16,0 0 0 0,-2-4-15552 15</inkml:trace>
  <inkml:trace contextRef="#ctx0" brushRef="#br0" timeOffset="28580.69">9263 563 24015 0,'0'0'1056'0,"0"0"224"0,3-5-1024 0,1 0-256 0,-4 5 0 0,7-2 0 0,1 1 0 15,0-1 0-15,0 0 0 16,0 0 2208-16,-1 2 384 0,2 1 80 0,0 2 16 15,-1-1-1664-15,1 1-320 0,-1 1-64 0,1 1 0 0,-1 1 0 16,-1 0 0-16,-1 2 0 0,-2 2 0 0,-1 0-128 0,-1 2-32 16,-2 0 0-16,-1 4 0 0,-1-1-208 0,-2 2-32 15,-2 2-16-15,-1-1 0 0,0 0-32 0,0-1-16 16,0 0 0-16,1-2 0 0,-1 2 160 0,1-2 48 16,1-4 0-16,2-3 0 0,1-3-96 15,2-5-16-15,0 0 0 0,0 0 0 0,0 0-144 0,6 0-128 16,2-1 144-16,1-1-144 0,-1 0 256 0,3 1-32 15,2-1-16-15,1-1 0 0,-1 1-208 16,1 2 176-16,0 0-176 0,1 1 160 0,-1 1-160 16,-2 2 0-16,-2 1 0 0,0-1 224 0,-1 2 16 15,-1-1 0-15,-1 2 0 0,-1 1 16 0,-1 1 16 16,2-1 0-16,-2 2 0 0,0 0-144 0,0 1-128 16,0 0 192-16,0-3-192 0,-1-1 0 0,1 1 0 15,-2-1 0-15,3 0 0 0,-1-2-176 0,0-2-144 16,0 0-16-16,0 1-16 15,0-2-2256-15,2-2-448 0,0-4-80 0,1-1-8592 16,-1-1-1712-16</inkml:trace>
  <inkml:trace contextRef="#ctx0" brushRef="#br0" timeOffset="28900.1">9703 828 18431 0,'0'0'1632'0,"0"0"-1312"0,0 0-320 0,0 0 0 16,0 0 0-16,0 0 0 0,0 0 0 15,4-4 2880-15,1-1 496 0,-2-1 96 0,2-1 32 16,-1-1-2672-16,1 0-512 0,-1 2-128 0,1-2 0 15,-1-1-192-15,1 1 160 0,-1 1-160 0,0 1 160 16,-2 1 96-16,-1-1 32 0,-1 0 0 0,0 6 0 16,-1-5 144-16,1 5 16 0,-2-4 16 0,-2 1 0 15,0 1-464-15,-1 1 0 0,0 1 0 0,-1 1 944 0,0 1 80 16,-1 2 32-16,-2 2 0 16,2 1-512-16,-2 0-96 0,-2 2-32 0,2 3 0 0,0 1-64 0,2 1-16 15,0 0 0-15,2 0 0 16,1 0-16-16,1-1 0 0,1 2 0 0,2-1 0 15,3-1-192-15,3-2-128 0,1-3 160 0,1 0-160 0,-1 0 0 0,2-2 0 16,1-1 0-16,3-2 0 0,3-3 0 16,2-3 0-16,0-1 0 15,-1-2-768-15,1-1-128 0,-1-2-48 0,0-1 0 16,-1-1-2560-16,-3 2-512 0</inkml:trace>
  <inkml:trace contextRef="#ctx0" brushRef="#br0" timeOffset="29265.65">9976 740 25279 0,'0'0'1120'0,"0"0"224"0,0 0-1072 0,0 0-272 16,0 0 0-16,-5-3 0 0,5 3 0 0,-4 0 0 0,1 2 0 15,-2 3 2288-15,0 0 400 0,-1 3 64 0,0 6 32 0,0 1-2224 16,0-1-560-16,1 2 0 0,-1 1 432 0,1-1-32 16,1 0 0-16,1-3 0 15,2-1-400-15,1-1 0 0,1 1 0 0,2-5 0 16,2-5 0-16,2 0 0 0,0 0 0 0,5-3-176 0,1-2 176 15,-1-4 0-15,0-2 0 32,0-2-448-32,0-2-64 0,-1 0-16 0,-1-2 0 0,1-2-1856 0,-1 2-368 0,-2 0-80 0,-1 1-16 15,-1 0 1248-15,0 2 256 16,0 2 64-16,-3 2 0 0,-2 2 640 0,1 0 128 0,0 0 16 0,-2 6 16 0,0 0 1696 0,0 0 352 16,0 0 64-16,0 0 16 0,-4 6 336 0,0 2 64 0,0 0 0 0,0 3 16 15,0 0-784-15,1 1-176 16,0 0-16-16,2 0-16 0,0 1-336 0,2-1-64 15,0 0-16-15,0 0 0 0,2-2-272 0,1 0-64 0,0-1-16 0,1-1 0 16,0-1-304-16,1-2 128 16,-1-1-128-16,1 1 0 0,-1-2 0 0,-5-3-192 15,6 0 0-15,0-1 0 0,1-1-2368 0,0-3-448 0</inkml:trace>
  <inkml:trace contextRef="#ctx0" brushRef="#br0" timeOffset="29490.1">10286 456 12895 0,'0'0'1152'0,"0"0"-928"16,-2 8-224-16,1 1 0 0,-1-4 4000 0,0 2 752 0,1 3 160 0,0 1 16 16,0 0-3072-16,0 1-608 0,1 1-128 15,0 2-32-15,0-1-432 0,0 2-80 0,-1-2-32 0,0 7 0 16,0 4-544-16,0-5 0 0,0 3 0 15,-1-2 400-15,1 2-16 0,1-4-16 0,0 4 0 16,0-4-368-16,1-2 0 0,1-5 0 0,1-4 0 16,1-4 0-16,-4-4 0 0</inkml:trace>
  <inkml:trace contextRef="#ctx0" brushRef="#br0" timeOffset="29777.53">10469 463 11967 0,'0'0'528'0,"0"0"112"16,-2 7-512-16,1 1-128 0,0-1 0 0,0 3 0 0,0 0 5664 0,-1 3 1104 0,-1 1 208 0,2 4 64 15,1 2-5632 1,0 2-1136-16,0-1-272 0,0 3 1616 0,0-1 272 0,0 3 48 0,1 0 16 16,0 3-1472-16,1-2-288 0,0-2-64 0,3 3-128 15,0-5 0-15,-1-4 0 0,0-4 0 32,0-1-1632-32,0-3-432 0,-1-1-96 0</inkml:trace>
  <inkml:trace contextRef="#ctx0" brushRef="#br0" timeOffset="30279.09">10659 1066 37311 0,'0'0'832'0,"0"0"160"0,2-6 32 0,0 0 16 0,1-2-832 0,1 0-208 0,0-2 0 0,0 0 0 16,2 0 864-16,1 0 128 0,-1-1 32 0,3-4 0 15,0-1-704-15,-1 0-128 0,1-1-16 0,1 3-8320 32,-1 1-1664-32,-1 2-336 0</inkml:trace>
  <inkml:trace contextRef="#ctx0" brushRef="#br0" timeOffset="30854.8">11008 849 22175 0,'0'0'976'0,"0"0"208"0,0 0-944 0,0 0-240 0,0 0 0 0,6 4 0 16,0-4 1280-16,0 3 192 0,-1-1 64 0,2 0 0 16,2 0 384-16,-1-1 64 0,1 0 32 0,-1-1 0 31,1 0-2016-31,0-1-384 0,-1-1-96 0,1-1-16 0,-1-2 496 0,1 0 240 0,0 1-32 0,1-1 0 16,-1-1-80-16,-2-1-128 0,0-1 176 0,0 0-176 0,-2 0 192 0,-1-1-64 15,-1 2 0-15,-1-3-128 0,-1 1 0 16,-3 3 0-16,-1-1 0 0,-2 1 384 15,-1 2-48-15,-1-1 0 0,0 1 0 16,-1 0 160-16,0 2 16 0,-1-1 16 0,-1 4 0 0,0 3-528 16,-1 1 0-16,0 2 0 0,0 0 1264 0,0 2 144 15,0 3 16-15,1-1 16 0,-1 5-880 0,1 0-176 16,3 0-48-16,-1 3 0 0,2 0-336 0,3-4 0 0,3-1 0 16,1-1 224-16,2-1-32 15,2-3 0-15,2 0 0 0,1-4-192 0,3-2 0 16,2-1-144-16,4-3 144 0,0-2 0 0,0-2 0 15,-1-1 0 1,2-5-2240-16,0 2-336 0,-2-1-80 0,1 0-8944 16,-1 0-1792-16</inkml:trace>
  <inkml:trace contextRef="#ctx0" brushRef="#br0" timeOffset="31205.92">11381 747 6447 0,'0'0'576'0,"2"-5"-576"16,-1 0 0-16,-1 5 0 0,0 0 4352 0,0 0 752 15,-2-3 144-15,0-2 48 0,0 1-2336 0,-2 2-464 16,0 1-80-16,0 2-32 0,-1 2-768 0,-1 2-144 15,-1 3-48-15,0-1 0 0,1 3-640 16,-2 0-128-16,-1 3-16 0,-1 3-16 16,1 2-240-16,1-1-32 0,0-3-16 0,2 1 0 15,1-2-144-15,3 0-48 0,-1-2 0 0,2 1 0 16,2-1-144-16,2-2 0 0,0 0 0 0,2-1 0 0,1-5 0 16,1-2 0-16,0-2-160 0,1-2 160 0,1-1 0 0,0-1 0 0,-1-3-128 15,0-1 128 1,1-4-160-16,0-1 16 0,0 0 0 0,0-1 0 15,-3 0-272-15,1 1-48 16,-2 6-16-16,0-2 0 0,-1-1 160 0,0 1 16 0,-1 4 16 0,-1-2 0 0,0 2 288 0,-1 2 0 0,0-1 0 0,-1 5 0 16,0 0 176-16,0 0 80 0,0 0 32 0,0 0 0 15,-1 5 112-15,0 2 32 0,0 0 0 0,0 1 0 16,0 0-192-16,1 0-48 16,-1 1 0-16,1-1 0 0,1 1-192 0,1 0 128 0,0 0-128 15,0-4 0-15,2 0 0 0,0-1 0 0,3-1-128 16,0-1 128-1,1-1-1792-15,0-1-240 0,1-1-48 0,-1-1-14800 0</inkml:trace>
  <inkml:trace contextRef="#ctx0" brushRef="#br0" timeOffset="31521.91">11694 741 11967 0,'0'0'1072'0,"0"0"-864"0,1-7-208 0,0 0 0 16,-1 7 2544-16,0 0 464 0,2-4 80 0,-2 0 32 15,-1 0-784-15,1 4-160 0,0 0-16 0,-2-3-16 16,-1 0-464-16,0 1-80 0,0 1-32 0,-2 1 0 16,0 2-352-16,0 2-80 0,0 1-16 0,-1 2 0 15,-1 3-896-15,0 2-224 0,2 0 0 16,-1 3 896-16,-1 3 128 0,1 1 16 0,2-1 16 15,2-2-720-15,2-1-144 0,1-1-16 0,3-2-16 16,2-4-160-16,1-3 0 0,3-2 0 16,-3-1 0-16,3-2-176 0,1-4 48 0,0-1 0 15,-2-2-1408-15,1-2-256 0,-1-1-64 0,0-3-10224 16,0-1-2032-16</inkml:trace>
  <inkml:trace contextRef="#ctx0" brushRef="#br0" timeOffset="31819.85">11812 637 16575 0,'0'0'736'0,"0"0"160"0,1-7-720 0,1 1-176 15,-1 1 0-15,-1 5 0 0,0 0 3872 0,0 0 736 0,0 0 160 0,0 0 32 16,0 0-2896-16,0 0-576 0,0 0-112 0,0 6-32 16,0 0-736-16,0 2-128 0,-1 1-48 0,-1 2 0 15,1 2-144-15,0 1-128 0,0 2 144 0,0-2-144 16,-1 1 320-16,0 0-48 0,0 1 0 0,0 4 0 16,0-2 368-16,1-2 64 0,1-3 0 0,0-3 16 15,1-3-64-15,-1 0-16 0,0 0 0 0,1-1 0 16,2-2-240-16,-3-4-48 0,0 0-16 0,5 1 0 15,2-2-192-15,-1-3-144 0,1-3 192 0,2-3-192 16,1 0 192-16,0 0-64 0,0-2 0 0,2 1-128 16,2-1 128-16,-1 4-128 0,-1 1 0 0,2 1 0 15,-2 1 128-15,-1 3-128 0,1 0 0 0,-1 4 0 16,-2 0 0-16,0 4 0 0,-1 2 128 0,-1 1-128 16,-1 3 160-16,-1 1-32 0,0-2 0 0,0 0 0 0,-2-1 0 15,1 0-128-15,-1-4 192 0,1 0-64 16,0 0-1232-16,-4-6-256 15,6 1-48-15</inkml:trace>
  <inkml:trace contextRef="#ctx0" brushRef="#br0" timeOffset="32425.54">12456 521 18431 0,'0'0'1632'0,"0"0"-1312"15,0 0-320-15,0 0 0 0,0 0 2896 0,0 0 512 16,0 0 112-16,2 6 0 0,0 2-1536 0,0 0-304 0,3 0-64 0,-2 2-16 0,0 0-448 0,-1 2-112 15,1 1-16-15,-1 2 0 16,1-2-240-16,0 3-48 16,0 2-16-16,-1 0 0 0,0 0-208 0,0 0-64 15,-1 4 0-15,1-4 0 0,0 1-288 0,0-1-160 0,-1-2 160 0,0 0-160 16,0-4 0-16,0-2 128 0,0 0-128 0,-1-1 0 31,0-4-1232-31,0-5-304 0,0 0-48 0,0 0-16880 0</inkml:trace>
  <inkml:trace contextRef="#ctx0" brushRef="#br0" timeOffset="33370.14">12399 707 34607 0,'0'0'1536'0,"0"0"320"0,0 0-1488 0,3 6-368 0,-1-2 0 0,1-1 0 16,1 0 1056-16,1-1 144 0,0 0 16 0,3 0 16 16,-1 0-640-16,2 1-128 0,2-2-16 0,1 0-16 15,0-1-288-15,1-1-144 0,-1 0 160 0,1-2-160 16,-2 1 128-16,1-1-128 0,-1 0 0 0,2 0 0 0,-2-1 0 0,0 1 0 15,-1 1 0-15,-2 0 0 0,-1 4 0 16,-2 0 0-16,0 2 0 0,-1 1-160 0,-1 0 160 16,0 2 0-16,-1 1 0 0,0 1 0 0,-1 2 0 0,-1 1 0 15,1 3 0-15,1-4 128 0,0 0 256 16,0 0 48-16,-1-1 16 0,1-2 0 0,0 2 96 0,0-1 32 16,1-1 0-16,-1-3 0 0,-2-5-208 0,0 0-48 15,6-1 0-15,0-1 0 0,0-2-128 0,0-2-48 16,0 0 0-16,0-4 0 0,0 1 0 0,-2-1 0 15,2-2 0-15,0-1 0 0,0 0-144 0,1-1 128 16,1 0-128-16,-1 2 128 0,-1 0-128 0,1-1 0 16,1 1 0-16,-1 5 0 0,0-1 0 0,-1 3 0 15,-1 0 0-15,-1 1 0 0,0-1 0 0,0 1-272 0,0 2 64 0,0 0 16 32,-4 2-288-32,4 3-48 0,1 2-16 0,-1 1 0 15,0 0 32-15,0 0 0 0,-1 1 0 0,0 0 0 0,1 1 192 0,0-1 64 0,1 0 0 0,0-2 0 16,0 0 256-16,1-2-192 0,0 1 192 0,0-1-160 15,-2 0 160-15,2 1 0 0,0-2 0 0,0 1 0 16,0-1 128-16,0 1 48 0,0-3 16 16,-1 0 0-16,1 1-64 0,-1-2 0 0,0-1 0 0,-1-1 0 15,0 0-128-15,-1-1 128 0,1-1-128 0,-1 0 128 16,0-2-128-16,-1 0 160 0,0-1-160 0,-1 0 160 16,0 0-160-16,-1 2 0 0,-1-1 0 0,-1 1 128 0,-1 2-128 15,0 0 0-15,-1 0 0 16,-1 3 0-16,-1-1 0 0,-1 4 0 0,-1 3 128 0,1-1-128 15,-1 2 240-15,0 2-48 0,1 1 0 0,0 4 0 0,0 3 240 0,2 0 32 16,2 2 16-16,0-1 0 16,2-2-144-16,2 0-16 0,2-4-16 0,0-1 0 15,3 1-176-15,1-3-128 0,1-1 192 0,4 0-192 16,0-1 0-16,0-4 0 0,1 0 0 0,5-4 0 0,-1 1 0 16,-2-2 0-16,-1-2 0 0,0-2 0 0,-1 0 0 15,-1 1 0-15,1-6 0 31,-4 4-432-31,-1 1-80 0,-2 2-32 0,-2 1 0 16,-1 2-992-16,-3 2-208 16,0 0-48-16,0 0 0 0,0 0 1408 0,0 0 384 0,2 6-160 0,0-1 160 0,1 0 0 0,-3-5 0 0,6 5 0 15,1-2 0-15,1-1 0 16,0-1 0-16,1-1 512 0,-1-1 192 16,2 0 16-16,2-3 16 0,2-2-592 15,-3-1-144-15,1-1 0 0,-1 0 144 0,0-1 0 0,-2 2 0 16,1-2 0-16,-3 0-144 0,0 1 0 0,-1-1 0 0,-1 2 128 15,-2-1 0-15,0 1-128 16,-1 0 192-16,-2 0-64 0,-1 0 144 0,0 0 32 0,-2 2 0 0,0 0 0 0,-3 1 160 16,-1 1 48-16,-1 1 0 0,0 2 0 15,-2 2 48-15,1 2 16 0,-1 4 0 0,0-2 0 16,-1 3-144-16,1 4-32 0,-1 1 0 16,0-1 0-16,1 4-48 0,1 1-16 0,3 1 0 0,1 1 0 0,2-3 32 0,3-1 0 15,3-1 0-15,5 1 0 0,2-3-240 0,5-2-128 16,3-3 128-16,1-5-128 0,2-3 144 0,0-3-144 15,3-1 192-15,-1-5-192 0,0-1 176 0,-1-1-176 16,0 0 160-16,-2-2-160 16,-2-1-576-16,-2 0-224 0,-1 1-32 15,-2-1-21424-15</inkml:trace>
  <inkml:trace contextRef="#ctx0" brushRef="#br0" timeOffset="34254.65">13958 654 12895 0,'0'0'576'0,"-1"4"112"0,0 1-560 0,0 1-128 0,0-1 0 0,0 0 0 0,-1 3 4864 0,1 2 928 15,-1-1 192-15,0 0 32 0,0 2-4224 0,1 0-832 16,0-1-192-16,0 0-16 0,1-1-496 0,0-2-112 16,1-1-16-16,0-1 0 0,1 0-128 0,-2-5-144 0,0 0 144 0,0 0-11200 15,0 0-2128-15</inkml:trace>
  <inkml:trace contextRef="#ctx0" brushRef="#br0" timeOffset="34412.71">13995 572 27407 0,'-7'10'1216'0,"7"-10"256"0,-5-2-1184 0,1 2-288 0,4 0 0 0,0 0 0 16,-3 0 384-16,3 0 0 0,-2 4 16 0,2-4 0 31,0 0-1136-31,0 0-224 0</inkml:trace>
  <inkml:trace contextRef="#ctx0" brushRef="#br0" timeOffset="34705.28">14068 637 31727 0,'-9'-12'1408'0,"3"11"288"0,0 2-1360 0,0 1-336 0,-1 0 0 0,1 0 0 0,0 1 1088 16,1 2 160-16,1-2 32 0,1 2 0 0,3-5-800 0,0 0-160 15,0 0-16-15,0 0-16 0,3 3-288 0,3 3 0 16,-1 0 0-16,3 1 0 0,0-2 0 0,1 0 0 0,1 1 0 0,-1 1 0 15,1-1 0-15,1 2 0 0,-1 0 0 16,-1 1 0-16,-4-2 0 0,1 2 0 0,-1 0 0 0,-1 1 0 16,-1 0 288-16,-2-1 96 0,0 1 32 0,-2 2 0 15,-1-1 416-15,-2 0 96 16,-2-4 16-16,0 1 0 0,-1 0-288 0,-1-1-48 0,0 0-16 0,0-4 0 0,0 0-368 16,1 0-80-1,1-2-16-15,-1 0 0 0,0 0-128 0,2-1-224 16,5 0 48-16,-4-2 16 15,1-2-2608-15,2-1-528 0</inkml:trace>
  <inkml:trace contextRef="#ctx0" brushRef="#br0" timeOffset="35809.56">14743 480 20271 0,'0'0'1792'0,"-2"-5"-1424"16,2 5-368-16,0 0 0 0,0 0 2432 0,0 0 400 0,0 0 96 0,0 0 16 16,0 0-1216-16,0 0-224 15,0 0-48-15,0 0-16 0,0 0-432 0,1 7-96 0,0 1-16 0,1 4 0 16,1 1-416-16,0 0-96 0,0 3 0 0,0 2-16 16,0-1-48-16,1 2 0 15,-3-3 0-15,1-1 0 0,0 1 80 0,0-1 16 0,0 1 0 0,0 0 0 0,0-2-48 16,0 0-16-1,0-2 0-15,0-1 0 0,0 0-96 0,1-2 0 0,0-1-16 0,-3-8 0 0,0 0-64 0,0 0-16 16,5-3 0-16,0 1 0 16,0-3 32-16,1-2 0 0,-1 0 0 0,2-1 0 15,-2-4-192-15,2-1 192 0,1 1-192 0,-1-1 192 16,-1 0-192-16,2 1 0 0,2 2 0 0,-1-1 128 16,0-2-128-16,-1 2 0 0,0 2 0 0,0 1 0 15,-1 2 0-15,-1 3 0 0,0 3 0 0,0 2 0 16,-2 1 0-16,1 2 0 0,0 2 0 0,0 3 128 0,-2 0-128 0,0 2 0 15,0 2 144-15,-1-1-144 0,0-1 0 0,0 1 144 16,-1-1-144-16,0 1 0 16,0-1 0-16,1 0 0 0,0-2 0 0,1 3 0 0,0-3 0 0,-1-2 0 15,1-2 0-15,-3-6 0 16,0 0-752-16,0 0-208 0,7-1-32 16,-1-3-16-16,0-3-864 15,-1-2-176-15,-1-2-48 0,1-1 0 0,-1 5 576 0,-1-3 112 0,1 2 32 0,0 0 0 16,0-1-384-16,0 2-80 15,-1 1-16-15,0 2 0 0,-1 0 1312 0,-2 4 256 0,0 0 48 0,0 0 16 0,0 0 1312 0,0 0 272 16,0 0 48-16,0 7 16 0,0 3-1136 16,-1-1-288-16,0 1 0 0,-2 0 1776 0,2-3 288 15,0 1 64-15,2-1 16 0,-2 0-1536 0,1-1-304 16,1-1-64-16,-1-5-16 0,0 0-224 0,0 0 0 16,0 0 0-16,5-5 0 0,0-1 0 15,-2-2 0-15,0-2-16704 16</inkml:trace>
  <inkml:trace contextRef="#ctx0" brushRef="#br0" timeOffset="35897.25">15095 571 25503 0,'0'0'1136'0,"0"0"224"0,0 0-1088 0,-4-2-272 0,4 2 0 0,0 0 0 15,0 0 960-15,0 0 144 16,0 0 32-16,0 0 0 0,0 0-1008 0,0 0-128 0,0 0-144 0</inkml:trace>
  <inkml:trace contextRef="#ctx0" brushRef="#br0" timeOffset="36322.68">15198 610 28383 0,'0'0'1264'0,"-1"4"256"0,-2 3-1216 0,1 0-304 0,-1 0 0 0,0 0 0 0,0-2 1248 16,0 0 192-16,1 0 32 0,0 0 16 16,1 2-784-16,1-2-144 0,0 0-48 0,0-5 0 0,0 0-320 0,0 0-192 15,2 4 192-15,0 0-192 0,0 0 0 0,1 0 0 16,0 0 0-16,-3-4 0 15,0 0-304-15,4-2-112 0,0-3-32 0,-1 1 0 16,0-1 0-16,0 1 0 0,-1-1 0 0,0 0 0 0,-1-2 448 16,-1 3-160-16,0 0 160 0,0 4 0 0,0 0 128 15,0 0 144-15,-2-2 32 0,-1-2 0 0,3 4 400 16,-5-1 64-16,5 1 32 0,-4 3 0 0,1 2-192 0,0 1-32 16,1 3-16-16,1 2 0 0,1 3-112 0,1 2 0 0,1 2-16 15,2-1 0-15,0 0-160 0,1 2-16 16,1 2-16-16,1 5 0 0,1-2-64 0,-1 0-16 15,0-1 0-15,-1 0 0 0,-1 0-16 0,-1-1 0 0,-1 1 0 16,-1 0 0-16,-2 1 80 0,1-1 16 16,-2 1 0-16,-1-2 0 0,-1-1 0 0,-2-2 0 0,1 0 0 0,-2-3 0 15,-1-4-32-15,-1-2 0 0,0-2 0 0,1-2 0 16,-1-3-48-16,0-3-16 0,0-2 0 16,0-3 0-16,0-3-144 0,2-4-192 0,-1-2 32 0,2-3 16 15,0-3-1328 1,2-1-256-16,2-3-48 0,1 1-10320 0,1 0-2048 0</inkml:trace>
  <inkml:trace contextRef="#ctx0" brushRef="#br0" timeOffset="36648.68">15323 552 29823 0,'0'0'1328'0,"0"0"272"0,-1 6-1280 0,0 1-320 0,0-2 0 0,1-1 0 0,0-4 1280 16,2 8 192-16,0 2 32 0,0 3 16 0,0-2-592 0,1 3-112 15,0 1-32-15,0 1 0 0,0 2-288 0,-1 0-64 16,1-1-16-16,0 3 0 0,0-4-64 0,0 0-16 16,-1-1 0-16,0 3 0 0,1-3 32 0,1-2 0 15,-1-4 0-15,0-1 0 0,-1-2-80 0,-2-6-16 16,0 0 0-16,0 0 0 0,0 0-16 0,4-5-16 0,0-2 0 0,0-2 0 16,-2-3-64-16,2 0-16 15,1 1 0-15,0 2 0 0,-1-2-160 0,2 1 0 0,1 2 0 0,-2 0 0 16,0 2 128-16,-1-1-128 0,1 1 128 0,0 2-128 15,0 4 0-15,0 2 0 0,-1 2 0 16,-1 1 0-16,0 2 128 0,0 2 0 0,0 3 0 0,0 3 0 0,-1-1 0 0,1 2-128 31,-1-1 192-31,1-3-64 0,-1 0-128 0,1-2 0 16,0-2 0-16,0-2-13600 16,-3-6-2592-16</inkml:trace>
  <inkml:trace contextRef="#ctx0" brushRef="#br0" timeOffset="37280.75">16004 637 11967 0,'-2'11'528'0,"2"-11"112"0,-1-4-512 0,1 4-128 15,0 0 0-15,0 0 0 0,0 0 4592 0,-2 6 880 0,0 0 176 0,1-1 48 16,0 1-3664-16,-1 2-736 0,1 4-144 0,1 1-16 15,0-1-432-15,1 2-96 0,1 1-16 0,0 0 0 0,-1 3-16 0,0-2 0 16,0 0 0-16,0-1 0 16,0-3-64-16,-1 0 0 0,3-2-16 0,1-2 0 0,-1-2-160 0,-3-6-16 15,5 3-16-15,0-1 0 0,-5-2-48 0,0 0 0 16,8 0 0-16,-1-2 0 0,-1-3 64 16,-1-1 16-16,1-1 0 0,0-1 0 0,-1-1-16 0,0 1 0 15,1-3 0-15,0 0 0 0,0-1-112 0,-1 3-16 16,1-1-16-16,1 0 0 0,-2 2-176 0,1-1 0 15,1 0 144-15,-1-1-144 0,0-1 0 16,1 1 0-16,0 3 0 0,0-2 128 0,-1-1-128 0,0 1 0 16,-1 1 0-16,0 2 0 0,0 2 0 0,0 0-240 15,-1 0 48-15,-4 4 0 16,5 0-1696-16,-5 0-336 0,5 2-64 0,-5-2-16 16,4 2-1008-16,1 1-208 0,-1 0-32 0</inkml:trace>
  <inkml:trace contextRef="#ctx0" brushRef="#br0" timeOffset="37909.75">16295 722 14735 0,'2'-5'1312'0,"0"1"-1056"16,-2 4-256-16,0 0 0 0,0 0 3136 0,0 0 560 16,4-2 112-16,-4 2 32 0,4-5-1776 0,-1 1-336 0,-1 2-80 0,-2 2-16 0,1-3-576 0,0-2-112 15,-1 5-32 1,0 0 0-16,0 0-160 0,0 0-48 16,0 0 0-16,0 0 0 0,-4-3-112 0,1 2-16 0,-3 2-16 0,1 2 0 15,0 3-176-15,-1 0-16 0,0 3-16 0,-1 0 0 0,0 1-176 0,0 0-48 16,1 0 0-16,1 0 0 0,-1-1-128 0,2 0 0 15,1 0 0-15,1-4 128 16,0 4-128-16,3-3 0 0,-1-6 0 0,6 3 0 16,0-3 0-16,1-2 0 0,0-1-128 15,0-2 128-15,-1-2-128 0,2 1 128 0,-1-3-160 0,0 0 160 0,0-3-224 0,1 1 48 16,0 2 16-16,0-1 0 0,-2 0 160 0,0 2-192 16,0-1 192-16,-1 4-192 0,-1 0 192 0,0 4 0 15,-4 1 0-15,4 2 0 0,-4-2 0 0,3 6 0 16,0 1 0-16,-1 2 0 0,0 1 0 0,0 1 176 15,0 0-48-15,1 1 0 0,-1 0-128 16,0 0 0-16,1-2 0 0,1 3 0 0,1-3-208 16,0-2-128-16,0-2-32 0,1-2 0 15,0-3-848-15,1 0-192 0,1-1-16 0,-1-2-16 16,0-2-272-16,0-3-48 0,0 0-16 0,0-4 0 16,-1-1 304-16,0-1 48 0,0 0 16 0,-1 2 0 0,-2 1 848 0,1 0 176 15,-1 3 48-15,-1 0 0 0,0 0 656 0,0 0 144 16,-1 1 32-16,0 1 0 0,-1-1 592 0,0 2 112 15,0 4 16-15,0 0 16 0,0 0-160 0,0 0-48 16,0 0 0-16,0 0 0 0,0 0-256 0,-1 7-48 16,0 1-16-16,0 1 0 0,0 0-128 0,1 1-16 0,0 0-16 15,0-2 0-15,0 1-224 0,1 0-32 0,0 1-16 0,0-1 0 16,0-1 32-16,1-1 0 0,0-1 0 16,1 0 0-16,-1 0-48 0,-2-6-16 0,0 0 0 15,0 0 0-15,0 0-48 0,0 0 0 0,6-5 0 0,0-1 0 16,-1-2 192-16,1-1 16 0,0-1 16 0,0 1 0 0,1-1-16 0,0-2 0 15,-2 4 0-15,1-1 0 0,-3-1-272 16,3 1-128-16,0 0 0 0,0 2 128 0,-1 0-128 0,0 2 0 16,-1 2 144-16,0 0-144 15,0-2 0-15,-4 5-240 0,3-3 48 0,1 1 0 16,0 0-2320 0,1 0-464-16,-5 2-96 0,6 0-13680 0</inkml:trace>
  <inkml:trace contextRef="#ctx0" brushRef="#br0" timeOffset="38063.1">16725 649 27519 0,'0'0'1216'0,"0"0"256"0,1 5-1168 16,-1 0-304-16,0 2 0 0,-1 1 0 0,0-3 2224 0,0 1 384 15,-1 2 80-15,0 1 0 0,0 0-1408 0,0 1-272 16,0 0-64-16,1 0-16 0,1-2-624 0,0 1-128 16,0-1-32-16,1-1 0 0,0-1-272 0,1-2-64 0,-2-4-16 0,0 0 0 31,0 0-2944-31,0 0-592 0</inkml:trace>
  <inkml:trace contextRef="#ctx0" brushRef="#br0" timeOffset="38196.64">16758 529 17503 0,'0'0'1552'0,"0"0"-1232"16,-6 4-320-16,1-1 0 0,0-2 2928 0,0 1 528 15,0 3 96-15,1 1 32 0,4-6-2560 0,-2 5-496 0,2 2-96 16,1-2-32-1,-1-5-1680-15,0 0-320 0</inkml:trace>
  <inkml:trace contextRef="#ctx0" brushRef="#br0" timeOffset="38775.15">16913 604 7359 0,'0'0'656'0,"0"0"-528"0,-6-1-128 0,0 1 0 16,0-1 4976-16,0 6 960 0,1 4 192 0,1 0 32 15,-2-4-3984-15,0 2-784 0,1 1-176 0,0 0-16 0,-1-2-576 0,0 1-112 16,0 1-32-16,2 0 0 16,-1 4-256-16,1-2-48 0,1 0-16 0,0 0 0 0,1 0-160 0,1-3 0 15,1 0 0-15,2 2 128 0,1-4-128 0,-1 0 0 16,0 0 0-16,2-2 0 0,1-2-128 0,-1-1 128 16,1-1-160-16,1-1 160 0,1-3-416 0,0-1 16 15,-1 0 0-15,1-3 0 0,-1 1 16 0,1-2 0 16,-1 0 0-16,0 0 0 15,0-1-32-15,-1-1 0 0,0 1 0 0,-1 1 0 0,-1 3 160 0,0 1 16 16,-1 2 16-16,-2 4 0 0,0 0 224 0,0 0 0 0,0 0 144 16,0 0-144-16,-2 4 432 0,0 2-16 15,1 1 0-15,0 2 0 0,-1 0-32 0,1 0 0 0,0 1 0 0,1-1 0 16,1 1-240-16,0 1-144 16,1 0 160-16,-1-2-160 0,2 1 0 0,0-1 0 0,0-1 0 0,0-1 0 15,-1-2 0-15,0 0 0 16,-2-5 0-16,0 0 0 0,0 0 0 0,6-1 192 15,-1-1-48-15,0-2-16 0,0-1 176 0,0-1 16 0,-1 0 16 0,1-2 0 16,-1 0 0-16,0-1 0 0,-1 1 0 0,1-1 0 16,1 0 112-16,0 1 0 0,0-1 16 0,1 0 0 15,0-2-208-15,2 1-32 0,0-2-16 0,1 3 0 16,-2 1-208-16,0 2 0 0,0 2 128 0,1-1-128 0,-1-1 0 0,-1 2 0 16,-6 4 0-16,6 1 0 0,-6-1 192 15,4 6-64-15,-1 0-128 0,-1 1 192 16,-1 0-16-16,-1 1-16 0,0 0 0 0,0 1 0 0,0 0-160 0,0 0 0 15,0 1 144-15,1-2-144 0,1-1-176 0,1-1-96 16,1-1-32-16,1-1 0 16,0-2-720-16,1-2-128 0,0-2-48 0,-1 1 0 15,1-1-1440-15,-2-1-304 0,3-1-48 0,0-1-5648 16,-1-1-1152-16</inkml:trace>
  <inkml:trace contextRef="#ctx0" brushRef="#br0" timeOffset="38948.24">17231 647 8287 0,'7'-10'736'0,"-2"5"-592"15,-1-2-144-15,0 2 0 0,-4 5 3984 0,0 0 768 0,0 0 160 0,0 0 16 16,0 0-2032-16,0 0-400 0,0 0-96 15,0 0-16-15,0 0-864 0,-8 4-176 0,0 3-48 0,3-1 0 16,-1-3-448-16,0 2-80 0,-1 2-32 0,0-1 0 0,1 3-208 16,0 3-32-1,2-1-16-15,-1 1 0 0,1-3-224 0,2 0-64 16,1 0 0-16,1 1 0 0,1-3-192 0,2 1 0 16,1-1 0-16,2-2 0 0,-1-2-304 0,3-1-48 0,2-2-16 0,3 0 0 31,-1 0-848-31,1-3-160 0,-2-1-32 0,0-1-16 15,1-2-1520-15,-1 0-288 0,-1-1-64 0</inkml:trace>
  <inkml:trace contextRef="#ctx0" brushRef="#br0" timeOffset="39323.35">17376 682 15663 0,'0'0'1392'0,"0"0"-1120"0,0 0-272 0,0 0 0 15,0 0 3456-15,-1 6 624 0,1-6 128 0,-1 6 16 16,0-2-2432-16,0 0-512 0,0 0-80 0,1-1-32 16,0-3-496-16,1 5-96 0,-1-5-32 0,3 4 0 15,-3-4-368-15,3 4-176 0,-3-4 160 0,4 3-160 16,0 1 0-16,1-1 0 0,0-1 0 0,0-1 0 15,-5-1 0-15,6 0 0 0,-2 0 0 0,1-1 0 16,0-1 0-16,-5 2 0 0,6-2 0 0,-1-2 0 0,-2-1 128 16,1-1-128-16,0 2 0 0,-1-1 0 15,-1 1 0-15,1 1 128 0,0-2-128 0,-1 0 0 0,-1-2 224 16,0 1 0-16,-1 1 0 0,-1 0 0 0,0-1 176 0,-1 3 48 16,0 1 0-16,-1 0 0 0,0-2 64 0,-1 2 32 15,-1-1 0-15,-3 3 0 0,2 3 96 0,-1 2 32 16,1 1 0-16,-2 0 0 0,-2 1-16 0,0 3 0 15,1 1 0-15,-1 3 0 0,-1 2-128 0,1 3-16 16,2 1-16-16,-2 4 0 0,2 0 16 0,2-3 0 16,2-3 0-16,4-1 0 0,2-2-224 0,3-4-32 0,3-2-16 15,2-3 0-15,3-3-240 0,3-2 0 0,1 0 0 16,2-2 0-16,0-1 128 0,1-3-128 16,-1-1 0-16,2-1 144 0,1-2-144 0,-3 0 0 15,1-1 0-15,-3 1 128 16,-1-3-1008-16,-3 2-208 0,-3 0-32 0,-1-2-20656 0</inkml:trace>
  <inkml:trace contextRef="#ctx0" brushRef="#br0" timeOffset="40029.48">17755 936 15663 0,'0'0'1392'0,"0"0"-1120"0,2-8-272 0,11 11 0 0,-9-15 4256 0,2-3 800 15,1 1 144-15,1-2 48 0,2-5-2816 0,2 0-576 16,3-3-96-16,3-3-32 0,1-3-1008 0,3 0-208 15,-3 0-32-15,2-2-16 0,-2-1-336 0,2 0-128 0,-1 1 0 0,6-8 144 16,-4 5-144-16,-1 7 0 0,-3 4 0 16,-1 3 0-16,-3 3-144 0,-2 5-112 15,-1 3-32-15,-2 3 0 16,-1 4-1664-16,-8 3-336 0,0 0-64 0,4 6-16 16,-1 2-96-16,-2-1-32 0,-2 4 0 0</inkml:trace>
  <inkml:trace contextRef="#ctx0" brushRef="#br0" timeOffset="40344.99">18242 501 16575 0,'0'0'736'0,"0"0"160"0,-3-1-720 0,3 1-176 0,-3 1 0 0,0 0 0 0,-2 2 4224 15,1 1 832-15,0 1 144 0,0 4 48 0,0-2-3280 0,0 5-656 16,0 1-128-16,2 0-32 0,-1 1-576 0,0 3-128 16,1-3-32-16,0 0 0 0,0 2-416 0,0 0 0 15,0 2 128-15,0 0-128 0,0 0 0 0,1 0 0 16,1-2 0-16,0 3 0 15,1-4-832-15,0-3-208 0,1-3-48 0,1-4 0 16,-3-5-2032-16,0 0-400 0</inkml:trace>
  <inkml:trace contextRef="#ctx0" brushRef="#br0" timeOffset="40645.91">18346 669 6447 0,'0'0'272'0,"0"0"80"0,0 0-352 0,0 0 0 16,0 0 0-16,0 0 0 0,-5-3 6064 0,0 2 1136 15,1 2 224-15,-1 0 64 0,0 1-4864 0,0 1-976 0,-1 2-192 0,0 2-48 16,0 2-624-16,1 0-128 16,1 3-16-16,0 0-16 0,0-1-368 0,0-1-80 15,1 0-16-15,0 1 0 0,0 0-160 0,2-1 0 0,1-1 0 16,1-1 0-16,1-2 0 0,1-1 0 16,-3-5 0-16,6 4 0 0,1-4 0 0,-1 0-144 0,2-2 144 0,0-1 0 15,0-5-176-15,0-1 176 0,2-1-160 16,-3-3 160-16,0 0 0 0,-1 0-144 0,-2 4 144 15,0-1 0-15,-1-1 0 0,0 2 0 0,-1 0 0 0,-1 1 0 16,-1 0 0-16,1 2 0 0,-2 1 0 0,-1 1 0 0,-2 0 0 0,0 1 0 16,-1 3 0-16,0 0 128 15,-1 0-1200 1,1 0-224-16,0 1-48 0,2 1-9936 0,0 0-1984 0</inkml:trace>
  <inkml:trace contextRef="#ctx0" brushRef="#br0" timeOffset="41039.3">18544 599 22111 0,'-10'16'976'0,"6"-9"208"0,1-2-944 0,0 2-240 0,0 1 0 0,1 0 0 16,1-1 2576-16,0 0 480 0,2 3 80 0,0-1 32 15,1 1-2368-15,1 0-480 0,0 1-80 0,2 2-32 0,1-1-208 0,1-4 0 16,0 1 0-16,0-3 0 15,1-1 0-15,-1-1 0 0,-1-2 0 0,1-2 0 16,0-2 0-16,-1-1 0 0,1-2 0 0,-1-2 0 16,-2-1 0-16,0 1 0 0,-1 1 0 15,-1 0 0-15,0-1 0 0,-1 1 0 16,1 1 0-16,0 0 0 0,-1 1 0 0,-1 4 0 16,0 0 128-16,0 0-128 0,0 4 224 0,0 4 0 0,0 1 0 0,0 2 0 15,1-1 112-15,1-1 32 0,0 1 0 0,1-1 0 0,2 2-160 0,2-3-16 16,1 0-16-16,0-3 0 0,1-3-16 15,-1-1 0-15,1-2 0 0,1-2 0 16,0-4 224-16,1 1 32 0,-2-1 16 0,1-2 0 0,-1-3 32 16,-1-1 16-16,-2 3 0 0,0 0 0 0,-2 2-224 15,1 0-64-15,-1-1 0 0,0 2 0 0,0-3-192 16,-2 2 0-16,-1 0 0 0,-1 0 0 16,-1 1-848-16,0 1-272 0,-2 3-48 0,-1-1-16208 0</inkml:trace>
  <inkml:trace contextRef="#ctx0" brushRef="#br0" timeOffset="41790.75">19159 474 14735 0,'0'0'1312'0,"0"6"-1056"16,-1 0-256-16,1 4 0 0,1 1 3760 0,-1 1 688 15,1-1 144-15,0 3 16 0,-1 2-2560 0,0-3-512 16,0 2-96-16,1-1-32 0,0-2-480 0,0 1-96 16,0 0-32-16,0 1 0 0,0-2-368 0,1 1-80 0,0-4-16 0,-1 0 0 15,2-3-128-15,-1 0-16 16,-2-6-16-16,0 0 0 0,0 0-16 0,0 0 0 0,0 0 0 15,0 0 0-15,5-3 128 0,-1-1 32 16,-4 4 0-16,4-5 0 0,-1-2-80 0,0 1-16 0,0 1 0 0,0-2 0 16,1 1-224-16,1 0 144 0,-1 2-144 0,2-2 128 15,1-2-128-15,1 1 0 0,1 1 0 0,0 2 0 16,2 1 0-16,1 2 0 0,0 1 0 0,-1 0 0 16,-2 0 0-16,0 1 0 0,0 0 0 0,-1 3 0 15,1 2 0-15,-3 3 0 0,0-2 128 0,-2 1-128 16,-1-3 0-16,-2 2 192 0,-2 0-192 0,-2 1 192 15,-2 2 96-15,0 0 32 0,-1 1 0 0,-2 0 0 16,-1-1-64-16,-1 0 0 0,-2 0 0 0,1 0 0 16,-1 0-128-16,0-1-128 0,1-3 144 0,3-1-144 15,0-1 0-15,1-3 0 0,1-2 0 0,2-3 0 16,0-1-928-16,3 0-288 16,1-3-48-16,2-1-16 0,1-1-1280 0,2-2-272 15,2 0-48-15</inkml:trace>
  <inkml:trace contextRef="#ctx0" brushRef="#br0" timeOffset="41948.34">19438 624 15663 0,'0'0'688'0,"0"0"144"0,0 0-656 15,0 0-176-15,-2 7 0 0,1 1 0 0,-2 0 4768 0,0-1 928 16,-1 1 176-16,1 1 32 0,-1-1-3968 0,1-3-784 0,1 0-176 16,2-5-16-16,-2 6-640 0,2-6-112 0,0 0-16 0,0 0-16 0,0 0-368 0,0 0-80 15,0 0-16-15,3-4 0 31,0-3-2496-31,-1-1-496 0</inkml:trace>
  <inkml:trace contextRef="#ctx0" brushRef="#br0" timeOffset="42082.41">19434 527 8287 0,'0'0'736'0,"0"0"-592"0,0 0-144 0,0 0 0 0,0 0 3568 16,0 0 672-16,-1 6 144 15,1-6 32-15,0 0-3360 0,0 0-672 0,0 0-128 0,5 4-16 0,3 0-464 16,1 0-96-16,-1-1 0 0,2-1-6896 15,0-4-1360 1</inkml:trace>
  <inkml:trace contextRef="#ctx0" brushRef="#br0" timeOffset="42658.44">19613 527 20735 0,'0'0'912'0,"0"0"192"0,0 0-880 0,0 0-224 0,0 0 0 0,-1 5 0 16,1-5 2064-16,-3 7 368 0,-2 2 80 0,-1-1 16 16,-1-1-1040-16,-1 2-208 0,-2 6-32 0,1-4-16 0,-1-3-400 0,1 1-96 15,2 1-16-15,0 0 0 16,1 0-208-16,1 0-64 0,0 0 0 0,1 0 0 0,1-2-208 0,1-1-48 15,1 0-16-15,1-2 0 0,0-5-176 0,0 0 0 16,8 0-160-16,1-4 160 0,0-3-224 0,2 0 48 16,1 2 16-16,0-4 0 0,-1-2-160 0,1 1-48 15,0-2 0-15,0 1 0 0,0-1 48 16,0 4 0-16,0 2 0 0,-2 0 0 0,-1 0 192 0,-2 1 128 16,-1 0-160-16,-2 3 160 0,-4 2 0 0,0 0 256 0,1 6-16 0,-1-1-16 15,0-5 496-15,-2 8 112 0,1 1 0 16,-1 1 16-16,-1 2-400 0,1 0-96 15,1 0-16-15,1-2 0 0,0 0-336 0,3-1 144 0,1-1-144 0,2 2 0 0,0-3 0 16,1 0-192 0,2-3 0-16,2-2 0 15,0-3-832-15,0-3-176 0,2-2-16 0,0-3-16 16,-3 1-1744-16,-1-1-352 0,1 0-64 0,0-2 0 0,-1-1 1216 16,1 1 256-16,-1 1 64 0,0 2 0 0,0-4 896 15,0 3 176-15,-2 3 32 0,-2-1 16 0,-3-2 3120 0,-1 3 624 0,-1 6 128 0,-2-4 32 16,0 0-96-16,-3 2-32 0,-1 2 0 0,0 0 0 0,-1-2-1024 15,0 2-208-15,-1 0-32 0,2 2-16 0,-2-1-688 0,1 3-144 16,-1 2-32-16,1-1 0 16,0-1-464-16,2 1-112 0,1 0 0 0,0 0-16 0,4-5-304 15,-2 5 0-15,2 1 128 0,2-1-128 0,-2-5 0 0,6 5 0 16,-3 1 0-16,2 0 0 0,0-1-128 0,0 1 128 16,1 2 0-16,-1-2-144 15,0-2 144-15,-1 0-160 0,0 4 160 0,0-1-160 0,-3 1 160 0,0 1 0 16,0 0 0-16,-2 0 0 0,0-1 0 0,-2 2 0 15,-2-3 128-15,-1 1-128 0,-1-1 0 0,-1 1 144 16,-1-1-144-16,2-1 0 0,-1-2 128 0,0-1-128 16,1-1 0-16,0-1 0 0,2 0 0 0,0-1 0 15,5 0 0-15,-4-3 0 16,2-1-1728-16,1-1-320 0,2-3-48 0,1 1-16592 0</inkml:trace>
  <inkml:trace contextRef="#ctx0" brushRef="#br0" timeOffset="42963.28">20179 761 15663 0,'0'0'1392'0,"-4"5"-1120"0,0-2-272 0,0 1 0 16,0 0 4864-16,0 0 928 0,4-4 176 0,-3 2 48 0,-1 0-3712 0,1 0-720 15,3-2-160-15,0 0-16 0,0 0-1024 0,0 0-208 16,0 0-48-16,0 0 0 15,4-4-1280-15,0 0-256 0,0 0-48 0,0 0-16080 0</inkml:trace>
  <inkml:trace contextRef="#ctx0" brushRef="#br0" timeOffset="43297.09">20188 619 14735 0,'-1'-12'1312'0,"0"7"-1056"0,0-2-256 0,0-1 0 16,-1 1 4944-16,2-3 944 0,-1-5 176 0,0-2 32 0,0-1-3088 15,0-1-640-15,-1 0-112 0,1 1-16 0,-1-1-1168 0,0 1-240 16,-1 0-32-16,2 2-16 16,1-1-496-16,0 0-96 0,1 2-32 0,1 1 0 15,1 1-160-15,0 2 0 0,-1 4 0 0,2-3 0 16,-1 0-512 0,2 2-144-16,-1 3-32 0,0 1 0 15,1 1-1792-15,-5 3-352 0,0 0-80 0,0 0-14464 0</inkml:trace>
</inkml:ink>
</file>

<file path=ppt/ink/ink31.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26T03:02:10.966"/>
    </inkml:context>
    <inkml:brush xml:id="br0">
      <inkml:brushProperty name="width" value="0.05292" units="cm"/>
      <inkml:brushProperty name="height" value="0.05292" units="cm"/>
      <inkml:brushProperty name="color" value="#0070C0"/>
    </inkml:brush>
  </inkml:definitions>
  <inkml:trace contextRef="#ctx0" brushRef="#br0">18524 9138 13823 0,'0'0'1216'0,"0"0"-960"0,0 0-256 0,16-4 0 0,-16 4 2016 0,0 0 352 16,0 0 80-16,0 0 16 0,0 0-1024 0,0 0-208 16,0 0-32-16,0 0-16 0,0 0-320 0,0 0-64 15,0 0-16-15,0 0 0 0,0 0-16 0,0 0-16 16,0 0 0-16,0 0 0 0,0 0 32 0,0 0 16 15,0 0 0-15,0 0 0 0,0 0-192 0,0 0-32 16,4 4-16-16,-4-4 0 0,0 0-176 0,2 6-48 16,-1 0 0-16,0-2 0 0,-1-4-96 0,0 5-32 15,0-5 0-15,0 6 0 0,0 0 0 0,0 1 0 16,0-2 0-16,0 0 0 0,0-5 16 0,0 8 0 16,0-3 0-16,0 2 0 0,1-1 32 0,-1-6 16 0,0 0 0 0,2 5 0 15,-2-5-16-15,1 5 0 0,-1-5 0 0,0 0 0 16,0 0-16-16,0 0-16 0,0 0 0 15,0 0 0-15,0 0 32 0,3 4 0 16,-3-4 0-16,0 0 0 0,0 0-16 0,0 0 0 0,0 0 0 0,4 3 0 16,-4-3-48-16,5 3-16 0,-5-3 0 0,5 4 0 15,-5-4-176-15,4 4 160 0,-4-4-160 0,0 0 160 16,0 0-160-16,0 0 0 0,0 0 144 0,5 1-144 16,-5-1 0-16,0 0 144 0,0 0-144 15,0 0 0-15,7 1 0 0,-7-1 0 0,0 0 0 0,0 0 0 0,6-1 160 0,-6 1-160 16,0 0 128-16,7-1-128 0,-7 1 128 0,5-1-128 15,-5 1 128-15,0 0-128 0,7 0 128 0,-7 0-128 16,0 0 0-16,0 0 128 0,6 1-128 0,-6-1 0 16,0 0 0-16,7 0 128 0,-7 0-128 0,0 0 0 15,6 0 0-15,-6 0 0 0,0 0 0 0,7 0 0 16,-7 0 0-16,7-2 0 0,-3 0 0 0,2-1 0 16,-6 3 128-16,7-2-128 0,-7 2 0 0,6 0 0 0,-6 0 0 0,0 0 128 15,8-3-128-15,-1 2 0 16,-7 1 0-16,0 0 128 0,5-4-128 0,0 2 0 15,-5 2 0-15,0 0 0 0,7-2 0 0,-7 2 0 0,7-1 128 16,0 1-128-16,-7 0 0 0,7-1 0 0,0 1 0 0,-1 0 0 16,0 0 0-16,0 0 0 0,-1 0 0 15,0 0 128-15,-5 0-128 0,6-1 192 16,0 0-192-16,1 0 192 0,-7 1-192 0,5 0 0 16,1 0 144-16,0 0-144 0,-6 0 0 0,6 0 0 0,1 0 0 15,-1 0 0-15,-1 0 0 0,0 0 0 0,-5 0 0 0,5 1 128 16,2-1-128-16,-1 0 0 0,-6 0 128 0,6 1-128 15,0 0 0-15,-1-1 144 0,-5 0-144 0,5 0 0 16,0 1 128-16,0 2-128 0,0-3 0 16,-5 0 0-16,0 0 128 0,5 3-128 0,-1 1 0 0,1 0 0 0,-5-4 128 0,4 5-128 15,0-2 0-15,0 1 0 0,-4-4 128 0,3 5-128 16,0 0 0-16,0-1 0 0,-3-4 128 0,3 5-128 16,-3-5 0-16,4 4 0 0,0 0 0 0,-4-4 0 15,4 4 0-15,-4-4 0 0,4 3 0 0,0 1 0 16,0 0 0-16,-4-4 0 0,0 0 128 15,0 0-128-15,0 0 0 0,0 0 0 0,0 0 0 0,0 0 0 16,0 0 0-16,0 0 0 0,7-2 0 16,-1-1 0-16,-6 3 0 0,4-2 0 0,-4 2 128 0,0 0-128 15,0 0 0-15,6-2 0 0,-1 0 0 0,-5 2 0 16,0 0 128-16,0 0-128 0,6 1 0 0,-6-1 0 16,5-1 128-16,-5 1-128 0,5-4 0 0,-5 4 0 15,0 0 0-15,6-2 0 0,-6 2 0 0,6-1 0 0,-6 1 0 0,5-2 0 16,-5 2 144-16,6-2-144 15,0-1 0-15,-6 3 144 0,6-3-144 0,-6 3 0 0,6-2 0 16,-1-1 128-16,0-2-128 0,-5 5 0 0,6-3 0 0,-6 3 0 16,5-3 0-16,1 2 0 0,-6 1 0 15,7-1 0-15,0-1 0 0,0 0 0 0,0-1 0 16,0 1 0-16,-2 0 0 0,-5 2 0 0,7-2 0 16,0 1 0-16,0-4 0 0,-1 2 0 0,0 2 0 0,0 0 0 15,-1-1 0-15,1 1 0 0,0 0 128 0,0 0-128 16,0 0 0-16,0 1 0 0,-1 0 0 0,0 0 0 15,1 0 0-15,-1 0 0 0,0 1 0 0,1 1 0 16,0 0 0-16,1 1 0 0,-3 0 0 0,0-1 0 16,0 3 0-16,-1 0 128 0,2-2-128 0,0 0 0 15,0 1 0-15,0-2 0 0,0-4 128 0,1 1-128 16,-1 3 0-16,0-1 0 0,1-3 0 0,1 0 128 0,-2 2-128 16,1 1 160-16,-2 1-160 0,1 1 160 15,-1 0-160-15,1 1 192 0,0 0-192 0,0 1 192 0,-1-2-192 0,1-2 0 16,0-4 144-16,0 0-144 15,0 2 0-15,1 1 144 0,-2 0-144 0,1 0 0 0,1 0 144 16,0-2-144-16,0-2 0 0,0 0 144 0,0 1-144 0,1 0 160 16,-2-1-160-16,1 2 160 0,0 0-160 0,0-1 0 0,0 1 144 0,-6 2-144 15,0 0 0-15,0 0 144 16,11-4-144-16,-3-1 0 0,1 0 160 0,-1 0-160 16,0 1 128-16,-1 0-128 0,0 0 128 0,-3 0-128 15,2 2 0-15,-1-2 128 0,-5 4-128 0,0 0 0 16,0 0 0-16,4-5 0 0,1-1 0 0,-2 1 0 15,0 0 128-15,0 2-128 0,-1-2 0 0,1 1 0 0,-1-1 0 0,0 2 0 16,-2-1 0-16,0 4 0 0,-1-4 0 16,0 2 0-1,1 2-384-15,0 0-64 0,0 0-16 0,-4-2 0 16,-1 1-2816-16,-1 1-560 0</inkml:trace>
  <inkml:trace contextRef="#ctx0" brushRef="#br0" timeOffset="5275.71">18965 9458 17679 0,'0'0'768'0,"8"-16"192"0,-8 16-768 0,0 0-192 0,0 0 0 0,0 0 0 16,0 0 1264-16,0 0 208 0,0 0 64 0,0 0 0 15,0 0-272-15,0 0-48 0,0 0-16 0,0 0 0 16,0 0-256-16,0 0-48 0,0 0-16 0,0 0 0 0,0 0-112 0,4 5 0 16,-1-1-16-16,-1 0 0 0,0 0-128 15,-1 0-32-15,0 2 0 0,-1 0 0 0,0 0-32 16,0 2-16-16,0-1 0 0,0 1 0 0,0-1-80 15,1 3-16-15,-2 0 0 0,0 4 0 0,0-1-32 0,-1 1-16 16,0 0 0-16,0-2 0 0,0 3-16 0,1-3-16 16,1-1 0-16,-2 0 0 0,-1 1-80 0,0 0-16 15,1-1 0-15,1 0 0 0,-2-2-112 0,1 1-32 16,0 1 0-16,1-2 0 0,0 0 0 0,0 0 0 16,0-1 0-16,1 0 0 0,0 0 0 0,0 1-128 15,0 0 192-15,0 0-64 0,1 0-128 0,0-2 192 16,-1 3-192-16,1 0 192 0,0 1-192 0,1 0 128 15,0 0-128-15,0 0 128 0,-1 0-128 0,2-1 0 16,0 1 144-16,0 0-144 0,0 0 144 0,0 0-144 16,1-1 192-16,0 2-192 0,0-1 160 0,0 0-160 15,-2 2 128-15,3-4-128 0,-1-4 160 0,1-1-160 0,0 1 192 0,0 1-192 16,0 1 176-16,0 0-176 0,0 0 160 0,-1 1-160 16,2 0 192-16,0-1-48 0,0-2-16 0,0 0 0 0,1-1 0 0,-1 0 0 31,0 0 0-31,0 1 0 0,2 2 16 0,1-1 0 15,0-1 0-15,1-2 0 0,0 0 32 0,1 2 0 16,0-1 0-16,1 0 0 0,-1 1-32 0,1-2 0 0,0 0 0 0,0 2 0 16,3-1-16-16,-2 0 0 0,0-1 0 0,0 2 0 15,-1 0 16-15,0-3 0 0,0-4 0 0,0 0 0 16,0 1-144-16,0 0 192 0,-1 0-192 0,1-1 192 16,0 1-48-16,0 2 0 0,-2-1 0 15,1 0 0-15,0 2-144 0,0-2 192 0,-2 1-192 0,1 0 192 16,0 2-192-16,-1-1 0 0,0 1 0 0,-1-1 128 0,2-1-128 0,0-1 0 15,-1-1 0-15,-1 0 128 0,1-1-128 0,-1 2 0 16,-1-1 144-16,0 0-144 0,-1 0 0 0,-1 1 0 16,-5 0 0-16,0 0 128 0,0 0-128 0,0 0 0 15,0 0 0-15,0 0 0 0,0 0-288 0,0 0-80 16,0 0-16-16,0 0 0 16,0 0-1536-16,0 0-304 0,0 0-64 0,0 0-16 15,0 0-1232-15,0 0-256 0</inkml:trace>
  <inkml:trace contextRef="#ctx0" brushRef="#br0" timeOffset="5653.39">19599 10050 21183 0,'-2'16'1888'0,"0"-10"-1504"15,-2-1-384-15,1-4 0 0,-1-3 2816 0,4 2 480 0,0 0 96 0,0 0 32 16,0 0-1632-16,0 0-336 0,0 0-64 16,0 0-16-16,0 0-816 0,3-5-176 0,-3 5-16 0,0 0-16 0,7 0-352 15,0 1 0-15,0 0 0 0,-1 2 0 16,2-1 0-16,2 2 0 0,-2 1 0 0,1 0 0 16,-1 2 176-16,1-1-48 0,1-1 0 0,-1 3 0 0,-1 2 176 0,-2 2 16 15,1-2 16-15,-1 3 0 16,-2-3 128-16,-1 3 32 0,-1-1 0 0,0 1 0 15,0-1 192-15,-1 0 32 0,-1 1 16 0,0-2 0 16,0-1-160-16,-1-1-48 0,-1-2 0 0,0 0 0 16,0 0-160-16,0-2-48 0,-1 1 0 0,0-1 0 0,1 0-144 0,2-5-48 15,-5 4 0-15,0-3 0 0,1 1-128 16,-1 0 0-16,0 0 0 0,0-1 128 16,0-1-768-16,-2-1-176 0,1 0-16 0,0-2-13312 15,1 0-2672-15</inkml:trace>
  <inkml:trace contextRef="#ctx0" brushRef="#br0" timeOffset="10316.11">20317 9645 11967 0,'0'0'1072'0,"0"0"-864"0,3-9-208 0,11 22 0 0,-11-22 2480 0,1 1 448 15,0-1 80-15,0 1 32 0,0 1-1312 0,1 2-272 16,-1 0-48-16,1 1-16 0,-1 1-112 0,-4 3 0 0,0 0-16 0,5-3 0 16,-5 3 16-16,0 0 0 0,0 0 0 0,4 4 0 0,-1 0-128 0,-1 3-32 15,-1 3 0-15,0 0 0 0,-1 4-336 0,0 0-64 16,-1 3-16-16,0-3 0 15,0 4-304-15,1-1-64 0,0 3-16 0,-1-1 0 0,2-1-176 0,0 1-144 32,0-1 192-32,1-2-192 0,0-1 160 0,1-1-160 15,0-1 128-15,1-3-128 0,-1-1 0 0,0 0 0 0,1-2 128 0,0-2-128 16,-4-5 0-16,0 0 0 16,0 0 0-16,0 0 128 0,0 0-128 0,0 0 0 0,0 0 144 15,0 0-144-15,-4-3 0 0,-2-1 144 0,0 1-144 0,-2-1 0 16,-2-1 0-16,-1 0 0 0,-1-1 0 0,1 1 0 15,0 2 0-15,0 1 0 0,0 2 0 0,0 0 0 0,0 3 0 16,1 1 0-16,1 0 0 0,0 2 0 0,1 2 128 0,1 0-128 16,0 1 0-16,2 1 0 0,1 1 192 0,2 0 0 15,1-1-16-15,1 3 0 0,1-1-32 0,2-1 0 16,1-2 0-16,0-2 0 0,1 0-144 0,2 0 0 16,1 0 0-16,2-2 0 0,0-2 0 15,1-2 0-15,0-1 0 0,2-2 0 0,0 0 0 0,1-1-144 16,0-2 144-16,0-1-208 15,1-1-1008-15,-1-1-192 0,-1-1-32 0,0 1-11520 16,-1-1-2304-16</inkml:trace>
  <inkml:trace contextRef="#ctx0" brushRef="#br0" timeOffset="10709.57">20589 9909 15663 0,'0'0'688'0,"0"0"144"0,0 0-656 0,0 0-176 0,0 0 0 0,0 0 0 16,0 0 5184-16,3 4 992 0,-3-4 208 0,5 2 32 0,1-1-4688 0,0-1-960 16,1-1-176-16,1-1-32 15,-1 0-432-15,2-2-128 0,-1-1 0 0,1 1 0 16,0-1 0-16,-3-1 0 0,1 0 0 0,-1 0 0 0,-1 0 0 0,-2-1 0 16,0 3 0-16,-1-1-144 0,-1-1 144 0,-1 1 0 15,-2 1 0-15,-1 0 0 0,-1-1 0 0,0 1 144 16,-1 1-144-16,0 1 0 0,-1 1 384 15,1 1-16-15,-2 0-16 0,0 2 0 16,1 1 224-16,-2 2 32 0,0 0 16 0,0 3 0 0,-2 0-48 0,0 2 0 16,1 2 0-16,0 1 0 0,1 1-96 15,0-1-32-15,1 0 0 0,2-1 0 0,1-2-208 16,1 1-48-16,2-1-16 0,3-1 0 0,0-1-176 0,2-3 0 16,1 0 0-16,1-2 0 0,0-3 0 0,2 0 0 15,0 0 0-15,2 0 0 0,1-3-224 0,0 1-32 0,0-1 0 0,1 0 0 31,2-3-1344-31,0 0-288 0,0 0-48 0,-1 1-16 16,-2 2-832-16,-3-1-160 0,1 1-48 0</inkml:trace>
  <inkml:trace contextRef="#ctx0" brushRef="#br0" timeOffset="11162.12">20949 9826 12895 0,'0'0'1152'0,"0"0"-928"15,0 0-224-15,0 0 0 0,2-4 4032 0,-2 4 768 0,0 0 160 0,0 0 32 16,0 0-2736-16,0 0-528 0,0 0-128 0,0 0 0 0,0 0-448 0,0 0-64 16,0-6-32-16,0 6 0 0,0 0-224 0,-4-2-32 15,-1 0-16-15,-1 3 0 16,1 0-144-16,-2 2-48 0,-2 1 0 0,1 2 0 16,-1 1-64-16,0 3-16 0,1 0 0 0,-2 0 0 15,1 1-112-15,1 1-16 0,0 0-16 0,3 0 0 16,1-1-112-16,1-1-32 0,1-1 0 0,3-3 0 0,2 1-224 15,2-2 0-15,0 0 128 0,2-1-128 0,3-1 0 0,1-2 0 16,3-2 0-16,-2 1-160 16,1-3-272-16,0 1-48 0,0-3-16 0,0 0 0 15,-1-2-528 1,-1 2-96-16,-2 0-32 0,2 0 0 0,-2-3-384 0,-1 2-64 0,-1 1-32 16,-2-1 0-16,0 1 96 0,0 1 32 0,-1-1 0 0,-4 5 0 0,3-5 480 15,-3 5 80-15,3-6 32 0,-3 6 0 0,3-5 640 16,-3 5 128-16,3-7 144 0,-3 7-208 0,3-5 512 0,-3 5 96 15,0 0 32-15,0 0 0 0,0 0 560 0,0 0 112 16,0 0 32-16,0 0 0 0,0 0 240 0,0 0 48 16,2 5 16-16,0 2 0 0,-1-1-352 0,-1 3-80 15,-1-1-16-15,1-1 0 0,-1 1-480 0,1 0-112 16,0-3-16-16,1 0 0 0,0 0-384 0,-1-5 128 0,0 0-128 16,0 0 0-1,0 0-1040-15,0 0-304 0,0 0-48 0,6-1-10848 16,-1-4-2176-16</inkml:trace>
  <inkml:trace contextRef="#ctx0" brushRef="#br0" timeOffset="11315.65">21126 9726 21183 0,'0'0'944'0,"-5"1"192"0,-2 2-912 0,1 0-224 15,2 1 0-15,0-2 0 0,0 2 3456 0,4-4 640 0,-2 6 128 0,2-6 16 0,2 7-3312 0,1-1-672 16,1-2-128-16,1 0-128 31,-1-2-1728-31,2 0-464 0,1-1-96 0</inkml:trace>
  <inkml:trace contextRef="#ctx0" brushRef="#br0" timeOffset="11568.18">21222 9796 30063 0,'0'0'1328'0,"0"0"272"0,-4 5-1280 0,-1 1-320 0,-1 0 0 16,0 0 0-16,0 1 1888 0,-1 0 304 15,0 0 64-15,2 0 16 0,-1 1-944 0,2-3-192 16,1 0-48-16,3-5 0 0,0 0-752 0,0 0-144 15,3 4-48-15,2-1 0 0,0-1-144 0,1 0 0 16,0 1 0-16,1-2 0 0,-1 1-128 0,1 0 128 0,-1 1-160 0,0 1 160 16,0 1-240-16,-1-1 48 15,-1-1 16-15,0 3 0 0,-2 1 176 0,-1 1 0 0,-1-1 0 0,-1 1 0 16,0-1 0-16,-2 3 128 0,-2 0-128 0,-1 0 176 16,0-1 32-16,-1-1 16 0,0 0 0 15,0-1 0-15,1 1-48 0,-2-3-16 0,1-2 0 0,1 0 0 0,0-1-288 16,1-3-64-16,-1-1-16 0,3-3 0 31,2 1-2480-31,0-3-512 0</inkml:trace>
  <inkml:trace contextRef="#ctx0" brushRef="#br0" timeOffset="11730.75">21365 9884 30111 0,'0'0'1344'0,"0"0"256"0,0 5-1280 0,0 1-320 15,0 1 0-15,0 0 0 0,1 1 1312 16,0 0 192-16,0 1 32 0,1-3 16 0,-1 0-1104 0,0-1-240 16,-1-5-32-16,3 6-16 15,-3-6-1536-15,0 0-304 0,6 4-64 0</inkml:trace>
  <inkml:trace contextRef="#ctx0" brushRef="#br0" timeOffset="11892.33">21428 9696 8287 0,'-2'-5'736'0,"0"1"-592"16,2 4-144-16,0 0 0 0,0 0 4672 0,0 0 896 15,0 0 176-15,0 0 32 0,0 0-4240 0,0 0-832 16,0 0-192-16,0 0-16 16,5 5-1520-16,0 0-288 0</inkml:trace>
  <inkml:trace contextRef="#ctx0" brushRef="#br0" timeOffset="12191.7">21540 9760 10127 0,'-1'10'448'0,"1"-10"96"0,0 0-544 0,0 0 0 16,-3 2 0-16,-1 2 0 0,0 2 4832 0,-2-1 864 0,1 1 160 16,0 0 32-16,0 0-3648 0,1 2-752 15,-2 0-144-15,0 2-16 0,0 1-288 0,1-1-48 0,0 1-16 0,2 2 0 16,-1 0-208-16,1 0-32 0,1-2-16 0,0 1 0 15,2-1-208-15,0-1-32 0,2-2-16 0,1-1 0 0,0-2-256 16,2 0-48-16,0-3-16 0,2 0 0 0,1-2-144 0,1-1 0 16,0-2 0-16,0-1 0 0,0-2 0 0,0-2 0 15,0-1 0-15,-1-1 0 0,0-3 0 16,1 1 0-16,-1 1 0 0,0-2 0 0,-3-1 0 0,0 2 0 16,0 1 0-16,-1 0 0 0,-1 1 0 0,-1 0 0 15,-1 3-144-15,0-2 144 16,0 1-576-16,-1 2-48 0,0-2-16 0,1 2 0 15,-1 2-2208-15,0 4-448 0,0 0-96 0</inkml:trace>
  <inkml:trace contextRef="#ctx0" brushRef="#br0" timeOffset="12475.55">21639 9869 17503 0,'0'0'1552'0,"2"5"-1232"16,-2-5-320-16,2 5 0 0,-2-5 3856 0,0 0 720 15,3 5 144-15,-3-5 16 0,0 0-2224 0,0 0-448 0,5 1-80 0,1-2-32 16,0-1-832-16,0-1-160 0,2-2-48 15,-1 0 0-15,1-3-512 0,2 1-96 0,-1-2-32 16,1 1 0-16,0 0-272 0,-1 1 0 0,0 0 128 16,1 2-128-16,-1-1 0 0,2 2 0 0,-3 1 0 0,0 2 0 0,0 1 160 0,-1 2-160 15,0 0 128-15,-1 1-128 16,-1 1 432-16,1 2 0 0,-2 0 0 0,-1 3 0 16,1 1 64-16,-1 0 16 0,-1 0 0 0,0-1 0 0,0 0-176 0,0 0-16 15,0 1-16-15,1-2 0 0,0 0-176 0,-1-1-128 16,0-1 144-16,0-1-144 0,-2-5 0 0,3 5 0 15,-3-5-208-15,0 0 64 16,0 0-1792-16,0 0-368 16,0 0-64-16,6 0-17744 0</inkml:trace>
  <inkml:trace contextRef="#ctx0" brushRef="#br0" timeOffset="14675.34">22649 9752 6447 0,'0'0'272'0,"0"0"80"0,0 0-352 0,0 0 0 16,0 0 0-16,0 0 0 0,0 0 4896 0,0 0 912 15,-7 0 176-15,-1 3 32 0,-1-1-3648 0,-1 2-720 16,-1 0-160-16,-2 1-16 0,0 2-368 0,1 1-64 0,1 0-16 0,-1 0 0 16,-1-1-64-16,2 0 0 15,2 0-16-15,1 1 0 0,1 0-304 0,3-1-48 16,4-7-16-16,0 8 0 0,0-8-320 0,5 8-64 0,2-2 0 0,1-2-16 16,0-1-176-16,2 0 0 15,0-1 0-15,0 0 0 0,2 1 0 0,-2-2 0 16,1 1 0-16,-1 1 0 0,0 0 0 0,-3 1 0 15,-7-4 0-15,5 5 0 0,-1-1 0 0,-1 1 0 0,-2 2 144 16,-2 0-144-16,-2 0 320 0,-1 2 0 0,-2 0 0 0,-3 7 0 16,-2-3 16-16,5-5 0 15,-2 0 0-15,-2 1 0 0,0 0-208 0,-1 0-128 0,0 0 128 16,-1-4-128-16,0 1 0 0,2 0 0 16,1-4 0-16,2 1 128 0,1-3-272 0,1-3-48 15,1 1-16-15,2-3 0 16,2-1-1952-16,2 0-384 0,1-7-80 0,1 1-14848 0</inkml:trace>
  <inkml:trace contextRef="#ctx0" brushRef="#br0" timeOffset="14896.33">22817 9673 25567 0,'0'0'1136'0,"2"6"224"0,-1-1-1088 15,-1 3-272-15,0 1 0 0,-1 1 0 0,0 2 1632 0,-1-1 272 16,-1 3 48-16,-2 12 16 0,1-1-880 0,0-3-192 16,0 0-16-16,0-3-16 0,0 0-480 0,0-2-80 15,1-2-32-15,-1 1 0 0,0-5-272 0,0 0 160 0,0 0-160 16,0-1 128 0,-2-3-1216-16,1-2-240 0,0 0-48 0,5-5-13664 0</inkml:trace>
  <inkml:trace contextRef="#ctx0" brushRef="#br0" timeOffset="15319.15">22722 9852 18431 0,'0'0'816'0,"0"0"160"0,0 0-784 0,0 0-192 0,10-2 0 0,-2 1 0 0,1 0 3328 16,1 2 608-16,0 0 128 0,1 1 32 0,-1 0-2928 16,2 0-576-16,1-1-112 0,0 0-32 0,0 0-320 0,2 0-128 15,2 1 0-15,1-1 144 16,-2-1-144-16,-2 0-272 0,1-1 64 0,-2 0 16 31,-1-1-912-31,-1 1-176 0,-1-1-48 0,-1 0 0 0,-9 2-1744 0,0 0-336 0,0 0-80 0,0 0-16 16,0 0 1888-16,0 0 368 0,0 0 80 0,0 0 16 15,0 0 1152-15,0 0 176 0,-9 0 64 0,9 0 16 0,-10 4 1680 0,3-1 352 16,0 1 64-16,2 1 16 0,-1 1-400 0,6-6-80 16,-3 8-16-16,3-8 0 0,-4 9-656 0,2 0-144 0,2-9-32 0,0 7 0 15,0-7-512-15,2 8-96 0,-2-8-32 0,5 7 0 0,-5-7-208 0,7 6-64 16,0-2 0-16,1-2 0 0,1-1-128 0,2-2 0 15,-1-1 0-15,0-2 0 0,0 0 0 0,0-2 0 16,0-2 0-16,-2-1 0 16,1 1-256-16,-1-1 0 0,-1 0 16 0,-1 1 0 31,0 1-256-31,-6 7-48 0,0 0-16 0,0 0 0 0,0 0 160 0,0 0 16 0,0 0 16 0,0 0 0 0,0 0 368 0,-1 8 0 16,-2 1 128-1,0-1-128-15,0 2 272 0,0-1-16 0,0 0-16 0,1-1 0 16,1 0-240-16,1-8 176 0,1 8-176 0,-1-8 160 15,4 7-160-15,-4-7-176 0,0 0 48 0</inkml:trace>
  <inkml:trace contextRef="#ctx0" brushRef="#br0" timeOffset="15866.87">23235 9767 13823 0,'0'0'1216'0,"0"0"-960"0,-4 7-256 0,0 1 0 16,0-1 3232-16,2 1 608 0,-1 1 112 0,0 0 16 0,0 3-2368 16,0 0-496-16,1 1-80 0,1-1-32 0,0-1-512 0,0 0-96 15,0 0-32-15,1-2 0 0,0 2-80 0,1-2-16 16,-1-9 0-16,2 8 0 0,-2-8 144 0,0 0 32 16,0 0 0-16,0 0 0 0,6 5-48 0,-6-5 0 15,0 0 0-15,8 0 0 0,-1-4-96 0,0-1-32 16,0-2 0-16,1-2 0 0,1-1-128 0,0 0-128 15,1 0 192-15,2-3-192 0,0 0 128 0,0 2-128 16,1-1 0-16,-1 1 0 0,0 1 0 0,-2 1 0 0,1 0 0 16,0 1 0-16,-2 2 0 0,-2 1 0 15,0 2 0-15,-7 3 0 0,0 0 144 0,0 0-144 16,0 0 0-16,0 0 144 0,6 5 16 0,-6-5 0 0,2 8 0 0,-2 1 0 16,-1 0 352-16,0 0 64 0,-3-1 0 0,1 2 16 15,1 0-224-15,0 0-48 0,-1-2-16 0,2 1 0 16,0 1-112-16,-1-3 0 15,2-7-16-15,-2 9 0 0,2-9-32 0,0 7 0 0,0-7 0 0,0 0 0 16,0 0-16-16,0 0-128 0,0 0 192 0,8 0-64 0,0-3-128 0,0-1 0 16,0-4 0-16,1 0 128 0,0-1-128 0,-1-1 0 15,1-1 0-15,0 0 0 0,1 1 0 0,-1 1 0 16,-1 3 0-16,1 0 0 0,0 1 0 16,0 2 0-16,-9 3 0 0,0 0 0 0,0 0 0 15,8 2 0-15,-8-2 0 0,0 0 0 16,4 9 0-16,-1 0 192 0,-1 1-32 0,-1 1 0 15,-2 1 96-15,-2-3 32 0,0 1 0 0,0 1 0 16,0 0-288-16,-1-2 128 0,1 0-128 0,0-1 0 16,3-8 0-16,-3 8-176 0,3-8 0 0,0 0 0 15,0 0-1888-15,0 0-384 0,0 0-80 16,0 0-9248-16,0 0-1856 0</inkml:trace>
  <inkml:trace contextRef="#ctx0" brushRef="#br0" timeOffset="16112.52">23630 9748 16527 0,'0'0'720'0,"0"0"176"0,0 0-720 16,0 0-176-16,0 0 0 0,0 0 0 0,-4 8 192 0,4-8 0 16,-1 9 0-16,0-3 0 0,0 2 400 0,1 1 96 0,0-1 16 15,0 2 0-15,-1 1 1184 0,0 3 240 16,0 0 48-16,0 1 16 0,0 2-592 0,0 1-112 0,0-1-16 15,-1 2-16-15,0-1-560 0,-1 2-128 0,0 0 0 0,0-1-16 0,1 0-384 16,0-3-80-16,1 0-16 0,0-1 0 0,1-4-272 0,0 0 0 16,0-1-128-16,0-1-10688 15,0-9-2112 1</inkml:trace>
  <inkml:trace contextRef="#ctx0" brushRef="#br0" timeOffset="16410.66">23649 9801 18431 0,'0'0'1632'0,"0"0"-1312"0,0 0-320 0,4-7 0 16,1 1 3360-16,-1 1 608 0,1 1 112 0,3 0 16 16,1 0-2832-16,2 1-576 0,-1 0-112 0,3 0-32 0,3 1-368 0,-1 2-176 0,-2-2 160 0,2 2-160 15,-2 0 0-15,-2 2 0 16,0-1 0-16,-2 3 0 0,-1-1 192 0,-1 2-64 0,-2 1-128 0,-1 2 192 0,-2 0 384 0,-2 1 64 31,-1 0 0-31,-3 0 16 0,-2 2 240 0,-3 1 64 16,-1 1 0-16,-1 3 0 0,-2-2-384 0,-2 0-64 15,-1-1 0-15,1-1-16 0,-1 0-272 0,1-4-48 0,1 1-16 16,0-1 0-16,1-1-160 0,2-4 128 0,4-2-128 16,1-1 128-1,1-2-464-15,5 2-112 0,-2-7 0 0,1-1-12400 16,3-1-2464-16</inkml:trace>
  <inkml:trace contextRef="#ctx0" brushRef="#br0" timeOffset="16894.95">24246 9645 16575 0,'0'0'1472'0,"0"0"-1168"16,0 0-304-16,0 0 0 0,0 0 2720 0,0 0 480 0,3 8 112 15,-2 0 16-15,-2 1-1600 0,-2 2-304 16,-1-1-64-16,-1 2-16 0,0 2-336 0,-2-1-80 0,-1 2-16 0,-1 1 0 16,-1 0-96-16,1 3-32 0,-2-1 0 0,-1 2 0 15,0 1-272-15,1-2-64 0,1 0-16 0,0-1 0 16,1-2-96-16,3 0-16 0,3-2 0 0,2 0 0 15,1-4-96-15,2-1-32 0,4-1 0 0,2-1 0 16,1-2-192-16,2 1 144 0,0-4-144 0,4 1 128 16,-2-3-128-16,0-2 0 0,1 1 0 0,-1-1 0 15,0-3 0-15,-2 0 0 0,2-2 128 0,-2-1-128 32,-1 1-1088-32,-2-2-240 0,0 0-48 0,-2-1-10592 0,-2 0-2128 0</inkml:trace>
  <inkml:trace contextRef="#ctx0" brushRef="#br0" timeOffset="17051.76">24028 9879 36863 0,'0'0'1632'0,"0"0"336"0,0 0-1584 0,0 0-384 0,11 0 0 0,1 0 0 0,1 0 1616 0,2-2 240 16,2 2 64-16,-1-2 0 0,4 1-880 0,-2-2-160 15,1 1-48-15,0-1 0 0,0-1-576 16,2 1-112-16,-3 1-16 0,0-2-128 15,-2 0-1216-15,-1 2-368 0,-2-1-64 0</inkml:trace>
  <inkml:trace contextRef="#ctx0" brushRef="#br0" timeOffset="23450.56">18195 8375 8287 0,'0'0'368'0,"0"0"80"16,0 0-448-16,0 0 0 0,0 0 0 0,0 0 0 0,0 0 3008 0,0 0 528 15,0 0 112-15,0 0 0 0,0 0-1440 0,0 0-288 16,0 0-64-16,0 0-16 0,0 0-496 0,0 0-80 16,7-11-32-16,-7 11 0 0,0-4-352 0,0 4-80 0,1-5-16 0,-1 5 0 15,0-4-176-15,0-1-32 16,0 5-16-16,1-5 0 0,0 0-16 0,0 0 0 0,-1 0 0 0,0 0 0 16,0 1-128-16,0-1-32 15,1 0 0-15,0 0 0 0,-1 0-112 0,1 1-16 16,0-3-16-16,1 2 0 0,-1-1-96 0,1 2-16 0,0-3 0 0,0 0 0 15,-2 1 48-15,2-2 0 16,1 0 0-16,0 2 0 0,0-4-16 0,-1 2 0 0,1-1 0 0,0 1 0 16,0 0-16-16,0 1 0 15,0-1 0-15,0 1 0 0,2 0 48 0,0-1 16 0,-1 1 0 0,1 0 0 16,0 1 0-16,-1-1 0 0,0 0 0 0,0 1 0 16,-1-2-32-16,-1 1-16 0,0 0 0 0,1-3 0 15,1 1-160-15,-1 2 128 0,1 0-128 0,1 1 128 16,0-2-128-16,0 0 0 0,0 0 0 0,1 1 0 15,0-1 0-15,1 0 0 0,-1 2 128 0,1-2-128 0,1-1 0 16,0 0 0-16,-1 1 0 0,1-1 0 16,1-1 0-16,1 0 128 0,-2 1-128 0,-1 1 0 0,1-1 144 15,0 0-144-15,2 0 160 0,-1 1-160 16,-1 0 144-16,0 0-144 0,1 0 128 0,-1 1-128 0,0-1 128 0,1 1-128 16,0 0 0-16,0 1 128 0,-1-2-128 0,1 1 0 15,0-1 0-15,-1 1 128 0,2 0-128 0,-1-1 0 0,0 0 144 0,0 1-144 16,-1-3 128-16,1 3-128 15,1-1 128-15,0 1-128 0,-2-1 128 0,2 0-128 16,0-1 128-16,0 2-128 0,-2-2 0 0,0 1 128 0,2-1-128 16,1 2 0-16,0 0 128 0,-1 0-128 15,0 0 160-15,1 1-160 0,1-2 0 0,-1 2 128 16,2 0-128-16,0 1 0 0,2-1 0 0,-2 0 0 16,2 0 128-16,1 0-128 0,-3 0 0 0,1 1 0 15,0-2 128-15,0 2-128 0,0 0 0 0,0-2 0 0,-1 0 0 16,1 1 0-16,-1 0 0 0,-1 0 0 0,1 1 0 15,0-2 0-15,-1 1 128 0,0 1-128 0,2 0 0 0,-1 0 0 16,-2 0 144-16,-1 0-144 0,3 1 128 0,0 2-128 16,-1-1 192-16,2 0-64 0,0 0 0 0,-1 1 0 15,2 0-128-15,0 0 192 0,-1 1-192 0,2-2 192 0,1 1-64 0,-2-1 0 16,1 1 0 0,0 0 0-16,-2 0 0 0,1 0-128 0,1 0 192 0,-3 0-64 0,1-1-128 15,0 0 192-15,-1 2-192 0,1-2 192 0,-2 1-192 0,1 2 160 16,-1-2-160-16,1 1 160 15,0 0-32-15,-2 1 0 0,0-1 0 0,1 2 0 16,1 0 32-16,-1 2 0 0,0-2 0 0,2 1 0 0,1 0-32 16,0-1-128-16,0-1 192 0,-1 3-64 15,2-2-128-15,1 2 160 0,-2-1-160 0,1 0 160 16,0-1-32-16,-3 0-128 0,2 0 192 0,-2 0-64 0,0 1-128 0,-1 2 192 16,0-3-192-16,1 3 192 0,-2-3-64 0,0 3-128 0,-1-3 192 0,1 3-64 15,0-1 0-15,0 1-128 0,-1-2 192 0,0 1-64 0,-1 0-128 16,1-1 0-16,-1 0 144 0,1 1-144 15,-1 0 0-15,0 0 128 0,2 0-128 16,0-1 0-16,0 0 0 0,-1 0 0 16,2 0 0-16,0 0 0 0,1 0 0 0,-2 0 0 0,1 0 0 15,-1-1 128-15,0 1-128 0,0-2 0 0,-2 1 0 0,1-1 128 0,1 0-128 0,-2 0 0 16,-1-1 0-16,1 1 128 16,-3 0-128-16,0-2 0 0,1 1 0 15,-3 0 0-15,-4 1 0 0,4-1 128 0,-4 1-128 16,0 0 0-16,0 0 0 0,0 0-288 0,0 0 48 0,0 0 16 31,0 0-1312-31,0 0-256 0,0 0-48 0,0 0-16 0,0 0-1824 0,0 0-368 0</inkml:trace>
  <inkml:trace contextRef="#ctx0" brushRef="#br0" timeOffset="23888.62">20140 7394 15663 0,'0'0'688'0,"0"0"144"0,0 0-656 0,0 0-176 0,0 0 0 0,0 0 0 0,0 0 4672 0,0 0 896 16,0 0 176-16,0 0 32 0,0 0-3472 0,0 0-704 15,0 0-144-15,0 0-32 0,4 5-784 0,2-1-176 16,2-3-16-16,-1 3-16 0,0-2-240 0,1 1-64 16,0 0 0-16,2 1 0 0,-1 1 0 0,0 1-128 15,0-1 192-15,-1 1-64 0,1 4-128 0,-1 1 128 16,0-1-128-16,0-1 128 0,-2 4-128 0,0-2 0 16,-1 1 0-16,0-1 128 0,0 1 144 0,0 0 32 15,-1 1 0-15,-1-2 0 0,-2 1 256 0,0 0 48 0,-1-1 16 0,-1-2 0 16,-1 0 112-16,0 1 32 15,-1-1 0-15,0-1 0 0,-1 0-208 0,0 1-48 0,-1-3 0 0,0 0 0 16,1-1-240-16,1-1-48 0,0-1-16 0,3-3 0 16,-4 3-208-16,0 0 0 0,4-3 0 0,-5 3 0 15,0 0-128-15,5-3-80 0,0 0-16 0,0 0 0 16,-5 1-1456-16,5-1-304 0,0 0-48 0,0 0-12240 16,0 0-2432-16</inkml:trace>
  <inkml:trace contextRef="#ctx0" brushRef="#br0" timeOffset="31700.51">20726 7422 5519 0,'0'0'496'0,"0"0"-496"0,0 0 0 0,8-14 0 0,-8 14 3536 0,0 0 624 0,2-5 112 0,-2 5 16 0,0 0-2432 0,0 0-480 16,0 0-96-16,3-5-32 0,1 0-224 15,-4 5-32-15,0 0-16 0,3-3 0 0,-3 3-192 0,0 0-32 16,0 0-16-16,0 0 0 0,0 0-32 0,0 0 0 16,0 0 0-16,3 4 0 0,0 1 0 0,-1 2-16 15,0 2 0-15,-2 2 0 0,1 0-160 0,0 2-16 16,-1 1-16-16,1 2 0 0,0 0-16 0,0 0 0 16,1-1 0-16,0 0 0 0,0-1 0 0,2-1 0 0,-1-3 0 15,0 0 0-15,0-2-144 0,0-2-16 16,0-1-16-16,0-1 0 0,0-2-48 0,-3-2 0 15,5 0 0-15,-2 0 0 0,1-1-48 0,0-2-16 16,0 0 0-16,0-3 0 0,1-1-48 0,0 0-16 16,0-5 0-16,0 1 0 0,1-1-128 0,-2 0 128 0,0 0-128 0,1 2 128 15,1 0-128-15,-1 2 0 16,-1 0 0-16,-1 3 0 0,-3 5 0 0,0 0 0 0,0 0 128 16,4 3-128-16,0 2 0 0,0 2 0 0,-1 1 0 15,-1 2 128-15,2-1-128 0,-1 2 192 0,0-1-192 0,1 0 192 16,0-1 32-16,1-1 16 0,1-1 0 0,-1-1 0 15,0-1-48-15,-2-2 0 0,1 0 0 16,1-1 0-16,0-2 32 0,0 0 0 0,0-1 0 16,1-1 0-16,-1-2-16 0,0-1 0 15,-1-2 0-15,2 0 0 0,-1-2 48 0,2-3 0 0,-1 0 0 0,1 0 0 0,-2 0-80 0,0-1-16 16,-1 1 0-16,0 0 0 16,0 2-160-16,0-2 0 0,0 1 0 0,1 1 128 0,0 2-128 0,-1-1 0 15,0 0 0-15,0 3 0 0,-4 6 0 0,2-5 0 16,0 0-144-16,-2 5 144 15,0 0-1280-15,0 0-160 0,0 0-32 0,0 0 0 16,0 0-1440-16,0 0-288 0,1 5-64 0</inkml:trace>
  <inkml:trace contextRef="#ctx0" brushRef="#br0" timeOffset="32137.92">21101 7459 8287 0,'0'0'736'0,"0"0"-592"16,0 0-144-16,0 0 0 0,0 7 4608 0,0-7 880 15,0 0 176-15,2 7 32 0,1-1-3328 0,-1-1-656 0,-2-5-144 0,4 6-32 0,0-1-560 0,-4-5-112 16,4 5-32-16,1 0 0 16,1-2-384-16,1 0-64 0,0-1-32 0,0-1 0 15,1-1-112-15,0 0-32 0,0-1 0 16,0-1 0-16,0 0 80 0,-1-1 16 0,0 0 0 16,0 0 0-16,0-2 0 0,0 0 0 15,-2-1 0-15,0 2 0 0,0-2-48 0,0 1-16 0,-2 0 0 0,0 0 0 16,-1 0-96-16,-1 0-16 0,1-1 0 0,-2 1 0 15,0 5-128-15,-1-4 160 0,-2-1-160 0,0 1 160 0,-1 0-32 0,0 1-128 16,0 0 192-16,-1 1-64 0,-1 2 64 0,-1 0 0 0,1 0 0 0,0 1 0 16,0 2 112-16,-1 2 16 15,1 0 16-15,-1 2 0 0,1 0-16 0,0 3 0 0,-1 2 0 0,2 1 0 16,1-1-128-16,1 2-16 16,0 0-16-16,0-1 0 0,2 0-16 0,1 0 0 15,1-1 0-15,1-4 0 0,1 0-144 0,-1 0 128 16,2-1-128-16,0 0 128 0,1-2-128 15,1-2 0-15,0-1 0 0,0 0 0 0,1 0 0 0,0-2 0 16,1-2 0-16,0 1 0 0,1-1-144 0,1-1-16 16,-2-2 0-16,1 0 0 15,-1-1-944-15,-1 1-192 0,0-1-48 0,0 0 0 16,0 0-1104-16,-1 1-240 0,0-2-32 0,1 2-13440 16</inkml:trace>
  <inkml:trace contextRef="#ctx0" brushRef="#br0" timeOffset="32287.91">21374 7471 15663 0,'0'0'1392'0,"0"0"-1120"16,0 0-272-16,0 0 0 0,0 6 3680 0,0-1 672 16,0 1 144-16,0 1 32 0,0-2-2352 0,1 1-448 0,-1 0-112 0,1 0-16 0,1 0-896 0,-1-1-192 15,0 0-48 1,1 0 0-16,-2-5-336 0,2 5-128 0,-2-5 0 0,0 0 0 16,0 0-208-16,0 0-144 0,5 0-32 15,-5 0 0 1,0 0-2688-16,3-6-560 0</inkml:trace>
  <inkml:trace contextRef="#ctx0" brushRef="#br0" timeOffset="32437.94">21437 7326 7359 0,'0'0'656'0,"0"0"-528"0,0 0-128 0,0 0 0 16,-4 5 4768-16,1 0 928 0,3-5 176 0,0 0 32 15,-3 5-4192-15,3-5-848 0,0 0-160 0,0 6-48 16,0-6-656-16,2 6-272 0,1 0 16 0,0-2-13296 15</inkml:trace>
  <inkml:trace contextRef="#ctx0" brushRef="#br0" timeOffset="32903.71">21525 7382 9215 0,'0'0'816'0,"-1"4"-656"16,1-4-160-16,-2 5 0 0,0 0 4432 0,0 0 864 15,-2 0 160-15,1 0 48 0,0 1-3824 0,0-1-752 16,2 0-160-16,1 0-16 0,-1-1-544 0,1-4-208 15,-1 5 176-15,1-5-176 0,0 0 0 0,1 5-192 16,-1-5 16-16,1 5 0 16,-1-5-208-16,0 0-32 0,0 0-16 0,0 0 0 0,0 0 288 0,0 0 144 15,0 0-160-15,0 0 160 0,0 0 0 0,0 0 0 16,0 0-128-16,7-1 128 0,-7 1 0 0,6-2-144 16,-6 2 144-16,4-4-128 0,-4 4 128 0,5-4-192 0,-1 1 192 0,-4 3-192 15,0 0-32-15,0 0-16 0,0 0 0 16,4-4 0-1,-4 4-560-15,0 0-112 0,0 0-32 0,0 0 0 16,0 0-816-16,0 0-160 0,0 0-48 0,0 0 0 0,0 0 912 16,0 0 176-16,0 0 48 0,0 0 0 0,5-4 1488 0,-5 4 304 0,0 0 64 0,0 0 16 0,4-4 752 0,-4 4 160 15,0 0 32-15,0 0 0 16,0 0-608-16,0 0-112 0,4-3-32 16,-4 3 0-16,0 0-320 0,0 0-64 0,0 0-16 0,0 0 0 0,0 0-192 0,0 0-32 15,4-2-16-15,-4 2 0 0,0 0-288 0,0 0-64 16,0 0-16-16,0 0 0 0,0 0-224 0,0 0 176 15,0 0-176-15,6 0 160 0,-6 0-160 0,0 0 0 16,0 0 0-16,6 0 0 0,-6 0 0 0,0 0 0 16,0 0-144-16,0 0 144 15,0 0-752-15,0 0-32 0,5-3-16 0,-5 3 0 16,4-4-704-16,-4 4-144 0,0 0-16 0,0 0-16 16,0 0-736-16,0 0-144 0,0 0-16 0,0 0-16 15,0 0 656-15,0 0 128 0,0 0 16 0</inkml:trace>
  <inkml:trace contextRef="#ctx0" brushRef="#br0" timeOffset="33433.98">21578 7403 5519 0,'0'0'496'0,"0"0"-496"16,0 0 0-16,0 0 0 0,0 0 1872 0,0 0 288 16,4-4 48-16,0 0 16 0,0 1-800 0,-4 3-144 0,0 0-48 0,3-3 0 15,1 0 128-15,-4 3 32 0,0 0 0 0,0 0 0 0,0 0 208 0,0 0 32 16,0 0 16 0,0 0 0-16,0 0-304 0,0 0-48 0,0 0-16 0,0 0 0 15,0 0-448-15,0 0-80 0,-5 3-32 16,1 1 0-16,-2 1-128 0,0 0-16 0,0-2-16 0,0 2 0 15,-1 2 16-15,1 1 16 0,2 0 0 0,0 0 0 16,-1 2-80-16,1 1-32 0,0-1 0 0,1 0 0 16,1 2-256-16,1-3-48 0,1 0-16 0,1-1 0 15,0-2-160-15,1-1 0 0,-2-5 144 0,0 0-144 0,5 2 0 0,1-1 0 16,0-2 0-16,0-1 128 16,1-3-320-16,1-1-48 0,-1-1-16 0,1-1 0 15,0-1-80-15,-2 0-32 0,0 1 0 0,-1 1 0 16,1-2 80-16,-1 1 16 0,-1 0 0 0,0 2 0 0,-2 1 272 15,0 2 0-15,0-2 0 0,1 1 0 0,-3 4 0 0,0 0 0 16,2-5 0-16,-2 5 0 16,0 0 0-16,0 0 0 0,0 0 0 0,0 0 0 0,0 0 160 0,0 0-160 15,0 0 160-15,0 0-160 0,0 0 144 0,0 0-144 16,0 0 128-16,0 0-128 0,0 6 256 0,0 1-48 0,-1 0 0 0,1 3 0 16,0 1 48-16,0 2 16 0,0 0 0 0,1 3 0 15,-1 2-96-15,1 0-32 16,0 3 0-16,0-3 0 0,-1 2-16 0,0-4 0 0,0-1 0 0,0 1 0 15,0-1 144-15,-1 2 32 0,0-1 0 0,0-1 0 0,0 1 48 0,-2-1 16 32,0-1 0-32,-1 0 0 0,0-1-64 0,-2 1-16 15,0 0 0-15,0-1 0 0,-1-3-96 0,1-2 0 16,-2 1-16-16,0-4 0 0,0 0-176 0,1-2 160 16,0-2-160-16,2-1 160 0,0-2-160 0,0-1 0 15,0-1 0-15,1-3-176 16,0-1-400-16,1 0-96 0,2-1-16 0,0-1 0 15,2-4-1728-15,1 1-336 0,-1-2-80 0</inkml:trace>
  <inkml:trace contextRef="#ctx0" brushRef="#br0" timeOffset="33849.08">21735 7356 11967 0,'0'0'1072'0,"4"-3"-864"0,-4 3-208 0,0 0 0 0,5-4 4576 0,-1 1 864 15,-4 3 192-15,5-1 16 0,0 2-3504 0,1 2-704 16,-2-3-144-16,2 4-16 0,-2 2-560 0,0 1-96 16,0 0-32-16,-1 1 0 0,1 1-192 0,-1 0-32 15,-1 1-16-15,0 1 0 0,-1 0 96 0,0-2 32 16,-1 2 0-16,0 1 0 0,0-2 160 0,1-2 16 16,-1 1 16-16,0-1 0 0,-1-2-160 0,1-1-16 15,0-5-16-15,0 0 0 0,0 0-224 0,0 0-64 16,0 0 0-16,0 0 0 0,0 0-192 0,4-3 0 15,1-2 128-15,-1-1-128 0,0-2 0 0,1 1 0 16,0-2 0-16,1 1 0 0,-1-1 0 0,1 1 0 16,-1-1 0-16,0 3 0 0,1-2 0 0,-1 3 0 0,0 0 0 15,-1 1 0-15,-4 4 0 0,5-1 0 0,-5 1 0 16,0 0 0-16,4 2 176 0,1 3-176 16,-2 1 192-16,-1 2-192 0,-1 1 400 0,-1 2-16 0,0 1-16 15,0 0 0-15,-1-1-176 0,0 1-48 0,0-1 0 0,1 0 0 16,0-4-144-16,1 1 0 0,0-1 0 0,1-1 0 31,-2-6-928-31,0 0-160 0,0 0-48 0,0 0 0 0,6 0-1120 16,1-3-240-16,-1-2-32 0,0-1-16 15,-1-2-640-15,1-2-128 0</inkml:trace>
  <inkml:trace contextRef="#ctx0" brushRef="#br0" timeOffset="34026.04">22036 7338 23903 0,'11'-11'1056'15,"-5"8"224"-15,-6 3-1024 0,5-3-256 16,0 1 0-16,-5 2 0 0,5 2 1664 0,-1 3 304 0,-1 0 48 0,-1 3 16 0,2 0-288 0,-2 1-48 15,-1 3-16-15,0 1 0 0,0-1-624 0,0 3-128 16,1-1-32-16,-1 1 0 0,0-1-464 0,0 1-112 16,0 0 0-16,0-1-16 0,-1-1-160 0,1 0-16 15,-2-2-128-15,0-1 192 0,-1 0-192 0,0-1 0 16,0-2 0-16,-1-2-160 16,0-1-1648-16,-1-1-336 0,1-1-64 0,-2-1-14128 0</inkml:trace>
  <inkml:trace contextRef="#ctx0" brushRef="#br0" timeOffset="34165.93">21986 7500 28671 0,'0'0'1280'16,"0"0"256"-16,4-5-1232 0,2 0-304 0,1 2 0 0,1 0 0 0,0 0 2032 0,1-1 336 0,0 1 80 15,1 0 16-15,0 0-928 0,2 1-192 16,-2 0-48-16,2 1 0 0,1 1-832 0,-2-2-160 0,-1 1-48 0,2 0 0 16,-2 0-256-16,0 1 0 0,1-3-176 0,-1 2 176 31,0 1-2608-31,0 0-400 0,0 0-96 0</inkml:trace>
  <inkml:trace contextRef="#ctx0" brushRef="#br0" timeOffset="34939.61">22661 7403 12895 0,'0'0'1152'15,"0"0"-928"-15,0 0-224 0,0 0 0 16,0 0 3600-16,0 0 688 0,-4 1 128 0,0 3 16 0,0 1-2240 0,0 0-448 16,-2 0-80-16,0 0-32 0,0-1-400 0,0 1-80 15,-1 0 0-15,1 1-16 0,1 1-368 0,-1 1-80 16,-1 0-16-16,2 1 0 0,0-2-128 0,0 2-32 16,1 1 0-16,1 0 0 0,0-1-176 0,1-2-32 15,1 0-16-15,1-1 0 0,3-1-128 0,-3-5-32 16,3 5 0-16,1-3 0 0,1 1-128 0,1-2 0 15,1-2 0-15,0-2 0 0,0 2 0 0,0-3 0 0,1-2 0 0,-1 0 0 16,-1-1 0-16,0 1-176 16,0-3 176-16,-1 1-128 0,-1 1 128 0,0 0-160 15,-1-1 160-15,-1 1-160 0,-1 1 160 0,0-1 0 16,0 0 0-16,-1 0 0 0,0 1 0 0,-1 1 0 16,0 0 0-16,0 1 0 0,-1-2 0 0,0 1 0 0,2 5 0 0,0 0 0 15,-2-4-480-15,2 4-64 16,0 0-16-16,0 0 0 0,0 0-1872 15,0 0-368-15,0 0-80 0,0 0-12880 0</inkml:trace>
  <inkml:trace contextRef="#ctx0" brushRef="#br0" timeOffset="35421.47">22765 7567 8287 0,'0'0'736'0,"0"0"-592"0,0 0-144 0,0 0 0 16,0 0 4640-16,5-1 896 0,-5 1 176 0,0 0 48 0,7-3-3488 0,-3 0-688 15,-4 3-144-15,5-5-32 0,-1 0-496 0,-1-2-96 16,0 0-32-16,-1 0 0 16,0 1-208-16,-1-3-32 0,0 0-16 0,-1-1 0 15,0-2 48-15,0 2 0 0,-1-4 0 0,0 1 0 0,-1 3-144 0,0-5-32 16,-1 2 0-16,1-2 0 0,1-1-48 0,-1 1-16 16,2 2 0-16,1-3 0 0,0 1 192 0,1 2 48 15,-1 2 0-15,1-1 0 0,1 1 0 0,1 2 16 16,0 2 0-16,2-1 0 0,1-1-432 0,1 2-160 15,1 3 0-15,1 1 144 0,1-3-144 0,1 3 128 16,0-1-128-16,1 3 128 0,0 1-128 0,0 1 0 0,-1 1 0 0,0 1 128 16,-2 0-128-16,-1 2 0 0,-2 0 0 0,1 0 0 15,-3 1-240-15,-1 1-16 0,-2 0-16 0,-1 0 0 32,-1 2-1072-32,-2 1-192 0,-3 0-64 0,-1 0 0 0,-3-1-880 0,-2 1-176 0,-1 0-32 15,-3 1-16 1,0 0-1072-16,0 1-192 0,-16 9-64 0,6-7 0 0,15-9 3504 0,0 0 688 15,-3 1 144-15,3 1 16 16,1 1-2912-16,1-1-592 0,1-2-112 0,0 0-32 0,1-1 7680 0,1 0 1520 16,5-4 304-16,0 0 64 0,0 0-3488 0,0 0-704 0,0 0-144 0,0 0-32 15,6 4-208-15,2-1-64 0,0 0 0 0,2-2 0 16,3-1-448-16,1 0-112 0,-1-1-16 0,3 0 0 16,-1 1-704-16,0 0-128 0,1-2-48 0,0 1 0 15,-1 0-736-15,0 0-160 0,1 1-16 0,-3 0-12288 16,-1 0-2464-16</inkml:trace>
  <inkml:trace contextRef="#ctx0" brushRef="#br0" timeOffset="36595.39">21213 8059 18943 0,'0'0'832'0,"0"0"192"0,5-4-832 0,-5 4-192 16,4-3 0-16,-4 3 0 0,0 0 1408 0,0 0 256 15,5-4 32-15,-5 4 16 0,0 0-304 0,0 0-48 0,0 0-16 0,0 0 0 0,0 0-160 0,-5 3-32 32,-1 0-16-32,0 2 0 0,-1 1-48 0,0 0-16 0,-1 0 0 0,0 1 0 0,1-1-384 0,0 0-80 31,1-1-16-31,1 1 0 0,2-1-144 0,1 0-48 0,1 0 0 0,1-5 0 15,0 0-208-15,3 5-64 0,1-1 0 0,3 0 0 16,1-1-128-16,2 1 0 0,-1-4 0 0,0 2 0 16,0 0 0-16,0 0 0 0,0 0 0 0,1 1 0 15,-3 0 144-15,1 1 0 0,-1 0 0 0,0-1 0 0,0 4 208 16,-2-2 32-16,-2 1 16 0,-1 0 0 0,-3 2 0 0,-1 0 0 16,-2 1 0-1,-1 0 0-15,-1-1-160 0,-1 2-48 0,-1 0 0 0,0 0 0 16,1-1-192-16,-1-2 0 0,0 0 0 0,0-2 0 15,1-1 0-15,1-2 0 0,0-1 0 0,1-2 0 32,0-2-272-32,1 0-160 0,1-2-16 0,0 0-16 15,1 0-1648-15,0 0-320 0,2 0-64 0,1-2-14720 0</inkml:trace>
  <inkml:trace contextRef="#ctx0" brushRef="#br0" timeOffset="36832.53">21420 8037 12895 0,'2'-10'1152'0,"-2"10"-928"16,0 0-224-16,0 0 0 0,0 0 3136 0,0 0 576 16,0 0 112-16,0 0 16 0,0 0-2048 0,3 3-400 15,0 2-96-15,0 2-16 0,-2 2-288 0,0-1-64 16,0 0-16-16,0 2 0 0,0 2-480 0,0-1-112 16,1 1 0-16,-1 0-16 0,0 1-32 0,1 0 0 15,-1 1 0-15,0-3 0 0,1 0-32 0,-1-1-16 16,0-2 0-16,0 0 0 0,0-1-224 0,0-1 128 15,-1-1-128-15,0 1 0 16,-1-1-464-16,0 0-192 0,1-5-48 0,-2 5-15360 0</inkml:trace>
  <inkml:trace contextRef="#ctx0" brushRef="#br0" timeOffset="37832.15">21372 8198 11967 0,'0'0'1072'0,"0"0"-864"0,4-2-208 15,1 0 0-15,1 1 4160 0,-1 0 800 0,2-1 160 0,0 1 16 16,0 0-2992-16,0 0-608 0,1 0-112 15,1-1-16-15,1 0-832 0,0 0-176 0,1 1-16 0,2-2-16 16,0 1-368-16,0-2 128 0,1 1-128 0,1 0 0 0,-1-2 0 0,1 2 0 16,-2 0 0-16,0 0 0 0,-2 0-160 0,3 0-48 15,-2 1-16-15,-3 2 0 0,-1 0-64 0,0-2-16 16,-8 2 0-16,0 0 0 0,0 0 176 0,0 0 128 16,0 0-192-16,0 0 192 0,0 0-160 0,0 0 160 15,0 0-128-15,0 0 128 16,0 0 0-16,0 0 0 0,0 0 0 0,0 0 0 0,-5 0 0 0,5 0 0 15,0 0 0-15,0 0 0 0,-4 2 0 0,1 2 0 16,3-4 0-16,-2 6 0 0,0-1 0 0,1 2 176 0,1-1-16 0,1-1 0 16,-1-5-16-16,4 6 0 0,1 0 0 0,-1 0 0 15,0-1-144-15,1 0 0 16,1 0 0-16,1-1 0 0,-2-1 0 0,0-1 0 16,2 0 0-16,-1 0 0 0,0-1 0 0,0-1 0 15,-1-1 0-15,2-1 0 0,-2-1-272 0,-1-1 64 0,1-2 16 0,1-1 0 16,-3-1-224-1,1 0-32-15,0-1-16 0,1-1 0 16,0-1 16-16,1 2 0 0,0 2 0 0,-1-2 0 0,-1 2 240 0,-4 7 48 0,4-5 16 16,0 3 0-16,-1-2 144 0,-3 4 0 15,0 0 160-15,0 0-160 0,0 0 512 0,4 5 0 16,-2 1 0-16,0 1 0 0,0 0-128 0,0 0-32 0,-1 1 0 0,0 1 0 0,3-1-208 0,-2 0-144 16,1 0 192-16,0-1-192 0,1 0 0 0,0-1 0 15,0-1 0-15,0-1 0 31,0 0-400-31,-4-4-48 0,0 0 0 0,5 1 0 16,-5-1-256-16,0 0-64 0,6-3-16 0,0 0 0 16,-6 3-400-16,5-5-80 0,1-3-16 0,0 0 0 0,-2 0-320 0,1-2-64 15,-1 0 0-15,0-1-16 0,-1 2 592 16,1-1 128-16,-1 3 32 0,-1 1 0 0,1-3 928 0,0 3 0 0,-3 6 0 0,0 0 176 0,0 0 1280 16,0 0 256-16,0 0 48 0,0 0 16 0,0 0 16 15,0 0 16-15,0 0 0 0,0 0 0 0,0 0-800 0,0 0-176 0,2 5-16 16,0 1-16-16,-1 1-352 15,1 1-64-15,0-1 0 0,1-2-16 0,1 3-96 0,-2 0-16 16,1-2 0-16,0 0 0 0,0 0 0 0,0-1-16 16,-3-5 0-16,2 5 0 0,-2-5 0 0,0 0 0 0,4 3 0 0,-4-3 0 15,0 0-48 1,5 1 0-16,-5-1 0 0,7-2 0 0,0-1-64 0,0-2 0 16,-1-1-128-16,1 1 192 0,-1-3-192 0,1 1 176 0,1 0-176 15,0 0 160-15,0-1-32 0,0 0-128 16,-2 1 192-16,2 0-64 0,0 1 16 0,0 1 0 0,0 1 0 0,-1 0 0 15,-1 1 0-15,1 0 0 16,1 0 0-16,-2 3 0 0,-6 0-144 0,6 0 192 16,0 2-192-16,0 2 192 0,-3 1 96 0,-1 0 32 15,0 1 0-15,-1 1 0 0,0 1 64 0,0 0 32 0,0 0 0 0,-1 0 0 16,-1 0-160-16,1 0-16 16,-1-1-16-16,2-1 0 0,-1-6-96 0,1 5-128 15,-1-5 176-15,0 0-176 0,0 0 0 0,0 0 0 0,0 0 0 0,5 2 0 16,1-5 0-16,0-1 0 0,-1-1 0 15,1-2 0-15,1-1 0 0,-1-1 0 0,3 1 0 0,-1-1 0 16,-1 0 0-16,1 1 0 0,-1 1 0 0,1 2 0 16,-2 0 0-16,-1 1 0 0,0 0 0 0,-5 4 0 15,0 0 0-15,0 0 0 0,5 3 0 16,-1-1 0-16,-1 3 0 0,-1 0 128 0,-1 2 0 0,0 2-128 16,-1 1 320-16,-1-1-32 0,1 0-16 15,-1 0 0-15,0 0-272 0,0 1 160 0,1 0-160 0,0-2 128 16,0-1-128-16,0 3 0 0,0-3 0 0,1 0 0 15,-1-7 0-15,0 0-256 0,1 5 48 0,-1-5 0 16,0 0-1952-16,5 2-384 0,-5-2-80 0</inkml:trace>
  <inkml:trace contextRef="#ctx0" brushRef="#br0" timeOffset="38094.35">22344 8045 28095 0,'0'0'1248'0,"0"0"256"0,0 0-1200 0,0 0-304 16,0 0 0-16,0 0 0 0,0 0 1552 0,0 0 256 15,0 0 48-15,2 7 16 0,-2 4-624 0,1-1-128 0,0-1-32 0,0 1 0 16,0 4-720-16,1 1-160 0,0-1-16 0,0-1-16 0,0 3-176 16,0-1 0-16,0-2 144 0,0 2-144 15,0-1 0-15,-1 0 0 16,0 2 0-16,0-3 128 0,0-1-128 0,-1 0 0 0,0-1 0 0,1-2 128 15,0-1-256-15,-1-4-64 0,0-4 0 0,0 0 0 32,0 0-1936-32,0 0-400 0,0 0-80 0,0 0-12112 0</inkml:trace>
  <inkml:trace contextRef="#ctx0" brushRef="#br0" timeOffset="38374.86">22341 8050 16575 0,'0'0'1472'0,"0"0"-1168"16,2-5-304-16,-1 0 0 0,0 0 3296 0,-1 5 608 15,0 0 112-15,4-3 16 16,1-5-2320-16,0 2-480 0,1 1-80 0,2 2-32 0,1 3-496 0,-1 0-112 0,2 0 0 0,0 0-16 16,0-1-80-16,0 2-16 0,1 3 0 15,-1 1 0-15,0 0-192 0,0-1-32 16,-3 0-16-16,0-1 0 0,1 5-160 0,-3-1 160 16,-1-5-160-16,0 2 160 0,-2 4 160 0,-1 0 48 0,-2-1 0 0,0 1 0 15,-3-3 240-15,-1 0 48 0,-1-4 16 16,-1 3 0-16,-1 3-128 0,0 0-32 0,-1-1 0 0,-1-2 0 15,0-2-256-15,0 1-48 16,-1 3-16-16,0-1 0 0,1-5-192 0,1 2 0 16,1 2 0-16,0-2 0 0,2-3-1024 15,1-1-240-15,5 2-48 0,0 0-16 0,0 0-1456 0,0 0-288 0</inkml:trace>
  <inkml:trace contextRef="#ctx0" brushRef="#br0" timeOffset="38909.37">23018 7808 10127 0,'0'0'896'0,"0"0"-704"16,0 0-192-16,0 0 0 0,0 0 4752 0,0 0 928 0,0 0 176 0,0 0 32 0,0 0-2880 0,0 0-576 31,0 0-112-31,0 8-16 0,-4 2-944 0,2-2-176 0,0 1-32 0,1 2-16 16,-2 2-608-16,-1 1-112 0,0 2-32 0,-1 1 0 16,-1-1-224-16,1 1-160 0,-1 1 192 0,0 0-192 15,0 0 304-15,1-2-48 16,0 1-16-16,1 0 0 0,1-3 128 0,2-1 16 0,1-1 16 0,1-3 0 15,1 1-176-15,1-3-32 0,2 0-16 0,-1-2 0 16,2-2-176-16,1-1 0 0,0-1 0 0,0-1 0 16,0-2 0-16,-1 0 0 0,1 0 0 0,0-1 0 15,-1-1-144-15,-1 0 144 0,0-1-192 0,0 0 192 16,-1 0-576-16,-2 1 0 0,-2 4 0 16,2-4 0-16,-1-2-1664 0,-1 6-320 0,0-6-80 0,-1 1-15088 15</inkml:trace>
  <inkml:trace contextRef="#ctx0" brushRef="#br0" timeOffset="39081.11">22885 8025 13823 0,'0'0'1216'0,"0"0"-960"16,0 0-256-16,0 0 0 0,0-6 4544 0,0 6 880 15,1-6 160-15,-1 6 48 0,2-4-2816 0,-2 4-544 16,5-5-112-16,0 1-32 0,3 1-544 0,-1 1-112 16,2 2-32-16,1-2 0 0,1 0-496 0,1 1-112 15,0 1 0-15,0-2-16 0,0 1-432 0,1-1-64 16,-1 1-32-16,0 0 0 0,-2 0-288 0,-1 0 0 15,0 0 128-15,-1 0-128 16,-1 0-1152-16,0 0-304 0,-1 0-48 0,-6 1-19664 0</inkml:trace>
</inkml:ink>
</file>

<file path=ppt/ink/ink3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0:58:25.915"/>
    </inkml:context>
    <inkml:brush xml:id="br0">
      <inkml:brushProperty name="width" value="0.05292" units="cm"/>
      <inkml:brushProperty name="height" value="0.05292" units="cm"/>
      <inkml:brushProperty name="color" value="#FF0000"/>
    </inkml:brush>
  </inkml:definitions>
  <inkml:trace contextRef="#ctx0" brushRef="#br0">13885 4952 806 0,'0'0'36'0,"-5"-4"7"0,-3-7-35 0,-1 7-8 15,5 0 0-15,-5-7 0 0,5 3 135 0,0 1 25 16,0-1 4-16,-1 0 2 0,5-3-75 0,0 3-15 0,-4 1-4 0,0-5 0 15,4 12-24-15,0 0-4 16,0-7-2-16,0-1 0 0,0 8-6 0,0-7 0 0,0-1-1 0,0 8 0 16,0 0-19-16,0 0-3 0,0 0-1 0,0 0 0 15,0 0-12-15,0 0 0 0,0 0 0 0,0 0-10 16,4 8 20-16,-4-8 4 0,9 3 1 0,-1 5 0 16,1-4-27-16,-1 3-4 0,1-3-2 0,-1 4 0 15,10-8 18-15,-6 4 0 0,1-1 0 0,0-3 0 16,0 4 0-16,0 0 9 0,4 0-1 0,0-4 0 15,0 0 6-15,4 0 1 0,-4 4 0 0,5-4 0 16,-1-4-6-16,0 4-1 0,5 0 0 0,-5 0 0 16,1 4 0-16,3-1 0 0,-3-6 0 0,3 3 0 15,5 3 2-15,0-3 0 0,-4 4 0 0,-5 0 0 16,9-4-10-16,-4 0 8 0,-5 0-8 0,5 0 8 0,-1 0 0 0,1 4 0 16,4-4 0-16,-4 4 0 0,4-1-8 0,0-3 0 15,-5 4 0-15,5-4 0 16,-4 4 0-16,-1-4 0 0,1 4 0 0,4-4 0 0,-4 0 0 0,-1 0 8 0,1 4-8 15,-1-4 8-15,5 0 0 0,-4 0 0 0,0 7 0 16,-1-7 0-16,-3 0 1 0,3 0 0 16,1 4 0-16,4 0 0 0,-5-4 2 0,1 4 0 15,0 3 0-15,-1-3 0 0,1-4 5 0,-5 0 2 0,5 0 0 16,-5 4 0-16,5-4-8 0,-5 4-2 0,1-4 0 16,-1 0 0-16,-4 0 16 0,5-4 4 0,-5 0 0 0,0 4 0 15,0 0-28-15,0-4 0 0,-4 4 0 16,4 0 0-16,0 0 0 0,0 0 0 0,0 0 0 0,-4 4 0 15,4-4 0-15,0 0 0 0,0 0 0 0,-4 4 0 16,0-4 0-16,0 0 0 0,4 4 0 0,0-1 0 16,-9-3 0-16,5 4 0 0,0 0 0 0,0 0 0 15,4-4 0-15,-4 0 8 0,4 0-8 0,0 0 0 16,0 0 0-16,0 0 8 0,-4 3-8 0,8 1 0 16,-3-8 10-16,-1 4-10 0,0 0 12 0,0 0-12 15,-4 0 0-15,8 0 0 0,-4 0 0 0,0 0 0 16,-4 4 0-16,4 0 0 0,4-4 0 0,-3 0 0 15,-1 0 0-15,0 0 0 0,0 0 0 0,4 0 0 16,-4-4 0-16,0 4 0 0,0 0 0 0,5-4 0 16,-1 4 0-16,1-3 0 0,-1 3 0 0,0-4 0 15,1 4 0-15,-5 0 8 0,0-4-8 0,4 4 0 16,-4 0 13-16,9 0-4 0,-5-4-1 0,1 4 0 0,-1 0-8 0,0 4 10 16,1-8-10-16,-1 4 10 0,1 0-10 0,-5 0 0 15,4 0 9-15,0 0-9 0,1 0 9 0,-1 0-9 16,0 0 12-16,-3 0-12 0,3 0 0 0,0 0 0 15,-4 0 0-15,5 0 0 0,-1 0 0 0,-4 0 0 16,5 4 0-16,-1-4 0 0,-4-4 0 0,9 4 0 16,-1-3 0-16,-3 3 0 0,-5 0 0 0,4 0 0 15,-4-4 0-15,5 4 0 0,-1 0 0 0,0 0 0 0,5-4 0 16,-5 4 0-16,5 0 0 0,-5 0 0 16,5 0 0-16,-5 0 0 0,1 0 0 0,-1 0 8 0,-4-4-8 0,5 4 0 15,-5 0 13-15,4-7-4 0,0 3-1 0,1 0 0 16,-5 4-8-16,0-4 0 0,4 4 9 0,-4-11-9 15,5 11 8-15,-5-4-8 16,0-4 10-16,0 5-10 0,0-1 8 0,0 0-8 16,0 0 0-16,0 0 9 0,0 4 0 0,1-3 0 0,-6-1 0 0,-3 0 0 15,4 0-9-15,0 4-9 0,-5 0 9 0,1 0-13 16,3 0 13-16,1-4 0 0,4 4 0 0,-8-3 0 16,4 3 0-16,0-4 0 0,-1 4 0 0,1 0 0 15,-4-4 8-15,4 0-8 0,-1 0 9 0,1 1-9 16,0 3 0-16,0 0 0 0,-5 0 0 0,5 0 0 15,-4-4 0-15,4 0 0 0,-5 4 0 0,5 0 0 16,0 0 0-16,-13 0 0 0,8-4 0 0,1 0 0 16,-9 4 0-16,13 0 12 0,-5-7-1 0,-8 7-1 0,0 0-10 15,9 0 0-15,4-4-10 0,-5 0 10 0,-8 4 0 0,9 0 0 16,-1 0 0-16,-8 0 0 0,0 0-9 0,9 0 9 16,-1 0-8-16,1 0 8 15,-9 0 0-15,8-4 11 0,1 1-1 0,0 3 0 16,-1 0-10-16,-8 0 0 0,9 0 0 0,-9 0 0 15,8 0 0-15,-8 0-14 0,0 0 3 0,9-8 1 0,-1 4 10 16,1 4 0-16,-1 0 0 0,1 0 0 0,-9 0 0 0,8 0 0 16,5 4 0-16,-4-4 0 0,-1 8 0 0,1-8 0 15,-1 0 0-15,5 0-8 0,0 3 8 0,0 1 0 16,-5 4 0-16,5-8 0 0,4 4 0 0,-4-1 0 16,0 1 0-16,0 0 0 0,0-4 0 0,-1 0 0 15,6 4 0-15,-1-4 0 0,0 4 0 0,4-1-8 16,0-3 8-16,5 4 0 0,-9 0 0 0,9 4 0 15,-5-5 0-15,5 5 0 0,-5-4 0 0,1-4 0 16,-1 4 0-16,0-1 0 0,5 1 0 0,-5 0 0 16,5 0 0-16,0 0 0 0,-1-4 0 0,1 0 0 0,4-4 0 0,-5 8-8 15,1-1 8-15,4-3 0 0,0 0 0 0,0 0 0 16,-5 0 0-16,1 0 0 0,0 4 0 0,-1-4 0 16,5 4 0-16,-4-4 0 0,0 0 0 0,4 0 0 15,-9 0 0-15,0-4 0 0,1 0 8 0,3 1-8 16,-3-1 8-16,-1 4-8 0,0-4 8 0,1 4-8 15,-1-4 0-15,0 0 0 0,5-3 0 0,-5 7-8 16,1 0 8-16,-1 0 0 0,1-4 0 0,3 4 0 0,-8 4 0 0,5-4 0 16,3-4 0-16,-3 8 0 15,-5-4 0-15,0 7 0 0,4-7 0 0,-4 4 0 16,5 0 0-16,-1-4 0 0,-4 4 0 0,0-4 0 16,5 4 0-16,-1-1 0 0,-4-3 0 0,0 4 11 15,5 0-11-15,-5-4 0 0,-5 0-10 0,6-4 10 16,-1 8 0-16,0 0 0 0,0-4 0 0,0 4 0 0,-4-4 0 15,0 0 0-15,4 0 0 0,0 7 0 0,-4-7 0 0,-1 4 0 16,1-4 0-16,4 0 0 0,-4 0 0 0,4-4 0 16,-4 4 0-16,0 0 0 0,0 0 0 0,4 0 0 15,-4-7 0-15,-1 7 0 0,1-4 0 0,0 0 0 16,0-4 0-16,0 8 0 0,-1-3 12 0,-3 3 0 16,0-4-1-16,-1 4 0 0,-8 0-11 0,9 0 0 0,8-4 0 0,-4 4 0 15,-5 4 0-15,5 0 0 16,-13-4 0-16,13 3 0 0,0 5 0 0,-5-4-16 15,5 0 3-15,-13-4 0 0,8 7 13 0,1-3 0 16,0 4 0-16,-9-8 0 16,8 7-31-16,-8-7-13 0,13 4-2 0,-4 4-1115 0</inkml:trace>
  <inkml:trace contextRef="#ctx0" brushRef="#br0" timeOffset="31948.36">13838 9487 2091 0,'0'-15'92'0,"4"11"20"0,0 0-89 0,0-4-23 0,5 1 0 0,0-1 0 15,-1 8 26-15,9-4 1 0,-4 1 0 0,4-1 0 0,-4 0-27 0,0 0 0 16,0 0 0-16,4 1 0 15,-4-1 0-15,4 4 0 0,-5 0 0 0,6-4 0 16,-1 4 0-16,0 0 0 0,4 0 0 0,-4 4 0 16,9 3 0-16,-5 1-9 0,1-4 9 0,3 3 0 15,1-3-9-15,-1 4 9 0,5-1 0 0,-4 5-9 16,-9-5 9-16,4 9 0 0,1-1 0 0,-1 4-8 0,1-4 8 0,-1 0 0 16,-4 0 0-16,0-3-8 15,-4 3 8-15,0-4 0 0,-5-3 0 0,-3-1 0 16,3 1 8-16,-8-8-8 0,0 0 10 0,0 0-10 0,0 0 20 0,0 0-3 15,-13 4 0-15,0-4 0 0,-4 0 9 0,-4-4 2 16,-5 0 0-16,1 0 0 0,-14-3-9 0,1-1-2 16,-1 1 0-16,5-5 0 0,-4 5-3 0,-1-5-1 15,1 5 0-15,4-5 0 0,4 1 7 0,0 0 2 0,0-1 0 16,9 5 0-16,-5-1-10 0,9 0-3 0,-9 1 0 16,9-1 0-16,4 4-9 0,0 1 0 0,1-1 0 0,7 4 0 15,-3 0-11-15,3 0 3 16,5 0 0-16,0 0 0 0,0 0-8 0,0 0 0 15,13 7-1-15,4 1 0 0,1 0 1 0,7-1 1 16,1 1 0-16,-1-1 0 0,5 5 15 0,0-5-11 16,4-3 11-16,1 4-10 0,-1-1 10 0,4-7 9 0,1 0-1 15,3 0-8-15,1 4 12 0,-9-4-12 0,1-4 12 0,-1 4-12 16,-4 0 10-16,-5 0-10 0,-3 0 8 0,-1 0-8 16,-12-4 14-16,-1 1-2 0,1-1-1 0,-9 4 0 15,0 0 8-15,-9-8 1 0,-8 1 1 0,-13 7-769 16,-17 0-153-16</inkml:trace>
  <inkml:trace contextRef="#ctx0" brushRef="#br0" timeOffset="34200.55">16615 7462 1206 0,'-8'-19'53'0,"8"19"11"0,-9-11-51 0,5 0-13 15,0 3 0-15,-1-3 0 0,1 3 80 0,-4 4 12 16,3-7 4-16,5 3 0 15,0 8-40-15,-4-11-7 0,0 3-1 0,4 8-1 16,0 0-32-16,0 0-7 0,-4-7 0 0,4 7-8 0,0 0 18 0,0 0-3 16,0 0-1-16,4-8 0 0,4 4-5 0,1-3-1 15,-1 3 0-15,1-4 0 0,0 8 1 0,3-4 0 16,1 1 0-16,4 3 0 0,0 0 1 0,5 0 0 16,-1 0 0-16,0 0 0 0,9 0-10 0,-4 0 0 0,4 3 9 15,4 1-9-15,5-4 10 0,-5 4-2 16,4-4-8-16,1 0 12 0,3 0 10 0,5 0 2 15,0-4 0-15,0 4 0 0,0-7-24 0,0 3 0 0,-4 4 0 16,4-4 0-16,0 0 12 0,0 0 2 16,0 1 0-16,4-1 0 0,1-4-5 0,-1 4-1 0,5 1 0 0,-1-5 0 15,-4 4 0-15,1 0 0 0,-1 4 0 0,5-3 0 16,-5-5 0-16,0 4 0 0,5 1 0 0,-5-1 0 16,4 0 1-16,-3 4 0 0,3 0 0 0,-3 0 0 15,-1 0-9-15,0 0 10 0,0 4-10 0,-4 0 10 16,0-1-10-16,-4 5 0 15,4-4 0-15,0 3 0 0,0-7 8 0,0 8-8 0,0-4 0 0,4 3 8 16,-4-3 7-16,0 0 1 0,0 0 0 0,-4-1 0 16,0-6 0-16,0 3 0 0,-1 0 0 0,-7 0 0 15,-1 0 0-15,0 0 0 0,-4 0 0 0,8 3 0 16,-8-3-7-16,0 0-1 0,0 0 0 0,0 0 0 16,0 4 3-16,-4 0 0 0,-1-4 0 0,1 4 0 15,-1-4-2-15,1-4 0 0,4 4 0 0,-4 0 0 16,-1 0-9-16,-3 0 0 0,3 0 0 0,1 0 0 15,0-4 8-15,-5 4 0 0,5-7 0 0,-5 3 0 0,5 4 4 0,4 0 0 16,-5-4 0-16,1 0 0 0,-1 4-12 16,1 0 0-16,0 0 0 0,-1 0 0 0,1 0 9 0,0-4-9 15,-1 4 10-15,1-3-10 0,4 3 8 0,-5 0-8 16,1-4 0-16,4 0 9 0,-4 0-9 0,4 0 0 16,0 1 9-16,-5-1-9 0,5 0 0 0,-4 0 0 15,-1-3 0-15,5 3 0 0,-4 0 14 0,0 0-2 16,-1-3 0-16,1 3 0 0,-5 0 7 0,1 0 1 15,3 1 0-15,1-1 0 0,-5 4-20 0,1 0 0 16,-1 0 0-16,0 0 0 0,1 0 0 0,-5 0 0 16,0 4 0-16,0-1 10 0,4-3-10 0,-8 4 10 15,0 0-10-15,0 0 10 0,0-4-10 0,-1 4 8 16,-3-1-8-16,-9-3 8 0,8 4-8 0,-8-4 0 16,9 4 0-16,-9-4 0 0,0 0 0 0,0 0 0 0,0 0 0 15,0 0 0 1,4 11-184-16,-8-3-33 0,-13 3-7 0,-9-7-773 0</inkml:trace>
  <inkml:trace contextRef="#ctx0" brushRef="#br0" timeOffset="38821.61">12406 9323 1090 0,'0'0'48'0,"0"0"11"0,9 0-47 0,-9 0-12 15,-9-3 0-15,9 3 0 0,17 0 24 0,-4 0 2 0,-13 0 1 0,0-8 0 16,13 0-15-16,4 5-4 0,0-5 0 0,-8 4 0 15,-1-3 20-15,13-5 4 16,5 5 1-16,-4-5 0 0,-10 5-33 0,5-5 0 16,1 5 0-16,-1-5 0 0,-5 5 13 0,1-5-4 0,-4 5-1 0,-1-1 0 15,1 0 39-15,-9 8 7 0,-9-7 2 0,5-1 0 16,4 8 16-16,-13-3 3 0,-4-1 1 0,-4 0 0 16,-1 0-13-16,-3 4-3 0,12 0 0 0,-13 0 0 15,-8 0-44-15,8 8-16 0,22-4 9 0,-4 7-9 16</inkml:trace>
  <inkml:trace contextRef="#ctx0" brushRef="#br0" timeOffset="39429.36">14167 9772 0 0,'0'0'0'0,"0"0"0"0,8-4 0 0,1-4 0 15,-1 4 0-15,-8 4 0 0,5-3 285 0,-5 3-57 16,0 0 45-16,0 0 10 0,4-8-186 0,-4 8-37 16,0 0-7-16,0 0-1 0,0 0-61 0,0 0-12 0,0 0-3 0,-9 0 0 15</inkml:trace>
  <inkml:trace contextRef="#ctx0" brushRef="#br0" timeOffset="43754.28">15983 9475 633 0,'0'0'56'0,"8"0"-44"0,1 0-12 0,4 4 0 16,0 0 53-16,-1 0 9 0,1 0 2 0,0-1 0 16,4 1-40-16,0 0-8 0,0-4-2 0,0 4 0 15,1 0-2-15,3-1-1 0,0-3 0 0,1-3 0 16,-1-1-1-16,5 4 0 0,4 0 0 0,-5-4 0 15,1 0 6-15,4 0 2 0,-5 1 0 0,1-1 0 16,4-4 4-16,-9 4 1 0,1-3 0 0,-1-1 0 0,0 4-6 16,-3-3-1-16,-6 3 0 0,1 0 0 0,-4 0-4 0,-9 4-2 15,0 0 0-15,0 0 0 0,0 0 4 0,0 0 1 16,-13 4 0-16,-4-4 0 0,-9 8-15 0,-4-1 0 16,-4 1 0-16,0 3 0 15,-9 1 0-15,-4-1 0 0,4 1-12 0,-4-1 12 0,0 0 0 0,5-3 0 16,-1 3 0-16,9-3 0 0,0-1 0 0,4-3 16 15,4 0-2-15,0 0 0 0,9 0 3 0,4-4 1 16,-4 0 0-16,9 0 0 0,-1 3-18 0,9-3-9 16,0 0 1-16,0 0 0 0,0 0-14 0,0 0-2 15,0 0-1-15,17 0 0 0,-4 0 12 0,9-3 2 0,-1 3 1 0,5 0 0 16,-1-4 20-16,5 0 4 0,0-4 1 0,4 1 0 16,5-1 7-16,-5 1 2 0,-4-5 0 0,4 1 0 15,0 0 1-15,-8-1 1 16,-1 5 0-16,-8-1 0 0,1 0 18 0,-1 1 3 15,-9-1 1-15,-8 1 0 0,-4-1 89 0,-5 0 19 0,-3 1 3 0,-10-1 1 16,-16 1-114-16,-9 3-22 0,-9 0-5 0,-12 8-1 16,-22-4-27-16,-12 11-6 15,-18 8-1-15,-21 8-977 0</inkml:trace>
  <inkml:trace contextRef="#ctx0" brushRef="#br0" timeOffset="50478.11">18243 9244 0 0,'0'0'0'0,"0"0"0"0,-8 0 0 0,4 0 0 0,4 0 318 0,-9 0-64 16,1 0 51-16,3 0 11 0,-3 0-191 0,8 0-37 16,-9 0-8-16,5 0-2 0,4 0-34 0,0 0-8 15,-4-4 0-15,-5 0-1 0,9 4-5 0,0 0-1 16,0 0 0-16,0 0 0 0,0 0 8 0,0 0 2 0,0 0 0 0,0 0 0 16,0 0-31-16,0 0-8 15,0 0 0-15,0 0 0 0,0 0 13 0,-4 4-1 0,0-4-1 0,-5 4 0 16,9-4-11-16,-4 3 10 15,-5 1-10-15,5 0 10 0,-5 0-10 0,5 3 0 16,0 1 0-16,-5-4 0 0,5-4 0 0,-5 4 8 0,1-1-8 0,8-3 0 16,-9 0 0-16,5 4 8 0,4-4-8 0,0 0 0 15,-8 0 8-15,8 0-8 0,-5-4 0 0,5 4 8 16,0 0 0-16,0 0-8 0,-4-3 12 0,4 3-4 16,0 0 0-16,0 0-8 0,0 0 12 0,0 0-4 15,-4-8 12-15,4 8 1 0,0 0 1 0,0 0 0 16,0 0-22-16,0 0 0 0,0 0-10 0,4-8 10 15,-4 8 0-15,4-7 9 0,1-1 1 0,-5 8 0 16,0 0 2-16,8-7 1 0,-8 7 0 0,13-4 0 16,-9-4-3-16,-4 8-1 0,4-7 0 0,5 3 0 15,-9 4 0-15,0 0 0 0,0 0 0 0,0 0 0 0,0 0 1 0,0 0 0 16,0 0 0-16,0 0 0 0,0 0 6 0,0 0 2 16,0 0 0-16,0 0 0 0,0 0 8 0,0 0 2 15,0 0 0-15,0 0 0 16,0 0-16-16,0 0-2 0,9-8-1 0,-9 8 0 0,8-4-9 0,-4 1 0 15,5-1 0-15,-9 4 0 16,0 0-26-16,8-4-1 0,5-4 0 0,0 1-999 0</inkml:trace>
  <inkml:trace contextRef="#ctx0" brushRef="#br0" timeOffset="51499.99">18102 9361 288 0,'0'0'12'0,"0"0"4"0,0 0-16 0,0 0 0 0,0 0 0 0,-4 4 0 16,-9 4 159-16,9-8 29 0,-9 4 5 0,13-4 2 16,-4 0-128-16,4 0-26 0,-13 3-5 0,5 1-350 15,8-4-70-15</inkml:trace>
  <inkml:trace contextRef="#ctx0" brushRef="#br0" timeOffset="51644.28">18107 9274 748 0,'0'0'67'0,"-5"0"-54"16,-3-4-13-16,4 0 0 0,-5 1 206 0,9 3 38 15,0 0 8-15,0 0 2 16,0 0-348-16,0 0-70 0,0 0-13 16,0 0-3-16</inkml:trace>
  <inkml:trace contextRef="#ctx0" brushRef="#br0" timeOffset="55671.61">21735 10337 288 0,'0'0'25'0,"0"0"-25"0,0 0 0 0,4-3 0 15,5-1 150-15,-5 0 25 0,0-4 5 0,-4 8 0 16,9-3-124-16,-9 3-26 0,0 0-5 0,8-4-1 16,-3-4 17-16,-5 8 3 0,4-4 1 0,-4 4 0 15,0 0-8-15,0 0-1 0,8-3-1 0,-8 3 0 16,0 0-7-16,9 0-2 0,-9 0 0 0,0 0 0 15,8 0-2-15,-8 0 0 0,0 0 0 0,0 0 0 0,13 3-2 0,-4-3-1 16,-9 0 0-16,0 0 0 16,0 0 11-16,0 0 3 0,0 0 0 0,0 0 0 15,0 0-7-15,0 0 0 0,8-3-1 0,-8 3 0 16,0 0-15-16,0 0-2 0,0 0-1 0,0 0 0 16,0 0-9-16,0 0 0 0,0 0-10 0,0 0 10 15,13 3 0-15,-13-3 8 0,0 0 1 0,0 0 0 0,0 0-9 0,0 0 0 16,9 0-12-16,-9 0 12 0,0 0-8 0,8 8 8 15,5-8 0-15,-13 0 0 0,0 0 0 0,13 0 0 16,-5 0 0-16,1 4 0 0,-9-4 0 0,0 0 0 16,13 0 0-16,0 0 0 0,-1-4 0 0,-3 4 0 15,-9 0 0-15,13 0 0 0,0 0 0 0,-1 0 0 16,1 0 0-16,-4 0 0 0,-1 0 0 0,1 0 0 0,-1 0 0 0,1-4 0 16,-9 4 8-16,9 0 2 15,3-4 1-15,-3 4 0 0,-9 0 1 0,13-3 0 16,-5-1 0-16,1 4 0 0,4 0-12 0,-5 0 12 0,1 0-12 15,-1 0 12-15,1-4-12 0,-9 4 10 16,0 0-10-16,8 0 10 0,1 0 0 0,4 0 0 0,-13 0 0 0,8 0 0 16,-8 0 6-16,9-4 2 0,-1 4 0 0,5-3 0 15,-13 3 1-15,9 3 0 16,4-3 0-16,-5 0 0 0,-8 0-8 0,0 0-2 0,13 0 0 16,0 0 0-16,-5 0-9 0,5 0 0 0,-13 0 0 0,13 0 0 15,0 0 0-15,-5 0 0 0,-8 0 0 0,0 0 0 16,9 0 0-16,-9 0 8 0,0 0-8 0,0 0 8 15,0 0-8-15,0 0 0 0,0 0 9 0,0 0-9 16,0 0 14-16,0 0-2 0,0 0 0 0,0 0 0 16,-13-3 2-16,4-1 0 0,1 0 0 0,-5 4 0 15,0-4-3-15,0 4-1 0,-4-4 0 0,0 4 0 0,-8-3 2 0,3-1 1 16,-3 0 0-16,3 4 0 0,1 0-13 0,-5-4 11 16,5 4-11-16,0 0 10 15,-1 0-10-15,1 4 0 0,4-4 0 0,0 0 0 0,0 4 0 0,4 0 0 16,0-1 0-16,0-3 0 0,-4 4 0 0,4 0-9 15,5 4 9-15,-1-5 0 16,1 5-9-16,-1-4 9 0,0-1 0 0,5 1-9 16,4-4 9-16,-8 8 0 0,3-4 0 0,1 3 0 0,4-7 0 15,0 0-8-15,-4 8 8 0,4-8 0 0,0 7-10 0,4 5 10 16,-4-12-12-16,4 7 12 0,-4-7-10 0,5 8 10 16,7 0-8-16,1-1 8 0,0 1-12 0,-4-1 2 0,3 1 1 0,1-4 0 15,0 0 9-15,4-1 0 0,-4 5 0 0,0-4 0 16,4 0 0-16,0-1 0 15,-4 1 0-15,0 0 0 0,8 4 0 0,-8-5 9 16,4 1 0-16,-4 0 0 0,-5 0-9 0,5 0 0 0,0-1 0 0,0 1 0 16,-9 0 0-16,-4-4 18 0,9 0-2 0,-9 0 0 15,0 0 22-15,0 0 4 16,0 0 1-16,0 0 0 0,0 0-19 0,-5-8-3 0,-8-3-1 0,-4 3 0 16,-8 5-12-16,-14-5-8 0,-12 0 8 0</inkml:trace>
</inkml:ink>
</file>

<file path=ppt/ink/ink33.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26T03:03:02.869"/>
    </inkml:context>
    <inkml:brush xml:id="br0">
      <inkml:brushProperty name="width" value="0.05292" units="cm"/>
      <inkml:brushProperty name="height" value="0.05292" units="cm"/>
      <inkml:brushProperty name="color" value="#0070C0"/>
    </inkml:brush>
  </inkml:definitions>
  <inkml:trace contextRef="#ctx0" brushRef="#br0">20667 4264 21023 0,'0'0'928'0,"0"0"192"0,0 0-896 0,0 0-224 0,0 0 0 0,0 0 0 16,0 0 1456-16,0 0 240 0,0 0 48 0,0 0 16 16,4-4-304-16,0 3-64 0,2-3-16 0,-1 1 0 15,0-1-256-15,0 1-48 0,1 0-16 0,-1 1 0 0,-5 2-32 0,5-3-16 16,1 2 0-16,1-3 0 0,0 1-240 0,1 0-64 16,0 1 0-16,0-1 0 0,1 1-176 0,1-1-32 15,0 0-16-15,0 1 0 0,0 1-160 0,1 0-16 16,0 1-16-16,0-2 0 0,0 1-96 0,1 0-32 15,0 0 0-15,1 1 0 0,-1 0 0 0,2-2 0 0,-1 1 0 0,0 0 0 16,2 0-160-16,-1-1 0 16,-1 1 144-16,2-1-144 0,-3 0 128 0,0 1-128 15,-1 0 160-15,1 1-160 0,0-1 256 0,-1 1-64 16,1-1 0-16,0 1 0 0,-1 0 64 0,-1 0 16 16,0 0 0-16,1 0 0 0,0 0-48 0,-1 0-16 15,2 0 0-15,0 0 0 0,0 0-80 0,-1 0 0 16,1-1-128-16,0 0 192 0,0-1-192 0,-1 1 176 15,2 1-176-15,0 0 160 0,0 0-160 0,1 0 0 0,-2 0 0 0,0 0 128 16,0 0-128-16,1 0 0 0,0 0 0 0,-2 0 0 16,2-1 0-16,-1 0 0 0,-1 0 0 0,0 1 0 15,-1 0 0-15,0 0 0 0,0 0 0 0,0 0 0 16,-1 0 0-16,1 0 0 0,0 0 128 0,0 1-128 0,-1 0 0 16,-1 0 0-16,-3 0 0 0,2 1 128 15,0 0-128-15,1 0 192 0,-1 0-192 0,1 0 192 0,0-1-192 0,1 0 192 16,1-1-192-16,-1 1 192 0,0 1-192 0,1-2 0 15,0 0 0-15,1 0 128 0,-1 0-128 0,1 0 0 16,1 0 0-16,-1 0 0 0,-1 0 0 0,2 0 0 16,0-2 0-16,-1 2 0 0,-2 0 0 0,2 0 0 15,-1 0 0-15,1 0 0 16,-2 0 0-16,1 2 0 0,-2-2 0 0,1 0 0 0,0 3 0 0,-2-1 0 16,0 0 128-16,0 1-128 0,1-3 0 0,-1 2 0 15,1 0 0-15,-1-1 0 0,0 0 0 0,0-1 0 16,0 1 0-16,1 1 0 0,0-1 0 0,0 0 0 15,1 0 0-15,0 0 0 0,-1 0 0 0,1 0 0 16,-3-1 0-16,2 2 0 0,0-2 0 0,0 1 0 0,-1-1 0 0,2 1 0 16,0-1 0-16,1 1 0 15,-1-1 0-15,1 0 0 0,0 2 0 0,1-2 0 16,-1 0 128-16,1 0-128 0,0 1 0 0,1 1 128 0,0 0-128 16,-1 0 128-16,-1-1-128 0,0 0 160 15,0 0-160-15,-1 0 160 0,-1 1-160 0,0-1 0 0,2 0 0 0,-1 0 128 16,-1 0-128-16,1 1 0 0,0-1 0 0,0 0 0 15,0 1 0-15,1-2 0 0,-1 0 0 0,-1 0 0 16,1-2 0-16,1 1 128 16,-2-1-128-16,1 1 0 0,-1 0 144 0,1 1-144 15,0 0 160-15,0 0-160 0,0 1 144 0,-1-1-144 0,0 0 128 0,0 0-128 16,-1-1 144-16,2 1-144 0,0 0 160 0,0 0-160 0,1 0 144 16,-1 0-144-16,0 0 128 15,0 0-128-15,2 0 0 0,-1-1 0 0,0 0 128 16,0 0-128-16,0 0 0 0,0 1 0 15,0-1 0-15,0 1 0 0,0-1 0 0,1 0 0 0,-2-1 0 0,0 1 0 16,1 1 0-16,-3 2 128 0,1-1-128 0,1 0 0 16,-1 0 128-16,0 0-128 0,0 0 0 0,0 0 128 0,-1-1-128 15,0 0 0-15,2 0 0 0,-1 0 128 0,-1 0-128 0,1 0 160 16,1 0-160-16,0 0 160 0,-1 0-160 0,0-1 0 16,2 0 144-16,1 0-144 0,0 0 0 0,-2 0 128 15,0 0-128-15,0 0 0 0,0 0 0 0,0 0 144 16,-1 1-144-16,2-3 0 0,0 3 160 0,-1 0-160 0,1-1 128 0,-1 1-128 15,0-1 128-15,1 1-128 16,0-2 0-16,0 1 128 0,1 0-128 0,-1 0 0 16,0 1 0-16,0 0 128 0,-1-2-128 0,1 2 0 0,2-1 0 0,-2 0 0 15,-2 1 0-15,3-1 0 16,-2 0 128-16,0 0-128 0,0 1 0 0,0-1 0 16,1 0 0-16,0 0 0 0,1 0 0 0,-3 0 0 15,1-1 0-15,0 1 0 0,-1 0 0 0,1 0 0 16,-1 1 0-16,-1-2 128 0,1 1-128 0,0 0 0 15,0 0 0-15,1 1 0 0,-2 0 128 0,2 0-128 16,1 0 0-16,-2 0 128 0,-1 0-128 0,0-2 0 0,0 1 0 0,1 1 0 16,-1 0 0-16,2 0 128 15,1 0-128-15,-2 0 0 0,1-2 0 0,1 2 0 16,0 0 128-16,0 0-128 0,-2 0 0 0,1 0 0 0,0 0 0 0,1 0 0 16,0 0 0-16,0 0 0 0,1-2 0 0,-1 2 0 15,0 0 0-15,-2 0 0 0,0-1 0 16,2 1 0-16,-1 0 0 0,0 0 0 0,-1-1 128 0,2 1-128 15,-1 0 0-15,0 0 0 0,1 0 0 0,-3-1 0 0,1 1 0 16,1 0 0-16,-2-2 0 0,0 1 0 0,-1 0 0 0,1 1 0 16,1 0 0-16,-1 0 0 0,0 0 0 15,0-1 0-15,0 0 128 0,-1 1-128 0,3 0 0 0,-1 0 0 16,0 0 0-16,-1 0 0 0,-1 0 0 0,-1 0 0 16,1-1 0-16,2 1 0 0,-1 0 0 0,0 0 0 15,1 0 0-15,-1 0 0 0,1 0 0 0,0-1 0 0,-1 0 0 16,1 0 0-16,0 0 0 0,-1 1 0 15,1-1 0-15,0 1 0 0,0 0 0 0,0 0 0 16,-1 0 0-16,0 0 0 0,1-2 0 0,0 2 0 16,1 0 0-16,-2 1 128 0,-1 0-128 0,1-1 0 15,-1 0 0-15,0 0 0 0,1 1 0 0,1-1 0 16,-2 0 0-16,-1 1 0 0,1 0 0 0,1 0 0 16,1 0 0-16,-1-2 0 0,0 0 128 0,0 0 0 0,1 0 0 0,1 1 0 15,-2 0-128-15,0 0-176 16,-1-1 48-16,1 1 0 0,-2 0 128 0,1 0 0 0,0 0 0 0,1 0 0 15,-1 1 0-15,-1-1 0 0,0 0 0 16,-1 0 0-16,2 0 0 0,-1 0 0 0,0 0 128 16,-5 0-128-16,4 0 0 0,-4 0 0 0,6-1 0 15,-6 1-128-15,0 0 128 0,0 0 0 0,4-1 0 0,-4 1-128 16,0 0-112-16,0 0-16 0,0 0 0 0,0 0 0 31,0 0-1184-31,-5-4-240 0,-2-1-48 0,-1 1-20880 0</inkml:trace>
  <inkml:trace contextRef="#ctx0" brushRef="#br0" timeOffset="81998.45">19262 7261 24127 0,'0'0'1072'0,"0"0"208"0,0 0-1024 0,10 12-256 31,-10-12 0-31,0 0 0 0,0 0 1392 0,0 0 208 0,0 0 64 0,0 0 0 0,0 0-352 0,0 0-64 32,0 0-16-32,0 0 0 0,0 0-80 0,0 0-32 0,0 0 0 15,0 0 0-15,0-4-144 0,0-1-16 0,0 1-16 0,0-2 0 0,-1-1-208 0,0 0-32 16,-1-1-16-16,-1 0 0 16,0-3-224-16,0 0-32 0,-1-2-16 0,0 0 0 15,1-1-224-15,0 0-64 0,0-2 0 0,0 4 0 0,0-3-128 0,1 2 0 16,-1 1 0-16,0-1 0 0,-1 1 128 0,2 0-128 15,-1 2 0-15,1-3 128 0,0 2-128 16,2 2 0-16,-1 2 0 0,1 0 0 0,0 2 0 0,0 5 0 16,1-6 144-16,-1 1-144 0,0 5 0 0,0 0-256 15,0 0 32-15,0 0 16 0,0 0 464 0,0 0 112 16,0 0 16-16,0 0 0 0,4-5-256 0,-4 5-128 16,0 0 160-16,0 0-160 0,6 0 128 0,0 0-128 15,0-1 0-15,1 1 144 0,0 1 16 0,1-2 0 16,1 0 0-16,0 1 0 0,0-2 0 0,-1 1 0 15,1-1 0-15,-1 2 0 0,2 0-160 0,0 0 192 16,-1 0-192-16,1 1 192 0,-1-1-192 0,0 0 0 16,0 0 0-16,-1-1 0 0,-1 1 0 0,0-2 0 0,-7 2 0 15,7 0 0-15,0 0 0 0,-7 0 0 16,0 0 0-16,0 0-176 16,0 0-944-16,4 5-192 0,-2 2-32 0,-2 0-16 15,-1 2-1792-15,-1 0-368 0,-1-1-64 0</inkml:trace>
  <inkml:trace contextRef="#ctx0" brushRef="#br0" timeOffset="82194.55">19237 7142 17503 0,'0'0'1552'0,"0"0"-1232"0,0 0-320 0,0 0 0 16,0 0 4448-16,0 0 832 0,0 0 160 0,4 2 48 0,1-1-2912 16,2 1-576-16,1-2-112 0,1-2-32 15,1 1-848-15,0-1-176 0,1-2-48 0,0 0 0 16,1 0-464-16,0 1-112 0,0-2-16 0,0 1 0 15,-1 1-192-15,0 0 0 0,-2 2 128 0,-2 1-128 0,0 0 0 0,0 0-240 16,-1 1 48-16,-6-1 16 16,5 5-1920-16,-1 0-384 0,-4-5-80 0</inkml:trace>
  <inkml:trace contextRef="#ctx0" brushRef="#br0" timeOffset="82895.86">19208 6868 24479 0,'0'0'1088'0,"0"0"208"0,0 6-1040 0,0-6-256 15,0 0 0-15,0 0 0 0,0 0 1344 0,0 0 224 16,0 0 32-16,0 0 16 0,0 0-784 0,0 0-176 16,0 0-16-16,6-3-16 0,-1 0-48 0,1 0 0 0,0-2 0 0,0-1 0 0,1-1 320 15,-1 0 64-15,0-1 16 0,0 0 0 0,2 2 48 0,-2 0 16 16,-1-3 0-16,-1 1 0 16,0 2-272-16,0-1-64 0,0 2-16 0,1 0 0 0,-2 1-240 0,2 0-64 15,0-1 0-15,1 1 0 0,-1 1-160 0,0-1-32 16,-1 1-16-16,0 1 0 0,-4 2-48 0,6 0 0 15,-6 0 0-15,5 2 0 16,0 1 64-16,0 1 0 16,-1-1 0-16,0 2 0 0,1 2 48 0,0-2 16 0,0 0 0 0,0 2 0 15,-2-2-112-15,1 0-16 16,0-1 0-16,0 1 0 0,0-1-128 0,-4-4 0 0,0 0 0 0,5 3 128 0,-5-3-128 0,0 0-144 16,0 0 144-16,6 3-208 31,-6-3-1712-31,0 0-320 0,0 0-80 0,0 0-16944 0</inkml:trace>
  <inkml:trace contextRef="#ctx0" brushRef="#br0" timeOffset="83392.92">19621 7311 13823 0,'0'0'608'0,"0"0"128"0,0 0-592 0,-3-4-144 16,1-2 0-16,0 1 0 0,2 5 4464 0,-2-4 848 0,0 1 192 0,2 3 16 16,-2-5-3232-16,-1 1-656 0,0-1-128 0,1-1-32 15,1-2-576-15,-1 2-112 0,-1-2-16 0,1 0-16 0,2-1-240 0,-2-1-64 16,0 0 0-16,0-1 0 0,1-2-80 0,1 1-32 15,-1-2 0-15,1 1 0 0,0-2-64 0,1 3-16 16,0-3 0-16,0-1 0 0,1 2-64 0,0-1-32 16,1 1 0-16,1 2 0 0,0-1-160 15,2 0 0-15,1 1 0 0,0 0 0 0,-1 1 0 0,1 1 128 16,0 1-128-16,-1 1 128 0,0-2-128 0,0 2 0 16,1 2 0-16,1-1 0 15,-1 1-448-15,-1-3-32 0,0 3 0 16,-1 2 0-16,1 2-2480 0,-1 0-496 0</inkml:trace>
  <inkml:trace contextRef="#ctx0" brushRef="#br0" timeOffset="83734.23">19734 7038 11055 0,'0'0'976'0,"0"0"-784"0,0 0-192 0,0 0 0 0,0 0 3328 0,0 0 608 16,5-2 128-1,-5 2 32-15,5 1-1872 0,0 0-368 0,0 0-80 0,-5-1-16 16,5 2-352-16,1 0-80 0,-1 2-16 0,0 0 0 16,-1 1-176-16,1 1-48 0,-1 1 0 0,1 2 0 15,0-2-288-15,0 2-64 0,0 2-16 0,1-1 0 0,-1-1-80 16,1-1-32-16,0 0 0 0,0 1 0 0,1-3-224 0,0 1-32 15,-1 1-16-15,0-3 0 0,0 1-208 16,0 0-128-16,0 0 128 0,0 0-128 0,-3-1 0 0,1 1 0 16,0-2 0-16,-4-4 0 31,3 4-384-31,-1 2-112 0,-2-6-16 0,0 5 0 16,-3 0-1824-16,1-1-368 0,-2 0-80 0</inkml:trace>
  <inkml:trace contextRef="#ctx0" brushRef="#br0" timeOffset="83931.57">19785 7225 15663 0,'0'0'1392'0,"0"0"-1120"15,0 0-272-15,0 0 0 0,0 0 4416 0,0 0 832 16,2-7 176-16,-1 1 16 0,2-3-2880 0,1 0-592 16,0 0-112-16,1 0-32 0,1-1-912 0,0-1-176 15,0 0-32-15,1 1-16 0,-2 0-432 0,2-1-96 0,0 0-16 16,0 1 0-16,1 2-144 0,1 0 128 0,-2 0-128 0,1 1 128 15,0 1-416-15,-1-1-96 0,-2 0 0 0,-1-1-16 32,2 1-1920-32,-3 0-384 0,2 1-80 0</inkml:trace>
  <inkml:trace contextRef="#ctx0" brushRef="#br0" timeOffset="84251.33">20006 6871 29663 0,'0'0'1312'0,"0"0"272"0,0 0-1264 0,0 0-320 0,0 0 0 0,0 0 0 0,0 0 1984 0,0 0 352 16,0 0 64-16,2 6 16 0,-2 1-1200 0,1-1-224 15,-1-6-48-15,3 7-16 16,1 0-448-16,1-2-96 0,0-1 0 0,1 0-16 16,2 1-192-16,0-1-48 0,0 1 0 0,2 1 0 15,2 1-128-15,0-1 160 0,-2 0-160 0,1 1 160 16,1 3 0-16,-2 1 0 0,-3 1 0 0,1 0 0 0,-2 0 144 0,-1 2 16 15,-2 0 16-15,-1 1 0 0,-2 2 64 0,0 0 16 16,-1 1 0-16,-1-1 0 0,-1 2-160 0,-1-2-16 16,-1-1-16-16,0 2 0 0,0-2-64 0,0 0-16 0,0-5 0 0,0 1 0 15,1-3-144-15,1-3 0 16,0-2 0-16,3-4 0 16,0 0-1312-16,0 0-192 0,0 0-32 0,0 0-16 15,4-5-1632-15,1 0-320 0</inkml:trace>
  <inkml:trace contextRef="#ctx0" brushRef="#br0" timeOffset="84504.1">20258 7103 19343 0,'0'0'1728'0,"0"0"-1392"16,0 0-336-16,0 0 0 0,4-4 3920 0,2 1 720 16,-6 3 144-16,6-3 16 0,2 0-2832 0,-1 0-576 15,2 1-112-15,-1 0-32 0,0 0-848 0,-1 0-160 16,1 1-48-16,1-2 0 16,-1 1-192-16,0 1-160 0,-2 0 32 0,0 1 0 15,-6 0-2128-15,0 0-432 0</inkml:trace>
  <inkml:trace contextRef="#ctx0" brushRef="#br0" timeOffset="84662.93">20274 7214 20271 0,'0'0'896'0,"0"0"192"0,0 0-880 0,0 0-208 0,0 0 0 0,0 0 0 0,0 0 5056 0,6 3 960 16,1-3 192-16,1-1 32 0,0-1-3936 0,2-1-800 0,1 0-160 15,1 0-16-15,1 0-832 0,-1 1-176 16,0 0-16-16,-1 1-16 15,-2-2-768-15,-9 3-160 0,9-1-16 0,-3 1-13328 0,-6 0-2656 16</inkml:trace>
  <inkml:trace contextRef="#ctx0" brushRef="#br0" timeOffset="86877.49">20739 7033 10127 0,'0'0'448'0,"0"0"96"0,-10 6-544 0,6-8 0 0,0 0 0 0,-1 0 0 16,0 2 3520-16,-2 0 608 0,0 0 112 0,-1 1 32 15,0 2-1968-15,0 1-400 0,1-2-80 16,-1 2-16-16,0 1-528 0,3-1-128 0,0 0 0 0,1-2-16 0,0 2-368 16,0 0-64-16,4-4 0 0,-3 4-16 15,3-4-304-15,0 0-48 0,0 6-16 0,0-6 0 16,1 5-112-16,2 0-16 0,1 0-16 0,1 0 0 0,1 0-176 0,1 0 128 0,1-2-128 16,1 2 128-16,-1 1-128 15,1 0 0-15,-1 1 144 0,-1 1-144 0,-2 1 128 16,0 0-128-16,-2 1 160 0,1 0-160 15,-2 1 304-15,-1 2-48 0,-2-3 0 0,-1 2 0 16,1 0 96-16,-3 0 16 0,-1-2 0 0,-2 1 0 16,-1-1-144-16,0 0-32 0,0-1 0 0,1-1 0 0,1-3-64 0,-1 1-128 15,1-1 176-15,1-2-176 16,0-1 128-16,5-2-128 0,-5 1 0 0,5-1 0 0,-5-4-176 0,2 1-144 16,1-2-16-16,1-2-16 15,2 1-1824-15,0 0-384 0,0-1-64 0</inkml:trace>
  <inkml:trace contextRef="#ctx0" brushRef="#br0" timeOffset="87096.05">20880 7094 16575 0,'0'0'1472'0,"0"0"-1168"0,-3 7-304 0,0 0 0 15,0 1 3424-15,2 0 624 0,-3-1 128 0,1 2 32 16,1 1-2608-16,0-2-528 0,-1 0-112 0,1 0 0 16,0-2-688-16,1 0-128 0,1-6-16 0,0 0-128 0,0 0-128 15,0 0-144-15,0 0-32 0,0 0 0 16,0 0-2256 0,0-6-448-16</inkml:trace>
  <inkml:trace contextRef="#ctx0" brushRef="#br0" timeOffset="87226.54">20903 6943 11967 0,'-6'11'1072'0,"6"-11"-864"0,-4 4-208 0,1-1 0 0,1 1 2480 16,2-4 448-16,0 0 80 0</inkml:trace>
  <inkml:trace contextRef="#ctx0" brushRef="#br0" timeOffset="87704.86">20976 7046 22111 0,'-3'4'1968'0,"0"1"-1584"16,3-5-384-16,-2 6 0 0,0 2 1664 0,0 1 240 0,0 0 48 0,2 1 16 0,0-1-1328 0,1 1-272 15,-1-1-48-15,1-1-16 16,0 1-304-16,0 0 0 0,1-2 0 0,0 0 0 15,3-2-464-15,-5-5-160 16,3 2-16-16,3-1-16 0,0-1-560 0,-1-2-96 0,0-1-32 0,0 0 0 31,-2-4 720-31,1 1 144 0,0-3 32 0,0 0 0 0,-2 1 448 0,1-2 0 0,0-1 0 0,0 1 0 16,-1 0 176-16,1 1-32 0,0-1 0 0,0 1 0 16,0 2 240-16,0-1 64 0,-1 2 0 0,-1 0 0 15,-1 6 256-15,2-5 48 0,-2 5 16 0,0 0 0 0,0 0 128 0,0 0 48 16,0 0 0-16,0 0 0 0,0 0 160 15,-3 5 48-15,-1 3 0 0,0 0 0 0,0 2-208 16,1 2-48-16,0 3 0 0,0-1 0 0,1 4-224 0,0 0-48 16,1 3-16-16,1-1 0 0,0 1-128 15,1-1-32-15,0-1 0 0,0 0 0 0,0-2-96 16,0 2-32-16,0-3 0 0,1 1 0 0,-1 2-160 0,0-2-32 16,-1-1-128-16,0 0 192 0,0-2-192 0,-1 0 176 0,0 0-176 0,-1-1 160 15,0 0-160-15,0-1 192 16,0-1-192-16,-1-2 192 0,0-2-32 0,-1 0 0 0,0-2 0 0,0 0 0 15,-1-3-160-15,0-2 160 0,-1-2-160 0,1-2 160 16,0-1-160-16,1-2 0 0,1-1 0 0,-1-2-176 31,1-1-1312-31,1 0-272 0,1-2-48 0,1 1-15904 0</inkml:trace>
  <inkml:trace contextRef="#ctx0" brushRef="#br0" timeOffset="88089.93">21092 7071 5519 0,'0'0'496'0,"0"0"-496"0,0 0 0 0,0 0 0 15,0 0 5792-15,0 0 1056 0,0 0 224 0,0 0 32 16,0 0-4496-16,6 3-912 0,-2 1-176 0,0 1-48 16,-1 1-480-16,0 2-96 0,-1 0-32 0,0 2 0 0,0 1-432 0,0 0-96 15,0 0-16-15,-1-2 0 16,0 1-112-16,1-2-16 0,-1 0-16 0,1-1 0 0,-1-2 64 15,-1-5 16-15,0 0 0 0,0 0 0 16,0 0-48-16,0 0 0 0,5-3 0 0,1-2 0 16,0-2 112-16,-1-1 32 0,1-2 0 0,1 0 0 15,1-4-176-15,0 2-48 0,1-1 0 0,-1 1 0 0,2 1-128 0,0 4 0 16,1-2 0-16,0 2 128 0,-2 2-128 0,2 3 0 16,-2-1 0-16,1 3 0 0,-1 1 0 0,0 2 0 15,-1 2 0-15,-2 2 128 0,-1 3 272 0,0 0 48 0,-2 3 16 16,0 1 0-16,-2 0 0 0,1 2 0 15,-1-1 0-15,0-3 0 0,0 1-272 0,0-1-48 16,2-1-16-16,-2-2 0 0,0-1-128 0,0-2 0 0,1-1 0 16,-2-5 0-1,3 4-896-15,-3-4-224 0,0 0-32 0,0 0-16 16,6-1-1744-16,-2-1-352 0</inkml:trace>
  <inkml:trace contextRef="#ctx0" brushRef="#br0" timeOffset="105129.99">21588 7368 12895 0,'0'0'1152'0,"0"0"-928"0,0 0-224 0,0 0 0 0,0 0 3632 0,0 0 672 15,0 0 144-15,0 0 32 0,0 0-2256 0,0 0-448 16,-5-1-96-16,5 1-16 0,-5-1-432 0,5 1-80 16,-5-2-32-16,0 0 0 0,1-1-224 0,-1 0-64 15,2 0 0-15,3 3 0 0,-5-4-80 0,2 0-32 16,-1-2 0-16,1 1 0 0,0 1-144 0,0 0-16 16,0-1-16-16,1-2 0 0,1 1-144 0,0 1-16 15,-1-2-16-15,1 0 0 0,0-3-64 0,0 1-16 16,1 1 0-16,-1 0 0 0,0-2-48 0,0 0-16 15,0 0 0-15,0-1 0 0,1 0-48 0,0 0-16 16,0-1 0-16,0 1 0 0,0-1-16 0,1 3 0 0,0-1 0 16,0 0 0-16,0-1-144 0,0 0 192 0,0 0-192 0,0 1 192 15,0 0-192-15,0-3 160 16,-1 0-160-16,0 2 160 0,1 0-160 0,0 0 128 0,-1-1-128 0,1 2 128 16,0-1-128-16,1 2 128 0,0 0-128 0,0 0 128 15,1 0-128-15,0-1 0 0,0 0 144 0,-1 0-144 16,1 0 0-16,2-3 128 0,-1 1-128 0,1-2 0 0,0 1 0 15,0-1 128 1,0 0-128-16,0 1 0 0,2-1 0 0,-3 4 0 0,1-1 0 16,1 1 128-16,1 0-128 0,0 1 0 0,0 0 0 15,0 2 0-15,-1-1 0 0,4 0 0 0,-2 1 0 16,-1 1 0-16,0 1 0 0,0 3 0 0,-2-1 0 0,1 2 0 16,-6 1-880-1,5 0-80-15,0 2-32 0,0 1 0 0,-5-3-1648 16,4 5-336-16,0 0-64 0</inkml:trace>
  <inkml:trace contextRef="#ctx0" brushRef="#br0" timeOffset="105727.49">21750 6863 24015 0,'0'0'1056'0,"0"0"224"0,0 0-1024 0,0 0-256 0,0 0 0 0,4-3 0 16,-4 3 2304-16,4-3 384 0,0 1 96 0,-4 2 16 0,0 0-752 0,3-1-128 15,-3 1-48-15,3-2 0 0,3 0-592 16,-6 2-112-16,0 0-16 0,5 4-16 16,1-4-272-16,0 2-48 0,0 0-16 0,0 0 0 0,1-2-320 0,-1 0-64 15,1 0-16-15,0 0 0 0,0 0-208 0,0 0-64 16,0 0 0-16,-2 0 0 0,2-2-128 0,0 0 0 0,0 0 0 15,0-2 128-15,0 1-128 0,0 0 0 0,-2-1 0 0,1 1 0 16,-1 1 0-16,-5 2 0 16,0 0 0-16,0 0-176 15,0 0-416-15,0 0-96 0,0 0-16 0,0 0 0 0,-2 6-1472 0,-2 0-288 0,0 1-64 16,0 0-9888 0,0 0-1968-16</inkml:trace>
  <inkml:trace contextRef="#ctx0" brushRef="#br0" timeOffset="106054.72">21763 6901 28383 0,'0'0'1264'0,"0"0"256"0,0 0-1216 0,0 0-304 15,0 0 0-15,0 0 0 0,0 0 1568 0,0 0 256 0,-4 0 48 16,4 0 16-16,0 0-592 0,0 0-112 0,0 0-32 0,0 0 0 15,0 0-352-15,0 0-80 0,0 0-16 0,0 0 0 16,0 0 16-16,3 4 0 0,0 0 0 0,0 0 0 0,1 2-16 16,-1 0 0-16,1 0 0 0,-1 0 0 0,0 3-224 15,0-1-48-15,0-1-16 0,0 2 0 0,0 1-96 0,1 1-32 16,-1-2 0-16,1 0 0 16,0 0-112-16,-1 1-32 0,1-2 0 0,-1-1 0 0,0 0-144 0,1 0 0 15,-1 1 0-15,1-1 128 0,-1-1-128 0,0 0 0 16,-1-2 0-16,-2-4 0 15,0 0-896-15,3 5-176 0,-3-5-16 0,3 6-16 16,-3-6-1168-16,2 6-224 0,-2-6-64 0,2 6-15376 0</inkml:trace>
  <inkml:trace contextRef="#ctx0" brushRef="#br0" timeOffset="106320.83">21748 7254 15663 0,'0'0'1392'0,"0"0"-1120"0,0 0-272 0,0 0 0 16,0 0 3120-16,0 0 560 0,0 0 112 0,0 0 32 0,0 0-2080 0,0 0-400 15,0 0-96-15,0 0-16 16,0 0-208-16,0 0-64 0,7-2 0 0,-2-1 0 16,0 0 0-16,-1-2 0 15,4-1 0-15,-2 0 0 0,0-3-192 0,0 2-32 16,0-1-16-16,0 0 0 0,-1-1-144 0,1 1-48 0,-1 2 0 0,0-1 0 15,0-1-272-15,-1 3-48 0,0 1-16 0,1-2 0 0,0 1-192 0,0 1 0 16,-2 1 0-16,1 0 0 16,-4 3-1392-16,0 0-368 0,0 0-80 0,0 0-16752 0</inkml:trace>
  <inkml:trace contextRef="#ctx0" brushRef="#br0" timeOffset="106580.86">21790 7252 18431 0,'0'0'1632'0,"0"0"-1312"0,0 0-320 0,0 0 0 16,0 0 3552-16,0 0 640 16,0 0 128-16,3 3 32 0,-3-3-2288 0,3 4-448 0,-3-4-80 15,6 2-32-15,-1 3-608 0,-1-3-112 0,1 0-16 0,0 0-16 16,-5-2-352-16,7 1-64 0,-1-1-16 15,0 1 0-15,-6-1-192 0,7 2-128 0,-1 0 160 0,-1-1-160 0,-5-1 0 0,6-1 0 16,-6 1 0-16,0 0 0 31,6-1-1552-31,-6 1-256 0,0 0-48 0,0 0-9920 0,0 0-1968 0</inkml:trace>
  <inkml:trace contextRef="#ctx0" brushRef="#br0" timeOffset="106818.06">21944 7172 17503 0,'0'0'1552'0,"0"0"-1232"15,0 0-320-15,0 0 0 0,0 0 3424 0,0 0 624 0,0 0 128 0,0 0 32 16,0 0-2288-16,0 0-448 0,0 0-80 0,2 4-32 16,-2-4-784-16,2 5-176 15,-2-5-16-15,1 6-16 0,-1 2-192 16,0 0-48-16,-1 0 0 0,1-1 0 0,-1 1-128 0,0 0 160 15,-1-3-160-15,1 0 160 0,-1 0-160 0,0-1 0 16,2-4 0-16,0 0 0 16,0 0-1344-16,0 0-256 0,0 0-64 0,0 0-14256 0</inkml:trace>
  <inkml:trace contextRef="#ctx0" brushRef="#br0" timeOffset="107195.62">21939 6786 13823 0,'0'0'1216'0,"0"0"-960"0,0 0-256 0,0 0 0 16,0 0 4080-16,3 5 768 0,-1 1 144 0,-1 0 48 0,1 0-2640 0,-1 2-528 15,0-2-96-15,0 2-32 0,-1 0-624 0,1 0-128 16,0 1-32-16,0 0 0 0,0-2-432 0,-1 0-80 15,0 0-32-15,0 0 0 0,0 0-416 0,1-1 128 16,-2-2-128-16,1 1 0 16,0-5-1248-16,0 0-336 0,0 0-64 0,-2 5-15936 15</inkml:trace>
  <inkml:trace contextRef="#ctx0" brushRef="#br0" timeOffset="107851.79">22134 7099 13823 0,'0'0'1216'0,"0"0"-960"15,0 0-256-15,0 0 0 0,0 0 3520 0,0 0 672 16,2-4 128-16,-2 4 32 0,0 0-2496 0,0 0-512 16,0 0-80-16,0 0-32 0,0 0-352 0,0 0-80 0,0 0-16 0,0 0 0 15,0 0 0-15,0 0 0 0,0 0 0 0,-1 7 0 16,-1 1-208-16,0-1-32 0,-1 2-16 0,-1 0 0 0,0 3-112 0,0-2-32 16,0 3 0-16,0-3 0 0,1 2 48 0,0 1 0 15,1-1 0-15,1 0 0 0,-1 0 0 16,2-1 0-16,0-2 0 0,1-3 0 15,-1-6-176-15,4 7-16 0,-1 3-16 0,1-4 0 0,-4-6-224 16,4 4 0-16,-1 0 128 0,-3-4-128 16,5 0 0-16,-5 0 0 0,0 0-144 15,0 0 144-15,6-1-1248 0,-1-2-160 0,-2-2-16 0,-3 5-16 32,0 0-1872-32,0 0-368 0</inkml:trace>
  <inkml:trace contextRef="#ctx0" brushRef="#br0" timeOffset="108046.98">22075 7224 7359 0,'0'0'656'0,"0"0"-528"16,0 0-128-16,0 0 0 0,0 0 6128 0,0 0 1184 15,1-6 240-15,-1 6 64 0,4-4-4512 0,1 0-896 16,-5 4-176-16,6 0-48 0,1 0-896 0,2 0-176 16,-1-1-32-16,-1 0-16 0,2 1-480 0,0 0-112 15,1-1-16-15,0 1 0 0,-1 0-256 0,2 0 0 16,0-3 0-16,1 1 0 0,-3 0-192 0,-1 0-160 15,1-1-32-15,-2 1 0 16,-7 2-3088-16,0 0-624 0</inkml:trace>
  <inkml:trace contextRef="#ctx0" brushRef="#br0" timeOffset="108282.6">22220 7255 15663 0,'-3'-1'1392'0,"3"1"-1120"0,-2 4-272 0,2-4 0 15,0 0 5312-15,0 0 1024 0,-2 5 192 0,2-5 32 0,0 0-4192 16,0 0-832-16,4 5-160 0,-4-5-32 0,0 0-832 0,9-1-144 16,-2 3-48-16,2-1 0 0,0-1-320 0,-1-2 0 15,0-2 0-15,0 2 0 16,-8 2-256-16,9-1-128 0,0-2-32 0,-3 2 0 15,-6 1-2176-15,0 0-432 0,0 0-96 0</inkml:trace>
  <inkml:trace contextRef="#ctx0" brushRef="#br0" timeOffset="108433.37">22292 7280 33567 0,'0'0'1488'0,"0"0"304"0,0 0-1424 0,0 0-368 16,0 0 0-16,2 6 0 0,-1 2 1792 0,-1-8 304 15,0 0 48-15,0 0 16 0,3 6-1456 0,-3-6-304 0,6-2-48 0,-6 2-16 16,7 4-2224-16,1-3-448 0</inkml:trace>
  <inkml:trace contextRef="#ctx0" brushRef="#br0" timeOffset="108652.7">22442 7158 23039 0,'0'0'1024'0,"0"0"192"16,0 0-960-16,0 0-256 0,0 0 0 0,0 0 0 0,-1 7 4112 0,1-2 784 16,0-5 160-16,2 5 16 0,0 1-3392 15,0 0-672-15,1 0-144 0,0 3-32 16,-1-2-528-16,0 1-112 0,-1 0-32 0,0 1 0 0,-1 1-160 16,0-1 0-16,0-1 0 0,0-2 128 15,-1 1-128-15,0-1 0 0,1-6 0 0,-2 6-176 16,2-6-560-16,0 0-112 0,0 0-32 0,0 0 0 15,0 0-2192-15,0 0-448 0</inkml:trace>
  <inkml:trace contextRef="#ctx0" brushRef="#br0" timeOffset="109218.9">22200 6730 19343 0,'0'0'1728'0,"0"0"-1392"0,0 0-336 0,0 0 0 0,0 0 3808 0,0 0 688 16,0 0 144-16,6-2 32 0,-6 2-2336 0,5 0-464 16,2 0-80-16,0 0-32 0,0 0-688 0,-1 0-144 15,3-1-32-15,-2 1 0 0,1-1-384 0,1 1-96 16,0 0-16-16,0-1 0 0,0 1-256 0,1-2-144 15,-1 1 160-15,-1 0-160 0,-2 0 0 0,0 1 0 16,-1 0 0-16,-5 0 0 0,6 0-192 0,-6 0-144 16,0 0-32-16,0 0 0 15,0 0-1840-15,0 0-368 0,0 0-80 0,0 0-9408 16,0 0-1888-16</inkml:trace>
  <inkml:trace contextRef="#ctx0" brushRef="#br0" timeOffset="109415.58">22284 6738 30111 0,'0'0'1344'0,"0"0"256"0,0 0-1280 0,0 0-320 15,-1 5 0-15,-1 2 0 0,0 0 2208 0,0 1 368 0,1 1 80 0,-1-1 16 16,0 2-1216-16,0 0-240 0,2 0-64 0,-1 0 0 16,0 2-592-16,1-1-128 0,0-2-32 0,0 1 0 0,0 0-272 15,0 0-128-15,0-3 0 0,1 1 128 0,-2 0-384 16,2-2-96-16,-1-6-16 0,1 5 0 15,-1 0-2512-15,0-5-512 0</inkml:trace>
  <inkml:trace contextRef="#ctx0" brushRef="#br0" timeOffset="110631.72">22668 6986 5519 0,'0'0'240'0,"0"0"64"0,0 0-304 0,0 0 0 0,0 0 0 16,0 0 0-16,0 0 5136 0,0 0 976 16,0 0 192-16,-2 8 32 0,0 0-4032 0,0 2-800 15,0 1-160-15,0 1-48 0,-1-2-368 0,1 2-80 16,0 0-16-16,1 0 0 0,0-1-48 0,1 2-16 16,0-3 0-16,0 0 0 0,1-2-16 0,1-1-16 15,1 0 0-15,0-2 0 0,-3-5-176 0,3 5-48 16,-3-5 0-16,0 0 0 0,6 1-176 0,0-1-32 15,0-2-16-15,-1-1 0 0,-1 0-112 0,0-3-32 0,0 0 0 0,1 1 0 16,-1 1-144-16,0-1 0 16,0 1 0-16,-4 4 128 0,4-5-128 0,-4 5 0 0,0 0 0 0,0 0 128 0,0 0-128 0,0 0 0 15,0 0 0-15,4 6 0 16,-1 2 0-16,0 0 0 0,-1-2 0 16,1 3 0-16,0-2 176 0,-1 1 48 0,0-2 16 0,0 0 0 0,2-2 112 0,0 0 32 15,-4-4 0-15,5 3 0 0,1-2 80 0,0-1 32 16,2-1 0-16,-1-1 0 0,1-2 0 0,0-1 0 15,1-2 0-15,-1 0 0 16,0-1-176-16,-1 1-16 0,2-3-16 0,-1 1 0 0,-1 0-144 0,0-1-16 16,-1 0-128-16,-2 0 192 0,1 1-192 0,0-1 0 15,-1 0 128-15,0 0-128 0,0 0 0 0,1 2 0 16,-2 1 0-16,0-2 0 16,1 0-512-16,-1 0 16 0,0 1 0 0,-2 0 0 15,0 2-1488-15,-1 6-320 0,0 0-48 0,-1-5-11168 16,0 1-2240-16</inkml:trace>
  <inkml:trace contextRef="#ctx0" brushRef="#br0" timeOffset="111074.47">22706 6883 15663 0,'0'0'688'0,"0"0"144"0,4-4-656 0,-1-1-176 0,0-1 0 0,1 1 0 0,0-2 4432 0,0 1 864 16,0 0 160-16,-1-3 48 0,-1 0-3296 0,1 2-656 16,0 0-128-16,1-1-16 0,1 1-512 0,-1 1-80 15,0 0-32-15,0 2 0 0,0 0-176 0,-4 4-32 16,0 0-16-16,5 0 0 0,0 1-80 0,-1 1-16 16,-4-2 0-16,5 6 0 0,-1 0-112 0,-1 1-32 15,0 2 0-15,0 1 0 0,0-2-64 0,0 1 0 16,1 0-16-16,-1 1 0 0,0-2-64 0,0 1-16 15,-1-2 0-15,0 0 0 0,0-2-160 0,-2-5 0 0,3 5 0 0,-3-5 0 0,0 0 0 16,0 0-304-16,4 4 48 0,-4-4 16 31,0 0-2576-31,0 0-512 0,6 0-96 0</inkml:trace>
  <inkml:trace contextRef="#ctx0" brushRef="#br0" timeOffset="111649.02">23020 7163 10127 0,'0'0'896'0,"0"0"-704"16,0 0-192-16,0 0 0 0,0 0 2048 0,0 0 384 15,0 0 80-15,0 0 16 0,0 0-432 0,0 0-96 0,-3 4-16 0,-1 1 0 16,0-1-624-16,-1 2-128 0,1 1-16 0,-2 1-16 15,0 0-80-15,0 2-16 16,-1 0 0-16,0 2 0 0,1-1-96 0,1 1-32 0,0-1 0 0,1 0 0 16,0-1-16-16,1-1-16 0,1-2 0 0,1 1 0 15,1 0-304-15,1-2-48 0,-1-6-16 0,3 5 0 16,0 1-288-16,1-1-64 0,-4-5-16 0,5 3 0 16,-5-3-208-16,5 0 0 0,2-4 0 0,-1 1 0 15,0 1-144-15,-1-2-128 16,-1-1-32-16,0 0 0 0,0 0-1936 15,-1 0-400-15,0 0-80 0</inkml:trace>
  <inkml:trace contextRef="#ctx0" brushRef="#br0" timeOffset="111822.58">22916 7262 9215 0,'0'0'400'0,"0"0"96"0,0 0-496 0,6 1 0 16,2-1 0-16,-1 0 0 0,0 1 6624 0,0-1 1232 15,-1-1 240-15,1 1 48 0,0 0-5056 0,1 0-1008 16,1 0-208-16,0 0-32 0,-1-1-1040 0,1 0-208 0,1-1-32 15,-1 0-16-15,0-2-416 0,-2 1-128 16,1 0 0-16,0 0 0 16,-1-1-1552-16,-2 0-432 0,1-1-64 0</inkml:trace>
  <inkml:trace contextRef="#ctx0" brushRef="#br0" timeOffset="112570.61">23293 7172 22687 0,'0'0'1008'0,"0"0"208"0,0 0-976 0,0 0-240 0,0 0 0 0,0 0 0 16,0 0 2016-16,0 0 352 0,0 0 80 0,0 0 16 15,5-6-688-15,-5 6-144 0,2-8-32 0,0 1 0 16,-2-1-448-16,0 2-80 0,0-2-32 0,0 1 0 0,1-2-320 0,-1-1-64 16,-1 0-16-16,1 1 0 0,0-2-224 15,0 1-48-15,-2 0-16 0,1-2 0 0,-1-1-64 0,1-1-16 16,-1 1 0-16,0 3 0 0,-1-2 64 0,0 1 16 15,1-1 0-15,1 2 0 0,0 0 32 0,1-2 0 16,0 1 0-16,1 5 0 0,0 0-192 16,1 0-48-16,0-1 0 0,2 0 0 0,-1 0-144 15,1 1 192-15,0 1-192 0,0-1 192 0,0 0-192 0,2 0 0 16,-1 1 144-16,1 1-144 0,-1 2 0 0,0 1 144 16,0 0-144-16,1 1 0 0,0 0 128 0,0 0-128 15,0 0 0-15,1 1 0 0,1 0 0 0,-1 1 0 16,0 0 0-16,2 0 0 0,0-1 0 0,-5 0 0 15,0 1-128-15,0 0 128 16,-1 1-480-16,-3-3 0 0,4 5 0 0,-2-2 0 16,-2-3-1168-16,-1 9-224 0,-1-1-48 0,-2 0-11008 15,-2 0-2176-15</inkml:trace>
  <inkml:trace contextRef="#ctx0" brushRef="#br0" timeOffset="112762.49">23177 7026 8287 0,'0'0'368'0,"0"0"80"0,0 0-448 0,0 0 0 0,0 0 0 0,4-1 0 0,0 1 6784 0,1 1 1280 16,2 1 256-16,1-2 64 0,0 0-5056 16,0 0-1024-16,3 0-192 0,2 0-32 15,0 0-1200-15,-1 0-240 0,2 0-64 0,-1 0 0 0,0 0-416 0,0 0-160 16,0-4 0-16,0 3 144 0,-2 1-144 16,1-2-192-16,-1 1 32 0,2-1 16 15,-3-2-2080-15,-5 3-400 0,0 0-96 0</inkml:trace>
  <inkml:trace contextRef="#ctx0" brushRef="#br0" timeOffset="113255.37">23294 6727 7359 0,'0'0'656'0,"0"0"-528"15,0 0-128-15,0 0 0 0,0 0 4480 0,0 0 848 32,0 0 176-32,0 0 48 0,8-2-2608 0,-8 2-528 0,5-6-112 0,0 1 0 15,2 0-800-15,-1 0-160 0,0-1-16 0,1-1-16 16,0 0-384-16,1-1-80 0,-1-1-16 0,1 1 0 0,-2 0-256 0,-1 2-48 16,1-1-16-16,0 1 0 15,-1-1-128-15,-1 2-16 0,-4 5-16 0,0 0 0 16,0 0-112-16,0 0-32 0,0 0 0 0,0 0 0 15,0 0-32-15,0 0-16 0,0 0 0 0,0 0 0 16,6 7 32-16,-6-7 16 0,6 8 0 0,-6-8 0 16,6 8-208-16,0-2 144 0,-6-6-144 0,7 9 128 15,-1-1-128-15,-1 1 0 0,-5-9 0 0,7 8 128 0,-2-2-128 0,-5-6 0 16,6 5 0-16,-6-5 0 16,7 8 0-16,-7-8 0 0,7 7-224 0,-7-7 80 15,0 0-2864-15,5 7-576 0</inkml:trace>
  <inkml:trace contextRef="#ctx0" brushRef="#br0" timeOffset="113841.38">23521 7152 12895 0,'0'0'576'0,"0"0"112"0,0 0-560 0,0 0-128 0,0 0 0 0,0 0 0 15,0 0 4272-15,0 0 816 16,0 0 160-16,0 0 48 0,0 0-3264 0,0 0-656 0,-2 7-128 0,2-7-32 16,-4 11-576-16,0-4-112 0,1 1-16 0,1 0-16 15,-2 1-160-15,0 1-16 0,0-1-16 16,-1 2 0-16,1 0 32 0,-1 3 16 0,-1-2 0 0,1 0 0 16,0-2 224-16,3 0 64 0,-1-3 0 15,1 1 0-15,1 0 48 0,1 0 16 0,0-8 0 0,2 8 0 16,-2-8-336-16,0 0-64 0,5 5-16 0,-5-5 0 0,6 4-160 15,-6-4-128-15,10 0 144 0,-2-2-144 16,1 0 0-16,0-1 0 0,-2-1 0 0,-1-1 0 0,0 0-160 0,-1-1-128 16,-1 0-32-16,0-2 0 15,-1 2-1824-15,-1-1-368 0,-2 7-80 0,-1-8-15024 16</inkml:trace>
  <inkml:trace contextRef="#ctx0" brushRef="#br0" timeOffset="113999.96">23427 7259 9215 0,'0'0'400'16,"0"0"96"-16,0 0-496 0,0 0 0 0,0 0 0 0,0 0 0 0,0 0 6384 0,0 0 1168 16,0 0 256-16,0 0 32 0,0 0-4960 0,0 0-1008 0,0 0-192 0,6 0-32 15,-6 0-1056-15,8-2-208 0,0 0-32 0,0 0-16 32,0 1-336-32,0 1-160 0,-8 0 16 0,11-5 0 15,-1 0-2608-15,1 0-512 0</inkml:trace>
  <inkml:trace contextRef="#ctx0" brushRef="#br0" timeOffset="114450.63">23767 7140 25103 0,'0'0'1104'0,"0"0"240"0,0 0-1072 0,0 0-272 0,-6-3 0 0,6 3 0 15,-5-6 2176-15,5 6 368 0,-6-5 80 0,3 0 0 16,0-1-1040-16,0 1-224 0,1 0-32 0,0-3-16 16,0 0-464-16,-1 0-80 0,0-1-32 0,1 0 0 15,2-1-160-15,0 0-16 0,1 0-16 0,1 0 0 0,1-3-112 0,0 0-32 16,1 1 0-16,1 0 0 0,-1-2 16 16,2 2 0-16,1-1 0 0,1 0 0 15,-1 1 32-15,-1 2 16 0,0-1 0 0,-1 0 0 0,2 0-96 0,0 1-32 16,-1 0 0-16,0 1 0 0,1 1-336 0,-1 0 0 15,-1 2 0-15,1-1 128 0,-1 1-352 0,1 2-64 16,-1 0-16-16,-5 4 0 16,0 0-1344-16,0 0-272 0,6 0-48 0,-6 0-11280 15,0 0-2240-15</inkml:trace>
  <inkml:trace contextRef="#ctx0" brushRef="#br0" timeOffset="114805.14">23875 6953 5519 0,'0'0'496'0,"0"0"-496"0,0 0 0 0,0 0 0 16,0 0 4480-16,0 0 784 0,8 0 176 0,-8 0 16 0,0 0-2240 0,8 5-448 15,-2 0-80-15,-6-5-32 0,7 7-608 0,-1 0-128 16,0 1-32-16,-1 0 0 0,-1-1-928 0,-1 2-192 16,1 0-48-16,0-1 0 0,-1 0-272 0,1-1-64 15,1 2-16-15,0-2 0 0,-1 1-368 0,1 0 0 16,1-1 0-16,-6-7 128 0,0 0-288 0,8 7-48 16,-8-7-16-16,9 5 0 15,-9-5-560-15,11 4-112 0,-11-4-32 0,0 0 0 16,10 3-208-16,-10-3-32 0,0 0-16 0,0 0 0 15,0 0-224-15,0 0-64 0,0 0 0 0,0 0 0 16,0 0-992-16,-5 1-208 0,-6-1-32 0,1 1-16 0</inkml:trace>
  <inkml:trace contextRef="#ctx0" brushRef="#br0" timeOffset="114984.69">23834 7111 23487 0,'0'0'1040'0,"0"0"224"0,1-6-1008 0,1-2-256 16,1 0 0-16,1 2 0 0,0 1 2880 0,1-1 544 0,1-1 96 0,1 2 32 15,-1 0-1264-15,0-2-256 0,-2 2-48 0,2 2-16 16,0-1-800-16,1-1-144 0,0-2-48 0,1 1 0 0,0 0-656 0,-1 1-144 16,1-1-32-16,0 2 0 15,1-1-144-15,-1 1-144 0,-8 4 144 0,8-5-208 32,-2-2-1728-32,0 1-352 0,0 1-64 0,-1 0-10144 0,-2-1-2032 0</inkml:trace>
  <inkml:trace contextRef="#ctx0" brushRef="#br0" timeOffset="115322.56">24108 6752 5519 0,'0'0'240'0,"0"0"64"15,0 0-304-15,0 0 0 0,0 0 0 0,0 0 0 0,0 0 5312 0,0 0 1024 16,0 0 192-16,3 8 32 0,-3-8-3872 0,5 8-784 15,1-3-160-15,1-1-16 0,0 1-96 0,2 2-16 0,-1-2 0 16,1 1 0-16,2-1-528 0,-2 2-96 16,0-1-32-16,0 2 0 0,0 0-224 0,-1 2-48 15,1 1-16-15,-2 0 0 0,-1 0-208 0,0 1-32 0,0 3-16 0,-2-3 0 16,0 3-240-16,-1-2-48 0,1-1-128 16,-1 1 192-16,-1-1-192 0,0 1 0 0,-2-2 128 0,-2 2-128 15,0-3 0-15,-1 1 0 16,0-2 0-16,0 0 0 0,-2-3 0 0,5-6 128 0,-4 8-128 0,4-8 0 31,0 0-320-31,0 0-128 0,0 0 0 0,0 0-16 0,0 0-1360 0,0 0-272 16,0 0-48-16,0 0-16 0,0 0-816 0,0 0-160 15</inkml:trace>
  <inkml:trace contextRef="#ctx0" brushRef="#br0" timeOffset="115809.25">24398 6680 14735 0,'0'0'1312'0,"0"0"-1056"16,0 0-256-16,0 0 0 0,0 0 4736 0,0 0 880 0,0 0 176 0,5 6 32 15,1-1-2928-15,-2 1-592 0,1 1-112 0,1 1-16 16,0 2-912-16,2 0-176 0,0 0-48 0,0 1 0 15,1 0-480-15,1 1-112 0,0 1 0 0,0 3-16 16,-1 0-240-16,1 0-32 0,-2 2-16 0,1-2 0 16,-3 1-144-16,1 1 0 0,-2 0 0 0,-1 1 128 15,0-3-128-15,-2 2 0 0,-1 1 0 0,-1-4 128 16,-2 0-128-16,-1 0 160 0,-1 1-160 0,0 0 160 16,0-2 32-16,-1 0 0 0,0-2 0 0,0-1 0 0,0 0-192 15,0-2 128-15,0-1-128 0,2-2 128 0,3-6-128 0,0 0 0 16,-5 7 0-16,5-7 0 31,0 0-512-31,-5 5 0 0,2-3 16 0,3-2 0 0,0 0-1568 16,0 0-320-16,0 0-64 0</inkml:trace>
  <inkml:trace contextRef="#ctx0" brushRef="#br0" timeOffset="117456.52">19421 8106 26207 0,'0'0'1152'0,"0"0"256"0,0 0-1136 0,0 0-272 15,1 10 0-15,-1-10 0 0,0 0 1936 0,0 0 336 0,5 3 64 0,0-2 16 0,0 1-784 0,2-1-160 16,1-1-16-16,0-1-16 15,1 0-624-15,1 0-128 0,0 1-32 0,4-1 0 0,0 1-304 0,-2-3-64 16,0 1-16-16,-1 2 0 16,-1-2-208-16,-2 4 0 0,0-1 0 0,-8-1-160 15,5 4-2080-15,-5-4-432 0,1 6-80 0</inkml:trace>
  <inkml:trace contextRef="#ctx0" brushRef="#br0" timeOffset="117693.9">19438 8266 19343 0,'0'0'1728'0,"0"0"-1392"16,0 0-336-16,0 0 0 0,0 0 3104 0,0 0 544 16,0 0 128-16,0 0 0 0,0 0-1344 0,0 0-256 15,0 0-64-15,0 0-16 0,0 0-752 0,0 0-128 16,0 0-48-16,6 0 0 0,-1 0-320 0,2 0-64 0,1 0-16 0,1 0 0 16,-1 0-224-16,2 0-48 15,0 0-16-15,2 0 0 0,-1 0-208 0,2 0-32 16,0 0-16-16,-1 0 0 0,0 0-224 0,-1 0 128 15,0 1-128-15,-2 0 0 0,-1 0 0 0,-1 1-256 0,-1 1 16 0,-1-1 16 32,-5-2-1920-32,4 4-384 0,-1 2-80 0</inkml:trace>
  <inkml:trace contextRef="#ctx0" brushRef="#br0" timeOffset="120002.29">19906 8142 7359 0,'0'-9'320'0,"0"9"80"0,0 0-400 0,0 6 0 0,-1-13 0 0,0 1 0 16,1 6 4848-16,-1-5 880 0,0 0 176 0,1 5 48 0,0 0-3904 0,-1-5-768 15,0 0-144-15,1 5-48 0,-4-4-272 0,0 1-64 16,-1 2-16-16,0 0 0 0,1 1 96 0,-1 1 32 15,-2 3 0-15,0 1 0 0,0 0-128 0,0 2-32 16,0 1 0-16,1-1 0 0,1 1-160 0,1-3-32 16,0 1-16-16,1 1 0 0,1-1 0 0,1 0 0 15,1-6 0-15,0 0 0 0,3 7-496 0,3-3 128 16,0-1-128-16,-1 2 0 0,2 0 0 0,0 0 0 16,1-2 0-16,1 1 0 0,-1 1 0 0,-1 0 0 15,-1-1 0-15,0 1 0 0,0-1 0 0,0 1 0 16,-1 1 0-16,-2 1 0 0,-1 0 128 0,-1 1 0 15,-2 1-128-15,-1-1 192 0,-2 2 64 0,-1 1 16 0,-1 0 0 16,-1-2 0-16,0 0-80 0,0 0 0 16,0-1-16-16,-2-3 0 0,0 0-176 0,1-2 0 15,1-2 144-15,1-1-144 0,0-2 0 0,2-1 0 0,0-1 0 16,0-1 0 0,1 0-368-16,1-3-144 0,2 1-16 0,0 0-16 15,1 2-2144-15,2-2-448 0,1 1-64 0</inkml:trace>
  <inkml:trace contextRef="#ctx0" brushRef="#br0" timeOffset="120190.56">20030 8224 30575 0,'0'0'1344'15,"-2"5"304"-15,0-1-1328 0,0 2-320 0,1 0 0 0,-1 0 0 0,0 1 1392 0,2-1 208 16,-1 0 32-16,0-1 16 15,0 0-960-15,1-5-192 0,0 0-48 0,0 0 0 0,0 0-448 0,0 0 0 16,0 0-128-16,0 0 128 16,0 0-2080-16,2-5-304 0,0-1-64 0</inkml:trace>
  <inkml:trace contextRef="#ctx0" brushRef="#br0" timeOffset="120342.52">20073 8022 26079 0,'0'0'1152'0,"-4"2"256"0,-1 2-1136 0,0 0-272 16,5-4 0-16,-5 4 0 0,1 0 1296 0,0 0 208 0,0 0 32 0,1 0 16 16,3-4-992-16,0 0-208 15,0 0-32-15,0 0-16 0,0 0-560 0,5 2-96 0,1 1-32 0</inkml:trace>
  <inkml:trace contextRef="#ctx0" brushRef="#br0" timeOffset="120803.42">20223 8129 25103 0,'0'0'1104'0,"0"0"240"0,-2 6-1072 0,0 1-272 0,-1-2 0 0,0 2 0 0,0 0 1440 0,0 1 224 16,0 2 64-16,-1-2 0 16,0 1-960-16,-1 2-192 0,0 1-48 0,3-1 0 15,-1 0-272-15,1-1-48 0,-1 0-16 0,1-3 0 0,2-1-192 0,0 0 0 16,0-6 128-16,0 0-128 15,0 0 0-15,0 0 0 0,0 0 0 0,7-2 0 0,-1-2 0 0,0 0-160 16,-1-2 32-16,1-1 0 0,0-1-128 0,-1 0-32 16,0 0 0-16,0 1 0 15,-1-2-128-15,0 0-32 0,0 0 0 0,0 0 0 0,0 2 224 16,-2-1 32-16,0 2 16 0,0-2 0 0,0 0 176 0,-1 2 0 16,-1 6 0-16,0 0 0 0,-1-5 240 0,1 5-32 15,0 0 0-15,0 0 0 0,0 0 496 0,0 0 80 16,0 0 32-16,-3 6 0 0,0 1-160 0,1 0-16 15,0 0-16-15,1 0 0 0,0 2-48 0,-1 0-16 16,2 1 0-16,0 2 0 0,1 2-144 0,0 0-32 16,0 3 0-16,0-1 0 0,0 3 48 0,0 1 0 15,0 0 0-15,-1 2 0 0,0-2 32 0,0 1 16 0,1-2 0 16,-1 0 0-16,-1-3-32 0,0 0-16 0,0 0 0 16,-1-2 0-16,0-1-144 0,0-1-32 15,1-2 0-15,-1-3 0 0,0 1-256 0,0-3 160 0,0 0-160 16,2-5 128-16,0 0-128 0,0 0 0 0,0 0 0 0,0 0 0 31,-2-4-608-31,-1-2-48 0,1-2-16 0,2-1 0 0,0-3-2400 16,1-1-496-16</inkml:trace>
  <inkml:trace contextRef="#ctx0" brushRef="#br0" timeOffset="121221.12">20311 8186 18431 0,'0'0'1632'0,"0"0"-1312"0,0 0-320 0,0 0 0 16,0 0 3072-16,0 0 560 0,0 0 96 0,0 0 32 0,5 3-2080 0,0 0-400 16,0 1-96-16,0 1-16 0,0 1-400 0,0 1-64 15,-1 0-32-15,0 1 0 0,1 0-32 0,-2 2 0 16,0 0 0-16,-2 1 0 0,-1 0-48 0,0 1-16 16,0-1 0-16,0 0 0 0,0-2 0 0,0-1-16 15,0-1 0-15,0-1 0 0,0-6-208 0,0 0-32 16,0 0-16-16,0 0 0 0,0 0-96 0,0 0-16 15,3-8 0-15,1-1 0 0,1-1-192 0,0-4 176 16,0 0-176-16,1 0 160 0,2-2-160 0,0 0 0 16,0 1 0-16,1 1 0 0,1 2 0 0,1-1 0 0,-2 4 0 0,0 0 0 15,0 3 0-15,0 0 0 0,-2 1 0 16,-1 3 0-16,1 4 0 0,-1-2 0 0,0-3 0 16,0 3 0-16,-2 4 0 0,0 1 0 0,0-2 0 0,0 2 0 15,-2 2 0-15,-1 0 192 0,2-1-192 0,-1 3 192 16,0-1 64-16,-1 1 32 15,0 0 0-15,0 0 0 0,1 1-128 0,-1 0-32 0,1 0 0 0,0-2 0 16,0 0-128-16,1 1 0 0,-2-1 0 16,1-1 128-16,0-2-288 0,1 0-64 0,-3-5-16 0,5 2 0 15,-5-2-1792-15,7 1-352 16,-1-2-80-16,1-1-16464 0</inkml:trace>
  <inkml:trace contextRef="#ctx0" brushRef="#br0" timeOffset="121597.09">20751 8355 14735 0,'0'0'1312'0,"0"0"-1056"0,0 0-256 0,0 0 0 16,0 0 3040-16,0 0 544 0,0 0 128 15,0 0 0-15,0 0-1520 0,0 0-304 0,0 0-64 0,0 0-16 16,0 0-208-16,0 0-32 15,-3-4-16-15,0-1 0 0,0-1-336 0,0-1-80 0,0-1-16 0,0-1 0 16,0-3-304-16,0 1-64 0,1-2-16 16,0 1 0-16,0-2-176 0,0 0-48 15,0 1 0-15,0 0 0 0,0 0-160 0,1 0-32 0,1 0-16 16,1-2 0-16,0 1-176 0,2 0-128 0,-1 1 192 0,2-1-192 16,0 1 144-16,1-1-144 0,0 0 0 0,1 1 144 0,0-1-144 0,1 0 0 31,-1 1 0-31,1 0 128 0,0 1-128 0,0 0 0 0,2 2 0 15,-1-2 0-15,-1 2 0 0,-1 4 0 0,0-2 0 0,0 3 0 16,2-1 0-16,-1 1 0 0,-2 2 0 0,2-2 0 16,0 1-400-1,1 0-16-15,0 1 0 0,-1 0 0 16,-1 1-1696-16,-2 1-352 0,-4 1-64 0,0 0-16672 0</inkml:trace>
  <inkml:trace contextRef="#ctx0" brushRef="#br0" timeOffset="123914.93">21012 8090 12895 0,'0'0'576'0,"0"0"112"0,0 0-560 0,1-5-128 0,-1 5 0 0,2-5 0 16,0 0 3648-16,0 0 704 0,0-1 144 0,1 1 32 0,1 0-2416 0,0-1-464 16,-1 0-112-16,2 0 0 0,0 2-400 0,0-1-80 15,0-2-16-15,0 2 0 0,0 1-400 0,2 1-64 16,0-1-32-16,0 1 0 16,1 2-352-16,0-1-192 0,-2 2 192 0,1 2-192 0,0-2 128 0,0 3-128 15,0 1 0-15,-1 0 0 0,0 2 128 0,-2 2-128 16,-1 1 192-16,0 1-192 0,-2 0 512 0,-1 1-16 15,-1 2 0-15,-2 0 0 0,0 0 208 0,-2 0 32 0,-1 3 16 0,-1-1 0 16,-2 1-16-16,-1 0 0 0,1 0 0 16,-1 1 0-16,0 0 16 0,0 1 0 0,0 0 0 15,2-3 0-15,0 1-240 0,0-1-32 0,2-2-16 16,-1-1 0-16,1 0-160 0,1-2-48 0,0-2 0 0,1 0 0 16,0-3-256-16,4-5 160 0,-2 5-160 0,2-5 128 15,0 0-128-15,0 0 0 0,0 0 0 16,0 0 0-16,5-2 0 0,1-1 0 15,0-1 0-15,1 0 0 0,1-1 0 0,1 0 128 0,1 1-128 0,1 0 128 16,0 0 16-16,1 0 0 16,0 1 0-16,-2 1 0 0,-1 0-144 0,1 2 128 0,0 0-128 0,0 0 128 0,-1 1-128 0,1 0 0 15,-1 1 0-15,0-1 128 16,-1 1-128-16,-1 0 0 0,-1 1 0 0,-1 0 0 16,-5-3 0-16,5 4-272 0,-5-4 64 0,4 4 16 31,-4-4-384-31,0 0-64 0,0 0 0 0,0 0-16 0,0 0-1120 0,0 0-208 15,0 0-64-15,0 0 0 0,0 0-928 0,4-4-192 0,0 0-32 16</inkml:trace>
  <inkml:trace contextRef="#ctx0" brushRef="#br0" timeOffset="124160.17">21385 8194 7359 0,'0'0'320'0,"0"0"80"0,0 0-400 0,0 0 0 0,0 0 0 0,0 0 0 0,0 0 6704 0,0 0 1248 0,0 0 256 0,0 0 48 16,0 0-5376-16,0 0-1088 0,0 0-224 16,0 0-32-16,0 0-864 0,0 0-160 0,0 0-48 0,0 0 0 15,0 0-464-15,0 0 128 0,0 0-128 16,0 0 0-1,0 0-1024-15,0 0-256 0,0 0-64 0,0 0-17024 0</inkml:trace>
  <inkml:trace contextRef="#ctx0" brushRef="#br0" timeOffset="124450.72">21489 8032 11055 0,'0'0'480'0,"0"0"112"16,2-5-464-16,-2 5-128 0,0 0 0 0,0 0 0 0,0 0 5552 16,0 0 1088-16,0 0 208 0,0 0 64 0,0 0-4400 15,0 0-864-15,4 5-176 0,-2 1-48 0,-1 1-528 0,-1 2-128 16,0 0 0-16,-1 2-16 16,0 2-176-16,-1-2-48 0,0 3 0 0,0 0 0 15,0-1-48-15,1 0-16 0,1 1 0 0,-1 2 0 16,-1-2-48-16,1 0-16 0,1 0 0 0,0-3 0 15,1 1-208-15,1-1-64 0,0-2 0 0,0-2 0 0,1 0-128 0,0-2 0 16,1-1-192-16,-4-4 192 16,0 0-1328-16,4 3-144 0,-4-3-16 0,0 0-16 15,0 0-1904-15,0 0-384 0</inkml:trace>
  <inkml:trace contextRef="#ctx0" brushRef="#br0" timeOffset="125098.49">21850 8105 8287 0,'0'0'736'0,"0"0"-592"16,0 0-144-16,0 0 0 0,0 0 4336 0,0 0 832 0,0 0 160 0,0 0 48 15,0 0-3856-15,0 0-768 0,0 0-160 0,0 0-9104 16,0 0-1840-16</inkml:trace>
  <inkml:trace contextRef="#ctx0" brushRef="#br0" timeOffset="125491.53">21870 8072 26255 0,'0'0'1152'0,"0"0"256"0,0 0-1120 0,0 0-288 0,0 0 0 0,0 0 0 16,0 0 1920-16,0 0 336 0,0 0 64 15,0 0 16-15,0 6-720 0,0 1-144 0,0 0-16 16,0-1-16-16,0 1-608 0,-1 3-112 0,1 1-16 0,0 0-16 16,0-1-368-16,0 1-80 0,0 3-16 0,0-1 0 15,0-1-224-15,0 4 0 0,0 0 0 0,0-3 0 16,-1 1 0-16,0-1-192 0,0-2 16 0,0-1 0 16,0-1-1744-16,0-2-368 15,0-1-64-15</inkml:trace>
  <inkml:trace contextRef="#ctx0" brushRef="#br0" timeOffset="125665.03">21831 8216 21183 0,'0'0'1888'0,"4"-4"-1504"0,-3 0-384 16,-1 4 0-16,5-2 4272 0,0 2 784 16,0-3 144-16,0 2 48 0,0 0-2976 0,2 1-592 15,0-2-112-15,1 2-32 0,0 0-1024 0,1 0-224 0,-1-1-32 16,3 0-16-16,0 1-240 0,2-1-288 15,0-1 64-15,1 0-13424 0,-1 0-2688 16</inkml:trace>
  <inkml:trace contextRef="#ctx0" brushRef="#br0" timeOffset="126360.61">22280 8338 8287 0,'0'0'368'0,"0"0"80"0,0 0-448 0,0 0 0 0,0 0 0 0,0 0 0 16,0 0 5952-16,0 0 1088 0,-4-2 240 0,0 0 32 16,0-1-4304-16,1-1-848 0,0 0-176 0,1-1-48 0,-1 0-672 15,1-2-144-15,0 0-32 0,1 1 0 16,-1-4-416-16,0 1-96 0,1 1 0 0,0-2-16 16,1-2-176-16,-1 1-48 0,0-1 0 0,1-1 0 0,0 1-80 0,1-2 0 15,0-1-16-15,1 0 0 0,0 1-80 0,1-1-16 16,-2 1 0-16,3-1 0 0,0 0-144 0,1 1 128 15,0 1-128-15,1 0 128 0,-1 1-128 0,0 0 0 16,-1 3 0-16,1 0 0 0,0 2 0 0,1-1 0 0,-1 2 0 0,2 2 0 16,0-1-176-16,-1 3-64 0,-6 2-16 0,8-2 0 31,-8 2-1248-31,7-3-256 0,1 2-48 0,-1 0-11760 16,-7 1-2336-16</inkml:trace>
  <inkml:trace contextRef="#ctx0" brushRef="#br0" timeOffset="126640.64">22412 8144 10127 0,'0'0'448'0,"0"0"96"0,5-2-544 0,-5 2 0 16,5-2 0-16,1 1 0 0,-1-1 6432 0,2 2 1184 0,0-2 224 0,-1 2 48 15,0-1-4896-15,0 1-992 0,1 0-192 0,-1 0-32 16,1-1-1008-16,2 0-192 0,-1 0-32 0,0 0-16 0,0 1-400 0,1-1-128 16,1-1 0-16,-2 1 0 0,-1 1-256 0,0 0-128 15,-1 0 0-15,0-1-16 16,-1 1-2784-16,-5 0-544 0</inkml:trace>
  <inkml:trace contextRef="#ctx0" brushRef="#br0" timeOffset="126931.3">22678 8005 10127 0,'0'0'896'0,"0"0"-704"0,0 0-192 0,0 0 0 15,0 0 3920-15,-1 6 752 0,0 2 160 0,0 0 32 16,-1-1-2400-16,1 1-480 0,0 1-80 0,0 0-32 16,-1 1-400-16,1 2-64 0,-1-3-32 0,1 1 0 15,-1 3-480-15,0-1-80 0,1 0-32 0,0 0 0 16,-1 2-480-16,0-2-112 0,0-1 0 15,2 0-16-15,-1-1-176 0,1-1 0 16,0-1 0-16,0-3-176 16,1 0-1744-16,-1-5-368 0,1 5-64 0</inkml:trace>
  <inkml:trace contextRef="#ctx0" brushRef="#br0" timeOffset="127298.1">22748 7945 17503 0,'0'0'1552'0,"0"0"-1232"0,0 0-320 0,0 0 0 16,0 0 3664-16,0 0 688 16,0 0 128-16,0 0 16 0,0 0-2208 0,0 0-448 0,4 6-96 0,1 1-16 15,0-2-752-15,1 1-144 16,1 1-48-16,1 0 0 0,1 1-400 0,2 1-96 15,0-3-16-15,0 2 0 0,-1 2-272 0,1 1 128 16,-1 0-128-16,-1 0 0 0,-2 1 128 0,1 1-128 0,-2-1 0 0,0 0 0 16,-2 2 128-16,1 0-128 0,-1-1 0 0,-2 1 0 15,-3 1 0-15,0-1 128 16,-2 2-128-16,0-2 0 0,-1-1 176 0,-1 0-176 0,-1 0 160 16,0-1-160-16,0-2 320 0,1 2-48 0,-1-4 0 0,0-1 0 0,1-1-64 0,-1-2-16 31,0 0 0-31,0-1 0 0,0-1-192 0,2-2-256 15,0-1 48-15,4 1 16 0,-3-4-1856 0,3 4-352 0,0-5-80 0,1-1-15264 16</inkml:trace>
  <inkml:trace contextRef="#ctx0" brushRef="#br0" timeOffset="127543.23">23054 8169 29951 0,'0'0'1328'0,"0"0"272"0,0 0-1280 0,-4-3-320 16,0 4 0-16,4-1 0 0,-3-2 1984 0,3 2 320 15,-4 2 80-15,4-2 16 0,0 0-1376 0,0 0-288 16,-5 2-48-16,1-1-16 0,4-1-816 0,0 0-176 15,0 0-16-15,0 0-11600 16,0 0-2320-16</inkml:trace>
  <inkml:trace contextRef="#ctx0" brushRef="#br0" timeOffset="127944.8">23233 8348 27519 0,'0'0'1216'0,"0"0"256"0,0 0-1168 0,0 0-304 0,0 0 0 0,0 0 0 0,0 0 1760 0,-4-4 288 15,0 1 64-15,1-1 16 0,1 0-640 0,0-1-128 16,0-1-16-16,0 1-16 0,0-1-416 0,0-4-80 16,0 0 0-16,1-2-16 0,0 0-320 0,0-2-64 15,-2 0-16-15,2 1 0 0,0-1-32 0,0-1-16 16,1 0 0-16,1 0 0 0,1-1 32 0,1 2 16 16,2-4 0-16,0 3 0 0,1 2 96 0,-1-1 32 15,2-3 0-15,1 2 0 0,0 0-272 0,0 2-48 16,0-1-16-16,0 1 0 0,1 0-208 0,-1 3 0 15,0 1 0-15,0-1 0 0,-1 2 0 0,1 1-240 0,-1 1 32 0,0 1 0 32,-2 2-1168-32,0 0-224 0,-5 3-64 0,0 0 0 15,0 0-1312-15,0 0-272 0</inkml:trace>
  <inkml:trace contextRef="#ctx0" brushRef="#br0" timeOffset="128232.96">23355 8132 20271 0,'0'0'1792'0,"0"0"-1424"0,0 0-368 0,6 0 0 0,-6 0 4048 0,7 0 752 15,1-1 128-15,0 0 48 0,0 0-2720 0,-2 0-528 16,0 0-128-16,0 0 0 0,1 0-832 0,0 1-144 0,0 1-48 0,0-2 0 16,-2 1-576-16,1 0 0 0,1 0 0 0,-2 0 0 31,0 0-1440-31,1 0-208 0,-1 0-32 0,0 0-16 16,-1-1-1584-16,2 0-320 0</inkml:trace>
  <inkml:trace contextRef="#ctx0" brushRef="#br0" timeOffset="128520.07">23597 8000 9215 0,'0'0'816'16,"0"0"-656"-16,0 0-160 15,0 0 0-15,0 0 5440 0,0 0 1072 16,0 0 208-16,2 6 32 0,-1 0-3904 0,0 1-784 0,-2 1-144 16,1-1-48-16,0 2-720 0,0 1-160 0,0 0-32 0,0 2 0 0,-1 1-400 0,1-1-96 15,0 0-16-15,0 1 0 0,-1 0-288 0,0-1-160 32,0 0 160-32,0 0-160 0,0-2 0 0,1-1 0 0,1 0 0 15,-1 0 0 1,0-2-640-16,1-1-64 0,-1-6 0 0,0 0-16 0,0 0-2448 15,5 3-480-15</inkml:trace>
  <inkml:trace contextRef="#ctx0" brushRef="#br0" timeOffset="128882.19">23707 7900 6447 0,'0'0'576'0,"0"0"-576"16,0 0 0-16,0 0 0 0,0 0 4512 0,0 0 800 15,6 1 144-15,-1 2 48 0,0 2-2176 0,0 1-416 16,1 1-96-16,1 1 0 0,0-1-832 0,1 2-144 16,1 1-48-16,1 1 0 0,1 0-816 0,0 1-160 15,0 0-48-15,0-1 0 0,0 1-528 0,-3 1-112 0,1 1-128 0,1-1 176 16,-3 1-176-16,0 0 0 15,0-1 0-15,-1 0 0 0,-2 1-272 0,0-1 64 16,-1 1 16-16,-1 0 0 0,-2-2 192 0,1-1 0 0,-2 0 0 0,-1-1 0 16,-1-2 224-16,0-1 32 0,-1 0 16 0,0-1 0 15,0-1-80-15,-2 0 0 0,0 0-16 0,0-2 0 16,0 0-176-16,1-1 0 16,0 0 0-16,0 0 0 15,2-1-464-15,-1 0-32 0,4-1 0 0,0 0 0 0,-4 2-2688 16,4-2-528-16</inkml:trace>
  <inkml:trace contextRef="#ctx0" brushRef="#br0" timeOffset="131063.07">24322 7984 21183 0,'-4'16'1888'0,"4"-16"-1504"0,0 0-384 0,0 0 0 15,-4 6 3456-15,0-1 640 0,4-5 112 0,-4 11 16 0,-1-1-2000 0,1 0-416 16,1 0-80-16,1 0 0 16,0 1-896-16,1 1-160 15,0-1-32-15,1 0-16 0,0 1-336 0,0-1-64 0,1 1-16 16,0-4 0-16,-1 1-80 0,1 1-128 0,0-2 176 0,0 1-176 15,0-3 0-15,-1-6 0 0,0 9 0 0,0-9 0 32,0 7-848-32,0-7-288 0,-4 9-48 0,0-2-18048 0</inkml:trace>
  <inkml:trace contextRef="#ctx0" brushRef="#br0" timeOffset="131239.9">24181 8143 18431 0,'0'0'1632'0,"0"0"-1312"0,0 0-320 0,11-1 0 16,2 1 5024-16,0 0 928 0,1 0 192 0,-1 0 48 16,1 0-3440-16,0-2-672 0,-2 2-144 0,1 0-16 15,1 0-1024-15,0 0-208 0,2 0-48 0,-2 0 0 16,0-1-464-16,1 0-176 0,0 0 0 0,-2 1 144 16,0 0-1040-16,-2-2-224 0,-11 2-32 0</inkml:trace>
  <inkml:trace contextRef="#ctx0" brushRef="#br0" timeOffset="133386.67">20733 8807 25503 0,'0'-1'1136'0,"-2"-25"224"0,2 26-1088 0,0 0-272 16,0 0 0-16,0 0 0 0,0 0 2064 16,0 0 368-16,0 0 64 0,0 0 0 0,0 0-736 0,0 0-160 15,0 0-16-15,0 0-16 0,1 5-672 0,0 1-128 0,0 1-16 0,0 0-16 16,0 3-240-16,0 0-48 0,0 0-16 0,0 2 0 15,0 2 0-15,0 1 0 0,-1 0 0 0,1 1 0 16,-1 0-48-16,1 0-16 16,-1-2 0-16,1 1 0 0,0-2-112 0,-1 2-32 0,0-1 0 15,1-1 0-15,0 0-224 0,0 0 144 0,0-1-144 0,0-2 128 16,0 0-128-16,1-3 0 16,-1 0 0-16,0-1 0 0,-1-6-336 0,0 0-48 0,0 0-16 15,0 0 0 1,0 0-2016-16,0 0-400 0,0 0-64 0</inkml:trace>
  <inkml:trace contextRef="#ctx0" brushRef="#br0" timeOffset="133612.81">20867 9054 19343 0,'0'0'848'0,"0"0"192"0,0 0-832 0,0 0-208 16,0 0 0-16,0 0 0 16,0 0 4112-16,0 0 784 0,0 0 160 0,0 0 16 0,0 0-3536 0,0 0-704 15,5 0-128-15,-1 1-48 0,0 0-528 0,0 0-128 16,-4-1 0-16,0 0 0 16,0 0-2272-16,0 0-480 0</inkml:trace>
  <inkml:trace contextRef="#ctx0" brushRef="#br0" timeOffset="134215.81">21129 8840 9215 0,'0'0'816'0,"0"0"-656"0,0 0-160 0,0 0 0 16,0 0 3840-16,0 0 752 0,5-1 144 0,-5 1 16 15,5-1-3600-15,0-1-736 0,-5 2-144 0,0 0-16 16,0 0-256-16,4-4 0 0,-4 4 0 0,0 0 0 0,1-5 0 16,-1 5 176-16,-1-5-176 0,-2 1 160 0,-1 1 800 0,-1 1 176 15,0 1 16-15,-2 1 16 0,-2 1 544 0,2 1 96 16,-2 3 32-16,-1-2 0 0,0 2-112 0,0 1 0 16,2 1-16-16,-2-1 0 0,2-1-528 0,-1 1-96 0,2-1-32 0,1 2 0 15,1-2-432-15,1 0-96 16,2 0-16-16,2-5 0 0,1 5-336 0,1 0-176 15,3 0 160-15,-1 0-160 0,1-1 0 0,2 0 128 16,1 1-128-16,1 0 0 0,1 0 0 0,0 0 0 16,2-1 0-16,0 1 0 0,-1 1 0 0,-2 0 0 15,1 2 0-15,-1-1 0 0,-1 1 0 0,-2 0 0 16,-1 1 0-16,-1 0 0 0,-1 1 0 0,-2-1 128 0,-2 2-128 16,-1 0 0-16,-2-1 224 0,1 0-48 0,-1-2-16 0,-2 1 0 0,0-1 160 0,-2-1 16 15,-1-1 16 1,0-1 0-16,1-2-144 0,0-2-16 0,0-1-16 0,1-1 0 15,1 0-176-15,0-2 0 0,1-1 0 0,1-1 0 16,1-2-320-16,1 0-32 16,1 0-16-16,3-2 0 0,-1 2-1520 15,1-1-304-15,0 0-64 0,2 0-16 16,-1 0-1520-16,1 2-304 0</inkml:trace>
  <inkml:trace contextRef="#ctx0" brushRef="#br0" timeOffset="134539.69">21417 8890 23039 0,'-3'12'2048'0,"3"-12"-1648"15,0 0-400-15,0 0 0 0,0 0 4288 0,0 0 784 0,0 0 160 0,0 0 16 16,0 0-2880-16,0 0-592 0,0 0-112 0,0 0-32 0,0 0-944 0,0 0-192 16,0 0-48-16,0 0 0 0,0 0-448 0,0 0 0 15,0 0 0-15,0 0 0 31,0 0-1232-31,0 0-192 0,0 0-48 0,0 0 0 16,0 0-1664-16,0 0-352 0</inkml:trace>
  <inkml:trace contextRef="#ctx0" brushRef="#br0" timeOffset="135102.61">21684 9084 6447 0,'0'0'576'0,"0"0"-576"16,0 0 0-16,0 0 0 0,0 0 5968 0,-4-3 1088 0,0 0 224 0,0 1 32 15,0-3-4016-15,1 2-800 16,-1 0-176-16,1-3-16 0,0-1-880 0,1 0-160 0,-1 0-48 0,1 0 0 0,0-1-272 0,0-1-64 31,0-2-16-31,1 2 0 0,0-3-256 0,1 2-48 0,1-2-16 0,0 1 0 0,1 1-256 16,1 1-48-16,1-4-16 0,0 1 0 0,1 0-224 0,0 1 0 15,1 0 0-15,1 0 0 0,-2-2 0 0,2 2 128 16,1 0-128-16,0 1 0 0,-1-1 0 0,-1 2 0 16,-1-1 0-16,2 2 0 15,-1 0-448 1,0 2-48-16,-1 1 0 0,0 3 0 0,-1-3-1808 0,-1 3-352 0,1 0-80 16,0 1-16528-16</inkml:trace>
  <inkml:trace contextRef="#ctx0" brushRef="#br0" timeOffset="135429.91">21838 8890 17503 0,'0'0'1552'0,"0"0"-1232"0,0 0-320 0,0 0 0 15,0 0 4960-15,0 0 928 0,0 0 192 0,6 0 48 16,-6 0-3328-16,6 0-672 0,0 0-128 0,-1 0-16 16,-5 0-1008-16,7 0-192 0,0 0-32 0,0 0-16 15,0 0-512-15,0 0-96 0,-2 1-128 0,3 0 176 16,0 0-176-16,0 0 0 0,-1 0-160 0,-7-1 160 15,8 2-1280-15,-8-2-144 0,0 0-48 0,6 2 0 16,-6-2-1120-16,0 0-224 0,0 0-64 0</inkml:trace>
  <inkml:trace contextRef="#ctx0" brushRef="#br0" timeOffset="137367.7">22135 8770 17503 0,'0'0'1552'0,"0"0"-1232"0,0 0-320 0,0 0 0 15,0 0 3696-15,0 0 672 16,0 0 144-16,0 7 32 0,0 2-2256 0,0 1-448 15,-1-1-96-15,1 2-16 0,0 2-608 0,0 1-128 0,0-1-32 0,1 1 0 16,0 1-352-16,1-2-80 0,-1 3-16 0,0 0 0 0,0-2-224 16,0 1-48-16,0-1-16 0,-1-1 0 15,0 0-224-15,0-2 144 0,0 1-144 0,0-3 128 0,0-1-128 0,0-1 0 16,-1-1 0-16,1-6 0 31,-1 5-832-31,1-5-208 0,0 0-48 0,0 0-12016 0,0 0-2400 0</inkml:trace>
  <inkml:trace contextRef="#ctx0" brushRef="#br0" timeOffset="137702.01">22243 8741 11967 0,'0'0'528'0,"0"0"112"0,0 0-512 0,0 0-128 15,0 0 0-15,0 0 0 0,0 0 5056 0,0 0 960 16,0 0 208-16,6-1 48 0,-6 1-4176 0,6 2-832 0,1 2-176 0,0 1-16 16,1 1-624-16,0 0-128 0,1 2-32 0,0 1 0 15,2 0-288-15,-2 1 0 16,0 1 128-16,0 1-128 0,0-1 0 0,0 1 0 16,-1 0 128-16,-1 1-128 0,0 2 128 0,-3-4-128 0,1 1 192 0,-2 1-192 15,-1 0 624-15,-1-1 16 0,-1 0 0 0,-1 2 0 0,-3-2 128 0,0 1 48 16,0-1 0-16,-1 1 0 15,0-1-304-15,0-1-48 0,1-2-16 0,0-2 0 0,-1-1-272 0,1-1-176 16,4-5 192-16,0 0-192 31,-5 1-976-31,5-1-304 0,0 0-64 0,0 0-11824 0,-3-5-2352 0</inkml:trace>
  <inkml:trace contextRef="#ctx0" brushRef="#br0" timeOffset="140142.54">22707 8791 10127 0,'0'0'448'0,"0"0"96"0,0 0-544 0,0 0 0 0,0 0 0 0,0 0 0 15,0 0 4224-15,0 0 752 0,0 0 144 0,0 0 16 16,0 0-2736-16,0 0-544 0,0 0-128 0,0 0 0 15,0 0-448-15,0 0-64 0,0 0-32 0,-8 12 0 0,8-12-288 0,3 7-64 16,-3 1-16-16,0 1 0 0,0 1-400 0,0 0-80 16,0 1-16-16,-1 1 0 15,0 0-320-15,0-1 144 0,1 1-144 0,-1 0 0 0,0 1 0 0,0-4 0 16,0 2 0-16,0-1 0 0,0 0 0 0,-1-2 0 16,0 1 0-16,0 0 0 15,-1-1-784-15,1-1-64 0,-1-1-16 0,0-1 0 16,3-5-1648-16,-4 4-336 0,4-4-64 0</inkml:trace>
  <inkml:trace contextRef="#ctx0" brushRef="#br0" timeOffset="140321.01">22613 8957 11055 0,'0'0'976'0,"0"0"-784"16,0 0-192-16,4-3 0 0,0-1 4080 0,0 1 768 16,0 0 144-16,1 0 48 0,0 1-2512 0,0-1-496 15,0 1-112-15,2 2 0 0,0-1-672 0,1 0-128 0,0 0-32 0,1 0 0 16,0 1-560-16,1 0-112 15,-1 0-32-15,0 0 0 0,0 0-384 0,-1 0 128 0,1 0-128 0,0-2 0 32,0 1-800-32,-1 0-240 0,-2 1-48 0,1 0-16256 0</inkml:trace>
  <inkml:trace contextRef="#ctx0" brushRef="#br0" timeOffset="140953.79">23149 8813 11055 0,'0'0'480'0,"0"0"112"0,0 0-464 0,0 0-128 0,0 0 0 0,-1-3 0 16,-1 0 4352-16,0 0 832 0,-1 1 192 0,-1 1 16 15,0 0-3312-15,1 1-672 0,-1 1-128 0,-1 0-16 0,-1 0-272 0,0 3-48 32,0 1-16-32,0 3 0 0,0 0-336 0,2 2-64 0,-3 0-16 0,0 2 0 15,0 1 0-15,1 0-16 0,0 0 0 0,1 1 0 16,1 0 32-16,1-1 16 0,1 0 0 0,3-1 0 16,-1 0-96-16,2-2-32 15,0 0 0-15,1-1 0 0,2-1-208 0,1 0-32 0,1-4-16 0,1 1 0 16,0-1-160-16,0-2 0 0,3-1 0 0,0-1 0 15,0-2 0-15,-1-1 0 0,1-1 128 0,5-3-128 0,-1 2 0 16,-8 0 0-16,2-1 0 0,2 0 128 0,-1 0-128 16,-1-2 0-16,1 1 0 0,-1 0 0 0,-1-1 0 0,5-5 0 15,-5-1 0-15,-2 3 0 16,-2 1 0-16,-2 1 0 0,-2 0 0 0,-2 1 0 0,-2 3 128 0,0-3-128 16,-2 1 0-16,2 2 128 0,-3-1-128 15,1 1 192-15,-2-1-192 0,0 1 192 0,0-4 16 0,0 1 16 16,0 0 0-16,0 1 0 0,1 0-224 0,-1 1 0 15,1 1 0-15,2 0 0 0,0 2 0 0,1 1 0 16,0 0 0-16,4 2 0 16,0 0-480-16,0 0-32 0,-6 2-16 0,6-2 0 0,0 0-2112 0,0 0-432 0,0 0-64 15</inkml:trace>
  <inkml:trace contextRef="#ctx0" brushRef="#br0" timeOffset="141490.21">23470 8900 23951 0,'0'0'2128'0,"0"0"-1696"0,0 0-432 0,0 0 0 16,0 0 4224-16,-4 5 752 0,4-5 144 0,0 0 48 16,-5 4-2784-16,5-4-544 0,0 0-112 0,0 0-32 15,0 0-1088-15,0 0-224 0,0 0-32 0,0 0-16 16,0 0-864-16,0 0-176 0,0 0-48 0,0 0-13584 16,0 0-2704-16</inkml:trace>
  <inkml:trace contextRef="#ctx0" brushRef="#br0" timeOffset="143713.23">23710 9079 11055 0,'0'0'976'0,"0"0"-784"0,0 0-192 0,0 0 0 16,0 0 3072-16,0 0 576 0,0 0 128 0,0 0 0 0,0 0-1360 15,-3-6-288-15,3 6-48 0,0 0-16 0,-2-7-464 0,2 7-80 16,-3-6-32-16,0 0 0 0,1 1-272 0,2 5-64 15,-2-10-16-15,1 3 0 0,0 1-256 0,0-2-48 16,0-1-16-16,1 0 0 0,0 0-176 0,0 1-48 16,-1 0 0-16,1 0 0 0,0-2-64 0,1 0-16 15,1-1 0-15,0 0 0 0,1-2-160 0,0 0-32 16,1 0-16-16,0-1 0 0,1 0-176 0,1 1-128 16,1-2 144-16,1 1-144 0,0 1 0 0,-2 3 128 15,0-2-128-15,0 2 0 0,-1 1 0 0,0 3 0 0,-1-3 0 0,1 3 0 16,0 3 0-16,-5 3 0 0,6-5 0 0,-1 0 0 15,1 0-192-15,1-1-16 16,-1 2-16-16,0 0 0 16,0 1-224-16,1-2-64 0,-2 2 0 0,-5 3 0 15,7-2-400-15,-7 2-96 0,0 0-16 0,0 0 0 16,0 0-2240-16,0 0-448 0</inkml:trace>
  <inkml:trace contextRef="#ctx0" brushRef="#br0" timeOffset="144003.84">23867 8905 15663 0,'0'0'1392'0,"0"0"-1120"15,0 0-272-15,0 0 0 0,0 0 4000 0,8 0 736 0,-8 0 160 0,7-1 32 16,-7 1-2432-16,0 0-464 16,10-1-112-16,-10 1 0 0,10 0-1024 0,-1 0-208 0,-9 0-48 0,0 0 0 15,9 0-448-15,-9 0-192 0,0 0 128 0,10 0-128 16,-10 0 0-16,10 1-272 16,-10-1 32-16,10 3 16 15,-10-3-2224-15,0 0-448 0,0 0-96 0</inkml:trace>
  <inkml:trace contextRef="#ctx0" brushRef="#br0" timeOffset="144322.69">24066 8785 9215 0,'0'0'400'0,"0"0"96"0,0 0-496 15,0 0 0-15,0 0 0 0,0 0 0 0,0 0 4864 0,0 0 896 0,-2 8 160 0,2-8 32 16,0 9-3840-16,-1-1-768 0,-1 2-144 0,0-1-48 0,0 1-416 0,2 1-96 0,-2 1 0 0,1 1-16 16,-1 0-32-16,0 1 0 15,0-2 0-15,0 1 0 0,0-1-224 0,0 0-48 0,1 0-16 0,0 0 0 16,-1-2-304-1,1 0 160-15,1-1-160 0,0-9 128 0,2 9-128 16,-2-9 0-16,0 0 0 0,0 0-176 16,5 7-1200-16,-5-7-240 0,0 0-48 0,0 0-9280 15,0 0-1840-15</inkml:trace>
  <inkml:trace contextRef="#ctx0" brushRef="#br0" timeOffset="144690.96">24190 8718 14735 0,'0'0'1312'0,"0"0"-1056"0,0 0-256 0,0 0 0 0,0 0 3824 0,0 0 704 16,0 0 144-16,0 0 16 0,0 0-2576 0,0 0-528 15,0 0-112-15,0 0 0 0,0 0-448 0,4 7-64 0,0 1-32 0,1-2 0 16,0 1-256-16,1 1-48 0,1-1-16 0,1 2 0 31,-1 0-304-31,2 1-64 0,0-1-16 0,0 0 0 16,0 1-224-16,-3 0 144 0,0 1-144 0,0-1 128 15,0 1-128-15,0 1 0 0,-1 0 0 0,0-1 0 16,-1 2 128-16,-2-1-128 0,0 0 0 0,-2-1 128 16,0 1-128-16,-1 1 160 0,-1 0-160 0,0 1 160 15,-1-3 32-15,0 1 16 0,0-3 0 0,-1 2 0 16,1-1-48-16,-1-1-16 0,0-1 0 0,0-2 0 15,-1 0-144-15,5-6 0 0,-5 6 0 0,5-6 128 16,-7 6-480-16,7-6-96 0,0 0-32 0,0 0 0 16,0 0-1744-16,0 0-336 0,0 0-80 0</inkml:trace>
  <inkml:trace contextRef="#ctx0" brushRef="#br0" timeOffset="145408.81">24484 8594 8287 0,'0'0'368'0,"0"0"80"0,0 0-448 0,0 0 0 16,0 0 0-16,0 0 0 0,0 0 5072 0,0 0 944 0,0 0 176 0,7 4 32 15,-7-4-3552-15,7 6-720 0,-2-1-144 0,1 1-16 0,0 0-640 0,0-1-128 16,1 2-32-16,1 1 0 16,0 1-320-16,2 1-64 0,0 0-16 0,0 1 0 0,0 4-304 0,0-2-64 15,1 1-16-15,0 1 0 0,-1 0-16 0,0 1 0 16,1 1 0-16,-1 1 0 0,-1 1-32 15,-1 1-16-15,-2 0 0 0,-1 2 0 0,-1-4 80 16,-1 1 16-16,-1-1 0 0,-1 1 0 0,-1 0-32 0,0-1 0 16,-1 0 0-16,-1-1 0 0,-2 1-48 15,0-2-16-15,-1 0 0 0,0-2 0 0,-3 0-144 0,1-4 128 16,0 1-128-16,-1 0 128 0,0-4-128 0,1-1 0 0,-1 0 0 0,1-1 128 16,7-5-128-16,-9 4 0 15,9-4 0-15,-10 4 0 16,1-3-432-16,9-1 48 0,-8 2 0 0,0 0 0 15,8-2-1744-15,-8 0-352 16,8 0-64-16</inkml:trace>
  <inkml:trace contextRef="#ctx0" brushRef="#br0" timeOffset="146568.67">19398 9719 28735 0,'2'8'1280'0,"0"0"256"0,0 1-1232 0,0-4-304 0,-2-5 0 0,0 0 0 16,0 0 2048-16,0 0 336 16,6 0 80-16,-6 0 16 0,7-2-896 0,0 1-176 0,-7 1-48 0,7 1 0 0,-7-1-720 0,5 2-160 0,1 0-32 0,1 0 0 31,0 0-288-31,0-2-160 0,-1 2 160 0,0 1-160 0,-6-3 0 0,4 3 0 15,1 1 0 1,-5-4 0-16,0 0-1088 0,5 4-320 0,-1 2-64 0,-4-6-16 16,0 0-1296-16,1 6-256 0</inkml:trace>
  <inkml:trace contextRef="#ctx0" brushRef="#br0" timeOffset="146761.47">19336 9924 21183 0,'0'0'1888'0,"0"0"-1504"15,-1 5-384-15,1-5 0 0,0 0 3488 0,0 0 624 16,0 0 128-16,5 2 32 0,1-2-2272 0,-1 1-448 16,3-1-80-16,0-1-32 0,1-1-416 0,1 0-64 15,-2 0-32-15,1 0 0 0,1-1-400 16,0 0-80-16,1 0 0 0,0 0-16 0,1 0-304 0,0 1-128 16,-2 2 128-16,1-2-128 0,0 1 0 0,0 1 0 15,-1 0 0-15,-2 3 0 16,0-2-2208-16,0 1-320 0,-1 0-64 0</inkml:trace>
  <inkml:trace contextRef="#ctx0" brushRef="#br0" timeOffset="148214.34">20086 9678 9215 0,'2'-10'816'0,"-2"10"-656"16,0 0-160-16,0 0 0 0,0 0 3664 0,0 0 704 15,-2-4 144-15,2 4 32 0,-5-4-2240 0,1 2-448 16,-1 1-96-16,0 1-16 0,-1 1-336 0,-1 1-80 16,1 1-16-16,-2-2 0 0,0 1-160 0,0 1-16 15,-1 1-16-15,1 1 0 0,0-2-128 0,0 0-32 16,0 2 0-16,0 1 0 0,0-1-256 0,1 1-48 16,1-1-16-16,1 1 0 0,0 1-272 0,1-3-64 15,1 0-16-15,3-4 0 0,0 0-288 0,0 0 0 16,0 0 128-16,4 5-128 0,2 0 0 0,2-1 0 0,1 0 0 0,0 1 0 15,1-3 0-15,1 1 0 0,1 2 0 0,-1-3 0 16,2 1 0-16,-1 0 0 0,-1 2 0 0,0 1 0 16,0 2 0-16,-2-1 0 0,-1 1 0 0,-2 0 0 15,-1 1 0-15,-1 1 0 0,-2-1 0 0,1 1 0 16,-2 0 0-16,-1 1 208 0,0 0-64 0,-3 0-16 16,-2-1 96-16,-1-1 16 0,-1 1 0 0,-1-1 0 15,0-1-48-15,0-2 0 0,-1-1 0 0,2-1 0 16,-2-2-192-16,1 0 176 0,1-2-176 0,0 0 160 15,0-2-160-15,1 0 0 0,1 1 0 0,1-3 0 16,0 0-256-16,1 1-64 0,3 3-32 0,-2-5 0 16,1-1-1360-16,0 1-272 0,2-2-48 0,2 1-16 15,0 1-1344-15,1 0-256 0</inkml:trace>
  <inkml:trace contextRef="#ctx0" brushRef="#br0" timeOffset="148407.84">20255 9821 23039 0,'0'0'2048'0,"1"5"-1648"0,-1 3-400 0,0 0 0 15,0-8 2816-15,0 6 496 16,0 2 80-16,1-1 32 0,0 1-1744 0,-1 0-336 16,0 0-80-16,1 0-16 0,0-1-656 0,0-2-128 15,0 1-16-15,-1-6-16 0,0 0-304 0,0 0-128 0,0 0 0 0,0 0 128 31,0 0-608-31,0 0-128 0,0 0-32 0,0-6-11296 0,1 1-2272 0</inkml:trace>
  <inkml:trace contextRef="#ctx0" brushRef="#br0" timeOffset="148558.34">20275 9650 14735 0,'0'0'1312'0,"-3"3"-1056"0,1 0-256 0,-1 2 0 0,0 2 4208 0,0-2 784 16,0 2 144-16,1-2 48 0,2-5-3872 0,0 0-768 15,0 0-160-15,0 0-16 16,1 5-1712-16,-1-5-352 0,0 0-64 0,11 7-16 0</inkml:trace>
  <inkml:trace contextRef="#ctx0" brushRef="#br0" timeOffset="149041.81">20452 9710 27935 0,'0'0'1232'0,"-4"5"256"0,-1 3-1184 0,-1-3-304 0,0 0 0 0,0 2 0 16,0 1 1504-16,-1 1 240 15,0 0 48-15,2 1 16 0,-1 2-768 0,0 1-144 0,0 0-48 0,1-1 0 16,0 2-528-16,1-1-96 0,0-3-32 0,2 1 0 16,2-3-192-16,1 0 0 0,1-1 0 0,2-2 0 15,1-1 0-15,0-1 0 0,0-1 0 0,1-2-160 16,1-2 160-16,1-1 0 0,-1-1-144 0,0 1 144 15,0-2-224-15,0-2 32 16,0-1 0-16,-1-1 0 0,-1 0-64 0,1 1 0 0,0-2 0 0,-1 0 0 0,-1 1 112 0,0-2 16 16,-1 2 0-16,1 0 0 15,-1-1 128-15,-1 1 0 0,0 2 0 0,-1 1 0 16,-1 6 160-16,0 0 64 0,0 0 16 0,0 0 0 16,0 0 656-16,0 0 128 0,0 0 16 0,0 0 16 15,0 0-144-15,-4 4-16 0,1 0-16 0,0 3 0 16,1 2-304-16,1 1-64 0,1 3-16 0,2 1 0 0,2 2-256 0,-1 1-48 15,0 1-16-15,0 2 0 0,1 1-48 0,0 2-128 16,-1-1 192-16,-1 0-64 0,0-1 96 0,-1 1 16 16,-1 0 0-16,-1-1 0 0,-1 0 192 0,-1-1 32 0,0-2 16 15,-1 1 0-15,0-1-224 0,1-1-64 16,-1-2 0-16,1-2 0 0,-2-4-192 0,1-1 144 16,0-1-144-16,0-3 128 0,0-2-128 0,4-2 0 15,-6-2 0-15,1-2 0 16,1-2-336-16,-1-2-112 0,1-1 0 0,1-2-16 15,1-3-1760-15,1 0-336 0,0 0-80 0,0-2-10048 16,3-2-2016-16</inkml:trace>
  <inkml:trace contextRef="#ctx0" brushRef="#br0" timeOffset="149425.21">20582 9792 20271 0,'0'0'1792'15,"0"0"-1424"1,0 0-368-16,0 0 0 0,0 0 3424 0,0 0 608 0,0 0 128 0,0 0 32 15,0 0-2208-15,0 0-432 0,1 7-80 16,2 2-32-16,-2-1-768 0,1 3-160 16,1 1-16-16,1 1-16 0,-2-3-224 0,1 2-32 0,-1 0-16 0,0-1 0 15,0-2 0-15,0-1 0 0,0 0 0 0,0-1 0 16,0-1 48-16,-2-6 16 0,0 0 0 0,0 0 0 16,0 0-128-16,0 0-16 0,0 0-128 0,6-3 192 0,-1-2-48 15,1-2-16-15,0-2 0 0,0 0 0 16,1-4-128-16,0 0 0 0,-1-1 0 0,1 2 128 15,1-1-128-15,1 1 0 0,0 1 144 0,0 3-144 16,-3 1 0-16,0 1 0 0,1 1 0 0,0 1 0 16,1 2 0-16,-1 2 0 0,0 0 0 0,-2 0 0 15,0 3 192-15,0 2-16 0,-1 1-16 0,-1 3 0 0,0 1 304 16,-1 2 64-16,-1 1 16 0,-1 1 0 0,0-1-128 16,-2 1-32-16,1 0 0 0,0-2 0 0,0 0-208 0,1-1-48 15,0-1-128-15,1-3 192 0,0 0-192 0,1-2 0 16,-2-5 0-16,4 4 0 15,-4-4-896-15,6 3-128 0,1-1-32 0,-1-2 0 16,1-1-1456-16,1 0-304 0,1-1-48 0,1 0-14832 0</inkml:trace>
  <inkml:trace contextRef="#ctx0" brushRef="#br0" timeOffset="149724.21">21021 10026 24127 0,'0'0'1072'0,"0"0"208"0,0 0-1024 0,0 0-256 0,0 0 0 0,0 0 0 15,0 0 1872-15,0 0 320 0,0 0 64 16,0 0 16-16,0 0-448 0,0-5-96 0,1-2 0 0,-1 0-16 16,-1-1-304-16,0 0-64 0,1 1-16 0,0-3 0 15,-1-1-320-15,0-1-64 0,1 0-16 0,-1-2 0 16,0 0-288-16,1-2-48 0,0 0-16 0,2-2 0 16,-1 0-128-16,0-1-16 0,1 1-16 0,2 1 0 0,0 1-160 15,0 1-48-15,1-2 0 0,0 1 0 0,0 0-80 16,0 2 0-16,2 0-128 0,-1 1 192 0,2 0-192 15,0 1 128-15,0 2-128 0,0-1 0 0,1 2 0 16,0-1 0-16,-1 2 0 0,0 2 0 16,0 0 0-16,0 0-128 0,-2 1-16 0,2 1 0 15,0 0-560-15,0 2-96 0,0 1-32 0,-1 1 0 16,-2 0-1888-16,1 1-384 0,-1 1-80 0</inkml:trace>
  <inkml:trace contextRef="#ctx0" brushRef="#br0" timeOffset="150078.9">21391 9621 30287 0,'-1'11'1344'0,"1"-11"272"0,-3 6-1296 0,1-1-320 0,0 1 0 0,1 1 0 16,0 1 1728-16,0 2 256 0,0 0 64 0,0 2 16 15,0 1-912-15,0 1-192 0,0 0-48 0,0 0 0 0,-1 0-336 0,1 0-64 16,0 2 0-16,0 0-16 0,0-1-208 0,0 1-32 15,0 0-16-15,0-2 0 16,1-1-240-16,1-2 144 0,0-3-144 0,0 0 128 0,1-1-1216 0,0-2-256 0,-2-5-64 0,0 0-10752 16,0 0-2144-16</inkml:trace>
  <inkml:trace contextRef="#ctx0" brushRef="#br0" timeOffset="150263.01">21444 9922 23951 0,'0'0'1056'0,"0"0"224"0,0 0-1024 0,0 0-256 16,0 0 0-16,0 0 0 0,0 0 4160 0,0 0 784 16,0 0 160-16,0 0 16 0,0 0-3856 0,0 0-784 15,0 0-160-15,0 0-16 16,0 0-1712-16,6-3-352 0,0 1-64 0</inkml:trace>
  <inkml:trace contextRef="#ctx0" brushRef="#br0" timeOffset="151287.19">21484 9882 9215 0,'0'0'400'0,"0"0"96"0,0 0-496 0,0 0 0 0,0-3 0 0,1-2 0 16,-2 0 4592-16,1 5 816 0,0 0 160 0,0 0 48 15,0 0-3248-15,0 0-656 0,0 0-128 0,0 0-32 0,0 0-352 0,0 0-80 16,1-6-16-16,2 2 0 0,-3 4-544 0,0 0-112 31,3-4-32-31,1 1 0 0,-4 3-288 0,5-3-128 16,-5 3 128-16,0 0-128 0,4-1 0 0,-4 1 0 0,0 0 128 0,0 0-128 0,5 4 0 0,-5-4 0 0,3 4 0 0,-1 0 0 31,-2-4 0-31,1 6-144 0,-2-1 144 0,-1 0-208 0,-1 1 208 0,0-1 0 16,1 0 0-16,0 0 0 0,2-5 288 0,-3 5 96 15,-1-1 32-15,4-4 0 0,-5 2 336 0,5-2 64 16,-6 3 16-16,6-3 0 16,0 0-208-16,0 0-48 0,0 0 0 0,-5-2 0 15,5 2-320-15,0 0-80 0,0 0-16 0,0 0 0 16,-4-3-160-16,4 3 0 0,0 0 0 0,0 0 0 0,0 0 0 0,0 0 0 16,0 0 0-16,0 0 0 0,0 0-192 0,0 0 48 15,0 0 0-15,0 0 0 16,0 0-400-16,0 0-80 0,0 0-16 0,0 0 0 15,0 0-2176 1,5-3-432-16</inkml:trace>
  <inkml:trace contextRef="#ctx0" brushRef="#br0" timeOffset="151635.25">21753 9630 20271 0,'0'0'896'0,"4"6"192"0,-1-2-880 0,0 3-208 0,1 0 0 0,1-3 0 15,0-5 3760-15,1 2 704 0,2 2 144 0,0 0 16 16,0-1-3152-16,0-2-640 0,2-3-128 0,0-1-32 0,-1 2-496 0,1-1-176 16,-1-2 0-16,1 1 144 15,0-1-656-15,-1 2-144 0,-1 0-32 0,-1 0-10624 0,0 0-2128 0</inkml:trace>
  <inkml:trace contextRef="#ctx0" brushRef="#br0" timeOffset="152110.47">21822 9652 15663 0,'-1'-5'1392'0,"1"5"-1120"0,-3 6-272 15,3-6 0-15,-3-2 3152 0,3 2 576 0,0 0 112 0,0 0 32 0,-3 5-2592 0,2 2-528 16,-1 1-112-16,0 1 0 0,0-2-208 0,0 2-48 16,0 1 0-16,0 0 0 15,1 0 320-15,0-1 64 16,-1 0 16-16,0-1 0 0,0 0 176 0,0-2 16 0,0 0 16 16,2-6 0-16,0 0 96 0,0 0 0 0,-4 5 16 0,2 0 0 15,0 0-192-15,2-5-32 0,0 0-16 0,0 0 0 0,0 0-352 16,0 0-80-16,0 0-16 15,0 0 0-15,0 0-272 0,6 2-144 0,0-1 160 16,0 1-160-16,1-4 192 0,-1 1-64 0,-1 1-128 0,1 0 192 0,0-1-192 0,2 0 0 0,-2-1 128 16,0 1-128-16,0 1 0 0,0 3 0 15,1-1 0-15,0 2 0 0,0 0 0 0,0 0 0 16,0 1 0-16,-1 0 0 16,0 0 0-16,-1 1 0 0,-1-1 0 0,0 1 0 0,-1 1 0 0,-1 1 0 15,-2 1 0-15,0-1 0 0,-1 1 0 0,-1 1 0 16,-1 0 128-16,-1-1-128 15,-1 0 0-15,0 0 128 0,1 0-128 0,-2 0 0 0,0-3 144 0,-1-1-144 16,0 1 128-16,1-3-128 16,0-1 160-16,0 0-160 0,1-1 192 0,-1-1-192 0,-1-2 0 0,0-1 0 15,0 0 0-15,1-2 0 16,0 0-1024-16,2 0-192 0,1-1-64 0,0 0 0 16,1-2-1472-16,1 0-320 0,2-2-48 0</inkml:trace>
  <inkml:trace contextRef="#ctx0" brushRef="#br0" timeOffset="156940.79">22041 9483 11055 0,'0'0'480'0,"0"0"112"0,0 0-464 0,0 0-128 16,0 0 0-16,0 0 0 0,14-2 5424 0,-14 2 1056 0,7 0 224 0,-1 0 32 15,1 1-4288-15,-1 2-848 16,2 2-192-16,1 1-16 0,3 1-496 0,-2 2-80 16,-1 3-32-16,1 3 0 0,2 1-112 0,-2 3-32 0,-1 1 0 0,0 0 0 15,0 2-80-15,-2-2-32 0,-1 2 0 0,-2 0 0 16,-1 1-96-16,-3-3-32 0,0 2 0 0,-2-3 0 16,-1 2-80-16,0-2 0 0,-2 0-16 0,0-4 0 15,-1 1-128-15,0-4-32 0,0 0 0 0,1-3 0 16,1-1-144-16,0-1 0 0,-1-2 0 0,1 0 0 15,4-5-192-15,0 0-128 0,0 0-32 16,0 0 0 0,0 0-2272-16,0 0-448 0,-2-6-80 0</inkml:trace>
  <inkml:trace contextRef="#ctx0" brushRef="#br0" timeOffset="157897.47">19342 10786 21183 0,'0'0'944'0,"0"0"192"0,16-3-912 0,-16 3-224 0,6-1 0 0,-1 1 0 0,-5 0 4304 0,7 0 816 16,0 0 176-16,-1 0 16 0,1-3-3520 0,1 1-704 0,0 0-128 16,0 1-48-16,0 1-704 0,0 0-208 15,0 1 0-15,1 0 128 16,-1 0-1312-16,0 1-256 0,-1 1-48 0,-7-3-16464 0</inkml:trace>
  <inkml:trace contextRef="#ctx0" brushRef="#br0" timeOffset="158072.01">19328 10912 15663 0,'-7'14'1392'0,"7"-14"-1120"0,0 0-272 0,0 0 0 16,0 0 5120-16,0 0 960 15,0 0 192-15,0 0 32 0,5-3-3824 0,1 1-768 0,2 1-160 0,0 1-16 16,2 0-768-16,1 0-128 0,-1 0-48 0,1 2 0 0,-1-1-400 15,2 0-192-15,0 1 160 0,-1 0-160 0,0-4 0 0,0 2 0 16,0 0 0 0,0 0 0-1,-2-1-2304-15,-1 0-336 0,-1-1-80 0</inkml:trace>
  <inkml:trace contextRef="#ctx0" brushRef="#br0" timeOffset="159720.75">20025 10617 10127 0,'1'11'896'0,"-1"-11"-704"0,0 0-192 0,0 0 0 16,0 0 4400-16,0 0 848 0,0 0 160 0,-2 7 32 0,0 3-2576 0,1-3-528 15,0 4-96-15,2 1-32 16,0 2-736-16,0-1-160 0,1 3-32 0,0 0 0 0,1-1-544 0,0 2-112 15,2-1-32-15,-1-2 0 0,0-1-224 0,1 4-48 16,1-2-16-16,-2-5 0 0,0-2-304 0,0 0 0 16,0 0 128-16,1 0-128 0,-2-3 0 0,-1 0 0 15,-1 1-208-15,-1 1 80 16,-2-2-1856-16,2-5-384 0,-6 1-64 0</inkml:trace>
  <inkml:trace contextRef="#ctx0" brushRef="#br0" timeOffset="159934.91">19923 10786 18431 0,'0'0'1632'0,"-1"6"-1312"16,0-2-320-16,1-4 0 0,0 0 4224 0,0 0 768 15,4 3 144-15,1 1 48 0,2-1-2768 0,0 0-560 16,1-3-96-16,1 1-32 0,1 1-816 0,1 0-160 16,0 0-48-16,2 1 0 0,0-1-352 0,2 1-80 0,1-2-16 0,-2 0 0 15,0 0-256-15,1-1 0 16,-3 0 128-16,1-1-128 0,0 1 0 0,-1 0 0 0,1 0 0 0,-1 0 0 31,-1-2-1152-31,-2-2-256 0,0 1-32 0,-1 0-11552 0,-2-2-2320 0</inkml:trace>
  <inkml:trace contextRef="#ctx0" brushRef="#br0" timeOffset="160186.64">20403 10593 34607 0,'0'0'1536'0,"0"0"320"0,0 0-1488 0,0 0-368 15,0 0 0-15,0 0 0 0,1 6 1680 0,1 2 272 16,0-1 48-16,0 4 16 0,0 2-688 0,1 0-144 16,0 3-32-16,2 1 0 0,-1-1-432 0,0 2-80 15,0 1-32-15,0-2 0 0,0 0-336 0,1-1-64 0,-3 1-16 0,1-2 0 16,1-4-192-16,0 0 0 15,-1-1 128-15,1 0-128 0,-1-1-128 0,-1-1-80 0,-1-1-16 0,0-1 0 32,-1 0-2144-32,0-6-448 0,0 0-64 0</inkml:trace>
  <inkml:trace contextRef="#ctx0" brushRef="#br0" timeOffset="161316.79">19732 11174 28911 0,'0'0'1280'0,"0"0"256"0,0-6-1216 0,0 0-320 16,0-2 0-16,2 0 0 0,-1 1 1440 0,0-2 224 15,0-2 64-15,0-1 0 0,1-3-576 0,0 1-96 16,0-2-32-16,0 0 0 0,0-3-416 0,0 0-96 0,0 1 0 0,1-2-16 15,-1 0-208-15,-1-2-32 0,0-2-16 0,-1-2 0 16,-2-1-240-16,0-2 144 0,-1-2-144 16,0-1 128-16,0 1-128 0,0 0 0 0,0 3 0 0,0 4 0 15,1-1 0-15,0 5 0 0,0 2 0 0,0 2 0 16,0 3 0-16,0 0 0 0,0 3 0 0,1 1 0 16,0 1 0-16,1 2 128 0,0 6-128 0,1-6 0 15,0 0 0-15,1 1 0 0,-2 5 128 0,4-5-128 16,-1 0 0-16,2 0 0 0,0 1 0 0,0-1 0 15,1-2 0-15,0 2 0 0,-1 1 0 0,2 0 0 0,0 0 0 16,0 1 0-16,-1 0 0 0,0 0 0 0,0 0 0 0,0 0 0 16,-6 3 0-16,9-2 0 15,-1 1 0-15,1 0 0 0,1 0 0 0,1 1 0 0,3 0 0 16,1 0 0-16,6 0 0 0,-3 2 0 0,4 1 128 0,3-1 32 16,4-1 16-16,2 0 0 0,2-1-176 0,0 0 0 15,1 0 144-15,1 0-144 0,2-1 0 0,1 0 0 16,0 1 0-16,1-2 0 0,2 1 0 0,-2 1 0 15,-3 0 0-15,-2 1 0 0,-4 1 0 0,-2 2-192 16,-3-1 64-16,-2 2 0 0,-3 0 128 0,3 1-208 16,-5 0 80-16,-2-1 128 0,-3-2 0 0,-3 0 0 0,-1 0 0 15,-3-1 0-15,-1-1 0 0,-5-1 0 16,0 0 0-16,6 0 128 0,-6 0-128 0,0 0 128 0,4-4-128 16,0 0 128-16,-1-1-128 0,-3 5 0 15,0 0 144-15,0 0-144 0,0 0 0 0,0 0 0 16,0 0 0-16,0 0 0 0,0 0 0 0,2 5 0 0,0 1 0 15,0 1 0-15,0 2 256 0,1 2-32 0,0 3 0 0,0 2 0 0,-1 2 96 16,0 1 0-16,0 4 16 16,1 8 0-16,-1 1 48 0,-1-4 0 0,1 1 0 0,0 0 0 15,1-1-192-15,0-3-16 0,0-1-16 0,0-2 0 0,2 0-160 0,0-2 0 16,0-1 0-16,0 0 0 0,1-1 0 0,-1-1 0 31,0-3 0-31,-1 0 0 0,0-2 0 0,-1 1 128 0,1-1-128 16,-2 0 0-16,-1-4 0 0,0 0 0 0,-1-2 128 0,0 1-128 0,0-1 0 0,-1 0 0 15,-1 0 144-15,0 0-144 16,-1 1 176-16,0-2-48 0,1 1 0 0,-2 0 0 16,0 0 192-16,-2 1 16 0,-1-2 16 0,-2 0 0 0,-2 0 208 0,0-1 32 15,-3 1 16-15,-2 1 0 0,-3 1-32 0,-4 0 0 16,0-1 0-16,-5 1 0 0,-5 0-176 0,-3 0-32 0,-7-1-16 0,-3 1 0 16,-4-4-160-16,1-1-48 0,1-1 0 0,1-2 0 15,-2-3-144-15,0-2 0 16,-1-2 0-16,4 0 0 0,3 0 0 0,5 2 0 15,5 0-224-15,4 0 80 16,6 1-304-16,4 0-48 0,4 2-16 0,5-2 0 16,2 1-1488-16,3 2-304 0,5 2-64 0,0 0-18528 0</inkml:trace>
</inkml:ink>
</file>

<file path=ppt/ink/ink3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1:00:19.302"/>
    </inkml:context>
    <inkml:brush xml:id="br0">
      <inkml:brushProperty name="width" value="0.05292" units="cm"/>
      <inkml:brushProperty name="height" value="0.05292" units="cm"/>
      <inkml:brushProperty name="color" value="#FF0000"/>
    </inkml:brush>
  </inkml:definitions>
  <inkml:trace contextRef="#ctx0" brushRef="#br0">16731 6988 1036 0,'0'0'92'0,"0"0"-73"15,0 0-19-15,0 0 0 0,0 0 131 0,0 0 22 16,0 0 5-16,0 0 1 0,0 0-95 0,0 0-18 15,0 0-4-15,0 0-1 0,0 0-6 0,4 0-2 0,-4 0 0 16,9-8 0-16,-9 8-6 0,12-4-2 0,-7 4 0 0,-5 0 0 16,0 0-5-16,12 0-2 15,-3-4 0-15,-9 4 0 0,0 0 1 0,13 0 0 16,-5 0 0-16,5 4 0 0,-13-4-8 0,9 4-2 0,-9-4 0 0,8 8 0 16,5-8-9-16,-4 7 0 15,-1-3 9-15,5 0-9 0,0 0 0 0,4 3 8 16,-4-7-8-16,0 8 0 0,4-4 9 0,0 3-9 0,4-3 12 0,0 0-12 15,5-4 24-15,-5 0-3 16,5 4 0-16,0-4 0 0,4 0-10 0,0 0-3 0,0 0 0 16,-1 0 0-16,6 0 4 0,-5 0 1 0,4 0 0 0,-4-4 0 15,0 4-4-15,4-4-1 0,4 0 0 0,-4 0 0 16,9 1 0-16,0-1 0 0,0 0 0 0,-5 0 0 16,9 0 2-16,0 1 0 0,-4-1 0 0,4 4 0 15,-4-8 8-15,-1 8 2 0,1-4 0 0,0 1 0 0,-5 3-20 0,5 0 0 16,-5 0-11-16,5 0 11 0,4 0 0 0,0 0 0 15,-4 0 0-15,0 0 0 16,4 0 9-16,0 3-9 0,0-3 8 0,-5 4-8 16,5-4 9-16,-4 4-9 0,0-8 10 0,0 4-10 15,-1 0 13-15,5 0-3 0,0 0-1 0,0 0 0 16,-4 0-1-16,4 0-8 0,0 0 12 0,0 0-4 0,0 0-8 16,0 0 8-16,-4 4-8 0,4 0 8 15,-9-4 1-15,5 4 0 0,0-4 0 0,-1 3 0 0,5 1-9 0,-4 0 0 16,0-4 0-16,4 4 0 0,4 0 8 0,5-1 0 15,-5 1 0-15,-4-4 0 0,0 4-8 0,4 0 0 16,-4 0 0-16,5-4 0 0,-5 0 0 0,4-4 10 16,0 4-1-16,9-4 0 0,0 0 3 0,0 4 1 15,4 0 0-15,-4 0 0 0,-5-4-13 0,5 4 0 16,-9-3 0-16,5 3 0 0,-1 0 0 0,-3 3 0 16,-1 1 0-16,4 0 0 0,-3 0 0 0,3 3 11 15,1 1-11-15,-5 0 10 0,-4 3-10 0,4 0 0 16,1 1 9-16,-1-5-9 0,-4 1 10 0,9 0-2 0,-5-1-8 0,0 1 12 15,5-1 0-15,-5 1-1 16,0 0 0-16,5-5 0 0,-5 1 5 0,0-4 0 0,-4 0 1 0,0 0 0 16,0 0 3-16,0 0 0 0,5 0 0 0,-5-4 0 15,0 4-12-15,0-3-8 0,0-1 12 0,0 0-12 16,-9 0 9-16,1 0-9 0,-5 4 0 0,4-3 9 16,-8-1-9-16,0 4 8 0,0 0-8 0,0-4 8 15,-9 4-8-15,5 0 0 0,-5 0 0 0,1-4 8 16,3 8 0-16,-8-4 0 0,5 0 0 0,-9 0 0 0,4 0 1 15,-5 0 0-15,1 0 0 0,0 0 0 16,0 0 6-16,-5 0 1 0,-8 0 0 0,0 0 0 16,0 0-16-16,0 0 0 0,0 0 8 0,0 0-8 15,0 0-68-15,0 0-16 0,0-8-3 0,-8-3-1213 16</inkml:trace>
  <inkml:trace contextRef="#ctx0" brushRef="#br0" timeOffset="5021.35">13304 8006 576 0,'-5'-8'51'0,"5"4"-41"0,-4-3-10 0,4 3 0 0,-4-4 116 0,-1 1 20 15,5-1 5-15,-4 8 1 16,4 0-49-16,0 0-9 0,4-8-3 0,-4 8 0 16,0 0-7-16,0 0-2 0,0 0 0 0,0 0 0 15,0 0-32-15,0 0-6 0,0 0-2 0,5 8 0 16,3 3-6-16,-8-11-2 0,9 8 0 0,4 0 0 0,4-1-1 0,-4-3-1 16,4 4 0-16,4-8 0 0,-4 3-7 0,4-3-2 15,5 4 0-15,0-8 0 0,-1 1 8 0,5 3 2 16,4 0 0-16,-4-4 0 0,5 0-7 15,-1 4-2-15,4-8 0 0,5 8 0 0,0 0 6 0,-1 0 2 16,-3 0 0-16,-1 4 0 0,5 4-2 0,0-4 0 0,0-4 0 0,-1 0 0 16,10 7-10-16,-1-3-2 0,0-8-8 0,5 4 12 15,-5 0-4-15,4 0-8 0,10-7 11 16,-6 3-11-16,1-8 19 0,0 5-3 0,0-5-1 0,0 9 0 16,0-5 0-16,-9 0 0 15,9 1 0-15,-5 3 0 0,5-4 5 0,-4-3 2 0,-1 3 0 0,1 5 0 16,-1-5-22-16,1 4 0 15,-5 0 0-15,0 1 0 0,5-1 0 0,-5 0 11 0,9-4-3 0,-4 5 0 16,-5-1 2-16,4 0 0 0,1-4 0 0,-5 5 0 16,1-1-2-16,-1 0 0 0,0 4 0 0,0-4 0 15,1 0 0-15,-1-3 0 0,0 3 0 0,5 0 0 16,-5 0 0-16,0 1-8 0,5-1 12 0,-5-4-4 16,0 4 15-16,-4 1 2 0,0-1 1 0,-4 0 0 15,4 0-26-15,-4 0-11 0,0 1 1 0,4-1 0 16,0 4 10-16,-5 0 9 0,5-4-1 0,5 4-8 15,-5 0 16-15,0-4-4 0,4 4-1 0,-4 0 0 16,0 4-11-16,0-4 0 0,-4 4 0 0,4-4 0 16,0 0 0-16,0 0-9 0,0 0 9 0,0 4-13 0,8-4 13 0,-3 3 0 15,-5 1 0-15,4-4 0 0,-4 0 0 0,4 0 8 16,-4 0 0-16,4 0-8 16,-4 0 10-16,9 0-10 0,0-4 8 0,-5 1-8 15,4-1 0-15,-3 4 0 0,7-4 0 0,1 0 0 0,-4 0 0 0,-1 4 0 16,1-3 0-16,-5 3 0 0,5-4 0 0,-5 4 0 15,5 0 0-15,3 0 0 0,6 0 8 0,-6 4-8 16,1-4 8-16,4 3-8 0,-4 1 0 0,4 0 0 0,0-4 8 0,0 4-8 16,1 0 0-16,3-1 0 15,0-3 0-15,1 4 0 0,-5 0 8 0,0-4 0 16,0 0 0-16,-4-4 0 0,0 0-8 0,4 4 0 16,0-3 0-16,0-1 0 0,0-4 12 0,0 4-4 0,0-3 0 0,0-1 0 15,-4 1 2-15,4-1 0 0,-4 0 0 16,0 1 0-16,0 3-10 0,4-4 0 0,0 5 0 0,-4-1 0 15,0 4 0-15,-1-4 0 16,1 4 0-16,0-4 0 0,-4 4 0 0,-1 0 0 0,1 0 0 0,-1 0 0 16,1 0 0-16,-5 0 10 0,0 0-10 0,1-4 10 15,3 4 0-15,-4 0 0 0,-4-3 0 0,1 3 0 16,-6-4 0-16,1 0 0 0,0 4 0 0,-9-4 0 0,0 0 0 0,0 1 0 16,0-1 0-16,1 4 0 15,-10-4-1-15,5 0 0 0,0 4 0 0,-4 0 0 16,-1 0-9-16,1 0 0 0,-5 0 0 0,5 0 8 15,0 0-8-15,-9 0 0 0,0 0 9 0,0 0-9 16,0 0 8-16,0 4-8 0,0 0 10 0,-4-4-10 16,0 0 10-16,0 4-10 0,-13-4 10 0,0 0-10 0,0 0 8 0,0 0-8 15,0 0 0-15,0 0 0 16,0 0 0-16,0 0-18 0,0 0 2 0,0 0 1 16,0 0-219-16,-22-4-44 0</inkml:trace>
  <inkml:trace contextRef="#ctx0" brushRef="#br0" timeOffset="6515.46">10201 8727 1299 0,'-13'-7'57'0,"13"7"13"0,0 0-56 0,0 0-14 0,0-4 0 0,0 4 0 16,-8-8 84-16,-1 1 13 0,9 7 3 0,0 0 1 15,-4-4-28-15,0-4-5 0,4 8-2 0,0 0 0 16,0 0-26-16,0 0-4 0,0 0-2 0,0 0 0 15,0 0-17-15,0 0-3 0,0 0-1 0,0 0 0 0,12-4-13 0,1 4 0 16,-13 0 0-16,9 8 0 0,4 0 0 0,4 3 0 16,-4-3 0-16,-1-5 0 15,-3 1 0-15,12 4 0 0,-4-1 0 0,9-3 9 16,-5 4 9-16,5-4 2 0,4-1 0 0,0 1 0 16,0-4 0-16,0 4 0 0,0 0 0 0,4-1 0 15,0-3-4-15,0 4-1 0,5 0 0 0,-9-4 0 16,4-4-3-16,4 4 0 0,1-4 0 0,3 4 0 0,-3 0-4 0,4 0-8 15,-1-3 11-15,10-1-11 0,12 0 12 0,-9 4-12 0,-21 4 12 16,9-4-12-16,13 0 10 0,-9 0-10 16,-5 0 8-16,1 4-8 0,0-1 11 0,0-3-3 15,4 0-8-15,-5 0 12 0,-3 0 10 0,4-3 2 16,8-1 0-16,0 0 0 0,-4 4-24 0,4 0 0 16,1 0 0-16,3-4 0 0,-3 1 0 0,-1-1 0 0,-4-4 0 15,8 1 11-15,5-1-1 0,-4 4 0 0,-9 0 0 16,0 1 0-16,13-5 3 0,-5 4 1 15,-12 0 0-15,4 4 0 0,0-3-14 0,0 3 0 16,-4-4 0-16,-1 4 0 0,5-4 8 0,-4 4-8 0,4-4 0 16,-4 4 0-16,4-4 8 0,0 1-8 0,0-1 0 0,0 0 0 15,0 4 8-15,0-4-8 0,4 0 0 0,-4 1 9 16,-4 3 1-16,4-4 0 0,0 0 0 0,0 0 0 16,-4 0 1-16,4 1 0 0,0 3 0 0,0 0 0 15,4-4 3-15,-8 4 1 0,4-4 0 0,-5 4 0 16,1-4-7-16,0 0-8 0,-5 1 11 0,-3 3-11 15,-1 0 16-15,0 0-3 0,0-8-1 0,-4 8 0 16,0-4 2-16,0 4 0 0,0-4 0 0,-5 1 0 16,-3-1-1-16,-1 0 0 0,5 0 0 0,-5 0 0 15,0 1-2-15,-3 3-1 0,-6-4 0 0,5 0 0 16,-4 4-10-16,0-4 0 0,0 0 0 0,-5 4 0 16,-8 0-154-16,0 0-26 0,0 0-6 0</inkml:trace>
  <inkml:trace contextRef="#ctx0" brushRef="#br0" timeOffset="31234.9">17043 10968 691 0,'0'0'30'0,"0"0"7"0,0 0-29 0,0 0-8 15,-5-4 0-15,1-3 0 16,4 7 176-16,0-8 35 0,-4 0 6 0,0 1 2 16,4 3-122-16,0 4-24 0,0-8-5 0,0 8 0 0,0-7-33 0,0-1-7 15,0 1 0-15,0-1-1 0,-5 0-19 0,5 1-8 16,5 3 8-16,-1-7-8 16,0 7 0-16,-4 4 8 0,4-4-8 0,1-4 0 0,3 5 0 0,-8 3 0 15,0-8 0-15,0 8 0 0,0 0 0 0,0 0 0 16,0-8 0-16,0 8 8 15,0 0 5-15,0 0 1 0,0 0 0 0,0 0 0 0,0 0 1 0,0-7 0 16,9 3 0-16,-9 4 0 0,0 0-6 0,0 0-1 16,0 0 0-16,0 0 0 0,4-8-8 0,-4 8 10 15,9-3-10-15,3 3 10 0,-3 0-10 0,4 0 0 16,0 0 0-16,-5 3 8 0,5-3-8 0,0 4 0 16,4 0 0-16,4-4 0 0,-8 4 8 0,4 3-8 15,5-3 0-15,-5 0 8 0,0-4 0 0,0 4-8 0,0 0 12 0,0-1-4 16,4 1 5-16,-4 0 1 15,5-4 0-15,-1 4 0 0,-4 0 0 0,5-4 0 16,-5 0 0-16,4 3 0 0,0-3-5 0,1 4-1 0,-5-4 0 0,0 0 0 16,9 0 13-16,-5 0 3 0,5-4 0 0,-5 4 0 15,0-3-11-15,-4 3-1 16,5-4-1-16,-5 0 0 0,4 4-3 0,-4 0-8 0,0-4 12 0,1 4-4 16,-6 0 6-16,1-4 1 0,0 4 0 0,-4-3 0 15,-1 3-7-15,-8 0 0 0,0 0-8 0,13 0 12 16,-13 0 10-16,0 0 2 0,0 0 0 0,0 0 0 15,0 0-24-15,0 0-10 0,0 0 1 0,0 0 0 16,-9-4 9-16,5 0 8 0,-4 4-8 0,3-4 11 0,-7 0 0 16,-1 4 0-16,0-3 0 0,-4-1 0 0,4 0-11 0,-4 4 0 15,0 0 0-15,0-4 0 16,8 0 0-16,-4 1 0 0,-4-1 9 0,0 0-9 0,4 0 0 0,0 4 8 16,5-4-8-16,-5 1 0 0,5-1 0 0,-1 0 9 15,0 4-9-15,1-4 0 16,-1 0 8-16,9 4-8 0,0 0 0 0,0 0 0 0,-8 0 0 0,8 0 0 15,0 0 0-15,0 0 0 0,0 0 0 0,0 0 0 16,0 0-9-16,0 0 9 0,0 0-9 0,0 0 9 16,8 8-10-16,1 0 10 0,-1-1-8 15,10-3 8-15,-1 4 0 0,0-5-9 0,4 1 9 0,0 0 0 16,1 4 0-16,-5-5-8 0,4 5 8 0,1-8 0 16,-5 4 0-16,4 0 0 0,-4-4 0 0,-4 3 0 0,4-3 0 0,-8 0 0 15,4 0 8-15,-13 0-8 16,8-3 8-16,-8 3-8 0,0 0 14 0,0 0-2 15,0 0 0-15,0 0 0 0,-8-4 12 0,-10 0 1 0,-3 4 1 0,-17-4 0 16,-9 8-26-16,-13 4 0 0,-9 3 0 0,-29 8-789 31,-26 8-151-31</inkml:trace>
  <inkml:trace contextRef="#ctx0" brushRef="#br0" timeOffset="44953.41">18124 10273 345 0,'0'0'31'0,"0"0"-31"16,-4-8 0-16,4 8 0 0,0 0 44 0,4-11 4 15,0 0 0-15,0-1 0 0,1-3-48 0,3 4-12 0,1-5 0 0</inkml:trace>
  <inkml:trace contextRef="#ctx0" brushRef="#br0" timeOffset="45371.1">18308 9973 860 0,'0'0'38'0,"0"0"8"0,0 0-37 0,0 0-9 0,0 0 0 0,0 0 0 15,0 0 75-15,0 0 13 0,0 0 2 0,0 0 1 16,0 0-39-16,0 0-7 15,0 0-1-15,-5 7-1 0,-3 1-29 0,-1 0-6 0,5 3 0 0,-5 0-8 16,5 1 0-16,-4-1 0 16,-5 4 0-16,4 4 0 0,-4 4 0 0,-4-4 8 0,-4 0-8 15,4 4 0-15,-9 4 20 0,5-5-2 0,-1 5-1 0,-3-4 0 16,-1-4-7-16,1 3-2 0,7-3 0 0,-3-3 0 16,0-5 0-16,4 0-8 0,4 1 12 0,0-8-4 15,0-1 16-15,9 1 2 0,-5 0 1 0,9-4 0 16,0 0-12-16,0 0-3 0,-4-8 0 0,-4-3 0 15,8 3-12-15,0 1 0 0,-5-5 0 0,5 1-10 16,0-4 10-16,5 0 0 0,-5 0 0 0,4-4-8 16,0 0 8-16,0 0 0 0,1 0 0 0,-1 0 0 15,4 3 0-15,-3-3 8 0,-1 4-8 0,0 4 11 0,1-4-3 0,-1 3-8 16,0 1 12-16,0 3-4 0,-4 8 5 0,0 0 1 16,0 0 0-16,0 0 0 0,0 0-6 0,-4 15 0 15,-4 1-8-15,3 6 12 16,-3-3-12-16,-1 8 0 0,1 0 0 0,-5-1 0 15,4 1 17-15,-4-1 1 0,9 5 0 0,0-9 0 0,0 1-27 0,4 4-6 16,4-8-1-16,4 0 0 0,5-4 16 0,13-4 0 16,4 1 0-16,17-8 0 0,13-8 14 0,21-11-1 0,21-12 0 15</inkml:trace>
  <inkml:trace contextRef="#ctx0" brushRef="#br0" timeOffset="53535.52">16372 12088 864 0,'0'0'38'0,"0"0"8"0,-5-7-37 0,5 7-9 16,0 0 0-16,0-4 0 0,0-4 224 0,0 5 42 15,5-5 9-15,-5 8 1 0,0 0-176 0,0 0-36 16,8-8-8-16,1 1 0 0,-1 3-38 0,5 0-7 0,0 0-2 0,4-3 0 15,0 7-9-15,0-4 0 0,-4 4 0 0,8-4 0 16,-3 4 0-16,-1 0 0 16,0 0 0-16,0 0 0 0,-4 4 22 0,8 0 2 15,-4-4 1-15,-4 4 0 0,4 3 6 0,-4-7 1 0,4 4 0 0,0 0 0 16,0 0-2-16,5-1 0 0,-5 1 0 0,0 0 0 16,4-4-4-16,0 4-1 0,-3-4 0 0,3 0 0 15,5 0-11-15,-5 4-2 0,5-1-1 0,-5-3 0 16,9 0 0-16,-5 4 0 0,-3-4 0 0,-1 4 0 15,5-4-11-15,4 4 10 0,-9-4-10 0,9 0 10 16,-4 7-10-16,-1-3 0 0,1 0 9 0,4 0-9 16,-9 0 0-16,9-1 8 0,-4-3-8 0,-1 4 0 15,-3-4 9-15,3 4-9 0,-3 0 12 0,3 0-12 0,5-1 15 0,-4-3-4 16,4 0-1-16,-4 0 0 0,3 0-1 0,1 0 0 16,0 0 0-16,0 0 0 0,0 4-1 0,4-4 0 15,0 0 0-15,-4 0 0 16,0 0 0-16,0 0 0 0,0 0 0 0,4 0 0 0,-4 0-8 15,-4 0 8-15,4 0-8 0,-5 0 8 0,5 4-8 0,0-4 0 16,-4 0 0-16,4-4 8 0,4 4-8 0,-4 0 0 16,4 0 0-16,-4 0 0 0,-4 0 0 0,4 0 8 15,-1 0-8-15,1 4 0 0,5-4 12 0,-6 4-4 0,6-4 0 16,-1 0 0-16,0 0-8 0,-4-4 0 16,4 4 0-16,-4-4 0 0,4 0 0 0,-4 4 0 15,0-3 0-15,0-1 0 0,4 4 0 0,0-4 0 0,1 0 0 0,-1 0 0 16,4 4 0-16,1 0 12 0,-9 0-12 0,4 0 12 15,-4 0-12-15,4 0 0 16,-4 0 0-16,0 4 0 0,0-4 0 0,-5 4 0 16,5-4 0-16,0 0 0 0,-4 0 0 0,4 0 0 0,0 0 0 0,4 0 0 15,-4-4 0-15,0 0 0 0,4 4 0 0,-4 0 0 16,4 0 0-16,-4 0 0 0,0 0 0 0,4-3 0 16,4 3 0-16,-4 0 0 0,-4 0 0 0,5 0 8 15,-1 0-8-15,0 0 0 0,-4 0 0 16,4 0 0-16,-4 0 0 0,0 0 0 0,0 3 0 0,0-3 0 15,0 0 0-15,4 0 0 0,-4 0 0 0,4-3 0 16,0 3 0-16,0 3 0 0,0-3 0 0,5 4 0 16,-1-4 0-16,1-4 0 0,-5 8 0 0,5-4 0 15,-5 0 0-15,0 4 0 0,0-4 0 0,0 0 0 16,5-4 0-16,-5 4 0 0,4-4 0 0,5 4 0 16,-4 0 0-16,-1 0 0 0,5-3 0 0,-5 3 0 15,5-4 0-15,-5 0 8 0,5 0-8 0,0 4 0 16,0 0 9-16,-1-4-9 0,1 4 10 0,0-3-10 15,0-1 0-15,-1 4 0 0,1 0 0 0,4-4 0 16,-4 0 0-16,4 0 12 0,0 4-3 0,4 0-1 16,-4 0 4-16,-4 0 1 0,4 0 0 0,-4 0 0 0,-1 0-13 15,1 0 0-15,-5-3 0 0,9 3 0 0,-4-4 0 0,0 4 14 16,0 4-2-16,4-4-1 0,4-4-11 0,-4 4-12 16,-9 0 2-16,5 0 1 0,0 4 9 0,-5-1 0 15,5-3 0-15,-9 4 0 0,5 0 0 0,-5 0 0 16,0-4 0-16,-4 4 8 0,0-1 1 0,0 1 1 0,0 4 0 0,0-4 0 15,-5-1 2-15,-3 1 0 16,3 4 0-16,-3-4 0 0,3-1-1 0,-8 1 0 16,0 4 0-16,5-4 0 0,-5-1 4 0,0-3 1 15,-4 4 0-15,-5 0 0 0,5-4 2 0,-4 4 1 16,-9-4 0-16,0 0 0 0,8 0-19 0,-8 0-19 16,9 0 4-16,-9 0 1 15,0 0-118-15,0 0-23 0,-4-4-5 0,-5-4-1079 0</inkml:trace>
  <inkml:trace contextRef="#ctx0" brushRef="#br0" timeOffset="54993.93">11406 13178 806 0,'-13'0'72'0,"5"-3"-58"0,8 3-14 0,0 0 0 16,0 0 199-16,0 0 37 15,0 0 7-15,0 0 1 0,13 0-176 0,-13 0-35 0,0 0-7 0,0 0-2 16,17 3-8-16,0 1-1 15,-4 0-1-15,4-4 0 0,-4 4 10 0,4 0 1 0,8-4 1 0,-3 3 0 16,-10-3 12-16,14 0 2 0,4 0 1 0,0 0 0 16,0 0-9-16,-5 0-3 0,10 0 0 0,-1 4 0 15,9 0-12-15,-9 0-2 0,-9 0-1 0,10 3 0 16,7-3 2-16,1 4 1 0,-13-1 0 0,4-3 0 16,5 4 0-16,3-1 0 0,-3-3 0 0,-1 0 0 15,-4 0 0-15,9-1 0 0,13 1 0 0,-5-4 0 16,-8 0-4-16,8 0-1 0,9 4 0 0,0-4 0 0,-5 0-3 0,1 4-1 15,-1-4 0-15,-3 0 0 16,3 4-8-16,1-1 8 0,-5 1-8 0,5 0 8 16,-5 0-8-16,9 0 8 0,-5 3-8 0,1-3 8 15,-5 4-8-15,5-1 8 0,-1-3-8 0,5 4 8 0,4-8-8 0,0 7 8 16,0-3-8-16,5 3 8 16,-1-3 4-16,0 0 0 0,-3 0 0 0,-1 0 0 15,0-1 0-15,-4 1 0 0,4-8 0 0,0 4 0 0,-4 0 0 0,-1 0 1 16,5 0 0-16,1 0 0 0,-10 0-2 0,5 0-1 15,0 0 0-15,0 0 0 0,-5-3-10 0,1-1 12 16,-1 0-12-16,5 0 12 0,0 0-12 0,0 1 12 0,0 3-12 0,-1-4 12 16,1 0-4-16,-4 0-8 15,-1 4 12-15,1-3-4 0,-1-1 2 0,1-4 0 16,-5 4 0-16,5 1 0 0,-1-5-1 0,5 4 0 0,0 0 0 16,0 1 0-16,-9-1-9 0,0 0 12 15,5 0-12-15,-5-3 12 0,5-1-12 0,-5 4 8 16,5-3-8-16,-1-1 8 0,1 0 10 0,4 5 2 0,-9-5 0 15,4-3 0-15,-3 3-20 0,3 4 0 0,1-3 0 0,-5 3 0 16,0-4 0-16,5 1 0 0,4-1-8 0,-5 0 8 16,-3 1 0-16,-1 3 0 0,0-4 0 0,5 5 10 15,-5-1-10-15,-4 0 10 0,9-4-10 0,-9 5 10 16,4-1-10-16,0 0 0 0,5 0 9 0,-5 0-9 0,0-3 0 16,5 3 9-16,-5 0-9 0,5 0 0 15,-5 4 9-15,0-3-9 0,-4-5 0 0,0 4 9 16,0 0-9-16,4 4 0 0,-4-7 9 0,0 3-9 0,0-4 8 0,-4 5-8 15,8-5 10-15,-4 4-10 0,0 0 12 16,-4-3-4-16,4 3-8 0,-4 0 12 0,0 0-4 0,-5 1 0 16,1-1-8-16,-1 4 12 15,1-4-4-15,-1 0 0 0,-4 8-8 0,0-4 12 0,5 0-4 0,-1 0-8 16,-8 0 11-16,4 4-11 0,-8-4 14 0,0 0-4 16,4 0-1-16,-5 4 0 0,-3-4 1 0,-1 3 0 15,-4-3 0-15,0 0 0 0,0 4-2 0,-4 0 0 16,0-4 0-16,0 0 0 0,0 4-8 0,-5-4 12 15,-8 0-12-15,9 4 12 0,-9-4-12 0,0 0 0 16,0 0 0-16,0 0 0 16,0 0-29-16,0 0-5 0,0 0-1 0,0 0 0 15,0 0-105-15,0 0-20 0,0 0-5 0,0 0-1053 0</inkml:trace>
</inkml:ink>
</file>

<file path=ppt/ink/ink35.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26T03:05:57.153"/>
    </inkml:context>
    <inkml:brush xml:id="br0">
      <inkml:brushProperty name="width" value="0.05292" units="cm"/>
      <inkml:brushProperty name="height" value="0.05292" units="cm"/>
      <inkml:brushProperty name="color" value="#0070C0"/>
    </inkml:brush>
  </inkml:definitions>
  <inkml:trace contextRef="#ctx0" brushRef="#br0">13656 1713 19343 0,'0'0'1728'0,"-1"-2"-1392"0,1-2-336 0,6-9 0 0,-6 13 2736 0,-1-5 464 0,0 0 112 0,1 5 16 15,0 0-1200-15,0 0-224 0,0 0-48 0,0 0-16 0,0 0-576 0,0 0-112 16,0 0-32-16,2 7 0 15,-1 0-352-15,0-1-80 0,0 1-16 0,0 2 0 0,0 4-48 16,0 0-16-16,0 1 0 0,0 1 0 0,-2 3-80 16,1 6-16-16,0 2 0 0,0-3 0 15,-1 1-256-15,0 0-64 0,0-1-16 0,1-1 0 16,1-2-176-16,-1-3 0 0,0-1 0 0,1-2 0 16,0-2 0-16,-1-1 0 0,1-1 0 0,0-2 0 31,0-2-480-31,-1-6-128 0,0 0-32 0,0 0 0 0,0 0-1984 0,0 0-384 0,0-6-96 0,0 0-14560 15</inkml:trace>
  <inkml:trace contextRef="#ctx0" brushRef="#br0" timeOffset="443.33">13602 1696 17503 0,'0'0'768'0,"0"0"176"0,-2-5-752 0,0 0-192 16,1 0 0-16,1 5 0 0,1-6 3472 0,1 1 672 15,1 0 128-15,1 0 16 0,2 0-2432 0,1 1-480 16,-2-1-96-16,3 0-32 0,1-1-640 0,1 2-128 16,2 0-32-16,0 2 0 0,2 0-112 0,0 1-16 0,-1 1-16 15,2 1 0-15,-1 0 16 0,0 2 0 16,1-2 0-16,-2 3 0 0,0 1 16 0,0 1 16 0,-1 2 0 0,-2-1 0 16,-2 4 64-16,-3-2 16 0,-1 3 0 15,-2 1 0-15,-2 0 160 0,-3 2 48 0,-3 0 0 0,0 1 0 16,-2-1-64-16,-1 1-16 0,-1 0 0 0,-1 1 0 15,1 0-48-15,0-2 0 0,-1 2 0 0,1-5 0 16,-2 3-80-16,0-2-32 0,2-2 0 0,2-2 0 16,1-2-176-16,2-1-32 0,0-2-16 0,5-4 0 15,0 0-176-15,0 0 128 0,0 0-128 0,0 0 128 0,0 0-128 16,7-2 0-16,0 0 0 0,2 0 0 0,1 0 0 16,1 0 0-16,0 1 0 0,1 1 0 15,2 3 0-15,0 0 0 0,-1 1 0 0,1 1 0 16,1 1 0-16,-2 0 0 0,0 3 0 0,0-1 128 0,-2 1-128 0,0 1 192 15,-1-1-192-15,0 1 192 16,-2-2-192-16,-2 2 0 0,0 0 0 0,1 0 128 16,-1-2-128-16,-1-1 0 0,-1-1 0 15,-1 0-720-15,-3-6-176 0,0 0-48 16,0 0-9248 0,0 0-1856-16,0 0-368 0</inkml:trace>
  <inkml:trace contextRef="#ctx0" brushRef="#br0" timeOffset="869.95">14157 1876 12895 0,'0'0'576'0,"0"0"112"0,0 0-560 0,0-5-128 0,0 5 0 0,0-5 0 16,0-1 4704-16,-1 1 912 0,0 0 176 0,0 2 32 16,0-1-3456-16,-1 0-704 0,2 4-144 0,-4-1-32 15,-1 0-496-15,-1 1-96 0,0 2-32 0,-1 2 0 16,-2 3-240-16,-1 4-48 0,-1 3-16 0,1 1 0 15,0-1-176-15,2 3-16 0,-1 1-16 0,1 1 0 0,2-1-48 0,1-2-16 16,1 1 0-16,2-2 0 16,2-1-96-16,1-3 0 0,3-1-16 0,0-3 0 15,0-1-176-15,2 0 0 0,0-3 0 0,2-2 0 16,0-2 0-16,1-4 0 0,0-1 0 0,0 0 0 0,0-4 0 16,-1-1 0-16,1-1 0 0,0-2 0 0,-1-4-176 0,-1-1 48 15,-2 2 0-15,1-1 0 0,-1 2-192 0,-2 0-48 16,0 2 0-16,-1 3 0 0,0 3 224 0,0 1 144 15,-2 7-192-15,0 0 192 0,0 0 0 0,0 0 0 16,0 0 0-16,0 0 0 0,-1 7 0 0,1 3 0 16,0 0 0-16,0 3 0 0,0 0 0 0,1 0 128 15,1 1-128-15,1 0 0 0,0-2 0 0,1 0 0 16,-1 1 0-16,2-3 0 0,2-1 0 0,0-1 0 0,1-2 0 0,0 0 0 31,-1-3-432-31,-1 0-16 0,0-3-16 0,0-2 0 16,0-1-1936-16,-1-1-384 0,-1-2-80 0,-1-1-13632 15</inkml:trace>
  <inkml:trace contextRef="#ctx0" brushRef="#br0" timeOffset="1839.66">14266 1923 25967 0,'0'0'1152'0,"0"0"240"0,0 0-1120 0,0 0-272 16,0 0 0-16,-2 5 0 0,2-5 1744 0,-2 7 304 0,0-3 48 16,1 3 16-16,-1 1-640 0,2 0-112 0,1 0-16 0,1-1-16 0,0-2-512 0,1 2-112 15,0-4 0-15,1 0-16 0,2-1-240 0,-6-2-64 16,6 0 0-16,-1-2 0 15,2-2 0-15,0-3 0 0,0-1 0 0,0-1 0 16,0-4-32-16,1 0-16 0,0 0 0 0,0-1 0 0,0-1-112 0,1 3-32 16,-1 0 0-16,0-2 0 15,1 1 0-15,1 2-16 0,-1 0 0 0,0 1 0 16,1 2 48-16,-1 2 16 0,0 0 0 0,0 1 0 16,0-1 16-16,-1 2 16 0,-2 1 0 0,0 2 0 15,1 3 112-15,-1 3 0 0,-1 1 16 0,-2 2 0 16,1-3 32-16,-1 4 0 0,2 1 0 0,-3 3 0 0,0 4-80 15,-1 0-16-15,-1 1 0 0,0-1 0 0,0 0-176 0,0-1-32 16,0 2-128-16,0-1 192 0,0-5-192 16,0 0 0-16,1-1 0 0,0-3 0 0,1-1 0 0,-2-7-240 15,0 0 32-15,0 0 0 16,6-2-1168-16,0-4-224 0,0-4-64 0,-1-3 0 16,1-1-192-16,0-3-32 0,0-2-16 0,1-1 0 15,1-3-704-15,0 1-144 0,-2-2-16 0,3 1-16 16,0 0-608-16,1 1-112 15,1-2-16-15,-2 2-16 0,2 0 2080 0,1 2 432 0,0 2 64 0,-2 0 32 0,1 2 2416 0,0 2 496 0,-2 3 80 0,-2 1 32 16,0 2 320-16,0 3 64 0,-1 1 16 0,-6 4 0 16,6 1-496-16,-1 3-80 0,0 2-32 0,-1 2 0 15,-2 1-160-15,1 1-48 0,-1 2 0 0,0 2 0 16,0 1-432-16,0-1-96 0,-1 3 0 16,1-1-16-16,0 1-304 0,1 0-48 0,0-1-16 0,1 0 0 15,-1-1-320-15,0-2-64 0,0 0 0 0,1-1-16 16,1-2-192-16,-1 0-48 0,2-1 0 0,-1 0 0 15,0-3-128-15,-1 0 0 0,0-2 0 0,-4-4 0 16,0 0 0-16,0 0 0 0,0 0 0 0,2-3 0 16,-2 3 0-16,0-5-144 0,-2 0 144 0,-2-1-208 15,-2 1-64-15,-1-1-16 0,-2 0 0 0,-1 3 0 16,-2-1-112 0,0 3-32-16,-1 1 0 0,-1 2 0 0,-1 1 208 0,1 3 32 0,-1 3 16 0,0 2 0 15,1 1 176-15,2 1-128 0,0 2 128 0,1 2-128 16,2-4 128-16,3 2 144 0,2-2-16 0,2 0-128 0,1-2 304 0,2 0-48 15,1-2-16-15,4-2 0 0,1-1-240 16,2-2 0-16,2-1 0 0,2-1 0 0,0-2 0 0,3-1 0 16,0-3 0-16,1-1 0 15,1-1-928-15,0-3-176 0,3-3-48 0,-1 1 0 16,-1-2-1040-16,1 4-224 0,-2-3-32 0,0 1-16 16,-1 1-384-1,-2-1-80-15,-3 1-16 0,-2 1 0 0,-2 0 1472 0,0 1 304 0,-1 2 48 0,-1 1 16 0,-6 5 1520 0,0 0 304 16,0 0 64-16,0 0 16 0,0 0 1248 0,0 0 256 0,0 0 64 0,0 0 0 15,0 0-832-15,0 0-144 16,0 0-48-16,0 0 0 0,0 0-384 0,-2 5-64 0,0 1-32 16,-1 2 0-16,0 0-128 0,0 1-32 15,-1 1 0-15,1 0 0 0,1 2-128 0,-1 1-16 0,2 0-16 0,0-2 0 16,1-1-96-16,1-2 0 0,0-1-16 16,2-1 0-16,1 0-240 0,1-2-32 0,-5-4-16 0,8 1 0 15,0-2-144-15,1-2 0 0,-1-1 0 0,2-4 0 0,0-3 0 0,1 0 128 16,0-1-128-16,-2-2 0 15,0 0 0-15,0 0 128 0,-2 1-128 0,-1-1 0 0,-1 0 0 0,-3 2 128 16,0 0-128-16,-1 2 0 0,-2 1 128 0,-1 3-128 16,0-1 0-16,-2 1 128 0,-1 0-128 0,0 1 128 15,-1 0-128-15,0 3 128 32,0 0-448-32,0 2-80 0,1 2-32 0,5-2 0 0,0 0-2736 0,0 0-544 0,0 0-128 0</inkml:trace>
  <inkml:trace contextRef="#ctx0" brushRef="#br0" timeOffset="2373.04">15129 1783 16575 0,'0'0'736'0,"0"0"160"0,0 0-720 0,0 0-176 16,0 0 0-16,-3 5 0 0,1 0 5376 0,0 1 1024 0,2-6 224 0,-1 5 32 0,2 2-4608 0,-1 0-944 31,1 0-176-31,1 0-32 0,0 4-464 0,1-2-96 0,0 3-16 0,1 1 0 16,0 0-192-16,0 0-128 15,-1 1 128-15,1 0-128 0,0-1 128 0,0 1-128 0,0-2 128 0,2 2-128 16,0-2 0-16,-1-3 0 0,0-3 0 16,-1-2 416-16,1-2 16 15,-5-2 0-15,6-1 0 0,-1-2-208 0,-1-3-32 0,1-2-16 0,0-2 0 16,2 0 80-16,0-1 0 0,0-1 16 16,0 0 0-16,0-3-272 0,0 1 0 0,-1 1-176 15,2 2 176-15,-1 0 0 0,0 1 0 0,-1 2 0 0,-1 0 0 16,1 0 0-16,1-1 0 0,0 0 0 0,-1 2 0 15,0 2 0-15,-1 2-128 0,-1 1 128 0,1 1 0 16,-5 1 0-16,0 0 0 0,4 5 0 0,-1 0 0 16,-1 3 0-16,0 2 176 0,-1 0-48 0,-1 2-128 15,-1 0 400-15,0 1-16 0,0-3-16 0,1 2 0 16,0-1-48-16,0-1-16 0,0-1 0 0,2 0 0 16,-1-1 0-16,1 0 0 0,0-3 0 0,-2-5 0 15,0 0-176-15,0 0-128 0,5-3 144 0,2-1-144 16,0-1 0-16,0-3 0 0,1-2 0 0,0-1 0 15,1-3 0-15,1-1 0 0,-2 3 0 0,1-1 0 16,0 3 0-16,0 2 128 0,0 1-128 0,-1 3 0 0,-1-3 0 0,1 3 0 16,-1 2 0-16,0 2 0 0,-1 2 0 15,-1 3 0-15,-1 1 0 0,0 3 0 0,0 0 0 0,-1 3 128 16,-1 2-128-16,0 1 0 0,-1 3 128 0,0 1-128 16,0 0 0-16,1-1 0 0,0-4 0 0,1 0 0 15,0-4 0-15,0-1 0 16,1-1-912-16,2-3-288 0,-1-2-48 0,2-2-16 15,0-3-2288-15,0-1-464 0</inkml:trace>
  <inkml:trace contextRef="#ctx0" brushRef="#br0" timeOffset="3410.89">16173 2062 19343 0,'0'0'848'0,"0"0"192"0,0 0-832 0,0 0-208 15,-4 2 0-15,4-2 0 0,-5 0 4272 0,5 0 800 16,0 0 176-16,-3-5 16 0,-1-2-2960 0,1 0-608 16,0-1-112-16,2-2-32 0,0-2-624 0,0-2-128 15,1-2-32-15,1-1 0 0,-1-3-496 0,-1 0-96 0,0-3-32 0,-1 3 0 16,0-2-144-16,0 4 0 0,-1-1 0 16,0-1 0-16,1 2 0 0,-2-3 128 0,-1 2-128 0,0 0 0 15,0 3 0-15,1 1 0 16,0 1 0-16,1 3 0 0,0 1 0 0,1 2 0 0,0 1 128 15,1 0-128-15,1 0 0 16,1 1 0-16,2 1 144 0,1 1-144 0,1 0 128 0,2 0-128 16,1 0 160-16,2 1-160 0,0 0 256 0,2 0-64 15,1 1 0-15,-2 1 0 0,3 0-64 0,0 0 0 0,-1 1-128 0,1 0 192 0,1 1-192 0,-1 0 0 16,-1 0 128-16,1 2-128 0,-1 0 0 16,-3 1 0-16,1 1 0 0,-2 0 0 15,-2 0-384-15,-1 1-64 16,-3 0 0-16,0 2-16 15,-3-2-1632-15,-2 3-320 0,-4 1-64 0,-1 0-16 0,-2 2-512 0,-2 1-128 16,-2-2 0-16,-1 1-16 0,-1 2 880 0,1-3 176 16,-1 0 48-16,0 1 0 0,2 0 576 0,0 0 128 0,1-3 32 0,0 1 0 15,2 0 2704-15,0-1 528 0,0 0 128 0,1-4 0 16,2 0 352-16,1-1 64 0,1-1 16 0,5-3 0 16,0 0-1248-16,-1 5-240 0,2 0-48 0,-1-5-16 0,5 2-672 15,0-2-128-15,1-2-128 0,2 1 192 16,1 0-192-16,1 1 0 0,1-1 0 0,0 0 0 15,1-2-320-15,1 0-112 0,0 0-16 16,4 0 0-16,0 1-1152 0,-1 0-256 0,1 0-32 0,-2 0-16 16,-1-1-288-16,0-2-64 0,-2 1-16 0,-2 1 0 15,-1 1 1168-15,-1 1 224 0,-1 0 48 0,-1 1 16 0,-6 0 2416 0,0 0 496 16,0 0 80-16,0 0 32 0,0 0 576 0,-2 5 112 16,0-1 32-16,-1 0 0 0,-2 2-880 0,0 0-192 15,-1 2-16-15,0 0-16 0,0 0-672 0,-2 1-144 0,1-2-32 16,-2 6 0-16,1 0-320 0,1 0-64 0,2 0-16 0,0 1 0 15,1 0-64-15,1-3-32 0,2 1 0 0,0 0 0 16,2 0-224-16,2-2-32 16,1-1-16-16,2-1 0 0,2-2-208 0,2-2 0 0,1-1 0 15,1-1 0-15,0-3 0 0,1 0 0 0,0-4 0 0,-1 0 0 16,1-4 0-16,0 0 0 16,-1 1 0-16,-3 0 0 0,1-2 0 0,-2-1 0 0,-2 0 0 0,0 1 0 15,-3 0 0-15,-1 0 0 0,-1 1 0 0,-1 0 0 16,-1-2 0-16,-1 0 0 0,-2 1 0 0,0 1 0 15,-1 3 0-15,0 0 0 0,0 1 0 0,0 1 0 32,0 0-448-32,0 1-96 0,5 3-16 0,0 0 0 0,0 0-2032 15,0 0-416-15,0 0-64 0,1 5-14480 0</inkml:trace>
  <inkml:trace contextRef="#ctx0" brushRef="#br0" timeOffset="3900.06">16548 2012 21183 0,'0'0'1888'0,"0"0"-1504"16,0 0-384-16,0 0 0 0,0 0 4080 0,0 0 736 15,0 0 160-15,0 0 16 0,1-7-2432 0,0 1-480 16,-1-4-96-16,1-1-32 0,1 0-1008 0,1-3-208 0,0 0-32 0,2 0-16 16,0 1-464-16,0-1-96 15,1 2 0-15,1 1-128 0,0-3 0 0,1 1 0 16,-1 0-160-16,1 3 160 16,-1 1-704-16,2 2 0 0,-1 1-16 0,1 4 0 15,-1-1-960-15,-1-1-192 0,0 3-48 0,0 1 0 16,-1 3 448-16,-1 3 64 0,-3-1 32 0,0 1 0 15,0-1-480-15,-1 2-112 0,-1 0-16 0,-1 4 0 0,0-2 1392 0,0 4 272 0,0-2 48 0,0-1 16 16,1-2 1376-16,0 0 288 0,1-2 48 0,0 0 16 0,1 0 32 16,1 0 16-16,0 0 0 0,1-2 0 15,1-1-320-15,2-1-64 0,0 1-16 16,1-3 0-16,2 2-320 0,0-2-64 0,1-1-16 16,1 0 0-16,0-3-320 0,-1 1-64 0,1 1-16 0,0-2 0 15,-1 0-320-15,0-2 128 0,-3 0-128 0,0 0 0 16,1 0 0-16,-2-1 0 0,-2 1 0 0,1-1 0 0,-2 0 0 0,-1 1 0 15,-1 0 0-15,-1 0 0 0,-1 6 0 0,-3-4 128 16,-1 0-128-16,-2 1 128 0,1 3 464 0,-3-1 112 16,-1 1 0-16,-1 1 16 0,-1 4 80 0,0 0 16 15,-2 4 0-15,0 1 0 0,1 1-288 0,-2-1-48 16,2 3-16-16,-1 2 0 0,4-1-272 0,2 0-48 0,3 0-16 16,2-3 0-1,1 0-128-15,3-1 0 0,2 0 0 0,2-1 0 16,2-3-176-16,4-1-16 0,2-2 0 0,2-2 0 15,1-3-976-15,4-1-208 0,-1-2-32 0,2-2-16 16,1-3-1296-16,-1-1-256 0,-2-2-48 0,1 1-14752 16</inkml:trace>
  <inkml:trace contextRef="#ctx0" brushRef="#br0" timeOffset="4154.89">17084 1807 12895 0,'0'0'1152'0,"-6"3"-928"16,-2 0-224-16,0-1 0 0,0-2 5456 0,-2 1 1056 0,-1 3 208 0,1 1 32 15,1 0-3600-15,0 2-720 0,-2 1-128 0,-4 2-48 16,2 2-1808-1,1-1-448-15,2-1 0 0,3-2 1472 0,2 1 208 0,3-1 48 0,4 0 0 16,3-3-1376-16,4-1-352 0,3-1 0 0,1-1 0 16,2-2 0-16,1 1-176 0,0 2 0 15,1-1 0-15,0 2-112 0,-1 1-32 0,-1 1 0 0,-1 1 0 0,-3 2 192 0,-1-2 128 32,-2 3-192-32,-2 1 192 0,-3 1 0 0,-2-1 320 0,-2 0-32 0,-3 1-16 15,-2 1 176-15,-1-1 16 16,-3 0 16-16,1-1 0 0,-2-1-160 0,-1-1-16 15,0 1-16-15,1-4 0 0,1 0-288 0,0-3 0 0,0 0 0 0,1-3 0 32,3-5-1408-32,-1-2-192 0,1-2-48 0,1-2-13088 0,1-5-2624 0</inkml:trace>
  <inkml:trace contextRef="#ctx0" brushRef="#br0" timeOffset="4334.96">17246 1651 19343 0,'11'0'1728'0,"-7"1"-1392"0,0 2-336 0,0 1 0 0,0 2 4288 0,1 2 800 16,-2 3 160-16,1 2 16 0,1 1-2944 0,-2-2-592 16,1 3-112-16,0 0-16 0,-2 2-704 0,0 2-128 15,1-1-16-15,-1 1-16 0,0 0-480 0,-2 0-112 16,0 2-16-16,0-2 0 0,-1 3-352 0,-1-2-80 16,0-1-16-16,-2-3 0 15,-2-1-2368-15,-1-2-464 0,-1-3-112 0</inkml:trace>
  <inkml:trace contextRef="#ctx0" brushRef="#br0" timeOffset="4471.74">17175 1962 36863 0,'0'0'1632'0,"0"0"336"0,0 0-1584 0,8-5-384 0,-1 1 0 0,2 2 0 15,2 0 2208-15,3-1 352 16,0 1 80-16,3-2 16 0,1 1-1248 0,0 1-240 0,3-3-48 16,-2 2-16-16,-3 1-592 0,1 1-128 0,-2-1-32 0,3 0 0 31,-1 0-1120-31,2-1-240 0,-1 0-32 0</inkml:trace>
  <inkml:trace contextRef="#ctx0" brushRef="#br0" timeOffset="6154.55">19476 2141 10127 0,'0'0'448'0,"0"0"96"0,0 0-544 0,0 0 0 16,0 0 0-16,0 0 0 0,0 0 4928 0,0 0 896 0,0 0 160 16,3-2 32-16,0 0-3488 0,0-1-704 0,1-2-144 0,0-1-16 15,0-4-576-15,1 0-128 0,1-2 0 0,2-7-16 16,0 1-432-16,2-2-96 0,0 0-16 0,1-2 0 16,-1 0-240-16,-1-1-160 0,2 0 192 0,-1-1-192 0,0 2 128 0,0-1-128 31,1 0 0-31,1 0 0 0,-2 2 0 0,-2 0 0 0,0 1 128 0,1 1-128 15,-2 0 0-15,0 2 0 0,0 3 0 0,-2 2 0 0,-2 2 128 0,0 3-128 16,1 2 0-16,-4 5 0 0,0 0 432 0,0 0-32 16,4 5 0-1,0 3 0-15,0 4 48 0,1-1 0 0,0 3 0 0,2 1 0 16,-2 0-112-16,2 3-16 0,2 5 0 0,0 0 0 0,0-5-64 0,0 2 0 16,-1-1-16-16,1 0 0 15,0 2-240-15,1-3 176 0,-1 2-176 0,-2-6 160 0,0 1-160 16,0 0 0-16,-2-3 0 0,1 0 0 0,-1-1 0 0,-1-1 0 0,-1 0 128 15,0-1-128 1,-3-3-992-16,-2 0-224 0,2-6-64 0,-4 4 0 16,-5-2-1744-16,0-2-368 0</inkml:trace>
  <inkml:trace contextRef="#ctx0" brushRef="#br0" timeOffset="6329.94">19539 1979 16575 0,'0'0'736'0,"0"0"160"0,0 0-720 0,0 0-176 16,0 0 0-16,4-3 0 0,2 0 3792 0,2 2 736 15,1-2 144-15,0 1 16 0,4 0-2704 0,1 0-560 0,1 1-96 0,7-1-32 0,-1 0-592 0,1 0-112 16,-2-1-16 0,1 1-16-16,0 0-336 0,0 0-64 0,0 0-16 0,-2-1 0 15,0-2-144-15,-1 0 0 16,1-2 0-16,-1 1 0 16,1 0-1216-16,-1 0-320 0,-2 1-64 0,-1-3-14912 0</inkml:trace>
  <inkml:trace contextRef="#ctx0" brushRef="#br0" timeOffset="6721.65">20176 1642 12895 0,'0'0'1152'15,"0"0"-928"-15,0 0-224 0,0 0 0 0,0 0 4480 0,0 0 832 16,0 0 192-16,0 5 16 16,0 0-2912-16,2 1-592 0,-2 1-112 0,1 2-32 15,0 3-464-15,1 3-112 0,-1-1-16 0,0 4 0 16,1-2-464-16,0 0-112 0,2 2 0 0,-1 1-16 15,0 0-304-15,0 0-48 0,0-1-16 0,0-1 0 16,0-2-160-16,0-3-32 0,0 0-128 0,0-1 192 0,-1-1-192 0,0-3 0 16,0-1 0-16,-2-6 0 0,0 0 0 0,0 0 0 15,0 0 0-15,0 0 0 0,0 0 0 0,0 0-160 16,-4-4 0-16,-2-3 0 0,-1 0-32 0,-2-1-16 16,-1 0 0-16,-1 1 0 0,-3 2 208 0,-1 0 0 15,0 3 0-15,-1 1 0 0,-1 0 0 0,2 1 0 16,-1 2 0-16,1 2 0 0,2 4 0 0,1-1 192 15,2 2-48-15,1 1 0 0,3-1 0 0,1 1 0 16,1 0 0-16,4 0 0 0,2-2-144 0,2 2 0 16,2 0 0-16,1 0 0 0,4 0 0 0,2-1 0 15,2-1 0-15,1-1 0 0,1-2 0 0,-1 0-144 16,3-4 144-16,-1-1 0 16,-1-1-640-16,0-3 0 0,-1-1-16 0,-1-2 0 15,1 0-2160-15,-1-2-448 0,1-1-64 0,-2-1-13456 0</inkml:trace>
  <inkml:trace contextRef="#ctx0" brushRef="#br0" timeOffset="7037.69">20395 1843 16575 0,'0'0'1472'0,"0"0"-1168"0,0 0-304 0,0 0 0 15,-5 3 3200-15,0 1 592 0,-1 3 112 0,-1-1 32 0,-1 1-1792 16,1 1-352-16,-1 1-80 0,1 0-16 0,0 3-752 16,1 0-160-16,1-1-16 0,1 0-16 15,1 3-336-15,2-1-64 0,1-2-16 0,1 0 0 0,1-2-336 0,2-1 0 16,1-1 0-16,1-2 0 0,1-2 0 0,2-2 0 15,0-2 0-15,0-2 0 0,2-3 0 0,0-2-128 16,1-3 128-16,-2-2 0 0,1 0-224 0,-1-1 32 16,0-1 16-16,-2 2 0 15,0 0-240-15,-1 1-48 0,-3 1-16 0,0 1 0 0,-1 0 288 16,-1 2 48-16,-2 2 16 0,0 6 0 0,0 0 304 0,0 0 64 16,0 0 16-16,-4 6 0 0,1 0 368 0,0 2 80 15,0 1 0-15,1 1 16 0,1 3-272 0,1 0-48 0,2 0-16 0,1-1 0 16,0 3-240-16,3-5-144 0,1-1 160 0,0 0-160 15,-1 0 0-15,3-1 0 0,-1-2 0 0,1-2 0 32,1-3-1024-32,0-2-240 0,2-2-48 0,-1-1-10576 15,0-1-2112-15</inkml:trace>
  <inkml:trace contextRef="#ctx0" brushRef="#br0" timeOffset="7323.53">20737 1527 7359 0,'0'0'656'0,"0"0"-528"0,1 7-128 0,-1-1 0 0,1 1 5744 0,0 2 1104 15,0 3 240-15,0 2 32 16,1 1-4432-16,-1 2-880 0,0 1-176 0,1 3-32 0,0-1-640 0,0 3-112 15,-1-1-16-15,0 1-16 0,0-1-176 0,0 5-16 16,-1-4-16-16,3 1 0 0,-2-2-384 0,1-4-80 0,0 0-16 0,0-1 0 16,-1-1-128-16,0-3 0 0,0-1-192 0,1-1 192 31,0-2-1968-31,0-3-272 0,-2-6-48 0,0 0-9360 0,0 0-1888 0</inkml:trace>
  <inkml:trace contextRef="#ctx0" brushRef="#br0" timeOffset="7795.25">20761 1652 9215 0,'-2'-11'816'0,"1"5"-656"0,-1 0-160 0,0 1 0 16,0 0 4720-16,1-2 912 0,1 1 176 0,0 1 32 15,0 5-2848-15,1-4-576 0,-1 4-112 0,3-3-32 16,0 0-1056-16,3 0-224 0,1 1-32 0,2-1-16 16,2-1-560-16,5-1-96 15,1 0-32-15,2 1 0 0,1 1-256 0,0 1 0 0,-1 1 0 0,0 1 0 16,-1-2 0-16,1 2 0 15,-3 2 0-15,-2 1 0 0,-1 2 128 0,-1 2-128 0,-3 1 0 16,0 1 0-16,-2-1 320 0,-2 2 0 16,-1 0 0-16,-2 0 0 0,-2 4 384 0,-2 1 96 0,-2 0 16 0,-2 0 0 0,0-2-176 0,-3 0-48 15,-1-1 0-15,-1 1 0 16,-2 1-32-16,1-1-16 0,0 0 0 16,-1-2 0-16,0-3-192 0,2-3-32 0,0-1-16 15,1-1 0-15,2 0-160 0,8-3-16 0,0 0-128 0,0 0 192 0,3-5-192 16,2 0 0-16,1 2 0 0,3-1 0 0,1 2-160 15,1 1 32-15,4-2 0 0,-1 1 0 0,-1 0-176 0,1 1-16 16,0 0-16-16,-1 2 0 0,3 2 80 0,-3 2 0 16,-1 2 16-16,-1-1 0 0,-2 0 240 15,-2 2 0-15,-2-2 0 0,-3 3 0 0,-2 2 0 0,-3 0 256 16,-2 1-16-16,-2 1-16 0,-1-2 176 0,-2 3 48 16,-1-2 0-16,-2 2 0 0,-1-1-80 0,0 0-16 15,-2 0 0-15,0-3 0 0,0 2-160 0,-2-2-48 16,-1-1 0-16,0 0 0 0,1-2-144 0,2 0 0 0,1-1 0 15,3-3 0 1,2-2-880-16,3-2-144 0,3-2-48 0,3-1 0 16,4-2-1008-16,2 0-208 0,1 2-32 0,1-3-11136 15,4-1-2224-15</inkml:trace>
  <inkml:trace contextRef="#ctx0" brushRef="#br0" timeOffset="8148.26">21242 1827 26943 0,'0'0'1200'0,"0"0"240"0,0 0-1152 0,0 0-288 0,0 0 0 0,0 0 0 0,0 0 2192 16,-5 1 384-16,-2 1 80 0,0 0 16 0,-1-1-1008 0,-1 2-192 15,-1 4-32-15,-1-1-16 0,0 4-608 16,0 1-128-16,1 1-32 0,2-1 0 0,0 1-144 0,2 0-48 16,2 0 0-16,2-1 0 0,2 2-128 0,1-1-16 15,1-1-16-15,2-1 0 0,3-1-304 16,2 0 0-16,1-3 0 0,3 0 0 0,2 0 0 0,0-5 0 15,2-2 0-15,1-1 0 16,-1-2 0-16,0 0-176 0,-1-2 176 0,-1-1-160 16,-1-3 160-16,-3 0-128 0,-2 1 128 0,0-1-128 0,-2-1 128 0,-1-1 0 15,-2 1 0-15,-1 0 0 0,-1 0 0 16,-2 1 128-16,-2 1-128 0,-1 0 0 0,0 1 176 0,-2 2-48 0,-2 1 0 0,0 0 0 16,-1 0 0-16,-1 1-128 15,-2-1 192-15,1 2-64 0,0 2-128 0,1 1 0 16,-1 0 144-16,0 1-144 0,1 0 0 0,2 0-192 15,1 0 32-15,2 1 0 16,4-2-1632-16,0 0-320 0,0 0-64 0,0 0-10384 16,4 4-2096-16</inkml:trace>
  <inkml:trace contextRef="#ctx0" brushRef="#br0" timeOffset="8541.86">21553 1783 10127 0,'0'0'896'0,"0"0"-704"0,0 0-192 0,0 0 0 0,0 0 5376 0,0 0 1056 15,0 0 208-15,0 0 32 16,-5 5-3744-16,1 0-752 0,-2 0-160 0,-1 0-32 16,-1 0-688-16,-1 2-144 0,0 0-16 0,1 2-16 15,-1 1-480-15,0 1-112 0,-1 3-16 0,2 1 0 16,0-1-256-16,0 1-48 0,1 0-16 0,1 0 0 16,1 1-16-16,1 0-16 0,2-5 0 0,3-2 0 0,1 0-160 15,1 0 0-15,2-1 144 0,1-3-144 16,1 0 0-16,3-2 0 0,1-3 0 0,5-2 0 0,-1-3 0 0,-4 0 0 0,3-3 0 0,1 1 0 15,-1-3 0-15,1 0 0 0,-1 0 0 0,-1-1 0 16,-1 0 0-16,2-2 0 0,-2 0 0 16,-3 1 0-16,-2 0 0 0,-2 1 0 0,-1 0 0 0,-2 0 0 15,-2 2 208-15,-1 2-16 0,0 1-16 0,-3 2 0 16,-1-3 208-16,-1 1 64 0,0 1 0 0,-1 1 0 16,-1 3-160-16,-1 1-32 0,0 1 0 0,0 0 0 15,1-1-256-15,0 0 0 0,0 0 128 0,2 1-128 16,1 2-128-16,1 1-96 0,0 0-16 0,4-4 0 15,0 0-1216-15,0 0-240 0,0 0-48 0,7 6-16 16,2 1-720-16,1-2-144 16,2-3-16-16,0 1-14592 0</inkml:trace>
  <inkml:trace contextRef="#ctx0" brushRef="#br0" timeOffset="8907.73">21920 1774 19343 0,'0'0'1728'0,"0"0"-1392"15,-2-4-336-15,-1 0 0 0,3 4 4672 0,-5-1 848 16,-2 1 176-16,0 0 48 0,-2-2-2992 0,-1 2-608 0,1 2-112 0,-2 0-32 16,3 2-832-16,-2 0-160 0,-1 0-48 0,1 1 0 0,0 0-512 0,-1 1-96 15,0 0-32-15,1-1 0 16,-2 2-320-16,2 0 144 0,2-1-144 0,3 1 0 16,2 0 0-16,2 0 0 0,3 0 0 0,2 0 0 15,2-2 0-15,3 0-176 0,0 0 176 0,2 0-208 0,0-1 16 0,1 1 0 16,0-1 0-16,0 1 0 0,0 0 192 15,-1 0 0-15,-2 0 0 0,0 2-144 0,-1 0 144 0,-1 0 0 16,-1 2 0-16,-1-3 0 16,-2 1 0-16,-1 1 128 0,-1 1-128 0,-2 0 128 15,-1 2 128-15,-1-1 48 0,-2-1 0 0,-1 1 0 0,-2 1-48 0,0 0 0 16,0-1 0-16,-1-1 0 0,-3-2-32 0,0 1-16 16,0 0 0-16,0-2 0 0,0-2-208 0,1 0 0 15,1-1 128-15,0-2-128 0,0-3 0 0,2-1-240 16,2-3 48-16,1-2 16 15,2-2-1072-15,2 1-224 0,2-2-32 0,2 0-16 16,2 0-848-16,1 0-192 0,1 1-16 0,1-2-16048 0</inkml:trace>
  <inkml:trace contextRef="#ctx0" brushRef="#br0" timeOffset="9166.44">22081 1582 27071 0,'0'0'1200'0,"4"-5"240"0,0 0-1152 0,-1 1-288 16,-3 4 0-16,0 0 0 0,0 0 2240 0,0 0 384 16,0 0 64-16,0 0 32 0,2 7-688 0,0 1-144 0,0 1-32 0,-1 3 0 0,1 3-624 15,-1-1-128-15,0 4-16 0,0 0-16 16,0 1-384-16,0 1-80 0,1 0-16 0,-1 0 0 16,0 2-256-16,0 1-48 0,1-1-16 0,0 0 0 0,-1-2-272 0,1 1 128 15,0-1-128-15,-1 2 0 0,1-1 0 16,-1 0 0-16,-1-2 0 0,0-1 0 15,0-2-1248 1,0-3-256-16,-2-2-48 0,0-1-16 0,-3-4-96 0,-1-1-32 16,-1-3 0-16,-1-2 0 0,1-3-1888 15,-1-2-384-15</inkml:trace>
  <inkml:trace contextRef="#ctx0" brushRef="#br0" timeOffset="9323.94">21935 1932 11055 0,'-7'-8'976'0,"7"8"-784"16,0 0-192-16,0 0 0 0,-1-7 5120 0,1 0 992 15,1 1 192-15,2 1 32 0,1 1-3216 0,0 0-656 0,1-1-128 16,1 0-32-16,3 1-560 0,2 0-112 15,3 0-32-15,1 1 0 0,3 1-384 0,0 1-96 16,2 1-16-16,1 0 0 0,-1-2-528 0,0-1-96 16,-4 0-32-16,1 0 0 0,0 1-320 0,0 1-128 15,0 0 0-15,-4 0 144 0,0-3-144 0,0 0-144 16,-2 0 144-16,-3 2-208 16,0 1-2320-16,0 0-464 0</inkml:trace>
</inkml:ink>
</file>

<file path=ppt/ink/ink3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1:01:57.749"/>
    </inkml:context>
    <inkml:brush xml:id="br0">
      <inkml:brushProperty name="width" value="0.05292" units="cm"/>
      <inkml:brushProperty name="height" value="0.05292" units="cm"/>
      <inkml:brushProperty name="color" value="#FF0000"/>
    </inkml:brush>
  </inkml:definitions>
  <inkml:trace contextRef="#ctx0" brushRef="#br0">15222 5161 864 0,'0'0'38'0</inkml:trace>
  <inkml:trace contextRef="#ctx0" brushRef="#br0" timeOffset="2962.95">18461 4291 576 0,'-17'-19'25'0,"9"11"6"0,-1-7-31 0,5 0 0 15,-5 7 0-15,1-7 0 0,-1 0 204 0,1 0 34 16,-5-4 7-16,9-4 2 0,-5 0-154 0,5 1-30 0,-5-5-7 0,5 4 0 15,0-3-19-15,4 7-3 0,0-8-1 0,0 8 0 16,4-4 5-16,5 4 1 0,-1 4 0 0,9-4 0 16,9 4-27-16,4 0-12 0,4-1 10 0,9 9-10 15,-1-4 0-15,5 7 0 0,5 0-13 0,-1 4 4 16,-4 8 9-16,0 3-13 0,4 8 5 0,-8 0 8 16,0 4-13-16,-9 7 5 0,-4 4 8 0,-5 4-13 15,-3 8 13-15,-9 7 0 0,-1-4-10 0,-7 5 10 16,-10 6 0-16,1-3 0 0,-4 4 0 0,-5 4 0 15,-4-1 0-15,0 5 0 0,0-1 0 0,-5 0 0 16,-3 1 0-16,-1-1 8 0,5-3-8 0,8-1 0 16,-4 1 0-16,4-5 8 0,4-10-8 0,-4-1 0 15,9-3 0-15,0-4 0 0,0-4 8 0,4-4-8 16,8-12 0-16,-4 1 8 0,5-8-8 0,0 1 8 16,-1-9 12-16,5 1 3 0,-5-4 0 0,5-4 0 15,-4-4 37-15,4 0 8 0,-1-7 2 0,1-1 0 0,-4 5-25 0,-1-5-5 16,1 8 0-16,-5-3-1 0,5-1-6 0,-9 8-1 15,0 0 0-15,0 0 0 0,0 0 4 0,0 0 1 16,-9 15 0-16,1 1 0 0,-1 3-28 0,1 3-9 16,-5 5 0-16,0 3 0 0,0 8 0 0,0 4 0 15,5 4 0-15,-1-1 0 0,-4 8 0 0,5 1 0 16,4 6-8-16,4 1 8 0,-5 8 0 0,5-1 0 16,0 4 0-16,0-4 0 0,5 8 0 0,3-3 0 15,-4 3-8-15,5 0 8 0,-1-4 0 0,1 4 0 16,-5 0 0-16,9-4-9 0,-4 4 9 0,-1 0 0 15,1-12 0-15,4 5 0 0,-5-1 0 0,1-3 0 16,-1-1 0-16,1-3 0 0,-5 3 0 0,5-3 0 0,-1-4 0 0,5 0 0 16,0 0 0-16,0 0 0 15,-5-8 0-15,1 5 0 0,3-5 0 0,-7 0 0 0,3 1 0 16,-3-1 0-16,7 0 0 0,-3 5 0 0,-1-5 0 0,1 0 0 16,-5 1 0-16,5-5 0 0,-5 1 0 0,0 0 0 15,1-1 0-15,-1 4 0 0,-4 1 8 0,0-1-8 16,0 1 0-16,-4 3 0 0,-1-4 0 0,5 4 0 15,-8-3 0-15,4-1 0 0,-5 0 0 0,-4-3 0 16,5 3 0-16,-1-3 0 0,-8 3 0 0,4 1 0 16,0-1 0-16,-4 0 0 0,4 1 0 0,-4-1 0 15,5 1 0-15,-6 3 0 0,10-8 0 0,-5 5 0 16,0-5 0-16,0 5 0 0,9-5 0 0,0 5 0 16,-5-5 0-16,5 5 0 0,-4-5 0 0,3 1 0 0,5 3 0 0,-4-3 0 15,-5-1 0-15,9 1 0 16,-4-4 0-16,-4-1 0 0,3 1 0 0,1 0 0 0,0 3 0 0,-5-3 0 15,1 0 0-15,-1 4 0 16,1 3 0-16,-5 0 0 0,4-3 0 0,-4 0 0 16,-4-5 0-16,5-3 0 0,-6-4 0 0,-3-3 0 0,4-1 12 15,-9-7 0-15,-4-4 1 0,-8 0 0 0,-9-11 27 0,-4 3 6 16,-9-11 1-16,-13 0 0 0,-8 0-22 0,-22-8-4 16,-25-3-1-16,-26 7-1292 15</inkml:trace>
  <inkml:trace contextRef="#ctx0" brushRef="#br0" timeOffset="18293.93">24495 3148 691 0,'5'-8'61'0,"-10"-11"-49"15,5 4-12-15,0 0 0 0,-8 7 214 0,-1-11 40 0,-4 8 8 0,-4 0 2 31,-4 7-248-31,-13-4-48 0,-5 8-11 0,-12 8-1 16,0-8 9-16,-9 11 3 0,0 0 0 0,-4 5 0 0,-4 10 24 0,-9-7 8 0,-4 8 0 0,-1 3 0 16,1 1-13-16,0 3 4 15,0 8 1-15,4 3 0 0,4-3 8 0,5 7 14 0,-5 4-3 16,9 1-1-16,9 3-10 0,-1 3-11 0,5 1 3 0,8 8 0 16,9-1 8-16,4 0 0 0,8 12 0 0,10 4 0 15,7 3 0-15,5 4 0 0,9 0 0 0,12-3 0 16,5 7 0-16,8-12 0 0,13 8 0 0,4-3 0 15,9-9 0-15,9-6 0 0,-1-9 0 0,13 1-8 16,5-24 8-16,8 1 0 0,4-11 0 0,4-5 0 16,1-18 9-16,0-8 4 0,12-15 1 0,0-8 0 15,1-8 20-15,-1-7 4 0,-4-15 1 0,-4-8 0 0,-4-3-3 0,-5-8 0 16,-8 0 0-16,-18-8 0 16,-12 4 56-16,0-8 12 0,-9-3 1 0,-8-8 1 15,-13 0 17-15,-4 0 3 0,-1-7 1 0,-3-1 0 0,-5 0-57 0,-9-3-11 16,-8 7-3-16,-4-3 0 0,0 3-28 0,-13 8-7 15,-13 7-1-15,-9 5 0 0,-4 10-20 0,-12 1-15 16,-26 15 3-16,-18 3 0 16,-20 16-77-16,-22 15-15 0,-22 15-4 0,-16 20 0 15,-5 18-83-15,-4 23-17 0,0 7-3 0,17-3-1 0</inkml:trace>
  <inkml:trace contextRef="#ctx0" brushRef="#br0" timeOffset="20834">23961 4618 633 0,'0'0'28'0,"0"0"6"16,0 0-34-16,0 0 0 0,4-8 0 0,-4 8 0 0,0 0 133 0,0 0 20 16,9-4 4-16,0 4 1 0,-1 4-129 0,5-4-29 15,0 4 0-15,-5 0 0 0,5 3 0 0,0-3 0 16,0 4 0-16,0-5 0 0,-5 9 0 0,5 3 0 16,0-7 0-16,0 3 0 0,-1 0 0 0,-3 5 0 15,-1 3-9-15,5 0 9 0,-4 3 0 0,-5-3 0 16,0 4 0-16,1-4 0 0,-1 4 0 0,-4 0 0 15,0 0 0-15,0 3 0 0,-4-7 8 0,-1-4 4 0,5 4 2 0,-4 0 0 16,-4-4 22-16,-1 1 5 0,0-5 1 0,1 0 0 16,-1-3 4-16,1 3 1 15,-5 5 0-15,0-9 0 0,0 1-11 0,1 3-3 16,-6 1 0-16,-3-1 0 0,4-3-18 0,-4 3-4 16,-5 0-1-16,-4 1 0 0,0-1-10 0,0 8 0 15,-8-11 0-15,4 3 8 0,-9 1-8 0,4-1 0 16,9-3 0-16,-4-1 8 0,0 1-8 0,4-1 0 0,0-3 9 0,0 4-9 15,9-1 8-15,-5-3-8 0,1 0 10 0,3 0-10 0,1 3 16 16,4-3-2-16,-4 0-1 0,-1 4 0 16,5-1-4-16,0 4-1 0,-4-3 0 0,4 3 0 15,-1-3 2-15,1 0 0 0,0-1 0 0,-4 5 0 16,4-1-10-16,0-3 8 0,4 3-8 0,-4-7 8 16,0 3-8-16,0-3 0 0,0 0 9 0,-1 0-9 15,6 3 14-15,-6 1-2 0,1-4 0 0,5-4 0 16,-1 4 4-16,-4-4 0 0,0 0 0 0,-1 7 0 15,-3-7-16-15,4 0 9 0,0 0-9 0,-4 0 8 16,-5 0-8-16,5 4 0 0,-5-8 0 0,0 4 0 0,1 0 8 0,-1 0-8 16,5-7 0-16,-1 3 8 0,1 0 8 15,0-4 0-15,-1 5 1 0,1-1 0 0,-5-4 7 0,5 4 2 16,-5-7 0-16,1 3 0 0,3-3-2 0,-3 3 0 16,-5-3 0-16,0 3 0 0,0 1-24 0,4-1 0 0,0 1 0 0,-3-1 0 15,-1-3 8-15,0 3-8 0,0 4 0 16,0-3 8-16,0-1-8 0,0 4 0 0,0-3 0 0,5 3 0 15,-5 0 0-15,4 0-9 0,-4 4 9 0,0 0 0 16,0 0 0-16,0-3 0 0,0 3 0 16,1-4 0-16,-1 8 0 0,4-1 0 15,0-3 0-15,1 0 0 0,-1 4 0 0,0 0 0 0,5 0-10 0,-5 3 10 16,1 1 0-16,3 0-10 16,1-1 10-16,0 1 0 0,-1-1-9 0,5 5 9 0,0-1 0 0,0 0-9 15,0 8 9-15,-4-3 0 0,3-1-9 0,1 4 9 16,0 0 0-16,0 0 0 0,0-4 0 0,4 4 0 15,-4 0 0-15,9 0 0 0,-5 0-9 0,0 0 9 16,0 4 0-16,9-8 0 0,-5 0 0 0,1 4 0 16,-1-4 0-16,5 1 0 0,0-1 0 0,-1 0 0 15,1 0 13-15,0 0 0 0,0 0 0 0,4 1 0 16,-5-1-13-16,5 4-16 0,-4-4 3 0,4 0 1 0,0 0 12 0,0-3 16 16,0 7-3-16,-4-4-1 15,4 0-12-15,0 0 0 0,-4 4 0 0,-1-3 0 16,5-5 0-16,0-3 0 0,0 3 0 0,0 0-10 15,0-3 10-15,0 0 11 0,0-1-3 0,0-7 0 16,0 0 0-16,0 0 0 0,0 0 0 0,0 0 0 16,0 0-8-16,0 0 10 0,0 0-10 0,0 0 10 0,0 0-2 0,0 0-8 15,-8 0 12-15,-1-4-4 0,1 1-8 0,-5-5 12 16,4 8-12-16,1-8 12 0,-5 5-12 16,0-1 8-16,4 0-8 0,-3 0 8 0,-1-3-8 0,-4 3 0 15,4-4 0-15,0 1-11 0,0 3 11 0,0 0 0 16,1-7 0-16,-5 3 0 0,4 0 0 0,-4-3 0 15,0-4 0-15,-1 3 0 0,-3 5 0 0,8-12 0 0,-4 0 0 16,4 4 0-16,-4-1 0 0,4-3 0 0,1 4 8 0,-1 0-8 16,0-4 0-16,4 4 0 15,1 3 0-15,4 1 0 0,-5 0 0 0,5 3 0 0,0 1 0 0,-1-1 0 16,5 4 0-16,0 4 0 16,0 0 0-16,0 0-8 0,0 0 8 0,0 0-8 15,0 0 8-15,0 12-8 0,5 3 0 0,-1 4 0 16,0-4 0-16,0 8 0 0,5-1 8 0,-1 5 0 0,5-4-9 0,0 3 9 15,0 9 0-15,4-5 0 0,0-3 0 0,9-1 0 16,-5-3-9-16,0-4 9 0,1 0 0 0,3-8 0 16,5-7 0-16,0-4 0 0,0-4 0 0,0-7 0 15,9-8 20-15,3-4 2 0,5-7 0 0,9-8 0 16,-1-8 6-16,5-3 0 0,0-1 1 0,0-7 0 31,-5 1-129-31,-3-1-27 0,37-54-5 0,-50 20 0 0</inkml:trace>
  <inkml:trace contextRef="#ctx0" brushRef="#br0" timeOffset="22123.21">21089 6015 180 0,'-4'-7'0'0,"0"-5"8"0,0 5-8 0,-5 3 9 0</inkml:trace>
  <inkml:trace contextRef="#ctx0" brushRef="#br0" timeOffset="23571.48">22141 7090 1285 0,'0'0'56'0,"0"0"13"0,-9-7-55 0,5-1-14 0,4 4 0 0,-4-3 0 15,-5 3 40-15,5-4 4 0,-9 4 2 0,4 1 0 16,-3-5-46-16,3 4-10 0,-8-3-2 0,4 3 0 31,0-4-19-31,1 4-4 0,3-3-1 0,-4 3 0 0,5 0 26 0,-1-3 10 0,1 3-8 0,3 0 8 16,1 0 17-16,0 0 9 0,-1 1 2 0,1-5 0 15,0 4-5-15,0-3-1 0,4 3 0 0,0 4 0 16,0 0 10-16,-5-8 1 0,1 4 1 0,4-3 0 16,0 7 8-16,0-8 2 0,0 8 0 0,0-7 0 15,0-5 4-15,0 12 2 0,4-7 0 0,1-5 0 16,-1 5-10-16,4-5-1 0,5 5-1 0,-4-1 0 16,4 1-10-16,4-1-3 0,4-3 0 0,0 3 0 15,1 0-17-15,8 1-8 0,8-5 0 0,1 1 8 0,-1 7 0 0,5-3 0 16,4-5 0-16,0 1 0 0,8-1 1 15,-3-3 0-15,-1 0 0 0,5 0 0 0,8 0 4 0,-5-1 1 16,1 1 0-16,0-4 0 0,-4 8-14 0,3-4 11 16,1 3-11-16,-4 1 10 0,-5 3-2 0,5 1-8 15,-9 7 12-15,0-4-4 0,0 4-8 0,4 0 0 16,-4 0-12-16,0 4 12 0,0-1 0 0,-9 5 0 16,5 0 0-16,-4-5 12 0,3 5-4 0,-3 0-8 15,-5-5 12-15,-4 5-4 0,0 3 9 0,-4-3 2 16,-5 0 0-16,5-1 0 0,-9 5 5 0,-5-9 0 15,6 1 1-15,-6 4 0 0,-3-1-9 0,4-3-1 16,-5 0-1-16,1 0 0 0,-9-4 1 0,8 0 0 16,-8 0 0-16,0 0 0 0,0 0 0 0,0 0 0 0,0 0 0 0,0 0 0 15,5 4 5-15,-5-4 2 0,0 0 0 0,0 0 0 16,0 0-22-16,0 0-20 0,0 0 4 0,0 0 1 16,4-8 7-16,-4 8 8 0,4-4-13 0,-4 4 5 31,0-7-24-31,4-1-5 0,1 0-1 0,-1 1 0 15,-4-1-99-15,4 4-20 0,5 1-4 0,-5-5-1 0,5 0-31 0,-1 5-7 16,1-5 0-16,-1 0-1 0,5 1 87 0,0 3 18 0,4-4 3 0,-4 5 1 0,4-5 60 0,0 0 12 16,0 1 2-16,-4-1 1 0,4-3 119 0,-4 3 24 15,4-7 5-15,-4 4 1 16,0-1 8-16,-1-3 1 0,1 4 1 0,0-4 0 0,-4-4-40 0,-1 3-8 16,1 1-2-16,-5 0 0 0,-4-4-33 0,0 4-7 15,0 0-2-15,0-4 0 0,-4 3-26 0,-1 1-6 16,-7 0-1-16,-10 4 0 0,1-8-17 0,-9 7 0 15,-9 1 0-15,-3 3 0 0,-10 1-17 0,-7 3 2 16,-5-4 1-16,-9 4 0 0,0 4 1 0,1 4 0 16,-5 0 0-16,4 4 0 0,5 3 13 0,-1-3 0 15,5-1 0-15,4 5 0 0,5 3 0 0,4 0 0 16,-1 4 0-16,5 0-9 0,4 8 0 0,9-5 0 0,-4 5 0 0,8 7 0 16,0-3 9-16,4 7 0 15,5-1 0-15,0 9-8 0,8 7-4 0,0 0 0 0,4 4 0 0,5 4 0 16,4 4 2-16,4-5 0 15,5 1 0-15,4 0 0 0,4 0 0 0,9-4 0 0,-1 0 0 0,9 0 0 16,13 0 0-16,5 0 0 0,-1-8 0 0,5 0 0 16,3-7-2-16,5 0 0 0,1-8 0 0,3-3 0 15,5-9 12-15,-1 1-10 0,1-4 10 0,-1-8-10 16,-3 1 22-16,-5-12 4 0,0-8 0 16,0-3 1-16,5-1 35 0,-5-10 8 0,0-9 0 0,0-3 1 15,0-4 11-15,-4-4 1 0,0-11 1 0,-5 0 0 16,-4-4-14-16,1 0-2 0,-5-4-1 0,-5 1 0 15,1-5-29-15,-9-3-7 0,-4-1-1 0,0-3 0 16,0 0 9-16,-9 0 2 0,-12 3 0 0,-5 1 0 16,1 3-7-16,-14 1-2 0,-8 3 0 0,-13 0 0 0,-8-3-22 0,-18 3 0 15,-8 8-10-15,-30 7 10 16,-21 4-145-16,-35 20-23 0,-34 14-4 0,-34 23-609 16,-25 23-123-16</inkml:trace>
  <inkml:trace contextRef="#ctx0" brushRef="#br0" timeOffset="24933.18">23965 7550 1623 0,'13'-19'72'0,"-8"7"15"0,3 1-70 0,5 0-17 15,0-5 0-15,0 5 0 0,-1-4 16 0,1 3 0 16,4-3 0-16,0 4 0 15,-4 7-16-15,4-4 0 0,-4 1 0 0,0-1 0 16,-5 4 12-16,5 1 0 0,0 3-1 0,-4 0 0 0,-1 3-11 0,-8-3 10 16,4 4-10-16,5 0 10 0,0 4-10 0,-5 3 0 15,0 0 0-15,0 5 0 0,-4 3 0 0,5 0 0 16,-5 0-9-16,-5 3 9 0,-3-3 0 0,4 4 0 16,-5 0 0-16,-4 0 0 0,0 3 0 0,-4-3 8 0,-4 0-8 15,-5 3 12-15,-4 1 8 0,0 0 0 0,-8-1 1 0,0 1 0 16,-5-4-13-16,-8 3-8 0,-5 5 8 0,-4-1-8 15,-4 0 9-15,-9-3-9 16,5 0 12-16,-5-1-12 0,1-3 10 0,-5 3-10 16,4 1 8-16,-8-4-8 0,4 0 0 0,0-1 0 0,0 1 0 0,5 4 0 31,-1-4-123-31,0 7-17 0,5-3-3 0,0-1-540 0</inkml:trace>
</inkml:ink>
</file>

<file path=ppt/ink/ink37.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26T03:06:10.815"/>
    </inkml:context>
    <inkml:brush xml:id="br0">
      <inkml:brushProperty name="width" value="0.05292" units="cm"/>
      <inkml:brushProperty name="height" value="0.05292" units="cm"/>
      <inkml:brushProperty name="color" value="#0070C0"/>
    </inkml:brush>
  </inkml:definitions>
  <inkml:trace contextRef="#ctx0" brushRef="#br0">15364 2307 11055 0,'0'0'976'0,"0"0"-784"0,0 0-192 0,0 0 0 0,4 1 2880 0,0-9 512 15,0 0 128-15,-1 3 0 0,0 1-1584 0,0 0-320 16,-3 4-64-16,2-4-16 0,-2 4-448 0,0 0-80 0,0 0-32 0,0 0 0 15,0 0 144-15,3-4 32 16,-1-1 0-16,-2 5 0 0,0 0-80 0,0 0-16 16,2 5 0-16,-1 2 0 0,-1 1-192 0,-1 4-32 15,-1 2-16-15,0 3 0 0,-2 1-176 0,0 0-48 16,-2 1 0-16,0 0 0 0,0 1-80 0,0 2-32 0,-1-1 0 16,-1 0 0-16,2-2-48 0,-2 1-16 0,-1 3 0 0,2-5 0 15,0-4-176-15,0-2-48 0,1 0 0 0,-1 2 0 16,2 1-192-16,-1-2 0 0,0 0 128 0,1 0-128 15,0-1 0-15,0 0 0 0,2-2 0 0,-1-3 0 32,4-7-1024-32,0 0-160 0,0 0-32 0,0 0 0 15,0 0-1776-15,0 0-352 0</inkml:trace>
  <inkml:trace contextRef="#ctx0" brushRef="#br0" timeOffset="359.18">15202 2640 25503 0,'0'0'1136'0,"0"0"224"0,0 0-1088 0,0 0-272 16,0 0 0-16,0 0 0 0,-1 5 1664 0,2 1 256 15,-2 1 64-15,0 0 16 0,1 2-1600 16,-2 0-400-16,1 3 0 0,0-1 1360 0,0 2 192 0,0 0 48 0,0 1 0 16,1 0-784-16,0-3-160 0,1-3-16 0,2 0-16 15,-1 0-32-15,0-1 0 0,1-1 0 0,0-1 0 16,-1-2 0-16,4 0 0 0,0-2 0 0,0 0 0 16,2-1-48-16,-1-1-16 0,1 0 0 0,0-2 0 15,1 2-128-15,3-4-16 0,0 0-16 0,0-2 0 16,2-2-176-16,-1-1-16 0,-2 1-16 0,1-3 0 15,0 0-160-15,-1 3 0 0,-2-1 144 16,-2 3-144-16,0-1-576 0,-2 2-192 0,-2 2-48 0,-3 4-13200 16,0 0-2624-16</inkml:trace>
  <inkml:trace contextRef="#ctx0" brushRef="#br0" timeOffset="1364.06">15450 1539 25855 0,'0'0'1152'0,"0"0"224"0,0 0-1104 0,0 0-272 16,0 0 0-16,0 0 0 0,0 0 1488 0,4 4 240 15,-1 3 64-15,0 2 0 0,0 0-416 0,0 3-80 0,1 0-16 0,-1 1 0 16,1 1-336-16,0 0-80 0,0 2-16 0,0 1 0 15,-1-1-128-15,0 1-16 16,0-1-16-16,0-1 0 0,0-2-176 0,0 0-16 0,1-4-16 0,-2 0 0 16,0 1 32-16,0 0 0 0,-2-2 0 0,1-3 0 15,-1-5-128-15,0 0 0 0,0 0-16 0,0 0 0 16,0 0-48-16,0 0 0 0,0 0 0 0,0 0 0 16,2-4-96-16,0-3-32 0,1-1 0 0,0-1 0 15,-1 0-192-15,1-1 144 0,1 0-144 0,1 0 128 16,1-2-128-16,1 0 0 0,-1 0 0 0,1 0 0 15,1 1 0-15,1 1 0 0,-1 1 128 0,0 0-128 16,0 2 0-16,2 0 0 0,-2 3 0 0,0 2 0 16,0 2 0-16,-1 2 0 0,1 2 144 0,0 3-144 0,-2-1 272 0,0 2-16 15,1 2 0-15,0 1 0 0,-3 4 160 0,0 1 32 16,0 0 0-16,0 0 0 16,-2-3-128-16,0-2 0 0,0 1-16 0,1 6 0 0,1-3-304 15,-2-1 0-15,0-3 0 0,-1-3 160 0,0-2-32 16,0 1 0-16,-1-7 0 0,0 0-128 0,0 0 0 15,0 0-160-15,0 0 160 16,0 0-1360-16,6-1-176 0,-1 0-48 0,1-4-13328 16,-1 0-2656-16</inkml:trace>
  <inkml:trace contextRef="#ctx0" brushRef="#br0" timeOffset="1611.62">15822 2006 20271 0,'0'0'1792'0,"0"0"-1424"0,0 0-368 0,0 0 0 16,0 0 3584-16,0 0 656 0,0 0 128 0,0 0 32 16,0 0-2160-16,0 0-448 0,0 0-64 0,3-7-32 15,1-2-736-15,2-2-160 0,1-1-32 0,0-4 0 0,1 0-368 0,0-4-80 16,0 0 0-16,1 2-16 0,1-1-304 0,-1 2 160 31,0-1-160-31,-1-1 128 0,3-1-128 0,-1-1 0 16,-1 2 0-16,1 1 128 0,0 1-128 0,-1 0 0 0,-1 0 0 0,0 2 0 15,0 1-144-15,-1 1-112 0,-1 4-32 16,0 2 0-16,-2 1-2336 0,-4 6-448 0,0 0-112 0</inkml:trace>
  <inkml:trace contextRef="#ctx0" brushRef="#br0" timeOffset="1792.91">15922 1754 35007 0,'-8'2'1552'0,"8"-2"320"0,-4 0-1488 0,-1 1-384 0,-1 3 0 0,0-2 0 0,0-5 1888 0,0-1 304 16,-1-2 64-16,0 0 16 0,-1-2-1248 0,1 0-256 16,0-3-64-16,1 3 0 0,0 0-496 0,2-2-208 0,2 2 176 0,1 1-176 15,0 0-128-15,1 1-128 0,0 1-32 0,1 0 0 32,2 0-3168-32,0 1-640 0</inkml:trace>
  <inkml:trace contextRef="#ctx0" brushRef="#br0" timeOffset="2055.81">16112 1597 31215 0,'0'0'1376'0,"0"0"288"0,0 0-1328 0,0 0-336 0,0 0 0 0,0 0 0 0,0 0 1616 0,0 0 256 16,0 0 48-16,3 5 16 0,-3-5-752 15,3 8-160-15,3 2-16 0,-1 0-16 0,0 2-304 0,-1 0-64 16,1 1-16-16,0 1 0 0,-1 2-176 0,-1 2-48 16,0 3 0-16,-1-1 0 0,0-2-176 15,0 1-32-15,-1 0-16 0,0-1 0 0,0-1-160 0,0-1 0 16,0-1 0-16,0-2 0 0,-1-2-288 0,1-3-96 0,0-1 0 0,-1-7-16 31,0 0-1968-31,0 0-384 16,0 0-64-16,4-7-14096 0</inkml:trace>
  <inkml:trace contextRef="#ctx0" brushRef="#br0" timeOffset="2337.6">16119 1621 19343 0,'0'0'1728'16,"0"0"-1392"0,0 0-336-16,0 0 0 0,0 0 3920 0,-2-5 720 0,3 0 144 0,1-2 16 0,1-2-3136 0,2 0-640 15,1 0-128-15,1 0-32 0,2 0-560 0,1 1-112 16,0 1-32-1,0 1 0-15,0 0-160 0,2 1 0 0,0 0 0 0,-1 2 128 16,0 2-128-16,0 1 0 16,-3 1 0-16,-1 2 0 0,-1-1 0 0,0 2 0 15,-1 2 0-15,-2 0 0 0,0 1 560 0,-2 2 80 16,-1 1 0-16,-2 2 16 0,-1 1 240 0,-2 0 64 0,0 2 0 16,-2-2 0-16,-3 2-320 0,0-1-48 0,-1-2-16 0,0 1 0 15,1-1-320-15,1 1-80 0,0-3-16 0,0-1 0 16,2-1-160-16,0-4 0 0,2 0-160 0,5-4 160 31,0 0-1840-31,0 0-272 0,0 0-48 0,0 0-10960 0,2-5-2176 0</inkml:trace>
  <inkml:trace contextRef="#ctx0" brushRef="#br0" timeOffset="3004.1">16331 1653 20271 0,'0'0'1792'15,"0"0"-1424"-15,0 0-368 0,5 6 0 0,-2 0 3520 0,2-2 624 16,2-2 128-16,-1-2 16 0,1 0-2928 0,2 0-592 16,1-2-112-16,2 0-16 0,-2-1-384 0,2-1-64 15,1-1 0-15,0-1-16 0,-2 0-176 0,0 0 0 16,0-1 0-16,-2 1-176 0,-3-1 176 0,0 0-208 16,0 0 80-16,-2 0 128 0,-2 0-144 0,0 1 144 0,-3 0 0 0,-2 1 0 15,-1-1 0-15,-1 2 224 16,-1 2-16-16,0 1 0 0,-2 1 624 0,0 1 128 15,-2 3 32-15,2-1 0 0,-2 3-96 0,2 1 0 0,-2 0-16 0,2 2 0 16,0 0-320-16,1 0-64 0,1 0-16 16,1 0 0-16,1 1-240 0,1 1-48 0,3 0-16 15,1-2 0-15,2 0-176 0,1-1 0 0,1 0 0 0,0 0 0 16,2-3 0-16,2-1 0 0,2 0 0 0,1-1 0 16,0-3-480-1,1 0-80-15,-1-2-16 0,0-1 0 0,0-1-1408 0,0-2-304 0,0 0-48 16,-1-2-16-16,-1-1-704 0,-1 0-144 0,-1 0-16 15,-2-1-16 1,-1 0 1024-16,-2-1 208 0,1 2 32 0,-1 0 16 0,-1-1 384 0,0 1 80 16,-1 2 16-16,0-1 0 0,0-1 2432 0,0 1 480 0,-1 1 96 0,0 2 32 0,0 5 480 15,0 0 112-15,0 0 16 0,0 0 0 16,0 0-448-16,0 0-64 0,0 0-32 0,0 0 0 0,0 6-640 16,2 1-128-16,0 1-32 0,0 0 0 0,0 0-352 0,0 1-80 15,0 2-16-15,0-1 0 0,1-2-112 16,0 2-16-16,0 2-16 0,0-3 0 0,-2 1 352 15,1-1 80-15,-1 0 16 0,1-1 0 0,0-2 112 0,-2-6 32 0,0 0 0 16,0 0 0-16,0 0-256 0,0 0-32 0,0 0-16 0,0 0 0 16,0 0-16-16,7-4 0 0,-2-2 0 0,1-2 0 15,0-1-32-15,0 0-16 0,0-3 0 0,-1 0 0 16,-1 0-80-16,2 2 0 0,1-1-16 0,0-2 0 16,1 1-112-16,0 1 0 15,1-1-16-15,1 2 0 0,-1 2-112 0,0 2-128 0,-1-1 176 0,1 2-176 16,0 0 128-16,0 1-128 0,0 1 0 0,-2-1 0 15,1 1 0-15,1 1 0 0,-1 2-208 0,0 0 80 16,1 0-1536-16,0 0-288 0,0 1-64 16,0-1-11824-16,0-1-2368 15</inkml:trace>
  <inkml:trace contextRef="#ctx0" brushRef="#br0" timeOffset="3644.05">16979 1552 30575 0,'0'0'1344'0,"0"0"304"0,0 0-1328 0,0 0-320 15,0 0 0-15,0 0 0 0,0 0 1856 0,0 0 288 0,-1 5 64 0,0 2 16 16,1 2-736-16,1 1-144 0,0-1-16 0,1 3-16 0,0 3-384 0,0-2-80 16,0 3-16-16,1 1 0 0,0 1-256 0,-1 1-64 15,0-2-16-15,0 2 0 16,-1-4-208-16,-1 0-32 0,1 1-16 0,0 0 0 15,0-4-240-15,0 1 0 0,0-3 128 0,1 0-128 0,0-3 0 0,0-2 0 16,-2-5 0-16,0 0 0 16,0 0-1216-16,0 0-128 0,0 0-16 0,0 0-16 15,0 0-752-15,3-9-160 0,-2 0-16 0,0-1-14912 16</inkml:trace>
  <inkml:trace contextRef="#ctx0" brushRef="#br0" timeOffset="3958.58">16971 1522 15663 0,'0'0'1392'0,"0"0"-1120"0,0 0-272 0,-1-6 0 16,1 1 3680-16,0 0 672 0,0-1 144 0,2 0 32 15,3 2-2864-15,0-2-576 0,0 0-128 0,1 0 0 16,2-3-336-16,2 1-64 0,0 3-16 0,2 0 0 16,0 0-112-16,1 0-32 15,2 1 0-15,1 0 0 0,-1 0-128 0,1 1-16 16,-1 1-16-16,-2 3 0 0,1 2 128 0,-1 1 16 0,-2 1 16 0,-3 0 0 15,0 0 320-15,-3 1 64 0,-2 0 16 0,-2 3 0 16,-3 1 80-16,-2 1 16 0,-2 1 0 0,-1 1 0 0,-2 1-320 16,-2 0-64-16,-2-1-16 0,0 2 0 15,-1-3-192-15,1-1-48 0,1 0 0 0,1-2 0 0,-1-1-112 16,1-2-16-16,0-2-128 0,3-2 192 0,0 0-192 0,0-1 0 16,2-2 0-16,1-1 0 15,2 0-416-15,3 2-32 0,-3-4 0 0,3 4 0 16,-1-6-1616-1,2 1-336-15,1 0-64 0,2 0-10432 0,0 0-2080 0</inkml:trace>
  <inkml:trace contextRef="#ctx0" brushRef="#br0" timeOffset="4382.92">17371 1454 12895 0,'0'0'576'0,"0"0"112"0,-3-4-560 0,3 4-128 16,-4 0 0-16,4 0 0 0,-5 0 4464 0,-1 0 848 16,0 2 192-16,-1 1 16 0,-1 0-3584 0,1 1-720 15,-2 2-128-15,-1 1-48 0,1 1-512 0,0 1-96 0,0-1-32 0,3 1 0 0,-2 1-48 0,0 1-16 16,1-1 0-16,1 1 0 16,2 0-80-16,2 0 0 0,0-1-16 0,2-2 0 15,1-1-96-15,2-1-16 0,0 0 0 0,2-2 0 16,2-2-128-16,1-1 0 0,-1-2 0 0,1-1 0 0,-1 0 0 0,1-3 0 15,0-2 0-15,2-2 0 0,-1 0-192 0,-2-3 192 16,1 1-160-16,-1-3 160 0,0 2-368 0,-1-1 32 0,-1 1 0 16,-1 0 0-1,-2 1-80 1,1 0-16-16,-1 1 0 0,0 2 0 0,-2 8 256 0,0 0 176 0,0 0-208 0,0 0 80 0,0 0 320 16,0 0 80-16,0 0 16 0,-1 6 0 0,0 4 240 0,0 0 48 15,0 2 16-15,1-1 0 0,0 1-176 0,0 0-32 0,1 0-16 16,1 1 0-1,0 0-112-15,0 0 0 0,1-2-16 0,0-2 0 16,0 0-240-16,1-3 128 0,0 0-128 0,-1-1 0 0,-3-5 0 0,6 3-160 16,-6-3 0-16,0 0 0 15,7-1-1568-15,-1 0-304 0,-1-2-64 0</inkml:trace>
  <inkml:trace contextRef="#ctx0" brushRef="#br0" timeOffset="4739.07">17486 1419 16575 0,'0'0'1472'0,"0"0"-1168"15,-2 5-304-15,1 1 0 0,0 0 3008 0,1 1 528 16,0 0 112-16,1 2 32 0,0 0-2080 0,0 1-432 0,-1 2-80 0,0-2 0 16,0 2-256-16,0 0-64 15,0 1 0-15,1-1 0 0,0 0 0 0,0 0 0 16,0-2 0-16,-1-2 0 0,1-2 16 0,-1-6 0 0,2 5 0 0,-2-5 0 15,0 0-240-15,0 0-48 0,0 0-16 0,5-4 0 16,-2-2-224-16,1-2-32 0,0-1-16 0,1-2 0 16,0-3-64-16,0 2-16 0,0-1 0 0,0 0 0 15,0 0 16-15,-1 2 0 0,1 0 0 0,0 1 0 16,0-1 32-16,0 2 0 0,-1 0 0 0,1 1 0 16,0 0-48-16,2 3 0 0,-2 0 0 15,1 0 0-15,0 1-128 0,1-2 0 0,1 1 0 0,-1 1 0 16,0 1 0-16,1-1 0 0,0 0 0 0,5-2 0 31,0 1-448-15,-4 2 0-16,-1 1-16 0,-1 0-19744 0</inkml:trace>
  <inkml:trace contextRef="#ctx0" brushRef="#br0" timeOffset="5144.74">17801 1399 17503 0,'0'0'1552'0,"0"0"-1232"16,0 0-320-16,0 0 0 0,-5 4 3200 0,5-4 592 16,-6 2 112-16,6-2 32 0,-7 2-1984 0,0 1-400 0,1 0-80 0,0 2 0 15,1 3-448-15,-1 1-96 0,0 1-16 0,1-3 0 16,0 0-448-16,0 1-80 0,0 0-32 16,1 2 0-16,-1 0-64 0,2 2-16 0,-1 0 0 0,3 1 0 15,0-4 16-15,1 1 0 0,1-2 0 0,1 0 0 0,0-2-160 16,2-1-128-16,0-1 144 0,2-4-144 15,2-2 0-15,-1-2 0 0,1-2 0 0,0 0 0 16,-1-2-224-16,1 1 64 0,0-3 16 0,-1 0 0 16,0-3-112-16,0-1-32 15,-2 2 0-15,1-1 0 0,-1 3-304 16,-2 1-64-16,1 1-16 0,-1 1 0 0,-1-1 240 0,-2 1 48 0,1 2 16 0,-1 5 0 16,0 0 368-16,0 0 0 0,0 0 160 0,-1 5-160 15,1-5 480-15,-1 7-16 0,0-2 0 0,0 3 0 16,-1 0-208-16,0 3-32 0,2-1-16 0,1 1 0 0,0-2-64 0,0 0-16 15,1 0 0-15,0-1 0 0,1-1-128 0,0 0 0 16,1-1 0-16,1 0 128 0,-1-3-256 0,2 0-64 16,-6-3-16-16,8 0 0 15,-1 0-1376-15,-1-1-272 0,0-4-48 0,0 0-14320 0</inkml:trace>
  <inkml:trace contextRef="#ctx0" brushRef="#br0" timeOffset="5746.82">17964 1367 24303 0,'-1'13'1072'0,"1"-13"224"0,0 0-1040 0,0 0-256 0,-2 7 0 0,1 0 0 0,0 0 1600 0,0 0 256 16,1 2 48-16,0-2 16 16,1 0-832-16,0 2-144 0,-1-2-48 0,1 1 0 15,0 2-192-15,1 0-64 0,-1-1 0 0,0 0 0 0,0-2 16 0,0 1 0 16,0-1 0-16,0 0 0 0,-1-7 0 0,0 0 0 15,3 3 0-15,-3-3 0 16,0 0-272-16,0 0-64 0,5-2-16 16,0-1 0-16,0-2-160 0,0-1-16 0,0-2-128 0,0 0 192 0,1-1-192 15,0-3 144 1,1-4-144-16,-1 2 128 0,1 1-128 0,2 1 0 0,-1 1 0 0,1 0 0 16,1-1 0-16,-2 1 0 0,0 1 0 0,0 3 0 0,-1 0 0 0,0 2 0 15,-1 1 0-15,-1 0 0 0,1 1 0 0,-1 1 0 16,-1 1 128-16,1 2-128 0,-5-1 0 0,5 4 0 15,-2 0 144-15,-1 2-144 0,0 1 288 0,-1 2-16 16,-1 0 0-16,-1 3 0 16,1 0 144-16,-1 1 32 0,-1-1 0 0,0 0 0 15,-1-1 16-15,2-1 16 0,-2 1 0 0,1-1 0 16,1-1-208-16,0 0-32 0,1-2-16 0,0 0 0 0,0-7-224 16,0 0 128-16,0 0-128 0,0 0 0 15,0 0 0-15,5-3 0 0,1-2 0 0,0-1 0 0,0-2-208 0,-1-2 16 0,2-5 0 0,1 3 0 31,-1-2-400-31,0 1-80 0,0 2-16 0,-1-1 0 16,-1 2 32-16,1-2 0 0,0 2 0 0,0 5 0 0,-1-2 352 0,0 4 80 16,-5 3 16-16,0 0 0 0,0 0 208 0,0 0 0 15,0 0 0-15,0 0 160 0,0 0 256 0,3 5 48 16,0 1 16-16,-1-1 0 0,-2 1 0 0,1 1 0 16,0 1 0-16,0-1 0 0,-1 2-176 0,1 0-48 15,-1 1 0-15,0 0 0 0,1-2-256 0,-1 0 0 16,0-1 0-16,1 2 0 0,0-2 0 0,0 1 0 15,0-1 0-15,1-1-144 0,-2-6-464 0,0 0-96 16,4 4 0-16,-4-4-16 16,7 0-1280-16,0 1-256 0,-7-1-48 0,9-1-9376 15,-3-3-1872-15</inkml:trace>
  <inkml:trace contextRef="#ctx0" brushRef="#br0" timeOffset="6155.36">18381 1438 6447 0,'0'0'272'0,"0"0"80"0,0 0-352 0,0 0 0 0,0 0 0 0,0 0 0 16,0 0 5504-16,0 0 1024 0,0 0 192 0,0 0 64 0,0 0-4448 0,3 5-880 15,-3-5-176-15,3 5-48 0,1-1-432 16,1 1-96-16,1 0 0 0,0 0-16 0,0-3-224 0,0 1-32 16,-1-2-16-16,2 0 0 0,0-2-160 0,2 0-48 15,-2-1 0-15,1-1 0 0,-1-4-208 0,2 2-240 16,-1 1 48-16,-1-1 16 16,1-1-192-16,-2-2-32 0,-2 2-16 0,2-1 0 15,-2-2-16-15,-1 2 0 0,-1-2 0 0,0 2 0 0,-2 0 432 0,-1 0 0 16,-1 1 0-16,-1 0-128 0,-1-1 128 0,-2 1 256 15,0-1-64-15,-1 3-16 0,-1 0 496 0,-1 1 96 0,0 0 32 0,0 2 0 16,-1 2 112-16,0 2 32 0,-1 2 0 0,0 1 0 16,2 1-320-16,-1 3-64 15,-2-1-16-15,2 4 0 0,2-1-16 0,-1 2 0 0,2 0 0 0,2 2 0 16,1-1 128-16,1 1 32 16,3-4 0-16,2 1 0 0,2-1-400 0,2-1-80 0,0 1-16 0,2-1 0 15,1-3-48-15,2 0-16 16,3-3 0-16,0 0 0 0,0-1-128 0,1-1 192 15,1-1-192-15,-2-2 192 0,1-1-192 0,-2-2 0 0,0-1 0 16,0-1 0-16,1-1 0 0,-3-1-144 0,1-1 144 0,-2 1-208 31,0-3-304-31,-1-1-64 0,-2 2-16 0,1 1 0 0,-3 1-1920 16,0 1-384-16,-1 1-80 0,-1-1-15584 0</inkml:trace>
  <inkml:trace contextRef="#ctx0" brushRef="#br0" timeOffset="6411.12">18706 1158 29135 0,'0'0'1280'0,"0"0"288"0,0 0-1248 0,0 0-320 16,0 0 0-16,0 0 0 0,0 0 2176 0,0 6 368 15,0 2 80-15,1 1 0 0,-1-1-1120 0,1 4-224 0,0 0-64 0,0 2 0 16,-1 0-448-16,0 3-112 0,1 0-16 0,0 1 0 15,0 0-224-15,0-2-48 0,0 1-16 0,0 1 0 16,-1 0-96-16,0 0-32 16,0-3 0-16,0 2 0 0,0 1-224 0,0-2 144 0,0 0-144 0,1-2 128 31,0-3-672-31,0-1-144 0,0-2-16 0,0-3-16 0,-1-5-1248 16,0 0-240-16,0 0-48 0,1-6-15488 0</inkml:trace>
  <inkml:trace contextRef="#ctx0" brushRef="#br0" timeOffset="6980.81">18653 1335 11967 0,'-1'8'1072'0,"-2"-1"-864"16,1 3-208-16,0-3 0 15,2-7 6272-15,0 0 1216 0,0 0 256 0,0 0 32 0,-2 6-4880 0,1 1-976 16,1 0-192-16,1-2-32 0,-1-5-1056 0,4 1-224 16,1 0-32-16,1 1-16 15,1 1-368-15,1-1 0 0,2-2 0 0,-1 0 128 16,1 0-128-16,-1 0 0 0,2 0 0 0,0 0-128 15,1-3-80-15,-1 1-16 0,0 1 0 0,-1 0 0 16,1 0-192-16,-1-1-32 0,-1-1-16 0,1 0 0 0,-3 1 112 16,1 2 32-16,0 2 0 0,0-2 0 0,-1-2 320 0,1 1-144 15,-3 0 144-15,1 1 0 0,0 0 0 0,1 1 0 0,0 0 0 0,0 1 0 16,-1-2 0-16,1-2 0 0,0 1 0 16,0 0 0-16,1 0 0 0,0 1 0 15,0-2 0-15,-1 1 0 0,1-1 0 0,-1-1 0 16,1 2 0-16,-1 0 0 0,-1 0-128 0,0 1 128 15,-1 0 0-15,0-1 0 0,0-1 0 0,-5 2 0 0,0 0 0 0,5 0 0 16,-5 0 0-16,4-1 0 16,-4 1 0-16,4-3 0 0,-1 0 0 15,0-2 0-15,-1-1 0 0,-1 2 0 0,0-1 0 0,-1 0 0 16,0 0 0-16,0 1 0 0,0-1 0 0,-2 1 0 16,-1-2 0-16,0 1 0 0,0 0 0 0,-1 1 0 15,4 4 0-15,-6-3 0 0,1 1 128 0,-2 0-128 16,-1 1 0-16,1-1 0 0,-2 1 160 0,0 2-160 0,1 1 160 0,0 3-160 0,1 0 352 15,-1 1-32 1,1 2 0-16,0 0 0 0,0 2 176 0,2 1 16 16,1 1 16-16,2-3 0 0,0-2-160 0,2 2-48 15,1 1 0-15,1 1 0 0,2-1-112 0,0 1-16 0,0-2-16 0,1 0 0 16,0-1-176-16,0-1 192 0,3 0-192 16,-1 0 192-16,2-1-192 0,-1-1 0 0,0-1 0 0,0-1 0 15,1-2 0-15,0-1-272 0,0-2 64 0,0-1 16 31,-1-1-256-31,0 0-32 0,-1 0-16 0,2-1 0 16,-1-1-1040-16,0 0-224 0,0 0-32 0,-1-3-16 16,1-2-624-16,0 0-128 0,-3 2-32 0,1 0-12688 0</inkml:trace>
  <inkml:trace contextRef="#ctx0" brushRef="#br0" timeOffset="7389.6">19158 1285 9215 0,'0'0'816'0,"0"0"-656"0,0 0-160 0,0 0 0 0,0 0 5520 0,-3 3 1072 15,1 3 224-15,0-1 32 0,2-5-4032 0,-1 5-832 16,0 0-144-16,0 2-48 0,0-3-944 0,1 2-192 15,0 1-32-15,1 0-16 0,0-1-288 0,1 1-48 16,0 1-16-16,0 0 0 0,0 1-128 0,1 1-128 16,-2-1 144-16,2 0-144 0,0-2 128 0,0 2-128 15,-1 1 0-15,1 0 0 0,1-1 208 0,0 2-48 16,0-3-16-16,0-1 0 0,0-1 384 0,1-1 80 16,0-2 16-16,0 0 0 0,-5-3-368 0,0 0-80 15,5 0-16-15,1 0 0 0,-1-3 176 0,-1-1 48 0,-1-1 0 0,0 0 0 16,-1 0 240-16,0 0 48 0,0 0 16 0,0-4 0 15,-1 1-240-15,1-4-64 0,0 0 0 0,0 0 0 16,0 2-144-16,0-1-48 16,1-1 0-16,0 0 0 0,1-1-16 0,1-1-16 0,2 0 0 15,0 2 0-15,1-1-32 0,1 0-128 16,-2 2 192-16,2 0-64 0,1 0-128 0,0 1 0 16,0 1 0-16,0 2 128 0,1 0-128 0,1 1 0 0,-2 1 0 0,0 1 0 15,0 1 0-15,0-1 0 0,1 3 0 0,-2-1 0 0,1 2 0 0,0 2 0 16,-2-1 0-16,1 1 0 15,-1 0-192-15,2 0 48 0,-1-1 0 0,-1 1 0 32,-1 0-400-32,-2 1-80 0,-5-3-16 0,6 2 0 0,-6-2-1344 15,0 0-256-15,0 0-64 0,0 0-18192 0</inkml:trace>
  <inkml:trace contextRef="#ctx0" brushRef="#br0" timeOffset="11171.33">12187 9595 11055 0,'-2'-12'976'0,"2"12"-784"16,0 0-192-16,0 0 0 0,2-5 3536 0,-1 0 672 0,0 0 128 0,0 0 16 16,0 0-2048-16,-1 5-432 0,2-5-80 0,-2 5 0 15,0 0-256-15,0 0-64 0,0 0 0 0,0 0 0 16,3 6-384-16,0 1-64 0,0 3-32 0,1 2 0 15,0 1-416-15,1 4-64 0,0 1-32 0,1 5 0 16,0 2-480-16,1 5 0 0,1-2 0 16,-1-1 512-16,-1-3 16 0,1-3 0 0,1-1 0 15,-1-4-368-15,0-3-160 0,0-1 128 0,1-3-128 0,-1-2 0 0,0-2 0 16,1-2 0-16,-1-2 0 0,0-2 0 0,1-2 0 16,-4-2 128-16,1-2-128 0,1-2 0 0,-1-1 0 15,-1-2 144-15,1-1-144 0,-2-1 128 0,0 2-128 16,-1 0 128-16,1 0-128 0,-1 1 0 0,0 2 128 15,-1 1-128-15,1 2 0 0,1 1 0 0,-3 5 0 16,0 0 0-16,4 1 0 0,0 2 0 16,-1 3 144-16,1 2-144 0,2 5 0 0,0 1 0 15,-1-3 0-15,0-1 0 0,1 0 208 0,0-1-64 16,0-1-16-16,0 0 0 0,1-4 48 0,0-1 0 16,1 1 0-16,0-2 0 0,-1 0-16 0,0-3 0 0,0-1 0 0,0-2 0 15,0-2 32-15,-1-3 16 0,2-3 0 0,-1-2 0 16,1 0 128-16,0-3 32 0,-1-1 0 0,1-6 0 15,0-3-64-15,-2 0-16 16,-3 8 0-16,0-3 0 0,0 2-288 0,0 0 160 0,-1 2-160 0,0 1 128 16,0-1-128-16,-1 5 0 0,0 0 0 15,1 2 0-15,-1 0-288 0,1 4-96 0,-1 3 0 0,-1 4-16 32,0 0-1664-32,0 0-336 0,3 4-64 0,0 1-17376 0</inkml:trace>
  <inkml:trace contextRef="#ctx0" brushRef="#br0" timeOffset="11576.53">12697 9714 26367 0,'0'0'1168'0,"0"5"240"0,-1 3-1120 0,0-2-288 16,1-6 0-16,1 4 0 0,-1-4 1776 0,2 5 288 15,0 0 64-15,1 1 16 0,2-2-960 0,1 0-192 16,3 0-32-16,0-1-16 0,0-1-512 0,0-1-112 0,2-2 0 0,2 1-16 15,0-2-160-15,-2-1-16 16,1 0-128-16,-1-2 192 0,0-2-192 0,-2-1 176 0,0-1-176 0,-1 1 160 16,-1-1-160-16,-2 2 160 0,-2 0-160 0,0 1 160 15,-1-1-32-15,-1 0-128 0,-2 1 192 16,-1-1-64-16,0 1 0 0,-2-2-128 0,-1 1 192 0,-2 1-64 16,0 1 112-16,-1 0 16 0,-2 1 0 0,1 1 0 15,-1 1 64-15,0 1 0 0,0 2 16 16,1 1 0-16,0 1 256 0,0 2 48 0,0 2 16 15,0 1 0-15,3 1-80 0,0 2 0 0,1-1-16 0,2-1 0 0,1 4-208 0,2 0-32 16,1 0-16 0,2-1 0-16,1 1-128 0,2 1-32 0,-1-1 0 0,2 1 0 15,2-1-144-15,1-2 0 0,2 0 0 0,-2-2 0 16,2-2 0-16,1-1 0 0,-2-1 0 16,-1-1 0-16,2-2-208 0,1 0-80 15,-2-1-16-15,1-2 0 0,-1-2-1568 16,0 0-320-16,-1-3-64 0,-2-2-16 0,0-4-1184 0,-1 1-256 0</inkml:trace>
  <inkml:trace contextRef="#ctx0" brushRef="#br0" timeOffset="11754.33">13017 9614 17503 0,'0'0'768'0,"-2"5"176"0,0-1-752 0,-1 2-192 0,1 1 0 0,1 3 0 0,-2 2 3776 0,0 0 736 0,0-1 144 0,1-1 16 0,0 1-3088 16,1 0-624-16,-1 0-128 0,2-3-32 15,0 0-544-15,1-1-128 16,0-2 0-16,-1-5-128 0,1 5 0 0,-1-5-144 16,0 0-16-16,0 0 0 15,0 0-2000-15,0 0-400 0,0 0-64 0</inkml:trace>
  <inkml:trace contextRef="#ctx0" brushRef="#br0" timeOffset="11905.87">13026 9494 28447 0,'0'0'1264'0,"-4"5"256"0,0-1-1216 0,0-1-304 16,1 2 0-16,0 0 0 0,1 1 1280 0,2-6 192 0,0 0 32 0,1 6 16 15,0 0-1152-15,0-1-240 16,3-1-128-16,1 0-10016 0,1-1-2096 0</inkml:trace>
  <inkml:trace contextRef="#ctx0" brushRef="#br0" timeOffset="12430.7">13165 9638 28095 0,'0'0'2496'0,"-3"7"-1984"0,-1 2-512 0,0 2 0 0,0 0 1296 0,0-1 176 16,1 1 16-16,0 1 16 0,2 0-848 0,0-1-160 15,0-1-48-15,2 0 0 0,1-1-448 0,0 0 0 16,3 3 0-16,0-2 0 0,-1-2 0 0,1-1 0 15,0-2 0-15,2-2 0 0,-2 1 0 0,0-3 0 16,-5-1-160-16,5-1 160 0,0-1-288 0,-1-1 32 16,0-1 0-16,-1-2 0 0,1-2 16 0,-1-1 16 0,0-5 0 0,-1 1 0 15,-1-2 48-15,1 0 16 0,0-1 0 16,-1-1 0 0,0 1-352-16,0-1-80 0,-1 1-16 0,0 1 0 0,-1 0 160 0,0 2 48 15,1 2 0-15,0 3 0 0,0 1 400 0,1 2 0 16,-1 5 0-16,0 0 0 0,0 0 576 0,0 0 208 0,0 0 48 0,1 5 0 15,0 2 400-15,1 1 96 16,0 2 16-16,1 1 0 0,0 1-592 0,0 2-112 0,2 1-32 0,0 2 0 16,0-2 0-16,1 4 0 15,1 1 0-15,-1 0 0 0,-2 2-16 0,3 1 0 0,-1 1 0 0,0 2 0 16,-1-4 256-16,0 2 48 16,0 0 16-16,0 3 0 0,-2-3-208 0,0 0-32 15,0-2-16-15,-1 1 0 0,-1-2-304 0,-1 0-64 0,-1-3-16 0,0 0 0 0,-2-3-128 16,0 0-16-16,0-2-128 0,1-1 192 0,-2-3 16 15,0 0 0-15,-2-1 0 0,0 1 0 0,-1-6-16 0,1 0 0 16,-2-2 0-16,1-2 0 0,-1-2-192 0,0 0 0 16,-1-4 0-16,0 1 0 15,1-2-336-15,0-1-64 16,0-1-16-16,1-2 0 0,0 1-1136 16,0-3-240-16,4 2-32 0,1-1-16 0,1 0-720 0,1 0-160 0,0-1-32 0,1-2-13824 0</inkml:trace>
  <inkml:trace contextRef="#ctx0" brushRef="#br0" timeOffset="12891.48">13403 9472 22111 0,'0'0'1968'0,"0"0"-1584"16,0 0-384-16,0 5 0 0,0-5 3040 0,0 0 528 0,2 5 96 15,-2-5 32-15,0 0-2032 0,2 7-384 0,1-2-96 16,1 0-16-16,0 0-464 0,0 0-112 0,0 2-16 0,-1 3 0 0,0-1-112 0,0 3-16 16,-1 0-16-1,1 1 0-15,0 1-96 0,-1 0-16 0,-1 2 0 0,0 1 0 16,-1-2 80-16,0 0 16 0,1 0 0 0,-1-3 0 16,1-1-96-16,0-2 0 0,0-1-16 0,1-2 0 15,1-2-304-15,-3-4 0 0,0 0 0 0,0 0 0 16,0 0 208-16,5-2-64 0,0-1-16 0,-1-4 0 15,0-1 0-15,1-2 0 0,0-1 0 0,0 0 0 16,0-2-128-16,0-1 0 16,0 1 0-16,1-2 0 0,0 0 0 0,1 1 0 0,1 0 0 0,-2 0 0 0,1 0 0 0,0 2 0 15,2 1 0-15,-2 2 0 0,0 1 0 0,-1 4 0 16,0 1 0-16,0 2 0 0,-1 2 144 0,0 2 0 16,0 3 0-16,2 3 0 15,-1 1 240-15,-2 0 64 0,0 2 0 0,-1 2 0 0,0 1-256 16,0-1-32-16,-1 0-16 0,0 2 0 0,0 0-144 0,0 0 0 15,1-1 0-15,0-3 128 0,-1-1-128 0,1-2-176 16,0-2 48-16,1-2 0 16,-4-5-1408-16,5 1-288 0,-1-2-48 0,1-1-16 15,1 0-1104-15,-1-2-208 0,1-3-64 0</inkml:trace>
  <inkml:trace contextRef="#ctx0" brushRef="#br0" timeOffset="13069.29">13762 9422 20271 0,'0'0'1792'0,"0"0"-1424"0,0 0-368 0,0 0 0 16,1 9 4048-16,0 2 752 0,1 2 128 0,0 1 48 16,0 2-2864-16,0 0-560 0,0 0-112 0,1 1-32 15,0-1-880-15,-1 1-176 0,2-1-32 16,-1-1-16-16,0 1-304 0,0-1 0 0,-2-2 0 0,1 1 0 16,0-1 0-16,-1-2-272 15,0-4 16-15,0 1 16 16,-2-3-2432-16,1-5-480 0,0 0-112 0</inkml:trace>
  <inkml:trace contextRef="#ctx0" brushRef="#br0" timeOffset="13511.58">13746 9658 16575 0,'0'0'1472'0,"0"0"-1168"0,5-5-304 0,0 2 0 0,-1 2 3664 0,2-1 688 16,0-2 128-16,1 1 16 0,0 1-2272 16,0 0-464-16,0-2-96 0,-1 1 0 0,1 1-544 15,0 1-96-15,0 2-32 0,1-1 0 0,0-1-672 0,-1 0-128 16,2-1-16-16,1 0-16 0,1-1-160 0,0 1 0 15,2-1 0-15,0-2 0 0,0 1 0 0,-1 1 0 0,1 1 0 0,-1 1 0 16,-1 0 0-16,0 1 0 16,0-1-160-16,1-1 160 0,-3 2 0 0,1-1 0 0,-1 0-128 0,0-1 128 15,-1 0-160-15,-1 0 16 16,0-3 0-16,-1 0 0 16,-1-1-224-16,0 0-32 0,-1 0-16 0,0 1 0 0,-1-1-304 15,-1 0-64-15,0-1-16 0,0 1 0 0,-2 0 128 0,0 0 32 16,0 0 0-16,0 2 0 0,0-1 352 0,0 5 80 0,-3-6 16 0,0 2 0 15,3 4 192-15,-6-2 192 16,0 0-48-16,-1 1 0 0,-1 1 432 0,1 3 96 0,-2-1 16 0,0 2 0 0,0 1 80 16,0 1 32-16,1 1 0 0,0 1 0 0,0 0-16 0,0 2 0 15,2 0 0-15,2-1 0 16,1 1 144-16,1 1 32 16,1 1 0-16,2 0 0 0,0-1-256 0,2 0-32 0,1-2-16 15,2-1 0-15,2 0-464 0,1-1-192 0,0-1 176 16,3 0-176-16,0 0 0 0,1-2 0 0,-1-3 0 0,3-2 0 15,0 0 0-15,0-4-128 0,-1 0 128 0,0-2-208 16,-1-2-928-16,0-1-176 16,-1-1-32-16,-1-1-16 0,-2 1-1456 0,1-1-304 0,-1 0-48 0,-1 0-13264 15</inkml:trace>
  <inkml:trace contextRef="#ctx0" brushRef="#br0" timeOffset="13872.3">14321 9357 17503 0,'1'17'1552'0,"-1"-12"-1232"15,0-5-320-15,0 0 0 0,-2 5 4224 0,2 3 800 0,1 2 160 0,-1 1 16 16,0 2-2416-16,1 1-480 16,2 0-112-16,1-1-16 0,0 1-1072 0,2 0-208 15,0-2-64-15,1 0 0 0,1 0-512 0,1-2-96 0,-2-1-32 0,1 0 0 0,1-2-192 0,1-1 0 32,-1-1 0-32,-2-1 0 0,1-1 0 0,-2-1 0 15,-1-2-144-15,0 0 144 0,-5 0-320 0,3-4 16 0,-1-1 16 0,-1 1 0 16,-4-1 32-16,-1-1 16 15,-2 0 0-15,-1 1 0 0,-1 3-32 0,0-2-16 16,-3 1 0-16,-1 0 0 0,-2 2 288 0,1 0-128 0,-3 2 128 0,1 1 0 16,0 1 0-16,0 3 0 15,0-1 0-15,1 4 0 0,1 0 400 0,1 2-16 16,2 0 0-16,1 0 0 0,3-1 192 0,1 1 16 16,2 1 16-16,2-2 0 0,1-1-16 0,4-1 0 0,1 0 0 0,4-3 0 15,0-1-224-15,3-1-48 0,3-2-16 0,2 0 0 16,0-1-32-16,2-1 0 0,-1-2 0 0,2-1 0 15,-3-2-272-15,1-3 160 0,-1 1-160 0,-2-1 128 16,-2 0-288-16,-2 0-64 0,-1-1-16 0,-4-1 0 31,0 1-2912-31,-2 3-592 0</inkml:trace>
  <inkml:trace contextRef="#ctx0" brushRef="#br0" timeOffset="14861.78">15115 9581 9215 0,'1'8'816'0,"-1"-8"-656"16,0 0-160-16,0 0 0 0,0 0 4160 0,0 0 816 16,0 0 144-16,0 0 48 0,0 0-2592 0,0 0-512 15,0 0-96-15,1-8-32 0,0 0-640 0,0-3-128 0,1-1-16 0,-1-2-16 16,0 0-432-16,1-2-64 0,2-4-32 0,0 0 0 16,-1-1-352-16,-1 1-64 15,-1 7 0-15,0-3-16 0,-1 0-176 0,0 1 128 0,0-2-128 0,-1 1 128 16,-1 0-128-16,1 1 0 0,0 1 0 0,0 0 128 15,0 2-128-15,0 4 0 0,1 8 0 0,0 0 0 0,0 0 128 0,0 0-128 16,3 8 192-16,1 5-64 16,0 0 32-16,1 2 0 0,1 3 0 0,1-3 0 15,-1 2 112-15,2 1 32 0,1-1 0 0,2 3 0 16,-2-4-16-16,-1 2 0 0,1-2 0 0,0-2 0 0,0-1-96 16,-1-1-32-16,-2-3 0 0,2-2 0 15,-1-1-160-15,-1-2 160 0,0-2-160 0,0-2 160 0,0-2-160 16,-1-2 0-16,1-2 0 0,1-1 0 15,-1-4 0-15,0-2 0 0,-1-2 128 0,0 0-128 16,0-2 0-16,-1-2 0 0,-1-1 0 0,0 2 0 0,0 2-192 0,-1 2 192 16,-1 0-192-16,0 4 192 0,-1 0 0 0,0 3 0 0,0 7 0 0,0 0 0 15,0 0 0-15,0 0 0 16,0 0 0-16,1 6 0 0,0 2 128 0,0 2-128 0,0 2 128 16,0 0-128-16,0 2 128 0,1 0-128 0,0 3 0 0,1 2 128 15,0-2-128-15,1-1 0 0,2 0 0 16,0-1 0-16,0-3 0 0,0-2 0 15,1-3-2688-15,1-1-560 0,-1-2-112 16,1-4-13792-16</inkml:trace>
  <inkml:trace contextRef="#ctx0" brushRef="#br0" timeOffset="15248.82">15630 9347 17503 0,'0'0'1552'0,"0"0"-1232"0,0 0-320 0,0 0 0 0,0 0 3472 0,0 0 640 16,0 0 128-16,0 0 32 15,0 0-2032-15,-6 0-416 16,0 0-80-16,0 3-16 0,0 0-704 0,1 1-128 16,-1 0-48-16,0 1 0 0,0 1-336 0,1 2-80 15,0 2-16-15,0 3 0 0,-2 4-64 0,3 2-16 0,0-1 0 0,1-2 0 16,2 0-144-16,2 0-16 0,0-2-16 0,5 0 0 16,0-2-160-16,1-4 0 0,1-3 0 0,1-1 0 0,0-2 0 15,0-2 0-15,2-3 0 0,0-2 0 0,-1-2-176 16,-1-4 176-16,-2-1-128 0,1-4-80 0,-1 2-16 15,-1-1 0-15,-1 0 0 0,-1 0-144 0,0 1-16 16,-3 1-16-16,0 2 0 0,-2 0 208 16,0 3 32-16,0 3 16 0,0 2 0 0,1 3 144 0,0 0 0 15,-3-2 0-15,3 2 0 0,0 0 160 0,-3 3-32 16,0 1-128-16,1 3 192 0,1 2 96 0,2 0 16 16,0 1 0-16,1 3 0 0,1-2-96 0,1 1-16 15,1-1 0-15,0 1 0 0,1-2-64 0,1 1-128 16,1-3 176-16,0 0-176 0,1-1 128 0,-1-2-128 15,-1-2 0-15,0 0 0 0,0-1 0 0,0-1-144 16,0-2 16-16,0 0 0 16,-1-1-2160-16,0-1-416 0,3-7-96 0,-9 10-16 0</inkml:trace>
  <inkml:trace contextRef="#ctx0" brushRef="#br0" timeOffset="15433.12">15862 9176 23039 0,'0'0'1024'0,"0"0"192"16,0 0-960-16,-4 5-256 0,4-5 0 0,-2 6 0 0,0 0 2736 0,1 1 496 16,0-2 96-16,2 1 32 0,0 0-2848 0,1 0-512 15,0 0-240-15</inkml:trace>
  <inkml:trace contextRef="#ctx0" brushRef="#br0" timeOffset="15756.84">15884 9435 6447 0,'-4'-1'576'0,"3"1"-576"0,0 2 0 0,1-2 0 0,0 0 6128 0,0 0 1104 15,1 12 240-15,1 2 32 0,-1-4-5056 0,2 3-1008 0,0 1-208 0,1-2-32 0,1 0-400 0,1 2-80 16,-1 0-16-16,1 1 0 0,-2 2 112 16,1-3 16-1,-1 0 0-15,0 0 0 0,-2-1-512 0,0 1-80 0,-1-1-32 16,0 0 0-16,-2-3 240 0,-1 2 64 0,-2-2 0 0,-1-1 0 0,-1-1-48 0,0-2 0 31,-2 1 0-31,0-3 0 0,-1 0-160 0,-1-1-48 0,-1-2 0 0,0 0 0 16,1 1-256-16,0-5 128 0,0 0-128 0,2-2 0 15,0-1-128-15,1-2-144 0,2-2-32 16,2-1 0-16,0-2-1184 16,2-1-240-16,2-2-64 0,1-1 0 0,1 1-768 0,1-1-176 0,2 0-16 0,1 2-12768 15</inkml:trace>
  <inkml:trace contextRef="#ctx0" brushRef="#br0" timeOffset="16085.81">16056 9366 9215 0,'0'0'816'0,"0"0"-656"15,3 4-160-15,-3-4 0 0,0 0 4608 0,2 3 880 0,-2-3 176 0,0 0 32 0,1 4-2688 0,-1-4-560 32,-1 5-96-32,-1 1-32 0,-1 1-848 0,0 1-192 0,0 1-16 0,-1 0-16 15,2 1-608-15,-1 1-112 16,0 1-16-16,0 0-16 0,0-2-160 0,1 3-16 0,1-2-16 0,1-1 0 0,0-1-64 0,3 0-16 31,0-1 0-31,2 0 0 0,1-2-224 0,0 0 128 0,-1-1-128 0,1-1 0 0,1-2 0 0,0-2 0 31,1-1 0-31,-1-2 0 0,3-2 0 16,-2-2 0-16,-1 1 0 0,0-3 0 0,0-3-256 0,-1 0 64 16,0 0 16-16,-2-2 0 0,0 0 48 0,-2 0 0 15,-1-1 0-15,-1 1 0 0,-1 3 128 0,-1 0 0 16,-2-1 0-16,-1 2 0 0,-1 2 0 0,0 2 0 16,-2 0 128-16,1 2-128 0,-1 1 0 0,0 2 144 15,1 0-144-15,1 1 0 0,-1 0 0 0,1 0 0 16,1 1-160-16,5-1 160 15,0 0-1968-15,0 0-272 0,0 0-48 0,0 0-9696 0,6 2-1952 0</inkml:trace>
  <inkml:trace contextRef="#ctx0" brushRef="#br0" timeOffset="16409.71">16234 9323 10127 0,'0'0'896'0,"0"5"-704"0,0-5-192 0,-1 5 0 15,-1 1 5072-15,2 2 992 0,0-2 192 0,0 0 32 0,1-1-3632 0,-1 1-736 16,0-1-128-16,1 2-48 0,1-1-720 0,-2 1-128 15,1 0-48-15,1 1 0 0,1 0-400 0,0 1-64 16,-1 1-32-16,0 2 0 0,-1 1 96 0,1-3 0 16,0 1 16-16,1 0 0 0,0-3 176 0,-1 0 16 15,0 0 16-15,0-2 0 0,-2-6-352 0,0 0-80 16,0 0-16-16,0 0 0 0,0 0-64 0,0 0-16 16,0 0 0-16,1-5 0 0,-3-3 112 0,2 0 32 15,0-3 0-15,1 0 0 0,0 2-96 0,1-1 0 0,0 0-16 0,0-1 0 16,-1 0-176-16,1 1 128 0,1 2-128 15,0-2 128-15,1 1-128 0,1 0 0 0,0 0 0 16,0 1 0-16,1-1 0 0,-1 3 0 0,1-1 128 0,0 2-128 16,2-1 0-16,0 2 0 0,0 0 0 0,-1 3-176 31,-1-1-848-31,1 1-160 0,0 0-32 0,0 1-16 16,0 0-2016-16,-1 0-400 0</inkml:trace>
  <inkml:trace contextRef="#ctx0" brushRef="#br0" timeOffset="16605.62">16497 9313 5519 0,'-1'-5'496'0,"1"5"-496"15,0 0 0-15,0 0 0 0,0 0 6272 0,0 0 1168 0,0 0 240 0,1 7 32 16,-1-1-4784-16,1 2-960 0,-1 0-192 0,1 2-48 16,2 0-896-16,0 0-176 0,-1-1-32 0,0 2-16 0,0 0-400 0,1-1-80 15,1 0 0-15,-2-1-128 0,-1 0 128 0,0-1-128 16,0 0 0-16,1-2 0 15,-2-6-1248-15,0 0-304 0,0 0-64 0,0 0-9904 16,0 0-1984-16</inkml:trace>
  <inkml:trace contextRef="#ctx0" brushRef="#br0" timeOffset="16771.8">16567 9041 16575 0,'-2'-5'1472'0,"2"5"-1168"16,-4 7-304-16,0-3 0 0,4-4 5120 0,0 0 960 0,-3 4 192 0,-1 1 32 15,0 1-4176-15,1 1-832 16,2 2-160-16,1 1-48 0,0 1-752 0,2 0-144 0,2-2-48 16,1 1 0-16,0-1-272 0,1 0-64 15,0-2-16-15,-2 0 0 16,2 0-1904-16,1-2-368 0,0-2-80 0,0-1-13984 0</inkml:trace>
  <inkml:trace contextRef="#ctx0" brushRef="#br0" timeOffset="16978.99">16676 9069 9215 0,'0'0'816'0,"0"0"-656"16,0 0-160-16,0 0 0 0,0 0 5872 0,0 7 1136 0,1-2 224 0,0 0 64 0,-1 2-4544 15,1 2-912 1,-1 2-176-16,1 0-48 0,0 2-752 0,1 1-160 0,1 0-16 0,0 2-16 16,0 0-464-16,0 0-80 15,-1 2-128-15,1 0 176 0,0 3-176 0,-1-2 0 0,-1 2 0 16,-1-2 0-1,0 0-464-15,0 0-80 0,-1-1-16 0,-1 0 0 16,1-2-1728-16,0-1-336 0,-1-3-80 0,1-1-13232 0</inkml:trace>
  <inkml:trace contextRef="#ctx0" brushRef="#br0" timeOffset="17176.28">16620 9327 19343 0,'0'0'1728'0,"0"0"-1392"0,0 0-336 0,0 0 0 0,0 0 3536 0,0 0 640 15,5 3 128-15,2 0 32 0,1-1-2176 0,2-1-432 16,2 0-96-16,0 0-16 0,2-1-656 0,1 0-128 16,1-1-16-16,0 0-16 0,-1 0-480 0,1 0-80 15,2-1-32-15,-3 0 0 0,2-3-208 0,-1 1 0 16,-1 1 0-16,0 0 0 0,-2 0-160 0,-1 1-128 16,-1 2-32-16,-1-2 0 15,0 2-2768-15,-3 0-560 0</inkml:trace>
  <inkml:trace contextRef="#ctx0" brushRef="#br0" timeOffset="17415">16835 9623 16575 0,'6'-12'736'0,"-1"7"160"15,2 0-720-15,1-1-176 0,1 0 0 0,0-2 0 0,-2-2 4848 0,4-1 928 16,0-2 192-16,1-2 48 0,0 0-3712 0,0 1-752 16,0-2-144-16,0 0-16 0,-2 0-912 0,1 0-176 15,0 0-48-15,1 1 0 0,-2-1-256 0,1 0 0 16,1 2 0-16,-1 0 0 16,-2 2-1488-16,1 2-368 0,-2 1-64 0</inkml:trace>
  <inkml:trace contextRef="#ctx0" brushRef="#br0" timeOffset="17583.8">16981 9442 39791 0,'-9'-22'1760'0,"6"18"368"0,-2 1-1696 0,1-2-432 16,-1-4 0-16,0-1 0 0,0 0 1056 0,0 1 128 15,1-3 32-15,-1 1 0 0,1-5-896 0,1 5-192 0,-1-3-128 0,1 0 192 16,1-1-1808-16,1-1-368 0,-2 1-64 0</inkml:trace>
  <inkml:trace contextRef="#ctx0" brushRef="#br0" timeOffset="18445.49">17485 9049 9215 0,'0'0'816'0,"0"0"-656"0,2-6-160 0,-1 0 0 0,0 0 4608 0,1 1 896 15,0-2 192-15,0 1 16 0,0 1-2992 0,-2 5-608 16,0 0-112-16,0 0-16 0,0 0-496 0,0 0-80 15,5 4-32-15,0 3 0 0,0 2-512 0,0 5-96 16,1 3-32-16,1 2 0 0,-1 4-384 0,0 1-80 16,1 3-16-16,1-1 0 0,0 1-64 0,0-2 0 15,0-2-16-15,1 0 0 0,-1-4-48 0,0 1-128 16,0-4 192-16,1 1-64 0,-2-3-128 0,0-2 192 16,1-1-192-16,-2-1 192 0,0-3 48 0,1-2 16 15,-2-2 0-15,0-1 0 0,-5-2 0 0,4 0 0 0,-1-4 0 0,0 0 0 16,1-1 32-16,-1-1 16 15,0-1 0-15,0-2 0 0,1-1-80 0,-1-3-16 0,0-1 0 0,1-1 0 16,0-5-64-16,1 1-16 0,0-1 0 16,0-2 0-16,0 2-128 0,0-2 160 0,2 0-160 0,-1 0 160 15,0 2-160-15,-1 2 0 16,0 4 0-16,0 2 0 0,0 2 0 0,-1 3 0 0,-4 7 0 0,0 0 0 31,0 0-832-31,0 0-208 0,5 5-48 0,0 2 0 16,-1 2-2304-16,0-1-480 0</inkml:trace>
  <inkml:trace contextRef="#ctx0" brushRef="#br0" timeOffset="18810.97">17898 9197 24703 0,'-2'11'1088'16,"2"-11"240"-16,-1 5-1072 0,0-1-256 0,1-4 0 0,-2 3 0 0,-1 1 1088 0,0 0 144 15,0 1 48-15,-1 0 0 0,-2 0-16 0,1 1 0 16,0 0 0-16,0 0 0 0,0 2-160 0,1-1-16 15,-2 1-16-15,1 0 0 0,-1 3 80 0,1-1 32 16,0 0 0-16,0-1 0 0,1 1-176 0,1 0-48 0,-1-1 0 0,3 0 0 16,-1 0-304-16,2 0-64 15,1 0-16-15,1-1 0 0,2-1-208 0,1-2-48 16,0-2-16-16,3 0 0 0,2-3-304 0,1-1 0 16,0 0 0-16,2-1 0 0,1-2 128 0,0-2-128 15,1-1 0-15,0-1 0 0,-5 2 128 0,1-1-128 16,-1 0 0-16,-1-1 0 0,-1-1 144 0,-2 0-144 15,1 0 0-15,-2 0 144 0,-1-4-144 0,-2 1 0 16,-2 1 144-16,-1 2-144 0,-3 0 144 0,-2 1-144 16,-2 0 192-16,0 3-192 0,-1 2 176 0,-1 1-176 0,0 1 160 15,1 0-160-15,-1 1 0 0,1 0 0 0,-1 0 0 16,2 0 0-16,2-1 0 0,2 0-208 0,-1-1 16 0,5 2 0 16,0 0-1584-1,0 0-304-15,0-5-64 0,2-1-11136 0,2 1-2224 0</inkml:trace>
  <inkml:trace contextRef="#ctx0" brushRef="#br0" timeOffset="19049.16">18177 9005 23039 0,'0'0'2048'15,"0"0"-1648"-15,0 0-400 0,0 0 0 0,0 0 3392 0,0 0 576 16,0 0 128-16,0 0 32 15,2 5-2160-15,-1 4-432 0,0 3-96 0,0 2-16 0,0 3-544 0,0 2-112 16,-1 4-32-16,1-1 0 0,-1 3-416 0,0 0-64 0,0 0-32 16,-1 2 0-16,1-3-224 0,0 2 128 15,0-5-128-15,-1 0 0 0,1-3 0 0,1-1 0 0,0-1 0 16,0-3 0 0,0-2-464-16,0-3-48 0,-1-2 0 0,0-6-12944 0,0 0-2608 15</inkml:trace>
  <inkml:trace contextRef="#ctx0" brushRef="#br0" timeOffset="19577.84">18139 9290 13823 0,'0'0'1216'0,"0"0"-960"0,5-3-256 16,-1-1 0-16,1 2 5184 0,1 1 1008 0,-1 1 192 0,1 1 32 16,0-1-3856-16,1 2-784 15,1-2-160-15,-1 1-16 0,-1-1-1088 0,2 1-224 0,0 0-32 16,1 0-16-16,1-1-240 0,0 1 0 0,1 0 0 0,0 0 0 31,-1 1-480-31,0-1-96 0,0 0 0 0,0-1-16 16,-1-1-896-16,0 1-176 0,-3 0-48 0,1 1 0 15,-1 0 352-15,-6-1 64 0,0 0 16 0,5 3 0 0,-5-3 1120 0,0 0 160 0,4 6 176 0,-1 0-48 16,-3-6 832-16,0 0 144 0,3 5 48 0,-3-5 0 16,0 0-272-16,0 0-48 0,5 0-16 0,1 0 0 0,-1 0-592 0,3 0-224 15,-1-3 176-15,0 2-176 0,1 0 0 0,0-2 128 16,0 0-128-16,0 0 0 0,1 0 0 15,-1 0 0-15,0 0 0 0,0 0 0 0,-1 1 0 16,-1-2 0-16,0-1 0 0,-1 1 0 0,-1-1 0 0,-1-1 0 16,-1 0 0-16,-2 0 0 0,0 0 128 0,-2 1 0 15,-2-1-128-15,-1 1 192 0,-1 0 96 0,0 1 16 16,-3 0 0-16,0 1 0 0,0 1 144 0,-2 2 48 16,-2 1 0-16,2 2 0 0,-1 2 352 0,-1 1 80 0,0 1 16 0,0 0 0 15,1 1-32-15,1 4 0 16,2 0 0-16,0 0 0 0,4 0-272 0,1 0-48 0,1-2-16 15,2 0 0-15,1-2-272 0,3 1-64 0,2 0-16 16,1 0 0-16,2 0-80 0,1-2-16 0,3 0 0 0,3-1 0 16,0-1-128-16,3 0 0 0,2-4 144 0,1-2-144 15,5-1 128-15,-2 0-128 0,0-1 160 0,-2-1-160 16,-3-1 176-16,0 0-176 0,-2 1 192 16,-3 1-192-16,0-1 128 0,-2 0-128 15,-2 1 0-15,-3 0 0 0,-1-1 0 0,-6 4-256 0,4-4 64 0,-4 4 0 16,2-8-2304-16,-2 1-464 0,0-1-96 0</inkml:trace>
</inkml:ink>
</file>

<file path=ppt/ink/ink3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1:02:32.559"/>
    </inkml:context>
    <inkml:brush xml:id="br0">
      <inkml:brushProperty name="width" value="0.05292" units="cm"/>
      <inkml:brushProperty name="height" value="0.05292" units="cm"/>
      <inkml:brushProperty name="color" value="#FF0000"/>
    </inkml:brush>
  </inkml:definitions>
  <inkml:trace contextRef="#ctx0" brushRef="#br0">9167 2814 1483 0,'0'0'65'0,"0"0"15"0,0 0-64 0,0 0-16 0,13-8 0 0,-5 4 0 0,5-3 54 0,0 3 8 15,0-4 2-15,4 4 0 0,-4 1-1 0,4-1 0 16,0-4 0-16,0 8 0 0,0-7-25 0,4 7-5 16,1 0-1-16,3-8 0 0,1 8-24 0,8-4-8 15,-4 4 0-15,4-4 0 0,9 1 12 0,0 3 0 16,4-8-1-16,8 4 0 0,1 0 4 0,8 1 1 15,-8 3 0-15,12-8 0 0,-4 4 0 0,0 4 0 16,-4-7 0-16,-4 7 0 0,3 0 0 0,1-8 1 16,-9 4 0-16,5-3 0 0,-9 7 3 15,0-12 1-15,-4 5 0 0,4 7 0 0,-4-12-8 0,-5 9-1 0,0-5-1 0,1 4-715 32,-1-3-142-32</inkml:trace>
  <inkml:trace contextRef="#ctx0" brushRef="#br0" timeOffset="4742.67">11432 3862 633 0,'34'-15'56'0,"-21"11"-44"0,-5-15-12 0,1 4 0 16,-1-4 180-16,5 0 35 0,4-4 6 0,-4 4 2 0,-9 0-163 0,9 0-33 16,4 0-7-16,-4 0 0 15,-4 4 10-15,-5 3 2 0,0 5 1 0,5-1 0 0,-1 4 1 0,-8 4 0 16,-4-3 0-16,4 3 0 16,0 0-10-16,0 0-1 0,-8 0-1 0,8 0 0 15,0 0-22-15,0 0 0 0,0 0 0 0,0 0-12 16,-18 0 12-16,18 0 14 0,0 0-3 0,0 0-1 0,0 0 23 0,0 0 5 15,0 0 1-15,0 0 0 0,9-4 7 0,-9 4 2 16,0 0 0-16,4-8 0 0,9 1-22 0,-13 7-4 16,0 0-1-16,0 0 0 0,9-4-13 0,-9 4-8 15,0 0 8-15,0 0-8 16,0 0-112-16,0 0-26 0,-5 4-6 0,-3-1 0 16,-9 1 25-16,4 0 6 0,13-4 1 0,-9 4 0 15,-3-4 12-15,-1 0 4 0,13 0 0 0,0 0 0 0,0 0 130 0,0 0 26 16,-5-4 6-16,5 4 1 0,0 0 24 0,0 0 5 15,0 0 0-15,0 0 1 0,0 0-14 0,0 0-3 0,0 0-1 0,-8-4 0 16,-1 0-21-16,9 4-4 0,0 0-1 0,0 0 0 16,-8-3-32-16,8 3-6 0,0 0-2 0,8 3 0 15,-8-3-117-15,13 0-23 0,4-3-5 0,5 3-663 16</inkml:trace>
  <inkml:trace contextRef="#ctx0" brushRef="#br0" timeOffset="5490.31">11128 3763 1425 0,'30'0'63'0,"-17"0"13"0,-4 0-60 0,-9 0-16 16,0 0 0-16,0 0 0 0,21 0 51 0,-4 0 7 15,-17 0 2-15,0 0 0 0,17 4-10 0,0 0-2 0,-17-4 0 0,0 0 0 16,0 0-28-16,17 0-7 16,5 0-1-16,-5 0 0 0,-4 0-12 0,4 0 0 0,8 0 0 0,1-4 0 15,-5 0 8-15,5 4-8 0,0-4 0 0,8 1 0 16,-4-5 8-16,0 4-8 0,-5-3 0 0,14-5 9 16,8 8-9-16,-9-3 0 15,-12 3 0-15,8-4 8 0,13 8 1 0,-4-11 0 16,-9 11 0-16,5-8 0 0,3 8 2 0,1-11 0 15,4 7 0-15,-4 0 0 0,-9 4 3 0,13-7 1 0,8-1 0 0,1 4 0 16,-9-3-15-16,4 7 11 0,5-4-11 0,4 4 10 16,0 4-10-16,-5-4 0 0,-4 0 9 0,1 0-9 15,-1 7 0-15,0-7 9 0,-4 0-9 0,4 4 0 16,1 0 10-16,-5-4-10 0,4 4 8 0,-4 3-8 16,4-7 0-16,1 4 0 0,-1 0 0 0,-4-4 0 15,0 0 12-15,0 0-2 0,0 0-1 0,-4 4 0 16,4-8 11-16,0 4 3 0,0 4 0 0,-5 3 0 15,1-7-3-15,0 0-1 0,0 0 0 0,-5 8 0 16,1-4-5-16,-5 3-1 0,4-7 0 0,-4 0 0 16,1 0 5-16,-6 0 1 0,6 0 0 0,-1 0 0 15,-4 0 1-15,0 0 1 0,4-7 0 0,0 3 0 0,0 4 0 0,0-4 0 16,-4 0 0-16,0 4 0 16,4-7-5-16,-4 3 0 0,4 0-1 0,1 4 0 15,-1 0-15-15,0 0 0 0,5 0 0 0,-1 4 0 16,-4-4 0-16,0 0 0 0,1 0 0 0,3 0 0 0,0 0 0 0,5 0 0 15,-9 0 0-15,5-4 0 0,4 0 0 0,-5 4 0 16,9 0 0-16,0 0 0 0,0 0 8 0,0 0-8 16,-4 0 0-16,8-7 9 0,-8 7-9 0,4 0 8 15,4 0-8-15,0 0 8 0,-4 0-8 0,9 0 0 0,-1 0 0 0,-3 0 0 16,3 7 0-16,1-7 8 16,-5 0-8-16,0 0 0 0,-4 0 14 0,0 0-2 15,-4 0-1-15,0-7 0 0,-5 3 11 0,5 4 2 16,-9-8 1-16,0 8 0 0,5-11 1 0,-9 7 0 15,-5 0 0-15,1 1 0 0,-5-1-2 0,1 0-1 16,-1-4 0-16,1 5 0 0,-14-1-15 0,9 4-8 16,-8-4 10-16,-1 0-10 0,-8 4-92 15,0 0-24-15,0 0-4 0,0 0-2 0</inkml:trace>
  <inkml:trace contextRef="#ctx0" brushRef="#br0" timeOffset="9110.58">14218 4952 460 0,'-4'-4'41'0,"-5"4"-33"16,1 0-8-16,-1-7 0 0,5 7 98 0,-5-4 18 15,9 4 3-15,0 0 1 16,0 0-120-16,0 0-31 0,0 0-2 0,9-8-1 15,4 1-42-15,-5-5-9 0,5 8-2 0,0-7 0 16,4 3 33-16,-4 1 6 0,-5 3 2 0,1 0 0 0,-1 0 74 0,-8 4 14 16,0 0 3-16,0 0 1 0,0 0 62 0,0 0 13 15,0 0 3-15,0 0 0 0,0 0-43 0,0 0-8 0,0 0-1 0,0 0-1 16,0 0-4-16,0 0-1 16,0 0 0-16,9 4 0 0,-9-4-6 0,0 0 0 15,0 0-1-15,0 0 0 0,8 4-9 0,1 0-2 0,0-8 0 0,-9 4 0 16,0 0-7-16,8 4-1 0,1-4-1 0,-9 0 0 15,0 0-27-15,8 4-12 0,5-4 10 0,-4 3-10 16,-1 1 0-16,5 0 0 0,0 0 0 0,0 3 0 16,-1-3 0-16,1 4 0 0,0-4 0 0,4 3 0 15,0 1 0-15,5-4 0 0,-1 3 0 0,5-7 0 16,-1 4 0-16,5-4 0 0,-4 4 0 0,4 0 0 16,0-4 23-16,4 0 1 0,4 0 1 0,-4 0 0 15,5-4-6-15,-1 0-2 0,9 0 0 0,-4 4 0 16,0-11 5-16,0 11 1 0,-1-4 0 0,5 0 0 15,0 4-3-15,0 0-1 0,-8 0 0 0,-1 0 0 16,1 0-11-16,-5 0-8 0,-4 0 12 0,0-7-12 0,0 7 8 0,-5-4-8 16,5 4 0-16,-8 0 0 15,-1-4 0-15,-4 0 8 0,0 0-8 0,-4 4 0 16,-5 0 16-16,1 0-3 0,0-3-1 0,-5 3 0 0,-4 0 19 0,0 0 3 16,0 0 1-16,0 0 0 0,0-8-17 15,0 8-3-15,0-11-1 0,0 11 0 0,-4-8-4 0,4 8-1 16,-13-8 0-16,4 1 0 0,1-1-9 0,-5 4 8 15,-4-3-8-15,0-1 8 0,-5 4-8 0,5 1 0 0,-4 3 0 0,-5-4 0 16,-4 0-10-16,0 0 10 16,-4 4 0-16,0 0-9 0,-9 0 9 0,-4 0-8 15,5 4 8-15,-1-4-8 0,4 4 8 0,-3-4 0 16,-1 4-9-16,4-1 9 0,1-3 0 0,4 0 0 16,4 4 0-16,-4 0 0 0,4 0 0 0,4-4 0 0,-4 4 0 0,5-1 0 15,-1 5-10-15,5-4 10 16,-1 0 0-16,1-1-9 0,-1 1 9 0,10 0-13 15,-5 0 5-15,8 0 8 0,-4-1-11 0,9 1 11 0,4-4-8 0,0 0 8 16,0 0-13-16,0 0 2 0,4 12 1 0,5-5 0 16,8 1-3-16,0-4-1 0,4 3 0 0,1-3 0 15,8 0-1-15,-1-4 0 0,10 0 0 0,-1 0 0 16,1-8 4-16,8 8 1 0,4-7 0 0,0 3 0 16,5 0 10-16,-1-4 0 0,1 5 0 0,-9-1 0 0,4 0 0 0,-4 0 0 15,-4-3 0-15,-4-1 0 0,-1 0 10 0,-8-3-2 16,-4 3-8-16,-1 1 12 0,-3-5 15 0,-10 9 2 15,1-5 1-15,-4 4 0 0,-5-3 17 0,-4 7 3 16,-4-12 1-16,-5 5 0 0,-8 7-23 0,-13-12-5 16,-8 5-1-16,-22 3 0 15,-30 8-146-15,-25 15-28 0</inkml:trace>
  <inkml:trace contextRef="#ctx0" brushRef="#br0" timeOffset="11313.42">18880 4796 576 0,'0'0'51'0,"4"-7"-41"16,-4-1-10-16,5 0 0 0,-1 1 236 0,5-1 46 15,3-3 9-15,5 3 1 0,-4-7-204 0,4 4-40 16,-4-1-9-16,9 1-2 0,-5-1-27 0,0 1-10 16,-4 3 0-16,4 1 9 0,-5 3-9 0,1-7 8 15,-8 3-8-15,3 4 8 0,1-3 0 0,-9 7-8 0,8-4 12 0,-8 4-4 16,9-4 14-16,-9 4 2 15,8-4 1-15,5 4 0 0,-13 0-12 0,17 4-2 16,0 0-1-16,5-4 0 0,-5 4 2 0,4-4 1 0,1 0 0 0,-1 3 0 16,5 1 8-16,-1-4 2 0,1 4 0 0,4-4 0 15,0 0-6-15,4 4-1 0,-4 0 0 0,8-1 0 16,-4 5 16-16,5-4 4 0,-1 0 0 0,1 7 0 16,3-11-24-16,1 8-4 0,0-5 0 0,4 1-8 15,-4 4 11-15,-1-1-11 0,5 5 10 0,0-5-10 16,0-3 15-16,0 0-3 0,5 0-1 0,-1 7 0 15,0-7-2-15,1 0 0 0,-5 3 0 0,4-3 0 0,0 0 3 0,0 0 0 16,1 3 0-16,-1-3 0 16,0 0 1-16,1 4 1 0,3-8 0 0,-8 3 0 15,4 5-5-15,1 0-1 0,3-8 0 0,-4 3 0 16,1 1 2-16,3 0 0 0,1 0 0 0,-5-4 0 0,5 7-10 0,-5-3 0 16,0-4 0-16,5 0 0 15,-1 0 15-15,5-4-3 0,-9 4 0 0,9 0 0 16,-4-3-4-16,-1 3 0 0,1 3-8 0,-5-3 12 15,1 0 16-15,-1-3 4 0,4-1 0 0,-3 0 0 0,-5 0-22 0,8 4-10 16,1-7 10-16,-1 7-10 0,1-12 12 0,-1 8-4 16,-3 4-8-16,-1-3 12 0,0-5-12 15,1 4 0-15,3-3 0 0,1 3 0 0,3 4 0 0,-3-4 8 16,-5 0-8-16,5 0 0 0,-5-3 10 0,0 7-10 16,-4-4 10-16,0 0-10 0,-4 0 11 0,4 1-11 0,0-1 12 15,-4 4-12-15,0-4 15 0,-5 0-4 16,9 4-1-16,-4-4 0 0,-9-3-10 0,0 7 10 15,5-4-10-15,-1 0 10 0,-8 0 1 0,4 1 0 0,-4-1 0 0,0 0 0 16,-4 0-3-16,-1-3 0 0,-8 7 0 0,5-4 0 16,-5 0 2-16,0 4 0 0,-4-8 0 0,0 5 0 15,-1 3 0-15,-3 0 0 0,4-4 0 0,-5 4 0 16,-8 0-2-16,9-4 0 0,-5 4 0 0,-4 0 0 16,0 0-8-16,0 0 0 0,9 0 9 0,-9 0-9 31,0 0-39-31,0 0-12 0,0 0-2 0,0 0-1 15,0 0-141-15,-9 4-28 0,1 11-5 0</inkml:trace>
  <inkml:trace contextRef="#ctx0" brushRef="#br0" timeOffset="14917.02">23243 3345 518 0,'0'0'46'0,"0"0"-37"15,9-7-9-15,-1-1 0 0,-3 1 72 0,3-1 12 16,1-3 2-16,-1 7 1 0,-3-11-3 0,3 11-1 15,-8-11 0-15,4 11 0 0,-4-8 1 0,0 9 0 16,-4-1 0-16,0 4 0 0,0-12-33 0,-5 12-7 16,0 4 0-16,5 4-1 0,-9-8-27 0,5 7-4 15,-1 5-2-15,1 7 0 0,-5 0-10 0,0-4 0 16,0 12 0-16,5-1-11 0,-5 1 11 0,4 7 0 16,5-4 0-16,-4 8-8 0,3-4 8 0,-3 1 0 15,-1-1 0-15,5 4 0 0,4-4 0 0,-9-4 0 0,1 1 0 16,-1-1-12-16,5 1 12 0,-5-1 0 0,-3-7 10 0,3-1-10 15,-8 1 11-15,4-4-11 0,0 0 12 0,-8 0-12 16,0-4 9-16,8 4-9 0,0-11 0 0,0 0 9 16,5-1 3-16,-1 1 1 0,-4-4 0 0,13-4 0 15,0 0-5-15,0 0 0 0,-4-4-8 0,0-4 12 16,-5 1 12-16,5-1 1 0,0 0 1 0,-1-3 0 16,1-4 0-16,-5 3 0 0,5 1 0 0,-4 3 0 15,3-3 4-15,1 3 1 0,-4 5 0 0,3-5 0 16,-3 8 1-16,8 0 0 0,0 0 0 0,0 0 0 15,-13 0-20-15,13 0-3 0,-4 8-1 0,-5 3 0 16,1 4-8-16,-1 4 0 0,0-4 0 0,5 8-11 0,4 0 11 0,0 4 0 16,0 3 0-16,4-11 0 0,1 8 0 0,-1-5 0 15,5 1 0-15,3-8 0 16,-3 1 0-16,4-5 0 0,8-4 0 0,0-7 0 16,14 0 29-16,12-15 2 0,12-11 0 0,14-12 0 15,17-4-4-15,12-19-1 0,22 0 0 0</inkml:trace>
  <inkml:trace contextRef="#ctx0" brushRef="#br0" timeOffset="24907.72">17765 5647 1566 0,'-4'-11'69'0,"4"11"15"0,0 0-68 0,0 0-16 16,-5-4 0-16,5 4 0 0,0-8 79 0,-4 8 12 16,0-4 2-16,-1 4 1 0,1 0-42 0,0-3-8 15,4 3-1-15,0 0-1 0,0 3-27 0,0-3-6 16,0 0-1-16,0 0 0 0,0 0-8 0,0 0 0 15,0 0 0-15,0 0 0 0,0 0 0 0,0 0 8 16,0 0-8-16,0 0 8 0,0 0 13 0,8 12 3 16,1-12 0-16,4 7 0 0,-13-7-8 0,13 8 0 0,-5 0-1 0,9-5 0 15,-4 5 1-15,4-4 1 16,-4 0 0-16,4-1 0 0,0 1-5 0,0 0 0 16,5-4-1-16,-5 0 0 0,0 4-11 0,9-4 12 15,-5 0-12-15,5 0 12 0,-1 4-12 0,5-4 10 0,-9 0-10 0,14 0 10 16,-5 3-10-16,4-3 12 0,-4 4-12 0,0 0 12 15,4-4-12-15,0 4 0 0,0 0 9 0,0 3-9 16,5-3 21-16,-1 0 0 0,-4-4 0 0,5 3 0 16,-5 1-21-16,0 0-16 0,5-4 2 0,-5 4 1 15,0-4 13-15,0 0 0 0,9-4 0 0,0 4 10 16,-1-4-2-16,1 4-8 0,0-4 12 0,4 4-4 16,0 0 0-16,4 0 0 0,-8 0 0 0,4-3 0 15,0-1-8-15,-4 4 0 0,4 0 0 0,-5-4 0 16,1 4 0-16,0 0 0 0,0 0 0 0,-5 0 0 15,-4 0 0-15,0 4 0 0,9-4 0 0,-4 0 0 16,-1 0 0-16,1 0 0 0,-5 4 0 0,4-4 0 0,-4 0 8 0,1 3-8 16,-1-6 8-16,0 3-8 15,-4-4 15-15,4 0-3 0,-8 0 0 0,4 1 0 0,0-1-4 0,-1 0-8 16,1-4 11-16,-4 5-11 0,0-5 12 0,-5 4-4 0,0 0 0 16,1 1-8-16,-9-5 13 0,4 4-4 15,0 0-1-15,-4 1 0 0,4-1 10 0,-9 4 2 16,1-4 0-16,-1 0 0 0,-8 4-20 0,5-4-19 15,-5 4 4-15,0 0 1 0,0 0 14 0,8-7 0 16,-8 7 0-16,0 0 0 0,0 0 13 0,0 0-1 16,0 0 0-16,0 0 0 0,0-8-12 0,0 8 0 15,0 0 0-15,-4-7 0 0,0-1-12 0,-1 4 2 16,5 4 0-16,-4-4 0 0,-9 4 10 0,5 0 0 16,-5 0 0-16,0 0 0 0,0 0 0 0,0 4-8 15,1 0 8-15,-6 4 0 0,1-5 0 0,0 1-10 0,-4 4 10 0,4-4 0 16,-5-1 0-16,1 1-8 0,4 0 8 0,-4 0 0 15,-1 0 0-15,1-1 0 0,0 1 0 0,-1 0 0 16,1 0 0-16,-1 0 0 0,1-4 0 0,-5 0 0 16,5 3 0-16,-5-3 0 0,1 4 0 0,-1 0 0 0,1 0 0 0,-5 0 0 15,-5-4 0-15,5 7 0 0,1-3-8 0,3 4 8 16,-4-5 0-16,0 5 0 16,0-4 0-16,0-1 0 0,0 5 0 0,0-4 0 15,1 3 0-15,-1-3 0 0,0 0 0 0,4 0 0 16,-4 7 0-16,0-11 0 0,5 4 0 0,-5 0 0 15,4 0 0-15,0-1 0 0,1-3 0 0,-1 4 0 16,5-4 0-16,-5 4 0 0,0 0 0 0,5-4 0 16,0 0 0-16,4 0 0 0,-5 4 0 0,-3-4 0 15,8 0 0-15,-5 0 0 0,5 0 0 0,0 0 0 16,-4 0 18-16,-1 0 1 0,9 0 0 0,-4-4 0 0,0 4-30 16,0-4-5-16,-4 4-2 0,4 0 0 0,0 0 18 0,-5 0 0 15,5-4 0-15,0 0 0 0,0 4 0 0,0-7 0 16,-4 3 11-16,3 0-11 0,-3 4 16 0,0-7-3 15,-5 3-1-15,5 4 0 0,-9-4-24 0,4 0-4 16,-4 0-2-16,0 4 0 0,5 0 18 0,-5 0 0 16,4 0 0-16,-4 4 0 0,0 0 0 0,0 0-8 15,0-4 8-15,5 4 0 0,-5 3 0 0,9-7 0 16,-9 4 0-16,4 4 0 0,5-5 0 0,-1 5 0 0,-3-4-8 16,3 3 8-16,-3-7 0 0,3 4 0 15,1 0 0-15,-5 0 0 0,5 0 0 0,-5-1 0 0,1 1 0 0,-1 0 0 16,0-4 0-16,1 0 0 0,-1 0 0 0,0 0 0 15,1 0 0-15,-1 0 0 0,0 0 0 0,1 0 0 16,-1 0 0-16,1 0 0 0,-1 0 0 0,9-4 0 16,-5 4 21-16,1-4-1 0,0 4-1 0,-1 0 0 15,-3 0-19-15,3 0 0 0,5 4 0 0,-4-4 0 16,4 0 0-16,-5-4 0 0,10 4 0 0,-5 0 0 16,-1 0 0-16,6 0-19 0,-1 0 4 0,0 0 1 15,0 0 14-15,5 0-9 0,-1 0 9 0,1 0-8 16,8 0 8-16,0 0 0 0,-5 0 0 0,5 0 0 15,0 0 0-15,0 0 0 0,0 0 0 0,0 0 0 16,0 0 0-16,0 0 0 0,0 0 0 0,0 0 0 0,0 0 0 0,13 0 0 16,0 0 0-16,4 0 0 15,-8 0 0-15,8 0 0 0,0 0 0 0,0 0-8 16,4 0 8-16,1 0 0 0,-1 0-9 0,5 0 9 0,-1 0 0 0,1 0 0 16,-1 0 0-16,10-3 0 0,-5 3 0 0,4-4 0 15,4 4 0-15,1-4 0 0,-5 0 0 0,4 0 0 16,5 4 0-16,0-3 0 0,-5-1 0 0,5 0 0 0,0 4 0 0,-5-4 0 15,1-3 0-15,3 3 0 16,5 0 0-16,-4 0 0 0,4-3 0 0,0 3 0 0,0-4 0 0,0 4 0 16,4-3 0-16,1-1-14 15,-5 4 2-15,4-3 0 0,-4 3 12 0,0-3 16 16,4-1-3-16,1 4-1 0,-1-3-12 0,4-1 0 16,-3-3 0-16,3 3 0 0,-4 4 9 0,5-3-9 15,0-1 8-15,-1 0-8 0,-4 5 0 0,1-1 0 0,-5-4 0 0,0 4 0 16,0 1 0-16,4-5 0 0,-4 4 0 0,0 0 0 15,0-3 0-15,0-1 0 0,-4 8 0 0,-1-4 0 16,1 1 0-16,0-5 0 0,-5 4 0 0,1 0 0 16,-5 4 0-16,5-3 0 0,-1-5 8 0,-8 4-8 15,4 0 0-15,-4 1 0 0,0-5 0 0,0 4 8 16,0 0 3-16,-5 1 0 0,1-5 0 0,0 8 0 16,-1-4-11-16,-3 4 0 0,-5 0-12 0,4 0 12 15,0-4 0-15,-3 4 0 0,-6 0 0 0,1-3 0 0,4 3 8 16,-8 0-8-16,4 0 12 0,-13 0-4 0,8 0 4 15,1 0 0-15,-9 0 0 0,0 0 0 0,8-4 0 0,-8 4 0 16,9 0 0-16,-9 0 0 0,0 0-12 0,0 0 10 16,0 0-10-16,0 0 10 15,0 0-2-15,0 0-8 0,0 0 12 0,0 0-4 0,0 0-8 0,0 0 0 16,0 0 0-16,0 0 0 16,0 0 0-16,0 0 0 0,0 0-9 0,0 0 9 15,0 0-171-15,-4 7-27 0</inkml:trace>
  <inkml:trace contextRef="#ctx0" brushRef="#br0" timeOffset="33159.33">12829 6745 1425 0,'0'0'63'0,"0"0"13"15,4-8-60-15,-4 0-16 0,0 8 0 0,9-3 0 16,-5-5 40-16,5 0 4 0,-1 5 2 0,5-5 0 16,-4 4-31-16,-1 0-7 0,5 1 0 0,4-1-8 0,-4-4 19 0,8 4-3 15,1 1-1-15,-1-1 0 0,5-4 14 0,-1 4 3 16,1-3 1-16,4-1 0 0,-4 4-20 0,8 1-4 16,4-5-1-16,1 4 0 0,3-3 23 0,1-1 4 15,0 0 1-15,4 5 0 0,0-1-15 0,0 0-2 16,0 0-1-16,4 4 0 0,0-4-5 0,5 1-1 15,4 3 0-15,-5 0 0 0,1 0-12 0,-5 0 9 16,5 3-9-16,-1 1 8 0,1 0 1 0,4-4 0 16,4 0 0-16,4 0 0 0,-4 0 5 0,0 0 1 15,5 0 0-15,3-4 0 0,-3 4-5 0,-1-4-1 0,5 4 0 0,-1-3 0 16,-3 3 3-16,3-4 0 0,1 4 0 0,0 0 0 16,-5 0 4-16,5 0 2 15,-5 0 0-15,-4 4 0 0,0-1-10 0,-4 1-8 16,4 0 12-16,-4 0-12 0,4 3 11 0,0 1-11 0,0-4 10 0,1 0-10 15,-6 3 9-15,10-3-9 0,-9 0 8 0,4 0-8 16,4-1 19-16,0 1-2 0,-4-4 0 0,5 0 0 16,-1-4 0-16,1 1 0 0,-5 3 0 0,0 0 0 15,4 0-1-15,-8 0 0 0,4 0 0 0,-4 7 0 16,8-7-6-16,-4 8-2 0,-4-4 0 0,0 3 0 16,0-3-8-16,0 7 0 0,0-3 0 0,-1 3 0 15,-3-3 0-15,4 3 0 0,4 1 0 0,0-5 0 16,4 5 0-16,1-1 0 0,-5 1 0 0,0-5 0 15,4 1 8-15,-4-1-8 0,0-3 0 0,1 4 8 0,-1-4 14 0,0 3 2 16,4 1 1-16,-4-4 0 16,-4 3-11-16,0 1-2 0,-5-1-1 0,1-3 0 15,0 4-3-15,3-4-8 0,-3 3 12 0,4-3-4 16,0 3-8-16,-5 1 12 0,-4 0-12 0,5-1 12 0,-5 1-3 0,1-1 0 16,-5 1 0-16,4 0 0 0,0-5 4 0,0 1 1 15,1-4 0-15,-1 8 0 0,-4-4 2 0,0-1 0 16,4 5 0-16,-4-4 0 15,-4 0-4-15,0-1 0 0,-1 5 0 0,-3-4 0 0,-1 0-1 0,5 3-1 16,-4-3 0-16,-1 0 0 0,5-4-10 0,-5 4 10 16,-4-1-10-16,5 1 10 0,-1-4 1 0,-4 4 0 15,1 0 0-15,-5-4 0 0,4 0 3 0,0 0 1 16,-4 4 0-16,0-4 0 0,-5 0-3 0,-3 0 0 16,3 0 0-16,-3-4 0 0,-1 4-1 0,1 0-1 0,-1-4 0 0,-4 4 0 15,0-4-10-15,-4 4 10 0,4-4-10 0,-4 4 10 16,4-3-10-16,-4-1 10 15,0 0-10-15,-1 0 10 0,1 4-10 0,0-4 8 16,-9 1-8-16,9 3 8 0,-9 0-8 0,5-4 0 0,4 4 0 0,-13 0 8 16,4-4-8-16,5 4 0 0,3-4 0 0,-7 4 0 15,-5 0 0-15,0 0 0 0,8-4 0 0,1 4 0 16,-9 0 0-16,0 0 0 0,0 0 0 0,8 0 0 16,-8 0-8-16,0 0-4 0,0 0-1 0,0 0 0 15,0 0-178-15,0 0-35 0,0 0-7 0</inkml:trace>
  <inkml:trace contextRef="#ctx0" brushRef="#br0" timeOffset="38657.31">23876 5392 460 0,'0'0'20'0,"-9"0"5"0,1-7-25 0,3 3 0 0,-3-4 0 0,-1 5 0 15,1 3 330-15,3 0 61 0,-3-4 12 0,8 4 2 16,-4-4-280-16,4 4-56 0,0 0-11 0,0 0-2 16,0 0-21-16,0 0-4 0,-9 4-1 0,5-4 0 15,4 0-18-15,-4 11-4 0,-5 1-8 0,5-1 12 16,-5 0-12-16,1 8 0 0,-5 0 0 0,0 4 0 15,0 4 0-15,0-1 0 0,0 9 0 0,1-1 0 0,-5 4-9 0,-1 0 9 16,10 0-13-16,4 3 5 16,-5-3 8-16,5 4 0 0,4 0 0 0,0 0-8 15,8-8 16-15,-3 4 3 0,-1 0 1 0,9-4 0 16,4 0 0-16,4-3 0 0,5-1 0 0,4 0 0 0,4 1-12 0,9-5 12 16,-1 1-12-16,14-8 12 15,-5 0-100-15,9-4-19 0,-4-7-4 0</inkml:trace>
  <inkml:trace contextRef="#ctx0" brushRef="#br0" timeOffset="38818.18">23333 6008 1900 0,'21'-12'169'0,"-8"9"-135"0,4 3-34 0,22-4 0 16,16 0 215-16,22-4 36 15,17-3 7-15,17-8 2 16,18-8-260-16,12-3-52 0,8-12-11 0</inkml:trace>
  <inkml:trace contextRef="#ctx0" brushRef="#br0" timeOffset="42692.96">7855 8302 1843 0,'-26'-23'164'0,"14"12"-132"16,-1 3-32-16,-4 4 0 0,4-3 24 0,0 7-1 16,0 0-1-16,5 3 0 15,-1 5-34-15,-4 0-6 0,9 7-2 0,0 4 0 16,-1 7 5-16,1 9 1 0,4 2 0 0,0 9 0 0,0 3 5 0,9 12 1 16,-9 4 0-16,4 3 0 0,5 12 8 0,3 3-12 15,-3 5 12-15,8 11-12 0,0 3 12 0,0 8 0 16,-4 8 0-16,4 7 0 0,-4 8 0 15,8 4 0-15,-4 4 0 0,-4 3 0 0,-4 4 0 0,-1-8 16 0,5-3-3 0,-4-8 0 16,3-7-13-16,-3-8 0 16,-5-12 0-16,5-3 0 0,-1-4 40 0,-3-8 3 15,3-7 0-15,-8-8 0 0,9-7 13 0,-5-8 4 16,-4-8 0-16,-4 1 0 0,4-5-9 0,-9-3-2 0,5-4 0 0,-5-4 0 16,1 0-7-16,-1 0-2 0,5-3 0 0,-9 3 0 15,5 0-40-15,3 0-11 0,1-3-1 0,-13-1 0 31,4 1-64-31,5-5-12 0,-5-3-4 0,4-4-576 16,1-4-116-16</inkml:trace>
  <inkml:trace contextRef="#ctx0" brushRef="#br0" timeOffset="45327.18">7594 7861 1576 0,'-25'-19'70'0,"16"15"14"0,-4-3-67 0,5-1-17 16,-5 1 0-16,4-1 0 0,5 0 36 0,-4 1 3 16,8 7 1-16,0 0 0 0,0 0-16 0,0 0-2 15,8-4-1-15,1 0 0 0,8 4-21 0,0 4 0 16,13 0 0-16,0 3 8 0,0 5-8 0,8-1 12 16,13 4-4-16,1 1 0 0,7 3 10 0,1-4 2 15,9 4 1-15,-1 0 0 0,5 7 2 0,-1-7 0 16,5 4 0-16,9-4 0 0,-1 0 1 0,9 0 0 15,-4-4 0-15,0 0 0 0,-1 1-6 0,1-5-1 16,8 0 0-16,-4-3 0 0,9 3 3 0,0-3 0 0,-9-4 0 0,8 3 0 16,1-3 0-16,-1 0 0 0,1 4 0 0,4-5 0 15,-5 1-2-15,1 0 0 0,-1 0 0 0,5-4 0 16,0 0-4-16,-4 0-1 0,3 4 0 0,-7-4 0 16,-5-4-1-16,4 0 0 0,5 4 0 0,3-4 0 15,1 0 2-15,-4-3 0 0,-5 3 0 0,5 0 0 16,8 0-3-16,-9-3-1 0,-12 3 0 0,0-4 0 15,8 5-2-15,-8-5 0 0,0-3 0 0,-5 3 0 16,5 4 0-16,-1-3-8 0,1 3 12 0,0-4-4 16,0 1-8-16,-5-1 0 0,1 0 0 0,-1 1 8 15,5 3-8-15,0 0 0 0,-5 0 0 0,1 4 8 16,-1-3-8-16,9 3 8 0,-4 3-8 0,8-3 8 0,-8 0-8 0,4 4 0 16,0-4 9-16,4 4-9 0,0-4 13 0,1 4-1 15,-1 0-1-15,0-1 0 0,5 1 6 16,-5-4 2-16,9-4 0 0,0 4 0 15,4 0-19-15,-4 0 0 0,0 0 0 0,4-3 0 16,4-1 10-16,0 0-10 0,-4-4 8 0,5 5-8 0,-5-1 11 0,4-4-3 0,1 4-8 16,-1-3 12-16,5-1-12 0,-5 5 0 0,1-5 0 15,3 4 0-15,1 4 0 0,-5 0 0 16,5 0 0-16,0 4 0 0,-1-4 0 0,5 4 11 16,0-4-3-16,4 4-8 0,-4-1 0 0,0 5 0 0,4-8 0 0,0 4 0 15,1-1 0-15,-1 1 10 16,0-4-10-16,0 0 8 0,0 0 4 0,5-4 1 15,-5 1 0-15,-4-5 0 0,4 1 1 0,-4 3 0 0,-4-4 0 16,-5-3 0-16,-4-4 8 0,-4 3 2 0,4 5 0 0,-4-5 0 16,-4-3-24-16,-1 7 0 0,-4-3 0 0,-3 3 0 15,-6-3 11-15,1 3-3 0,-9 1 0 0,0-1 0 16,1 1-8-16,-10-1 0 0,-3 0 9 0,-10 1-9 16,-3 3 9-16,0-4-9 0,-1 1 12 15,-8 3-12-15,-4-4 12 0,-5 5-12 0,5-1 12 0,-5 0-12 0,-3-4 11 16,-5 5-11-16,-5-1 10 0,1 0-10 15,4 0 9-15,-5 0-9 0,-3 1 8 0,-5 3-8 16,4-4 8-16,-4 4-8 0,-4 0 0 0,0 0 8 16,0 4-8-16,0-4 0 0,-5 3 0 0,-8-3 0 15,9 4 0-15,-1 4 0 0,1-4 0 0,-1 3 0 16,1 5-12-16,-5-5 1 0,-4-7 1 0,9 12 0 0,-5-1 10 16,0 4 0-16,1 0 0 0,-1 12 8 15,-4-4-8-15,4 7-15 0,5 4 4 0,-5 4 1 16,0 8 10-16,0 3-12 0,1 4 12 0,-1 1-12 0,5 3 12 15,-5 3 0-15,9 5-9 0,-5 7 9 0,1 4 0 0,-1 4 0 16,5 0 0-16,-4 3 0 0,3 1 0 0,1 7 0 16,0 0 0-16,4 4 0 0,0 4 0 0,5-4 0 15,-5 3 0-15,4-3 0 0,0 8 0 0,5-8 0 16,0 4 0-16,-1-1 0 0,1 1 0 0,0 0 0 0,-5-4 0 0,5 3 0 16,4-3 0-16,-1 0 0 0,6 4 0 0,-5-4 0 15,0-8 0-15,-5 5 0 0,5-5 0 0,-4 0 0 16,4-3 0-16,-5-4 0 0,1-4 0 0,-5-8 8 15,5-3-8-15,-5-9 8 16,1 1-8-16,-5-7 8 0,4-8 0 0,0-1-8 16,-3-3 12-16,-1-3-4 0,-5-5 0 0,1-3 0 15,4 3 0-15,-8-7 0 0,4 3-8 0,-5-3 12 0,5 0-12 0,-4 7 12 16,-1-7 6-16,1 0 2 0,-1 3 0 0,1-3 0 16,-1 4-28-16,-3-4-6 0,-1-1-1 0,4 5 0 15,1-4 15-15,0-4 0 0,-9 3 0 0,4 1 0 16,4-4 0-16,-3 0 0 0,-5 0 0 0,4 4 0 0,0-8 0 0,-4 0 0 15,0 4 0-15,4-3 0 16,-4-1 0-16,0 4 0 0,0-4 0 0,5 0 0 16,-10 4 0-16,5-4 0 0,0-3 0 0,0 3 0 15,5-4 0-15,-5 5 0 0,4-5 0 0,-4 4 0 16,9 0 0-16,-5-3 0 0,-4 3 0 0,0 0 0 0,4-4 0 0,0 5 0 16,-4-1 0-16,0 0 0 0,5-4 0 0,-1 5 0 15,-4-5 0-15,0 0 0 16,-4 1 0-16,8-1 0 0,0 1 0 0,-4-5 0 15,0 5 0-15,0-1 0 0,0 0 0 0,0 1 0 16,5-1 0-16,-5 1 0 0,-5-1 0 0,10 0 0 0,-1 5 0 0,0-5 0 0,-4 0 0 16,0 5 0-16,0-1 0 0,0-4 0 15,-4 1 0-15,0-1 0 0,4 0 0 0,0-3 0 16,-5 3 0-16,-3-3 0 0,-1-4 0 0,9-4 0 16,0 0-8-16,-8 3 8 0,-1-3 0 0,0 0 0 15,1 0-10-15,-1 0 10 0,1 0 0 0,-1 0 0 16,-4 0 0-16,5-3 0 0,-1 3 0 0,1-4 0 0,8 4 0 0,0 0 0 15,-17 0 0-15,4-4 0 16,0 0 0-16,0 0 0 0,0 4 0 0,1-3 0 0,-1 3 0 0,0-4 0 16,0 4 0-16,-4 0 0 0,4-4 0 0,0 4 0 15,-4-4 0-15,5 4 0 0,-6 0 0 0,6 4 0 16,-10 0-9-16,5-4 9 0,0 0 0 0,-4 4 0 16,-1-1-8-16,1-3 8 0,-9 0 0 0,0 4 0 15,-4-4-9-15,0 0 9 16,-5 0 0-16,-8 0-9 0,-4 0 9 0,0 0-10 0,-5-4 10 0,1 4-10 15,-5 0 10-15,4-3 0 0,1-5-9 0,-5 4 9 16,4 0 0-16,1-3 0 0,-9 3 0 0,4-3 0 16,4-1 0-16,-4 0 0 0,1 5 0 0,3-1 0 15,5 0 0-15,-5 0 0 0,5 0 0 0,0 1 0 0,-5 3 0 16,1-4 0-16,-5 0 0 0,-4 4 0 0,0 0-8 0,-5 0 8 16,1 0 0-16,-5 0 0 0,-4 4 0 0,-4 0 0 15,-4-4 0-15,8 0 0 16,-5 3-8-16,6 1 8 0,3 0 0 0,0 0 0 15,9 0 0-15,-8-1 0 0,-5 5 0 0,4-4 0 16,-4 3 0-16,4 1 0 0,-4-1 0 0,5 5 0 0,-5-5 0 16,0 5 0-16,-4-5 0 0,-5 1 0 0,-3 3 0 0,-1-3 0 15,4-4 0-15,-3 3 0 0,-10-3 0 0,-3 0 0 16,-5 0 0-16,-4-4 0 0,4-4 0 0,-4 4 0 16,0-4 0-16,0 0 0 0,0-7 0 0,4 7 0 0,4-3 0 0,1-1 0 15,-1 0 0-15,5-3 0 0,-9 3 0 0,9 5 0 16,-5-5 0-16,5 0 0 0,0 1 0 15,-5 3 0-15,-8 0 0 0,4 1 0 16,4 3 0-16,1-4 0 0,-5 0 0 0,0 4 0 16,-8 0 0-16,8 0 0 0,-4 0 0 0,0 0 0 15,0-4 0-15,0 4 0 0,0-4 0 0,-1 1 0 16,1-1 0-16,0 0 0 0,4 4 0 0,5-4 0 0,-1 0 0 0,5 1 0 16,-5-1 0-16,1 0 0 0,4 0 0 15,-1 0 0-15,1 1 0 0,0 3 0 0,-5 0 0 0,1-4 0 16,8 0 0-16,-5 4 0 0,1 0 0 0,4-4 0 15,-4 0 0-15,8 4 0 0,0-7 0 0,-4 3 0 16,0-4 0-16,0 5 0 0,9-5 8 0,-5 0-8 16,-8-3 0-16,4 7 0 0,4-3 0 0,9-1 8 0,8 0-8 15,-8 5 0-15,-17 3 0 0,12-4 0 0,14 0 0 0,-5 8 0 16,-17-4 0-16,4 7 0 0,0-3 0 0,0 4 0 16,-8 3 0-16,0 1 0 0,-5-1 0 0,1 4 0 15,12 0 0-15,0 1 0 0,0-1 0 0,5 0 0 16,-5-4 0-16,9 1 0 0,0 3 0 0,4-4-11 15,4 1 11-15,-4-1-8 16,0 0 8-16,1 5 0 0,3-5 8 0,0-3-8 0,-8-1 0 0,8 5 0 16,5-1 0-16,0 0 0 0,-1-3 0 0,1 3 0 0,0 1 0 15,-5-1-12-15,13-3 12 0,-4 3 0 16,8-3 0-16,1-1 8 0,-1 5-8 0,9-5 0 16,-4 1 0-16,4 0 0 0,0-5 0 0,0 1 0 15,4 0 0-15,5 0 0 0,-5-4 0 0,-4 0 0 16,9 0 0-16,3 0 0 0,-3 0 0 0,4 0 0 15,8-4 0-15,-4 4 0 0,-4 0 0 0,4-4 0 0,0 4 0 0,5-4 0 16,3 4 0-16,1-3 0 16,-1 3 0-16,1 0 0 0,0-4 0 0,4 4 0 0,0-4 0 15,-1 4 0-15,6-4-9 0,-10 0 9 16,9 1-10-16,-4 3 10 0,-4-4-15 0,4 4 3 0,4-4 1 0,-4 0 0 16,0 0 11-16,-4 1-8 0,3-1 8 0,-3 0-8 15,8-4 8-15,-8 5-10 16,4-5 10-16,-13 0-10 0,17 1 10 0,-8-1-10 0,4 1 10 0,-1-1-10 15,6 0 10-15,-5 1 0 0,-1-1 0 0,1 1-8 16,5-1 8-16,-1 0 0 0,0 1 0 0,4-5 0 16,1 5 0-16,-1-5 0 0,-4 1 0 0,5 0 0 15,4-1 0-15,-5-3-8 0,9 4 8 0,-8-4 0 16,3 3 0-16,-3 1 0 0,3-4 0 0,1 3-8 16,-4-3 8-16,3 0 0 0,1 3 0 0,0-3 0 15,-5 0 0-15,5 0 0 0,0 0 0 0,-1-1 0 16,-3-3 0-16,4 0 0 0,-1 0 0 0,1 0 0 0,0-7 0 0,0 3 0 15,4 0 0-15,0-3 0 16,0-5 0-16,0 1 0 0,4 3 0 0,-4-3 8 0,4 0-8 0,0-1 0 16,-4 1 0-16,9-1 0 0,-1 1 0 15,-8 0 0-15,0-1 0 0,0 1 0 0,0 0 8 0,0-5-8 0,0-3 8 16,0 0-8-16,0 0 15 0,5-7-2 16,-1-1 0-16,-4 1 0 0,4 3-2 15,1-4-1-15,-1-3 0 0,0 7 0 0,5-3-10 0,-1-1 0 16,-8 4 9-16,0 4-9 0,9-4 0 0,-9 1 0 15,4-1 0-15,0 4 0 16,1 4-85-16,-5 0-19 0,-5-4-3 0</inkml:trace>
  <inkml:trace contextRef="#ctx0" brushRef="#br0" timeOffset="47895.18">15500 12225 806 0,'0'0'72'0,"-9"-4"-58"0,1 4-14 0,4-4 0 0,-5 4 286 0,9 0 54 16,0 0 12-16,0 0 1 16,0 0-293-16,0 0-60 0,0 0-8 0,9-7-4 15,-9 7 12-15,4-8-12 0,9 1 12 0,0-1-12 0,-5 4 12 0,5-3 0 16,4 3 0-16,-4 0 0 0,8 4 0 0,-4-4 0 15,9 4-13-15,0 0 5 0,-1 0 8 0,1 0 0 16,-5 4 0-16,5 0-8 0,-5 0 8 0,5 3 0 16,-5-3 0-16,5 0 0 0,-5 0 0 0,1 3 0 15,-1-3 0-15,-4 0 0 0,-4 3 16 0,0-3 0 16,-5 0-1-16,5 0 0 0,-13-4 13 0,0 0 2 16,0 0 1-16,0 0 0 0,0 0 8 0,0 0 1 15,0 0 1-15,-8 7 0 0,-5-3-13 0,-4 4-2 16,-9-1-1-16,-4 1 0 0,-8 0-25 0,-1-1-19 15,-8 5 3-15,-4-1 1 0,0 0 3 0,-5 1 0 0,0-1 0 0,5-3 0 16,-4 3 12-16,-1-3 0 0,5 3 0 0,0 1 0 16,4-5 0-16,8 1 0 0,5-4 0 15,8-1 0-15,5-3 8 0,-1 4-8 0,5 0 12 0,9 0-12 16,8-4 0-16,0 0 0 0,0 0 0 0,0 0 0 16,0 0 0-16,8-4-11 0,5 0 0 0,4 0 0 15,9-3 11-15,4 3 0 0,4 0 0 0,0 0-8 16,9-3-3-16,-5 3 0 0,5 0 0 0,-4-3 0 0,3 3 11 0,-3-4 0 15,4 4 0-15,-5 1 8 16,0-5-8-16,-3 4 9 0,-5 0-9 0,-5-3 10 0,-3 7-10 0,-1-4 10 16,-4 0-10-16,-8-3 10 15,-9 7 6-15,0 0 0 0,0 0 1 0,-5-4 0 16,-16 4 12-16,-9 0 3 0,-8 0 0 0,-18 11 0 16,-21 1-170-16,-17 10-34 0</inkml:trace>
  <inkml:trace contextRef="#ctx0" brushRef="#br0" timeOffset="49407.15">18325 11921 1591 0,'-22'4'70'0,"18"-4"15"0,-9 0-68 0,9 4-17 0,-9-8 0 0,9 4 0 16,4 0 0-16,0 0 10 0,0 0-10 0,0 0 8 15,0 0-8-15,0 0 0 0,0-4-12 0,-4-3 12 0,4 3-12 0,4-4 12 16,-4 8-10-16,4-4 10 0,-4-3 0 0,0-1 0 16,4 8 0-16,-4 0 0 15,0 0 18-15,0 0 6 0,0 0 2 0,0 0 0 16,0 0 7-16,0 0 2 0,-4-4 0 0,0 4 0 15,4-3-19-15,-4 3-3 0,-1 0-1 0,-3 0 0 0,8 0-3 0,0 0-1 16,0 0 0-16,0 0 0 0,-5 0 4 0,5 0 0 16,0 0 0-16,0 0 0 0,0-4 8 0,0 4 3 15,0 0 0-15,0 0 0 0,0 0-3 0,0 0-1 16,0 0 0-16,0 0 0 0,0 0-19 0,0 0 10 16,0 0-10-16,0 0 8 0,0 0-8 0,0 0 0 15,0 0 0-15,0 0 0 0,0 0 0 0,0 0 0 0,0 0 0 0,0 0 0 16,0 0 0-16,0 0 0 0,0 0 0 0,0 0 0 15,-4 11 0-15,-4 1 0 16,8-12 0-16,-5 7 0 0,-3 1 8 0,4-4 4 0,4-4 0 0,-9 7 0 16,0-7 3-16,9 0 1 0,-8 0 0 0,8 0 0 15,0 0-8-15,-9-4-8 0,1 4 11 0,8 0-11 16,-4-3 8-16,-1-5-8 0,1 4 0 0,4 4 0 16,0-7 18-16,-4 3 0 0,4 4 0 0,0 0 0 15,0-8-29-15,0 8-5 0,4-4-2 0,-4 4 0 16,4-7 18-16,-4 7 0 0,0 0 0 0,9-4 0 15,-1 0 0-15,1 4 0 0,-9 0 8 0,13-4-8 16,0 1 22-16,-1 3-2 0,1 0 0 0,-4 0 0 16,4 0-20-16,-1-4 0 0,1 4 0 0,0 4 0 15,-13-4 8-15,0 0 3 0,9 0 1 0,-9 0 0 16,0 0 12-16,0 0 2 0,0 0 1 0,0 0 0 16,0 0 1-16,0 0 0 0,0 0 0 0,-9 7 0 15,0 5-171-15,-8-1-33 0</inkml:trace>
  <inkml:trace contextRef="#ctx0" brushRef="#br0" timeOffset="51838.33">18030 11936 1612 0,'0'0'144'0,"0"-11"-116"15,-4-8-28-15,4 4 0 0,0 0 105 0,0-4 15 16,4 3 4-16,4 1 0 16,1 4-198-16,4-4-39 0,0 3-8 0</inkml:trace>
  <inkml:trace contextRef="#ctx0" brushRef="#br0" timeOffset="52921.13">18974 12168 518 0,'0'0'46'0,"0"0"-37"0,0 0-9 0,0 0 0 0,0 0 206 0,0 0 39 15,0 0 8-15,0 0 2 16,0-7-152-16,0-1-31 0,0 8-5 0,0-8-2 16,0 8-5-16,0-7-2 0,4-5 0 0,-4 12 0 15,0 0-16-15,0 0-3 0,0 0-1 0,0 0 0 16,0 0-22-16,0 0-5 0,0 0-1 0,0 0 0 16,0 0-10-16,0 0 0 0,0 0 9 0,0 0-9 0,5 12 8 0,-5-12-8 15,-5 11 8-15,1-3-8 0,4-8 9 0,-4 7-9 16,-5 1 12-16,1-4-12 0,-1 0 20 0,1-1-4 15,-1-3 0-15,5 0 0 0,-5 0 0 0,9 0 0 16,0 0 0-16,-4 0 0 0,-4 0-4 0,8 0 0 16,0 0-1-16,0 0 0 0,0 0-11 0,-5-7 12 15,5 7-12-15,0 0 12 0,0 0-12 0,0 0 0 16,0 0 9-16,5-8-9 0,3 4 0 0,1-3 9 16,-9 7-9-16,8 0 0 0,1-4 0 0,4 0 0 0,-5 0 0 0,5 4 0 15,0 0 8-15,-5 0-8 0,5 0 0 0,0 4 0 16,-13-4 9-16,8 4-1 0,5 0-8 0,-4 0 12 15,4-1-12-15,-5 5 0 16,-8-8-9-16,0 0 9 0,9 8 0 0,-9-8 0 16,4 11 0-16,-4-11 0 0,0 11 0 0,0-11 0 0,0 8 12 0,-4-1-12 15,-5-3 22-15,5 0-2 0,-5 0-1 0,1-4 0 16,-1 4 8-16,1-4 1 0,8 0 1 0,-5 0 0 16,1-4-4-16,4 4-1 0,0 0 0 0,-8-4 0 15,3 0-12-15,-3 4-2 0,4-7-1 0,4 7 0 16,0 0-9-16,-5-8 0 0,5 8 0 0,0-4 8 15,0 4-8-15,0-7 0 0,0 7 0 0,5-8 0 16,-1 1 0-16,0 3-11 0,0-8 11 0,5 9-8 16,-1-5 8-16,1 0 0 0,4 5 0 0,0-1-8 0,-1-4 8 0,1 4 9 15,0 1-1-15,-4-1-8 0,-1 0 24 0,-8 4-3 16,0 0 0-16,0 0 0 0,0 0 6 0,0 0 1 16,0 0 0-16,0 0 0 0,0 0-20 0,-8 4-8 15,-1 0 8-15,-17 3-1257 16</inkml:trace>
</inkml:ink>
</file>

<file path=ppt/ink/ink39.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26T03:07:49.874"/>
    </inkml:context>
    <inkml:brush xml:id="br0">
      <inkml:brushProperty name="width" value="0.05292" units="cm"/>
      <inkml:brushProperty name="height" value="0.05292" units="cm"/>
      <inkml:brushProperty name="color" value="#00B050"/>
    </inkml:brush>
    <inkml:brush xml:id="br1">
      <inkml:brushProperty name="width" value="0.05292" units="cm"/>
      <inkml:brushProperty name="height" value="0.05292" units="cm"/>
      <inkml:brushProperty name="color" value="#FF0000"/>
    </inkml:brush>
  </inkml:definitions>
  <inkml:trace contextRef="#ctx0" brushRef="#br0">9409 4829 25791 0,'0'0'2304'0,"0"0"-1856"0,0 0-448 0,0 0 0 0,0 0 0 16,0 0 0-16,0 0 0 0,10-6 4992 0,-10 6 896 15,7 0 176-15,1 0 32 0,0 0-4272 0,1 0-864 16,1 0-160-16,2 1-32 15,1 0-432-15,1 0-80 0,1-1 0 0,1 0-16 0,0-1-240 0,0 0 144 16,-2 0-144-16,1 1 128 0,-2-2-128 0,-1 1 0 16,-2 0 0-16,2 3 0 0,-2 0 0 0,-2 0 0 0,-3 1 0 31,-5-3-256-31,0 0-144 0,0 0-32 0,1 4 0 16,-1 1-1088-16,0 0-208 0,-2 0-64 0,2-5 0 15,0 0-1008-15,0 0-208 0,-4 3-32 0,4-3-16 0</inkml:trace>
  <inkml:trace contextRef="#ctx0" brushRef="#br0" timeOffset="618.64">10063 4701 11967 0,'0'0'1072'0,"0"0"-864"16,5-2-208-16,2-8 0 0,-1 0 0 15,-1 0 0-15,0 2 0 0,-2 1 3872 0,1 2 736 0,-1 0 128 0,-1-2 48 16,-1 0-3008-16,1 0-608 0,-2 1-112 16,0 1-32-16,0 5 128 0,0 0 32 15,0 0 0-15,-5-7 0 0,-2 3-944 0,1 2-240 0,-1 3 0 16,-1 3 1888-16,-2 2 336 16,0 2 64-16,-5 3 16 0,0 4-1856 0,1-1-448 0,-4 9 0 15,1 2 0 1,3-3 0-16,1 0 0 0,2-2 1312 0,2-1 160 0,3-2 48 15,3 2 0-15,3-3-1216 0,2-4-304 0,2-2 0 16,1 0 144-16,3-3-16 0,1-1-128 0,3-2 192 16,1-3-192-16,0 0 0 0,1 0 0 0,3 0 0 15,1-2 0-15,-2 0 0 0,-2-1 0 32,-1 0-1968-32,-1 0-272 0,-1 0-64 0,-2 1-7024 15,-1-2-1392-15,0 2-288 0</inkml:trace>
  <inkml:trace contextRef="#ctx0" brushRef="#br0" timeOffset="957.41">10252 4814 25503 0,'0'0'1136'0,"0"0"224"0,0 0-1088 16,3-4-272-16,0-1 0 0,-3 5 0 0,3-4 1184 0,-3 4 176 16,2-5 48-16,-2 5 0 0,0 0-192 0,1-5-16 15,-1 5-16-15,0 0 0 0,0 0-80 0,0 0-16 0,0 0 0 0,-5 2 0 16,-1 1-48-16,0 3-16 15,-1 1 0-15,1 2 0 0,-1 1-192 0,0 0-32 0,0 2-16 0,-2 1 0 16,2 2-624-16,3-5-160 16,2 2 0-16,2 1 768 0,0-1 112 0,0 0 16 15,3-4 16-15,2-1-656 0,1-2-128 16,2-2-128-16,5-1 192 0,1-2-192 0,0-1 0 0,0-3 0 16,-1-2 0-16,0-1 0 15,-1 0 0-15,1-2 0 0,-2 2 0 0,-3-2 0 0,-2 2 0 16,-1-3-256-16,-3 2 64 0,-1 1 0 0,-1 0 16 15,-2 1 176-15,0 1 0 0,-3 1 0 0,0 2 0 16,-2-2 0-16,0 2 0 0,1-2 0 0,-1 3-128 31,1-2-448-31,0 1-64 0,1 1-32 0,5 1 0 0,0 0-2320 16,0 0-464-16,0 0-80 0</inkml:trace>
  <inkml:trace contextRef="#ctx0" brushRef="#br0" timeOffset="1291.6">10431 4764 29487 0,'0'0'1296'0,"0"6"288"0,0 0-1264 0,0-6-320 16,0 0 0-16,0 0 0 0,0 7 1584 0,1 1 256 15,0-3 48-15,0 3 16 0,1 1-976 0,1-1-192 16,-1 2-32-16,1 0-16 0,0 0-304 0,0 0-48 0,0 2-16 0,1-1 0 16,0 0 128-16,-1 2 0 0,-1-1 16 0,0-2 0 15,0-1 176-15,0-2 48 16,0-2 0-16,0 1 0 0,-1 0-128 0,-1-6-32 15,0 0 0-15,0 0 0 0,0 0-528 0,3-3 0 0,1-3 0 16,-1 0 784-16,-1 0 48 16,1-2 16-16,0-1 0 0,0-1-528 0,-1-3-96 15,1 2-32-15,0 3 0 0,0-1-192 0,1 1 0 0,0-1 128 0,0 2-128 16,0-3 0-16,1 3 0 0,1-2 128 0,1-1-128 16,-2 2 0-16,0 1 0 0,-2 2 0 15,2 0 0-15,-1 2 0 0,-4 3-240 16,5-4 48-16,-5 4 16 15,6-1-704-15,-6 1-144 0,0 0-16 0,6 1-16 16,-6-1-1632-16,0 0-336 0,6 4-64 0,-1-1-14064 0</inkml:trace>
  <inkml:trace contextRef="#ctx0" brushRef="#br0" timeOffset="1640.23">10677 4770 34431 0,'0'0'768'0,"0"6"144"0,0-6 48 0,0 5 0 0,0-5-768 0,-1 5-192 0,1 1 0 0,0 2 0 16,0 3 0-16,0-1 0 0,0 0 0 0,0-1 1824 0,0 1 336 15,-1-1 64-15,1 2 16 0,0 2-1360 16,0-2-272-16,0-2-48 0,0 3-16 0,0 1-544 16,0-4 0-16,0-3 0 0,0-6 704 0,0 0 16 15,2 5 16-15,-2-5 0 0,0 0-528 0,0 0-208 16,4-5 176-16,0-1-176 0,0 1 192 0,0-1-48 15,0-1-16-15,1-1 0 0,1-1 16 0,0 0 0 16,-1 0 0-16,0-1 0 0,1 0-144 0,0 1 0 16,0 0 0-16,0 1 128 0,0-1-128 0,0 3 0 15,-2-1 0-15,2 1 0 0,-1-1 0 0,1 1 0 0,0 1 0 16,1 0 0-16,-2 0-256 0,0 1-96 16,0 0-16-16,0 0 0 15,-1 2-1168-15,1-2-224 0,0 3-48 0,2-2-16 16,-1 2-816-16,-1 1-176 0,-5 0-16 0,5 2-12368 0</inkml:trace>
  <inkml:trace contextRef="#ctx0" brushRef="#br0" timeOffset="1961.08">10875 4816 26367 0,'0'0'1168'0,"0"0"240"0,-2 5-1120 0,1 2-288 0,0-2 0 16,1 0 0-16,0-5 2256 0,0 0 400 16,0 0 80-16,3 7 16 0,0-2-1280 0,1 0-240 0,2-1-48 0,-1-1-16 0,0-1-784 0,1-1-144 15,1-2-48-15,0 0 0 0,-2 1-192 0,1 0 0 16,0-1 0-16,-1-2 0 0,0-1-160 0,1 0-80 15,0 1-16-15,-1 0 0 0,-1-2-64 0,-4 5-32 16,0 0 0-16,3-5 0 0,-1-1 352 0,-1 0 0 16,-2 1 0-16,-1 0 0 0,2 5 0 0,-4-4 0 15,-2 0 192-15,1 1-64 0,-1 1 304 0,0 1 48 16,1 1 16-16,-2 1 0 0,-1 0 400 0,-1 2 64 16,1 2 32-16,-1 1 0 0,-3 0-48 0,2 1-16 15,2-2 0-15,2 2 0 0,-1 1-272 0,2 2-48 16,0 1-16-16,2-1 0 0,1-3-224 0,1 1-48 15,1 0-16-15,3 2 0 0,1 0-304 0,2 0 0 0,0-2 128 0,3-1-128 16,2-3 0-16,2-3 0 0,-2-1 0 0,2 0 0 16,2 0-1264-1,0-1-144-15,0-1-48 0,1 0 0 0,-1-2-1808 0,-1-1-352 16</inkml:trace>
  <inkml:trace contextRef="#ctx0" brushRef="#br0" timeOffset="2233.87">11228 4793 12895 0,'0'-9'576'0,"0"9"112"15,0 0-560-15,0 0-128 0,0 0 0 0,0 0 0 0,0 0 5200 0,-7 0 1008 32,1 2 208-32,6-2 48 0,-7 1-3968 0,1 3-800 0,1 1-160 0,-1 2-16 15,1-1-496-15,0 3-112 0,0-1-16 0,0 2 0 0,0 1-208 16,1 1-48-16,1 0-16 0,0 0 0 0,1-1-144 0,1 1-32 15,1-1 0-15,1 0 0 0,1-1-240 16,1 2-48-16,-1 0-16 0,3-2 0 0,1-4-144 0,1 0 0 16,0-1 0-16,1 0 0 0,1 0 0 0,1-1-224 15,1-1 48-15,0-3 16 16,1-3-1472 0,-1-3-288-16,1-4-64 0,-1 0-16 0,-1 1-1216 0,-1-1-240 15</inkml:trace>
  <inkml:trace contextRef="#ctx0" brushRef="#br0" timeOffset="2396.92">11391 4672 6447 0,'-1'14'272'0,"1"-8"80"0,0 1-352 0,0-2 0 0,0-5 0 0,0 5 0 16,0 3 4384-16,0 1 800 0,0-3 176 0,-1 1 16 15,1 1-4016-15,1-1-800 0,0 0-176 0,1 0-16 31,0-3-1520-31,1 1-288 0</inkml:trace>
  <inkml:trace contextRef="#ctx0" brushRef="#br0" timeOffset="2682.43">11399 4571 31503 0,'0'-14'1392'0,"0"14"288"0,0 0-1344 0,0 0-336 0,1 5 0 0,0 0 0 16,0 0 2272-16,0 2 384 0,1 3 80 0,-1 2 16 16,0 4-2208-16,1-3-544 0,0 3 0 0,1 6 1536 0,0 1 192 15,-1-1 32-15,0 1 16 0,0-1-1328 0,-1 0-256 16,0-3-48-16,1 0-16 0,0-1-128 0,0-3-192 15,-1 0 32-15,0 0 16 16,0-1-1312-16,-1 1-256 0,0-4-48 0,0 0-16 16,-1-3-304-16,-1-1-64 0,-1-3-16 0</inkml:trace>
  <inkml:trace contextRef="#ctx0" brushRef="#br0" timeOffset="2847.6">11338 4828 16575 0,'0'0'1472'0,"0"0"-1168"16,0 0-304-16,1-4 0 0,1-1 4992 0,1 1 960 0,-1 2 176 0,2-1 32 15,3 1-3184-15,0 0-640 0,1 0-128 0,0 0-32 16,5 0-720-16,0 0-160 16,1 0-16-16,0 2-16 0,3-2-832 0,1 0-176 15,4 1-16-15,-2-3-16 0,1 1-224 0,1-1 0 0,-2-1 0 0,1 1 0 32,-2-1-1936-32,1 2-384 0,-3-2-80 0</inkml:trace>
  <inkml:trace contextRef="#ctx0" brushRef="#br1" timeOffset="6902.75">12849 4815 10127 0,'0'-24'896'0,"0"24"-704"0,0 0-192 0,0 0 0 16,0 0 4000-16,0 0 768 0,0 0 160 0,0 0 16 16,0 0-2608-16,0 0-528 0,5-5-96 0,-1 5-32 15,-4 0-272-15,5-2-64 0,-5 2-16 0,0 0 0 16,6-1-352-16,0 1-64 0,-6 0-16 0,6 0 0 15,1 0-176-15,0 0-32 0,-1 0-16 0,0 0 0 16,-1 0-224-16,0 0-32 0,-1 0-16 0,1 0 0 16,-5 0-160-16,7 0-48 0,-1 0 160 0,-6 0-224 0,6 0-128 15,1 0 128-15,-7 0-128 16,0 0 0-16,0 0 128 0,0 0-128 0,0 0 0 0,0 0 0 0,0 0 0 16,0 0 0-16,0 0 128 0,0 0-416 0,0 0-80 15,0 0-16-15,0 0 0 0,0 0 384 0,0 0 0 31,0 0-4192-31,0 0-768 0</inkml:trace>
  <inkml:trace contextRef="#ctx0" brushRef="#br1" timeOffset="7321.44">13114 4776 11967 0,'0'0'1072'0,"0"0"-864"0,0 0-208 0,0 0 0 16,0 0 3760-16,0 0 704 0,0 0 144 0,0 0 16 0,0 0-2224 15,6-2-448-15,-6 2-96 0,5-1 0 16,-5 1-512-16,5-1-80 0,-5 1-32 0,5 0 0 16,-5 0-496-16,6 1-96 0,-1 0-32 0,0 0 0 15,-1-1-272-15,2 0-48 0,-2 0-16 0,0 1 0 0,0 0-144 0,-4-1-128 0,3 1 192 0,-3-1-192 16,0 0 128-16,6 2-128 15,-3 0 0-15,-3-2 0 16,0 0 0-16,0 0 0 0,0 0 128 0,0 0-128 16,4 1 0-16,-4-1 0 15,0 0-976-15,0 0-304 0,0 0-64 0,0 0-10736 0,0 0-2128 0</inkml:trace>
  <inkml:trace contextRef="#ctx0" brushRef="#br1" timeOffset="9388.41">13331 4810 11967 0,'0'0'1072'0,"0"0"-864"16,0 0-208-16,0 0 0 0,0 0 2368 0,0 0 448 0,0 0 64 0,0 0 32 0,0 0-1200 15,0 0-240-15,0 0-64 16,0 0 0-16,0 0 64 0,5-3 0 0,-5 3 0 0,5-3 0 15,0 0-112-15,1 1-16 16,0 0 0-16,0 1 0 0,-6 1-464 0,7 0-112 0,1 0 0 0,-1 0-16 16,0 0-256-16,1 0-48 15,-1 0-16-15,1 0 0 0,0 0-256 0,0 0-48 0,-1 0-128 0,0 0 192 0,-1 0-192 0,0 0 0 16,0 0 128-16,-6 0-128 16,5 0 0-16,-5 0 0 0,5 0 0 0,-5 0-160 31,0 0-1152-31,0 0-224 0,0 0-64 0,0 0-9936 0,0 0-2000 0</inkml:trace>
  <inkml:trace contextRef="#ctx0" brushRef="#br1" timeOffset="10345.01">13739 4564 17503 0,'0'0'1552'0,"-1"4"-1232"0,-2 0-320 0,1 0 0 16,-1 0 2720-16,3-4 480 0,0 0 112 0,0 0 16 15,0 0-1440-15,0 0-288 0,0 0-48 0,0 0-16 0,0 0-368 0,0 0-80 16,0 0 0-16,0 0-16 16,0 0-256-16,0 0-48 0,0 0-16 0,0 0 0 15,0 0-144-15,0 0-32 0,0 0 0 0,6-1 0 0,0-3-64 0,-1 1 0 16,-5 3-16-16,7-2 0 0,-1 2-192 0,1 0-48 16,-7 0 0-16,7-1 0 0,2 0-64 0,0 1-32 0,0 0 0 15,0-1 0-15,0-1-160 0,0 0 0 16,0 1 0-16,-1-1 0 0,-1 2 0 0,2 0 0 15,-1 0 0-15,0-1 0 0,0 0 0 0,-1 1 0 16,0 1 0-16,0-1 0 0,-2-1 0 0,-5 1-224 0,5 1 48 16,-5-1 16-1,0 0-480-15,0 0-80 0,0 0-32 16,0 0 0-16,4 6-1632 0,-4-6-336 0,0 0-64 0,0 0-13824 16</inkml:trace>
  <inkml:trace contextRef="#ctx0" brushRef="#br1" timeOffset="10610.05">13782 4662 11967 0,'0'0'1072'0,"0"0"-864"16,0 0-208-16,0 0 0 0,0 0 3472 0,0 0 656 16,0 0 128-16,0 0 32 0,0 0-2560 0,0 0-496 0,0 0-96 0,0 0-32 15,0 0-208-15,0 0-32 0,0 0-16 0,5 2 0 16,0 2-160-16,-1 1-48 0,-1 1 0 15,-1 1 0-15,-1 2 0 0,1 2-16 0,-1 2 0 0,0 4 0 16,0 0-496-16,1-2-128 0,-2 0 0 16,-1-1 656-16,-1 2 112 0,2-4 32 0,0 0 0 15,0-2-544-15,0-2-128 0,1-2 0 0,-1 0-128 16,0 1 128-16,-1-2-128 0,1-5 0 0,0 0 0 16,0 0 0-16,0 0 0 0,0 0 0 0,0 0 0 15</inkml:trace>
  <inkml:trace contextRef="#ctx0" brushRef="#br1" timeOffset="10820.32">13712 4883 30687 0,'-2'9'1360'0,"2"-9"288"0,0 0-1328 16,0 0-320-16,0 0 0 0,0 0 0 0,0 0 1616 0,0 0 256 16,2-3 48-16,2 0 16 0,-4 3-656 0,5-2-144 15,0-1-32-15,1 0 0 0,1-1-528 0,1 1-128 16,-1 2 0-16,0 0-16 0,2-1-240 0,1 1-32 0,-1-1-16 0,1 1 0 15,0 0-144-15,1 0 0 0,-1-1-192 0,0-1 192 32,-1 0-512-32,1 0 0 0,-1 1 16 0,0 0 0 15,-1 1-2080-15,-1 1-432 0,0-4-64 0</inkml:trace>
  <inkml:trace contextRef="#ctx0" brushRef="#br1" timeOffset="11259.03">13962 4751 24303 0,'0'0'1072'0,"0"0"224"0,0 0-1040 0,0 0-256 0,0 0 0 0,0 0 0 16,4-4 1344-16,-4 4 192 0,0 0 64 0,0 0 0 15,0 0-1280-15,0 0-320 0,0 0 0 16,3 4 1152-16,0 0 160 0,-1 1 32 0,1 1 16 0,-2-1-848 16,1 1-160-16,0 0-32 0,0 2-16 0,0-3-304 15,0 1 0-15,0 0 0 0,0 0 784 16,0 1 112-16,-1 0 0 0,1 0 16 0,0-2-720 15,-2-5-192-15,0 0 0 0,0 0 800 16,0 0 128-16,0 0 32 0,0 0 0 0,0 0-512 0,0 0-112 16,5 0-16-16,0-2 0 0,-1-1-16 0,1 0-16 15,-2 0 0-15,-1 0 0 0,2 0-96 0,0-2 0 0,0-2-16 0,1 1 0 16,1-1-176-16,0 1 0 0,1-2 0 16,-1 0 0-16,2 0 0 0,0-2 0 15,1 3 0-15,2-2 0 0,-2 3 0 0,0 1 0 16,-1 0 0-16,-1 1 0 0,-1 0 0 0,0 2 0 0,-6 2 0 15,0 0 0-15,6 3 160 0,-3 4-160 16,0-1 192-16,0 4-192 0,-2 1 128 0,1-1-128 16,-1-2 0-16,0 1 0 0,0 2 240 0,-1-2-64 0,0 1-16 0,1 0 0 15,-1-2-160-15,1 0 0 16,0-2 144-16,0 2-144 0,1 0 0 0,0-1 0 0,-1 1 0 0,-1-8 0 31,0 0-848-31,0 0-192 0,0 0-48 0,4-4 0 0,-4 4-1344 16,4-5-288-16,1 0-48 0</inkml:trace>
  <inkml:trace contextRef="#ctx0" brushRef="#br1" timeOffset="15099.33">14426 4688 27407 0,'0'0'592'0,"0"0"128"0,0 0 32 0,0 0 32 0,0 0-624 0,0 0-160 0,0 0 0 0,0 0 0 0,0 0 912 0,1 6 160 16,-10-6 16-16,2 0 16 0,-1 1-272 0,1 1-64 0,-1 0-16 0,-2 4 0 15,1 2-608 1,0 1-144-16,-1 0 0 0,1 1 960 0,-1 0 144 16,1-1 48-16,0 2 0 0,1 0-528 0,1 0-112 15,2-1 0-15,0 1-16 0,2-1-112 0,3-2-32 16,0-1 0-16,1 2 0 0,3 1-352 15,1 0 0-15,1 0 0 0,0-4 160 0,1-1-32 16,0 0-128-16,-1-1 192 0,0-1-192 0,2-1 0 16,2 0 0-16,-1-2 0 0,0-3 0 0,0 1 0 15,0-3 0-15,2 1 0 0,0 1 0 0,-3 1 0 0,0 0 0 32,0-2-2480-32,0 2-384 0,-3-2-80 0</inkml:trace>
  <inkml:trace contextRef="#ctx0" brushRef="#br1" timeOffset="15503.23">14595 4749 14735 0,'0'0'1312'0,"-1"-4"-1056"16,1 4-256-16,0 0 0 0,0 0 2240 0,0 0 400 15,0 0 80-15,0 0 16 0,-3 3-1168 0,0 1-224 16,-2-2-64-16,0 5 0 0,0 1-1024 0,0-1-256 0,0 1 0 16,1 0 1264-16,0-1 192 15,0 1 32-15,2 1 16 0,1 0-704 0,-1 0-144 16,0-1-16-16,1 0-16 0,1-1-192 0,1 0-48 16,0 0 0-16,2 2 0 0,0-2-384 15,1-2 0-15,-4-5 0 0,0 0 192 0,7 0-32 0,1-1-16 16,0 2 0-16,-1-1-144 0,1-1 0 15,-1-1 0-15,2-3 0 0,-1-1 0 16,-1-1 0-16,-1 2 0 0,-2-1 128 0,-1 1-128 0,-2-2 128 0,0 1-128 16,-1 2 128-16,-1-1-128 15,0 1 0-15,1 4 128 0,-2-5-128 0,-1 0 0 0,-1 0 0 0,0 1 0 16,0 0 0-16,0 1-144 0,-1 0 144 16,1 0-208-16,4 3-240 15,0 0-64-15,-4-1 0 0,4 1-10688 0,0 0-2128 0</inkml:trace>
  <inkml:trace contextRef="#ctx0" brushRef="#br1" timeOffset="15855.1">14705 4743 13823 0,'0'0'1216'0,"0"7"-960"15,-1 1-256-15,2-2 0 0,0 0 2416 0,1 0 432 16,0 0 96-16,1 1 0 0,0 0-1472 0,0 0-320 0,0 0-48 15,0 1-16-15,-1 0-384 0,1 0-96 16,-1-1-16-16,1 0 0 0,0 0 16 0,-3-7 0 16,0 0 0-16,0 0 0 0,0 0 96 0,0 0 0 15,0 0 16-15,0 0 0 0,0 0-576 0,0 0-144 0,0 0 0 16,0 0 1184-16,0 0 208 0,3-5 32 0,-3 5 16 16,2-7-704-16,-1 3-144 0,0-2-16 0,1 1-16 15,0 0-176-15,1-2-16 0,0 0-16 0,1 1 0 16,1 1-160-16,-1 1-16 0,0-3-16 0,1-1 0 15,1-1-160-15,1-1 0 0,-1 1 0 0,1 0 128 16,0 1-128-16,-1 1 0 0,3 1 0 16,-2 1 128-16,-1 0-128 0,1 2 0 0,1 0 0 0,-3 2 0 15,0-1-320-15,-5 2-32 0,6 2-16 0,-1 0 0 16,-5-2-2480 0,0 0-496-16</inkml:trace>
  <inkml:trace contextRef="#ctx0" brushRef="#br1" timeOffset="16202.95">14935 4737 18431 0,'0'0'816'0,"-4"5"160"0,-1 1-784 0,1 0-192 0,0 1 0 0,1 0 0 16,1 0 0-16,1 0 0 0,0 2 0 15,1-4 4224-15,1 3 816 0,0 1 144 0,0 1 48 16,0-2-3856-16,0 1-768 0,1-1-160 0,0 1-16 15,0 0-224-15,-1 0-32 0,0 0-16 0,1 3 0 0,0-1-160 16,0-3 0-16,0-2 0 0,-2-6 448 0,0 0 48 16,0 0 16-16,0 0 0 0,0 0-512 15,5-4 0-15,-1-1 0 16,-1-1 656-16,0 0 48 0,0-3 0 0,0 1 0 0,0-1-320 0,1-1-64 16,0-1-16-16,1-3 0 0,1 1-304 15,-1 1 0-15,2-4 0 0,-2 2 0 16,0 2 0-16,0 3 0 0,0-1 224 0,1 3-16 15,-1-1 0-15,1 2 0 0,0 1-208 0,-1 1 0 0,-5 4 0 16,7-3 0-16,0 1 0 0,-1 0 0 16,0 4-8960-1,0 1-1824-15,-6-3-368 0</inkml:trace>
  <inkml:trace contextRef="#ctx0" brushRef="#br1" timeOffset="16572.4">15142 4808 32303 0,'0'0'704'0,"0"0"160"0,0 0 32 0,0 0 0 0,0 0-704 0,4 5-192 0,-4-5 0 0,6 1 0 15,1 1 416-15,-1 0 48 0,2-2 16 0,4-2 0 16,2 0-480-16,-4-1 0 0,1 1 0 0,0 0 128 0,-2-1-128 16,0 0 0-16,-2 0 144 15,0 1-144-15,-1-2-256 0,-2-1 64 0,0-1 16 0,-1 0 176 16,-2 1 0-16,-1 0 0 0,-1 0 0 0,-1 0 0 15,0 2 0-15,-2 0 0 16,-1 1 320-16,-1 2 112 0,-1 1 16 0,-3 1 0 0,-2 1-448 0,1-1 0 16,0 2 0-16,1 0 1408 0,0 1 192 0,2-1 32 0,0 1 16 15,0 1-800-15,1 0-144 16,-1 1-48-16,0 1 0 0,2 1-528 16,0 1-128-16,3-3 0 0,1 1 640 0,1 0 112 15,1 1 16-15,3-2 0 0,2-1-592 0,0-1-176 0,2 0 0 0,1 0 0 16,2-1 0-16,0 2 0 0,2 1 0 0,1-2 0 15,-1-5 0-15,1 0-176 0,0 0 0 0,0-3 0 32,0 1-1744-32,0-1-336 0,-1 0-80 0,-1-1-9808 0,1-2-1952 15</inkml:trace>
  <inkml:trace contextRef="#ctx0" brushRef="#br1" timeOffset="16833.89">15446 4726 13823 0,'0'0'1216'0,"1"-7"-960"0,0 1-256 0,-1 6 0 0,0 0 3136 0,0 0 576 16,0 0 112-16,0 0 16 16,-4-1-1584-16,0 1-320 0,-1 1-64 0,0 2-16 0,1 1-320 0,-1 2-80 15,-2 0-16-15,0 2 0 16,2 1-432-16,-1 0-96 0,0 1-16 0,1 1 0 16,1 1-144-16,0-2-48 0,1 2 0 0,1-1 0 15,1 1-176-15,2-2-32 0,1 1-16 0,1-1 0 0,0-2-240 0,2 0-48 16,1-4-16-16,1 1 0 0,1 0-176 0,2-1 0 15,1 0 0-15,0-3 0 0,0-1 0 0,0-1 0 16,1-3-160-16,-1 1 160 16,1 0-816-16,0-1-64 0,-2-2-16 0,0-1 0 15,-1-5-1792-15,-1 1-352 0,-1-1-80 0,0 2-8080 16,-2 0-1632-16</inkml:trace>
  <inkml:trace contextRef="#ctx0" brushRef="#br1" timeOffset="17025.03">15656 4599 6447 0,'4'16'576'0,"-2"-11"-576"15,-2-5 0-15,0 0 0 0,2-6 4352 0,1 2 768 0,-3 4 160 0,0 0 32 16,0 0-2432-16,3 7-496 0,0 0-80 0,1 1-32 16,-2-1-736-16,0 1-160 0,1 2-32 0,-1 1 0 15,-1 2-640-15,0 1-128 16,0 0-16-16,1 6-16 0,-1 0-544 0,0-4 0 16,-1 0 0-16,1-1 368 0,0-4-48 0,0 0 0 0,0-1 0 15,-1 0-320-15,-1-2-192 16,0-1 32-16,-1-2 0 0,2-5-2752 0,0 0-544 0,-13 5-128 15,13-5 0-15</inkml:trace>
  <inkml:trace contextRef="#ctx0" brushRef="#br1" timeOffset="17171.56">15618 4773 38751 0,'0'0'1728'0,"0"0"336"0,7 1-1648 0,2-2-416 0,2-1 0 0,0-1 0 15,3 0 1856-15,0-1 304 0,0-1 48 0,3 0 16 16,-1-1-1312-16,0 0-256 0,1 0-48 0,-1 1-16 0,1 0-448 15,1 1-144-15,-2 1 0 0,0 1 0 16,-2 0-1472-16,-2 2-416 0</inkml:trace>
  <inkml:trace contextRef="#ctx0" brushRef="#br1" timeOffset="22488.86">10516 7669 27583 0,'0'0'0'0,"0"0"0"0,0 0 0 0,0 0 0 0,0 0 2112 0,0 0 448 0,0 0 64 16,0 0 32-16,0 0-832 0,0 0-160 0,0 0-48 0,11 6 0 16,-11-6-432-16,0 0-96 0,0 0 0 0,0 0-16 15,8 0-432-15,-2 0-64 0,-6 0-32 0,5 1 0 16,0-1-256-16,1 0-48 0,-6 0-16 15,7-1 0-15,-1 0-224 0,0-2 176 0,1 2-176 0,-2 0 160 16,-5 1-160-16,7 0 0 0,-2-3 0 0,-5 3 0 16,6-2 0-16,0 2 0 0,-6 0 0 0,0 0 0 0,0 0 0 0,0 0 0 15,0 0 128-15,0 0-128 0,0 0 0 16,0 0 0-16,0 0 0 0,0 0 0 31,0 0-1184-31,0 0-272 0,0 0-48 0,0 0-11568 0,0 0-2320 0</inkml:trace>
  <inkml:trace contextRef="#ctx0" brushRef="#br1" timeOffset="22947.87">10762 7650 17503 0,'0'0'1552'0,"0"0"-1232"0,0 0-320 0,0 0 0 0,0 0 3680 16,0 0 672-16,0 0 144 0,0 0 32 0,4 3-2064 0,-4-3-416 15,0 0-64-15,5 3-32 16,0-2-672-16,-5-1-144 0,6 1-32 0,0 1 0 16,-1-1-448-16,1 2-80 0,0-3-32 0,-2 1 0 15,1 0-272-15,0 0-48 0,0 1-16 0,0-2 0 0,0 0-208 0,0 1 0 16,1-1 128-16,0-1-128 0,-2-1 0 15,-4 2 0-15,5-1 0 0,-5 1 0 0,5-1 0 0,-1 1 0 16,-4 0 0 0,0 0 0-16,0 0 0 0,0 0 0 15,0 0-3616-15,0 0-608 0</inkml:trace>
  <inkml:trace contextRef="#ctx0" brushRef="#br1" timeOffset="23400.97">11004 7660 11055 0,'0'0'976'15,"0"0"-784"-15,0 0-192 0,0 0 0 16,0 0 3472-16,0 0 656 0,0 0 128 0,0 0 32 0,0 0-1024 0,0 0-208 15,0 0-48-15,0 0 0 0,0 0-576 0,4 4-128 16,-4-4-32-16,5 2 0 16,0 1-736-16,0-2-128 0,-5-1-48 0,5 2 0 15,1 0-576-15,1-1-112 0,-1-1-32 0,0 1 0 0,0 2-288 0,2-2-64 16,-2 0-16-16,1-1 0 0,0-1-272 0,2 0 160 16,-1 1-160-16,0-2 128 15,-1 0-128-15,-1 1 0 0,-2-2 0 0,-4 3 0 16,0 0-624-16,5 0-144 0,-5 0-48 0,0 0 0 15,0 0-1824-15,0 0-368 0</inkml:trace>
  <inkml:trace contextRef="#ctx0" brushRef="#br1" timeOffset="28007.25">10531 9986 13823 0,'0'0'608'0,"0"0"128"0,5 4-592 0,-5-4-144 0,0 0 0 0,0 0 0 0,0 0 3968 0,0 0 768 15,0 0 160-15,0 0 32 0,0 0-2656 0,0 0-528 16,0 0-96-16,6 3-32 0,-1-3-208 0,0 0-64 15,-5 0 0-15,6 0 0 0,0 0-352 0,0 1-80 16,-6-1-16-16,6 1 0 0,0-1-368 0,-1 1-80 16,-5-1 0-16,0 0-16 0,5 2-304 0,-5-2-128 15,5 2 0-15,-5-2 128 0,4 4-128 0,-4-4 0 16,0 0-192-16,6 2 192 16,-6-2-1568-16,6 1-192 0,0-1-32 0,0-1-16 15,0-3-464-15,-2 0-96 0,0 0 0 0,1 0-16 16,-1 0-48-16,-4 4-16 0</inkml:trace>
  <inkml:trace contextRef="#ctx0" brushRef="#br1" timeOffset="28446.6">10801 10007 7359 0,'0'0'656'0,"0"0"-528"0,0 0-128 0,0 0 0 0,3-4 3968 0,0 2 768 15,-3 2 160-15,0 0 32 0,3 1-2336 0,2-2-464 16,-1-1-80-16,2 1-32 0,-1-2-256 0,0 1-48 16,1-1-16-16,-1 2 0 0,0-1-448 0,-2 0-96 0,-3 2 0 0,4 0-16 15,1-2-576-15,-1 1-112 0,1 0-32 16,1 0 0-16,-1-1-416 0,1 0 0 0,-1 1 128 0,-2 0-128 15,-3 1 0-15,5-1 0 0,-5 1 0 16,0 0 0-16,0 0-528 0,5 2-48 0,-5-2 0 0,5 1 0 31,-5-1-2496-31,0 0-512 0</inkml:trace>
  <inkml:trace contextRef="#ctx0" brushRef="#br1" timeOffset="28788.52">11064 9977 12895 0,'0'0'1152'0,"0"0"-928"0,0 6-224 0,0-6 0 0,0 0 4912 0,0 0 928 16,2 6 192-16,-2-6 48 0,0 0-3136 0,0 0-640 0,5 2-112 0,-5-2-16 15,7 2-816-15,0-2-144 0,0 0-48 0,0 0 0 16,-1 0-544 0,0 0-112-16,0-2-32 0,4 1 0 0,0 0-480 15,-1-1 0-15,0 0 0 0,0 0 160 0,0 0-160 0,-1 0 160 0,0 1-160 16,-1 0-320-1,0 0-176-15,-3-1-16 0,1 2-16 0,-5 0-2896 16,5 0-576-16</inkml:trace>
  <inkml:trace contextRef="#ctx0" brushRef="#br1" timeOffset="31068.59">10490 10489 17503 0,'0'0'768'0,"3"-5"176"0,0-3-752 0,0 3-192 0,-3 5 0 0,0 0 0 0,0 0 4128 0,0 0 800 16,0 0 144-16,6 1 48 0,-6-1-2816 0,6 1-576 15,-6-1-96-15,7 1-32 0,-7-1-832 0,8 1-192 16,-2-1-16-16,-6 0-16 0,8 0-384 0,-8 0-160 15,7 0 128-15,-7 0-128 0,7 0 0 0,-7 0 0 16,8 1 0-16,-1 1 0 16,-7-2-1024-16,0 0-176 0,0 0-32 0,0 0-16 15,0 0-1504-15,0 0-320 0</inkml:trace>
  <inkml:trace contextRef="#ctx0" brushRef="#br1" timeOffset="31480.9">10730 10493 6447 0,'0'0'576'0,"0"0"-576"0,0 0 0 0,0 0 0 0,0 0 5616 0,0 0 1008 16,0 0 208-16,6 1 32 0,-2-1-3920 0,0 0-800 0,-4 0-160 15,5 1-16-15,1 0-608 0,-1 1-112 16,-2-2-32-16,3 1 0 0,-1-1-560 0,0 0-112 0,2-1-32 0,-1 1 0 15,0-2-320-15,1 1-64 16,-2 0 0-16,1 0-128 0,1-2 128 0,-1 1-128 16,0 0 0-16,0 0 0 0,0 1 0 0,-2 1 0 15,-4 0 0-15,3 0 0 16,-3 0-288-16,4-2-112 0,-4 2-32 0,0 0 0 16,5 1-2736-16,-5-1-544 0</inkml:trace>
  <inkml:trace contextRef="#ctx0" brushRef="#br1" timeOffset="31870.51">10991 10533 13823 0,'3'-7'1216'0,"0"4"-960"0,-3 3-256 0,0 0 0 16,3-4 4608-16,1 1 896 15,-2-1 160-15,1 2 32 0,2-1-2976 0,0 1-608 0,0 1-112 0,1 1-16 0,0 1-576 0,0-1-128 32,1 0 0-32,-1-1-16 0,1 2-576 0,-1 0-112 0,-1 0-32 0,2 0 0 15,-2-1-352-15,1 0-192 0,-1-2 192 0,1 1-192 16,2 0 0-16,-2 0 0 0,1-1 0 0,0 0 0 16,1-1-1312-1,1 1-272-15,-2-1-48 0,-2 1-18144 0</inkml:trace>
  <inkml:trace contextRef="#ctx0" brushRef="#br1" timeOffset="67979.69">10533 8100 9215 0,'0'0'816'0,"0"0"-656"16,0 0-160-16,0 0 0 0,0 0 4992 0,6 22 976 15,-6-22 192-15,0 0 48 0,0 0-3296 0,0 0-656 16,0 0-128-16,0 0-16 0,5-3-576 0,1 1-96 16,-6 2-32-16,0 0 0 0,0 0-448 0,6-1-80 0,1 0-32 15,-7 1 0-15,0 0-336 0,7 0-80 16,-1-1-16-16,-6 1 0 0,0 0-224 0,7 0-32 0,-1-2-16 0,-1 2 0 15,-5 0-144-15,0 0 0 0,0 0 0 0,7 2 0 16,-7-2 0-16,6 1 0 16,-6-1 128-16,0 0-128 0,0 0 0 0,0 0-176 15,0 0 48-15,0 0 0 16,4 6-1216-16,-4-6-224 0,0 0-48 0,0 0-16 16,0 0-560-16,4 5-112 0,-4-5-32 0</inkml:trace>
  <inkml:trace contextRef="#ctx0" brushRef="#br1" timeOffset="68396.65">10774 8146 8287 0,'3'-4'736'15,"-1"1"-592"-15,0-2-144 0,-2 5 0 16,2-4 4224-16,-2 4 800 0,0 0 160 0,0 0 48 0,0 0-2304 0,5-1-464 15,-5 1-96-15,5-1 0 0,-5 1-512 0,0 0-80 16,0 0-32-16,5 0 0 0,-5 0-688 0,0 0-144 0,5 0-16 0,-1 0-16 16,-4 0-528-16,5 0-96 15,1 0-32-15,-1 0 0 0,-5 0-224 0,5 0 0 0,0 0 0 16,1 1 0-16,-1 0 0 0,0 0 0 16,-1-1 0-16,1-1 0 0,-5 1 0 0,0 0 0 0,0 0 0 0,0 0 0 15,6 3 0-15,-6-3-320 0,0 0 64 16,0 0 0-1,0 0-2496-15,0 0-480 0</inkml:trace>
  <inkml:trace contextRef="#ctx0" brushRef="#br1" timeOffset="68749.98">10992 8116 9215 0,'0'0'400'0,"0"0"96"0,0 0-496 0,0 0 0 15,0 0 0-15,0 0 0 0,0 0 5824 0,0 0 1056 16,0 0 224-16,0 0 32 0,0 0-4800 0,0 0-960 15,0 0-192-15,0 0-32 0,0 0-608 0,6 3-112 16,-1-1-32-16,-5-2 0 0,6 1-192 0,1-1-32 16,0 0-16-16,-2 1 0 0,1 0 112 0,0 0 32 15,0-1 0-15,0 1 0 0,-1 0 96 0,0 0 32 16,0-1 0-16,-1 1 0 0,2-1-224 0,-6 0-32 16,0 0-16-16,6 0 0 0,-6 0-160 0,0 0 0 0,0 0 0 0,0 0-13136 31,0 0-2592-31</inkml:trace>
  <inkml:trace contextRef="#ctx0" brushRef="#br0" timeOffset="75840.78">10588 7179 13823 0,'0'0'608'0,"0"0"128"0,0 0-592 0,0 0-144 15,0 0 0-15,0 0 0 0,0 0 3840 0,9-6 720 0,-9 6 160 0,7 0 16 16,-1-1-2448-16,1 0-496 0,1 0-112 0,-1-2-16 15,2 1-336-15,0-1-80 0,0 2-16 0,0 0 0 0,0-1-272 0,1 1-48 16,1 0-16-16,1 0 0 16,-1 1-192-16,1 0-64 15,1 1 0-15,1 1 0 0,-3 0-192 0,2-1-32 16,0 0-16-16,1 0 0 0,0 1-144 0,1-2-16 0,0-2-16 0,0 2 0 16,1 0-80-16,-2 0-16 0,1 0 0 15,0-1 0-15,-3 0-128 0,2 0 128 0,0 0-128 0,-1 0 128 0,-1 1-128 16,0 0 0-16,-1 0 0 0,-1 1 0 15,0 0 0-15,-1 0 0 0,-2 1 0 0,0 0 0 0,-2-2 0 16,-5 0 0-16,5 2 0 0,-5-2 0 0,0 0 0 0,0 0-304 0,0 0 48 0,0 0 16 31,0 0-560-31,0 0-112 0,0 0-32 0,0 0 0 16,0 0-1760-16,0 0-368 0,0 0-64 0</inkml:trace>
  <inkml:trace contextRef="#ctx0" brushRef="#br0" timeOffset="76857.2">10624 8612 22047 0,'0'0'976'0,"0"0"208"0,0 0-944 0,5-1-240 15,-5 1 0-15,4-1 0 0,2 0 2112 0,0 1 384 0,1-2 80 0,2 1 16 16,-1 1-624-16,0-1-128 0,3 0-32 0,0 1 0 16,1 0-528-16,1 0-96 15,1 0-32-15,1 0 0 0,-2 0-256 0,1 0-64 16,2 1-16-16,0 0 0 0,3 2-656 0,-3 0-160 0,-1-1 0 0,1-1 288 15,2 1 32-15,-3 0 0 16,3-2 0-16,-2 0-320 0,-2 0 0 16,-1 0 0-16,-2-2 0 0,-1 0 0 15,-2 1 0-15,-1-1 0 0,-7 2-192 0,7-1-80 0,-2-1-32 0,-5 2 0 32,0 0-1216-32,0 0-240 0,0 0-48 0,3 3-10448 15,-1 2-2080-15</inkml:trace>
  <inkml:trace contextRef="#ctx0" brushRef="#br0" timeOffset="77918.42">10683 9046 13823 0,'0'0'1216'0,"0"0"-960"16,7 1-256-16,0-1 0 15,-1-3 3632-15,1 1 672 0,1 1 144 0,0 0 32 0,1 1-1920 0,1 0-368 0,3 0-80 0,-2 0 0 16,5-1-496-16,-1 1-80 15,-2 0-32-15,2 1 0 16,0-1-720-16,-1 1-144 0,1 0-16 0,1-1-16 16,-2 0-352-16,1 1-64 0,1-1 0 0,-1 1-16 0,1 0-176 0,-1 0 0 15,-2 0 144-15,1 1-144 0,0-2 0 0,-2 0 0 16,-1 1 0-16,0-1 128 0,-1 1-128 0,-2 0 0 16,2 1 0-16,-2-2 0 0,-1-2 0 0,-1 1-128 15,-1 0 128-15,0 0-128 0,-5 1-144 0,0 0-32 0,3-4 0 0,-3 4 0 31,0 0-352-31,0 0-80 0,2-4-16 0,-2 4 0 16,0 0-1504-16,0 0-304 0,0 0-64 0</inkml:trace>
  <inkml:trace contextRef="#ctx0" brushRef="#br0" timeOffset="78717.48">10601 9551 13823 0,'0'0'608'0,"0"0"128"0,0 0-592 0,7-1-144 0,-1 0 0 0,0-1 0 16,2 0 3792-16,-1 0 736 15,2 0 144-15,1 1 16 0,0 1-2480 0,1-1-496 0,4 0-112 16,1 0 0-16,0 1-368 0,4 0-64 16,0 0-16-16,1 0 0 0,0-1-176 0,0 2-32 15,1 1-16-15,-1 0 0 0,-1 1-528 0,-2 0-96 16,1 0-32-16,-1 0 0 0,0-1-272 0,0 1 0 15,-1 0 0-15,1-1 0 0,-1-1 128 0,-1-1-128 0,-1-1 0 16,-2 0 0-16,0-1 0 0,-1 0 0 0,-1-1 0 16,-1 1 0-16,-2-2 0 0,-1 1 0 15,-1 1 0-15,-1 1 0 16,-5 1-1248-16,0 0-208 0,0 0-32 0,0 0-16976 0</inkml:trace>
  <inkml:trace contextRef="#ctx0" brushRef="#br0" timeOffset="79700.11">10622 10915 11967 0,'0'0'1072'0,"0"0"-864"0,0 5-208 0,0-1 0 16,0-4 2992-16,0 0 544 0,0 0 112 0,0 0 32 15,0 0-1616-15,0 0-320 0,6 0-64 0,1-1-16 16,2 0-160-16,3-1-32 0,0 0-16 16,0 0 0-16,1 1 128 0,3 0 16 0,-2-1 16 0,3 1 0 15,0-3-368-15,0 1-80 0,0 0-16 0,1 1 0 16,0 1-448-16,1 1-112 0,-2 1-16 0,0-1 0 16,0 0-320-16,-1 2-64 0,-1-2 0 0,-1 1-16 15,1 1-176-15,0 0 0 0,-1-1 0 0,1 1 128 16,-2-2-128-16,0 0 0 0,-2 2 0 0,0-2 0 0,-1 2-432 0,-1 0 48 15,-3-2 0-15,0 1 0 16,-1 0-416-16,-5-1-80 16,4 1-16-16,-4-1 0 0,0 0-400 0,0 0-96 0,0 0-16 0,0 0 0 15,0 0-1536-15,0 0-320 0</inkml:trace>
  <inkml:trace contextRef="#ctx0" brushRef="#br0" timeOffset="80622.52">10668 11374 24127 0,'0'0'1072'0,"0"0"208"0,1-8-1024 15,-1 8-256-15,0 0 0 0,0 0 0 0,5-1 1872 0,-1 0 320 16,2 1 64-16,0-1 16 0,2-2-384 0,1 2-80 16,1 1-16-16,1 0 0 0,3-2-64 0,2 2-32 15,0 0 0-15,2-1 0 0,1 2-448 0,2-1-96 0,-1 1 0 0,3 0-16 16,-2 0-416-16,2-1-80 15,-1 1 0-15,1 0-16 0,0 0-384 0,1 0-80 16,-2-2-16-16,1 2 0 0,-1 0-144 0,0 0 0 0,-1-1 0 0,-1 2 0 16,-2-2 0-16,-1-2 0 0,-2 2 0 15,-3 0 0-15,0-2-192 0,-1 0 0 0,0 0-16 16,-3 0 0 0,-2-1-256-16,-1 3-48 0,-1-1-16 0,-4 1 0 15,0 0-1008-15,0 0-192 0,0 0-32 0,0 0-11696 16,-6-1-2352-16</inkml:trace>
  <inkml:trace contextRef="#ctx0" brushRef="#br0" timeOffset="81505.52">10639 11823 24191 0,'0'0'1072'0,"0"0"208"0,0 0-1024 0,0 0-256 16,0 0 0-16,0 0 0 0,0 0 1296 0,0 0 208 16,5 1 32-16,1 0 16 0,1 0-480 0,0 1-112 15,-1-1 0-15,0 1-16 0,3-1 352 0,0 0 80 16,3 0 16-16,0 0 0 0,1-1 144 0,3 1 48 16,0 0 0-16,6-1 0 0,0-1-288 0,0 0-48 0,0 0-16 0,0 0 0 15,0-1-448-15,0 1-80 0,0-1-32 0,-1 1 0 16,-1 0-288-16,0 0-64 0,1 0-16 15,-1 0 0-15,1 1-176 0,-2 0-128 0,2 0 144 0,-3 0-144 16,1 0 0-16,-1 1 128 16,-1-1-128-16,-1 1 0 0,-3 0 0 0,-1-1 0 0,-2 0 0 0,0 0 0 15,-2 0 0-15,-2 0 0 0,0 0 0 0,-1 0-160 16,-1 1-96-16,-4-1 0 0,0 0-16 0,0 0 0 16,4-2-176-16,-4 2-48 0,0 0 0 0,0 0 0 15,0 0-1408-15,0 0-272 0,0 0-64 0,0 0-17376 16</inkml:trace>
  <inkml:trace contextRef="#ctx0" brushRef="#br0" timeOffset="86138.85">24510 6703 10127 0,'0'0'896'0,"0"0"-704"0,0 0-192 0,0 0 0 0,0 0 1920 0,0 0 336 0,0 0 80 0,0 0 16 0,0 0-336 0,0 0-64 16,0 0-16-16,0 0 0 16,0 0-576-16,0 0-112 0,0 0-32 0,4-6 0 0,-4 6-400 0,0 0-96 15,0 0-16-15,0 0 0 0,0 0 32 0,0 0 0 16,0 0 0-16,0 0 0 0,0 0 144 0,0 0 16 0,0 0 16 0,0 0 0 16,0 0-16-16,0 0 0 0,0 0 0 0,4 10 0 15,0-1-256-15,0 1-64 0,-1-1-16 0,0 3 0 31,1 0-176-31,0 1-48 0,-2 0 0 0,2 1 0 16,0 0-128-16,0-1-16 0,0 1-16 0,0 0 0 16,0-3-32-16,0 2 0 0,1-1 0 0,-1 0 0 15,0-1-144-15,-1-2 0 0,0 1 0 0,1 0 0 16,-1-1 0-16,1-2 0 0,-4-7 0 0,5 8 0 0,-1-1 0 16,-4-7-176-16,0 0 176 0,4 7-128 15,-4-7-336 1,0 0-64-16,0 0-16 0,0 0 0 0,0 0-1888 0,0 0-384 0,0 0-80 0</inkml:trace>
  <inkml:trace contextRef="#ctx0" brushRef="#br0" timeOffset="86709.2">24453 6949 10127 0,'0'0'448'0,"0"0"96"0,0 0-544 0,0 0 0 0,0 0 0 16,0 0 0-16,0 0 4432 0,0 0 784 0,0 0 160 0,0 0 16 0,4 5-3392 0,1 1-672 15,0 0-144-15,1 1-32 0,0 0-688 0,0 0-144 0,1 0-16 0,0-1-16 16,0 1-160-16,1 0-128 0,0-1 192 0,1-1-192 15,0-1 384-15,-1 0-48 0,0-3 0 0,1 1 0 16,0-1 176-16,0-1 48 0,-1-1 0 0,1-2 0 16,0-1 224-16,0 0 48 0,-1-1 16 0,-1 0 0 15,1 0 16-15,0-1 0 0,-1 0 0 0,0 1 0 16,-1-1-288-16,-1 0-48 16,1-1-16-16,-1 1 0 0,0-2-128 0,0 3-48 0,0 1 0 0,0-2 0 15,-1-1-96-15,0 0-32 0,1 0 0 0,-1 1 0 16,0-1-208-16,1 1 176 0,-1 0-176 15,0 0 160-15,0-1-160 0,-4 7 160 16,4-7-160-16,0 1 160 0,-4 6-160 0,0 0 0 0,4-7 0 0,-4 7 0 0,0 0-128 0,0 0-128 16,0 0 0-16,0 0-16 31,0 0-3040-31,0 0-592 0</inkml:trace>
  <inkml:trace contextRef="#ctx0" brushRef="#br0" timeOffset="94556.82">24405 8039 16127 0,'0'0'704'0,"0"0"160"0,0 0-688 0,0 0-176 0,0 0 0 0,0 0 0 0,0 0 576 0,0 0 96 15,0 0 16-15,0 0 0 0,0 0 272 0,0 0 48 16,0 0 16-16,0 0 0 0,0 0 144 0,0 0 48 15,2 8 0-15,-2-8 0 0,1 7-48 0,-1-7 0 16,1 8 0-16,-1-8 0 0,1 9-192 16,1-1-32-16,-2-8-16 0,2 9 0 0,-2-9-160 0,3 10-16 15,0-3-16-15,0 2 0 0,0-2-112 0,0 2-32 16,-1 1 0-16,0-1 0 0,0 0-240 0,-1 0-48 16,-1 0-16-16,0 1 0 0,0-2-160 0,0 1-128 0,0 0 144 0,0-1-144 31,0 1 0-31,0-9 128 0,0 7-128 0,0-7 0 0,1 8 0 15,-1-8 0-15,0 0 128 0,0 0-128 16,0 0-288 0,0 0-96-16,0 0-32 0,0 0 0 0,0 0-1824 0,0 0-352 0,0 0-80 0</inkml:trace>
  <inkml:trace contextRef="#ctx0" brushRef="#br0" timeOffset="95132.46">24310 8273 24191 0,'0'0'0'0,"0"0"0"0,0 0 1248 16,0 0 256-16,7 2 48 0,-7-2 16 0,6 6-336 0,0 1-64 0,-1-1-16 0,0 1 0 0,0 0-480 0,0 1-96 15,0-2-32-15,1 1 0 0,0 0-96 0,-1 0-32 16,0-2 0-16,1 1 0 0,1-1 48 0,0-2 16 0,-7-3 0 0,10 3 0 16,-1-1-16-16,0-1 0 15,-1-2 0-15,0-1 0 0,0-1 48 0,-2 1 16 0,0-2 0 16,-6 4 0-16,8-6-16 0,-1 0 0 15,-1-1 0-15,1 0 0 0,0-1 0 0,0 2-16 16,0-5 0-16,1 0 0 0,0 0-64 0,1-2-16 16,-1 0 0-16,0 2 0 0,-1 0 32 0,0 2 0 15,0-1 0-15,-1 2 0 0,-1 1-272 0,-1 0-48 16,-4 7-128-16,5-6 192 0,-5 6-192 0,0 0 0 0,0 0 128 0,0 0-128 16,0 0-224-16,0 0-96 0,0 0 0 0,0 0-16 31,0 0-2336-31,0 0-464 0,0 0-80 0</inkml:trace>
  <inkml:trace contextRef="#ctx0" brushRef="#br0" timeOffset="114346.89">24399 8524 5519 0,'0'0'496'0,"0"0"-496"0,0 0 0 0,0 0 0 0,0 0 496 0,0 0 0 0,0 0 0 0,0 0 0 16,0 0-272-16,0 0-48 0,0 0-16 15,0 0 0-15,0 0-160 0,0 0 192 0,0 0-192 16,0 0 192-16,0 0 240 0,0 0 48 0,0 0 16 0,0 0 0 15,0 0-112-15,0 0 0 0,0 0-16 0,0 0 0 16,0 0-368-16,0 0 0 0,0 0 0 0,0 0 0 16,0 0 0-16,0 0 0 0,0 0 0 0,0 0 0 15,0 0 0-15,0 0 0 0,0 0 0 0,0 0 0 16,0 0 0-16,0 0 0 0</inkml:trace>
  <inkml:trace contextRef="#ctx0" brushRef="#br0" timeOffset="115224.35">24400 8530 8287 0,'0'0'736'0,"0"0"-592"0,0 0-144 0,0 0 0 15,0 0 1488-15,0 0 272 0,0 0 48 16,0 0 16-16,0 0-272 0,0 0-48 0,0 0-16 0,0 0 0 15,0 0-432-15,0 0-96 0,0 0 0 0,0 0-16 16,0 0-256-16,0 0-48 0,6-3-16 0,-6 3 0 16,0 0-176-16,0 0-16 0,0 0-16 0,0 0 0 0,0 0 32 15,0 0 16-15,0 0 0 0,0 0 0 0,0 0 80 0,0 0 16 16,0 0 0-16,0 0 0 0,0 0-16 16,0 0 0-16,0 0 0 0,0 0 0 0,0 0 16 15,0 0 0-15,0 0 0 0,0 0 0 0,0 0 64 0,0 0 16 16,0 0 0-16,0 0 0 0,0 0-128 0,0 0 0 15,0 0-16-15,0 0 0 16,0 0-144-16,0 0-32 0,0 0 0 0,0 0 0 0,0 0-112 0,-5 5-16 0,5-5-16 16,0 0 0-1,0 0-16-15,0 0 0 0,-2 6 0 0,2-6 0 16,0 0-16-16,-1 8 0 0,1-8 0 0,0 0 0 0,-1 8 32 0,1-8 0 16,0 0 0-16,-2 9 0 0,2-9-32 15,-2 8 0-15,2-8 0 0,0 0 0 0,-2 8-16 0,2-8 0 0,-3 7 0 0,3-7 0 16,0 0-128-16,-2 7 160 15,2-7-160-15,0 0 160 0,0 0-160 0,-2 8 0 16,2-8 0-16,0 0 0 0,-1 8 0 0,1-8 0 16,0 0 128-16,0 8-128 0,0-8 0 0,0 0 0 15,0 0 0-15,0 8 0 0,0-8 0 0,0 0 0 16,0 7 0-16,0-7 0 0,0 0 0 0,0 9 0 16,0-9 0-16,-1 7 0 0,1-7 0 0,-1 8 0 15,1-8 128-15,0 0-128 0,-2 8 0 0,2-8 0 16,-2 7 0-16,2-7 0 0,-1 8 0 0,1-8 0 0,-2 8 0 15,2-8 0-15,0 0 0 0,0 9 0 0,0-9 0 16,0 0 0-16,0 7 0 0,0-7 0 16,1 8 0-16,-1-8 0 0,0 0 0 0,1 7 0 0,-1-7 0 0,0 8 0 15,0-8 0-15,0 8 0 0,0-8 0 0,0 8 0 16,0-8 0-16,0 9 0 0,0-9 0 0,0 7 0 16,0 1 0-16,0 0 0 0,0-8 0 0,-1 9 0 15,1-9 0-15,-1 7 128 0,1-7-128 0,0 8 0 16,0-8 0-16,0 0 0 0,0 7 0 0,0-7 0 15,0 0 0-15,0 0 0 0,0 0 0 0,3 8 0 16,-3-8 0-16,0 0 0 0,0 0 0 0,0 0-176 0,4 7-96 0,-4-7-32 16,0 0 0-16,0 0 0 31,0 0-272-31,0 0-48 0,0 0-16 0,0 0 0 0,0 0-336 16,0 0-80-16,0 0-16 0</inkml:trace>
  <inkml:trace contextRef="#ctx0" brushRef="#br0" timeOffset="115848.92">24297 8778 26879 0,'0'0'0'0,"0"0"0"0,0 0 1280 15,0 0 256-15,6-1 48 0,-6 1 16 0,5 2-672 0,-5-2-128 0,5 5-32 16,3 7 0-16,-8-12-96 0,2 9-32 0,0 1 0 0,-1 0 0 0,0-1-352 15,0 0-80 1,-1 0-16-16,1-1 0 0,0 0-192 0,-1-8 144 0,1 8-144 0,-1-8 128 0,3 9 64 0,-3-9 0 0,0 0 0 0,6 5 0 16,-6-5 192-16,9 3 64 0,-1-2 0 0,0-1 0 15,-1-1-32-15,-7 1 0 0,9-2 0 0,0 0 0 16,0-1-48-16,-1 0-16 0,-8 3 0 0,7-3 0 16,-7 3-96-16,8-2 0 0,-8 2-16 0,0 0 0 0,7-2-112 0,-7 2 0 15,7-1-128 1,-7 1 192-16,0 0-32 0,8-5-16 0,-2 1 0 0,-6 4 0 15,6-5 48-15,0 0 16 0,0 1 0 0,0-1 0 16,0-2-16-16,-1 1-16 16,0-1 0-16,1 1 0 0,-1 0-176 0,0-2 160 0,0 3-160 0,0 0 160 15,-5 5-160-15,6-4 0 0,-6 4-160 16,0 0 160 0,0 0-2976-16,0 0-496 0</inkml:trace>
  <inkml:trace contextRef="#ctx0" brushRef="#br0" timeOffset="116946.68">24366 8985 7359 0,'0'0'656'0,"0"0"-528"0,0 0-128 0,0 0 0 0,0 0 2688 0,0 0 512 0,0 0 112 0,0 0 16 16,0 0-1088-16,0 0-192 0,0 0-64 0,0 0 0 0,0 0-576 16,0 0-112-16,0 0-16 0,0 0-16 0,0 0-224 0,0 0-32 0,0 0-16 0,0 0 0 15,0 0-32-15,0 0-16 16,4 7 0-16,0 1 0 0,-1 0-320 0,-1 2-64 16,-1-1-16-16,0 2 0 0,-1 1-352 0,0 0-192 15,0-1 192-15,0 2-192 0,0-1 128 0,1 0-128 0,-1-2 0 0,1 0 0 16,0-2 0-16,-1-8 0 0,2 8 0 15,-2-8 0-15,0 0 0 0,3 7 0 0,-3-7 0 0,0 0 0 16,0 0-224-16,0 0-48 0,0 0-16 0,0 0 0 16,0 0-1424-1,0 0-272-15,0 0-64 0</inkml:trace>
  <inkml:trace contextRef="#ctx0" brushRef="#br0" timeOffset="117498.31">24279 9212 10127 0,'0'0'896'15,"4"-6"-704"1,-4 6 3024-16,4-6 624 0,-4 6 112 0,0 0 16 0,0 0-2160 15,0 0-432-15,0 0-96 0,0 0 0 0,7 5-672 16,-7-5-128-16,6 7-32 0,-2 2 0 0,-1 1-256 16,0 0-48-16,-1-2-16 0,0 1 0 0,0 0 0 15,0-1 0-15,-2-8 0 0,3 9 0 0,-1-1-128 16,-2-8 0-16,4 7 0 0,-4-7 0 0,6 6 320 0,-6-6 48 0,6 5 0 0,-6-5 0 16,0 0 96-16,8 3 32 0,-8-3 0 0,0 0 0 15,9 0 96-15,-9 0 32 0,8-2 0 0,-1-1 0 16,0 0 32-16,-1-1 16 0,-6 4 0 0,8-6 0 15,0-1-96-15,0 2-32 0,-1-3 0 0,1 0 0 16,0-2-64-16,0 0-16 0,1 1 0 0,-2-1 0 16,1-1-96-16,-1 1-32 0,0 1 0 0,-1 0 0 15,0 1-112-15,-1 1-32 0,-1 1 0 0,-4 6 0 0,0 0-192 16,0 0 144-16,0 0-144 0,0 0 128 16,0 0-128-16,0 0-224 0,0 0 48 0,0 0 16 31,-4 5-2464-31,-1 0-512 0</inkml:trace>
  <inkml:trace contextRef="#ctx0" brushRef="#br0" timeOffset="120837.71">24345 10443 6447 0,'0'0'576'0,"0"0"-576"0,0 0 0 0,0 0 0 0,0 0 3280 0,0 0 560 16,0 0 96-16,0 0 32 0,0 0-1888 0,0 0-368 0,0 0-80 16,0 0-16-16,0 0-352 0,0 0-80 0,0 0-16 0,-16 5 0 15,16-5-416-15,0 0-96 0,0 10-16 16,-1 0 0-16,0-2-192 0,0 2-64 0,0 2 0 0,0-1 0 0,0 0-176 0,0 1-32 16,1 1-16-16,-1 1 0 0,0-1-160 15,0 2 0-15,0 1 0 0,0-1 0 0,0 2 192 16,1-3 0-16,0 0 0 0,0 0 0 0,1-2-192 15,0-2 128-15,1-1-128 16,0-1 128-16,-2-8-128 0,2 8 128 0,-2-8-128 16,4 8 128-16,-4-8-128 0,0 0 0 0,0 0 0 0,0 0 0 15,0 0-512-15,7 3-128 16,-7-3-16-16</inkml:trace>
  <inkml:trace contextRef="#ctx0" brushRef="#br0" timeOffset="121375.05">24250 10737 14735 0,'0'0'1312'0,"0"0"-1056"0,0 0-256 0,0 0 0 0,0 0 2384 0,0 0 432 16,0 0 64-16,0 0 32 0,0 0-1280 0,0 0-256 0,0 6-48 0,0 2-16 15,0-8-560-15,2 9-112 0,0-1-32 0,1 0 0 16,0-1-368-16,1 1-80 0,0-1-16 0,-4-7 0 16,5 8-144-16,-5-8 0 15,5 8 0-15,-5-8 0 0,7 6 0 16,-7-6 0-16,9 4 0 0,-9-4 0 0,11 0 336 15,-2-2 192-15,-9 2 48 0,9-3 0 0,0-2 144 0,-1 0 48 0,-2-1 0 0,0 0 0 16,0 0-176-16,0-2-16 0,-1 2-16 0,1-2 0 16,0 0-144-16,0 1-32 0,-1-2 0 0,0 2 0 15,0-2-160-15,-1 2-32 0,-1-2-16 0,-1 2 0 0,-2 7-176 0,4-7 192 16,-4 7-192-16,4-6 192 0,-4 6-192 0,0 0 128 16,2-7-128-16,-2 7 128 0,0 0-128 15,0 0-176-15,0 0 48 0,0 0 0 16,0 0-2016-16,0 0-400 0,0 0-80 0</inkml:trace>
  <inkml:trace contextRef="#ctx0" brushRef="#br0" timeOffset="122069.1">24308 10965 25855 0,'0'0'0'0,"0"0"0"0,0 0 1632 16,0 0 336-16,0 0 64 0,0 0 16 0,0 0-800 16,0 0-160-16,0 0-16 0,0 0-16 0,0 0-464 15,0 0-80-15,0 0-32 0,5 7 0 0,-1 1-128 0,-1 0-32 0,-1 0 0 0,-1 0 0 0,1 3-96 16,-1 0-32 0,0 2 0-16,-1 0 0 0,0 2-192 0,0 0 144 15,0-1-144-15,0 2 128 0,-1-3 0 0,1 1 0 0,-1-3 0 0,1 1 0 16,-1-4-128-1,1 0 0-15,0-8 0 0,0 7 0 0,0-7 0 32,0 0 0-32,0 0 0 0,0 0 0 0,0 0-640 0,0 0-144 0,0 0-48 0,0 0 0 0,0 0-1792 0,0 0-352 15,0 0-80-15,0 0-16 0</inkml:trace>
  <inkml:trace contextRef="#ctx0" brushRef="#br0" timeOffset="122357.45">24265 11227 23903 0,'0'0'1056'0,"0"0"224"0,0 0-1024 0,4-5-256 0,-4 5 0 0,5-5 0 16,-5 5 1408-16,0 0 256 0,6-4 32 0,-6 4 16 16</inkml:trace>
  <inkml:trace contextRef="#ctx0" brushRef="#br0" timeOffset="122532.03">24326 11251 37375 0,'0'0'0'0,"2"9"0"0,-2-9 0 16,3 8 0-16,-3-8 0 0,3 8 0 0,-3-8 0 16,0 0 0-16,0 0 144 0,0 0-144 0,0 0 240 0,0 0-48 0,8 5 0 0,-8-5 0 15,0 0 448-15,9-4 96 0,-2 0 16 0,-1-1 0 16,-1 1-128-16,1-3-32 0,-1 1 0 0,1 0 0 16,0-1-144-16,-1 0-16 0,0-1-16 0,0 1 0 15,-1-1-176-15,0 1-48 0,-1 0 0 0,0 1 0 0,-3 6-192 0,4-6 128 16,-4 6-128-16,0 0 0 0,0 0 0 0,0 0-208 15,0 0 16-15</inkml:trace>
  <inkml:trace contextRef="#ctx0" brushRef="#br0" timeOffset="123172.95">24352 11460 8287 0,'0'0'736'16,"0"0"-592"-16,0 0-144 0,0 0 0 0,2-7 3440 0,-2 7 656 15,0 0 128-15,0 0 16 0,0 0-2160 0,0 0-432 0,0 0-96 0,0 0-16 16,0 0-192-16,0 0-64 0,0 0 0 0,0 0 0 16,0 0-128-16,-2 8-16 0,0 1-16 0,-1 2 0 15,0 0-224-15,0 3-64 16,0 1 0-16,0 0 0 0,1 1-560 16,0 0-112-16,0 0-32 0,1-3 0 0,0-1-128 15,1-2 0-15,0-1 0 0,1-1 0 0,-1-8 0 0,3 8 0 0,-3-8 0 0,4 7 0 16,-4-7 0-16,0 0 0 0,0 0 0 0,6 5-176 31,-6-5-720-31,0 0-160 0,0 0-32 0,0 0 0 16,0 0-1664-16,0 0-320 0</inkml:trace>
  <inkml:trace contextRef="#ctx0" brushRef="#br0" timeOffset="123625.98">24260 11689 14735 0,'0'0'640'0,"0"0"160"0,0 0-640 0,0 0-160 16,0 0 0-16,0 0 0 0,0 0 2896 0,0 0 560 15,0 0 96-15,0 0 32 0,4 7-2192 0,-4-7-432 0,5 8-96 16,0-3-16-16,-5-5-320 0,5 8-64 0,0 1-16 16,0-4 0-16,1 0-160 0,-6-5-32 0,8 6-16 15,-1-1 0-15,-7-5 256 16,9 4 48-16,-2 0 16 0,-7-4 0 0,8 3 176 0,-8-3 32 0,9 0 16 0,-9 0 0 15,0 0-240-15,9-2-48 0,-9 2-16 0,9-3 0 16,-3-1-16-16,-6 4 0 0,8-7 0 0,0 1 0 16,-1-2-48-16,-1 1-16 0,-1-2 0 0,1 1 0 15,-1-2 0-15,1-2 0 0,-1 1 0 0,0 0 0 16,1 1-176-16,0 0-32 0,-1 1-16 0,1 1 0 16,-2 2-176-16,1-2 0 0,-1 2 0 0,-4 6 0 15,0 0-896 1,0 0-256-16,0 0-48 0</inkml:trace>
  <inkml:trace contextRef="#ctx0" brushRef="#br1" timeOffset="127792.25">24435 7446 8287 0,'-1'0'368'0,"0"0"80"0,-2-48-448 0,3 48 0 16,0 0 0-16,0 0 0 0,0 0 4064 0,0 0 736 0,0 0 128 0,2-7 48 16,0 0-2912-16,-2 7-576 0,3-7-112 0,0 1-32 15,0-2-288-15,0 1-64 0,1 0-16 16,0 2 0-16,-4 5-208 0,3-8-32 15,1-1-16-15,-1 3 0 0,-3 6-80 0,3-9 0 0,0 2-16 16,-1 0 0-16,-2 7 0 0,2-7 0 0,-1 0 0 16,0 0 0-16,0 0-240 0,-1-1-64 0,0 1 0 0,0-1 0 15,0 0-128-15,0 0-48 0,-1 1 0 0,-1 0 0 0,0 0-144 0,2 7 128 16,-3-7-128-16,3 7 128 0,-4-6-128 0,4 6 0 16,0 0 0-16,0 0 128 0,-3-5-128 0,3 5 0 15,-3-5 0-15,3 5 128 0,0 0-128 0,0 0 0 16,0 0 0-16,0 0 0 0,0 0-208 0,0 0-32 15,0 0 0-15,-5 5 0 16,1 0-2784-16,-1 1-560 0</inkml:trace>
  <inkml:trace contextRef="#ctx0" brushRef="#br1" timeOffset="128282.86">24313 7236 29695 0,'0'0'0'0,"0"0"0"0,7-6 1216 0,-1 0 256 16,1-1 64-16,0 2 0 0,0 0-384 0,0-3-64 0,1 1 0 0,0 0-16 16,1 1-208-16,1-2-32 0,-1 0-16 0,1 0 0 15,0 0-288-15,1-1-48 0,0 1-16 0,0 1 0 16,-1 0-208-16,0 1-64 0,0 1 0 0,-1 2 0 15,-1 1-32-15,-8 2-16 0,8 1 0 0,-1 3 0 16,-1 1-144-16,-1 3 192 0,-1 1-192 0,-1 1 192 16,-1 0 112-16,0 0 16 0,0 1 16 0,1-2 0 15,-1 1 48-15,0 0 0 0,1-3 0 0,-3-7 0 0,4 8-192 16,-4-8-48-16,0 0 0 0,6 5 0 16,-6-5-144-16,7 4 0 0,-7-4 0 0,0 0 0 0,9-1 0 0,-2-1 0 15,-7 2-144-15,7-4 144 16,-1-1-1408-16,-6 5-192 0,7-5-16 15</inkml:trace>
  <inkml:trace contextRef="#ctx0" brushRef="#br1" timeOffset="132408.16">24386 7948 7359 0,'0'0'320'0,"0"0"80"16,0 0-400-16,0 0 0 0,0 0 0 0,0 0 0 0,6-5 2432 0,-6 5 416 0,5-6 80 0,-5 6 16 0,5-7-912 0,-5 7-176 15,4-7-48-15,-4 7 0 16,4-6-336-16,-4 6-80 0,2-7-16 0,-2 7 0 15,3-7-336-15,-3 7-64 0,2-7-16 0,-2 7 0 0,2-7-224 0,-2 7-48 16,2-7-16-16,-2 7 0 0,2-6-144 0,-2 6-16 16,2-7-16-16,-2 7 0 0,1-7-160 0,-1 7-16 15,0 0-16-15,1-7 0 0,-1 0-16 0,0 7 0 0,0 0 0 0,2-7 0 16,-2 7-96-16,2-7 0 16,-2 7-16-16,2-6 0 0,-2 6-32 0,1-7 0 0,0-1 0 0,-1 8 0 0,3-8 0 0,0 1 0 31,-1 0 0-31,-2 7 0 0,3-6-16 0,-3 6-128 15,2-8 192-15,0 1-64 0,0 0 112 0,-2 7 16 16,0 0 0-16,0-7 0 0,0 7-64 0,0 0-16 16,0-7 0-16,0 7 0 0,0 0 0 0,0 0 0 15,0 0 0-15,0 0 0 0,0 0-176 0,0 0 0 0,-2-6 0 0,2 6 128 16,0 0-128-16,0 0 0 0,0 0 0 0,0 0 0 16,0-7 0-16,0 7 0 0,0 0 0 0,0 0 0 15,0 0 0-15,0 0 0 0,0 0 0 0,0 0 0 16,0 0 0-16,0 0 0 0,0 0 0 0,0 0 0 31,0 0-1632-31,0 0-304 0,0 0-64 0</inkml:trace>
  <inkml:trace contextRef="#ctx0" brushRef="#br1" timeOffset="132945.64">24334 7735 23807 0,'0'0'0'0,"0"0"0"0,0 0 1440 0,0 0 288 0,0 0 64 0,0 0 16 16,0 0-192-16,8-1-32 0,-8 1-16 0,8-5 0 0,-1 1-544 15,0-1-128-15,-1 0 0 0,1 0-16 0,0-1-176 0,1 1-48 16,0-2 0-16,1 1 0 0,-2-1-160 0,1 0-48 15,0 0 0-15,0 1 0 16,0 1-96-16,-2 0-32 0,-1 0 0 0,-5 5 0 0,6-4-112 0,-6 4-16 16,0 0-16-16,0 0 0 0,0 0 0 0,0 0 0 15,0 0 0-15,5 9 0 0,-1-1 80 0,-1 0 0 16,0 1 16-16,0-3 0 0,1 1-48 0,0 0-16 0,1-1 0 0,0 0 0 16,1-2-208-16,1 0 144 15,1 0-144-15,0-1 128 16,0 0-128-16,-1-1 0 0,-7-2 0 0,9 3 0 0,-9-3 128 0,9 1-128 15,-9-1 0-15,9 1 128 0,-9-1-128 16,9-1 0-16,-9 1 0 0,7-1-176 16,-7 1-992-16,7-4-208 0,-7 4-32 0</inkml:trace>
  <inkml:trace contextRef="#ctx0" brushRef="#br1" timeOffset="135979.63">24282 9594 10127 0,'0'0'896'0,"0"0"-704"0,0 0-192 15,0 0 0-15,0 0 2960 0,0 0 560 0,0 0 128 0,0 0 0 16,0 0-1584-16,0 0-320 16,0 0-64-16,0 0-16 0,0 0-448 0,0 0-112 0,0 0-16 15,0 0 0-15,0 0-368 0,0 0-80 0,6 0 0 0,-2-2-16 16,0 0 0-16,1 0 0 15,-1 0 0-15,1-2 0 0,-1 0 176 16,0 0 32-16,2-3 16 0,0 1 0 0,-1 0-336 0,0 1-64 0,0 1 0 0,-5 4-16 16,5-5-304-16,-5 5-128 0,6-5 0 0,-6 5 128 0,6-4-128 0,-6 4 0 15,0 0 0-15,0 0 128 0,5-4-128 0,-5 4 0 16,0 0 0-16,0 0 0 16,5-5 0-16,-5 5 128 0,4-6-128 0,-4 6 0 15,4-7 0-15,-1 2 0 0,0-1 0 0,0 1 0 0,-3 5 0 16,4-8 0-16,-4 8 0 0,5-5 0 15,-5 5 0-15,6-5 0 0,0 1 0 0,-6 4 0 0,0 0 0 0,0 0 0 16,7-1 0-16,-7 1 0 0,0 0 0 0,8 0 0 16,-8 0 128-16,0 0-128 0,0 0 0 0,6 3 0 15,-6-3 0-15,0 0 0 0,0 0 0 16,0 0-224-16,0 0 80 0,0 0 16 16,0 0-528-16,0 0-112 0,0 0 0 0</inkml:trace>
  <inkml:trace contextRef="#ctx0" brushRef="#br1" timeOffset="136343.46">24388 9494 25855 0,'0'0'1152'0,"0"0"224"0,0 0-1104 16,0 0-272-16,0 0 0 0,0 0 0 0,0 0 1408 0,0 0 240 0,0 0 32 0,8 3 16 16,-1 1-640-16,0 1-128 0,1-2-32 0,1 2 0 15,-1-1-320-15,1 1-64 0,0-1 0 0,-1 1-16 16,1-1-240-16,-1 0-32 0,-8-4-16 0,9 4 0 15,-1-1-208-15,-2 0 144 0,-6-3-144 0,0 0 128 16,8 3-128-16,-8-3 0 0,0 0 0 0,0 0 0 0,6 3 0 0,-6-3-320 16,0 0 48-16,0 0 16 31,0 0-704-31,0 0-144 0,0 0-32 0,0 0 0 0,0 0-208 0,3 7-64 16,-3-7 0-16</inkml:trace>
  <inkml:trace contextRef="#ctx0" brushRef="#br1" timeOffset="136768.54">24395 9533 14735 0,'0'0'1312'0,"0"0"-1056"0,0 0-256 0,0 0 0 16,0 0 2336-16,0 0 416 0,0 0 64 0,0 0 32 0,0 0-976 15,0 0-192-15,0 0-32 0,2 8-16 0,-1 1-304 0,0 1-64 16,0 3-16-16,1 1 0 0,0 0-480 0,-1 3-80 16,-1-3-32-16,0 0 0 15,1 0-432-15,0 0-96 0,-1-2 0 0,1 0-128 0,0 0 128 16,0 1-128-16,-1-3 0 0,0 2 0 0,0-2 0 0,0 0 0 16,0-3 0-16,0-7 0 0,0 8 0 0,0-8-192 15,0 0 0-15,-1 8 0 16,1-8-768-16,0 0-160 0,0 0-32 0</inkml:trace>
  <inkml:trace contextRef="#ctx0" brushRef="#br1" timeOffset="139130.31">24267 10063 13823 0,'0'0'1216'0,"0"0"-960"0,0 0-256 0,0 0 0 0,0 0 2368 0,0 0 448 16,0 0 64-16,0 0 32 0,0 0-1568 0,0 0-320 0,3 7-64 15,-3-7-16-15,0 0-496 0,0 0-80 16,0 0-32-16,7 3 0 0,-7-3 112 0,0 0 0 0,5-1 16 15,0 0 0-15,0-1 368 16,0-1 64-16,0 0 0 0,1-1 16 0,0-1-112 16,0-1-32-16,2-4 0 0,0 3 0 0,-1-3-192 0,-1 1-64 15,-1 2 0-15,0 1 0 0,0 1-64 0,-1 1-32 0,1-1 0 0,-5 5 0 0,5-5-208 0,-5 5-32 16,0 0-16-16,5-5 0 16,-5 5-32-16,0 0 0 0,0 0 0 0,4-4 0 0,-4 4-128 0,0 0 160 15,0 0-160-15,0 0 160 16,4-5-160-16,-4 5 0 0,0 0 144 0,0 0-144 15,0 0 0-15,0 0 128 0,0 0-128 0,5-5 0 0,-5 5 0 0,0 0 0 0,0 0 0 0,0 0 0 16,0 0 0 0,0 0 0-16,0 0 0 0,0 0 128 0,0 0-128 0,0 0 0 15,0 0 0-15,0 0 0 0,0 0 0 0,0 0 0 16,0 0 0-16,7 1 128 0,-7-1-128 0,0 0 0 16,0 0 0-16,0 0 0 15,0 0 0-15,7-1 0 0,-7 1 0 0,6 0 0 16,-6 0 0-16,0 0 0 0,7 0 0 0,-7 0 0 0,0 0 0 0,8 3 0 15,-8-3 0-15,7 5 0 0,-1 0 0 16,-1 1 0-16,-5-6 0 0,5 9 0 16,0-4 0-16,0 2 0 0,0 0 0 0,-1-1 128 0,-4-6-128 15,3 4 0-15,1 0 0 0,0 0 0 0,1-1 0 0,0 0 0 16,-1 0 0-16,-1-2 0 0,1 1 0 0,-4-2 0 16,8 3 0-16,-8-3 0 15,0 0-480-15,7-1-16 0,-7 1 0 0</inkml:trace>
  <inkml:trace contextRef="#ctx0" brushRef="#br1" timeOffset="139593.23">24424 10009 13823 0,'0'0'1216'16,"0"0"-960"-16,0 0-256 0,0 0 0 0,0 0 3648 0,0 0 704 15,0 0 128-15,0 0 16 0,-1 8-2160 0,0 1-432 16,0-2-96-16,0 1-16 0,0 2-496 0,1 1-96 16,-1 0-32-16,1 1 0 0,0-2-528 0,0 3-128 15,0-1 0-15,0 1-16 0,1 1-304 0,0 0-48 16,-1-2-16-16,0 1 0 0,0-1-128 0,1 1 0 0,-1-1 144 0,0 2-144 15,0-3 0-15,0 0 0 0,0-2 0 0,0 0 128 16,0-9-128-16,0 8 0 16,0-8 0-16,0 0 0 0,0 0 0 0,0 0 0 0,0 0-128 0,0 0 128 31,0 0-1376-31,0 0-192 0,0 0-32 0</inkml:trace>
</inkml:ink>
</file>

<file path=ppt/ink/ink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0:10:21.049"/>
    </inkml:context>
    <inkml:brush xml:id="br0">
      <inkml:brushProperty name="width" value="0.05292" units="cm"/>
      <inkml:brushProperty name="height" value="0.05292" units="cm"/>
      <inkml:brushProperty name="color" value="#FF0000"/>
    </inkml:brush>
  </inkml:definitions>
  <inkml:trace contextRef="#ctx0" brushRef="#br0">8624 3756 795 0,'0'0'35'0,"0"0"8"0,0 0-35 0,0 0-8 16</inkml:trace>
  <inkml:trace contextRef="#ctx0" brushRef="#br0" timeOffset="919.52">9090 2810 1396 0,'30'-8'62'0,"-9"8"13"0,5 0-60 16,8 0-15-16,9-7 0 0,4 3 0 0,13-4 0 0,0 4 0 15,4-3-9-15,4-1 9 0,9 4 0 0,4 1 0 16,5-5 0-16,3 8 0 0,5-4 0 0,-8 0 0 0,8 1 0 0,4 3 0 15,5 0 0-15,-1 0 0 0,1 3-8 0,8 1 8 16,4 0 0-16,1 4 13 0,-1-5-2 0,0 1-1 16,1 4 4-16,3-1 1 0,14 1 0 0,-5 7 0 15,-8-11 9-15,8 11 1 0,9-3 1 0,-1 3 0 16,-3 0-10-16,4 0-3 0,-5 4 0 0,5-4 0 16,-5 4 13-16,1 0 2 0,4 4 1 0,-5 4 0 15,-4-4-11-15,5-4-2 0,8-1-1 0,0 5 0 0,-4-4 1 16,4 0 1-16,4 0 0 0,-4-7 0 15,4 3-8-15,0-4-1 0,1-3-8 0,3-1 12 16,-3 1 0-16,3-4 0 0,-4-4 0 0,1 4 0 0,3-4 8 16,1 3 0-16,-5-3 1 0,0 0 0 0,5 0 9 0,-5 0 2 15,1-3 0-15,-1 3 0 0,4 0 2 0,1 0 1 16,0 0 0-16,-5-4 0 0,9 0-9 0,0 4-2 16,-5-4 0-16,5 0 0 0,0 4-7 0,-5 0-1 15,1-3-1-15,-1-1 0 0,1 0-3 0,0 0-1 16,-1 4 0-16,-4 0 0 0,1 0 1 0,-1-7 1 15,0 7 0-15,-8 0 0 0,0 0-4 0,0 0-1 0,4 7 0 16,-5-7 0-16,1 0-8 0,0 0 0 16,4 0 9-16,0 0-9 0,0 0 0 0,4 0 0 15,-4 0 0-15,0-11 8 0,0 7-8 0,-4 0 8 0,-5-3-8 0,1-1 8 16,-1-3-8-16,-3-1 9 0,-5 1-9 16,-9 3 10-16,0-11-1 0,5 8 0 15,0-8 0-15,-5 8 0 0,-4-5 7 0,-4 9 2 0,0-12 0 0,-5 0 0 16,-8 4 8-16,5-1 2 15,-1 1 0-15,-8 0 0 0,-5 0-15 0,1 7-2 0,-14-11-1 0,1 8 0 16,0-4 1-16,-9 3 0 0,-5 1 0 0,1 3 0 16,-4-3 1-16,-5 7 0 0,-8 0 0 0,-5-3 0 15,-3 3 16-15,-6 4 4 0,-3-4 1 0,-5 4 0 16,1 0-33-16,-9 0 0 0,-1 4 0 0,1 0 0 16,-8 3-72-16,3 1-8 0,-8-8-1 0,0 11-1141 15</inkml:trace>
  <inkml:trace contextRef="#ctx0" brushRef="#br0" timeOffset="12386.08">18936 7371 1267 0,'-5'-7'112'0,"1"3"-89"16,0-4-23-16,4 8 0 0,-9-4 76 0,5-3 10 16,8-5 2-16,-4 5 1 0,5-5-59 0,3 5-12 15,5-1-2-15,4-3-1 0,4-4-15 16,1 3 0-16,-1 1 8 0,5-4-8 0,-1 3 0 0,5 1-15 16,-4 0 3-16,4 3 1 0,-4 0 11 0,-1 8-13 15,1-3 5-15,0-1 8 0,-1 4 0 0,-3 4 0 16,3-4 0-16,1 3 0 0,-5 5 13 0,1-4 4 15,7 3 1-15,-7-3 0 0,3 4 11 0,-3-1 3 16,3 1 0-16,1-4 0 0,0 3 3 0,-5-3 1 16,0 0 0-16,-3 0 0 0,-1-4-11 0,-5 3-1 15,-12-3-1-15,0 0 0 0,0 0 9 0,0 0 3 16,0 0 0-16,-8 0 0 0,-9-3 11 0,0-1 2 0,-5 0 1 0,-3 0 0 16,-14 4-33-16,5-3-8 15,-9-1 0-15,1 0-8 0,-10 4 0 0,1 4 0 0,-13 3 0 0,4-3 0 16,5 4 0-16,3-1-9 0,1 1-1 0,8-1 0 15,9-3 10-15,8 4 0 0,9-4 0 0,5-1 0 16,12-3-10-16,0 0 0 0,0 0 0 0,12 4 0 16,18-4-6-16,4-4 0 0,9-3-1 0,4-1 0 15,4 4 17-15,5-3-12 0,-5-1 12 0,1 8-648 16,-5 0-123-16</inkml:trace>
  <inkml:trace contextRef="#ctx0" brushRef="#br0" timeOffset="13354.92">18620 9027 806 0,'0'0'72'0,"0"0"-58"16,0 0-14-16,-9 4 0 0,-4 0 27 0,5 0 2 16,-1 3 1-16,9-7 0 0</inkml:trace>
  <inkml:trace contextRef="#ctx0" brushRef="#br0" timeOffset="13807">18564 9077 990 0,'0'0'44'0,"0"0"8"0,0 0-41 0,0 0-11 15,0 0 0-15,0 0 0 0,0 0 128 0,0 0 24 16,0 0 5-16,0 0 1 0,0 0-75 0,0 0-15 15,0 0-4-15,0 0 0 0,9 0-31 0,8 3-6 0,-5-3-2 0,6 4 0 16,-1-4 6-16,8 0 1 16,-3 0 0-16,8 4 0 0,8 0-7 0,-4-4-1 0,9 4 0 0,4-1 0 15,8 1-12-15,1 0-4 0,0 4 0 0,3-1 0 16,1 5-8-16,4 3 0 0,0-4 0 0,1 8 8 16,-1-4-8-16,0 0 0 0,0 1 0 0,4 3 0 15,-4-4 0-15,0 4 0 0,1-4 0 0,-6 0 0 16,-7-3 8-16,3-1-8 0,-8-3 0 0,0 3 8 15,0 0-8-15,-4-3 0 0,0-4 9 0,-5 3-9 16,-4-3 13-16,0-4-1 0,-8 0-1 0,-5 0 0 16,1 0 17-16,-1 0 3 0,-8-7 1 0,0 3 0 15,-9-4-12-15,-4 8-1 0,4-7-1 0,-4-1 0 16,-4-3 30-16,-4-1 5 0,-1 1 2 0,0-4 0 16,-3 3-27-16,-5-7-4 0,4 0-2 0,-4 0 0 15,0 4-11-15,4-4-3 0,-4 4 0 0,4-4 0 0,0 4-8 16,-4 3 0-16,4-3 0 0,5 8 0 15,-5-1 0-15,4 4 0 0,9 4 0 0,0 0-11 0,-4-7 1 0,4 7 0 16,0 0 0-16,0 0 0 0,0 0-6 0,13 11 0 16,4-3-1-16,8 3 0 0,5 0-2 0,5 1 0 15,3-5 0-15,0 1 0 0,1-1 19 0,-5 1 0 16,0 0-8-16,-4-1 8 0,-8 8 0 0,-1 1 0 16,-8-5 0-16,-5 4 0 0,-12 4 16 0,-4 8 9 15,-14 3 3-15,-16 8 0 0,-18 4-7 0,-29 23-1 16,-26 14 0-16,-43 24-1185 0</inkml:trace>
  <inkml:trace contextRef="#ctx0" brushRef="#br0" timeOffset="16185.35">16141 9039 1555 0,'0'-16'68'0,"-4"9"16"0,4-1-68 0,-5 1-16 0,5-1 0 0,-4 0 0 15,-4-3 97-15,3 0 16 16,-3 3 3-16,-5-3 1 0,0 3-68 0,-4 0-13 0,-4 1-4 0,-9-1 0 15,-9 1-24-15,-3-1-8 16,-14 4 0-16,-4 4 0 0,0 4 0 0,-8 0 0 0,0 0 0 0,4-1-9 16,-5 1 20-16,9 0 4 15,1 0 1-15,7-4 0 0,-3 4 35 0,12-4 7 0,9 0 2 0,-5 3 0 16,1 1-29-16,4 4-6 16,-1-4-1-16,6 3 0 0,-6-3-24 0,5 4 0 0,1 3-14 0,-1-3 5 31,0-1-115-31,-4 1-24 0,-5-1-4 0,5-3-767 0</inkml:trace>
  <inkml:trace contextRef="#ctx0" brushRef="#br0" timeOffset="16402.68">14808 8499 1209 0,'0'0'53'0,"0"0"12"16,0 0-52-16,0 0-13 0,0 0 0 0,0 0 0 0,0 0 192 0,-9 8 35 16,1-4 7-16,-5-1 2 0,0 9-182 0,0-1-36 15,0 1-7-15,1 3-2 0,-6 0 1 0,1 4 0 16,0 0 0-16,-4 0 0 0,4-4 3 0,-5 4 1 15,1 0 0-15,-5 4 0 0,1 7-14 0,-1 4 8 16,-4 8-8-16,5 4 0 0,-10 7 0 0,5 4 0 16,5 8 0-16,3-1 0 0,10 8 0 0,12-11 0 15,8-4 0-15,18-4-10 0,17 0 10 0,16-7-8 16,14-8 8-16,8-4-8 0,9-7 8 0,8-1 0 16,13-7 0-16</inkml:trace>
  <inkml:trace contextRef="#ctx0" brushRef="#br0" timeOffset="25744.54">19867 5924 403 0,'0'0'17'0,"0"0"5"0,0 0-22 0,0 0 0 16,5-7 0-16,-1 3 0 0,-4 4 176 0,4-12 32 15,0 1 5-15,-4 3 2 0,0 8-111 0,5-7-23 16,-5-1-4-16,0 8-1 0,0 0-18 0,0 0-4 0,-5-4-1 16,1-3 0-16,-4 3-8 0,-1 0-1 0,-8 0-1 0,0 4 0 15,0 0-3-15,-5 4 0 0,-3 0 0 0,-5 4 0 16,-9-5-32-16,5 5-8 0,-4 3 0 0,4-3 0 15,-5 3 0-15,5 1-11 0,0-1 3 0,0 4 0 16,-5 1 8-16,5-1-10 0,-5 0 10 0,5 4-10 16,-4 4 10-16,-1 0-8 0,-3 3 8 0,-1 4-8 0,4 1 8 0,1 3 0 15,-1 0-9-15,1 4 9 16,4 4 0-16,-5-4 0 0,5 8-9 0,4-1 9 16,-8 1 0-16,8-1-8 0,0 5 8 0,4 3 0 15,1 0-8-15,3 0 8 0,1 0 0 0,4 1 0 16,8-1 0-16,1-8 0 0,4 1 0 0,4-4 9 15,4 3-9-15,4-7-11 0,9 4 3 0,1-4 0 0,11 4 8 0,1-4 0 16,5 0 0-16,12-4-8 16,4-4 8-16,9-3 0 0,4-4 0 0,4-4 0 0,0-8 0 0,9-7 0 15,-4-4 8-15,8-8-8 0,5-3 12 16,-5-8-1-16,-4-4-1 0,0-4 0 0,-5-7 10 0,1 0 3 0,-9-8 0 16,0 1 0-16,-4-13 17 0,0 1 3 15,0-8 1-15,-5-3 0 0,1-8 8 0,-9-4 3 16,-4 4 0-16,-5 3 0 0,-4-7-9 0,-8 8-2 0,-13-4 0 0,-5 0 0 15,-8 7-6-15,-4 4-2 16,-13 0 0-16,-9 8 0 0,-8 0 0 0,-17 0-1 16,-9 0 0-16,-26 11 0 15,-12 0-93-15,-30 12-18 0,-34 11-4 0,-39 23-680 0,-39 18-136 0</inkml:trace>
  <inkml:trace contextRef="#ctx0" brushRef="#br0" timeOffset="33627.74">15415 11424 1612 0,'-13'-4'144'0,"0"-4"-116"0,0 1-28 0,-4 3 0 16,-4 0 103-16,-1 0 14 15,1 1 3-15,0 6 1 16,-5 1-158-16,-4 11-32 0,0 1-7 0</inkml:trace>
  <inkml:trace contextRef="#ctx0" brushRef="#br0" timeOffset="34136.68">16419 11397 1497 0,'-13'-11'66'0,"9"7"14"0,-1 0-64 0,-7 4-16 0,-1 0 0 0,4 0 0 15,9 0 126-15,0 0 22 0,-8 4 4 0,8-4 0 16</inkml:trace>
</inkml:ink>
</file>

<file path=ppt/ink/ink4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1:03:43.222"/>
    </inkml:context>
    <inkml:brush xml:id="br0">
      <inkml:brushProperty name="width" value="0.05292" units="cm"/>
      <inkml:brushProperty name="height" value="0.05292" units="cm"/>
      <inkml:brushProperty name="color" value="#FF0000"/>
    </inkml:brush>
  </inkml:definitions>
  <inkml:trace contextRef="#ctx0" brushRef="#br0">6855 4485 1843 0,'-13'-34'81'0,"9"22"18"0,-5-7-79 0,-3 4-20 15,3 0 0-15,1 0 0 0,8-4-12 0,-13 3-7 16,8 5-1-16,1 0 0 0,4 11 20 0,0 0-10 16,-4-4 10-16,4 4-8 0,0 0-8 0,0 0 0 15,0 11-1-15,0 4 0 0,4 1 5 0,0 3 0 16,-4 0 1-16,9 3 0 0,0 5 11 0,3 0-13 0,5-1 5 0,-4 5 8 16,9-1-11-16,-1 4 11 15,5 0-8-15,8 8 8 0,-4-8 0 0,0 8-10 16,4 4 10-16,0-5 0 0,4 9 0 0,-3-1 0 15,-5 0 0-15,8 1 0 0,-4 3 0 0,5 0 8 0,-5 0 0 16,4 1 1-16,-3 6 11 0,-1-3 3 0,4 4 0 0,-4 0 0 16,1 0 5-16,-1-4 0 0,4-4 1 0,-4 0 0 15,1 4-20-15,-1-8-9 0,0-3 8 0,4 3-8 16,-8-3 15-16,-4-1-3 0,-5-10 0 0,1 3 0 16,3-1 2-16,-8 1 0 0,0-11 0 0,-8 3 0 15,0-3-2-15,-5 0 0 0,-4-8 0 0,0-4 0 16,-4 0 10-16,-1 0 2 0,1-3 0 0,-9-1 0 15,-4-3 14-15,0-5 3 0,0 1 1 0,-9-4 0 16,-4-4-7-16,-4 1-2 0,0-9 0 0,-4-3 0 16,-1 0-17-16,1-4-3 0,-5-4-1 0,4-4 0 0,1-3-4 15,0 7-8-15,3-3 11 0,-3 3-11 0,4 0 33 0,8 4 0 16,0 0 0-16,5 4 0 0,0 4-25 0,8 3-8 16,4 0 0-16,1 1 0 0,-1 7 0 0,9 0 0 15,0 0 0-15,0 0 0 0,4 11 0 0,9 1-12 16,-8 7 3-16,12 3 1 0,4 1-8 15,0 7-2-15,1 8 0 0,8-3 0 0,4 3 18 0,4-4-12 16,-8 0 12-16,9-4-10 0,-5-7 10 0,4 0 0 16,5-8 0-16,-9-7 0 0,-4-8 0 0,9-8 11 15,-5-11-1-15,0-11 0 0,4-8 35 0,-8-15 7 0,13-8 2 0,-9-8 0 16,5-10-10-16,-9-5-1 0,-5-7-1 16,-3-4 0-16,3 0-32 0,-12-4-10 15,0 1 0-15,-13 6 0 16,0 5-118-16,-9-4-30 0</inkml:trace>
  <inkml:trace contextRef="#ctx0" brushRef="#br0" timeOffset="4497.54">18030 5655 691 0,'0'0'30'0,"0"0"7"0,0 0-29 0,0 0-8 0,0-8 0 0,0 8 0 16,0 0 112-16,0 0 22 0,-4-8 4 0,4 8 1 15,-5-7-70-15,5 7-13 0,0 0-4 0,0 0 0 16,0 0-19-16,-8 4-4 0,-1 3-1 0,1 5 0 16,-5-1-9-16,0 0-3 0,0 8 0 0,-4 4 0 0,-4 4 0 0,-5-1 0 15,-4 8 0-15,-8 4 0 0,-1 0-4 0,-4 8-2 16,-8 0 0-16,4 3 0 0,-4 4 7 0,0 0 2 15,-5 0 0-15,9 1 0 0,-4-9-1 0,4 1 0 16,0-4 0-16,8-4 0 0,-3-4 9 0,12-4 1 0,0-3 1 0,0-1 0 16,8-3-8-16,1 4-1 15,4-8-1-15,4 3 0 0,-4 1-19 0,0-4 10 0,4-4-10 0,0 4 8 16,5-3-8-16,-5-1 8 16,0-4-8-16,0 1 8 0,5-1-8 0,-5 0 0 15,4-3 0-15,1 0 0 0,-1-1 0 0,5 1 0 16,-4-4 0-16,8-4 0 0,0 0-12 0,0 0 1 15,0 0 1-15,-5 0 0 0,-3-4 10 0,-1 4-10 0,9-8 10 0,-4 1-10 16,-5 3 10-16,9-4 0 0,-4 1 0 0,0-5 0 16,0 1 0-16,-1-1 0 15,-3 1 0-15,3-4 0 0,-3 3 10 0,4-3 4 0,-5-4 1 0,5 0 0 16,-5-4 9-16,5 1 1 0,0-1 1 0,-1 0 0 16,1 0 3-16,0 0 1 0,0 1 0 0,4 7 0 0,-5-1-4 15,5 1-1-15,0 0 0 0,5 7 0 16,-5-3-9-16,0 7-1 0,0 4-1 0,0 0 0 15,0 0-14-15,0 0-8 0,8 19 8 0,-4 0-13 0,1 8 1 0,-1 3 0 16,-8 4 0-16,4 4 0 16,-5 4 12-16,1 4 0 0,0-8 0 0,0 3 0 15,-1-6 0-15,1-5 0 0,4-3 0 0,4-8 0 16,5-4 0-16,4 0 0 0,8-8 9 0,9-7-9 16,17-7 13-16,9-8-3 0,20-4-1 0,18-15-681 15,22-16-136-15</inkml:trace>
  <inkml:trace contextRef="#ctx0" brushRef="#br0" timeOffset="14690.81">13603 11686 1497 0,'0'0'133'0,"-5"-4"-106"16,-3 0-27-16,4 0 0 0,-5 1 144 0,5-1 24 15,-1 0 5-15,5 4 1 0,-4-4-129 0,4 4-25 16,0 0-6-16,0 0-1 0,0 0-13 0,0 0 9 15,0 0-9-15,0 0 8 0,9 8-8 0,4-4-11 16,-1-1 3-16,1 5 0 0,4-4 8 0,5 3-8 0,-1-3 8 0,5 4-8 16,4-1 8-16,4-3 0 15,-4 0 8-15,4 0-8 0,4 3 0 0,1-3 0 16,4 4 0-16,-5-4 0 0,5-1 0 0,-1 1 0 0,1 0 0 16,-4 0 0-16,3 0 12 0,1 3-3 15,4-3 0-15,-4 0 0 0,0-4 7 0,-1 0 0 0,1 0 1 0,0 0 0 16,-5 0 5-16,1-4 1 15,-9 0 0-15,4 4 0 0,-4-4 2 0,0-3 1 0,-5 3 0 0,1-4 0 16,-9 1-6-16,4 3-2 0,-4 0 0 0,-4-3 0 16,-4 3-9-16,-1-4-1 0,1 4-8 0,-9 4 12 15,0 0-2-15,0 0-1 0,0 0 0 0,0 0 0 16,-9-7-1-16,-3 3-8 0,-6-4 12 0,6 5-4 16,-14-1-8-16,5 4 0 0,-9-4 9 0,0 4-9 15,-4 0 8-15,-5 0-8 0,5-4 10 0,-9 4-10 16,0-4 10-16,-4 4-10 0,5 0 10 0,-1 0-10 0,-4 0 8 0,4-3-8 15,5 3 0-15,-1 0 9 0,5 0-9 0,0 0 0 16,4 3 0-16,0-3 0 16,0 0 0-16,5 0 0 0,3 0 0 0,1 4 0 15,4-4 0-15,0 0 0 0,0 0 8 0,0 4-8 0,8-4 0 0,-4 4-14 16,5-4 3-16,3 4 1 0,5-4 10 0,0 0 0 16,0 0 0-16,0 0 0 0,0 0-9 0,13 3 0 15,4-3 0-15,0 4 0 0,5-4 9 0,-1 0-8 16,5 0 8-16,-1-4-8 0,5 1 8 0,-4-1 0 0,4 4 0 0,0-8-8 15,0 4 8-15,0-3 0 0,-1-1 0 0,1 1 0 16,0 3 0-16,4 0 0 16,-8-4 0-16,0 5 0 0,-5-1 0 0,-4 0 8 15,5 4-8-15,-5 0 0 0,0 0 0 0,-4 0 0 16,-1 0 0-16,1 0 0 0,-13 0 0 0,0 0 8 0,0 0-8 16,0 0 0-16,0 0 9 0,0 0-9 15,-13 4 12-15,1 0-12 0,-1-1 32 0,-9 1 0 0,-12-4 0 0,-4 4 0 16,-1-4-17-16,-8 0-4 0,0 0-1 0,-8-4 0 15,-1 4 6-15,-4 0 0 0,5-4 1 0,-5 4 0 16,4-3-17-16,5 3 0 0,4 0 0 0,9-4 0 16,-1 4-176-1,9 0-43-15</inkml:trace>
  <inkml:trace contextRef="#ctx0" brushRef="#br0" timeOffset="15502.69">16312 11895 1656 0,'-26'0'73'0,"18"0"15"0,-9-4-70 0,4 0-18 0,4 0 0 0,1 4 0 15,-1-4 52-15,1 1 8 0,8 3 0 0,0 0 1 16,0 0-21-16,0 0-4 0,0 0 0 0,8-4-1 15,5-4-25-15,0 8-10 0,4-4 8 0,9 1-8 0,-1 3 0 0,9 0 0 16,5 0 0-16,4-4 0 16,4 4 0-16,4-4 0 0,0 0 0 0,5 4 0 0,-1-7 8 0,1 3 0 15,4 0 0-15,-5 0 0 0,1 4 10 0,-1-7 2 16,1 3 0-16,-5-4 0 0,0 5 16 0,-8-5 3 16,-4 0 1-16,-5 5 0 0,0-1-6 0,-4 0-1 15,-9-4 0-15,1 5 0 0,-5-1 5 0,-4-4 1 16,-1 1 0-16,-3 3 0 0,-9 4-21 0,0 0-4 15,0-12-1-15,-4 1 0 0,-9 3 8 0,0 1 2 16,-8 3 0-16,-5-4 0 0,-8 1-12 0,-9 3-3 16,-8 0 0-16,-9 4 0 0,0 4-8 0,-8 0-11 15,-1 0 3-15,5 3 0 0,0 5 0 0,9-5 0 16,-1 5 0-16,9-5 0 0,4 5 8 0,9-5-12 0,9 1 12 16,7 3-12-16,1-7-8 0,9 4-1 0,3-1-1 0,5-7 0 31,9 12-18-31,4-1-4 0,13-4-1 0,-1 1 0 0,5 0 28 0,9-5 5 0,-1 1 2 0,9-4 0 15,9 4 10-15,-1-4 0 0,5-4 0 0,0-3 0 16,-5-1 8-16,5-3 0 0,-4-1 0 0,-1 1 0 16,-3 0 4-16,-5-1 0 0,0-3 1 0,-5 0 0 15,-3 3 1-15,-5-3 0 0,-4 4 0 0,-5-4 0 16,-3 3 10-16,-5 1 1 0,-4 3 1 0,-9 1 0 16,0-1 8-16,-4 0 2 0,-8 5 0 0,-9-5 0 0,-13 4-23 0,-13 0-4 15,-17 8-1-15,-25 8-804 16,-26 14-160-16</inkml:trace>
  <inkml:trace contextRef="#ctx0" brushRef="#br0" timeOffset="19677.16">16500 10113 1738 0,'-30'-22'77'0,"17"18"16"0,0-4-74 0,13 8-19 0,-12-4 0 0,12 4 0 16,0 0-136-16,0 0-30 16,0 0-6-16,0 0-2 0</inkml:trace>
  <inkml:trace contextRef="#ctx0" brushRef="#br0" timeOffset="38338.53">16419 3649 172 0,'8'-4'8'0,"-8"4"1"0,0 0-9 0,0-7 0 0,9 3 0 0,-5-4 0 16,0 5 288-16,5-5 55 0,-5 0 11 0,5 1 2 15,4-1-232-15,-5 1-46 0,1 3-10 0,3-8-1 16,1 5-23-16,0 7-5 0,0-8-1 16,4 4 0-16,0-3-22 0,-4-1-5 0,4 4-1 0,-4-3 0 15,4 7-10-15,0-8 0 0,0 4 0 0,0 1 8 16,0-1-8-16,0-4 0 0,1 4 9 0,-1 1-9 16,0-1 8-16,-4 0-8 0,4 4 8 0,4 0-8 15,-4-4 15-15,0 4-2 0,5-4 0 0,3 4 0 0,-3 0 7 0,-1 0 2 16,0 0 0-16,5 4 0 15,0-4-11-15,3 4-3 0,-3-4 0 0,4 4 0 16,0 0-8-16,4-1 8 0,-8-3-8 0,8 4 8 16,-4 4-8-16,0-8 12 0,0 7-12 0,0-7 12 15,0 4 0-15,4 4 1 0,-4-8 0 0,4 0 0 16,0 0 4-16,4 4 1 0,1-4 0 0,4 0 0 0,4 0-2 16,0 0 0-16,0 3 0 0,0-3 0 15,0-3-4-15,0 3 0 0,0-4-1 0,-5 4 0 0,5 0-11 16,-4 0 12-16,0 0-12 0,0 0 12 0,4-8-12 0,0 8 0 15,-5 0 9-15,5 0-9 0,0-4 10 0,0 4-2 16,0 0-8-16,0 0 12 0,0-3-12 0,0 3 0 0,0-4 0 0,5 4 0 16,-5 0 0-16,8-8 9 0,1 4-9 0,-1 4 12 15,5-7-12-15,0 3 0 0,-9 4 0 0,5-4 0 16,-5 0 24-16,0 1 7 16,5-1 1-16,-5 4 0 0,1-4-32 0,-1 4-12 15,0 0 1-15,-4 0 0 0,-4 4 11 0,4 0 14 16,4-4-3-16,-4 3-1 0,-4 1-10 0,4 0 0 0,-4 4 0 0,-1-5 0 15,1 9 0-15,0-8 0 16,0-1-12-16,-1 1 12 0,1 4 0 0,4-4 0 0,-4-4 0 0,-1 3 0 16,5-3 13-16,5 4-2 15,-5-4-1-15,0 0 0 0,0-4 5 0,0 4 1 0,4-7 0 0,0 7 0 16,1-8-2-16,-5 4 0 0,4-3 0 0,-4 7 0 16,4 0 9-16,-4-12 1 0,0 9 1 0,0-1 0 15,-4 4-25-15,0 0 8 0,-5 0-8 0,1 0 0 16,-1 0 0-16,-4 4 0 0,5-1 0 0,-5-3 0 15,4 0 0-15,1 4 0 0,-1 4 0 0,1-8 0 16,-1 0 0-16,1 0 13 0,3 0-1 0,-3 0-1 16,-1-8-11-16,-3 8 0 0,3-4 0 0,-4 1 8 15,-4-1 0-15,0 0-8 0,0 4 12 0,0 0-4 16,0 0 6-16,-5 0 1 0,1 0 0 0,-5 0 0 16,5 0-15-16,0-4 0 0,-5 4 0 0,5 0 0 15,-5 0 28-15,0 0 2 0,5 0 1 0,-5 0 0 16,-8 0-20-16,4 0-11 0,-4 0 12 0,4-4-12 0,-4 4 14 0,4-3-4 15,-4-1-1-15,0 0 0 0,0 4-1 0,-5-4 0 0,-8 4 0 0,9-4 0 16,-9 4 0-16,8-7-8 16,-4 3 12-16,-4 4-4 0,0 0-8 0,0 0 0 15,0 0 0-15,0 0 8 16,0 0-78-16,0 0-16 0,0 0-3 0,-4-4-1181 16</inkml:trace>
  <inkml:trace contextRef="#ctx0" brushRef="#br0" timeOffset="41070.78">9411 4268 1681 0,'0'-15'74'0,"0"15"16"0,0 0-72 0,0 0-18 0,0 0 0 0,0-4 0 15,4 0 0-15,0-7 0 16,9 7 0-16,-13 0 0 0,0 4 0 0,13 0 0 0,-5 0 0 0,5 0 0 15,-4 0 0-15,3 0 0 0,6 0 0 0,-14 4 0 16,4 0 0-16,5 0 0 16,0 3 0-16,0-7 0 0,0 8 0 0,4-4 0 0,-4 3 8 0,4-3-8 15,0 4 0-15,0-1 0 16,8 1 0-16,5-4 0 0,-4 0 0 0,4 3 0 0,-4-3 0 0,12 4 0 16,-8-5 23-16,13 5 7 0,-9 0 2 0,4-5 0 15,5 1-13-15,-4 0-3 0,3 0 0 0,1-4 0 16,0 0 2-16,-1 4 0 0,1-4 0 0,0 0 0 0,8 3-8 15,-4 5-2-15,0-8 0 0,4 4 0 0,-4 0-8 16,1-1 0-16,-1 5 0 0,-5-4 8 16,-3 0 10-16,3-1 2 0,5 5 0 0,-4-8 0 15,-4 0-11-15,8 0-1 0,4 0-8 0,-8 0 12 16,-9 0 13-16,9-8 3 0,12 8 0 0,1-3 0 0,-9 3 0 16,0 0 0-16,4 0 0 0,-4-4 0 15,9 0-28-15,-9 4 0 0,-5-8 8 0,10 5-8 0,12-1 0 0,-13 4 12 16,-13 0-12-16,5 0 12 0,8 0-12 0,-4 0 12 15,-8 4-12-15,-1-1 12 16,-3 5-4-16,3-4 0 0,5 0 0 0,-9-1 0 0,0 5-8 0,0-8 0 16,13 0 0-16,-4 4 0 0,-5-4 0 0,1 0 10 15,8 0 1-15,4 0 0 0,0 0-3 0,-3-4 0 16,-10 4 0-16,0 0 0 0,9 0 0 0,-4-8 0 16,-4 5 0-16,-1-1 0 0,1 0-8 0,-1-4 0 15,5 1 0-15,-5 3 0 0,1-4 18 0,-1 5 2 16,-4-5 0-16,5 4 0 0,3 4-10 0,-7-4-2 15,3 4 0-15,-8 0 0 0,4 0-8 0,-4-3 0 16,0 3 9-16,4 0-9 0,-4 0 0 0,0 0 0 16,0 0 0-16,0-4 8 0,0 0-8 0,0 0 9 0,4 0-9 15,-4 1 10-15,4-5 0 0,-4 4 0 0,0 0 0 0,0 1 0 16,4-5 1-16,-4 4 0 0,4 4 0 0,0-4 0 16,-4 1 12-16,0-5 2 0,0 8 1 0,-4-4 0 15,-1 4-26-15,1-4 0 0,0 4 0 0,-1 0 0 16,-3 0 0-16,3 0 0 0,1 0 0 0,-5 0 0 0,5 0 0 15,-1 0 0-15,1-7 0 0,-5 3 0 16,5 4 0-16,0-4 0 0,-5 4 0 0,5 0 0 16,-5 0 0-16,0 0 0 0,-3 0 0 0,7 0 0 15,-3 4 0-15,-1-4 0 0,0 0 0 0,1 0 0 16,-1 4 0-16,0-4 0 0,1-4 0 0,-1 8 0 0,1 3 0 16,-5-7 0-16,4 0 0 0,0 0 0 0,-4 0 0 0,5 0 0 15,-5 4 0-15,9-4 0 0,-9-4 0 0,0 4 0 16,4 0 0-16,0 0 0 15,-3-7 11-15,3 7-3 0,0 7-8 0,1-7 12 0,-1-7-12 0,0 3 0 16,-4 4 0-16,5 0 0 0,-1-4 0 0,1 0 0 16,-1 4 0-16,5-7 0 0,-5 3 8 15,5 4-8-15,-1-4 0 0,1 0 9 0,-5 4-9 0,1 0 0 16,-1-7 0-16,0 3 0 0,5 4 0 0,-9 0 0 16,4-8 0-16,1 8 0 0,-1 0 0 0,1 0 0 0,-5 0 0 15,4-7 0-15,0 3 8 0,1 4-8 0,-5 0 0 0,4 0 8 16,-8 0-8-16,8 0 0 15,-4 0 0-15,5 0 0 0,-1-4 0 0,1 1 0 16,-5 3 8-16,4 0-8 0,-4 0 0 0,4 0 8 16,1-4-8-16,-1 4 0 0,-4 0 0 0,5 0 0 0,-5 0 0 0,0 0 0 15,-4-4 0-15,4 4 0 0,-4-4 0 0,-1 4 0 16,1 0 0-16,-4 0 0 16,-1 0 0-16,5 0 0 0,0 0 0 0,0 0 0 0,-5 0 0 0,5-4 0 15,-4 8 0-15,-1-4 0 0,5-4 0 0,0 4 0 16,0 0 0-16,-5 0 0 0,5 0 0 0,0 0 0 0,0 0 0 15,0 0 0-15,-1 0 0 0,1 0 0 16,0 0 0-16,0 0 0 0,0 0 0 0,-5 4 0 16,5-4 0-16,0 4 0 0,0 0 0 0,4-4 0 15,-4 0 0-15,-1 0 0 0,5 0 0 0,-4 0 0 16,0 0 0-16,4 4 0 0,0-4 0 0,0 3 0 16,0 1 0-16,-4-4 0 0,4 0 0 0,5 4 0 15,-1 3 0-15,-4-7 0 0,0 4 0 0,5 0 0 16,-1-4 0-16,0 4 0 0,-3 3 0 0,3-3 0 15,-4 0 0-15,4-4 0 0,1 0 0 0,-1 4 0 16,-4-4 0-16,0 0 0 0,5 0 0 0,-1 0 0 0,0 0 0 0,-4 7 0 16,5-7 0-16,-1 0 0 15,5 0 0-15,-5-7 0 0,5 3 0 0,-1 4 0 16,5 0 0-16,-4-4 0 0,-5 4 0 0,1 0 0 0,3-4 10 0,1 4-10 16,4 0 12-16,-4 0-12 0,-1 4 0 0,1-4 0 15,0 0 0-15,-1 4 0 0,5 0 0 0,-4-4-9 16,-5 7 9-16,9-14 0 0,-4 7 0 0,4 7 0 15,-5-7 0-15,5 0 0 0,0 0 0 0,0 0 0 16,0 0 0-16,0 0-8 0,4 0 8 0,-4 0 0 16,4 0 0-16,-4 0 0 0,0 4 0 0,4-4 0 15,0 0 0-15,-4 0 0 0,4 0 0 0,-4 4 8 16,0-4-8-16,4 0 8 0,-8 0-8 0,4 0 0 0,0 0 0 0,0 0 0 16,0-4 0-16,-5 4 0 0,5-4 0 0,0 4 0 15,4 0 0-15,-4 0 8 0,-4 0-8 0,4 0 8 16,-9 0-8-16,5 0 0 0,-1 0 0 0,-3 0 0 15,3 0 0-15,1 0 0 0,4 0-8 0,-4 0 8 16,-5 0 0-16,5 8 0 0,-1-8 0 0,-3 0 0 0,3-4 0 0,1 4 0 16,-5-4 0-16,5 4-8 15,-5 0 8-15,5 0 0 0,-5 0 0 0,1-7 0 16,3 3 0-16,1 4 0 0,-5 0 0 0,5-4 8 0,-5 0-8 16,5 4 0-16,0 0 0 0,-1 0 0 0,5 0 0 0,-4 0 0 15,4 0 0-15,-5-7 8 16,1 7-8-16,0-4 0 0,-1 8 0 0,1-4 0 15,-5 0 0-15,1 0 0 0,3-4 0 0,-3 4 0 16,-1 0 0-16,0 0 0 0,1 0 0 0,-1 0 0 0,5 4 0 0,-5-4 0 16,0-4 0-16,1 4 0 0,-1 0 0 0,5-4 0 15,-5 0 0-15,5 4 0 0,-5 0 0 0,1 0 0 16,3 0 0-16,-3 4 0 0,-1-4 0 0,0 4 0 16,1-4 0-16,3 4 8 0,-3 3-8 0,-1-7 0 15,0 0 0-15,1 4 0 0,-1-8 0 0,1 4 0 16,-5 4 0-16,0 0 0 0,4-4 0 0,-4 0 0 15,0 0 0-15,0 4 0 0,5-4 0 0,-5 7 0 16,0-7 0-16,4 0 0 0,-4 0 0 0,0 0 0 0,5 0 0 0,-1 0 0 16,-4 4 0-16,5-4 0 0,3-4 0 15,1 4 0-15,-5 4 0 0,5-4 0 0,-5 4 0 16,-4-4 0-16,9 0 0 0,0 0 0 16,-5 0 0-16,0 4 0 0,1-4 0 0,-1 7 0 0,1-7 0 0,-1 4 0 15,0-4 0-15,1 0 0 0,-5 0 0 0,4 0 8 16,0 4-8-16,1-4 0 0,-5 4 0 0,4-4 0 0,1-4 0 15,-5 4 0-15,0 0 0 0,4-4 0 16,-4 0 0-16,5 4 0 0,-5 0 0 0,4-7 8 16,-4 7-8-16,9 0 0 0,-9 0 0 0,4-4 0 15,-4 4 0-15,0 0 0 0,-4 11 0 0,4-11 0 16,-4 0 0-16,4 0 0 0,0 0 0 0,5 0 0 16,-5 0 0-16,0 0 0 0,4 4 0 0,1-4 0 0,3 4 0 0,-3 4 0 15,-1-8 0-15,-4 3 0 16,5 1 0-16,3-4 0 0,-3 0 0 0,-1 4 8 15,0 0-8-15,1 0 0 0,3-4 0 0,-3 0 0 16,3 0 0-16,1 0 0 0,-5 3 0 0,1 1 0 16,-1-4 0-16,5 0 0 0,-1 4 0 0,1 0 0 0,-5 0 0 0,1-4 0 15,3 3 0-15,1 1 0 0,0-4 0 0,3 0 0 16,-3 0 0-16,0 0 0 0,-1 0 0 0,-3 4 0 16,-1 0 0-16,5 0 0 0,-9-4 0 0,4 3 0 0,1-3 0 0,-5 0 0 15,4 0 0-15,-4 0 0 16,0-3 0-16,0 3 0 0,0-4 8 0,-4 0 0 15,4 4 0-15,0 0 0 0,-8 0-8 0,4 0 0 16,-5 0 0-16,5 0 0 0,-4 0 0 0,-1 0 0 16,-8 0 0-16,0 0 0 15,0 0-34-15,0 0-8 0,0 0-2 0,0 0-781 16,-17 4-157-16</inkml:trace>
  <inkml:trace contextRef="#ctx0" brushRef="#br0" timeOffset="46890.24">11603 11340 115 0,'-13'15'10'0,"4"1"-10"16,14-1 0-16,-10 0 0 0,-7 4 84 0,12-4 16 0,4 0 2 0,0 0 1 15,-8 1-64-15,-5-1-13 0,1 0-2 0,8-4-1 16,4 5-15-16,-4-5-8 0,-13 4 8 0</inkml:trace>
  <inkml:trace contextRef="#ctx0" brushRef="#br0" timeOffset="47280.64">10966 12229 633 0,'0'0'56'0,"0"0"-44"16,0 0-12-16,0 0 0 0,-9-8 194 0,9 8 37 16,0 0 7-16,-4-7 2 0,-4-5-148 0,8 5-28 15,4-1-7-15,0 4-1 0,0-3-32 0,-4 7-6 16,0-8-2-16,5 1 0 0,8 3-16 0,-5-4 0 15,-8 8 0-15,0 0 0 0,9-4 0 0,-1 4 0 0,-8 0 0 0,0 0 0 16,0 0 0-16,0 0-9 16,0 0 9-16,0 0 0 0,0 0 0 0,0 0 0 15,0 0 0-15,0 0 0 0,0 0 0 0,0 0 0 16,0 0 0-16,0 0 0 0,0 0 0 0,0 8 9 16,0-8 0-16,4 8 0 0,5-1 7 0,-9-7 0 0,0 0 1 0,0 0 0 15,0 0-1-15,0 0-1 0,0 0 0 0,0 0 0 16,0 0-15-16,0 0 0 0,0 0 0 15,0 0 0 1,-9 8-100-16,9-8-22 0</inkml:trace>
  <inkml:trace contextRef="#ctx0" brushRef="#br0" timeOffset="58139.94">11338 7531 57 0,'30'0'0'0,"-30"0"0"0,0 0 0 0,0 0 0 15,0 0 59-15</inkml:trace>
  <inkml:trace contextRef="#ctx0" brushRef="#br0" timeOffset="59066">11359 7671 172 0,'0'0'8'0,"0"0"1"0,-4 4-9 0,4-4 0 16,0 0 0-16,0 0 0 0,0 0 100 0,0 0 19 16,4 11 3-16,0 1 1 0,-4-12-111 0,0 0-23 15</inkml:trace>
  <inkml:trace contextRef="#ctx0" brushRef="#br0" timeOffset="59215.88">11363 7698 1321 0,'-38'0'58'0,"25"-4"13"0,0 4-57 15,5-4-14-15,4 4 0 0,-9 0 0 0,-4 0 22 0,8 4 2 0,9-4 0 0,0 0 0 16</inkml:trace>
  <inkml:trace contextRef="#ctx0" brushRef="#br0" timeOffset="69227.59">19397 5541 979 0,'-4'-8'87'0,"-5"0"-70"0,1-3-17 0,4 0 0 15,-5 3 61-15,9 4 9 0,0 4 2 0,0 0 0 16,0 0-41-16,4-11-8 15,5 7-2-15,4-4 0 0,0 5-12 0,8-1-9 0,0-4 12 0,13 4-12 16,9-3 12-16,4-5-12 0,9 5 12 0,8-5-12 16,8 1 12-16,10-4-12 0,-1 0 12 0,13-4-12 15,4 0 16-15,13-4-4 16,5 8-1-16,-1-8 0 0,9 0-11 0,0 4 10 0,4-11-10 0,5 7 10 16,-5-4 0-16,4 5 0 0,5-9 0 0,0 5 0 15,-1-9 13-15,1 1 2 0,0-7 1 0,4 10 0 16,0-7 8-16,-4 8 2 0,-9-1 0 0,0 1 0 15,0 7-16-15,-4 0-4 0,-4 1 0 0,-9 3 0 16,-8 7-16-16,-1-3 0 0,-4 4 0 0,-4 3 0 16,-12 8 0-16,-5-11 16 0,-5 7-3 0,-8 0-1 15,-8 4-12-15,-1 0 0 0,-12 0 0 0,4 0-10 16,-4 0 26-16,-5 0 6 0,1 4 1 0,-5-4 0 16,-4 0 18-16,0 4 4 0,0 7 1 0,-9-11 0 0,5 8-23 0,-5-5-5 15,-4 9-1-15,0-1 0 0,5-3-1 0,-5 7-1 16,-4 4 0-16,4-4 0 15,0 4-15-15,0 4 11 0,0-4-11 0,-4 4 10 0,4 0-10 0,0 3 0 16,-4 5 0-16,0-1 0 0,-5 0 0 0,5-3 0 16,-4 7 0-16,3-4 0 0,-7 1 0 0,3-1 0 15,1 4 9-15,-5-3-9 0,5-1 0 0,-5 1 9 0,0 3-9 0,5 0 0 16,-1 0 8-16,1 0-8 0,-5 4 0 0,0 0 0 16,5 0 0-16,-1 0 0 0,1-4 8 15,-5 1-8-15,0-1 0 0,5 0 0 0,4-4 0 0,-9 4 0 16,-4 4 0-16,4-3 0 0,5-1 0 0,-1 0 0 15,1 4 0-15,0-4 0 0,3 0 0 0,1 1 0 16,4 3 8-16,0-1-8 16,-8-2 0-16,8-1 0 0,9 0 0 0,-5 0 0 15,-8-3 0-15,-5 3 0 0,9-4 20 0,-4 1-4 0,4-1 0 16,-4 0 0-16,-13 1-24 0,13-5-6 0,8 5-1 0,-8-1 0 16,-9-3 23-16,1 3 4 0,12 0 0 0,0 1 1 15,-9-1-13-15,5-3-15 0,0-1 3 0,4 5 1 16,0-5 11-16,-4 5 0 0,-9-5 0 0,5-3 0 15,8 4 0-15,-4-5 0 0,-9 1 0 0,5-4 0 16,-5 4 0-16,5 0 12 0,3-4-4 0,-7 4 0 16,-1-4 0-16,0 0 1 0,9-4 0 0,-9 8 0 0,-4-4-1 0,5 3-8 15,3-3 12-15,1 4-4 0,-5 0-8 0,0 0 12 16,-4-4-12-16,9 7 12 0,-1 1-12 0,-3 3 12 16,-10-7-12-16,5 0 12 0,9 3-12 0,-5 1 8 15,-8-4-8-15,0 3 8 16,-1 1-8-16,10-4 0 0,-5 3 9 0,-5 1-9 15,1-8 0-15,0 7 0 0,12-3 0 0,-8 4 0 0,-4-4 0 0,4 3 0 16,4 1 0-16,1-4 0 0,-1 3 0 0,0 5 0 16,-4-1 0-16,0-3 0 0,13 3 0 0,-9 0 0 15,-8 1 0-15,4 3 8 0,4-4-8 0,0 1 0 16,-4-1 0-16,-4 0 0 0,0 1 0 0,8-1 0 16,0 1 0-16,-8-1 0 0,-4-3 0 0,8-1 0 15,8 1 0-15,-4 3 8 0,-8 0-8 0,0-3 0 0,8 3 0 0,-4-3 0 16,4 3 12-16,-4 1-1 0,-4 3-1 0,4-4 0 15,4 1 1-15,-4-1 0 0,-8 1 0 0,4-1 0 16,4 0-3-16,-5 1-8 0,-3 3 12 0,-1-4-4 16,1-3-8-16,3-1 0 0,10 5 9 0,-14-1-9 15,-4 1 8-15,9-5-8 0,0 5 8 0,4-5-8 16,-4 8 0-16,-1-3 8 0,-3 3-8 0,8-4 0 16,4 1 0-16,-4 3 0 0,-9 4 0 15,9-4 8-15,9 0-8 0,-9 0 0 0,0-3 0 0,-4 7 0 16,-1-4 0-16,5 0 0 0,-4 0 8 0,0 4-8 15,-5-4 12-15,5 4-3 0,4 0 0 0,0 4 0 16,-13 4-1-16,5-1-8 0,3-3 12 0,1 4-4 16,-4 3 3-16,-1-3 0 0,1-5 0 0,3 5 0 15,5-4 1-15,-8 3 0 0,-5-3 0 0,9 4 0 16,-1-5 2-16,1 5 1 0,-5 7 0 0,-3-3 0 16,3-1-15-16,5-3 11 0,-5 3-11 0,-4 0 10 0,-4 1-10 0,5-1 0 15,7-3 0-15,1-1 0 0,-13 1 0 0,0-1 0 16,8-3 0-16,5 4 0 0,-5-1 0 0,5 1 0 15,-9-1 8-15,13-3-8 16,5 0 12-16,-5 0-2 0,-9-4-1 0,9 0 0 0,9 0 0 0,-1 0 0 16,-8-4 0-16,-4 0 0 0,0-4 0 0,4 5 0 0,8-5 0 0,-4 4 0 31,-12-3-9-31,8-1 0 0,13 0 0 0,-5 1 0 0,-8-1 8 0,5-3-8 16,3 3 0-16,1 0 8 0,-1-3-8 0,-8 0 0 15,0-1 0-15,4 1 0 0,9-1 0 0,-8 1 8 0,-14-4-8 16,9 0 8-16,9-1-8 0,-5-3 0 0,-4 4 0 0,-9 0 0 15,5-4 0-15,0 0 0 0,12 0 0 0,-12 0 0 16,-9 0 0-16,5 0 0 16,12-4 0-16,-8 0 0 0,-5 0 16 0,5 1 2 15,-5-1 0-15,9 0 0 0,9-4-18 0,-9 1 0 0,-13-1 8 16,4 1-8-16,9-12 19 0,-4 11 0 16,-13 0 0-16,-4 1 0 0,4-1-4 0,-5-3-1 0,-3-1 0 0,-1 5 0 15,-12-1-6-15,3-3 0 0,1-1-8 0,0 1 12 16,-9-4 8-16,-4-1 0 0,-4 5 1 0,0-4 0 15,-5-4-21-15,-4 0 9 0,0 4-9 0,1-1 0 16,-5-3 0-16,4 4-16 0,0 0 2 0,-4-4 0 16,0 0 22-16,0 0 5 0,-5-4 1 0,9 4 0 0,-4 0-14 0,4-4 0 15,-4 1-12-15,5-1 12 0,-1 0 0 0,4-4 0 16,-8 1 8-16,0-1-8 16,0 1 0-16,-4-1 0 0,-5 1 0 0,0-5 0 15,1 5 0-15,-1-1 0 0,0 4 0 0,-4 0 0 16,-8 1 0-16,-1-1 0 0,1 0 0 0,-5 0 0 0,9 4-8 0,-4-4 8 15,8 4 0-15,-5 0 0 0,6-3 0 0,-1-1 0 16,0 0 0-16,0-4 0 16,4 5 0-16,-4-5 0 0,0 0 0 0,5 1 0 0,3-5 0 15,1 5 0-15,-5-5 0 0,1 5 0 0,-1-8 0 0,0-1 0 16,5 5 0-16,4-4 0 0,-5 3 0 0,5-3 0 16,0 0 0-16,0 0 0 0,-4 0 0 0,4 3 0 15,8-7 0-15,1 4 0 0,3 0 0 0,5 0 0 16,0 3 0-16,5-7 0 0,3 4 0 0,5-4 0 0,-5 0 0 15,5-4 0-15,4 4 0 0,5 0 0 0,-1-3 0 0,0-1 0 16,5 4-13-16,0-4 1 0,4 0 0 0,-5 0 0 16,1 1-4-16,4 3-1 0,8-12 0 0,-4 5 0 15,1-5 4-15,3 5 1 0,0-1 0 0,5-3 0 16,4 3 12-16,-8-3-11 0,-1-1 11 0,5 1-10 16,4 0 10-16,0-1 0 0,-9-3 0 0,9 0 0 15,0 0 0-15,-4-4 0 16,4 0 0-16,-4 4 8 0,-1-8-8 0,1 4 0 0,0-4 8 0,0 4-8 15,-5-4 8-15,5 4-8 0,-5-4 10 0,1 5-10 0,-5-1 10 16,-4 0-10-16,4 0 10 0,0 0-10 16,0-8 8-16,1 4-8 0,-6-7 0 0,6 3 0 15,3-3 0-15,1 0 0 0,-5-1 0 0,8 1 0 16,1-4 0-16,0-1 0 0,0-3 0 0,-1-7 0 16,1-1 0-16,0 1 0 0,4-5 0 0,-4 5 0 15,4-5 0-15,0 5 0 0,-5-1 0 0,1 1 0 16,0-5 0-16,4 1 0 0,-5-4 0 0,1 0 0 0,0 3 8 15,0 1-8-15,-5-4 0 0,5 3 0 16,-5 1 0-16,1-4 8 0,-1-8-8 0,5 4 0 16,0-4 0-16,-1 5 0 0,1-1 0 0,4-4 0 0,-4 8 0 0,0-4 0 15,4-4 0-15,0 4 0 0,-5 8 0 0,10-5-8 16,-1 5 8-16,-4 0 0 0,4 7 0 0,-4-4 0 16,0 8 0-16,4 0 0 0,-4 0 0 0,0 0 0 15,0-3 0-15,0 3 0 0,0 0 0 0,0 4 0 16,0-1 0-16,5 1 0 0,-1 8 0 0,-4-5 0 15,4-3 0-15,0 4 0 0,1-1 0 0,-1 1 0 0,0 0-8 16,5-1 8-16,-5 1 0 0,5 0-10 0,-1 3 10 0,-4 0-8 16,5 5 8-16,-5-1 0 0,5 0 0 0,-5 4-8 15,5 0 8-15,-5 0 0 16,-4 0 0-16,4 4 0 0,5-4 0 0,-1 4 0 0,-3-4 0 0,3 0 0 16,-4 0 0-16,5 0 0 0,-1 0 0 0,5 0 0 15,-4 0 0-15,4 0-8 0,4 0 8 0,-4 0 0 16,-1 0 0-16,5 4 0 0,1 0 0 0,-1-1 0 15,-9-3 0-15,1 8 0 0,-5-4 0 0,0 4 0 16,5-1 0-16,4 5 0 0,-13-1 0 0,4 0 0 16,0 5 0-16,-4-1 0 0,0 4 8 0,0 7-8 15,0-3 0-15,-4 8 0 0,0-5 0 0,-1 8 0 16,-7 1-127-16,3 3-20 0,9 0-4 0,-13 7-1041 16</inkml:trace>
</inkml:ink>
</file>

<file path=ppt/ink/ink41.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26T03:10:45.655"/>
    </inkml:context>
    <inkml:brush xml:id="br0">
      <inkml:brushProperty name="width" value="0.05292" units="cm"/>
      <inkml:brushProperty name="height" value="0.05292" units="cm"/>
      <inkml:brushProperty name="color" value="#0070C0"/>
    </inkml:brush>
  </inkml:definitions>
  <inkml:trace contextRef="#ctx0" brushRef="#br0">10522 7835 11055 0,'1'-7'976'0,"1"0"-784"0,0-1-192 0,10-2 0 0,-12 10 2944 0,1-6 560 0,1 0 96 0,-1 1 32 0,-1 0-1392 0,0-1-288 0,0 0-48 16,0 0-16-16,-2-1-352 0,-1 2-80 15,0-1-16-15,0 2 0 0,3 4-96 0,-5-2-32 16,-1 1 0-16,-1 1 0 0,-1-1-224 0,0 2-32 16,-2 1-16-16,-1 0 0 0,0 2-240 0,0 3-48 15,-2 3-16-15,-1 1 0 0,-2 4-208 0,1 0-32 0,-2 2-16 0,3-1 0 16,-1 4-96-16,2 1 0 15,1 0-16-15,3 1 0 0,1-1-48 0,2 1 0 16,2-1 0-16,2 0 0 0,4-2-128 0,2-1-48 16,2-4 0-16,2 0 0 0,2-2-144 0,3-2 0 15,2-3 144-15,0-2-144 0,2-1 0 0,1-1 0 16,-3-1 0-16,2-2 0 0,0 0 0 0,-1-4 0 0,-2 1 0 0,1 0 128 16,-1-3-128-16,0 0-128 0,-1 1 128 0,-2-2-192 31,1 0-368-31,-2 0-80 0,0 0 0 0,-2-1-16 15,0 0-1648-15,-2 0-320 0,-1 2-64 0,-1 1-16592 16</inkml:trace>
  <inkml:trace contextRef="#ctx0" brushRef="#br0" timeOffset="335.59">10752 7766 12895 0,'0'0'576'0,"0"0"112"16,4-4-560-16,-4 4-128 0,0 0 0 0,0 0 0 0,0 0 4352 0,0 0 832 15,0 0 160-15,0 0 32 0,0 0-3008 0,5 4-592 16,-1 2-128-16,0 1-32 0,-2-2-496 0,0 2-96 15,-1 1-32-15,0 2 0 0,-1 2-352 0,0 0-64 16,-1 3 0-16,-1 5-16 0,-1 8-560 0,1-2 0 0,0-3 0 16,0-2 304-16,0-2-48 0,0 1-16 0,1-2 0 0,0-1-240 15,0-3 0-15,1 0 0 0,1-2-160 16,0-2-512-16,1-2-96 0,1-1-32 0,-3-7 0 31,0 0-2224-31,6 0-448 0</inkml:trace>
  <inkml:trace contextRef="#ctx0" brushRef="#br0" timeOffset="722.2">10998 7853 27007 0,'0'0'1200'0,"-3"3"240"0,0 0-1152 0,-2 1-288 0,1-1 0 0,1 2 0 16,-2 0 1600-16,0 1 256 0,-1 2 48 0,1 0 16 15,-1 2-960-15,1 2-192 0,0 0-48 0,1 0 0 16,0-2-352-16,1 2-80 0,0-1-16 0,0 2 0 16,2-3-112-16,1-1-32 0,0-1 0 0,1 0 0 0,1-1-128 0,1-1 0 15,-3-6 0-15,0 0 0 0,6 4 0 0,-1-3 0 16,2-3 0-16,0-1 0 16,-1-1 0-16,0-2 0 0,2-2 0 0,-1-4 0 0,1-1 0 15,-1 2 0-15,-1 0 0 16,-2 1-1184-1,-1-1-320-15,-2 2-64 0,-1 4-16 16,0 5 848-16,0 0 160 0,-3 8 48 0,1 2 0 0,0 1 1280 0,1 1 256 16,0 1 48-16,0 0 16 0,2-1 192 0,0 1 32 15,0 1 16-15,1-3 0 0,1 0-448 0,2 0-96 0,1-5 0 16,1 1-16-16,2-1-560 0,1-3-192 16,0-1 0-16,1-3 144 15,1-2-1648-15,0-4-336 0,0-1-64 0,-1-4-14784 0</inkml:trace>
  <inkml:trace contextRef="#ctx0" brushRef="#br0" timeOffset="1038.71">11343 7802 11967 0,'0'0'1072'0,"0"0"-864"0,0 0-208 0,-6 1 0 16,1 2 4672-16,-1 0 896 0,-1 0 192 0,-1 1 16 15,-2 1-3088-15,0 2-608 0,0 1-128 0,0 1-32 0,0 1-640 0,1 0-144 16,1 1-32-16,0-4 0 15,3 3-384-15,0 0-80 0,1 0 0 0,2-3-16 0,1-2-288 0,2 1-48 16,2-1-16-16,3-1 0 16,1-1-272-16,2 0 0 0,-1-2 0 0,3 2 0 15,1-1 0-15,0 0 0 0,-2-1 0 0,1 2 0 0,0 2 0 0,-1-2 0 0,-3 1 0 16,0 2 0 0,0 0 128-16,-3 2-128 0,-1-2 0 0,-1 2 0 0,-2 1 144 0,-1 2-16 0,-2 1-128 0,-2 0 192 15,-2 0 128-15,0 0 32 0,0 0 0 0,-2-1 0 16,-1-1-32-16,0 0-16 15,0-1 0-15,2-3 0 0,-2-2-304 0,1-1 0 16,0-3 128-16,2 0-128 16,2 0-752-16,1-4-208 0,2-1-32 0,3-1-16 15,0-1-1296-15,2-1-256 0,1-1-48 0,1 1-15344 0</inkml:trace>
  <inkml:trace contextRef="#ctx0" brushRef="#br0" timeOffset="1421.2">11585 7855 30687 0,'0'0'1360'0,"0"0"288"0,0 0-1328 0,-5-2-320 0,0 0 0 0,-1 1 0 16,-2 1 2048-16,0 1 320 0,-2 1 80 0,0 1 16 16,0 2-1056-16,-1 1-224 0,0 1-32 0,-1 0-16 0,0 0-304 0,1 1-64 15,1 0-16-15,2 1 0 0,1-2-384 0,1-1-80 16,2-1-16-16,1 0 0 15,1 0-272-15,2 1 160 0,0-6-160 0,0 0 128 0,6 5-128 0,1-2 0 16,2 0 0-16,1-3 0 16,0 1 0-16,2 0 0 0,1 0 0 0,0 1 0 0,-2-1 0 0,2 1 0 15,-2 0 0-15,0 3 0 0,-2 1 0 0,0 0 0 0,-3 0 0 32,-1 1 0-32,-2 0 0 0,-3-1 0 0,-1 2 0 0,-3 1 176 0,-1 0 0 15,-2 1 0-15,-1-1 0 0,-1 2 144 0,-1-1 48 16,0 1 0-16,0-1 0 0,0-2-224 15,-1 0-144-15,1-3 192 0,1-2-192 0,1-1 0 0,2-1 0 16,0-2 0-16,1 0 0 16,2-3-1008-16,1-1-304 0,2-3-64 0,2 0-16 15,1 0-1920-15,1-2-384 0</inkml:trace>
  <inkml:trace contextRef="#ctx0" brushRef="#br0" timeOffset="1592.39">11719 7973 16575 0,'-1'6'1472'0,"0"2"-1168"0,-1 1-304 0,0 0 0 16,1-1 0-16,0 1 0 0,0-2 0 15,0 1 5648-15,1 0 1072 0,1-1 224 0,0-2 32 0,-1-5-5440 0,0 0-1104 16,0 0-224-16,0 0-32 31,0 0-1696-31,0 0-336 0,4-7-64 0,-1-4-14960 0</inkml:trace>
  <inkml:trace contextRef="#ctx0" brushRef="#br0" timeOffset="1716.66">11704 7798 11055 0,'0'0'976'0,"0"0"-784"15,-5 4-192-15,5-4 0 0,-5 0 3824 16,5 0 720-16,0 0 128 0,0 0 48 0,0 0-3456 0,0 0-688 16,0 0-144-16,6 3-13296 0</inkml:trace>
  <inkml:trace contextRef="#ctx0" brushRef="#br0" timeOffset="2056.3">11923 8030 19343 0,'0'0'848'0,"0"0"192"0,0 0-832 0,0 0-208 15,0 0 0-15,0 0 0 0,0 0 4224 0,0 0 816 16,0 0 144-16,0 0 48 0,0 0-3376 0,1-5-656 0,-2-1-144 15,0-1-32-15,0 0-448 0,-1-2-112 16,1-2-16-16,-2-1 0 0,-1 0-192 0,1-1-64 0,-2 0 0 16,0 0 0-16,0-1-64 0,0 1 0 0,0-1-128 0,0 0 192 15,-1 0 16-15,1-2 0 0,1 3 0 0,0 0 0 16,1 0 80-16,0 2 16 0,2-1 0 0,1 1 0 16,1 1 16-16,1 1 16 0,2 0 0 0,1 0 0 15,0-1-48-15,2 2-16 0,2 3 0 0,0 2 0 0,2 0-32 0,-1 2-16 16,1-1 0-16,1 2 0 15,1 0-96-15,-2 2 0 0,3 0-128 16,-1 0 192-16,-2-1-192 0,1 3 0 0,-2 0 0 0,-1 0 0 16,0-1-576-16,-2 2-224 0,1 3-32 0,-2 1-16 15,-1 0-1952-15,-3 2-384 16,-2 1-80-16</inkml:trace>
  <inkml:trace contextRef="#ctx0" brushRef="#br0" timeOffset="2217.51">11866 7948 31727 0,'-9'5'1408'0,"5"-2"288"0,1 1-1360 15,3-4-336-15,-4 3 0 0,4-3 0 0,0 0 2096 0,0 0 336 16,0 0 80-16,0 0 16 0,0 0-1072 0,9-3-224 16,0 1-32-16,2 0-16 0,1 1-576 0,1 0-112 15,-1 0-32-15,3 0 0 0,0-1-464 0,0 1 0 16,2-1 0-16,8-1 0 31,3 0-896-31,-4 2-288 0,-3-2-48 0,-5 1-18304 16</inkml:trace>
  <inkml:trace contextRef="#ctx0" brushRef="#br0" timeOffset="2356.4">12199 7922 23039 0,'0'0'2048'0,"0"6"-1648"16,-1 1-400-16,0-2 0 0,0 0 4160 0,1 0 768 0,-1 3 128 0,0-2 48 15,1 0-2704-15,-1 2-544 0,-1 0-96 0,1 1-32 16,-1 2-1008-16,1-2-208 0,0-1-32 0,0-1-16 16,1-1-464-16,0-6 0 0,0 0 0 0,0 0 0 31,0 0-1856-31,0 0-400 0,0 0-96 0,4-4-17168 0</inkml:trace>
  <inkml:trace contextRef="#ctx0" brushRef="#br0" timeOffset="2501.73">12211 7817 9215 0,'0'0'400'0,"0"0"96"16,-6-3-496-16,0 0 0 0,0 1 0 0,1 1 0 0,5 1 6992 0,0 0 1312 16,0 0 256-16,0 0 48 0,0 0-6304 0,0 0-1248 15,0 0-256-15,0 0-48 0,0 0-752 0,0 0 0 16,6 3-240-16,2 0 64 15,0-1-2544-15,1 1-512 0</inkml:trace>
  <inkml:trace contextRef="#ctx0" brushRef="#br0" timeOffset="2722.96">12477 7851 31327 0,'0'0'1392'0,"0"0"272"16,0 0-1328-16,-7-3-336 0,0 1 0 0,-1 2 0 0,1 2 1920 0,-2 1 304 15,-1 1 64-15,-1 1 16 0,1 2-736 0,-1 2-144 0,1 1-16 0,-1 3-16 0,-1 3-480 16,0-1-80 0,1-1-32-16,0 0 0 0,3-4-304 0,1 2-64 0,-1 0-16 0,4-1 0 15,1-2-272-15,1 1-144 0,2-3 160 16,2-1-160-16,2 1 0 0,2-2-128 0,3-1-16 16,2-3 0-1,3-3-672-15,1-2-128 0,2-1-16 0,1-2-16 16,4 0-1840-16,-2-2-352 0,2 1-80 0</inkml:trace>
  <inkml:trace contextRef="#ctx0" brushRef="#br0" timeOffset="3090.14">12651 7877 19343 0,'0'0'1728'0,"-5"-1"-1392"0,-1 2-336 0,-1 2 0 16,-1 2 3664-16,0 0 672 0,1 0 128 0,-1 3 16 0,1 0-2128 0,0 2-432 15,-1-1-96-15,1 1-16 0,2 0-848 0,1 1-160 16,-1-2-32-16,2 2-16 0,1-1-464 0,1 0-96 16,1-1 0-16,2-1-16 15,-1 1-176-15,2-3 0 0,1-1 0 0,1-4 0 0,4-2 0 16,0-1 0-16,1-2 0 16,0-4-784-16,-1-1-144 0,2-1-32 0,0-2 0 15,0 0 144-15,-1-2 32 0,0-1 0 0,0-1 0 0,-1 2 336 0,-1 0 80 0,-1 3 16 16,-1 2 0-16,-1 1 352 0,-1 4 0 0,-1-1 0 15,-3 5 0-15,0 0 560 0,0 0 16 0,3 6 16 16,-1 2 0-16,-1 2 144 0,-1 3 32 0,0 0 0 16,0 1 0-16,0 2-304 0,0 0-48 0,0-2-16 0,1 0 0 0,1-2-400 0,1-2 0 15,0 0 128-15,1-3-128 16,1-1-896 0,0-3-192-16,0-2-64 0,1-1 0 0,0-2-1552 0,1-2-320 0</inkml:trace>
  <inkml:trace contextRef="#ctx0" brushRef="#br0" timeOffset="3279.35">12948 7737 17503 0,'3'-5'1552'15,"-3"5"-1232"-15,0 0-320 0,0 0 0 0,0 6 4352 16,0 1 832-16,1-1 144 16,-1 4 48-16,-1 1-2816 0,1 2-544 0,-1 1-112 0,0 3-32 0,0-2-1072 0,0 2-224 15,0 2-32-15,0-1-16 0,0 1-336 0,1-1-192 16,-1 0 192-16,1 0-192 0,0-3 0 0,0 0-192 15,-1-1 0-15,2-4 0 0,-1 0-1200 0,0-5-224 0,0-5-48 0,0 0-10704 32,0 0-2144-32</inkml:trace>
  <inkml:trace contextRef="#ctx0" brushRef="#br0" timeOffset="3567.73">12879 7893 32991 0,'0'0'1472'0,"0"0"288"0,0 0-1408 0,0 0-352 16,0 0 0-16,6-1 0 0,0 0 2432 0,1 1 432 15,1 0 80-15,3-1 0 0,-2 1-2352 16,0-1-464-16,1 1-128 0,0 0 1328 0,-1 0 240 16,1-1 48-16,0 1 16 0,1-1-1328 0,1 0-304 15,-1 0 0-15,1-2 0 16,0 1-592-16,-2-1-112 0,1-1 0 0,0 0-16 16,0 0-1520-16,-1 0-320 0,-3 0-48 0,1 1-16 15,-1 2 880-15,0-2 160 0,-1 1 48 0,-6 2 0 16,0 0 256-16,0 0 64 0,0 0 16 0,0 0 0 0,5 5 1536 0,-1 1 304 0,-2 2 64 0,1 1 16 0,-1 0 1120 15,0 3 208-15,0 1 64 0,-1-1 0 0,0-1-768 0,-1 1-160 16,0-1-32-16,1 0 0 16,0-3-400-16,0 1-96 0,0-1-16 0,0-2 0 15,-1-6-464-15,0 0-176 0,0 0 0 0,0 0 144 16,0 0-1344-16,0 0-272 16,0 0-48-16,0 0-16656 0</inkml:trace>
  <inkml:trace contextRef="#ctx0" brushRef="#br0" timeOffset="3739.4">13194 7740 17503 0,'0'0'768'0,"0"0"176"0,-6-4-752 0,1 3-192 15,-1 4 0-15,1 0 0 0,0-1 5696 0,0 0 1120 16,5-2 224-16,-4 4 32 0,1 0-5024 0,1 0-992 16,2-4-208-16,0 5-32 0,1 1-816 0,1-1-224 0,2-1-16 0,2 3-8736 46,3-2-1760-46,0 1-336 0</inkml:trace>
  <inkml:trace contextRef="#ctx0" brushRef="#br0" timeOffset="3999.17">13357 7829 10127 0,'0'0'448'0,"-2"5"96"0,2-5-544 0,0 0 0 16,0 0 0-16,-8 3 0 0,1 3 5824 0,-1-1 1072 0,0 2 208 15,0 0 32-15,0 2-4448 0,1 0-880 0,-2 2-176 0,1 1-32 16,1 1-448-16,2-2-96 15,0 0-16-15,1 0 0 0,2 0-272 0,2-1-64 0,1 0-16 0,1 0 0 0,1-3-432 0,2 0-64 16,1-1-32-16,1-3 0 16,2 1-160-16,1-4 0 0,1 0 0 0,0 0 0 0,-1-3-304 15,0 0 16-15,-1-1 0 16,-2-2 0-16,2 0-144 16,-2-3-16-16,-1 0-16 0,-1-1 0 0,0-2 80 0,-1-1 32 0,-1-1 0 0,0 1 0 0,-2-1 32 0,1 0 16 15,-1 3 0-15,-1-2 0 16,0 3-112-16,-1 0-32 15,-1 1 0-15,1 2 0 0,-1 1-1760 0,1 1-352 0,1 5-80 16</inkml:trace>
  <inkml:trace contextRef="#ctx0" brushRef="#br0" timeOffset="4239.51">13431 7943 30687 0,'0'0'1360'0,"0"0"288"0,0 0-1328 0,0 0-320 15,0 0 0-15,0 0 0 0,4-3 2688 0,0 0 480 16,0-1 96-16,1-1 0 0,-1 0-1280 0,2 0-272 15,-2 0-48-15,1-2-16 0,2 0-800 0,1 0-144 0,1 0-48 0,0 0 0 16,1 0-416-16,0 2-96 0,1 1-16 0,0 3 0 16,2 1-128-16,-1 2 0 0,0 2 0 0,-1 1 128 0,1 0-128 15,-1 1 0-15,-1 2 0 0,-2 1-176 0,1 2 176 0,-2 0-128 16,-1-1 128-16,-1 2-128 16,-2 2 128-16,-1-3-208 15,-1 1 80-15,0-1 128 0,0-2-368 0,1-2 48 0,-2-3 16 0,0-4-14480 16,0 0-2880-16</inkml:trace>
  <inkml:trace contextRef="#ctx0" brushRef="#br0" timeOffset="4993.09">14430 7466 11967 0,'0'0'1072'0,"0"0"-864"0,0 0-208 0,0 0 0 16,0 0 5232-16,0 0 992 16,0 0 208-16,7 2 32 0,0 0-3408 0,1 1-688 0,1-1-144 0,0 0-32 15,2-1-688-15,1 0-144 0,0 0-16 0,2 0-16 0,0-1-624 0,-1 0-112 16,0 0-16-16,2 0-16 16,0 0-384-16,0 0-176 0,1-2 160 0,-1-1-160 15,0 0 0-15,0-2-128 0,0 1-16 0,-3 0 0 31,0 2-2096-31,-2-1-432 0,-2 2-80 0</inkml:trace>
  <inkml:trace contextRef="#ctx0" brushRef="#br0" timeOffset="5375.25">14394 7534 30687 0,'0'0'1360'0,"0"0"288"0,0 0-1328 0,0 0-320 0,0 0 0 0,0 0 0 0,0 0 1680 0,0 0 272 15,0 0 48-15,3 5 16 0,0 1-672 0,0 1-128 16,0 1-16-16,0 1-16 0,0 4-240 0,0-1-48 16,-1 4-16-16,0-2 0 0,0 2-336 0,0 0-64 15,-1-2-16-15,-1 2 0 16,0-1-144-16,-2 1-16 0,-1 1-16 0,1-3 0 0,-2 4-144 16,1-3-16-16,-1-1-128 0,1 2 192 15,0-3-192-15,1-1 0 0,-2 0 128 0,1-1-128 0,0-1 0 0,1-2 0 0,-1-3 128 0,3-5-128 16,0 0 192-16,0 0-16 15,0 0 0-15,0 0 0 0,0 0 64 0,0 0 16 16,0 0 0-16,6 0 0 0,0-1 0 0,0 0 16 16,0-1 0-16,1 0 0 0,-1-2-64 0,3 1-16 15,-1 0 0-15,1 1 0 0,0 0-64 0,0 0-128 0,1 1 176 16,1 0-176-16,1 1 128 0,-1 0-128 0,2-1 0 16,-1 0 0-16,0 0 0 0,-2 0 0 0,-1 0 0 15,1-2 0-15,-1 1-144 0,0 0-96 16,-3 0-16-16,-6 2 0 15,6-1-2048-15,-6 1-400 0,7-3-96 0,-7 3-17232 0</inkml:trace>
  <inkml:trace contextRef="#ctx0" brushRef="#br0" timeOffset="5576.26">14439 7684 31967 0,'0'0'1408'0,"0"0"304"0,0 0-1376 0,0 0-336 16,0 0 0-16,0 0 0 0,5 3 1664 0,1 1 256 15,0-1 48-15,0 0 16 0,3 0-896 0,1-1-192 16,2 2-16-16,0-1-16 0,1-2-560 16,0 1-112-16,1-2-32 0,-1 0 0 0,0 0-160 0,0 0 0 15,-2 0 0-15,2 0 0 16,-1-1-960-16,-1 0-208 0,-3 0-48 0,-1 0-16 16,0-1-1520-16,-1 0-288 0,-6 2-64 0</inkml:trace>
  <inkml:trace contextRef="#ctx0" brushRef="#br0" timeOffset="5852.12">14684 7694 14735 0,'0'0'640'0,"0"0"160"0,0 0-640 0,0 0-160 15,0 0 0-15,0 0 0 0,0 0 3840 0,0 0 720 16,0 0 160-16,-1 6 16 0,-1 0-2752 0,2 0-544 16,0 1-112-16,1 1-32 0,0 0-512 0,1 0-96 15,0 0-32-15,-1 2 0 0,0-3-16 0,0 1 0 16,0 1 0-16,0-1 0 0,0-2-96 0,0 1-32 16,0-1 0-16,0 0 0 0,-1-6-16 0,0 0-16 0,0 0 0 0,0 0 0 15,0 0 96-15,0 0 0 0,0 0 16 16,5-4 0-16,0-1 48 0,-1-1 16 15,0-1 0-15,0 0 0 0,0 0-240 0,0-2-48 0,1 0-16 0,0-1 0 16,1 1-96-16,0-1-32 16,2-1 0-16,-1 0 0 0,-1 0-96 0,2 2-128 0,-2 0 176 15,1 1-176-15,0 1 128 0,1-1-128 0,0 2 0 16,0 0 0-16,0 0 0 0,0 1 0 0,0 1 0 0,-2 2 0 31,-1 1-656-31,-1 1-192 0,1 2-48 0,0 2 0 16,1-2-1776-16,-1 2-352 0,0 0-80 0</inkml:trace>
  <inkml:trace contextRef="#ctx0" brushRef="#br0" timeOffset="6152.39">14945 7702 10127 0,'0'0'896'0,"0"0"-704"16,0 0-192-16,0 0 0 0,0 0 2272 0,-1 6 416 0,1-6 96 15,0 5 16-15,0 1-1328 0,1 0-272 16,-1 0-48-16,1 0-16 0,-1 0 160 0,0 0 48 15,0 1 0-15,0-1 0 0,0-1 16 0,0 0 16 0,0 0 0 0,1 0 0 16,-1-5 32-16,0 0 16 0,0 0 0 0,0 0 0 16,0 0-80-16,0 0 0 0,0 0-16 0,0 0 0 15,0 0-224-15,0 0-32 16,2-5-16-16,1-2 0 0,0-2-416 0,1 0-64 16,0 1-32-16,0-1 0 0,0 0-224 0,1-1-32 15,1 0-16-15,0 1 0 0,-3-1-272 0,2 2 160 16,0-1-160-16,1 1 128 0,1 1-128 0,1 0 0 0,0 1 0 15,-1 1 0-15,1 0 0 0,0 1 0 16,-1 1 0 0,0 1-1792-16,0 0-448 0,-1 1-96 0,-1 0-18000 0</inkml:trace>
  <inkml:trace contextRef="#ctx0" brushRef="#br0" timeOffset="6452.84">15221 7619 19343 0,'0'0'848'0,"0"0"192"0,-7 1-832 0,1 1-208 0,-2 1 0 0,0 2 0 16,1 2 3200-16,-1 0 576 0,0 0 128 0,1 1 32 0,0 2-2144 15,0 0-448-15,0 1-64 0,1-1-32 0,1 0-256 0,1 2-48 0,2-2-16 0,1 0 0 16,1-1-496-16,1-2-112 16,0-1 0-16,2 0-16 0,1 0-160 0,1-2-16 0,1 0-128 0,3-3 192 15,1 0 32-15,0-1 0 0,1-1 0 0,2-2 0 0,-1-2 80 16,-1-2 16-16,1-1 0 0,0 0 0 0,-2-1-144 0,-2 0-32 15,-1-3 0 1,0 0 0-16,-3 1-16 0,-1-1-128 16,-1 2 192-16,-1 0-64 0,0 0 0 0,-2 3-128 15,-2 2 192-15,0 0-64 0,-1 0-128 0,4 5 0 0,-6-4 0 16,2 2 0 0,-1 2-1760-16,5 0-336 0,0 0-64 0,0 0-16144 0</inkml:trace>
  <inkml:trace contextRef="#ctx0" brushRef="#br0" timeOffset="6761">15380 7687 19343 0,'-1'11'848'0,"1"-11"192"0,0 0-832 0,-2 4-208 16,0 1 0-16,1 1 0 0,1 0 4336 0,0 1 816 0,-1-2 160 0,1 2 48 16,0 0-3568-16,2 0-704 0,-1 2-128 0,1-3-48 15,1 1-400-15,0-1-96 0,-1-1-16 0,1-1 0 0,0 0-160 0,-3-4-48 16,0 0 0-16,4 1 0 0,1-1-192 0,0 1 176 15,-5-1-176-15,0 0 160 0,6-5 96 0,0 1 0 16,0 0 16-16,-1-2 0 16,-3-3 64-16,2 0 16 0,2 0 0 0,0 0 0 15,-1-2 144-15,0 0 16 0,-1 1 16 0,1 2 0 0,1-3 0 0,0 1 0 16,1-2 0-16,1 2 0 0,1 2-128 0,0 1-16 16,0-2-16-16,1 2 0 15,0 2-128-15,1 1-32 0,-1 1 0 0,0 2 0 0,1 0-208 0,-2 1 176 16,0 2-176-16,-1-1 160 0,-1 1-160 0,-1 1 0 15,1 0 0-15,-2 0 0 16,0 0-2800-16,-5-3-432 0</inkml:trace>
  <inkml:trace contextRef="#ctx0" brushRef="#br0" timeOffset="8016.76">12217 8746 17503 0,'0'0'768'0,"0"-2"176"0,2-11-752 0,-2 13-192 0,0-6 0 0,0 0 0 16,0 1 3776-16,1 0 736 0,0 0 144 0,-1 5 16 0,3-5-2624 0,-3 5-512 15,0 0-128-15,0 0 0 16,0 0-496-16,5 0-80 0,0 2-32 0,0 3 0 0,0 2-80 0,-1 1-16 16,0 2 0-16,0 1 0 0,-1-1-256 0,-1 0-48 15,0 2-16-15,1 2 0 0,0-2-96 0,1-1-32 16,0 0 0-16,1 1 0 0,1 0 256 0,0-4 32 15,0-2 16-15,0 0 0 0,1 0-320 0,0-2-64 16,0-2-16-16,0-2 0 0,0-2-160 0,0-3 0 16,-1-2 144-16,1-2-144 0,-2 1 288 0,0-2-16 15,1-1 0-15,-1 0 0 0,0-2-32 0,0 1-16 16,-1-1 0-16,0 1 0 0,0-2-224 0,0 1 176 16,0 0-176-16,0 2 160 0,2-2-160 0,-2 0 0 0,-1 5 0 15,0 1 0-15,1 1 0 0,-2 0 0 16,0 0 0-16,-2 6 0 15,0 0-1104-15,0 0-112 0,0 0 0 0,2 2-16 16,0 3-1376-16,1-1-272 0,2 1-48 0,-1 2-15168 0</inkml:trace>
  <inkml:trace contextRef="#ctx0" brushRef="#br0" timeOffset="8347.5">12626 8671 27519 0,'0'0'1216'0,"0"0"256"0,0 0-1168 0,0 0-304 0,0 0 0 0,0 0 0 15,0 0 2096-15,0 0 352 0,0 0 80 0,-4-1 16 0,4 1-1056 16,-6 1-208-16,0 1-32 0,-2 0-16 0,0 1-208 16,0 1-64-16,0 1 0 0,0 2 0 0,0 1-288 0,1 1-64 15,-1 0-16-15,1 1 0 0,0-1-144 0,1 0-48 16,3 0 0-16,0-1 0 0,2 1-192 0,1 0-32 16,2-1-16-16,0-1 0 0,3-1-160 0,1 0 0 15,2-1 0-15,2 0 0 0,1-3 0 0,0 1 0 16,2-2 0-16,0 0 0 15,-1-1 0-15,0 1 0 0,-2 1 0 0,-2 0 0 0,-1 0 0 0,-2 0 0 16,-5-2 0-16,0 0 0 0,1 7 128 0,-2-3-128 16,-2 1 192-16,-2 1-64 0,-4 2 128 0,1 1 0 15,-1-2 16-15,0 1 0 0,-1-2-272 0,1 1 128 16,1-1-128-16,1-2 0 0,1-2 0 0,6-2-176 16,0 0 0-16,0 0 0 15,0 0-1488-15,0 0-288 0,2-5-64 0,1 0-16 16,4-1-1552-16,1 0-320 0</inkml:trace>
  <inkml:trace contextRef="#ctx0" brushRef="#br0" timeOffset="8472.84">12795 8855 26719 0,'0'0'2368'0,"0"0"-1888"16,0 0-480-16,-4 4 0 0,1 3 3792 0,3-7 672 16,-4-3 128-16,-1 0 16 0,1 2-2752 0,0 0-544 0,1-1-112 0,3 2-32 31,-3-4-1376-31,3 4-288 0,0 0-48 0</inkml:trace>
  <inkml:trace contextRef="#ctx0" brushRef="#br0" timeOffset="11743.3">10338 9989 12895 0,'-1'-5'1152'0,"-1"0"-928"0,0 2-224 15,0-1 0-15,2 4 4192 0,-2-3 800 0,2 3 144 16,0 0 48-16,0 0-2720 0,0 0-544 16,0 0-96-16,1 7-32 0,1 1-848 0,2 4-176 15,2 3-48-15,0 2 0 0,0 1-320 0,1 3-64 16,-1 0-16-16,0 2 0 0,1-2-112 0,-1 1-16 0,0-1-16 16,-1 1 0-16,1-4-16 0,1 1 0 0,-2-2 0 0,1-2 0 15,0 1-16-15,0-4 0 16,-1-3 0-16,0-1 0 0,0-2 304 0,-1-2 48 0,-4-4 16 0,0 0 0 15,5 0-192-15,-5 0-48 16,4-5 0-16,0-2 0 0,0-2-128 0,0 1-16 0,0-4-128 16,1-1 192-16,-1-1-192 0,0-2 0 0,0-1 128 0,0 2-128 15,-1-2 0-15,1 3 0 0,0 4 0 0,-1 3 0 16,0 2 0-16,-3 5 0 0,0 0 0 16,0 0 0-16,4 5 0 0,-1 4 128 0,0 2-128 0,0 3 0 15,-1 2 128-15,1 0 0 0,0 0-128 0,-1 0 192 16,0-3 112-16,1 1 16 0,0-4 0 0,3-1 0 0,0 0-112 15,1-3-16-15,2-2 0 0,0-2 0 16,-1 0-16-16,1-4-16 0,0-3 0 0,-1-3 0 0,2-2 128 16,-1-1 32-16,1-4 0 0,-1-1 0 15,0 1-128-15,1-2 0 0,-2 0-16 0,0-1 0 16,-1 0-176-16,0 1 128 0,-2 3-128 0,0-1 128 16,-1 0-128-16,0-2 0 0,2-1 0 0,-1 0 128 0,0-2-128 0,0 4 0 15,-1 1-192-15,1-1 192 16,-1 5-1664-16,-2 3-224 0,0 3-32 0,-2 5-12192 15,0 0-2432-15</inkml:trace>
  <inkml:trace contextRef="#ctx0" brushRef="#br0" timeOffset="12128.57">10827 10232 23951 0,'0'0'1056'0,"-4"5"224"0,0 2-1024 0,1 0-256 0,0-3 0 0,3-4 0 15,0 0 3536-15,0 0 656 16,3 7 128-16,2-3 32 0,1-2-3008 0,2 0-608 16,3 1-112-16,0-1-32 0,2-1-400 0,0-2-192 15,1-1 160-15,0-2-160 0,-2-1 144 0,1 0-144 0,-1-2 128 0,0-1-128 16,0 1 0-16,-1-2 0 0,-3 1 128 0,0 0-128 16,-2 1 0-16,-2-2 0 0,-1 2 0 0,-1 1 128 0,-1 1 16 0,-3 0 0 15,-1 1 0-15,-1 1 0 0,-2-2 144 0,0 0 32 16,0 2 0-16,1 1 0 15,-2 1-48-15,-1 1 0 0,-1 1 0 0,0 1 0 0,0 1 176 0,0 4 16 16,-1-1 16-16,-2 6 0 0,0 2 0 16,3-2 0-16,-1 1 0 0,3 1 0 0,1 0-96 15,1 0-32-15,2 2 0 0,3-1 0 0,0-4-160 16,3 2-48-16,1 0 0 0,2-1 0 0,1-2-144 0,2 0 0 16,-1-2 0-16,2-2 0 0,0-3 0 0,2-1 0 15,-1-2 0-15,0-2 0 0,3-2-320 0,0-2-32 16,-1-1-16-16,0-2 0 15,1-1-1792-15,-1-1-352 0,0-2-80 0,0 1-10336 16,-1 1-2080-16</inkml:trace>
  <inkml:trace contextRef="#ctx0" brushRef="#br0" timeOffset="12298.38">11130 10192 13823 0,'0'0'1216'0,"0"0"-960"16,0 0-256-16,0 0 0 0,0 0 4464 0,-5 4 848 15,1 5 160-15,1-3 32 0,0 1-2800 0,2 2-560 0,0-1-112 0,-1 1-32 16,0 0-1120-16,1-1-240 15,0 1-32-15,0-2-16 0,1 0-416 0,1-1-176 0,-1-6 128 0,0 0-128 16,0 0 0-16,4 4-192 0,-4-4 0 0,0 0 16 31,5-4-1936-31,0-2-400 0,0-2-80 0,0-2-13744 0</inkml:trace>
  <inkml:trace contextRef="#ctx0" brushRef="#br0" timeOffset="12444.48">11184 10031 14735 0,'0'0'1312'0,"0"0"-1056"0,0 0-256 0,-6 3 0 15,1-4 5024-15,-1 2 944 0,1 3 192 0,1 1 48 0,-1 0-3952 16,2 0-784-16,0 0-144 0,1 0-48 0,2 1-912 0,1 1-192 16,0-2-48-16,-1-5 0 15,4 5-1168-15,1 0-240 0,-1 1-64 0,2 0 0 16,1-1-1600-16,0 0-336 0</inkml:trace>
  <inkml:trace contextRef="#ctx0" brushRef="#br0" timeOffset="12589.96">11303 10170 13823 0,'0'0'608'0,"-1"7"128"0,-1-1-592 0,2-6-144 15,-2 5 0-15,2-5 0 0,0 0 1232 0,0 0 224 16,0 0 32-16,0 0 16 0,2-4-1248 0,1-1-256 16,0 0 0-16,0 0 0 0,-1 1-192 0,0-1 32 0,2 0 0 15,-2 0-5392-15,-2 5-1072 0</inkml:trace>
  <inkml:trace contextRef="#ctx0" brushRef="#br0" timeOffset="13173.92">11368 10113 11967 0,'0'0'1072'0,"0"0"-864"0,1-5-208 0,1 0 0 16,0-1 1680-16,0 1 304 0,0 1 48 0,-2 4 16 16,0 0-256-16,0 0-64 0,0 0 0 0,0 0 0 15,0 0 64-15,0 0 0 0,-5 5 0 0,1 2 0 16,0 1-432-16,0 2-80 0,-1 0 0 0,-1 2-16 0,0 1-304 0,0 1-64 16,1-1-16-16,-1 0 0 0,1 0-256 0,2-2-48 15,0 1-16-15,1-1 0 0,1-3-288 0,2-1-48 16,2 0-16-16,-1-1 0 0,-2-6-208 15,0 0 0-15,6 3 0 0,0-2 0 0,-6-1-208 16,5-4 64-16,2-3 16 0,0 1 0 16,-1-2-272-16,0-2-48 0,-1 0-16 0,0-2 0 0,2 4 112 0,-2-1 32 0,0 0 0 15,-1-1 0-15,0 0 320 0,-1 1-144 16,-2 1 144-16,1 1 0 0,1-1 0 0,-1 1 0 16,0 0 0-16,-1 0 0 0,0 2 0 0,0 2 0 15,0-2 192-15,-1 5-48 0,0 0 320 0,0 0 64 16,0 0 16-16,-1 5 0 0,-2 1 80 0,2 1 16 15,1 0 0-15,-1 5 0 0,-1 3-192 0,1 2-16 16,2 1-16-16,-1 0 0 0,-3-1-96 0,2 2-32 16,2 1 0-16,0 0 0 0,-1 1-64 0,1 0-16 0,0-4 0 0,1 1 0 15,0 3-48-15,-1-1-16 0,-1 2 0 0,-1-2 0 16,0 0 16-16,-1-2 0 0,0 0 0 0,-1 3 0 16,0-1 48-16,0-2 16 0,-3-2 0 0,0-1 0 15,3 0 160-15,1-3 16 0,-3-2 16 0,0-2 0 16,-1-2-240-16,1-2-48 0,0-3-128 0,0-2 192 15,-1-2-192-15,1-1 0 0,1-1 128 0,1-2-128 16,-1-4 0-16,1 0 0 0,1-2-144 0,1-3 144 16,1 2-1232-16,0-3-160 0,2-1-16 0,0-1-16 15,0-2-1760-15,1 1-336 0</inkml:trace>
  <inkml:trace contextRef="#ctx0" brushRef="#br0" timeOffset="13563.41">11476 9967 16575 0,'0'0'736'0,"0"0"160"0,3-4-720 0,-3 4-176 16,0 0 0-16,0 0 0 0,0 0 5504 0,5 4 1056 15,-1 1 224-15,0 3 32 0,0 2-4512 0,0 1-912 0,0 2-176 0,1 4-48 16,-1 0-720-16,1 0-160 0,1-1-32 0,-1 2 0 16,-1 1-256-16,0-2 128 0,0-1-128 0,-2 1 0 15,0 1 160-15,-1 1-160 0,0-4 128 0,-1 2-128 16,0-3 0-16,-1-1-176 0,0-2 16 15,0-1 0-15,0-2 496 0,0-2 112 16,1-6 0-16,0 0 16 0,0 0-304 0,0 0-160 0,0 0 160 0,1-6-160 16,1-4 128-16,0-2-128 0,1-3 0 0,3-4 0 15,1-4 0-15,1 4 0 0,1 1 0 16,1 0 0-16,0 1 0 0,0 2 0 0,0 3 0 16,-1 2 0-16,0 1 0 0,-2 1 0 15,1 3 0-15,0 2 0 0,1 3 0 0,-2 3 0 16,-1 4 0-16,-1 1 256 0,1 3 0 0,-1 2 0 15,-1 0 0-15,-2 1-96 0,1 1-16 0,-2-1 0 0,0 1 0 0,0 0-144 0,0 0 0 16,-1 1 0-16,1 0 0 16,0-5-176-16,1 1-112 0,0-2-32 0,1-2 0 15,0-4-1920-15,-3-4-400 0,0 0-80 0,6-1-10016 16,-2-2-1984-16</inkml:trace>
  <inkml:trace contextRef="#ctx0" brushRef="#br0" timeOffset="13732.71">11874 9935 18431 0,'0'0'1632'0,"0"0"-1312"16,0 0-320-16,5 4 0 0,-1-2 3584 0,-1 3 640 16,0 3 128-16,0 2 16 0,-1 0-1904 0,-1 3-384 0,-1 0-80 0,0 1-16 15,1 0-1184-15,0 0-240 0,0 2-48 0,0-2-16 16,0 1-368-16,-1 2-128 0,0 0 0 16,0 0 0-1,-1-1-256-15,-1-2-160 0,1 0-32 0,1-1 0 16,-1-1-2096-16,-1-1-416 0,0 0-96 0</inkml:trace>
  <inkml:trace contextRef="#ctx0" brushRef="#br0" timeOffset="14144.05">11849 10212 32703 0,'0'0'1456'0,"0"0"288"0,0 0-1392 0,0 0-352 0,0 0 0 16,0 0 0-16,0 0 2256 0,0 0 384 15,1 5 80-15,-1-5 16 0,0 0-1392 0,5 5-256 0,0-2-64 0,0 1-16 0,1-1-560 0,1 0-128 16,0-1 0-16,1 0-16 15,0-1-304-15,1-1 128 16,1-1-128-16,2 0 0 0,0 0 0 0,-1 1 0 0,1 0 0 0,1-2 0 16,-1 0 0-16,-1 1 0 0,1 1 0 0,1-2 0 31,-1 0-448-31,-2 1 16 0,-1-3 0 0,0 0 0 0,0-1 176 0,-2 2 16 0,0-1 16 0,-1 0 0 16,-1-1 224-16,0 0-144 0,0-2 144 0,-2 1-128 0,-1 0 128 15,0-1 0-15,-1 1 0 0,0 0 0 0,-1 0 0 0,-1 0 0 16,0 3 0-16,-1-2 0 0,-1 1 0 0,3 4 0 15,-5-1 0-15,0 1 128 0,0 0 0 0,-1 1 0 16,0 0 0-16,1 2 0 0,-1 2 128 0,-1 2 16 16,0 0 16-16,1 2 0 0,0 0 96 0,1 1 0 15,0 1 16-15,2 1 0 0,0 1-16 0,1 1 0 16,2 0 0-16,1-1 0 0,0-1-160 0,2 0-32 16,0-1-16-16,1-2 0 0,1-1-176 0,1-2 0 15,0-1 0-15,1-1 0 0,1-2-128 0,1-1-64 16,2-1-16-16,0-1 0 15,-1-2-1248-15,1-1-240 0,-1-1-48 0,1-2-16 16,-1-3-848-16,-1-1-160 0,0-1-48 0,1-3-8128 16,-1 1-1648-16</inkml:trace>
  <inkml:trace contextRef="#ctx0" brushRef="#br0" timeOffset="14491.13">12308 10103 22799 0,'6'-10'1008'0,"-3"5"208"0,0-1-960 0,0 1-256 0,0 0 0 0,-3 5 0 16,0 0 2400-16,0 0 432 0,0 0 96 0,0 0 16 0,0 0-704 0,0 0-144 15,5 4-32-15,-1 2 0 16,0 2-784-16,-1 1-144 0,0 2-48 0,0 0 0 15,-1-1-560-15,1 1-112 0,0-1-32 0,1 1 0 16,1-2-256-16,0 0-128 0,0 0 0 0,0 1 128 16,0-3-128-16,0-2 0 0,-2-1 0 0,3-1 0 0,-2 0 0 0,-4-3 0 15,5 0 0-15,-1 0 0 16,-4 0 0-16,5-2 0 0,-2-2-176 0,-1-1 176 0,-1 0-144 0,-1-1 144 16,-2-1-160-16,-1 1 160 0,1 0 0 0,-3 2 0 15,-2-1 0-15,0 1 0 0,-1 2 0 0,-1 1 0 16,0 3 0-16,-1 0 0 0,-1 4 0 15,1 1 0-15,-3 2 0 0,0 1 0 0,1 1 400 16,1 4-16-16,1 0-16 0,1 0 0 0,2 1 208 0,2 0 64 16,3-2 0-16,1 0 0 0,2-1-80 0,1-1-16 15,3-3 0-15,3-1 0 0,2-2-272 0,2-1-48 0,0-4-16 16,3-1 0-16,1-1-80 0,-2-2-128 16,1-3 176-16,2 0-176 0,-3-1 144 0,1 1-144 15,-3-3 0-15,-1 1 144 16,-1 2-768-16,-1-3-144 0,-2 0-48 0,-1 2-14352 15,0 0-2864-15</inkml:trace>
  <inkml:trace contextRef="#ctx0" brushRef="#br0" timeOffset="15379.47">13329 9896 18431 0,'1'-3'1632'0,"-1"3"-1312"0,0 0-320 0,0 0 0 0,0 0 3584 0,9-14 640 0,-9 14 128 0,7 2 16 15,0 1-1536-15,0-3-304 0,1 0-64 0,2 0-16 16,1 0-880-16,1 1-176 16,-1 0-48-16,2-1 0 0,0 0-688 0,-1 0-144 0,1-1-16 15,1 0-16-15,0 1-352 0,-2-2-128 16,0 2 0-16,0 0 144 0,-1-1-752 0,0 0-160 0,-1 0-16 0,-2 1-16 15,-1 1-2272-15,-2 0-464 0</inkml:trace>
  <inkml:trace contextRef="#ctx0" brushRef="#br0" timeOffset="15727.54">13347 9917 20271 0,'0'0'1792'0,"-6"2"-1424"0,-1-1-368 0,1 1 0 16,-1 1 3728-16,1 2 688 0,1 1 128 0,0 0 16 15,1-1-2304-15,1 4-464 0,1-1-80 0,1 2-32 16,0 0-848-16,1 0-192 0,1 3-16 0,1 1-16 0,0 0-352 0,0 2-80 16,0-3-16-16,0 1 0 0,0-1-32 0,-1 2-128 15,0 1 192-15,1-2-64 0,-1-3 144 0,0 0 32 0,-1-2 0 16,0 1 0-16,1-3 64 16,0 0 16-16,0 0 0 0,0 0 0 0,-1-1-384 0,0-1 0 0,0-5 0 0,0 0 512 0,1 6 16 15,-1-6 16-15,2 5 0 16,-2-5-256-16,3 5-48 15,2 0-16-15,-1-2 0 0,-4-3 48 0,7 3 16 0,2-2 0 16,1 0 0-16,0 0-48 0,1 1-16 0,1-2 0 0,1 0 0 16,1 0-80-16,2-1-16 15,-1-1 0-15,2 0 0 0,0-1-128 0,-2 0 0 0,-2 1 0 0,-1 0 128 16,0 1-128-16,-3-3-224 0,0 1 48 16,-1 1 16-1,-1-1-1776-15,-1-1-368 0,-2 0-64 0,-4 4-11904 16,0 0-2400-16</inkml:trace>
  <inkml:trace contextRef="#ctx0" brushRef="#br0" timeOffset="15890.76">13356 10104 22111 0,'0'0'976'0,"0"0"208"0,-2 2-944 0,2-2-240 0,0 0 0 0,0 0 0 16,0 0 3968-16,0 0 736 0,0 0 160 0,4-1 16 0,1 1-3040 15,2 1-624-15,0 1-112 0,2 0-16 0,2-1-672 0,0 1-128 16,2 1-32-16,4 0 0 0,-1 0-256 0,1-1 0 15,-3 1 0-15,-1 0 0 16,2 2-1600 0,-1-4-416-16,-2 0-96 0</inkml:trace>
  <inkml:trace contextRef="#ctx0" brushRef="#br0" timeOffset="16211.49">13677 10038 19343 0,'0'0'848'0,"-3"4"192"0,1 3-832 0,0 2-208 15,2-5 0-15,0 1 0 0,-1 1 4224 0,1 1 816 16,-1 0 144-16,2 2 48 0,0 1-3392 0,0 0-688 16,2-1-128-16,-1 3-16 0,0 1-432 0,2 0-64 15,-3-1-32-15,1-1 0 0,-1-1-128 0,0 0-32 16,2-2 0-16,-1 2 0 0,0-2 0 0,1-3-16 16,-3-5 0-16,2 4 0 0,-2-4 0 0,0 0 0 0,0 0 0 0,0 0 0 15,0 0 176-15,2-4 32 0,-1-1 16 0,1 0 0 16,0-3-64-16,0 1-16 0,0 1 0 0,0-3 0 15,1 0-176-15,0 0-32 0,1 0-16 0,0 0 0 16,1 0-224-16,-1-1 176 0,1 1-176 0,-1 0 160 16,2 3-160-16,-1-3 0 0,2-1 0 0,-1 1 0 15,-1 2 0-15,1 2 0 16,0 0 0-16,-1 0 0 16,1 1-1440-16,0 1-224 0,0 1-32 0,-1 1-12480 0,0 1-2496 15</inkml:trace>
  <inkml:trace contextRef="#ctx0" brushRef="#br0" timeOffset="16474.08">13883 10100 32303 0,'0'0'1424'0,"0"3"304"0,0-3-1376 0,1 5-352 15,-1 0 0-15,0 0 0 0,0 1 2080 0,1 5 352 16,-2-1 64-16,2-1 0 0,-1 1-1280 0,1 0-272 16,0-1-48-16,1-1-16 0,0 1-576 0,1-1-112 0,0-2-32 15,1 0 0-15,-2-1-160 0,-2-5 160 16,0 0-160-16,0 0 160 0,0 0 80 0,0 0 16 15,0 0 0-15,4-2 0 0,-4 2 240 0,4-5 48 16,1-2 16-16,-1 1 0 0,-1-3-112 0,0 0 0 16,1 0-16-16,-1 0 0 0,1 1-208 0,0-2-32 0,-1 1-16 0,1 0 0 15,1 1-176-15,0 1 0 16,0-2 0-16,0 1 0 0,1-1 0 0,-1 2 0 16,1 0 0-16,1 0 0 15,0-1-704-15,0 3-240 0,0 0-32 0,1 2-16 16,0 1-1536-16,0-1-304 0,0 2-64 0</inkml:trace>
  <inkml:trace contextRef="#ctx0" brushRef="#br0" timeOffset="16799.98">14188 10053 17503 0,'0'0'768'0,"0"0"176"16,-3 0-752-16,-1 2-192 0,-1 1 0 0,0 1 0 15,-1 1 4816-15,0 1 944 0,0 0 176 0,-1 0 32 0,-2 4-3760 0,0 1-752 16,0 2-160-16,1 0-16 0,1 0-640 0,0 0-128 15,0-1-32-15,1 1 0 0,1 1-272 0,2 0-48 16,2-1-16-16,3 0 0 0,0-5-144 16,2 2 0-16,0-4 0 0,2 1 0 0,2-1 0 0,0-2 0 15,1-3 0-15,1-2 0 0,4-2-128 16,-2-2 128-16,0-1 0 0,1-2 0 0,-3 2 0 0,0-2 0 16,0-1 0-16,-1 0 0 0,-1 0 0 0,-1 1 0 15,-1-2 0-15,-1 0 0 0,0 0 0 0,-1 0 0 16,-2 0 144-16,-2 1-144 0,0 1 0 0,-1-1 128 15,-1 2-128-15,-2 1 0 0,-2 1 0 0,1 0 128 0,-2 0-128 16,-1 3 0 0,2 1-544-16,1 1-176 0,0 1-48 0,5-1 0 15,0 0-2160-15,0 0-432 0,0 0-96 0</inkml:trace>
  <inkml:trace contextRef="#ctx0" brushRef="#br0" timeOffset="17093.27">14289 10090 14735 0,'-1'15'1312'0,"0"-11"-1056"16,1-4-256-16,0 7 0 0,0 1 3584 0,1 1 640 16,0-2 144-16,1-1 32 0,1 3-2752 0,0 1-560 0,0-1-96 0,1 1-32 15,0-1-544-15,1 0-112 0,2-1-32 0,-1-1 0 16,0 3 16-16,-1-2 0 0,-1-2 0 0,0-1 0 16,-4-5 512-16,0 0 96 0,0 0 32 0,0 0 0 15,5 0 112-15,-1-3 32 0,1-2 0 0,-1-1 0 16,-1-4-96-16,0 0-16 0,1 0 0 0,-1 0 0 15,1 2-80-15,0-2-32 0,-1-1 0 0,1-1 0 0,0 1-368 0,1 1-80 16,2 1-16-16,-1-1 0 0,0-3-240 16,3 2-144-16,-1 3 160 0,0 0-160 15,2 0 0-15,-2 1 128 0,1 2-128 0,1 0 0 0,1 0 0 0,-2 1 0 16,-1 2 0-16,2-1 0 16,0 3-1088-16,-1 0-176 0,-2 0-16 0,-1 0-16 15,2 1-2192-15,-1 0-432 0</inkml:trace>
  <inkml:trace contextRef="#ctx0" brushRef="#br0" timeOffset="18169.86">16212 9926 15663 0,'0'0'1392'0,"0"0"-1120"0,0 0-272 0,0 0 0 0,0 0 4192 15,0 0 784-15,0 0 144 0,0 0 48 0,0 0-2304 16,0 0-464-16,0 0-96 0,0 0 0 15,0 0-912-15,10 1-176 0,0 1-48 0,1-1 0 16,-1 0-752-16,1 0-160 0,0-1-16 0,1 0-16 16,1-1-224-16,-1 1 0 0,-1-1 0 0,0 0 0 15,0-1-1040-15,-2 0-256 0,0-1-48 0,-1 1-11920 16,-8 2-2384-16</inkml:trace>
  <inkml:trace contextRef="#ctx0" brushRef="#br0" timeOffset="18367.5">16216 10090 37375 0,'-7'4'1664'0,"7"-4"320"0,0 0-1584 0,0 0-400 16,0 0 0-16,0 0 0 0,0 0 1744 0,0 0 272 15,0 0 48-15,8 3 16 0,1 0-640 0,3 0-128 16,1-3-32-16,1 0 0 0,1-4-656 0,1 2-144 16,1 2-32-16,2 0 0 0,-1 1-272 0,0 0-176 15,0 1 192-15,-1 0-192 0,1 1 0 0,-3-1 0 0,-3 0 0 16,0-1 0-1,-1 1-2560-15,-2-1-432 0,-3 1-80 0</inkml:trace>
  <inkml:trace contextRef="#ctx0" brushRef="#br0" timeOffset="19220.8">16407 7637 30399 0,'0'0'2704'0,"0"0"-2160"16,0 0-544-16,0 0 0 0,4-4 3616 0,-4 4 608 15,3 6 128-15,2-2 32 0,1-2-2864 0,1 0-576 16,1 0-112-16,3-1-32 0,4 0-640 0,0 0-160 0,-1 0 0 16,-1 0-432-16,1 1-112 0,-1-1-32 0,0 1-13616 31,-2-2-2720-31</inkml:trace>
  <inkml:trace contextRef="#ctx0" brushRef="#br0" timeOffset="19384.42">16441 7759 13823 0,'-14'11'1216'0,"7"-4"-960"0,-2 3-256 0,1-3 0 16,0-2 6736-16,1 0 1312 0,3-2 256 0,2 1 48 0,2-4-5376 16,0 0-1072-16,0 0-224 0,4 3-32 0,2 0-880 0,1-1-192 15,3 0-16-15,2-2-16 0,2-2-336 0,2 1-64 16,2-1-16-16,0 2 0 15,1-2-464-15,0 1-112 0,-1 0 0 0,0 0-22320 16</inkml:trace>
  <inkml:trace contextRef="#ctx0" brushRef="#br0" timeOffset="21787.69">17838 7512 16575 0,'0'0'1472'0,"0"0"-1168"0,0 0-304 0,0 0 0 0,0 0 2448 0,0 0 432 16,0 0 96-16,0 0 16 0,0 0-752 0,0 0-128 15,0 0-48-15,4 6 0 0,1 1-592 0,-2 2-128 16,0 3-32-16,0 3 0 0,-1 1-448 0,0 1-96 16,-2 3 0-16,0 1-16 0,0 1-272 0,-1 1-48 15,-1-1-16-15,0 0 0 0,-2-2-192 0,3 0-32 16,0 0-16-16,0-3 0 0,0-1-176 0,1-2 0 15,1-2 0-15,0-2 128 0,0-3-288 0,-1-7-64 16,0 0-16-16,0 0 0 16,0 0-1552-16,4-2-320 0,1-3-64 0,0-5-15024 0</inkml:trace>
  <inkml:trace contextRef="#ctx0" brushRef="#br0" timeOffset="21979.72">18016 7482 20271 0,'0'0'1792'0,"0"0"-1424"16,0 0-368-16,1 9 0 0,0 0 3008 0,0 2 544 0,0 1 96 0,-1 0 32 16,0 3-1568-16,1-1-304 0,1 0-64 0,0 2-16 15,1 0-880-15,0-2-176 0,0 1-32 0,2 1-16 0,1-2-384 16,-1 0-80-16,-1 0-16 0,0-2 0 16,0 0-144-16,1-1 0 0,-2-1 0 0,-2-1 0 15,-1-1-1024-15,-1 1-304 16,-1-2-48-16,-2 0-16160 0</inkml:trace>
  <inkml:trace contextRef="#ctx0" brushRef="#br0" timeOffset="22182.62">17742 7763 19343 0,'0'0'1728'0,"0"0"-1392"16,-1-5-336-16,1 1 0 0,3 1 4144 0,1 0 752 15,1 0 160-15,3 2 16 0,-1 0-2704 0,3 0-560 16,1-1-96-16,3 1-32 0,2-1-592 0,4 1-112 15,1 0-16-15,3 0-16 0,0-2-496 0,2 2-80 16,0 0-32-16,1-3 0 0,2-1-336 0,-1-1 144 16,-1 0-144-16,-3-1 0 0,-1 4 0 0,-2-1 0 15,-2 0-240-15,-4-1 80 16,-2 1-2672-16,-2 0-544 0,-3-1-96 0</inkml:trace>
  <inkml:trace contextRef="#ctx0" brushRef="#br0" timeOffset="22385.45">17918 7784 33407 0,'-18'6'1472'0,"12"-3"320"0,-3-3-1440 0,1 2-352 0,0-1 0 0,0 0 0 0,2 2 1952 0,2-1 320 16,4-2 64-16,0 0 16 15,0 0-736-15,0 0-144 0,6 3-16 0,1-1-16 16,2 0-704-16,3-2-144 0,2 0-16 0,3-1-16 16,1-1-176-16,1 0-48 15,2 0 0-15,2 0 0 0,2 0-160 0,0-3-48 0,-1 1 0 0,0-3 0 0,-1 1-128 0,0 0 0 16,-2-1 0-16,-1 1 128 15,0 0-848-15,-3 1-176 0,0 2-48 0,-2-1-13552 16,-1 2-2720-16</inkml:trace>
  <inkml:trace contextRef="#ctx0" brushRef="#br0" timeOffset="24601.78">18707 7626 28383 0,'0'0'1264'0,"0"0"256"0,0 0-1216 0,0 0-304 16,0 0 0-16,0 0 0 0,0 0 1536 0,0 0 240 16,0 0 48-16,-1 13 16 0,1-13-832 0,-1 8-176 15,0-1-16-15,1 1-16 0,0 2-384 0,1 1-80 16,0 1-16-16,0 0 0 0,1 1 0 0,-1 1 0 15,-1-3 0-15,0 2 0 0,0 1 0 0,0-1 0 0,0-2 0 0,0 0 0 16,0-1 0-16,0-1-16 16,0-2 0-16,1-3 0 0,-1-4-64 0,0 0-16 15,0 0 0-15,0 0 0 0,0 0 80 0,0 0 16 0,0 0 0 0,0 0 0 16,0 0 64-16,3-4 32 16,-1-2 0-16,0 0 0 0,0 1-96 0,1 0-32 0,0-3 0 0,1 1 0 15,-1 0-48-15,2 0-16 0,1-1 0 0,0 0 0 16,1-4-48-16,0 2-16 0,1 0 0 0,-1-2 0 0,2 1-160 0,-1 1 192 15,0-1-192-15,0 1 192 16,-1 1-192-16,2 2 0 0,-1-1 144 0,0 3-144 0,1 2 0 0,-1 2 0 16,-2-2 0-16,2 3 128 0,-3 0-128 0,0 3 128 15,-1 2-128-15,1 0 128 0,-1 2 0 0,0 1 16 16,-1 0 0-16,0 1 0 16,-1 0-16-16,0 0 0 0,-1 2 0 0,0 1 0 15,0-1 0-15,-1-1 0 0,-1 0 0 0,0-1 0 0,1-1-128 0,0 0 192 16,1-1-192-16,-1 0 192 0,-1-1-192 0,1-6 0 15,0 5 0-15,0-5 128 0,0 0-128 0,0 0 0 16,0 0 0-16,0 0 0 0,0 0 0 0,3-6 0 16,1-2 0-16,0 0 0 0,0 0 0 0,1-1 0 15,0-1 0-15,0 1 0 0,1 1 0 0,-1-2 0 16,2-1 0-16,0 0 0 0,0-1 0 0,0 2 0 16,-1 0 0-16,0 3 0 0,-2-2 0 0,2 3 0 15,-1 1 0-15,0 0 0 0,0 1 0 0,-5 4 0 0,0 0 0 16,0 0 0-16,0 0 0 0,7 4 0 15,-3 1 0-15,0 0 0 0,-1 1 0 0,-1 3 0 0,0-1 0 16,-1 2 128-16,0 1-128 0,0 1 0 0,0-1 0 0,-1 1 128 16,0-1-128-16,-1 1 0 0,1-3 0 0,0 1 0 15,0-1 0-15,1-1 0 0,0 0 0 0,0-1 0 16,0-1-192-16,-1-6-80 0,0 0-16 0,0 0 0 31,0 0-1536-31,0 0-304 0,7-2-64 0,-1-2-16 0,1-3-1072 0,0 0-224 16</inkml:trace>
  <inkml:trace contextRef="#ctx0" brushRef="#br0" timeOffset="24746.45">19168 7691 6447 0,'0'0'576'0,"0"0"-576"0,0 0 0 0,-1 6 0 0,1-6 5728 16,-1 5 1040-16,0 2 208 0,0 0 32 0,0 1-4256 0,0-2-864 16,0 1-160-16,0 0-48 15,1-2-1040-15,0 2-224 0,0-7-32 0,1 5-16 0,-1-5-368 0,0 6 0 16,-2-1 0-16,2-5-11616 15,0 0-2240-15</inkml:trace>
  <inkml:trace contextRef="#ctx0" brushRef="#br0" timeOffset="24883.48">19177 7580 20271 0,'0'0'1792'0,"0"0"-1424"15,-4 3-368-15,4-3 0 0,0 0 1152 0,0 0 144 0,0 0 48 0</inkml:trace>
  <inkml:trace contextRef="#ctx0" brushRef="#br0" timeOffset="25231.42">19381 7566 15663 0,'0'0'1392'15,"0"0"-1120"-15,0 0-272 0,-4 3 0 16,-2 1 3504-16,0 0 640 16,0 1 128-16,2 0 16 0,-1 1-2240 0,1 0-448 0,-1 1-80 0,0 1-32 0,-1 1-608 15,0 1-128-15,0 1-32 0,2-1 0 0,1 0-368 16,1-2-80-16,2 0-16 0,1 0 0 0,1-1-256 0,2-1 128 0,1-3-128 0,1 0 0 16,1 0 0-16,2 1 0 15,-1-2 0-15,1 1 0 0,1 2 0 0,0-3 0 0,0 1 0 0,-2 0 0 16,0 0 0-16,0 0 0 15,-2 0 0-15,-1 1 0 0,-1 2 0 0,-1 1 0 16,-1 1 0-16,-1-1 0 0,-1 0 128 0,-2 2 0 16,-1-2 16-16,-1 3 0 0,-1 0 240 0,0 0 32 15,-1-2 16-15,0 1 0 0,-3-3-32 0,2 0 0 0,-2-2 0 16,2-1 0-16,-2-1-208 0,1-1-32 0,0-2-16 0,1-1 0 16,-1 1-144-16,1-3-256 0,1 0 64 0,2-4 16 31,1 0-1360-31,2-1-288 0,1-2-48 0,2-1-9888 0,2 0-1968 15</inkml:trace>
  <inkml:trace contextRef="#ctx0" brushRef="#br0" timeOffset="25437.47">19561 7473 31391 0,'0'0'1392'0,"-1"5"272"0,1-1-1328 0,0 4-336 15,-1-2 0-15,0 3 0 0,1 2 1728 0,1 1 288 0,-1 1 48 0,1 2 16 16,1 1-1056-16,0 2-224 0,0 0-32 0,-1 0-16 16,0 1-368-16,1 0-80 0,0 2-16 0,-1-2 0 15,0-1-288-15,0-1 128 0,-1-2-128 0,0 1 0 16,-1-2-192-16,0-2-160 0,-1 0-32 0,0-1 0 16,0-1-1920-16,-2-1-384 0</inkml:trace>
  <inkml:trace contextRef="#ctx0" brushRef="#br0" timeOffset="25646.36">19466 7731 26719 0,'0'0'2368'0,"0"0"-1888"16,0 0-480-16,0 0 0 0,7 0 2752 0,-1 0 448 16,1-1 80-16,1 0 32 0,0 1-1648 0,2 0-336 15,1 0-64-15,2 0-16 0,2 0-864 0,1 0-160 16,-3 0-32-16,2 0-16 0,1 0-176 0,2-2 0 15,0 1 0-15,-2 0 0 16,2 0-816-16,-2 1-192 0,-1-2-32 0,0 2-11296 16,0 0-2256-16</inkml:trace>
  <inkml:trace contextRef="#ctx0" brushRef="#br0" timeOffset="26033.03">19856 7675 10127 0,'0'0'896'0,"0"0"-704"0,0 0-192 0,-6 4 0 0,0 0 4416 0,1 1 832 16,-1-1 192-16,1 1 16 16,-2 0-3136-16,0 2-624 0,-2 1-128 0,0 1-32 15,1 1-464-15,0-1-112 0,-1 0 0 0,0 1-16 0,4-1-224 0,-1 2-32 16,0-2-16-16,2 1 0 0,0 1-160 16,1-1-16-16,1-1-16 0,1-2 0 15,1 1-288-15,3-3-64 0,2-1-128 0,2-1 192 0,3-2-192 16,0-1 0-16,2-3 0 0,-1-2 0 15,0-2-384-15,-1-1 16 0,1-2 16 0,-1-1 0 16,0-1-352-16,0 0-64 0,-1 1 0 0,0 0-16 16,-2 1 240-16,1 1 48 0,0 2 16 0,-2 1 0 0,-1 1 352 0,-1 0 128 15,-1 0 0-15,-3 5-144 0,0 0 464 0,0 0 112 16,0 0 16-16,-1 5 0 0,-1 1 560 0,0 1 112 0,-1-2 32 0,2 4 0 16,1-1-464-16,0 2-96 15,0 2-16-15,1-1 0 0,2 3-336 0,0-3-80 16,-1-1-16-16,0-2 0 0,2 1-144 0,0-1 0 0,1-1 0 0,1 0 0 15,0-2 0-15,0-3-272 0,1 0 64 0,1-2 16 16,-1-2-1680-16,1 0-336 0,0-3-64 0,1-1-15360 16</inkml:trace>
  <inkml:trace contextRef="#ctx0" brushRef="#br0" timeOffset="26226.52">20165 7546 21183 0,'0'0'1888'0,"-5"6"-1504"0,0 2-384 0,0 0 0 16,1 2 3296-16,1 3 592 0,0 1 112 0,-1 0 32 0,0 1-2576 0,1 0-512 15,1 0-112-15,2 0 0 0,-1 0-512 0,0 0-112 16,0 0-16-16,0 1 0 0,1 0-192 0,1-1 0 16,-1 0 0-16,1-1 0 15,2 2-400-15,-1-6-128 0,-1-3-32 0,1-2-10768 16,0 1-2144-16</inkml:trace>
  <inkml:trace contextRef="#ctx0" brushRef="#br0" timeOffset="26760.96">20137 7803 10127 0,'2'-10'896'0,"1"6"-704"16,-3 4-192-16,6-3 0 0,1-9 4368 0,1 1 848 15,-2 5 160-15,1 1 48 0,0 2-3056 0,-1-1-592 16,1 0-128-16,0-1-32 0,0 0-496 0,1 1-96 15,-1-1-32-15,0 0 0 0,2-1-640 0,0 1-128 16,-2 0-32-16,2 2 0 0,-1-1-192 0,1 0 0 16,-1 0 128-16,1 0-128 0,-2-1 0 0,0 0-240 15,-2 0 48-15,-1 2 16 16,-4 3-272-16,0 0-48 0,0 0-16 0,0 0 0 0,0 0 320 0,0 0 48 0,0 0 16 0,0 0 0 16,-5 2 128-16,1 2 144 0,-2 1-16 0,-1 1-128 15,1 0 480-15,0 1-16 0,0 0 0 0,0 0 0 16,2 2 112-16,0 0 0 0,-1 1 16 0,2-1 0 15,1 0-80-15,1 0 0 0,0-1-16 0,1 0 0 16,1-2-176-16,1 0-16 0,1 1-16 16,1 0 0-16,0-1-160 0,1-1-128 0,2 0 192 0,1-2-192 15,1-1 0-15,0-1 0 0,-2-2 0 0,0-2 0 0,1-2-224 16,0 0-48-16,0 0-16 0,0 0 0 16,-1-1-416-1,1 0-64-15,-1 1-32 0,0 1 0 0,-1 1-336 0,-1 0-64 0,-5 3-16 0,0 0 0 16,0 0 304-16,0 0 48 0,0 0 16 0,0 0 0 0,0 0 464 0,0 0 80 15,0 0 32-15,0 0 0 16,0 0 272-16,0 0 0 0,0 0 176 0,3 6-176 0,-3-6 192 16,3 5-192-16,0-1 192 0,-3-4-192 0,5 4 0 0,1-1 0 15,1-1 0-15,1-1 0 0,0 0 0 0,0 0 0 16,-1 1 0-16,2 0 0 0,2 0 0 0,0 0 0 16,0 0 0-16,1 1 0 0,-1-3 0 0,1 0 0 15,-3 0 0-15,2-2 0 0,1 0-256 0,1 1 32 16,-3-3 16-16,1 1 0 15,0-1-608-15,-1-1-112 0,-2-1-32 0,1-1 0 16,-1-1-800-16,1 0-160 0,-2-2-48 0</inkml:trace>
  <inkml:trace contextRef="#ctx0" brushRef="#br0" timeOffset="26925.18">20693 7684 6447 0,'0'-12'576'0,"0"7"-576"0,-1-2 0 0,0 3 0 16,-2 1 2864-16,1 0 464 0,-1 0 80 0,0-2 32 16,-2 3-240-16,-1 1-64 0,0 2 0 0,-1 1 0 15,-2 3-848-15,-2 2-176 0,-1 1-48 0,-1 4 0 16,1-1-512-16,-1 3-96 15,1 1-32-15,0 1 0 0,1-1-272 0,1 2-48 0,2-1-16 0,2-1 0 16,3 0-528-16,2-2-112 0,2-1-32 0,2-2 0 0,2 0-416 0,1-1 0 16,3-2 0-16,2-2 0 15,1-1-1216-15,1-2-128 0,1-4-32 0,1 0 0 16,-1-3-1648-16,1-1-336 0</inkml:trace>
  <inkml:trace contextRef="#ctx0" brushRef="#br0" timeOffset="27209.78">20850 7644 23951 0,'-6'4'2128'0,"0"1"-1696"15,-2 1-432-15,-1 1 0 0,0-1 3808 0,2 1 672 0,2-3 144 0,1 1 32 16,1 1-3088-16,2-1-608 16,1-5-128-16,5 4-32 0,0 0-672 0,3 1-128 15,1 0 0-15,2 2 0 0,0 1-144 0,-1 0 16 0,2-2 0 0,2 2 0 16,-2 1-64-16,1 0-16 0,-1-1 0 0,-1 1 0 15,-3 0 208-15,0 2-176 0,-4 1 176 0,0-1-160 0,-3 0 160 0,0 0 0 16,-3 0 0-16,-2 0 0 0,-2-2 448 0,-1-1 80 31,-2 0 16-31,-2-1 0 0,-3-1-160 0,1-2-16 0,-2-2-16 0,-1-1 0 0,0-1-352 16,-2-2-160-16,-1-1 16 0,0 0-13184 16,0-2-2640-1</inkml:trace>
  <inkml:trace contextRef="#ctx0" brushRef="#br0" timeOffset="27850.92">17814 8184 19343 0,'17'-1'1728'0,"6"0"-1392"0,7-1-336 0,8 1 0 16,10-2 3968-16,9 2 704 0,7 0 160 0,4-1 32 0,2 0-3040 0,9 1-608 15,12 1-112-15,6-2-16 16,2 0-656-16,10-1-128 0,15-1-32 0,11-1 0 0,7-2 848 16,4-1 160-16,-2-1 48 0,7 1 0 0,4-1-896 0,5 1-176 15,2 0-48-15,4 0 0 16,3 0-208-16,-4 0 0 0,-6 0 0 0,-5 3 0 0,-9 1-224 0,-4 3-96 16,-6-1 0-16,-6 1-16 15,-9 1-1264-15,-11 0-256 0,-10 1-64 0,-36 0-16608 16</inkml:trace>
  <inkml:trace contextRef="#ctx0" brushRef="#br0" timeOffset="29964.89">18285 8335 15359 0,'0'0'0'0,"0"0"0"0,0 0 0 0,0 0 0 0,0 0 3648 0,0 0 720 16,0 0 160-16,0 0 16 0,3 5-2064 0,0 1-432 15,-2 1-64-15,1 0-32 0,-1 0-496 0,1 2-112 16,-2 1 0-16,0 2-16 0,0 2-496 0,-1 0-80 16,0 1-32-16,0-1 0 0,0 3-336 0,1-3-64 0,-1 0 0 0,1 0-16 15,0-1-304-15,0-2 128 16,1 0-128-16,1-3 0 0,0-2 0 0,0-1-256 16,-2-5 32-16,3 3 0 0,-3-3-1760 15,5 1-368-15,0-2-64 0,1-2-9488 0,1-2-1888 0</inkml:trace>
  <inkml:trace contextRef="#ctx0" brushRef="#br0" timeOffset="30149.82">18441 8343 17503 0,'0'0'768'0,"0"0"176"0,0 0-752 0,1 5-192 0,-1-5 0 0,1 5 0 16,-1 0 4272-16,0 2 816 0,-1 3 160 0,0 0 48 0,0 1-3216 15,0 0-640-15,1 2-128 0,0 0-32 16,1 1-832-16,0-2-160 0,2 1-32 0,-1-3-16 0,0 1-240 0,-1 0 128 15,0 2-128-15,1-3 0 0,-2 1 0 0,0-2-160 16,-1 0 0-16,0-1 0 16,-1-2-2208-16,-1 1-432 0,0-2-80 0</inkml:trace>
  <inkml:trace contextRef="#ctx0" brushRef="#br0" timeOffset="30355.57">18225 8464 35471 0,'-3'12'1568'0,"3"-12"336"0,0 0-1520 0,0 0-384 0,0 0 0 16,0 0 0-16,7-2 1216 0,1 1 160 0,0 0 32 16,1 1 16-16,2-2-272 0,2 1-48 0,0-1-16 0,3 2 0 15,0-2-656-15,1 2-144 0,1 0-32 0,1 2 0 16,0-2-256-16,1-2 0 0,-2 0 128 0,1 1-128 16,-4-2 0-16,0 1 0 0,-1 2 0 15,-3 0 0 1,-1 0-1968-16,-2 1-288 0,-2-1-64 0,-2 0-15520 0</inkml:trace>
  <inkml:trace contextRef="#ctx0" brushRef="#br0" timeOffset="30541.6">18272 8573 15663 0,'0'0'1392'0,"-4"4"-1120"16,0-1-272-16,4-3 0 0,0 0 4592 0,0 0 848 16,0 0 192-16,0 0 16 0,0 0-3280 0,6 2-672 15,1-2-128-15,1 0-32 0,1 0-496 0,3 0-96 16,1 0-32-16,2 0 0 15,-1-2-432-15,4 2-96 0,-2 2 0 0,3-2-16 0,3 0-368 0,-3 0 128 16,1 0-128-16,-2-3 0 0,1 2 0 0,-1 0 0 0,-1-2 0 0,-1 2 0 31,-3 0-2512-31,-1 1-432 0</inkml:trace>
  <inkml:trace contextRef="#ctx0" brushRef="#br0" timeOffset="31000.88">18717 8540 8287 0,'8'14'736'0,"-5"-9"-592"0,0-2-144 0,2 1 0 15,2 0 3968-15,1-4 752 0,1-5 144 0,1 0 48 0,0 1-2704 0,1 2-544 16,0-1-96-16,1 1-32 16,0-2-624-16,0 1-128 0,0-1-16 0,1 1-16 0,-3-3-384 0,0 0-80 15,0 0-16-15,-2 0 0 0,-2 0-48 16,1 0-16-16,-2 1 0 0,0 1 0 0,-1-2-32 0,-2 1-16 16,-2 0 0-16,0 5 0 15,-1-5-32-15,-2 1 0 0,-2 1 0 0,-1-2 0 0,-2 1 80 0,0 1 16 16,-2 3 0-16,0 0 0 0,-1 1 480 0,1 2 112 15,-2 1 16-15,0 3 0 0,0 2 32 0,2 0 16 16,-3-1 0-16,2 1 0 0,1 2-64 0,2 1-16 16,0 0 0-16,2-1 0 0,2 2-272 0,2-3-48 15,2 1-16-15,3 0 0 0,1 2-272 0,2-3-64 16,2 0-128-16,1-2 192 0,3 1-192 0,2-4 0 0,1-3 0 0,4 0 0 16,1-1 0-16,0-1 0 15,1-2 0-15,1-1 0 0,0-4-256 0,-2 0 16 0,-1 1 0 16,-2-1 0-16,1-2-1824 15,-3 1-368-15,-1-1-80 0,-1 0-16256 0</inkml:trace>
  <inkml:trace contextRef="#ctx0" brushRef="#br0" timeOffset="31202.96">19078 8444 35135 0,'-1'15'1552'0,"2"-7"320"0,1 2-1488 0,1-2-384 0,3-3 0 0,0-1 0 15,0 1 1600-15,0 3 240 0,2 2 48 0,0 1 16 16,0-1-864-16,2 1-160 0,0-1-48 0,1 1 0 16,0 1-512-16,0-3-96 0,-1 2-32 0,0 1 0 15,-1-2-192-15,-1-2 128 0,-2 1-128 0,-1-4 0 16,0 1 0-16,-2-1-336 0,-3-5 48 0,0 0 16 16,-2 5-2224-16,-2-1-432 0,-3-1-80 0</inkml:trace>
  <inkml:trace contextRef="#ctx0" brushRef="#br0" timeOffset="31367.73">19018 8679 31151 0,'0'0'1376'0,"0"0"288"0,0 0-1328 0,1-5-336 0,1 0 0 0,1 0 0 0,1-1 1424 0,1 0 224 15,1 0 32-15,3-3 16 0,1 0-496 0,2 0-112 16,1-1 0-16,1-1-16 0,2 0-528 0,-1 2-96 0,2 0-32 0,-1 1 0 16,-1 1-288-16,1-1-128 15,-2 2 0-15,-1 1 128 0,1-2-128 0,1 1-224 16,-3 1 48-16,1 0 16 15,-2 1-1616-15,-1 0-320 0,0 0-64 0</inkml:trace>
  <inkml:trace contextRef="#ctx0" brushRef="#br0" timeOffset="31743.49">19462 8420 22111 0,'0'0'1968'0,"-4"2"-1584"31,4-2-384-31,-6 4 0 0,-1 0 2992 0,1 1 512 0,1 0 96 0,-2 2 32 15,0 0-1776-15,1 3-368 0,-2 1-64 0,0 1-16 16,1 0-704-16,0 1-128 0,1 2-48 0,0-2 0 0,0 1-320 0,3 0-64 16,0 0-16-16,1-2 0 0,1 1-128 0,1-1 0 15,1-4 0 1,3 1 0-16,0-2 0 0,1-2 0 0,1-2 0 0,1-1 0 0,0-3 0 0,-1-1 0 16,2-2-192-16,0-3 192 0,0-2-304 0,-1-1 64 15,0-3 16-15,1 0 0 16,-2 1-192-16,0-2-32 0,0 1-16 0,-1 0 0 15,0 3-48-15,0 0-16 0,-2 0 0 0,-1 2 0 0,0 0 272 0,-1 3 64 16,-1 5 16-16,0 0 0 0,0 0 368 16,0 0 64-16,0 0 0 0,-3 3 16 0,1 2 304 15,1-1 48-15,-1 1 16 0,0 1 0 0,1 2-192 0,1-1-48 16,0 2 0-16,0-2 0 0,0 0-192 0,1 1-32 16,2 0-16-16,-1 1 0 0,-1-2-160 0,3 2 0 0,1-1 0 15,0 0 0-15,-2-3-320 0,2-2-80 0,1 0-32 0,1-1 0 16,0-3-2560-16,0-1-512 0</inkml:trace>
  <inkml:trace contextRef="#ctx0" brushRef="#br0" timeOffset="32267.52">19659 8446 11055 0,'0'0'976'0,"-1"5"-784"0,-1 6-192 0,1-1 0 15,2-1 3168-15,-1 0 592 0,0-3 112 0,0 1 32 0,0 1-2560 0,1 1-496 16,-1 3-96-16,0-4-32 0,1 2-144 0,0-1-16 16,1-1-16-16,0-1 0 0,1-2 192 0,0-1 32 15,0 0 16-15,1 0 0 0,-4-4-224 16,5 2-48-16,1-2-16 0,-1-2 0 0,-1-2-112 0,0-1 0 16,1 0-16-16,2-2 0 0,-1-1-192 0,2 0-48 15,1-2 0-15,-1 2 0 0,0-1-128 16,0-1 0-16,1-2 0 0,0 2 0 0,0 1 0 0,-1 0 0 0,0 2 0 15,-1 1 0-15,-1 1 0 0,0 1 0 16,-1 0 0-16,-5 4 0 0,0 0 0 16,0 0 0-16,0 0 128 0,5 3-128 0,-5-3 144 0,3 5 0 15,-1 1 0-15,-1 1 0 0,-1-1 240 16,0 2 32-16,-1 0 16 0,-1 3 0 0,0 1 80 0,1 1 32 16,-1-1 0-16,0 0 0 0,0-2 32 0,0 0 0 15,1-2 0-15,1-1 0 0,0-2 112 0,0-5 16 16,0 0 16-16,0 0 0 0,0 0-560 0,0 0-160 15,0 0 0-15,5-5 0 0,-1-2 0 0,1 2 0 16,1-4 0-16,0 1 0 0,-1 0 0 0,2 0-192 16,0 0 192-16,0 0-192 0,-1 0-128 0,2-1-48 15,0 0 0-15,0 1 0 16,-1 1-80-16,0 0-32 0,-2 1 0 0,0 2 0 0,-5 4 208 0,0 0 32 0,0 0 16 0,0 0 0 16,5 4 224-16,-1 2 128 15,-2 1 0-15,-1 0-128 0,-2 2 432 0,0 0-32 16,-1 1 0-16,0 0 0 0,0-1-160 0,0 2-48 0,-1-1 0 0,2 1 0 15,-1-1-192-15,1 1 0 0,1 0-192 0,0-1 192 16,1-1-2304-16,1-2-368 16,0 0-64-16</inkml:trace>
  <inkml:trace contextRef="#ctx0" brushRef="#br0" timeOffset="32494.99">20077 8467 16575 0,'-4'13'1472'0,"2"-5"-1168"0,0 0-304 0,0 1 0 0,0 0 3328 0,-1 4 624 16,1 5 112-16,-1 2 32 0,0-2-2560 0,2 1-496 16,0-1-96-16,2 0-32 0,-1 1-592 0,1-3-128 15,1 1-32-15,0-1 0 0,0-5-304 0,0 1-64 16,1-2-16-16,1-1 0 15,-2-1-2064-15,0-2-400 0</inkml:trace>
  <inkml:trace contextRef="#ctx0" brushRef="#br0" timeOffset="32793.58">20113 8470 17503 0,'0'0'768'0,"3"-5"176"15,1 0-752-15,2 0-192 0,-1 0 0 0,0 1 0 16,1-1 3456-16,1 1 640 0,1 0 144 0,0 1 32 0,0 0-2864 0,2 1-576 16,-1 1-128-16,1 1 0 15,-1 1-512-15,0 1-192 0,-1 1 128 0,-1-1-128 16,0 3 0-16,-1 1 0 0,-1 1 0 0,-2 1 0 16,-1 1 144-16,-1 0-144 0,-1-1 160 0,-1 0-160 15,-1 0 864-15,-1 1 80 0,-2 1 16 0,0 0 0 16,-1 0 192-16,-1 1 32 0,1-1 16 0,-2 0 0 0,-1 0-512 15,1-2-112-15,0-1 0 0,1-1-16 0,0 0-304 0,2-1-64 16,0-2-16-16,5-3 0 16,-5-3-816-16,2 0-176 0,0-2-16 0,1-1-16 15,0-2-1920-15,1 0-384 0</inkml:trace>
  <inkml:trace contextRef="#ctx0" brushRef="#br0" timeOffset="32998.58">20344 8373 19343 0,'-3'12'1728'0,"2"-6"-1392"15,0 0-336-15,0 2 0 0,0 1 3424 0,0 1 608 16,0 1 128-16,0 0 32 0,-1 0-2272 0,1 0-448 16,-1 1-80-16,1 1-32 0,0-1-848 0,0 0-192 0,0-1-16 0,1-1-16 0,1 1-288 0,-1-3 0 15,1-1 0-15,0-1 0 31,0 1-1840-31,0-2-272 0,-1-5-48 0,0 0-13520 0</inkml:trace>
  <inkml:trace contextRef="#ctx0" brushRef="#br0" timeOffset="33316.78">20403 8537 6447 0,'0'0'576'0,"0"0"-576"0,0 0 0 0,4 3 0 15,1 2 5328-15,1 1 960 0,-1-2 192 0,1 0 48 0,1-2-4352 16,0 0-848-16,1-2-176 0,0 0-48 0,0-1-720 0,2 0-160 15,0 0-32-15,0 0 0 0,0-2-192 0,1 1 0 0,-1-2 0 16,-1 0 0-16,0-1 0 0,1 1 0 16,-2-1-208-16,1-2 64 0,-3 1 144 0,0-1-160 0,-1 0 160 15,0 1-160-15,-2 0 160 0,-1 0 128 0,0 0-128 16,-2 1 176-16,0 5 464 0,-2-4 80 0,1-1 32 0,-2 0 0 16,-2 0 304-16,0 2 64 0,-1 2 16 0,1 3 0 0,-2 1-176 0,0 1-16 15,-1-1-16-15,-1 2 0 0,0 1-288 0,-1 2-48 31,0 0-16-31,0 0 0 0,2 2-192 0,3 0-32 16,0 2-16-16,1-3 0 0,2 0-128 0,0 1-16 16,3 1-16-16,2 0 0 0,1-1-176 0,1 2 0 15,4-4 0-15,1 0 0 16,1-2-1200-16,2 0-112 0,2-2-32 0,1-2 0 16,-1-1-1680-16,1-2-352 0,-1-3-64 0</inkml:trace>
  <inkml:trace contextRef="#ctx0" brushRef="#br0" timeOffset="33588.68">20832 8424 15663 0,'0'0'1392'0,"0"0"-1120"0,-8-2-272 0,0 1 0 15,-1 1 4864-15,0 1 896 0,-1 2 192 0,0 0 48 16,0 0-3088-16,1 1-608 0,3 1-128 0,2-1-32 16,0 2-1056-16,2 1-192 0,1-1-64 0,1 1 0 15,1-1-592-15,3 0-240 0,2-1 176 0,1 0-176 0,4-2 0 0,1 2-320 16,1 0 64-16,-1 1 0 15,1 0-480-15,1 2-96 0,-4 1 0 0,-1 0-16 16,-1 2 512-16,-3 1 96 0,-2 1 32 0,-4 0 0 0,-2 1 896 0,-2 0 176 16,-1-1 32-16,-3 1 16 0,-1 0-80 0,-3-1-32 15,-1-1 0-15,1-1 0 16,-1-1-496-16,2-3-112 0,0-1 0 0,1-2-16 16,0-2-1056-16,-1 0-208 0,0-4-32 0,2-1-20128 0</inkml:trace>
  <inkml:trace contextRef="#ctx0" brushRef="#br0" timeOffset="39550.24">17521 9178 7359 0,'0'0'656'0,"0"0"-528"0,0 0-128 0,0 0 0 0,0 0 5472 0,0 0 1056 0,0 0 224 0,9 9 32 15,-9-9-3616-15,6 0-736 16,-6 0-128-16,6 0-48 0,1 1-464 0,1-1-80 0,0 0-32 0,1 0 0 16,1 0-512-16,0 0-96 15,2 0-32-15,0 0 0 0,1 0-336 0,0 0-80 0,1 0-16 0,-1 0 0 16,-2-1-304-16,3 1-64 0,-1 1-16 15,-2 0 0-15,2-1-224 0,-1 1 0 0,-1 0 0 16,0 0 0-16,-2 0 0 0,0 2-288 0,-1-3 32 16,-1 2 16-16,-1 0-1440 15,0-2-304-15,-6 0-48 0,6 0-16 0,-6 0-1600 16,0 0-336-16</inkml:trace>
  <inkml:trace contextRef="#ctx0" brushRef="#br0" timeOffset="39868.28">17563 9228 10127 0,'0'0'448'15,"-5"0"96"-15,0 2-544 0,0 2 0 0,0 1 0 0,1-1 0 0,0 0 5680 0,4-4 1024 16,0 0 208-16,0 0 32 0,-4 4-4064 0,4-4-800 15,-2 5-160-15,2-5-48 0,2 7-576 0,1 0-112 16,1-2-32-16,0 0 0 0,4 1-384 0,0-2-64 16,0 1-32-16,1-1 0 0,1-1-112 0,1 1-32 0,-1 0 0 0,0 1 0 15,0 0-208-15,1 0-32 0,1-3-16 16,0 0 0-16,-2-1-144 0,-1 1-128 16,0 1 144-16,0 1-144 0,-1 0 0 0,-1 0 0 0,-1-2-128 15,-1 1 128 1,-1 0-1072-16,-4-3-96 0,4 4-32 0,-4-4 0 15,0 0-1040-15,0 0-192 0,2 6-64 0,-2 0-15888 0</inkml:trace>
  <inkml:trace contextRef="#ctx0" brushRef="#br0" timeOffset="40118.91">17520 9624 22111 0,'1'-5'1968'0,"0"-1"-1584"0,0 1-384 0,1 0 0 0,0 0 3600 0,2 1 640 15,1-1 128-15,0-1 32 0,0-1-2240 16,2-1-448-16,1 0-96 0,0-2-16 0,0 0-752 0,1-2-144 16,1 0-48-16,0 1 0 15,0 0-464-15,2 0-192 0,-1 0 176 0,1 1-176 0,-1 1 0 0,-1 0 0 16,-2 2 0-16,1 0 0 15,-2 1-2128-15,0 2-368 0,0 2-80 0</inkml:trace>
  <inkml:trace contextRef="#ctx0" brushRef="#br0" timeOffset="40328.74">17573 9589 22111 0,'-2'14'1968'0,"2"-14"-1584"16,0 0-384-16,0 0 0 0,0 0 3616 0,0 0 640 15,0 0 128-15,5 3 32 0,1 0-2176 0,2-1-416 16,1 0-96-16,2-2 0 0,2 0-512 0,-1-2-80 0,3-1-32 0,0 0 0 16,1-1-496-16,0 1-96 0,0 0-32 0,-2 1 0 15,2-1-320-15,-1 1-160 0,-2 1 160 0,-1 1-160 16,-1 1 0-16,-1 0 0 0,-3 0 0 0,0 0 0 31,-1 1-2112-31,-6-2-320 0,0 0-64 0</inkml:trace>
  <inkml:trace contextRef="#ctx0" brushRef="#br0" timeOffset="41287.54">18303 9229 29199 0,'0'0'1280'0,"0"0"288"0,0 0-1248 0,0 0-320 0,1 7 0 0,1-1 0 0,-2-6 1968 0,0 0 336 15,0 0 64-15,2 4 0 0,-1 2-768 0,0 2-176 16,0 0-16-16,0 0-16 16,0 0-624-16,1 0-112 0,-2 3-16 0,0 1-16 0,0 0-272 15,0 1-48-15,0 1-16 0,-1 4 0 0,0-2-288 16,0 1 128-16,0-1-128 0,-1 0 0 0,0-2 0 0,0-2 0 15,0 0 0-15,0-1-144 16,-1-1-1328-16,1-1-256 0,2-3-48 0,-2 0-16 16,-1-2-192-16,0-1-32 0,-2-1-16 0,0-2 0 15,0-2-1200-15,0 1-240 0,0-1-48 0</inkml:trace>
  <inkml:trace contextRef="#ctx0" brushRef="#br0" timeOffset="41711.71">18226 9482 6447 0,'0'0'576'0,"0"0"-576"16,-1-4 0-16,1 4 0 0,-1-4 4672 0,1 4 816 15,0 0 160-15,0 0 48 0,3-5-2624 0,1 2-512 16,0-1-96-16,2-1-32 0,0-1-832 0,2 0-160 0,1 0-32 0,0 1-16 15,-1 1-640-15,2 0-128 0,-2-1-32 0,4 1 0 16,1-1-448-16,-1 1-144 0,0-1 0 0,1 2 0 16,2 0 0-16,-3 0-176 0,0 0 0 0,-1 1 0 15,-1 1-400-15,-2 0-96 0,1 0-16 16,-3 1 0 0,-1 1-336-16,-5-1-64 0,0 0 0 0,0 0-16 15,4 1-192-15,-4-1-48 0,5 2 0 0,0 1 0 0,-5-3 720 0,4 3 144 0,-4-3 32 0,3 4 0 16,-3-4 672-16,0 0 144 0,0 0 16 0,2 5 16 0,-2-5 752 15,0 0 160-15,2 7 32 0,-1-3 0 16,-1-4 192-16,-2 6 32 0,0 2 16 0,0 1 0 0,1-1-464 0,0 2-96 16,-1-3 0-16,1 2-16 0,1-1-352 0,1 0-64 15,0-2-16-15,1 0 0 16,2-1-368-16,0-1-80 0,1-1 0 0,2 0-128 16,-1-2 0-16,0 0 0 0,1-1 0 0,-1 0 0 0,1-2 0 15,1-3 0-15,1 0 0 0,-1-2 0 0,0-1 0 0,-2 0 0 16,2 0 0-16,-1 0 0 15,-1 0 0-15,0-1 0 0,-1 0 0 0,-2-1-144 0,1-1 144 16,-3 3-192-16,0 0 192 0,-1 0-192 0,-1-1 192 0,-1 1 0 0,-2 0 0 16,-1 1 0-16,-2 2 0 0,1 1 0 0,-2 1 0 15,1 1 128-15,1 1-128 0,-1 0 0 0,0 0 0 0,1 1 0 32,1 0-1344-32,5 0-176 0,-5-2-32 0,5 2-11424 15,0 0-2272-15</inkml:trace>
  <inkml:trace contextRef="#ctx0" brushRef="#br0" timeOffset="41937.75">18696 9187 33343 0,'0'0'1472'0,"0"0"320"0,0 0-1440 0,0 0-352 0,0 0 0 0,0 0 0 15,0 0 2032-15,0 0 336 16,1 7 64-16,1 0 0 0,0 2-1024 0,0 2-224 0,-3 2-32 0,2-1-16 15,0 2-496-15,0 1-112 0,-1 0-16 0,-1 1 0 0,1 1-336 16,-1-2-176-16,0 2 160 0,0 1-160 0,1-2 0 0,0 2 0 16,-1-4 0-16,1 1 0 31,0 0-512-31,1-3-80 0,0 0-32 0,-1-2 0 0,0-3-2640 0,0 0-544 0</inkml:trace>
  <inkml:trace contextRef="#ctx0" brushRef="#br0" timeOffset="42328.95">18920 9352 30239 0,'0'0'1344'0,"-6"3"256"0,0 0-1280 0,-1 1-320 15,-1 1 0-15,0 1 0 0,0 0 1120 0,0 0 160 16,0 3 16-16,0 0 16 0,-1 0-288 0,1 0-64 15,0 2-16-15,2 1 0 0,1 1-320 0,0-4-64 0,0 1-16 0,2 0 0 16,0 0-304-16,2-1-64 16,-1-2-16-16,3 0 0 0,-1-7-160 0,0 0 0 15,0 0 144-15,6 4-144 0,1-3 0 0,0-1 0 16,0-2 0-16,2-3-192 0,0-2 32 0,1-1 0 16,0-3 0-16,1-1 0 0,0-1-160 0,0 1-48 15,-1-1 0-15,-1 1 0 0,-1 1 48 0,-1 1 0 0,-2 2 0 0,-1 3 0 16,-1 1 320-16,-3 4 0 0,0 0 0 0,0 0 0 15,0 0 576-15,0 6 224 0,0 1 48 0,-1 1 16 16,0 0 96-16,0 2 0 0,0 0 16 0,1 2 0 16,0 0-512-16,1 0-96 0,1-1-32 0,1-2 0 15,1-1-336-15,-1-3 0 0,3 0 0 0,0-1 0 32,0-1-1104-32,2-1-144 0,-1-3-32 0,0 0-11376 0,-2-3-2272 0</inkml:trace>
  <inkml:trace contextRef="#ctx0" brushRef="#br0" timeOffset="42757.14">18644 9348 36335 0,'0'0'1600'0,"0"0"352"0,0 0-1568 0,0 0-384 0,0 0 0 0,6 4 0 16,0-3 2208-16,1 1 352 0,1 0 80 0,1-1 16 0,-1 0-1200 0,1 0-240 15,-1 0-64-15,2 0 0 0,2 0-768 16,0-1-144-16,4-2-48 0,1 0 0 15,0-1-704-15,0 0-128 0,0 0-48 0,-1 1-21184 0</inkml:trace>
  <inkml:trace contextRef="#ctx0" brushRef="#br0" timeOffset="43141.54">19126 9208 31967 0,'1'15'1408'0,"-1"-15"304"0,0-7-1376 0,1 2-336 15,-1 5 0-15,0 0 0 0,0 0 2048 16,0 0 320-16,0 0 80 0,2 6 16 0,-1 3-624 16,-1 1-128-16,0 0-32 0,0 2 0 15,-1 2-816-15,0 0-160 0,-1 1-48 0,1 2 0 0,-1-1-240 0,0 2-48 16,0 1-16-16,1 0 0 0,-1 0-352 0,0-1 128 15,0 1-128-15,1-3 0 16,1-1-1264-16,0-1-320 0,1-4-64 0,0-3-19184 16</inkml:trace>
  <inkml:trace contextRef="#ctx0" brushRef="#br0" timeOffset="44412.07">19557 9287 17503 0,'0'-4'1552'0,"0"4"-1232"0,0 0-320 0,0 0 0 0,0 0 2944 0,-4 4 544 0,1 1 96 0,1 1 32 15,0 1-1904-15,1 3-384 0,1 0-80 0,1-2-16 16,0 1-720-16,1 1-128 16,1 1-48-16,2 0 0 0,0-1-176 0,0-1-32 0,-2 0-128 0,2-1 192 15,1-2-192-15,-1-2 128 0,1 1-128 0,0-1 0 0,1-4 128 0,0 0-128 16,-1 0 0-16,1-3 144 0,1 1 64 0,1-4 16 16,0 0 0-16,-2-3 0 0,0 1-32 0,0 0-16 15,0 1 0-15,-2 1 0 0,-1 3-176 16,-4 3 128-16,0 0-128 0,0 0 128 0,0 0-128 15,4 5 128-15,-2 3-128 0,0 0 128 0,1 2 64 0,-2 0 0 16,0-2 0-16,1 2 0 0,1-1 192 0,2-1 32 16,-1 0 16-16,1-1 0 0,1-5-160 0,2 0-16 15,0-1-16-15,0-2 0 0,1-1 0 0,0 0 0 16,0-3 0-16,0-1 0 0,-1-1 208 0,0-1 64 16,0 1 0-16,0-2 0 0,-1 1-128 0,-1-1-32 15,0 0 0-15,0 0 0 0,0 1-208 0,0 1-144 16,-1-2 192-16,0 1-192 0,1 2 0 0,-1-2 0 15,0 1 0-15,0 2 0 0,-1-2 0 0,0 2-304 0,-1-2 48 16,0 2 0 0,-1 0-1344-16,0 0-272 0,0 1-48 0,-2 4-16 15,0 0-608-15,0 0-112 0</inkml:trace>
  <inkml:trace contextRef="#ctx0" brushRef="#br0" timeOffset="44735.7">19946 9425 11055 0,'0'0'976'0,"0"0"-784"0,0 0-192 0,6 4 0 16,0-2 5392-16,0 1 1040 0,-1-1 208 0,1 1 32 0,-1-2-4208 16,1 0-848-16,1 0-160 0,-1-1-48 15,1-1-880-15,-1-1-176 16,1-2-32-16,1-1-16 0,-1-2-176 0,0 1-128 0,-1-2 144 0,0-1-144 16,1-1 0-16,-1 0 128 0,-1 2-128 0,-1-2 0 0,-1 0 0 15,-3 0-192-15,-1 3 48 0,-2 2 0 0,-1 1 0 16,-1 0 0-16,-1 0 0 0,0 2 0 0,1 1 144 0,-1 1 144 15,-1 1-16-15,-1 3-128 0,-1-1 528 0,-1 3 0 16,1 0 0-16,-1 3 0 0,-4 4 64 0,3 1 16 16,2-1 0-16,1 2 0 0,2 0-96 0,1 0 0 15,1-2-16-15,3 2 0 0,2-5-304 0,0 2-64 16,3-1-128-16,1-1 192 0,2-2-192 0,1 0 0 16,0-3 0-16,2 0 0 0,1-4-144 0,0 0-32 15,0-2 0-15,1-2 0 16,1-2-1808-16,1-2-384 0,-1-1-64 0,1-1-15824 0</inkml:trace>
  <inkml:trace contextRef="#ctx0" brushRef="#br0" timeOffset="44904.63">20205 9344 6447 0,'0'0'272'0,"-2"5"80"0,-1 0-352 0,1 1 0 16,-2 0 0-16,0-1 0 0,0-2 5968 0,2 2 1136 0,-2 0 208 0,4-5 48 15,0 0-5680-15,-3 5-1136 0,0 0-224 0,1 1-64 16,2-1-432-16,0 2-80 15,1-2-32-15,0 0 0 16,-1 2-544-16,1-2-96 0,1 1-32 0,0-1 0 16,1 0-192-16,0-1-32 0,-3-4-16 0,4 5-10688 0</inkml:trace>
  <inkml:trace contextRef="#ctx0" brushRef="#br0" timeOffset="45202.67">20236 9289 21183 0,'0'0'1888'0,"0"0"-1504"16,0 0-384-16,0 0 0 0,-2-3 3616 0,2 3 656 15,0 0 128-15,0 0 16 0,0 0-2752 0,0 0-576 16,0 0-96-16,0 0-32 0,0 0-768 0,0 0-192 0,0 0 0 16,0 0-12016-16,0 0-2400 15</inkml:trace>
  <inkml:trace contextRef="#ctx0" brushRef="#br0" timeOffset="45701.7">20331 9373 26495 0,'0'0'1168'0,"0"0"240"0,0 0-1120 0,0 0-288 0,0 0 0 0,0 0 0 16,0 0 1136-16,-4 6 160 0,0 2 48 0,0 1 0 16,1 0-704-16,0 1-144 0,-1-1-32 0,0 2 0 0,0 0-16 15,1 0 0-15,1-4 0 0,0 2 0 16,2-1-192-16,-1 0-32 0,1-2-16 0,1 0 0 0,-1-6 96 16,0 0 16-16,0 0 0 0,0 0 0 0,0 0-160 0,6-2-32 0,0-1 0 0,1-2 0 15,-1-2-128-15,2-1 0 0,-1 0 144 0,0 0-144 16,0-3 0-16,0 2-192 15,-1 3 32-15,0-1 0 16,0 1-256-16,-2 2-48 0,-1 0-16 0,-3 4 0 0,0 0 352 0,0 0 128 0,0 0 0 16,0 0-144-16,0 0 720 0,-2 6 128 0,0 2 48 0,0 1 0 15,0 2 208-15,0 1 32 0,0 0 16 0,2 2 0 16,-1 0-368-16,0-1-64 16,1 2 0-16,0 0-16 0,1-1-112 0,0 1-32 0,0 0 0 0,0-2 0 15,1 1-192-15,-1-1-32 0,0-2-16 0,-1-1 0 16,0 0-32-16,0-2 0 15,-1 0 0-15,0-3 0 0,0 0-144 0,-2 0 192 0,3-5-192 0,0 0 192 16,-6 3-192-16,2-2 128 0,-1-3-128 0,0-1 128 16,0-1-272-16,0-1-64 15,2-2-16-15,0-1 0 16,0-4-1488-16,1-1-288 0,1-1-64 0,1-1-10160 16,0-1-2016-16</inkml:trace>
  <inkml:trace contextRef="#ctx0" brushRef="#br0" timeOffset="46029.06">20482 9265 7359 0,'0'0'656'0,"0"0"-528"0,0 0-128 0,0 0 0 0,0 5 6208 0,1 0 1216 16,1-1 256-16,0 1 32 0,0 0-4784 0,1 3-960 0,-2 2-192 0,3 0-48 15,-1 1-672-15,1-1-144 0,-1 1-16 0,0 0-16 16,2 3-400-16,-1 0-80 16,-1 0-16-16,0-1 0 0,0-1-160 0,1 0-32 0,-2-1-16 0,0-1 0 15,1-3-176-15,0-1 192 16,0-1-192-16,-3-5 192 0,0 0-192 0,5-1 0 0,-1-2 144 0,2 0-144 15,-2-4 128-15,1 1-128 0,1-2 128 16,0-1-128-16,1 0 128 0,2-1-128 0,-1 0 128 16,0-3-128-16,0 1 0 0,-1 1 0 0,-1 2 0 15,1 0 128-15,0 0-128 0,0 3 0 16,-1 2 0-16,-6 4 0 0,0 0 0 0,0 0 144 16,5 5-144-16,-2 1 160 0,0 1 112 0,-1 2 32 0,0 0 0 15,-2 0 0-15,0 1-16 0,0 1 0 16,0 1 0-16,0 0 0 0,-1 1-288 0,0 2 160 0,0-4-160 0,1 2 128 0,-1 0-128 0,1-4 0 15,1-2 0-15,1-1-176 32,-2-6-1488-32,0 0-320 0,6 3-48 0,1-3-11568 0,0-3-2320 0</inkml:trace>
  <inkml:trace contextRef="#ctx0" brushRef="#br0" timeOffset="46223.84">20911 9228 35135 0,'0'0'1552'0,"0"0"320"0,-1 3-1488 0,0 2-384 0,-1 0 0 0,0 1 0 16,-1 2 2016-16,1 3 336 0,-1 0 64 0,1 0 16 15,1 2-1408-15,0 1-288 0,1-1-48 0,-1 1-16 0,0-1-496 16,0 2-176-16,0-1 0 0,0 5 144 0,0-3-144 0,-2 0-176 16,0-1 48-16,0-3 0 15,0-1-2048-15,-1-3-416 0,0-2-80 0,0-2-15088 0</inkml:trace>
  <inkml:trace contextRef="#ctx0" brushRef="#br0" timeOffset="46349.24">20813 9403 32879 0,'0'0'1456'0,"0"0"304"0,6-7-1408 0,1 1-352 0,1 3 0 15,1 1 0-15,-1 1 2480 0,2 1 416 16,1 1 96-16,0 1 16 0,0 0-1440 0,1 1-288 16,0 1-48-16,0-1-16 0,0 0-880 0,2-2-176 15,-1 1-32-15,-1-2-128 16,3-3-1408-16,-2 0-400 0,-1 0-80 0</inkml:trace>
  <inkml:trace contextRef="#ctx0" brushRef="#br0" timeOffset="46878.24">21517 9374 12895 0,'0'0'1152'0,"0"0"-928"0,0 0-224 0,0 0 0 0,0 0 3072 0,0 0 576 16,-2-3 128-16,2 3 0 0,-3-3-1840 0,3 3-368 0,-4-2-80 15,0 1-16-15,0 1 192 0,-2 2 48 0,-1 2 0 0,0 1 0 16,-1 3-288-16,1 1-48 16,0 0-16-16,-2 1 0 0,0 0-320 0,2 2-64 15,0-1-16-15,1 1 0 0,2-3-400 0,2 1-96 0,1-2-16 0,2-1 0 16,1-1-304-16,2-2-144 0,0-1 128 0,2-1-128 15,0-2 0-15,1-2 0 0,1-1 0 0,0-2 0 16,0-1-144-16,0-1 144 16,0-1 0-16,0-1 0 0,1 0-240 0,-2-1 64 15,1 0 16-15,-1-2 0 16,-2 0-304-16,0 1-64 0,-2-1-16 0,0 2 0 0,-1 0 144 0,-1 0 16 0,-2 0 16 16,0 2 0-16,0-1 176 0,-1 3 48 0,0 1 0 15,-1 1 0-15,0 2 144 0,0 1 0 0,-1-3 0 0,4 4 0 16,-4-1-304-16,1 2-16 0,3-1-16 0,0 0 0 31,0 0-2048-31,0 0-416 0,-1 7-80 0</inkml:trace>
  <inkml:trace contextRef="#ctx0" brushRef="#br0" timeOffset="47142.02">21650 9447 8287 0,'0'0'736'0,"0"0"-592"15,0 0-144-15,0 0 0 0,0 0 6528 0,0 0 1264 0,1-7 256 0,-1 1 48 16,0-2-5168-16,0 0-1040 0,0-2-208 0,0-1-32 15,0 0-864-15,1-1-160 16,0 0-48-16,0-1 0 0,2-2-352 0,-1 1-80 0,-1-1-16 0,0-1 0 16,0 0-128-16,1 0 0 0,1 1 0 15,0-4 128-15,1 1-128 0,1 3 0 0,-1 1 0 0,1 2 0 16,2 2 192-16,-1 3 0 16,1 1 0-16,1-1 0 0,-1 2 64 0,0 1 0 0,2 2 16 0,-1 2 0 15,1 1-272-15,-1 1 0 16,1 2 128-16,0 3-128 0,-1 0 0 0,0 2-272 15,1 1 48-15,-3 0 16 0,1-1-336 16,-2 1-64-16,-1-2-16 0,-2 1 0 16,-2 0-1920-16,0-1-384 0,-4 0-80 0</inkml:trace>
  <inkml:trace contextRef="#ctx0" brushRef="#br0" timeOffset="47280.95">21607 9334 7359 0,'1'-5'656'0,"1"1"-528"0,-2 4-128 0,0 0 0 16,4-5 6416-16,2 3 1264 0,1 1 240 0,2 2 48 15,1 1-5200-15,3 0-1040 0,1 1-192 0,1-1-64 16,2 0-832-16,2-1-160 0,-2 1-32 0,3-2-16 31,-1-1-2288-31,1-1-448 0</inkml:trace>
  <inkml:trace contextRef="#ctx0" brushRef="#br0" timeOffset="55014.08">22285 9278 9215 0,'1'0'816'16,"0"1"-656"-16,-2-1-160 0,1 0 0 0,0 0 3360 0,0 0 640 0,-4 24 128 0,4-24 32 16,0 0-2016-16,0 0-400 0,0 0-80 15,0 0 0-15,0 0-304 0,0 0-48 0,0 0-16 0,0 0 0 0,0 0-80 16,0 0-32-16,1 7 0 0,0-1 0 0,0 1-160 0,-1 0-48 16,0-1 0-16,0 2 0 0,0 1-176 0,0 0-32 15,-2 0-16-15,1-1 0 0,0 1-176 0,0-1-48 16,0-2 0-16,1-1 0 0,0-5-144 15,-1 5-16-15,1-5-16 0,0 0 0 0,0 0-160 0,0 0-16 0,0 0-16 16,0 0 0-16,0 0 0 0,0 0 0 16,0 0 0-16,1-5 0 0,1-3 32 0,0 1 0 0,0-1 0 0,0 0 0 15,0 2-192-15,2-3 160 0,0 0-160 16,2-1 160-16,1 0-160 0,0 1 0 0,0 1 0 0,1-2 0 0,1 1 0 16,-1 0 0-1,2 1 0-15,0 0 0 0,0 0 0 0,-2 2 0 0,1 0 0 16,1 2 0-16,-2 2 0 0,-1 1 0 0,0 0 0 15,-2 2 0-15,0 2 0 0,1 1 0 16,-2 2 0-16,0 2 0 0,-1-1 0 0,0 1 128 16,-2-1-128-16,-1 2 0 0,0 0 128 0,0 1-128 15,-1-2 128-15,-1 0-128 0,0 0 160 0,1 0-160 0,-1-3 192 0,0 1-192 0,2-6 192 0,0 0-192 0,-2 5 192 0,2-5-192 32,0 0 128-32,0 0-128 15,0 0 0-15,0 0 0 0,0 0 128 0,0 0-128 16,0 0 0-16,4-4 0 0,0-1 0 0,2-1 0 0,0-2 0 0,0-1 0 15,1 1 0-15,1 0 0 16,0-3 0-16,0 2 0 0,0 1-176 0,-1-1 176 0,1 1-192 0,-1 0 192 16,-1 2-176-16,0 2 176 0,-1 2-160 0,2 1 160 15,-3 0 0-15,-4 1 0 0,0 0-128 16,6 5 128-16,-1 2 0 0,-1 2 0 0,-1-1 0 0,0 1 0 0,0 0 0 0,-1 1 0 16,0 1 0-16,0 0 0 0,0-2 0 0,2 0 0 15,-2-1 0-15,0 0 0 0,0-1 0 0,0-1 0 16,1-1 0-16,-3-5 0 15,0 0-1104-15,0 0-128 0,0 0-32 0,6 0 0 16,-6 0-1168-16,7-3-224 0,-1-1-48 0</inkml:trace>
  <inkml:trace contextRef="#ctx0" brushRef="#br0" timeOffset="55176.75">22711 9242 10127 0,'0'0'896'0,"-1"4"-704"16,-1 2-192-16,1 2 0 0,0-2 5792 0,0 1 1120 15,1 1 240-15,-1-2 32 0,1 0-4560 0,1 0-928 16,0 0-176-16,1-1-48 0,-2-5-832 0,0 0-192 16,0 0-16-16,4 5-16 0,-4-5-416 0,0 0 0 0,0 0 0 0,0 0 0 15,0 0-2544-15,0 0-528 0</inkml:trace>
  <inkml:trace contextRef="#ctx0" brushRef="#br0" timeOffset="55315.73">22718 9110 28847 0,'0'0'1280'0,"-6"1"256"0,6-1-1216 0,-5 2-320 15,5-2 0-15,0 0 0 0,0 0 832 0,0 0 128 0,0 0 0 0,0 0 16 32,9 0-2112-32,0 0-416 0</inkml:trace>
  <inkml:trace contextRef="#ctx0" brushRef="#br0" timeOffset="55613.5">22887 9141 20271 0,'0'0'896'0,"-7"6"192"0,-2 0-880 0,0-2-208 16,0 2 0-16,-1-1 0 0,0 1 5184 0,1 0 976 0,-1-1 208 0,1 0 32 15,1 1-4048-15,2-4-816 16,2 2-176-16,4-4-16 0,0 0-928 0,0 0-176 16,5 5-48-16,1 0 0 0,1-1-192 0,3-1 0 15,0 1 0-15,2 1 0 0,0-2 0 0,2 1 0 0,-1 0 0 0,1 0 0 16,-2 1 0-16,-1 2 0 0,-2-1 0 0,-2 2 0 15,-2-1 0-15,-1 1 0 0,-1 0-160 0,-2 0 160 16,-1 2 0-16,-1-2 0 0,-3 1 0 0,-1-1 0 16,-2 1 192-16,1-1-48 0,-1 0 0 0,-1-1 0 0,-1-1 48 0,1 0 16 31,0-1 0-31,1-2 0 0,0-1-208 0,1-1 0 16,2-1 128-16,0-2-128 0,0-1-224 0,1-1-96 15,1-1 0-15,0 0-16 0,2-2-1776 16,1-1-336-16,0-1-80 0,1-3-10432 0,1 2-2080 15</inkml:trace>
  <inkml:trace contextRef="#ctx0" brushRef="#br0" timeOffset="55791.62">23050 9072 10127 0,'0'0'448'0,"0"0"96"0,0 0-544 0,0 0 0 0,0 0 0 0,0 0 0 0,0 0 5888 0,0 0 1088 15,0 9 192-15,1 0 64 0,1 1-4656 0,-1-1-912 16,0-2-192-16,0 5-48 15,0 1-688-15,-1 2-144 0,0 2-16 0,0 1-16 0,0 0-240 0,-1 1-32 16,0-2-16-16,-1 0 0 0,0 1-272 0,0-3 128 16,0 0-128-16,0 0 0 15,0-4-640-15,-1 0-256 0,2-1-32 0,-2-1-16 0,0-2-1920 0,0-1-384 0,3-6-80 0</inkml:trace>
  <inkml:trace contextRef="#ctx0" brushRef="#br0" timeOffset="55968.4">22972 9276 11055 0,'0'0'480'0,"0"0"112"0,0 0-464 0,0 0-128 0,0 0 0 0,5-4 0 16,1 0 4864-16,2-1 944 0,1 2 192 0,0-2 32 16,2 1-3872-16,0 0-784 0,1 0-160 0,-1 2-16 15,1-1-512-15,0-1-112 0,0 1 0 0,6 0-16 0,-3-1-400 0,-7 3-160 0,0 1 128 0,2 0-128 47,0 1-320-47,-1 0-128 0,0 0-48 0,-2 1-16496 0</inkml:trace>
  <inkml:trace contextRef="#ctx0" brushRef="#br0" timeOffset="56332.92">23275 9205 14735 0,'0'0'1312'0,"0"0"-1056"0,0 0-256 0,0 0 0 15,-6 1 3888-15,1 2 720 0,-1 0 128 0,0 1 48 0,-1 1-2480 0,0 2-512 16,0-1-80-16,0 2-32 0,-5 6-720 0,3 0-160 15,1-3-32-15,2 0 0 0,1-1-272 0,2 0-64 16,0 0-16-16,2-2 0 0,1 0-208 0,0-8-32 16,5 9-16-16,3-4 0 0,2-3-160 0,1 0 0 15,-1-3 0-15,3-1 0 0,2-2-192 0,1-2 0 16,-4-2-16-16,2 0 0 16,2-2-432-16,-3 0-96 0,-1-1-16 0,-2 1 0 15,-1-1-16-15,-3 1 0 0,1 0 0 0,-2 0 0 0,-1 3 352 0,0 0 64 16,-4 7 16-16,0 0 0 0,0 0 336 0,0 0 240 0,0 0-48 15,0 0 0-15,0 0 640 0,0 0 112 0,-5 9 16 16,1 0 16-16,-1 2-96 0,0-1-32 16,1-1 0-16,2 0 0 0,-1 0-384 0,0 0-80 0,1 0 0 15,2-9-16-15,1 8-224 0,-1-8-144 0,0 0 192 0,5 7-192 16,1-2-192-16,2-2-160 0,-1-3-32 0,0-1 0 31,0-2-2528-31,1-1-512 0,0-4-96 0</inkml:trace>
  <inkml:trace contextRef="#ctx0" brushRef="#br0" timeOffset="56772.43">23537 9066 24991 0,'0'0'1104'16,"-4"3"240"-16,0 4-1088 0,0-2-256 0,-1 2 0 0,1 2 0 0,-1 1 1472 15,1-1 224-15,0 0 48 0,1 2 16 0,0-1-928 0,1 2-176 16,-1 3-32-16,1-2-16 15,0 1-320-15,0-1-64 0,1 2-16 0,0-2 0 0,0-2-48 0,0 2-16 16,-1-2 0-16,0 0 0 0,0-1-16 0,1-1-128 16,1-9 192-16,-1 9-64 0,1-9-128 0,0 0 160 15,0 0-160-15,0 0 160 0,0 0-160 0,0 0 0 0,9-5 0 16,0 0 0-16,0-2-272 0,1-1 64 0,1 1 16 16,0-4 0-1,2-1-496-15,-1 0-80 0,1 0-32 0,-1-1 0 16,1 1-32-16,-1 1 0 0,-3 2 0 0,2-1 0 15,-1 0 128-15,-1 2 0 0,-1-1 16 0,-2 2 0 16,0 2 48-16,-6 5 16 0,0 0 0 0,0 0 0 0,0 0 1184 0,0 0 224 0,0 0 48 16,0 0 16-16,0 0 144 0,-7 6 32 0,-2 0 0 0,0 3 0 15,-1 1 464-15,1 0 112 0,1 3 0 0,-1-3 16 0,1 3-352 16,0 1-80-16,3-1-16 0,1 1 0 16,0-2-448-16,2-1-80 0,2-2-32 0,2 0 0 0,-2-9-352 0,5 9-80 15,2-1-16-15,1-1 0 16,2-3-160-16,0-1 0 0,0 0 0 0,2-1 0 15,0-2-688-15,-1-1-16 0,1 0 0 0,2-2 0 16,-1 0-2288-16,0-1-464 16</inkml:trace>
  <inkml:trace contextRef="#ctx0" brushRef="#br0" timeOffset="56945.82">23849 9128 10127 0,'-12'5'448'0,"4"-1"96"0,-2 0-544 0,10-4 0 16,-8 3 0-16,8-3 0 0,0 0 4656 0,0 0 816 15,0 0 160-15,0 0 48 0,8 4-4592 0,1-2-896 0,0 0-192 0,1 0-9024 32,-2-2-1808-32</inkml:trace>
  <inkml:trace contextRef="#ctx0" brushRef="#br0" timeOffset="57342.18">23900 9169 9215 0,'0'0'816'0,"0"0"-656"0,0 0-160 0,0 0 0 0,-1 9 4400 15,1-9 848-15,0 0 160 0,0 0 32 0,9 4-3616 16,1-1-736-16,0-2-128 0,1-1-48 0,3-2-576 0,0 0-112 16,-1-1-32-16,1-1 0 15,1-1-320-15,-1-1-80 0,0 0-16 0,-1 1 0 32,-2-2-208-32,-1 2-32 0,-2-2-16 0,-3 2 0 0,-5 5 272 0,3-7 48 0,-3 7 16 0,-3-7 0 15,-2 2 464-15,-3 0 80 0,-3 1 32 0,-2 2 0 16,-1 1 784-16,-1 3 176 0,-1 2 16 0,-1 1 16 0,1 0 304 15,1 3 64-15,-2 1 16 0,3 1 0 16,1 1-464-16,1 1-80 0,0 2-32 0,4-1 0 16,-2 1-592-16,2-2-112 0,3 0-16 0,2-1-16 0,3-2-368 15,2 0-128-15,3 1 0 0,1-2 144 0,1-1-384 0,2-1-80 16,3 0 0-16,3-1-16 16,2-2-2176-16,2-1-432 0,1-2-96 0,1 0-15312 0</inkml:trace>
  <inkml:trace contextRef="#ctx0" brushRef="#br0" timeOffset="57580.16">24289 9121 11055 0,'0'0'480'0,"0"0"112"0,0 0-464 0,-11 1-128 16,-2-1 0-16,3 1 0 0,-1 1 5856 0,2 0 1152 0,9-2 224 0,-7 4 64 16,7-4-4704-16,0 0-928 0,0 0-192 0,2 10-48 15,2 0-880-15,3-1-176 0,2 1-48 0,1 1 0 16,-1 0-320-16,0 0 0 0,-1 2 0 0,-1 1 128 15,-2-2-128-15,-1 1 0 0,-2 0 0 0,-1-1 0 16,0-2 160-16,-3 1-32 0,-3 0-128 0,-1 0 192 16,-1-2 320-16,-1 1 64 0,-4-2 16 0,0-1 0 0,-3-1-208 0,0-2-32 15,-1-3-16-15,0-1 0 0,1-1-192 16,0-2-144-16,1-2 192 0,1 0-192 16,1-2-1264-16,1 0-352 0,-1-1-80 0,1 1-17840 0</inkml:trace>
  <inkml:trace contextRef="#ctx0" brushRef="#br0" timeOffset="69560.33">17294 9859 19455 0,'0'0'864'0,"0"0"176"0,0 0-832 0,0 0-208 15,0 0 0-15,0 0 0 16,0 0 1600-16,14-1 288 0,-14 1 48 0,0 0 16 0,0 0-512 16,0 0-96-16,6 0-32 0,-6 0 0 0,7 0-240 0,-3 0-48 0,-4 0-16 0,5 0 0 15,-1-1-160-15,2 1-16 0,1-1-16 0,0 1 0 16,0 0-112-16,0 0 0 15,1 0-16-15,1 1 0 0,1-1-560 16,-1 0-128-16,-1-1 0 0,2 0 720 0,1 0 112 16,0 0 32-16,0 0 0 0,0-1-416 0,0 1-64 15,2 1-32-15,0 0 0 0,-3 0-64 0,2 0-16 16,1 0 0-16,0 0 0 0,1 0-64 0,1 0-16 16,-1 0 0-16,1 1 0 0,4 1-16 0,-1-2-16 15,1 1 0-15,-1 0 0 0,0 0-160 0,-1 0 0 16,1-1 144-16,-2 0-144 0,-2 0 0 0,1-1 0 15,0 0 0-15,0 0 128 0,1 0-128 0,0-2 0 16,-3 1 0-16,2-1 0 0,1 2 0 0,-1 0 0 0,2-1 0 16,0 0 0-16,-2-2 0 0,1 1 0 0,-1 1 0 15,1 1 0-15,0 1 0 0,1 0 0 0,-1 0 0 0,0 0 0 16,0-1 0-16,-1 1 0 0,0 0 0 0,0 0 0 16,0-1 0-16,0 1 0 0,-3-1 0 0,2 0 0 15,-2 1 0-15,0-2 0 0,0 1 0 0,6 0 0 16,-3 0 0-16,0 1 0 0,-1-3 0 0,0 2 0 15,1 0 0-15,0 1 0 0,0-1 0 0,1 1 0 16,0-1 0-16,-1 0 0 0,3 0 0 0,-1 1 0 16,-2-2 0-16,1 1 0 0,0 1 0 0,-1 0 0 0,-1 0 0 0,1 0 0 15,-2 0 0-15,0 0 0 0,0 0 0 0,-2 0 0 16,1 0 0-16,1 0 0 0,-2 1 0 0,-2-1 0 16,2 0 0-16,-1 0 0 0,0 0 0 0,0 0 0 15,1 0 0-15,-1 0 0 0,2-1 0 0,-2 0 0 16,1 0 0-16,1 0 0 0,0-1 0 0,1 1 0 15,1 0 0-15,1 0 0 0,-1 0 0 0,1 0 0 16,-1 0 0-16,-1 0 0 0,1 1 0 0,0 0 0 16,-1 0 0-16,2 0 0 0,-2 0 0 0,0 0 0 15,-2 0 0-15,2 0 0 0,-1 0 0 0,-1 0 0 0,0 0 0 16,1 0 0-16,0 0 0 0,-2 0 0 0,0-1 0 0,0 2 0 16,0-1 0-16,1 0 0 15,-2 0 0-15,2 0 0 0,-1-1 0 0,2 1 0 0,0 0 0 0,-2 0 0 16,0 0 0-16,0-1 0 0,-1 1 0 0,3 2 0 0,0 0 0 0,0-1 0 15,-1-1 0 1,1 1 0-16,0 1 0 0,1-1 0 0,-1 0 0 0,2 0 0 0,0 1 0 16,0 2 0-16,2-3 0 0,0 1 0 0,-2-1 0 0,0 1 0 15,1 1 0-15,-2-2 0 0,1 1 0 0,0 0 0 16,0-1 0-16,0 0 0 0,1-1 0 16,-1 0 0-16,1 0 0 0,3 0 0 15,1-1 160-15,4 0-32 0,1-1-128 0,3-1 192 0,0 0 64 16,3 1 16-16,1-1 0 0,0 0 0 0,-3 0-272 15,0 1 0-15,-2 0 0 0,-1 0 0 0,-3 0 0 0,-1 0 0 16,1 1 0 0,-2 0 0-16,-1 1 0 0,0 1 0 0,-2 0 0 0,3 1 0 0,-2 0 0 0,1 0 0 15,-1 0 0-15,0 1 0 0,1 1 0 0,-1-3 0 16,0 1 0-16,-1-1 0 0,1 1 0 0,-1 1 0 16,-2-2 0-16,1 1 0 0,0 0 0 0,-2 0 0 15,0-1 0-15,1 0 0 0,-4-1 0 0,2 0-144 0,1 0 144 0,-1 0 0 16,1 0 0-16,-1 1 0 15,1 0 0-15,0-1 0 0,1-1 0 16,1 1 0-16,0-1 0 0,2 0 0 16,0 0 0-16,2 0 0 0,-1 0 0 0,3 1 0 0,0-2 0 0,3 0 0 0,-1 1 0 0,3-3 0 15,-2 2 0-15,1-1 0 0,-1-3 0 0,2 1 0 0,3 0 0 0,1 0 0 16,1 0 0-16,1 1 0 0,2 0 0 0,-1 1 0 16,1 0 0-16,-1 1 0 0,0-1 0 0,-2 1 0 15,-4 0 0-15,2 1 0 16,0-2 0-16,0 2 0 0,0 0 0 0,2 1 0 0,0 0 0 15,0 0 0 1,2 0 0-16,-2 0 0 0,1-2 0 0,-3 1 0 0,0 0 0 16,-1-1 0-16,-3 0 0 0,2-1 0 0,0 0 0 0,2 0 0 0,0 2 0 15,-1-2 0-15,0 1 0 0,-1-1 0 0,1 1 0 0,0 1 0 16,-2-2 0-16,-1 1 0 0,0 0 0 0,-3 0 0 16,-1 0 0-16,-2 0 0 0,0 0 0 15,0 0 0-15,2-1 0 0,0 2 0 0,2-3 0 0,-1 3 0 0,1-3 0 0,0 1 0 16,2 0 0-16,-1 1 0 0,1-1 0 15,1 0 128-15,-2 1-128 0,0 0 0 16,-1-2 0-16,-1 3 0 16,-2-2 0-16,4 1 0 0,-2 0 0 0,0 0 0 0,-2 1 0 0,2-2 0 15,-1 1 0-15,2 1 128 16,-1-1-128-16,0 1 0 0,0 0 0 0,0 1 0 0,3-1 0 16,-3 1 0-16,-1 0 0 0,0 0 0 0,-1 0 0 0,-1 0 0 0,1 0 0 0,-1 2 0 0,1 0 0 0,0 0 0 15,-1-1 0-15,3 0 0 0,-1 0 0 16,1 1 0-16,2-2 0 0,0 2 128 15,0-1-128-15,0-1 0 0,3 0 0 0,-2 2 0 0,-1-2 0 0,2 1 0 16,-3-1 0-16,1 0 0 16,-1 1 0-16,0 0 0 0,0-1 0 0,1 0 0 0,1 0 0 0,-2 0 0 15,1 0 0-15,-1 0 0 0,1 0 0 0,-1 0 0 32,-1 0 0-32,-2 2 128 0,1-2-128 0,-2 1 0 0,1-1 0 0,0 0 0 0,-2 0 0 0,-1 1 0 31,0 0 0-31,1 1 128 0,1-2-128 0,-1 0 0 0,-3 0 0 0,2 1 0 0,-1-1 0 0,2 0 0 0,0 0 0 0,0-1 0 31,-2 1 128-31,1 0-128 0,2 0 160 0,0 0-160 0,-1 0 144 0,0 0-144 16,-3 0 128-16,2 0-128 15,-1 0 0-15,0 0 128 0,-2 0-128 0,-1 1 0 16,3 0 0-16,-1-1 128 0,0 0-128 0,2 1 0 16,0-1 0-16,2 1 0 0,0-1 128 0,0 0-128 15,1 0 0-15,-1 0 160 0,0 0-160 0,1 0 160 16,2-1-160-16,-1 0 0 0,-1 1 0 0,0 0-176 15,0 0 176-15,0 0 0 0,-2 0 0 0,-1 0 0 16,-2 1 0-16,-1-1 0 0,-2 0 0 0,-2-1 0 16,1 0-192-16,-2 0-16 0,-1 1 0 0,-2 0 0 15,0-2-352-15,-2 1-64 0,-5 1-16 0,0 0 0 16,0 0-2192-16,0 0-448 0</inkml:trace>
  <inkml:trace contextRef="#ctx0" brushRef="#br0" timeOffset="71664.62">17358 10108 8287 0,'9'45'736'0,"-9"-45"-592"15,0 0-144-15,0 0 0 0,0-5 4928 0,0 5 944 16,0 0 192-16,0 0 32 0,3-3-3360 0,1 1-688 0,0 0-128 0,0 1-16 16,1-2-240-16,1 2-32 15,0 0-16-15,1-1 0 0,0 1-496 0,2 0-96 0,2 0-32 0,0 0 0 16,0-1-272-16,2 0-48 0,0 1-16 0,1 1 0 16,-3-1-320-16,3 1-64 15,-1-1-16-15,-1 0 0 16,0 2-256-16,0 0 0 0,0 0 0 0,-2 0 0 0,1 0 128 0,-1-2-128 15,0 1 0-15,-2 1 0 16,-3 0-736-16,-5-1-208 0,0 0-32 0,5 3-16 0,-5-3-1248 0,0 0-256 0,-1 6-64 0,-1 0-15456 16</inkml:trace>
  <inkml:trace contextRef="#ctx0" brushRef="#br0" timeOffset="71946.8">17388 10201 14735 0,'-4'-14'1312'0,"4"14"-1056"32,0 0-256-32,0 0 0 0,-5-1 3264 0,0-1 608 0,5 2 112 0,-4-1 32 0,4 1-1904 0,0 0-368 0,-4-1-80 0,4 1 0 31,0 0-176-31,0 0-16 0,0 0-16 0,0 0 0 0,0 0-432 0,0 0-96 16,0 0-16-16,6 3 0 0,0 2-160 0,1 2-48 15,0 1 0-15,0-2 0 0,0 2-224 0,0 1-48 16,0 1-16-16,2-1 0 0,1 0-160 0,0 1-48 15,-1 0 0-15,1-1 0 0,-2-1-208 0,1 0 0 0,0 0 128 0,-1-1-128 32,1 1 0-32,-1-2 0 0,0 0 0 0,-1 0 0 0,-1-2 0 0,-1 1 0 0,0-1-128 0,-5-4 128 31,0 0-832-31,0 0-48 0,0 0-16 0,0 0 0 16,0 0-1936-16,0 0-400 0,-3 6-80 0</inkml:trace>
  <inkml:trace contextRef="#ctx0" brushRef="#br0" timeOffset="72085.69">17329 10577 15423 0,'0'0'688'0,"0"0"144"0,-1 5-672 0,1-5-160 0,0 0 0 0</inkml:trace>
  <inkml:trace contextRef="#ctx0" brushRef="#br0" timeOffset="72204.89">17359 10548 13823 0,'0'0'608'0,"0"0"128"0,0 0-592 0,0-4-144 0,0 4 0 0,0 0 0 15,0 0 4080-15,0 0 784 0,0 0 144 0,0 0 48 16,0 0-3744-16,-6 4-736 0,0-2-160 0,1 2-15024 16</inkml:trace>
  <inkml:trace contextRef="#ctx0" brushRef="#br0" timeOffset="72503.82">17346 10621 29423 0,'0'0'1296'0,"0"0"288"0,0 0-1264 0,0 0-320 0,0 0 0 0,5 0 0 16,-5 0 2016-16,5-2 352 0,0 0 64 0,0-1 0 15,-1 1-768-15,1-3-144 0,0-1-48 0,1-1 0 16,1 0-448-16,0 0-80 0,0-2-32 0,-1 1 0 16,3-2-400-16,0 0-96 0,1-1-16 0,-1 2 0 15,-2 0-272-15,2-1-128 0,0 0 0 0,3-2 128 16,-1 3-128-16,-2 2 0 0,0-1 0 0,0 2-176 31,-1 1-2448-31,-1 1-480 0,-3 0-96 0</inkml:trace>
  <inkml:trace contextRef="#ctx0" brushRef="#br0" timeOffset="72806.02">17417 10605 16575 0,'0'0'1472'0,"0"0"-1168"16,0 0-304-16,0 0 0 0,0 0 4256 0,7-2 800 0,1 1 144 15,1 0 48-15,3 0-2496 0,-2 0-512 0,1 0-80 0,1-1-32 16,0 0-704-16,-1 1-144 0,1 1-16 0,1 0-16 15,-1 1-736-15,3 1-160 0,-2 1-32 0,0 0 0 0,2 0-320 0,1-1 128 16,-2 0-128-16,1 1 0 0,1-3 0 0,-2 1 0 16,2 0-192-16,0 0 64 15,-3 1-1136-15,0-2-208 0,0 1-64 0,-2 1-11904 16,-3 0-2400-16</inkml:trace>
  <inkml:trace contextRef="#ctx0" brushRef="#br0" timeOffset="73970.83">18270 10130 14335 0,'0'-1'2112'0,"1"-1"448"0,-2 1 64 0,-8-21 32 0,9 22-736 0,0 0-128 16,0 0-48-16,0 0 0 0,0 0-48 0,0 0-16 15,0 0 0-15,0 0 0 0,0 0-208 0,0 0-64 16,0 0 0-16,4 5 0 0,-1 1-320 0,0 2-64 15,-1 1 0-15,0 4-16 0,0 0-336 0,1 2-64 16,-2 4-16-16,0 2 0 0,1 3-288 0,0-1-64 16,0 2-16-16,0-3 0 0,-1 0-224 0,1 0 0 0,0 1 0 15,-1-3 0-15,0-2 0 0,0-1 0 16,-1-3-176-16,-1 0 176 16,-1 0-1744-16,0-4-240 0,-1 2-32 0,-1-4-16 15,0-2-1360-15,-1 1-288 0</inkml:trace>
  <inkml:trace contextRef="#ctx0" brushRef="#br0" timeOffset="74398.03">18186 10443 8287 0,'0'0'736'0,"0"0"-592"0,0 0-144 0,0 0 0 0,0 0 4304 0,0 0 832 16,1-2 176-16,2-5 16 0,-1-3-2960 0,2 0-576 15,-1 2-128-15,1-1-32 16,0 2-480-16,1 1-80 0,2 1-32 0,2-3 0 0,1 2-704 0,0 1-144 16,2 1-16-16,0 1-16 0,0 1-160 15,0 0 0-15,1 1 0 0,2 0 0 16,-3 0-144-16,1-1-64 0,1 1-16 0,0 1 0 15,0 0-368-15,0 0-80 0,0 0-16 0,-1 0 0 16,0 0 48-16,-2 1 0 0,0-1 0 0,-3 0 0 0,1 0 256 0,-3 0 64 16,-1-1 16-16,-5 1 0 0,0 0 304 0,0 0-128 15,0 0 128-15,0 0 0 0,0 0 144 0,-1 5 144 16,-2-1 32-16,-1 1 0 0,-1 2 400 0,0 3 96 16,-3 1 16-16,2 2 0 0,-2 2-64 0,2-3 0 0,-1-4 0 0,1 0 0 15,1 0-112-15,1 0-16 16,2 1-16-16,1-2 0 0,1 1-288 0,2 1-48 15,1 0-16-15,2 0 0 0,1-1-272 0,1-4 0 16,1 1 0-16,1-4 0 0,-2 0 0 0,2-1 0 0,0 1 0 16,0-3 0-16,0-3 0 0,0 0 0 0,0-3-128 0,0 0 128 15,-1 1 0-15,-1-3 0 0,-1 2 0 0,2-3 0 0,-1 0 0 16,-2 1-144-16,-1 0 144 0,-2 1 0 16,0 1 0-16,-2 0 0 0,-1 1 0 0,-2-1 0 0,-1 2 0 0,0 1 0 15,0-2 0-15,-2 1 128 0,0 2-128 0,0-1 0 16,0 0 128-1,0 1-128-15,0-1 0 0,1 1 0 0,1 1 0 16,4 3 0-16,-5-3 0 0,5 3-128 16,0 0 0-16,0 0-11952 0,0 0-2384 0</inkml:trace>
  <inkml:trace contextRef="#ctx0" brushRef="#br0" timeOffset="74636.95">18702 10113 22111 0,'0'0'1968'0,"0"0"-1584"16,0 0-384-16,0 0 0 0,0 0 2976 0,0 0 512 0,0 0 96 0,0 0 32 15,0 0-1744-15,0 0-336 16,1 6-80-16,-1 2-16 0,1 5-672 0,0-1-128 16,0 2-16-16,1 1-16 0,0 2-320 0,0 1-64 15,-1 3-16-15,-1-1 0 0,0 2-208 0,-1 0 0 0,-1 1 128 16,0-1-128-16,-1 1 0 0,0-3 0 15,0 0 0-15,0-2 0 16,-1-3-848-16,0 0-64 0,-1-1-16 0,0-4-11312 0,0 2-2272 0</inkml:trace>
  <inkml:trace contextRef="#ctx0" brushRef="#br0" timeOffset="74792.84">18627 10379 27519 0,'0'0'1216'0,"0"0"256"0,0 0-1168 0,0 0-304 15,6 0 0-15,2 0 0 0,-2-3 1408 0,3 1 208 16,1-3 48-16,0 2 16 0,0 0-832 0,0 0-160 15,2-1-48-15,2 2 0 0,-1 1-448 0,1 0-192 0,0 0 128 0,0-2-128 32,0 2-1184-32,0 0-320 0,0 1-64 0,2-2-12896 0</inkml:trace>
  <inkml:trace contextRef="#ctx0" brushRef="#br0" timeOffset="75128.57">18997 10309 13823 0,'-9'8'1216'0,"3"-4"-960"0,-2 1-256 0,0 3 0 15,-2 1 3120-15,0 2 576 0,-1-1 112 0,0 1 32 16,1 0-1760-16,1 0-352 0,1-1-64 0,1-1 0 16,0-2-768-16,2 0-128 0,1 1-48 0,3-2 0 0,0 1-464 0,2-1-80 15,3-1-32-15,0-1 0 0,1-3-144 0,3 0 0 16,0-1 0-16,0-2-176 0,1-2 32 15,2 0 0-15,-1-1 0 0,0-1 0 16,-1-1-688-16,0 1-128 0,-2 3-16 0,0-3-16 16,0-3-416-16,-1 0-64 0,-2 1-32 0,0 1 0 15,0 1 288-15,-2 1 48 0,-2 5 16 0,0 0 0 0,0 0 1360 0,0 0 288 16,0 0 48-16,0 0 16 0,-2 6 1072 0,0 1 224 16,0 2 32-16,1 0 16 0,1 0-880 0,0 1-160 15,1 0-32-15,1 0-16 0,0-2-544 0,2 0-96 16,0-1-32-16,1-3 0 0,-5-4-144 0,7 2-176 15,1-2 48-15,-1-2 0 16,0-1-1424-16,0-3-288 0,1-2-48 0</inkml:trace>
  <inkml:trace contextRef="#ctx0" brushRef="#br0" timeOffset="75298.03">19206 10123 34959 0,'0'0'1536'0,"0"0"336"0,-1 6-1488 0,0 2-384 15,0 0 0-15,0 2 0 16,0 2 1664-16,0 1 272 0,0 2 48 0,0 1 16 0,0 5-944 0,1 0-192 15,0-1-32-15,0 0-16 0,1-2-528 0,1 0-96 16,-1-1-32-16,3-2 0 0,0-1-160 0,0-2 0 16,-2-1 0-16,2 0 0 15,1-1-1408-15,-1 0-272 0,-1-5-48 0</inkml:trace>
  <inkml:trace contextRef="#ctx0" brushRef="#br0" timeOffset="77443.2">19782 10282 16575 0,'0'0'1472'0,"0"0"-1168"0,0 0-304 15,5 6 0-15,-3-14 3088 0,-1 1 560 0,-1 1 128 0,1 1 0 0,0 0-1840 0,-1 5-368 16,0 0-80-16,0 0-16 0,0 0-400 0,0 0-96 16,0 0-16-16,-1 7 0 0,1 1-240 0,0 2-48 0,-1 2-16 15,1-1 0-15,1 1-208 0,0 1-32 0,0 0-16 0,0 2 0 16,1 1-192-16,0-3-32 16,1-1-16-16,0 1 0 0,-1-1-160 0,1-3 0 0,1-1 0 15,0-2 128-15,0-1-128 16,-4-5 0-16,0 0 0 0,7 0 0 0,-3-1 192 0,1-1-64 0,-5 2 0 0,6-5 0 15,0-1 64-15,-1-1 16 0,-1 2 0 0,0-2 0 0,-1 0-208 0,-1 1 144 16,0-1-144-16,0 1 128 0,1 1-128 0,-3 5 0 16,0 0 0-16,0 0 128 0,0 0-128 0,1 6 0 15,1 2 144-15,0 1-144 0,-1-1 0 0,1 2 144 16,0 0-144-16,1 0 0 16,1-3 144-16,1 0-144 0,0-1 0 0,1 0 144 0,1-2-144 15,0-1 160 1,2-4-160-16,1-2 160 0,0-1 64 0,1-2 16 15,-2 0 0-15,2 0 0 0,1-2 96 0,-1-1 32 0,-1-1 0 0,1-4 0 16,0 0-160-16,1 0-16 16,-1 1-16-16,0-2 0 0,0 2-176 0,-1 0 0 0,-2 0 0 15,0 2 128-15,1-1-416 0,-2 2-96 16,-1 0 0-16,-1 2-16 16,0 1-2608-16,-1 1-528 0</inkml:trace>
  <inkml:trace contextRef="#ctx0" brushRef="#br0" timeOffset="77765.62">20205 10344 11967 0,'0'0'1072'0,"0"0"-864"0,0 0-208 0,0 0 0 16,0 0 5232-16,0 0 992 0,0 0 208 0,0 0 32 16,0 0-4176-16,0 0-848 0,6-1-160 0,0 0-48 15,0-1-672-15,-1 2-144 0,1-2-32 0,1 0 0 16,0-2-384-16,0 0 0 0,1 0 128 0,-1-1-128 15,0-3 0-15,1 1 0 0,-1 2 0 0,-2-1 0 16,-1 1-320-16,-4 5-32 0,1-6-16 0,-1 6 0 0,-4-5 112 0,-3 3 32 16,0 2 0-16,-1 2 0 0,0 1 224 0,-2 4 128 15,-1 0 0-15,1 1-128 0,-1 2 752 0,-1 2 32 16,-1 2 16-16,2 0 0 0,0 0 128 0,1 1 32 16,2-1 0-16,2 2 0 0,1-3-320 0,3 1-48 15,4-2-16-15,1 0 0 0,1 0-384 0,2-5-192 16,2-4 160-16,2-2-160 0,0-2 0 0,2-1 0 15,0-1 0-15,1-1 0 16,2-2-400-16,1-2-32 0,-1-2 0 0,2-1 0 16,0 1-2640-16,-2-1-544 0,0 0-96 0</inkml:trace>
  <inkml:trace contextRef="#ctx0" brushRef="#br0" timeOffset="77941.16">20437 10317 14735 0,'0'0'1312'0,"0"0"-1056"0,0 0-256 0,0 0 0 15,-2 7 4672-15,0 0 864 0,0 0 176 0,1 1 48 16,0 2-3600-16,0-2-720 0,0 2-144 0,1-3-16 16,0-1-784-16,0 2-160 0,-1 0-16 0,1 0-16 15,0-1-304-15,0-1 0 0,0-6-208 0,0 0 80 16,0 0-2032-16,0 0-400 0,0 0-64 0</inkml:trace>
  <inkml:trace contextRef="#ctx0" brushRef="#br0" timeOffset="78082.3">20458 10225 18431 0,'-3'-15'1632'0,"3"15"-1312"0,-5 0-320 0,5 0 0 0,-4 0 2736 16,4 0 464-16,-3 4 112 0,1 1 16 0,1 1-2496 0,1-6-480 16,0 0-96-16,0 0-32 15,4 4-1504-15,0-1-288 0</inkml:trace>
  <inkml:trace contextRef="#ctx0" brushRef="#br0" timeOffset="78494.37">20596 10317 12895 0,'-6'11'1152'0,"4"-6"-928"0,0 2-224 0,-1-1 0 15,0 1 3712-15,0-1 704 0,-1 1 144 0,0 1 32 16,1-2-2720-16,-1 2-528 0,2-1-128 0,1-1 0 0,1-6-752 0,0 0-144 16,0 0-16-16,0 0-16 0,3 5-288 0,-3-5 0 15,0 0 0-15,5 0 0 16,0-3-224-16,0-1-96 0,0-1-32 0,0-1 0 15,-1-1-736-15,0 0-160 0,-1-3-32 0,-1 1 0 16,0 0 192-16,-1 1 16 0,-1-1 16 0,1 1 0 0,1 1 736 16,-2-1 128-16,0 1 48 0,0 1 0 0,0 0 656 0,1-1 144 15,-1 7 32-15,0 0 0 0,1-5 336 0,-1 5 64 16,0 0 0-16,0 0 16 0,0 0 160 0,0 0 16 16,-1 7 16-16,0-1 0 0,0 2-240 0,1 0-48 15,0 3-16-15,1 3 0 0,0 0-272 0,1 3-48 0,0 5-16 16,0-2 0-16,-1 0-304 0,1-1-64 15,0 3-16-15,0-2 0 0,0 1-64 0,0 0-16 16,-1-2 0-16,1 0 0 0,0 0-48 0,0-1-16 16,-1-1 0-16,0-2 0 0,0 0-128 0,-1-2 0 15,0 0 144-15,-1-2-144 0,0-3 0 0,-1-1 144 0,0-2-144 0,-1 0 0 16,3-5 192-16,-3 3-192 16,-3-2 192-16,0 0-192 0,-1-1 144 0,0-1-144 0,0-3 0 0,0 0 144 15,2 0-144-15,0 0 0 0,-1 2-160 0,1-3 160 16,1 0-400-16,1 1 16 0,0 0 0 0,3 4-18944 15</inkml:trace>
  <inkml:trace contextRef="#ctx0" brushRef="#br0" timeOffset="78950.75">20752 10206 27407 0,'0'0'1216'0,"0"0"256"0,0 0-1184 0,0 0-288 0,0 0 0 0,0 0 0 0,0 0 1808 0,3 6 304 15,-2 1 64-15,1 2 16 0,-1 1-912 0,0 2-176 16,-1 0-32-16,-1 2-16 0,1 2-608 0,0 1-112 0,0-1-16 0,0 1-16 15,0-1-176-15,0 0-128 0,0-2 192 0,0-1-192 16,0-1 176-16,0-1-176 0,1-2 160 0,0-2-160 16,0 0 176-16,-1-7-176 0,0 0 192 0,0 0-192 15,0 0 224-15,5-2-64 0,0-2-16 0,0-3 0 0,0-3-144 0,1-2 160 16,0-2-160-16,0 1 160 0,3-2-160 0,-1 0 0 16,0 2 144-16,1-3-144 0,0 2 0 0,0 1 0 31,-1 1 0-31,0 1 0 0,1 2 0 0,-2 3 128 0,-3 2-128 0,1 3 0 0,2 2 240 0,-3 2-32 31,-1 3 0-31,0 2 0 0,1 1 272 0,-2 2 48 16,0 2 16-16,0 2 0 0,-1 0-304 0,1-1-64 15,-1-1-16-15,0 0 0 0,1-3-160 0,-1 0 0 16,0-1 0-16,0-4 0 16,-1-5-1952-16,0 0-272 0,0 0-48 0,0 0-15616 0</inkml:trace>
  <inkml:trace contextRef="#ctx0" brushRef="#br0" timeOffset="79110.68">21056 10228 7359 0,'0'0'320'0,"0"9"80"0,0 3-400 0,0 1 0 0,0 2 0 0,0 0 0 16,0 0 6304-16,0 2 1184 0,2 1 224 0,0-3 48 16,1 2-5808-16,-1-4-1168 0,1 1-224 0,0-2-48 15,-1-1-512-15,0-2-208 0,-1-3 16 0,0 0-10704 16,0 0-2144-16</inkml:trace>
  <inkml:trace contextRef="#ctx0" brushRef="#br0" timeOffset="79246.73">21026 10356 11967 0,'6'-8'1072'0,"-6"8"-864"16,5-4-208-16,1 2 0 0,1 2 4288 0,0 0 800 15,-1 1 160-15,-1-1 48 0,3 0-3616 0,1 1-720 16,-1 1-128-16,1-1-48 15,0-1-1424-15,1 0-304 0</inkml:trace>
  <inkml:trace contextRef="#ctx0" brushRef="#br0" timeOffset="79696.75">21575 10285 17503 0,'0'0'1552'0,"-4"0"-1232"16,-3 0-320-16,0 2 0 0,-1-2 3904 0,0 3 704 15,-3 1 160-15,-1 1 32 0,1 3-2128 0,1 2-432 16,1-1-64-16,2 1-32 0,-1 0-704 0,2-1-144 16,0 2-16-16,2 2-16 0,2-2-560 0,0 1-128 0,1 0 0 0,2-2-16 15,2-1-432-15,1-2-128 0,0 1 0 0,3-3 0 16,0-2 0-16,2-3 0 16,1 0 0-16,-1-2 0 0,1-1 0 0,1 0-192 15,-1-2 48-15,0 0 16 0,-1-2-128 0,0-1 0 16,-2-1-16-16,0 1 0 0,-1-3 96 0,0 0 32 0,-3-2 0 0,-1 1 0 15,-2 0 144-15,-2 3 0 0,0 0 0 0,-2 1 0 16,-1-2 0-16,0 1 176 0,0 4-176 0,0 0 192 16,-1 1-192-16,1 1 128 0,0 0-128 0,1 1 128 15,0 1-128-15,-1 1-272 0,5 0 64 0,0 0 16 32,0 0-2240-32,0 0-448 0,0 5-96 0</inkml:trace>
  <inkml:trace contextRef="#ctx0" brushRef="#br0" timeOffset="79978.84">21745 10441 31551 0,'0'0'1408'0,"0"0"272"0,-1-6-1344 0,1 6-336 15,0 0 0-15,0 0 0 0,-2-4 2544 0,-1-2 432 16,1-4 96-16,-2 1 0 0,0-2-1456 0,0 1-288 31,-1-4-64-31,0 0-16 0,-1 0-704 0,1 0-144 0,-1-1-16 0,2-1-16 0,-1-5-368 0,2 1 144 16,1 1-144-16,3-1 0 15,1 2 0-15,3-2 0 0,1 4 0 0,1 1 0 0,-1 6 176 0,1-2-176 16,1 4 160-16,0-1-160 0,-1 2 256 0,1 1-64 16,2 2 0-16,-1 2 0 0,3 1-192 0,2 2 176 15,-1 2-176-15,-2 0 160 0,2 1-160 0,-1 0 0 0,-1 0 0 0,-2 2 0 16,1 2-224-16,-2 0-128 0,-1 2-32 0,-2 1 0 31,-1-1-1776-31,-2 1-352 0,-1-1-80 0,-2 0-16416 0</inkml:trace>
  <inkml:trace contextRef="#ctx0" brushRef="#br0" timeOffset="80103.34">21692 10314 19343 0,'0'0'1728'0,"0"0"-1392"0,0 0-336 0,0 0 0 0,0 0 4096 0,0 0 768 15,0 0 128-15,5 0 48 0,2 0-2544 0,3-2-512 32,-1 1-112-32,1-1-16 0,3 0-864 0,1 0-176 0,2 0-48 0,-1-1 0 0,-1 1-512 0,0-1-96 15,0 1-32-15,1 1 0 16,-1-3-1728-16,1 3-336 0,0-1-80 0</inkml:trace>
  <inkml:trace contextRef="#ctx0" brushRef="#br0" timeOffset="80818.82">22406 10223 15663 0,'0'0'1392'0,"-4"-4"-1120"0,-1 1-272 0,0 2 0 15,0 3 3440-15,0 0 624 16,-2 1 128-16,-1 2 32 0,2 2-2368 0,-2 2-448 0,-1 1-112 0,1 1-16 16,-2 3 96-16,1 1 16 0,0 1 0 0,1 0 0 15,3 1-256-15,0-1-48 0,1 1-16 0,1-4 0 16,2 0-496-16,2-2-80 0,1-3-32 0,1-1 0 15,1-3-464-15,-4-4 0 0,6 2 0 0,1-4 0 16,1 0 0-16,-1-3 0 0,-1-2-208 0,1-2 64 0,-1-2-160 0,0 1-16 16,0-2-16-16,0-1 0 15,0-1-368-15,0 1-80 0,-1-2-16 0,0 1 0 16,-1 3-96-16,-1 0 0 0,0 1-16 0,-2 2 0 16,0 1 608-16,0 3 128 0,-1 4 32 0,0 0 0 0,0 0 576 0,0 0 112 15,0 0 32-15,-4 4 0 0,1 1 192 0,0 1 32 16,0 2 16-16,0 1 0 0,1 2-112 0,0 0-32 15,1-1 0-15,1 1 0 0,1 1-432 0,0-3-96 16,0 0-16-16,0 0 0 0,2-1-128 0,1 0 0 0,-1-2 0 16,1-1 0-16,-4-5 0 0,6 3-224 15,-6-3 48-15,7 0 16 16,0-2-1520-16,-1-1-304 0,0-2-64 0,0 0-16 16,-1-2-944-16,0-1-192 0</inkml:trace>
  <inkml:trace contextRef="#ctx0" brushRef="#br0" timeOffset="81018.16">22597 10080 17503 0,'0'0'1552'0,"0"0"-1232"0,-5 5-320 0,1 0 0 16,-1 2 3456-16,1 1 640 0,-2 1 128 0,0 0 32 0,0 3-1968 0,1 1-400 16,-1 2-80-16,0 0-16 0,0 2-688 0,1 0-144 15,0 3-16-15,1-1-16 0,0 1-528 0,1 2-96 16,1-1-32-16,-1 1 0 0,-1-1-272 0,2-1 0 15,1-3 0-15,2 0 0 16,0-3-1056-16,2-3-320 16,2-3-64-16,-1-3-10624 0,2-2-2128 0</inkml:trace>
  <inkml:trace contextRef="#ctx0" brushRef="#br0" timeOffset="81215.82">22681 10053 18431 0,'-4'11'1632'0,"4"-11"-1312"16,-3 7-320-16,0 2 0 0,-1 1 3952 0,2 1 720 0,-2 2 128 0,2 0 48 16,-1 2-2608-16,1 1-528 0,-1-1-112 0,1 2 0 15,2 0-944-15,-2 0-176 16,2 2-32-16,-1-1-16 0,0 1-432 0,2-2 0 16,-1 0 0-16,0-2 0 0,1-1-1296 0,1-2-352 0,0 0-64 0,1 2-15728 15</inkml:trace>
  <inkml:trace contextRef="#ctx0" brushRef="#br0" timeOffset="81736.34">23003 10346 11967 0,'0'0'1072'0,"0"0"-864"0,0 0-208 0,0 0 0 16,0 0 3456-16,7-2 656 0,-7 2 128 0,6-1 32 16,1 1-2624-16,0-1-528 0,-1-3-96 0,0 1-32 15,-1 0-608-15,1 0-128 0,0 0-32 0,0-1 0 16,0-2-224-16,-1-1 144 0,0 0-144 0,0-2 128 16,-2 0-128-16,0 1-256 0,-3 1 64 0,0 0 16 15,-2 0 48-15,2 7 0 0,-3-6 0 0,3 6 0 16,-7-5 128-16,1 2 128 0,0 1-128 0,-1 1 176 0,-1 1 336 0,0 2 80 15,1 1 16-15,-2 2 0 0,0 2 368 0,0-2 80 16,0 3 16-16,4-1 0 0,1 2 16 0,0 0 0 16,0-1 0-16,1 2 0 15,2 1-320-15,1 1-48 0,0 0-16 16,2 1 0-16,0-1-384 0,2 1-96 0,1-3-16 0,1 0 0 0,1-1-208 0,2-1 0 16,2-2 0-16,0-2 0 0,0-1-128 0,2-2-80 15,1-2-16-15,0 0 0 16,0-3-1824-16,1-1-384 0,-1-2-64 0</inkml:trace>
  <inkml:trace contextRef="#ctx0" brushRef="#br0" timeOffset="81902.45">23276 10232 25279 0,'0'0'1120'16,"1"7"224"-16,1 1-1072 0,1 0-272 0,0 2 0 0,1 0 0 0,1 0 368 15,0-1 16 1,0-2 0-16,1 1 0 0,1 0-880 0,0 0-160 0,1 1-48 0</inkml:trace>
  <inkml:trace contextRef="#ctx0" brushRef="#br0" timeOffset="82098.66">23227 10384 9215 0,'0'0'816'15,"2"-5"-656"-15,0 0-160 0,1-2 0 0,1-1 5248 0,0 1 1008 16,0 1 208-16,2-1 32 0,1 1-4080 0,-1-1-816 0,1 0-176 16,2 2-16-16,0-2-864 0,1 1-160 0,1 2-48 0,5-3 0 31,2 1-1872-31,-3 1-368 0,1 1-80 0</inkml:trace>
  <inkml:trace contextRef="#ctx0" brushRef="#br0" timeOffset="82487.23">23529 10212 27071 0,'-9'6'1200'0,"3"-2"240"0,-3 1-1152 0,1 0-288 15,-2 2 0-15,2 2 0 0,-1-1 1728 0,-1 3 304 16,0 0 48-16,4-4 16 0,0 0-832 0,0 0-176 16,1 3-16-16,1-3-16 0,2 1-448 0,2 0-96 15,1-1 0-15,1 0-16 0,2-2-496 0,0 0 128 16,2-1-128-16,-1-1 0 0,3-1 0 0,-1-1-240 16,0-1 48-16,0-1 16 0,0-2-144 0,-1 0-16 0,1-1-16 0,3-3 0 31,-2 1-112-31,-4 0-32 0,0 0 0 0,0 0 0 15,-1-3-192-15,0 1-32 0,-2 0-16 0,1-1 0 16,0 1 32-16,1-7 16 0,-1 4 0 0,0 3 0 0,-2 8 432 0,0 0 64 0,0 0 32 16,0 0 0-16,0 0 880 0,0 0 176 0,0 0 48 0,0 0 0 15,-2 7 112-15,1 3 32 0,0 0 0 0,1 2 0 16,-1 0-304-16,3 0-48 0,0 1-16 0,0-2 0 0,0 0-480 0,1 0-112 16,0 1 0-16,0-4-128 0,1 0 0 0,-4-8-304 15,6 6 48-15,1-1 0 16,-7-5-1552-16,4 2-304 0,2-2-64 0,-1 0-13536 15</inkml:trace>
  <inkml:trace contextRef="#ctx0" brushRef="#br0" timeOffset="83040.14">23686 10190 24703 0,'0'0'1088'0,"0"0"240"0,-6 3-1072 0,1 1-256 0,-2 1 0 0,2 1 0 16,1 1 1872-16,-1 3 320 0,1 2 64 0,-1 0 16 15,1-1-880-15,0 2-176 0,0 1-48 0,1-1 0 16,1-1-448-16,0 0-80 0,1-3-32 0,1 1 0 16,1-2-272-16,1 0-48 0,-2-8-16 0,3 8 0 15,-3-8-272-15,0 0 0 0,0 0 128 16,0 0-128-16,8 3 128 0,-8-3-128 0,8-3 192 0,0-1-192 16,-2-2 0-16,1-2 0 0,0 1 0 0,1-4 0 15,0 1 0-15,0 0 0 0,-1-2 0 0,2 1 0 0,1-1 0 16,1 1 0-16,-2 1 0 15,-1 0 0-15,1 2 0 0,1-1 0 0,-3 3 0 0,-1 0 0 0,0 4 0 0,-6 2 0 16,5-3 0-16,-5 3 0 0,0 0 0 0,6 4 160 16,-2 1 0-16,-1 2 0 0,-3-7 256 0,0 11 48 15,-1 1 16-15,0-1 0 0,-3 2 32 0,1 0 0 16,-1-3 0-16,1 0 0 0,0 2-128 0,0-1-32 16,0-1 0-16,1-2 0 15,0 0-208-15,2-8-144 0,-1 9 192 0,1-9-192 0,0 0 144 0,0 0-144 16,0 9 0-16,0-9 144 0,0 0-144 0,0 0 0 15,0 0 0-15,0 0 0 0,6-5-176 0,1-3 176 0,-2-1-128 16,2 0 128-16,1-2-400 0,0 1 0 0,1 0 0 0,0 1 0 31,0 0-48-31,0 0-16 0,1 1 0 0,-2 1 0 0,-2 1 160 0,-1 1 48 0,-5 5 0 0,7-2 0 16,-7 2 256-16,0 0 144 0,6 4-16 0,-2 2 0 16,-4-6 320-16,3 11 64 0,-1 3 16 0,0-3 0 15,-2 1-208-15,-1 2-32 16,0 0-16-16,0 0 0 0,0 0-272 0,0 0 0 0,0-2 0 0,1 0 0 15,-1 0-144-15,1-2-96 16,1-1-16-16,0 0 0 16,-1-9-528-16,2 9-112 0,-2-9-32 0,0 0 0 15,0 0-2224-15,0 0-448 0</inkml:trace>
  <inkml:trace contextRef="#ctx0" brushRef="#br0" timeOffset="83282.39">24026 10172 8287 0,'0'0'736'0,"0"0"-592"16,0 0-144-16,0 0 0 0,0 0 6496 0,-9 7 1264 15,4 1 256-15,0 0 48 0,1 2-5072 0,2-1-1024 0,-1 4-208 16,2 2-32-16,-1 0-864 0,1 3-160 0,0 1-48 0,1-1 0 16,-1 2-400-16,1 0-96 0,-1 2-16 0,2-3 0 15,-1 1-144-15,1-2 0 0,2 0 0 0,-1-1 0 16,-1-2-288-16,0 0-96 15,0-1 0-15,0 1-16 32,-1-4-576-32,-1 1-112 0,0-4-32 0,1-8 0 15,0 0-1696-15,0 0-320 0,0 0-80 0</inkml:trace>
  <inkml:trace contextRef="#ctx0" brushRef="#br0" timeOffset="83591.53">24015 10170 35359 0,'0'0'1568'0,"0"0"320"0,0 0-1504 0,0 0-384 16,0 0 0-16,0 0 0 15,3-6 1872-15,1 1 304 0,-4 5 64 0,9-5 16 0,1 2-1440 0,1 1-304 16,0 1-48-16,1 1-16 0,1 0-272 0,0 2-176 16,1 1 192-16,0 1-192 0,0 0 128 0,-3 1-128 15,0 1 0-15,-2 1 0 16,0 1 0-16,-4 2 0 0,-3 0 0 0,0-1 0 15,-3 2 0-15,0-1 0 16,-2 2 0-16,-2-1 0 0,-3 1 0 0,-1-1 0 16,-1 0 160-16,0-2-160 0,-1-2 256 0,0-1-16 0,-3 0-16 0,2-1 0 15,1-1 16-15,0 0 0 0,0-2 0 0,2-2 0 16,0-1-240-16,1-1 0 0,1-2-192 0,1 0 192 31,1 0-1856-31,5 4-272 0,-2-10-48 0,3 0-10432 0,2 1-2096 0</inkml:trace>
  <inkml:trace contextRef="#ctx0" brushRef="#br0" timeOffset="83812.62">24316 10022 9215 0,'0'0'816'0,"0"0"-656"16,-4 9-160-16,1-2 0 0,-1 3 5712 0,0 0 1120 15,0 2 208-15,1 0 64 0,-1 1-4144 0,1 1-816 16,0 0-160-16,2 1-48 0,-1 0-912 0,1 0-192 15,1 2-48-15,0 0 0 0,0-2-560 0,0 1-224 16,-1 0 176-16,0-1-176 0,1 0 0 0,0-2-128 16,0-4-16-16,-1 1 0 15,0-1-624-15,1-1-112 0,0-8-16 0,0 0-16 16,0 0-1344-16,0 0-272 0,0 0-48 0,0 0-8048 0,0 0-1600 16</inkml:trace>
  <inkml:trace contextRef="#ctx0" brushRef="#br0" timeOffset="84189.69">24347 10244 6447 0,'0'0'576'0,"0"0"-576"0,0 0 0 0,0 0 0 16,0 0 5856-16,0 0 1056 0,0 0 224 0,0 0 32 16,3 6-3776-16,-3-6-768 0,2 9-160 0,1-2-32 15,-3-7-768-15,3 8-144 0,0 0-48 0,1-3 0 16,1 0-896-16,2 0-176 0,2-3-32 0,0 0-16 16,0 1-352-16,0-3 0 0,3 0 0 0,-1-1 0 15,0-1 0-15,-1 0-192 0,0 1 192 0,1-2-192 16,-1 0 64-16,-1-2 0 0,-2 0 0 0,0 0 0 15,0 0-48-15,-2-1 0 0,-1-1 0 0,-1 1 0 16,0 0-272-16,-1-1-64 0,-2-1-16 0,-1 0 0 0,-1 0 192 0,-1 2 32 16,-1-1 16-16,0-1 0 0,-2-1 288 15,0 2 0-15,-1 2 0 0,0 1 0 0,-1 1 176 16,-2 3 80-16,-1 0 32 0,-1 5 0 0,0 1 304 16,-1 2 64-16,0 3 16 0,1 3 0 0,-1 2 144 0,2 0 16 15,2 0 16-15,2 2 0 0,0 0-144 0,3-2-16 16,2 1-16-16,2-2 0 0,0 1-352 0,2-1-64 15,1-2 0-15,2-1-16 0,0 0-240 0,1-3 0 16,3 0 0-16,2-2 0 0,-1-2-224 0,0-2-32 16,2-2-16-16,2-2 0 15,-1-1-576-15,1-2-112 0,1-1-32 0,3-3 0 16,-2-2-1952-16,3 1-400 0,-1-4-80 0</inkml:trace>
  <inkml:trace contextRef="#ctx0" brushRef="#br0" timeOffset="84490.99">24717 10170 23951 0,'-13'-3'1056'0,"5"5"224"0,-3 1-1024 0,0 0-256 0,1 0 0 0,-1-1 0 16,0 1 5120-16,3 1 960 0,8-4 192 0,-8 5 32 0,8-5-4112 0,0 0-816 16,0 0-160-16,0 0-48 0,0 9-640 0,3-1-128 15,-3-8-16-15,7 9-16 0,3 0-368 0,2 1 0 16,0-3-160-16,-1 2 160 15,2-1-384-15,-1 2 48 0,0 1 0 0,-1-1 0 0,-2-2 32 0,-3 2 16 16,-1 0 0-16,-3 1 0 0,-2 0 288 0,-2-2 0 16,-1 1 0-16,-1 0 0 0,-3-1 208 0,-1-1 160 15,0 2 16-15,-2-1 16 0,-3-3-96 0,-2-1-32 16,0-1 0-16,0 0 0 0,-2 0-32 0,2-4-16 0,1-1 0 0,1-2 0 16,2 0-224-16,2-2-256 15,1 0 48-15,1-2 16 16,1-1-1952-16,1-1-384 0,1 0-80 0</inkml:trace>
</inkml:ink>
</file>

<file path=ppt/ink/ink4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1:05:29.069"/>
    </inkml:context>
    <inkml:brush xml:id="br0">
      <inkml:brushProperty name="width" value="0.05292" units="cm"/>
      <inkml:brushProperty name="height" value="0.05292" units="cm"/>
      <inkml:brushProperty name="color" value="#FF0000"/>
    </inkml:brush>
  </inkml:definitions>
  <inkml:trace contextRef="#ctx0" brushRef="#br0">9244 3588 403 0,'0'0'36'0,"0"0"-36"0,-4-7 0 0,4 7 0 0,0 0 153 0,0 0 24 16,0-12 5-16,4 5 1 0,4-5-79 0,-3 5-16 15,-5-5-4-15,0 12 0 0,4-7-6 0,-4 7-2 16,0 0 0-16,0 0 0 0,0-8-23 0,0 8-5 16,0 0 0-16,0 0-1 0,0 0 10 0,0 0 3 15,0 0 0-15,0 0 0 0,0 0-27 0,0 0-5 16,0 0 0-16,0 0-1 0,0 0-14 0,0 0-2 15,4 12-1-15,1 3 0 0,12-8-10 0,-9 5 8 16,5-8-8-16,0-1 8 0,4 9 13 0,4-8 3 16,-4 3 0-16,5-3 0 0,-1 4-16 0,5-8-8 15,4 3 8-15,0-3-8 0,-1-3 20 0,6 3 0 16,-1 3 0-16,4 1 0 0,1 0-4 0,-1-4 0 16,-4 0-1-16,13 4 0 0,0 0-7 0,5 3 0 15,-1-3-8-15,5 7 12 0,-5-11 5 0,9 0 1 16,-9 4 0-16,9-4 0 0,0-4-18 0,4 4 0 0,0 0 0 15,4 0 0-15,0 0 0 0,1 4 0 0,-1-4 0 0,1 0 0 16,-1 0 0-16,5 0 0 0,4 0-13 0,-9 0 5 16,-4 0 8-16,4 4 0 0,5 0 0 0,0 3 0 15,-13-3 0-15,12 0 0 0,14 0 0 0,-1 3 0 16,-4-7 0-16,5 0 0 0,3 0 0 0,10 4 0 16,-1-4 0-16,0 0 0 0,-8-4 8 0,4 4-8 15,13 0 13-15,-4-7-1 0,-9 3-1 0,4 0 0 16,0 0-11-16,-4 4 0 0,9-7 0 0,-9 7 0 15,0 0 0-15,0-4 0 0,-5 4 0 0,5 0 0 16,0 0 0-16,0 0 10 0,0 0-10 0,-8 4 10 16,4 3-2-16,-1-7 0 0,1 0 0 0,4 0 0 15,-13 0-8-15,5 0 0 0,4 0 0 0,-9-7 8 16,-4-1-8-16,4 4 10 0,-4-7-10 0,0 3 10 0,-5-3 3 16,5 0 1-16,-8 3 0 0,3-3 0 0,-3-1 11 0,-9 1 3 15,4-1 0-15,-5 5 0 0,1-5-1 0,-4 5 0 16,-1-5 0-16,1 5 0 0,-5-5-3 0,-4 5-1 15,0-5 0-15,-4 5 0 0,-5-1-3 0,5 1-1 16,-9-1 0-16,1 4 0 16,-10-7-6-16,5 7-1 0,-4 0 0 0,-1 4 0 0,-8-11-12 0,5 11 0 15,-9 0 0-15,4-4 0 16,-4 0-160-16,-5-3-26 0,-8 7-5 0,-4-8-1 0</inkml:trace>
  <inkml:trace contextRef="#ctx0" brushRef="#br0" timeOffset="8526.69">19987 3342 1479 0,'0'0'65'0,"0"0"15"0,0 0-64 0,0 0-16 16,0 0 0-16,0 0 0 0,0 0 35 0,0 0 4 15,0 0 1-15,0 0 0 0,0 0-31 0,0 0-9 16,0 0 0-16,0 0 0 0,0 0 9 0,0 0-9 16,0 0 0-16,-4 7 9 0,-5 1 0 0,5-1 0 15,4-7 0-15,-9 4 0 0,-3 4 20 0,-1-1 4 0,0-3 1 0,0 0 0 16,0 0-23-16,-4 3-11 0,0-7 10 0,4 0-10 15,-4 4 16-15,0 4-2 0,0-1-1 0,-4-3 0 16,-1 11 1-16,5-7 0 0,0-1 0 0,-4 9 0 16,4-5-5-16,-1 12-1 0,-7-4 0 0,-1 0 0 15,1 7 0-15,-1 1-8 0,0 0 12 0,1 14-4 0,-5-10 0 0,4 7 0 16,-4 0 0-16,-4 0 0 16,0 0-8-16,0 0 10 0,-5 3-10 0,1-3 10 15,-9 0 2-15,4 4 0 0,0 0 0 0,-4-4 0 16,9-4-3-16,4 0 0 0,-5 0 0 0,5 4 0 0,4-11 5 15,0 0 1-15,4-5 0 0,1-3 0 0,-1 0-4 0,9-3-1 16,0-5 0-16,4-7 0 0,-4 0 3 0,9-1 1 16,-5-6 0-16,4-5 0 15,1 0 4-15,-1-3 1 0,-4-8 0 0,5 0 0 16,-1-8-5-16,5 1-1 0,0-1 0 0,-1 4 0 16,5-7 2-16,0 0 0 0,0-1 0 0,0 1 0 0,5-8 1 0,-1 4 0 15,4 0 0-15,1 3 0 0,0 8-16 0,-1-7 0 16,1 7 0-16,3 8 0 0,-3-4 11 0,0 8-1 15,-1 7 0-15,1-8 0 0,-1 9-10 0,-8 3 0 0,0 0 0 16,9 15 0-16,-1 0 0 0,-3 4-12 0,-1 11 0 0,-4 1 1 16,0 3 11-16,0 4-10 0,-4 0 10 0,-1 4-10 15,5 3 10-15,-4-3 0 0,4-8 0 0,0 0-8 16,9-7 8-16,3 0 0 0,14-8 10 0,12-8-10 16,18-3 16-16,25-8-4 0,26-12 0 0,26-7-744 31,20-11-150-31</inkml:trace>
  <inkml:trace contextRef="#ctx0" brushRef="#br0" timeOffset="80125.1">15927 12411 403 0,'0'0'36'0,"0"0"-36"0,0 0 0 0,0 0 0 15,0 0 255-15,0 0 44 0,0 0 9 0,0 0 1 16,0 0-185-16,0 0-38 0,0 0-7 0,9-7-2 16,-9 7-41-16,8-4-9 0,1-4-2 0,0 1 0 0,-1 3-13 0,1 0-2 15,3-4-1-15,-3 5 0 0,4-1-1 0,0 4 0 16,-5-4 0-16,5 0 0 0,0 4 6 0,0-4 1 16,-1 4 0-16,1 0 0 15,0 0 3-15,0 0 1 0,4 0 0 0,0 0 0 16,-4 0-4-16,4 0-1 0,0 0 0 0,4 4 0 15,1-4 2-15,-1 4 0 0,1 0 0 0,3-4 0 16,5 7 4-16,-4-3 2 0,4-4 0 0,4 4 0 16,-4-4-11-16,0 0-3 0,0 0 0 0,4 0 0 15,-4 0 4-15,4 0 0 0,0-4 0 0,-4 0 0 16,4 4 1-16,0-3 1 0,1-1 0 0,-1 0 0 0,0 0 3 0,0 0 1 16,9 4 0-16,0-3 0 0,-1-1-3 0,-3 0-1 15,3 0 0-15,1 0 0 0,0-3 2 0,0 3 1 16,-5 0 0-16,1 0 0 0,-1 1-9 0,5-1-8 15,-5 0 9-15,5 0-9 0,0 4 9 0,-1-4-9 16,1 1 8-16,4-1-8 0,-4 4 8 0,4-4-8 0,0 0 8 0,0 4-8 31,-4-4 9-31,4 1-9 0,-5-1 10 0,5-4-10 16,-4 4 9-16,4 1-9 0,0-1 8 0,0-4-8 16,4 4 8-16,1 1-8 0,-1-1 8 0,5 4-8 0,-5-4 8 15,0 4-8-15,-4-4 8 0,0 4-8 0,0 0 10 0,0 0-10 16,0 0 12-16,0 0-12 0,-4 0 14 0,8 0-4 15,0 0-1-15,5 0 0 0,-5 0 1 0,1 0 0 16,-1 0 0-16,0 0 0 0,0 0-10 0,-4 0 0 0,0 0 9 0,0 0-9 16,5 0 8-16,-5 0-8 0,8 0 10 0,-8 0-10 15,5 0 12-15,-5 0-3 0,4 4-1 0,-4-4 0 16,0 4 0-16,0-4 0 0,0 0 0 0,0 4 0 16,-4-4 1-16,4 0 0 0,0 3 0 0,0-3 0 15,0 4 9-15,4-4 2 0,0 4 0 0,0-4 0 16,1 4-11-16,-5 0-1 0,0-4-8 0,0 7 12 0,0-7-1 0,-4 0-1 15,4 4 0-15,-5-4 0 0,-3 4-1 0,8-4 0 16,0 0 0-16,-5 4 0 0,1-4 1 0,-4 0 0 16,3 0 0-16,-3 0 0 0,-1-4 5 0,1 4 1 15,-5 0 0-15,0 0 0 0,0 0-3 0,1 0 0 0,-1 0 0 0,0 0 0 16,-4 0-4-16,0 0-1 0,0 0 0 0,-5-4 0 31,1 4 0-31,0-4 0 0,-5 4 0 0,5 0 0 16,-9 0-8-16,8 0 12 0,-8 0-12 0,0 4 12 0,-4-4-12 15,4 4 8-15,5-4-8 0,-5 0 8 0,-4 0-8 0,-1 0 0 16,1 0 9-16,-4 0-9 0,4 0 0 0,-13 0 9 16,0 0-9-16,8 0 0 0,1-4 0 0,-9 4 0 15,0 0-12-15,0 0 3 16,8-4-55-16,-8 4-12 0,0 0-1 0,0-11-1 16,0 3-130-16,-8-3-25 0</inkml:trace>
  <inkml:trace contextRef="#ctx0" brushRef="#br0" timeOffset="104913.5">13308 13402 1209 0,'0'0'108'0,"0"0"-87"0,0 0-21 0,0 0 0 16,0 0 163-16,8-3 28 15,1-5 5-15,4 8 2 0,-5-4-141 0,1 0-28 16,8 1-5-16,-4-1-2 0,4 0-9 0,0 0-1 16,4 0-1-16,-4 1 0 0,9-5 1 0,-5 1 1 15,1 3 0-15,3 0 0 0,5-4 3 0,-4 5 1 16,4-5 0-16,4 4 0 0,-4 0 5 0,4 1 1 15,0-1 0-15,0 0 0 0,1 4 1 0,3-4 0 16,-4 4 0-16,5 0 0 0,-1 4-2 0,1-4 0 0,-1 4 0 0,-4-4 0 16,5 4-9-16,4-4-1 0,-5 0-1 0,9 0 0 15,4 0-11-15,1 0 0 0,-1 3 9 0,-4-3-9 16,8 0 8-16,-3 0-8 0,-1-3 8 0,5 3-8 16,-1 0 10-16,1-4-2 0,3 4-8 0,1-4 12 15,4 0-2-15,0 4-1 0,1-4 0 0,-1 1 0 16,-4 3 2-16,4 0 0 15,-5 0 0-15,1-4 0 0,4 0-3 0,-4 0 0 16,4 0 0-16,-4 1 0 0,8 3-8 0,-3 0 0 16,-1 0 0-16,-4 0 8 0,4 0 21 0,-5-4 4 0,1 0 1 0,0 0 0 15,0 0-34-15,0 1 0 0,12 3 0 0,-3-4 0 16,-5 0 8-16,-4 4 2 0,0-4 0 0,-1 4 0 16,-3-4-10-16,4 1 8 0,0-1-8 0,-5 0 8 15,5 4-8-15,0 0 0 0,-5-4 0 0,5 0 0 0,-4 4 0 0,-1 0 13 16,-3 0-3-16,-1 0-1 0,-4 0-9 0,8 4 0 15,-3-4 0-15,-1 0 8 0,0 0 4 0,-4 0 0 16,9 0 0-16,-9 0 0 0,4 0-12 0,-4 0 0 16,0 0 0-16,0 0 0 0,-4 0 21 0,0 0 9 15,-1-4 2-15,1 1 0 0,4-1-20 0,-4 0-3 16,-1 4-1-16,1-4 0 0,-4 0-8 0,3 1 0 0,-3 6 9 0,-1-3-9 16,1 0 10-16,-1-3-2 0,1 3-8 0,-5 3 12 31,0 1-12-31,0-4 0 0,0 0 0 0,5 0 0 15,-5 0 0-15,5 0 0 0,-1 0 0 0,5 0 0 16,-1 0 0-16,1 4 0 0,4-4 0 0,0 4 0 0,-4-4 0 0,4 0 8 0,-4 0-8 0,4 0 0 16,0 0 0-16,0-4 0 15,4 4 0-15,-4 0 0 0,9-4 0 0,-1 0 0 16,1 1 0-16,-5-1 0 0,4 0 8 0,1 4-8 16,0-8 0-16,-5 5 0 0,0-1 9 0,-4 0-9 0,4 4 8 0,1-4-8 15,3 0 0-15,-3 1 0 0,-1-1 8 0,4 0-8 16,1-4 0-16,4 5 0 0,-5-5 0 0,-3 4 8 15,-1 0-8-15,0 4 0 0,-4 0 0 0,0-3 0 16,-4 3 0-16,0 0 0 0,4 3 0 0,-9-3 0 0,1 0 10 0,-5 4-10 16,4 0 12-16,-4-4-12 0,-4 0 12 0,-4 4-12 15,0-4 12-15,4 0-12 0,-5 0 13 0,1 4-4 16,-5-1-1-16,1-3 0 0,-1 4-8 0,-4 0 0 16,0 0 0-16,-4 0 0 0,0-4 0 0,0 3-9 15,-5 5 9-15,-8-8-13 31,0 0-118-31,0 0-23 0,0 0-5 0</inkml:trace>
</inkml:ink>
</file>

<file path=ppt/ink/ink4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9T00:48:40.573"/>
    </inkml:context>
    <inkml:brush xml:id="br0">
      <inkml:brushProperty name="width" value="0.05292" units="cm"/>
      <inkml:brushProperty name="height" value="0.05292" units="cm"/>
      <inkml:brushProperty name="color" value="#FF0000"/>
    </inkml:brush>
  </inkml:definitions>
  <inkml:trace contextRef="#ctx0" brushRef="#br0">24440 9439 288 0,'0'0'25'0,"0"0"-25"0,0 0 0 0,0 0 0 15,0 0 161-15,0 0 27 0,0 0 6 0,0 0 1 16,0 0-79-16,0 0-16 0,0 0-4 0,0 0 0 16,0 0-62-16,0 0-13 0,0 0-2 0,0 0-1 15,0 0-18-15,0 0 10 0,0 0-10 0,-8 2 8 16,-3 10-35-16,0 0-7 0,-4-3-2 0,-4 5 0 16,-2 5-56-16,0 0-12 0,-3-5-3 0,3 5 0 15,2-5 23-15,1-5 4 0,2 3 0 0,3-5 1 0,2-7 79 0,3 5 12 16,3-5 4-16,5 0 0 0,-5-5-30 0,5-2-6 15,5-5-2-15,0 5 0 16,0-2-19-16,6-3-4 0,2-2-1 0,0 2 0 0,3 3 106 0,3-3 20 16,5 0 5-16,-3 3 1 0,0-3 21 0,0 5 4 15,-2 0 1-15,-3 0 0 0,-1 0-29 0,-1 2-6 16,-1-2-1-16,-3 7 0 0,-4 0-52 0,-6 0-10 16,0 0-2-16</inkml:trace>
  <inkml:trace contextRef="#ctx0" brushRef="#br0" timeOffset="8909.42">24135 10871 230 0,'0'0'20'0,"0"0"-20"0,0 0 0 0,0 0 0 16,0 0 132-16,0 0 21 0,0 0 5 0,0 0 1 15,3-5-115-15,0 5-24 16,-1-2-4-16,1-3 0 0,-3 5-8 0,3-2-8 0,-3 2 11 0,2-5-11 15,-2 5 20-15,0 0-2 0,0 0-1 0,0 0 0 16,3 0 10-16,-3 0 1 0,0 0 1 0,0 0 0 16,2-7-18-16,-2 7-11 0,3 0 12 0,2-5-12 15,-5 5 0-15,6 0 0 0,-1-2 0 0,3 2 0 16,0 0 8-16,2-5-8 0,1 3 0 0,2-3 0 16,0 3 21-16,6-3-2 0,0-2-1 0,-1 5 0 15,3-8 1-15,-2 3 0 0,2 0 0 0,-3 0 0 16,6 0-8-16,-5 5-2 0,2-3 0 0,-3-2 0 0,1 2-9 15,-3 3 8 1,0-3-8-16,-3-2 8 0,-2 5 1 0,-1-3 0 0,1-2 0 0,-1 7 0 0,-2-7 18 0,-2 7 3 16,-1-5 1-16,-5 5 0 0,5-2-1 15,-5 2 0-15,0 0 0 0,0 0 0 0,0 0-2 16,0 0 0-16,0 0 0 0,0 0 0 0,-5 0-11 0,0 0-2 16,-3 0-1-16,0 0 0 0,-3 2-14 0,-2 3 9 15,-3-5-9-15,-3 0 8 0,-2 5-8 0,0-3 0 16,-5 5-12-16,2 0 12 0,0 0-10 0,0 0 10 15,-2 5 0-15,2-5-9 0,3 0 9 0,0 0 0 16,-1 0 0-16,4-2 0 0,2 2 0 0,0-7 0 16,3 7 10-16,0-7-10 0,2 7 10 0,3-7-10 15,0 5 10-15,3-5-10 0,-3 0 0 0,5 2 0 0,3-2 0 0,0 0-10 16,0 0-10-16,0 0-1 0,0 0-1 0,0 0 0 16,0 0 2-16,0 0 0 0,0 0 0 0,11 0 0 15,-3-2 10-15,5-3 10 0,-2 5-13 0,2-7 5 16,3 5 8-16,0-3 0 0,0-7 0 0,5 5-8 15,-3 0 8-15,1-2 0 0,2-3 0 0,3 5 0 16,0 0 0-16,-1-5 0 0,-1 5 0 0,-1 0 0 16,0 0 0-16,-3 0 0 15,-2 0 0-15,0 0 0 0,0 0 10 0,-3-3-2 0,-2 3-8 0,-1 5 12 16,-2-3 5-16,0 3 1 0,-2-3 0 0,-6 5 0 16,0 0 2-16,0 0 0 0,0 0 0 0,0 0 0 15,0 0 2-15,0 0 1 0,-6 0 0 0,4 5 0 16,-9-3-10-16,3 3-1 0,-2-3-1 0,-4 5 0 15,1 3-11-15,-3-3 0 0,0 0 0 0,0 0-11 16,1 0 11-16,-4 0 16 0,3 0-4 0,3 0-1 0,2 0-22 0,3-2-4 16,0-3-1-16,1 5 0 0,1-2 4 0,6-5 0 15,0 0 0-15,0 0 0 16,0 0-42-16,0 0-8 0,6 0-2 0,1 0 0 16,1 0 24-16,3-5 5 0,2-2 1 0,3 5 0 0,-3-3 11 0,3-2 3 15,0 0 0-15,3 0 0 16,-4 0 20-16,1 2 0 0,0-2 0 0,3 0 0 0,-3-2 0 0,-3-1 12 15,0 3-2-15,-2 0 0 0,-1 5-10 0,-2-3 12 16,3 3-12-16,-6 2 12 0,-5 0-4 0,0 0 0 16,0 0 0-16,0 0 0 0,0 0 16 0,0 0 4 15,-3 2 0-15,-2 5 0 0,-3 5-5 0,-2 0-1 16,-6-3 0-16,-3 5 0 0,-2 3-11 0,-5-3-3 16,-6 2 0-16,0 3 0 0,0 2-8 0,-2-2 0 15,2 0 0-15,-2-2-11 16,-1 1-31-16,4 1-6 0</inkml:trace>
  <inkml:trace contextRef="#ctx0" brushRef="#br0" timeOffset="11108.08">21119 8778 388 0,'0'0'17'0,"0"0"4"0,0 0-21 0,0 0 0 16,0 0 0-16,0 0 0 0,-3 0 24 0,-2 0 1 16,0-2 0-16,0 2 0 0,2 0 2 0,-5 0 0 15,0 0 0-15,0 2 0 0,0-2 20 0,0 5 4 16,-2-3 1-16,-1 3 0 0,0-3-8 0,1 5-2 16,-1-2 0-16,1 2 0 0,-1 0-18 0,1 0-4 0,-1 0-1 15,3 0 0-15,-3 0-19 0,3 5 0 0,-2-5 8 0,2-2-8 16,3 2 0-16,-1-5 0 0,1 3 0 0,0-3 0 15,2 3 0-15,-2-5 0 16,2 2 0-16,3-2 0 0,0 0 0 0,0 0 0 0,0 0 0 0,0 0 0 16,0 0 0-16,0 0 0 0,0 0 0 0,6-2-9 15,1-3 9-15,4 3 0 0,-3-3 0 0,5-4 0 16,-2 2 0-16,5-5 0 0,0 0 0 0,-1 3 0 16,4-3 0-16,-1-2 0 0,4 2 0 0,-4-2-8 15,-2 4 8-15,3-1 0 0,-4 4 0 0,-1 0 0 16,-1-5 0-16,-3 10 0 0,1-3 0 0,-3 0 0 15,-3 3 0-15,-5 2 0 0,0 0 0 0,0 0 0 16,0 0 29-16,0 0 2 0,-2 7 0 0,-1 0 0 16,-5-2 5-16,0 4 0 0,-2-2 1 0,-1 5 0 15,3 0-21-15,-3-3-5 0,-2 3-1 0,0-5 0 0,2 7-10 0,1-7 0 16,-1 5 0-16,1-5 0 0,2 0 0 0,2 0 0 16,6-7 0-16,-5 5 0 0,5-5-19 0,0 0-2 15,0 0-1-15,0 0 0 16,0 0-13-16,5-7-2 0,3-3-1 0,0 3 0 0,0-7 30 0,5 5 8 15,-2-8 0-15,-3 8 0 16,3-5 0-16,-6 2 18 0,-3 0-3 0,1 5-1 0,2 0 19 0,-2 0 4 16,-3 7 1-16,0 0 0 0,-8 0-5 15,3 0-1-15,-3 7 0 0,-3 5 0 16,-2-3-69-16,-3 10-15 0</inkml:trace>
</inkml:ink>
</file>

<file path=ppt/ink/ink44.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26T03:12:24.917"/>
    </inkml:context>
    <inkml:brush xml:id="br0">
      <inkml:brushProperty name="width" value="0.05292" units="cm"/>
      <inkml:brushProperty name="height" value="0.05292" units="cm"/>
      <inkml:brushProperty name="color" value="#0070C0"/>
    </inkml:brush>
    <inkml:brush xml:id="br1">
      <inkml:brushProperty name="width" value="0.05292" units="cm"/>
      <inkml:brushProperty name="height" value="0.05292" units="cm"/>
      <inkml:brushProperty name="color" value="#FF0000"/>
    </inkml:brush>
  </inkml:definitions>
  <inkml:trace contextRef="#ctx0" brushRef="#br0">7299 11463 12895 0,'0'0'576'0,"0"0"112"0,0 0-560 0,0 0-128 16,0 0 0-16,0 0 0 0,0 0 3072 0,0 0 576 15,1-3 112-15,-1-2 16 0,0 5-1808 0,0 0-368 16,0-6-80-16,0 6-16 0,0 0-192 0,0 0-32 16,0 0-16-16,0 0 0 0,0 0-176 0,3 6-16 15,-1-1-16-15,1 5 0 0,1-1-176 0,-1 4-48 0,-1 1 0 0,1 2 0 16,0 1-224-16,1 6-48 16,-2-1-16-16,2 1 0 0,1-3-112 0,1 1-32 0,-1-3 0 0,0 0 0 15,1-1-128-15,0-3-16 0,0-1-16 0,-1-2 0 16,1-2-112-16,0-4-128 0,0 0 176 0,0-3-176 15,2 1 160-15,-2-2-160 0,-2-1 128 0,1-1-128 0,0-2 128 16,0-2-128-16,0 0 0 0,-1-2 128 16,-1 0-128-16,0-2 0 0,-1 1 144 0,0 1-144 0,0 0 128 15,-1 1-128-15,0 1 160 16,-1 5-160-16,0 0 0 0,0 0 0 0,0 0 0 16,0 0 0-16,0 0 0 0,0 0 0 0,4 6 0 0,-2 1 144 0,1 2-144 0,0 1 192 15,1 0-192-15,0-3 192 0,1 1-32 0,0-1 0 16,1-2 0-16,-1 1 0 0,0-1-160 0,0 0 0 15,1-1 144-15,1-1-144 0,-1-2 144 16,0 0-144-16,-1-1 192 0,-1-2-192 0,0-1 192 0,0-1-64 16,0 0 0-16,-1-1-128 0,0 0 192 0,0 0-64 15,-1-1 0-15,1 0-128 0,1-3 160 16,0-2-160-16,0-2 128 0,0-1-128 0,0-2 0 0,0-1 128 16,1 0-128-16,0-2 0 0,0 1 0 0,0-1 0 0,0 0 0 0,0 3 0 15,0 3 0-15,0 0 0 16,0 4 0-16,-2-1 0 0,1 3-512 0,0 2 32 15,-4 5 0-15,0 0 0 16,0 0-1984-16,0 0-400 0,6 5-80 0</inkml:trace>
  <inkml:trace contextRef="#ctx0" brushRef="#br0" timeOffset="409.38">7695 11671 21183 0,'0'-5'1888'0,"0"5"-1504"0,0 0-384 0,0 0 0 0,-1 5 3184 0,1 0 560 16,0-5 112-16,0 0 32 16,0 0-2304-16,5 2-464 15,2 0-96-15,0-1 0 0,-2-1-576 0,2 0-96 0,1 0-32 0,1-1 0 16,0-1-320-16,2 0 128 0,-2-1-128 0,1 1 0 0,2-3 0 0,0 1 0 16,-3-1 0-16,1 0 0 15,-3 0 176-15,-1 0-48 0,-1 0 0 0,-1 0 0 0,-1-1 80 0,0 1 16 16,-2 1 0-16,-2-1 0 0,-1 0-48 0,-1-1-16 0,-1 0 0 0,-1 2 0 15,-2-1-32 1,0 3-128-16,-1-2 192 0,0 3-64 0,-1 2 64 0,0 1 0 0,-1 1 0 0,0 1 0 31,1 2 288-31,0 1 64 0,1 3 16 0,0-2 0 16,0 3 80-16,1 2 0 0,0-1 16 0,1 1 0 16,0 2-112-16,2 0-32 0,1 0 0 0,1 2 0 0,1-4-128 0,1 1-48 15,3-2 0-15,0 0 0 0,1-1-336 0,1-2 0 16,0 0 0-16,2-1 128 0,2 1-128 0,1-3 0 15,0-2 0-15,1-3 0 0,0-2-240 0,1-2-16 0,1-2 0 0,0-1 0 32,-1-2-1456-32,1 0-288 0,-1-2-64 0,-1 3-16 15,-2-3-1296-15,0 1-256 0</inkml:trace>
  <inkml:trace contextRef="#ctx0" brushRef="#br0" timeOffset="567.08">7946 11630 11967 0,'0'-7'1072'0,"0"7"-864"0,-1 8-208 0,-1-2 0 16,2-6 5088-16,0 0 976 0,-1 4 192 0,-1 1 32 16,-2 4-3760-16,2-1-752 0,0 0-160 0,1 0-16 15,-1-2-912-15,1 1-176 0,2 0-48 0,-1 0 0 16,0-2-464-16,1 1 0 0,1 1 0 0,0-2 0 16,1-1-1600-16,-3-4-384 0,0 0-64 0,0 0-9152 15,4-5-1824-15</inkml:trace>
  <inkml:trace contextRef="#ctx0" brushRef="#br0" timeOffset="749.13">7990 11492 20271 0,'0'0'896'0,"0"0"192"0,0 0-880 0,0 0-208 16,0 0 0-16,-5-3 0 0,0 3 4288 0,5 0 800 16,-6 3 160-16,2 2 48 0,4-5-3472 0,-4 4-688 15,1 1-144-15,3-5-32 0,0 0-688 0,0 0-144 16,0 0-128-16,1 6 192 15,0-1-544-15,0 0-96 0,-1-5-32 0,2 5 0 16,1-1-2368-16,-3-4-480 0,4 3-80 0</inkml:trace>
  <inkml:trace contextRef="#ctx0" brushRef="#br0" timeOffset="1366.13">8126 11505 10127 0,'0'0'896'16,"-1"5"-704"-16,1-5-192 0,-3 5 0 15,1 1 2880-15,-2 1 560 0,0 0 96 0,0 2 32 16,-1 0-960-16,0 1-192 0,0 2-48 0,0-1 0 15,-1 2-592-15,1 2-128 0,-1 1-32 0,0 0 0 0,0 0-464 0,1-1-80 16,0 2-32-16,2-4 0 0,1 1-400 0,1-3-96 16,2 0-16-16,0-1 0 0,1-4-288 0,1 0-64 15,-3-6-16-15,5 4 0 0,1 0-160 0,0-3 0 16,0-3 0-16,-1-2 0 0,0-1-208 0,1-2 80 16,0-1 128-16,0-1-208 0,-1-1-48 15,0-1 0-15,-1 0 0 0,0-2 0 0,-1 0 80 16,-1 1 16-16,1 3 0 0,-1-1 0 0,0 0 352 0,0 1 64 0,0 0 0 15,-1 2 16-15,-1 0-464 0,0 1-80 0,0 1-32 0,0 5 0 16,0 0 304-16,0-4 0 16,0 4 0-16,-1-4 0 0,1 4 0 0,0 0 0 0,0 0 0 0,0 0 144 15,0 0 48-15,0 0 0 0,0 0 0 0,0 0 0 0,0 0 128 0,0 6 16 16,-1 2 16 0,2 2 0-16,1-1 32 0,0 3 16 15,-1 1 0-15,1 2 0 0,0-1-16 0,1 1 0 0,1 1 0 0,0 3 0 16,0 0-64-16,-1 0 0 0,0 1-16 0,-2-1 0 15,0 1 16-15,0 0 0 16,3 0 0-16,-1 0 0 0,-1-8 0 0,-1 3 0 0,0-1 0 0,-1-1 0 0,-1 0-112 16,0 0-16-16,0-2 0 0,-1 0 0 15,-2 1-192-15,0-2 176 0,1-2-176 0,-1-2 160 16,0-1-160-16,0-1 0 0,-1-2 0 0,0-1 128 16,0-1-128-16,-1-1 0 0,0-1-192 0,2-1 192 31,1-2-512-31,-1-1 0 0,0 1 16 0,1-3 0 15,1-2-1088-15,0-2-208 0,0 1-64 0,1-5 0 0,1-1-1216 0,1 0-256 0,2-3-64 16</inkml:trace>
  <inkml:trace contextRef="#ctx0" brushRef="#br0" timeOffset="1796.93">8192 11456 17503 0,'0'0'768'0,"0"0"176"16,1 5-752-16,-1-5-192 0,0 0 0 0,0 0 0 0,0 0 4432 0,0 0 864 15,0 0 160-15,0 0 48 0,0 0-3456 0,4 4-704 16,-1 1-128-16,1 1-16 0,-1 2-528 0,0 0-96 16,1-1-32-16,1 3 0 0,0 2-240 0,0 0-48 15,0 2-16-15,1 1 0 0,0-1-64 0,-1 3-16 16,-2 2 0-16,0-2 0 0,1 2 64 0,-1-1 16 16,-2 1 0-16,0 0 0 0,1-5 64 0,-1 0 16 15,0-1 0-15,0-3 0 0,0 0-80 0,-1-1-16 16,0-1 0-16,1-2 0 0,-1-6-224 0,0 0 0 15,0 0 128-15,0 0-128 0,0 0 0 0,1-5 0 0,0-3 0 0,1-2 0 16,0 1-224-16,0-1 64 16,1-3 16-16,1 1 0 0,0-2-128 0,1-1-32 0,-1-1 0 0,2 0 0 15,-1 0 16-15,0-1 0 0,2 2 0 0,1-3 0 16,-2 5 288-16,0 2-128 0,-1 2 128 0,0 2 0 0,1 1 0 0,-1 2 0 16,-1 2 0-16,0 2 0 0,1 3 496 15,-1 2 48-15,0 2 16 0,-1 0 0 0,1 4-112 16,-1-1-32-16,0 4 0 0,0 0 0 15,0-2-208-15,0 3-32 0,-1 1-16 0,0-1 0 0,1-1-160 16,0 0 0-16,0-2 0 0,0 1 128 0,0 1-128 0,0-2-192 16,-1-3 32-16,1-1 16 15,1-1-1552-15,0-2-304 0,-4-5-64 0,0 0-11136 16,6 0-2224-16</inkml:trace>
  <inkml:trace contextRef="#ctx0" brushRef="#br0" timeOffset="1980.08">8520 11500 12895 0,'0'0'576'0,"-1"4"112"0,0 0-560 0,1 3-128 15,-2 0 0-15,2 1 0 0,1 0 4384 0,0 1 848 16,-1 1 160-16,1 3 48 0,0 1-3968 0,0-1-800 0,2 2-160 0,0-4-16 16,0 1-352-16,0-1-144 15,0 0 128-15,1-2-128 0,-1 1 0 0,1-2 0 0,-1 0 0 0,0 1 0 16,-1 0 0-16,-1 0-304 0,-1-1 48 0,1 1 16 15</inkml:trace>
  <inkml:trace contextRef="#ctx0" brushRef="#br0" timeOffset="2531.01">8503 11721 8287 0,'0'10'368'0,"0"-10"80"0,0 0-448 0,0 0 0 0,3-5 0 0,0 0 0 0,2 1 4816 0,0 0 880 15,0 1 192-15,1 0 16 16,1 3-3600-16,0-2-704 0,1 1-160 0,0-2-32 0,-1 2-192 16,1 0-32-16,-1-1-16 0,0 0 0 0,0 1-480 15,0-2-112-15,1-1 0 0,0 0-16 0,0 0-320 0,0 1-64 0,0 1-16 0,-1-1 0 16,0 0-160-16,0 1 0 0,1-1 0 0,-2 0 128 0,0 0-128 15,0 0 0-15,-1 1 0 0,0 0 0 16,1 0 0-16,-2 0 0 0,-1 0 0 0,0-3 0 16,-3 5 0-16,3-4 0 0,-1 0 0 0,-2 4 0 15,4-5-256-15,-1 1 80 16,-1 1 16-16,0-2 0 0,-1 0-96 0,-1 5-32 0,1-6 0 0,-1 6 0 16,1-5 32-16,0 1 0 0,-1 4 0 0,0 0 0 0,-1-5 256 0,1 5 0 15,-2-4-128-15,2 4 128 0,-4-3 0 0,4 3 0 16,-5-2 0-16,0 2 0 0,0 1 256 0,0 2 0 15,0-1 0-15,1 3 0 16,0 1 400-16,1 1 96 0,-2 1 16 0,1-1 0 0,0 0 64 0,0 2 0 16,0 0 16-16,2 1 0 15,0-1-128-15,1 1-16 16,1-1-16-16,1 0 0 0,-1 1-240 0,3-1-64 0,1 0 0 16,1 0 0-16,2-1-224 0,0-1-160 0,1-1 192 0,4-2-192 15,0-2 0-15,0-1 0 0,2-2 0 0,1-1 0 0,-4-2 0 16,-1-1 0-16,2 0-208 0,2-2 80 15,-2 1-368 1,-1 1-64-16,2-3-16 0,-2 2 0 0,-2-1-1408 0,-1-2-272 0,1-1-64 0,0 0-16 16,-1-4-928-16,-1 2-192 0</inkml:trace>
  <inkml:trace contextRef="#ctx0" brushRef="#br0" timeOffset="2910.79">8987 11455 17503 0,'0'0'1552'0,"-1"-5"-1232"0,1-1-320 0,0 6 0 0,0 0 5056 0,0 0 960 15,0 0 192-15,0 0 48 0,0 8-3408 0,1 2-672 16,2 1-144-16,0 1-32 0,0 0-1056 0,0 1-224 16,0 2-32-16,0-2-16 0,2 2-416 0,0 0-64 15,0-4-32-15,1 0 0 0,0 1-160 0,0-1 0 16,-1-2 0-16,-1 1 0 0,1 0 0 0,0-1 0 16,0-1 0-16,-1-1 0 0,-1-2 0 0,0 1 0 15,-1 1 128-15,-2-7-128 0,0 0 0 16,0 0 0-16,0 0 0 0,0 0 0 0,-5-1-256 0,-1-2 64 0,-1-1 16 15,0-1-32-15,1-2-16 0,-3 2 0 0,0 0 0 16,-1 1 224-16,-2 1-192 0,0 1 192 0,-1 2-192 16,0 1 192-16,3 2 0 0,0 0 0 0,3 1 0 15,-1 2 144-15,2-2 32 16,1 1 0-16,1 0 0 0,4-5 208 0,-1 5 32 0,1-5 16 0,0 6 0 16,1 1-64-16,0-2-16 0,3 2 0 0,1-1 0 15,1 0-176-15,1 0-48 0,1 1 0 0,1-2 0 16,1-2-128-16,1-1 0 0,-2-1 0 0,1 0 0 0,-1-1 0 0,1 0 0 15,1-1 0-15,0-1 0 16,-1-1-384-16,-1 0-48 0,1 0-16 16,0 0 0-16,-1 1-2000 0,-1 0-416 0,1-1-80 15,0 1-16704-15</inkml:trace>
  <inkml:trace contextRef="#ctx0" brushRef="#br0" timeOffset="3071.2">9284 11721 16575 0,'0'0'1472'0,"0"0"-1168"16,0 0-304-16,0 0 0 0,0 0 5760 0,-3-6 1088 15,0 2 208-15,1 0 48 0,0 1-4896 0,2 3-992 16,-1-5-192-16,0 0-32 16,-1-4-1424-16,2 1-272 0,0 2-64 0,-1-2-12320 0,0-5-2464 0</inkml:trace>
  <inkml:trace contextRef="#ctx0" brushRef="#br0" timeOffset="3197.5">9224 11530 22111 0,'0'0'1968'0,"0"0"-1584"0,0 0-384 16,-4 1 0-16,4-1 5072 0,-4 4 944 0,0 0 176 0,4-4 32 0,0 0-3904 0,0 0-784 15,0 0-144-15,0 0-48 0,0 0-960 0,0 0-192 16,0 0-32-16,0 0-16 16,0 0-1904-1,7 0-384-15,-3-2-80 0</inkml:trace>
  <inkml:trace contextRef="#ctx0" brushRef="#br0" timeOffset="12140.56">4774 7143 21183 0,'0'0'1888'0,"0"0"-1504"0,0 0-384 0,13-6 0 15,-8 6 2496-15,1 0 448 0,1-3 64 0,1 0 32 16,0-1-944-16,4-1-192 0,1 0-48 0,8-1 0 16,4 1-1472-16,-2 1-384 0,4 1 0 15,1 0 1920-15,-4 2 304 0,1 0 64 0,-1 0 16 16,1 1-1696-16,-1 0-336 0,0 0-64 0,3 0-16 0,0 0-192 16,3-1 0-16,-4 1 0 0,-3 0 128 0,-3 1 0 15,0 0-128-15,-3 0 192 0,-2 0-192 0,-3 0-208 16,-1 0 32-16,-3-1 16 15,0-1-480-15,-2-1-112 0,-6 2-16 16,5-3 0 0,-5 3-1456-16,0 0-288 0,0 0-64 0,0 0-16 0</inkml:trace>
  <inkml:trace contextRef="#ctx0" brushRef="#br0" timeOffset="14765.45">4813 9902 16575 0,'0'0'1472'0,"0"0"-1168"16,0 0-304-16,0 0 0 0,6-6 3200 0,-1 2 592 16,0 0 112-16,3 1 32 0,2-2-1408 0,3 1-288 0,1 0-48 0,2 1-16 15,2-3-400-15,2 2-96 0,4 2-16 0,-1-1 0 0,2 1-736 0,1-1-160 32,-1 2-16-32,2 1-16 0,1-1-432 0,-1 1-96 0,1 0-16 15,-2 0 0-15,-2 0-192 0,-2 0 144 16,1-2-144-16,-1 1 128 0,1 0-128 0,-2 0 0 0,-2-1-160 0,-2 0 160 15,0 0-608-15,-2 0-32 0,-2 0 0 0,0-1 0 32,-2 0-544-32,-1 1-112 0,-3-1-32 0,-2 1-11376 0,-5 2-2272 0</inkml:trace>
  <inkml:trace contextRef="#ctx0" brushRef="#br0" timeOffset="26801.81">11672 10154 10127 0,'1'5'896'0,"-1"-5"-704"0,0-3-192 0,11-4 0 0,-11 7 1536 0,0 0 256 0,0 0 64 0,0 0 16 16,0 0-272-16,0 0-48 16,0-4-16-16,0 4 0 0,0 0-304 0,0 0-64 0,0 0-16 0,0 0 0 15,0 0-240-15,0 0-48 0,0 0-16 0,3 4 0 16,-3-4-16-16,1 8-16 16,0 1 0-16,0 2 0 0,0 1-112 0,-1 1 0 15,0 0-16-15,-1 4 0 0,0 0-48 0,0 1 0 0,1 0 0 16,-1 0 0-16,1 1-208 0,0-2-48 0,-1-2-16 0,1 0 0 15,-1 0-192-15,1-2-48 0,0 1 0 16,1-1 0-16,0-2-128 0,0 1 0 0,-1-1 0 0,1-1 128 0,0-1-128 0,0 2 0 16,-1-3 0-16,0 0 0 15,0-3-656 1,0-1-64-16,0-4-16 0,0 0 0 0,0 0-1568 0,0 0-304 16,0 0-64-16</inkml:trace>
  <inkml:trace contextRef="#ctx0" brushRef="#br0" timeOffset="27242.47">11609 10564 13823 0,'0'0'1216'0,"0"0"-960"0,0 0-256 16,-1 5 0-16,-2 1 3072 0,2-1 560 0,1-5 112 15,-1 5 32-15,1-5-2288 0,1 7-448 0,1 0-80 0,1 1-32 16,1-2-544-16,0 2-96 0,1-1-32 0,0 0 0 15,1-2-16-15,0-2-16 0,-1 0 0 16,1-1 0-16,1-2 96 0,0 0 32 0,1-1 0 0,-1-1 0 16,0-2 224-16,-1 0 64 0,1-1 0 0,0 0 0 15,-1-2 0-15,0 1 16 0,-1 0 0 0,1 1 0 16,-1-1-304-16,0 0-64 0,-2 0-16 0,2-1 0 16,-1 1-144-16,0 0-128 0,-2 1 192 0,1-2-192 15,1 1 128-15,-2-1-128 0,-1 1 0 0,1 1 0 16,0-3 0-16,-2 2 0 0,1-1 0 0,0 0 0 15,0 0-304-15,-1 0-112 0,0 1-32 0,-1 1-11072 16,0 2-2208-16</inkml:trace>
  <inkml:trace contextRef="#ctx0" brushRef="#br0" timeOffset="38308.61">11250 10993 11055 0,'-3'-4'976'0,"3"4"-784"0,0 0-192 0,0 0 0 0,-1-1 4272 0,0-4 800 16,-1 2 176-16,0-2 16 15,1 1-2640-15,1-1-544 0,0 5-96 0,2-1-32 16,-1-4-480-16,1 4-112 0,-2 1-16 0,2-3 0 0,2-1-272 15,-1 0-64-15,1-1-16 0,0 0 0 16,1-2-400-16,0 0-80 0,1-1 0 0,0 0-16 16,1 1-288-16,-1-2-48 0,1 3-16 0,2-1 0 0,-1 1-144 0,0 2 0 15,-1 1 0-15,0 2 0 0,-7 1 0 0,7 0 0 16,-1 1 128-16,-6-1-128 0,5 5 0 0,-1-1 160 16,-2 2-160-16,0 3 160 0,-2 2 80 0,-1 0 16 15,-1 0 0-15,-1 4 0 0,-2-1 64 0,-1 0 0 16,0 3 16-16,0 0 0 0,1-2-16 0,-1 0-16 15,-1-1 0-15,0-1 0 0,1 2-48 0,-1-1-16 16,0-2 0-16,2-2 0 0,-1-1-48 0,1-1-16 16,0-2 0-16,1-1 0 0,4-5-48 0,0 0 0 0,-3 6 0 0,3-6 0 15,0 0-128-15,0 0 128 16,0 0-128-16,0 0 128 0,0 0-128 0,6 2 0 0,0-2 0 16,1 0 128-16,-1-2-128 0,2 1 192 0,0 0-192 15,-1 0 192-15,0-1-64 0,0 2 0 0,0 2 0 0,0-2 0 16,-7 0-128-16,8 1 192 0,1 3-192 0,0-2 192 15,-1 0-192-15,-1 0 0 0,-1-1 0 0,-6-1 0 16,6 2 0-16,0 0 0 0,-6-2 128 0,0 0-128 16,5 3 0-16,-5-3-192 0,0 0 32 0,0 0 16 15,0 0-880-15,0 0-192 0,0 0-16 16,0 0-16-16,0 0-1088 0,0 0-224 16,0 0-32-16,0 0-10656 0,0 0-2112 0</inkml:trace>
  <inkml:trace contextRef="#ctx0" brushRef="#br0" timeOffset="38515.91">11519 11129 7359 0,'0'0'656'0,"0"0"-528"0,0 0-128 0,0 0 0 0,0 0 4320 0,0 0 832 16,0 0 160-16,0 0 48 0,0 0-3104 0,0 0-608 15,0 0-128-15,0 0-32 0,0 0-352 0,0 0-80 16,6-1-16-16,-1 1 0 0,-5 0-304 0,0 0-64 0,5-1-16 0,-5 1 0 15,4-3-352-15,-4 3-80 16,3-3-16-16,-3 3 0 0,1-4-208 0,-1 0-240 16,0-1 48-16,0 5-11216 0,-1-4-2256 0</inkml:trace>
  <inkml:trace contextRef="#ctx0" brushRef="#br0" timeOffset="39089.51">11768 10897 19343 0,'2'-26'848'0,"-1"20"192"0,-1 6-832 0,0 0-208 0,0 0 0 0,0 0 0 0,0 0 1600 0,0 0 288 0,0 0 48 0,-5 0 16 16,5 0-352-16,-6 0-64 15,-1 1 0-15,0 2-16 0,1-1-256 0,-1 3-48 16,0-1-16-16,-2 3 0 0,2 0-208 0,-1 0-32 16,-1 0-16-16,1 0 0 0,0 1-176 0,0-1-48 15,0 1 0-15,1 0 0 0,0 2-176 0,3-3-32 16,0 1-16-16,1 0 0 0,3 1-256 0,0-3-48 15,1 0-16-15,2-2 0 0,1 0-176 0,0-3 0 0,3-3 0 0,0 0 0 16,0 0 0-16,1-3 0 16,2-3 0-16,-2 0 0 0,0-1 0 0,0 1 0 15,-1-1 0-15,0 1 0 0,-1 0 0 0,-1-1-144 16,1 0 144-16,-2 1 0 0,1 0-256 0,-2-1 64 16,0 2 16-16,-1 1 0 0,0 0 176 0,-2 6 0 15,0 0 0-15,0 0-128 0,0 0 128 0,0 0 0 16,0 0 0-16,0 0 0 0,-3 5 336 0,-1 2 0 15,1 1 0-15,1 1 0 0,0 0 160 0,0 1 16 16,1 2 16-16,0-1 0 0,0 2-32 0,1 1-16 0,0 0 0 0,0 0 0 16,0 2-144-16,1-1-16 15,0 2-16-15,1-3 0 0,0 1-176 0,0-1-128 0,0 0 144 0,1-2-144 16,1-2 0-16,0-2 128 0,0-1-128 0,1-1 0 16,-1-1 0-16,-4-5 0 0,5 3-144 0,-5-3 144 15,0 0-1680-15,0 0-240 0,0 0-64 16,0 0-18096-16</inkml:trace>
  <inkml:trace contextRef="#ctx0" brushRef="#br0" timeOffset="40074.4">12941 10184 9215 0,'0'0'400'0,"0"0"96"0,0 0-496 0,0 0 0 0,0 0 0 0,0 0 0 0,-2-6 4848 0,2 6 864 15,0 0 176-15,-4 4 48 0,4-4-3696 0,-3 6-720 0,1 1-160 16,0 1-16-16,2-2-512 0,-1 1-80 0,0 4-32 0,1 0 0 15,0 3-96-15,0-1-32 16,0 2 0-16,-1 1 0 0,1-1-16 0,1 0 0 0,0 1 0 0,0-3 0 16,0 1-304-16,0-1-64 0,0-1-16 0,1 2 0 0,0-3-192 0,-1-1 0 31,0-1 128-31,-1-2-128 0,1 1-160 0,0-2-80 16,-1-6-16-16,0 7 0 0,-1-2-2240 15,1-5-448-15,0 0-80 0</inkml:trace>
  <inkml:trace contextRef="#ctx0" brushRef="#br0" timeOffset="40448.68">12847 10473 9215 0,'0'0'816'0,"0"0"-656"0,0 0-160 0,1 5 0 0,1 1 3712 0,-1-1 720 0,-1-5 144 0,0 0 32 15,0 5-2592-15,1 0-512 0,1 2-96 0,-1-1-32 16,1 1-480-16,0 0-80 0,1 1-32 0,-1-1 0 0,0 0-192 0,1-1-32 16,-2 1-16-16,0-1 0 0,2 0-144 15,-2 1-16-15,0 0-16 0,0-1 0 0,0-1-64 0,0 1-16 16,-1-6 0-16,0 0 0 0,4 3 16 0,-4-3 0 15,6 0 0-15,0-3 0 0,-1-3 144 0,2-1 48 16,-1-1 0-16,0 0 0 0,0-1 0 0,1 1 0 0,-2 0 0 16,0 0 0-16,-1 1-160 0,1 0-16 0,1-1-16 0,-1 1 0 15,-1-2-304-15,0 1 160 16,0 1-160-16,0 1 128 0,0 1-128 0,-1 2 0 16,-3 3 0-16,0 0 0 15,0 0-1232-15,0 0-288 0,0 0-48 0,0 0-16352 0</inkml:trace>
  <inkml:trace contextRef="#ctx0" brushRef="#br0" timeOffset="41079.97">12887 10934 8287 0,'0'0'368'0,"-4"-1"80"0,-1-2-448 0,0 2 0 0,5 1 0 0,-6 4 0 16,-1-1 4864-16,0 3 880 0,2-1 176 0,-1 4 32 15,0-3-3520-15,2 2-720 0,0 0-144 0,-1 0-32 16,1 2-480-16,2-1-96 0,1 1-32 0,1 2 0 16,2-1-320-16,1-2-64 0,1-1-16 0,2-2 0 15,0 0-208-15,2-2-64 0,2-2 0 0,-1 0 0 16,0-4 64-16,0-2 0 0,2-1 0 0,0-2 0 16,-1-2-16-16,-1-1 0 0,0-1 0 0,0 0 0 15,-2-1-112-15,0 1-32 0,-1-1 0 0,-1 1 0 16,-1 1-160-16,0 0 128 0,-1 1-128 0,-3-1 128 0,0 0-128 0,-1 1 160 15,-1-1-160-15,-1 2 160 16,-1 1-16-16,0 1 0 0,-2 1 0 0,-1 0 0 0,-1 3 368 16,-1-2 80-16,-2 3 16 0,3-1 0 0,-2 1-192 0,0 1-32 15,0 1-16-15,2-1 0 0,1 0-368 0,1 1 144 16,0 1-144-16,1 0 0 0,5-2 0 0,0 0-176 16,-4 3 0-16,4-3 0 15,0 0-2896-15,0 0-592 0</inkml:trace>
  <inkml:trace contextRef="#ctx0" brushRef="#br0" timeOffset="43692.9">12330 10333 18255 0,'0'0'800'0,"0"0"176"0,0 0-784 0,0 0-192 0,0 0 0 0,0 0 0 0,0 0 1216 0,0 0 192 15,0 0 32-15,0 0 16 0,0 0-336 0,0 0-64 16,-1 3-16-16,1 0 0 0,0-3-272 0,0 3-48 16,0-1-16-16,1 2 0 15,-2-1-16-15,0 0-16 0,0 1 0 0,1-1 0 16,0 2-48-16,0 1-16 0,0 1 0 0,0-1 0 15,0 2-96-15,-1 0-32 0,1 0 0 0,0 1 0 0,-1-1-32 0,0 1-16 16,1 0 0-16,0 1 0 0,-1 0-128 0,0 1-32 16,0-1 0-16,0 3 0 0,0 0 32 0,0-1 0 15,0 2 0-15,0-1 0 0,-1 0-48 0,1 2-16 16,-1-1 0-16,1 1 0 0,1-2-112 0,0 2 0 16,-1-2-128-16,1 1 192 0,0 1-192 0,0-2 0 15,0 1 128-15,0 0-128 0,-1 0 128 0,0-3-128 16,0 1 176-16,0 1-176 0,0 1 272 0,1-2-48 0,-2 1-16 0,0 4 0 15,1-2-64-15,-1 0-16 16,0-3 0-16,1-3 0 0,0 0-128 0,0 1 0 16,0-2 144-16,0 1-144 0,1 2 0 0,0 0 0 15,0 0 0-15,0 1 128 0,0-2-128 0,0 1 0 0,0 1 0 0,1-1 0 16,0-2 0-16,0 2 128 0,-1-1-128 0,0 1 128 16,0 0-128-16,0 0 0 0,0-1 0 15,0 0-128-15,0 1 128 0,0 0 128 0,0-1-128 0,0 1 176 16,0-1-176-16,0 0 160 0,0 0-160 0,0 2 160 15,0-1-160-15,0-1 0 16,0 1 0-16,0 0 128 0,-2 0-128 0,2-1 0 0,-1 2 0 0,1-1 0 16,0-2 0-16,0-1 128 0,-1-1-128 0,-1 0 0 15,1-1 0-15,1 1-176 0,0-1 16 0,0-1 0 0,-1 0 160 0,0-1 128 16,0 0-128-16,1-4 176 16,0 0-1536-16,0 0-304 0,0 0-64 0</inkml:trace>
  <inkml:trace contextRef="#ctx0" brushRef="#br0" timeOffset="44185.45">12143 11352 27807 0,'0'0'608'0,"0"0"128"0,0 0 32 0,0 0 16 0,0 0-624 0,0 0-160 0,0 0 0 0,0 0 0 0,0 0 928 0,0 0 160 16,0 0 16-16,5 3 16 16,-1 1-352-16,0 1-80 0,0 1-16 0,0 2 0 15,0 2-272-15,0-1-48 0,-1-1-16 0,2 1 0 16,1 1-48-16,0-1-16 0,-1 1 0 0,1-4 0 0,1 1 64 0,-1-1 16 16,1-2 0-16,1-3 0 0,-1-2 192 0,1-2 32 15,1-3 16-15,0-1 0 16,2 0 80-16,-1-3 16 0,0-2 0 0,-1 1 0 15,4-3-160-15,-2-2-16 0,-1 4-16 0,-1-1 0 0,-2 2-208 0,0 0-32 16,-2 1-16-16,-1 2 0 16,0 2-240-16,0-2 128 0,-1 2-128 0,-1 2 0 0,1-1 0 0,-3 5 0 15,0 0 0-15,0 0 0 16,0 0-1280-16,-4-3-336 0,0 1-80 0,-1 2-16672 0</inkml:trace>
  <inkml:trace contextRef="#ctx0" brushRef="#br0" timeOffset="45037.15">11748 11709 9215 0,'0'0'400'0,"0"0"96"0,4-4-496 0,-2-1 0 0,-1-1 0 0,1-1 0 0,-2 7 3936 0,2-5 688 16,-2 5 144-16,0 0 32 16,0 0-2832-16,0 0-560 0,-1-4-128 0,1 4 0 0,-2-2-192 0,-1 2-16 15,-1-2-16-15,-1 2 0 16,0 3-64-16,-1 1-16 0,1 1 0 0,-3 1 0 0,-1 1-112 0,0 0-32 16,0 0 0-16,2 2 0 15,-2 1-144-15,1 0-48 0,0-1 0 0,0 1 0 16,2 2-112-16,3-1-16 0,0-2-16 0,3-2 0 0,2 1-240 15,1-3-64-15,2 0 0 0,4 0 0 0,0-2-192 16,1 0 0-16,0-1 0 0,2 0 0 0,0-1 0 0,0 1 0 16,-3 0 128-16,3 0-128 0,0 1 0 0,-1 2 144 15,-3-1-144-15,1 2 128 0,-2 1 48 0,-1 1 0 16,-1 0 0-16,-2 0 0 0,-2 0 208 0,-2 1 64 16,-3 1 0-16,0 1 0 0,-3-1-64 0,0 2 0 0,0 0 0 15,0-1 0-15,-3 0-208 0,0-2-48 0,1 0-128 16,0-1 192-16,-4-1-192 0,1 1 0 0,2-3 128 0,1-1-128 15,1-2 0-15,2-2 0 0,6 0 0 0,0 0 0 16,-4-4-1120-16,2-1-160 16,2-2-48-16,4 0 0 0,3-2-1520 0,1 0-304 0,-1-1-64 0,2 0-16 15</inkml:trace>
  <inkml:trace contextRef="#ctx0" brushRef="#br0" timeOffset="45668.67">11954 11782 5519 0,'0'0'240'0,"0"0"64"0,-6 4-304 0,-2-1 0 0,-1 1 0 0,0 1 0 15,0 2 6592-15,0 2 1280 0,-1 1 240 0,0-1 48 0,0 1-5536 0,1 1-1120 16,1 0-224-16,1 2-32 16,1-3-608-16,2 2-128 0,1-4-32 0,1 1 0 0,1 0-304 0,1-1-176 15,1 0 192-15,2-2-192 0,0 0 0 0,2 0 0 16,1-4 0-16,3-1 0 0,-2-2 0 0,2-1 0 15,-1-4 0-15,1 0-144 0,0-2 144 0,0-3 0 16,0-3-144-16,0 0 144 0,0-1-176 0,-1 2 48 16,-1-3 0-16,0 4 0 0,-1-1-16 0,0 4 0 0,-2-1 0 0,0 3 0 15,-1 2 144 1,-3 5 0-16,0 0-144 0,0 0 144 0,0 0 0 16,0 5 0-16,0 2 192 0,1 3-64 0,-1 3 144 15,0 1 32-15,0 4 0 0,0-3 0 16,1 2 0-16,1-3 0 0,1 0 0 0,3 2 0 0,1 0-304 15,-1-5 0-15,1-2 0 0,0-1 192 0,1-2-32 16,0 0 0-16,0-2 0 16,0-1-480-16,0-1-80 0,1-1-32 0,0-1 0 15,-1 0-1648-15,1 0-336 0,-1 0-64 0,0 0-16 16,-1 0 1088-16,-1 0 224 0,-6 0 32 0,7 0 16 16,-7 0 128-16,0 0 32 0,0 0 0 0,6-1 0 0,-6 1 784 0,0 0 192 0,0 0 0 0,0 0 0 15,0 0 960-15,0 0 256 16,0 0 32-16,0 0 16 0,0 0 336 0,1-6 80 0,-1 0 16 0,0 1 0 15,-1-3-320-15,-1 1-64 0,0 0-16 0,0-2 0 16,0-1-384-16,-1-1-80 0,1-1 0 0,-1 0-16 16,0-3-176-16,0 0-48 0,0 2 0 0,0-3 0 15,0 0-176-15,0 2-32 0,-1 0-16 0,1-1 0 0,0 4-112 0,1 0-32 16,1 3 0-16,0 1 0 16,1-1-64-16,0 1-16 0,1 0 0 0,1 0 0 15,1 1-144-15,0-2 0 0,0 2 144 16,0 1-144-16,2-3 0 0,1 3 0 0,-2 0 0 0,1 2 128 15,-1 2-128-15,2 0 0 0,1 1 0 0,0 1 0 0,-1 1 0 16,2 1 0-16,-1-1 0 0,1 1 128 0,-1 1-384 0,1 1-64 16,0 1 0-1,-2 1-16-15,-1 0-1792 0,-2 1-368 0,0 0-64 0,-1 1-15776 0</inkml:trace>
  <inkml:trace contextRef="#ctx0" brushRef="#br0" timeOffset="46154.78">12084 11937 11055 0,'0'0'480'0,"0"0"112"0,-5 1-464 0,5-1-128 16,-5 0 0-16,5 0 0 0,0 0 5216 0,0 0 1024 16,0 0 208-16,0 0 32 0,0 0-4288 0,4-4-848 0,1 2-192 15,1-1-16-15,2 1-720 0,1 1-144 0,0-2-16 0,1 0-16 16,0 0-240-16,1 0 0 0,0 0 0 0,1 2 0 16,0-2 0-16,-1 2 0 0,1 0 0 15,0 1 0-15,-1 0 0 0,0 1 0 0,-1 1 0 0,0 0 0 0,-2 0 0 0,2 0 0 16,-2-1 0-1,-1 1 0-15,0-1 0 0,-1 1 0 16,2 0 0-16,-1 0 0 0,0-1 160 0,0 0-16 0,0 0 0 0,0-1 0 16,-1 0-144-16,2 0 128 0,-1 0-128 0,-1-1 128 15,0 0-128-15,2 0 0 0,-2 0 0 0,0-2 0 16,0 0 0-16,-1-1 0 16,1 1 0-16,-1-2 128 0,0-3-128 0,0 1 0 15,-1 0 0-15,-1 0 0 0,-1 1 0 0,-1-1 0 0,-1-1 0 0,-1 1 0 16,-1-1 144-16,-1 2-144 0,0 0 160 0,-3-1-160 15,-1 1 224-15,-2 2-48 0,0 1-16 0,0 1 0 0,0 0 368 0,-1 2 80 16,-1 0 16-16,1 2 0 0,1 2 144 0,-1 1 16 16,0 3 16-16,0-1 0 0,0 3-128 15,1 1-32-15,1 2 0 0,1 1 0 0,3-4-128 0,1 2-48 16,1 1 0-16,1 0 0 0,2 0-144 0,2 0-48 16,2 0 0-16,1-2 0 0,1 0-272 0,2-3 0 0,1 1 128 0,2-2-128 15,0-2 0-15,1 0 0 0,2-1 0 0,2 0 0 0,-2-3 0 0,1-1 0 16,1-3 0-1,-3 0 0-15,1-2 0 0,-1-1 0 16,-2-2-128-16,4-2 128 16,-2 0-480-16,-3 1 0 0,-3 3 0 0,0-1 0 0,-1-1-2032 0,-2 2-416 0,-1 2-80 0</inkml:trace>
  <inkml:trace contextRef="#ctx0" brushRef="#br0" timeOffset="47715.37">11646 12279 12895 0,'0'0'1152'15,"-6"1"-928"-15,-1 0-224 0,-2 0 0 0,-1-1 3168 0,0 0 592 16,4 0 112-16,-3 0 32 0,-1 1-2080 16,0-1-416-16,0 2-64 0,0-2-32 0,-1 1-320 0,-1-1-64 15,0 0-16-15,0 0 0 0,-1-1-256 0,-1-1-48 16,0 0-16-16,-4 0 0 0,0-2-192 0,2 0-32 0,-1 0-16 15,2 0 0-15,-1-3 48 0,0 2 16 16,1 0 0-16,0 0 0 0,-3 0-16 0,2 1 0 0,0 0 0 0,0-1 0 16,1-2 48-16,-1-1 0 0,1 1 0 0,0 1 0 15,0 1 0-15,1-1 16 16,1 0 0-16,0 0 0 0,3 1-48 0,1 0-16 0,-2 0 0 0,0-1 0 16,0 0-96-16,1 0-32 0,1-3 0 0,-1 1 0 15,-1-5-144-15,0 1-128 0,2-1 192 16,1 0-192-16,2 2 144 0,0-1-144 0,0 0 0 0,1 1 144 15,0-1 16-15,3 1 0 0,0 1 0 0,0-1 0 16,1 1-32-16,0 1-128 16,1 0 192-16,1 0-64 0,0 0-128 0,2 1 0 0,-1-1 144 0,4 1-144 15,0-2 0-15,2-2 0 0,0 2 0 0,2-3 128 16,1 1-128-16,2-1 0 0,1 0 0 0,0 0 0 0,2-1 0 16,0 2 0-16,1 0 0 15,2-1 0-15,-3 1 0 0,-1 1 0 0,0 0 0 0,0 1 0 0,1 0 0 16,0 2 0-16,-1 1 0 0,1-2 0 15,-1 1 0-15,-1 0 0 0,0 2 0 0,1 0 128 16,-1 0-128-16,2 1 128 0,0 0-128 0,-1 0 128 16,2 1 0-16,-1 0 16 0,0-1 0 0,2 1 0 0,-2 2-144 15,2-3 192-15,1 1-192 0,-1-1 192 0,1 0-192 0,-1 0 192 16,1-1-192-16,1 1 192 0,-1 0-192 0,2 1 0 16,-2-1 0-16,1 0 128 0,-1 0-128 0,2 0 0 0,0-1 0 15,6-1 0-15,-2 2 0 0,0 1 0 16,-2 0 0-16,1 0 0 0,0 1 0 0,-2-2 0 0,1-1 128 0,0 1-128 15,-1 1 0-15,-1-1 0 16,-1 0 0-16,0 2 0 0,-1-1 0 0,1 2 0 0,-4 0 0 16,2 2 0-1,-1-1 0-15,0 0 0 0,1 0 0 0,-1 1 0 0,3 0 0 0,-1 0 0 0,0 1 0 16,0 0 0-16,-1 0 0 0,1 1 0 16,-1 0 0-16,2 0 0 0,-2 0 0 0,2-1 0 15,-2 3 0-15,-1-2 0 0,0 1 0 0,-1-1 0 16,2 2 0-16,-1 1 0 0,-2 0 0 0,1 0 0 15,0-1 128-15,0 0-128 0,-1 1 0 0,1-1 0 16,0 1 0-16,1 2 0 0,-2-2 0 0,2 0 0 16,0 0 0-16,-1 1 0 0,0 1 0 0,0-2 0 15,-2 2 128-15,1 0-128 0,-1 0 0 0,-1 1 0 0,2 0 0 16,-1-1 0-16,-2 3 0 0,2 0 0 0,-2-2 128 0,0 2-128 16,-3-1 0-16,0-2 0 0,-1 3 0 0,1 1 0 15,-2-1 0-15,0 2 0 0,1-1 128 0,-1 1-128 16,1-2 0-16,-2 1 0 0,0 1 0 0,-2 0 0 0,1-1 0 15,-1 2 0-15,0 0 0 0,-2 1 0 0,0-1 0 16,-1 2 0-16,-1-2 0 0,0 0 0 0,0 1 0 0,-1 0 0 16,0-1 0-16,-3 6 0 0,-1-2 128 0,-1 1-128 15,0-1 0-15,-3 1 128 0,-2-1-128 0,-1 0 128 16,-1-1-128-16,-2-1 128 16,0-3 80-16,0 0 16 0,-4 1 0 0,0 0 0 0,-3 0-32 0,-2 2-16 15,-1-1 0-15,1-1 0 16,-4 0-48-16,0-1-128 0,-1 0 192 0,-3-2-64 0,0 2-128 0,-3-2 0 15,-3 0 144-15,-2-2-144 0,-2 1 128 16,0 0-128-16,-1 0 160 0,0 1-160 0,2-4 240 0,1-1-48 16,0-1-16-16,1-1 0 0,-1-2-176 0,2-2 160 15,0-2-160-15,-8-1 160 0,3-1-160 0,2 0 0 16,4-1 0-16,3-1 0 0,5-1 0 0,3 1 0 16,3 1 0-16,5 1 0 0,2 1-432 0,3 0 48 15,2 0 0-15,3 1 0 0,0 1-1808 16,1 2-368-16,1 0-64 0</inkml:trace>
  <inkml:trace contextRef="#ctx0" brushRef="#br0" timeOffset="50996.62">17045 9978 21135 0,'0'0'928'0,"0"0"208"0,0 0-912 0,0 0-224 0,0 0 0 16,0 0 0-16,0 0 1408 0,0 0 224 0,-2 4 48 15,0 3 16-15,0-2-432 0,0 3-96 0,1 0-16 0,0 1 0 0,-1 3-320 0,1-1-64 16,1 3 0-16,0 1-16 15,-1 0 32-15,0 3 16 16,0 2 0-16,0 2 0 0,0 6-48 0,0 0-16 0,-1-1 0 0,1 1 0 0,1 2-192 16,0-3-32-16,0-2-16 0,1-2 0 15,1-3-240-15,0-1-32 16,-1-1-16-16,1-2 0 0,0 1-208 0,0-2 128 0,-1-4-128 16,0 0 0-16,0-1 128 0,0 0-128 0,0-2 0 0,0-2 0 0,-1-1 0 0,0 0 0 15,0 0 0-15,-1 0 0 16,1-5-768-16,-2 5-64 0,2-5 0 15,-3 2 0-15,3-2-1984 0,0 0-416 0</inkml:trace>
  <inkml:trace contextRef="#ctx0" brushRef="#br0" timeOffset="51463.63">16955 10658 11967 0,'2'-7'1072'0,"1"4"-864"16,-2 0-208-16,0-2 0 0,0 0 3344 0,1 0 624 0,-1 2 128 0,-1 3 32 16,0 0-2544-16,0 0-512 0,0 0-112 0,0 0 0 15,0 0-576-15,0 0-96 0,4 8-32 0,-1 0 0 16,1 0 16-16,-1 0 0 0,0 2 0 0,0 1 0 16,0-1 208-16,0 0 32 0,-1 0 16 0,1 0 0 15,1-3 176-15,0 0 16 0,-4-7 16 0,5 6 0 16,-5-6-160-16,4 4-16 0,-4-4-16 0,7 2 0 0,-7-2-48 0,9-2-16 15,-1-3 0-15,-1 0 0 0,1-2-32 0,-1-2 0 16,1-2 0-16,-1 1 0 0,1-1-64 0,0-1-32 16,-1 1 0-16,-1 0 0 0,0-1-176 0,-1 0-48 15,0 1 0-15,0-1 0 0,0 1-128 0,-1 0 0 16,0 1 144-16,-1 0-144 0,0 2 0 0,-1-1 0 16,-2-1 0-16,0 2 0 15,-1 1-1520-15,-1 2-208 0,-2-2-64 0,-1 3-15840 0</inkml:trace>
  <inkml:trace contextRef="#ctx0" brushRef="#br0" timeOffset="52975.64">16403 10946 9215 0,'0'0'400'0,"0"0"96"0,3-5-496 0,-3 5 0 16,4-3 0-16,1-1 0 0,1-1 4432 0,0 1 800 15,0 2 144-15,2-2 48 0,-2-2-3248 0,1-1-640 16,-1 2-128-16,2-1-16 0,-1 1-592 0,1 0-112 16,-1 1-32-16,1 1 0 0,1 0-208 0,1 1-32 0,0 0-16 15,-3 2 0-15,-1 2 16 0,0-1 0 0,0 3 0 0,-1 1 0 16,-1 1 48-16,0 4 16 0,-1 3 0 0,-1 0 0 16,-1 2 96-16,-1-1 32 0,-1-1 0 0,-1 0 0 15,0 1-32-15,-2 0 0 0,-1 0 0 0,0 0 0 0,-1-1-16 0,-1 1-16 16,1 0 0-16,1-1 0 0,-2-1-48 15,0 1-16 1,1-1 0-16,0-2 0 0,0-1-112 0,1-1-32 0,1 0 0 0,0-1 0 16,-1 1-128-16,1-4-16 0,0 2-16 15,-1 1 0-15,1-2-48 0,4-5 0 16,-4 5 0-16,4-5 0 0,0 0 80 0,0 0 16 0,0 0 0 0,0 0 0 16,0 0-16-16,0 0 0 0,0 0 0 0,0 0 0 15,0 0-32-15,6-2-16 0,-1 0 0 0,1-1 0 0,1 0-32 16,0-1 0-16,1 2 0 15,2 0 0-15,0 0 0 0,1 1-128 0,-2 0 192 0,2 0-64 0,-1 0-128 16,0 0 0-16,-1 1 144 0,1-1-144 0,-1 1 0 0,0 0 128 16,-2 1-128-16,0-1 0 0,0 1 0 0,0 1 0 15,0 1 0-15,-1 2 128 0,-6-5-128 0,5 5 0 16,0-1 0-16,-5-4 0 0,0 0-192 0,0 0-16 16,0 0 0-16,0 0 0 15,2 5-1008-15,-2-5-192 0,0 0-32 0,0 0-16 16,0 0-976-16,0 0-208 0,0 0-48 0,0 0-16064 15</inkml:trace>
  <inkml:trace contextRef="#ctx0" brushRef="#br0" timeOffset="53164.68">16750 11195 33055 0,'0'0'1472'0,"0"0"288"0,0 0-1408 0,0 0-352 15,-2-4 0-15,2 4 0 0,0 0 1776 0,0 0 272 16,0 0 64-16,0 0 16 0,0 0-848 0,0 0-192 0,0 0-16 0,0 0-16 15,0 0-576-15,0 0-112 0,0 0-32 0,0 0 0 16,0 0-336-16,0 0 144 0,0 0-144 0,0 0 0 0,0 0 0 0,0 0 0 16,0 0-240-1,0 0 80 1,0 0-2176-16,0 0-432 0,0 0-96 0</inkml:trace>
  <inkml:trace contextRef="#ctx0" brushRef="#br0" timeOffset="53584.31">16912 11003 20271 0,'0'0'1792'0,"0"0"-1424"0,-1-10-368 0,0 1 0 0,1 5 3344 0,0 1 608 16,0 3 112-16,0 0 32 0,0 0-2368 0,0 0-480 15,0 0-96-15,4-3 0 0,-1-1-592 0,2 1-112 16,-1 2-32-16,-4 1 0 0,0 0-176 0,0 0-48 15,0 0 0-15,3 2 0 0,-3-2 112 0,3 3 16 16,-3-3 0-16,1 6 0 0,-1 1 112 0,0 2 16 16,0-3 16-16,-2 2 0 0,-1 0-80 0,1-1 0 15,-1 1-16-15,1 0 0 0,-1 0-80 0,0-1-16 16,0 0 0-16,2-1 0 0,1-6-16 0,0 0 0 0,0 0 0 0,0 0 0 16,0 0-80-16,0 0-32 15,0 0 0-15,0 0 0 0,0 0-16 0,0 0-128 0,5 4 192 16,-5-4-64-16,6 5 0 0,-6-5-128 15,6 2 192-15,-6-2-64 0,6 1 0 0,1 1-128 16,-1-2 192-16,0 0-64 0,0 1-128 0,0-2 0 0,-1 1 144 16,0-2-144-16,-5 2 0 0,7-2 0 0,0-1 0 0,-1 1 128 15,1-1-128-15,0 0 0 0,-2-1 0 0,1 0 0 0,0-1 0 16,0 1 0-16,-1 1 0 0,-1-1 0 16,1 0-768-1,-5 4-128-15,5-4-32 0,-5 4 0 0,4-5-1360 0,-4 5-272 0,3-3-48 0,-3 3-15168 16</inkml:trace>
  <inkml:trace contextRef="#ctx0" brushRef="#br0" timeOffset="53830.18">17087 10966 17503 0,'0'0'768'0,"0"0"176"0,0-6-752 0,0 0-192 0,0 1 0 0,0 5 0 16,0 0 4176-16,0 0 816 0,0 0 144 0,0 0 48 0,0 0-2912 0,0 0-576 15,0 0-112-15,0 0-32 0,0 0-528 0,0 7-128 16,0-2 0-16,-1 2-16 0,0 0-240 0,0 2-32 15,1 0-16-15,0 0 0 0,-1 1-160 0,1 3-48 0,-1-1 0 0,1-1 0 16,0 2-176-16,0 1-32 16,0 1-16-16,0-4 0 0,-1 3-160 0,1-1 0 15,0-1 144-15,0 0-144 0,0-2 0 0,-1 0 0 16,0-1 0-16,-1-1 0 16,2-1-928-16,0-1-208 0,0-6-32 0,0 0-16 15,0 0-1888-15,0 0-368 0</inkml:trace>
  <inkml:trace contextRef="#ctx0" brushRef="#br0" timeOffset="54601.64">18321 10035 11055 0,'0'0'480'0,"0"0"112"0,0 0-464 0,0 0-128 0,0 0 0 0,0 0 0 0,0 0 3744 0,0 0 736 15,0 0 128-15,1 6 48 0,0 1-2528 0,-1-2-496 16,0 1-96-16,-1 1-32 0,0 1-256 0,0 1-48 0,0 1-16 0,1 1 0 15,-2 1-272-15,0 0-48 16,0 2-16-16,0 1 0 0,0 0-176 0,0 2-32 16,0 1-16-16,1-1 0 0,0 0-160 0,-1-2-16 15,2 1-16-15,-1-1 0 0,0-3-208 0,1 0-32 16,1-3-16-16,0 0 0 0,0-1-176 0,0-2 0 16,-1-1 0-16,0-5 0 15,0 0-848-15,-1 6-208 0,0 0-32 0,1-6-11584 16,-2 6-2304-16</inkml:trace>
  <inkml:trace contextRef="#ctx0" brushRef="#br0" timeOffset="55128.12">18198 10544 13823 0,'1'-7'1216'0,"0"2"-960"16,-1 5-256-16,0 0 0 0,2-7 2960 0,-1-1 560 16,1 1 96-16,1 2 32 0,-3 5-1680 0,0 0-336 15,3-6-64-15,-3 6-16 0,2-5-576 0,-2 5-112 0,0 0-32 0,0 0 0 16,0 0-224-16,0 0-48 0,0 0-16 16,0 0 0-16,4 5-32 0,0 1 0 0,-1 2 0 0,0-1 0 15,-1 1 32-15,1 0 0 0,-1-1 0 0,1 0 0 0,0-1-96 16,0-1 0-16,-3-5-16 0,4 4 0 15,-1 0-64-15,2 0-16 0,1-2 0 0,1-1 0 16,-1-1-96-16,1 0-32 16,-1-1 0-16,0-3 0 0,1 0 96 0,1 0 0 0,0 2 16 0,0-1 0 15,0-2-64-15,-1 0-16 0,0-1 0 0,0 1 0 16,-1 1-96-16,0 1-32 0,0-1 0 0,0 0 0 16,-2 1-128-16,2-2 0 15,0-1 0-15,2 1 128 0,-1 0-128 0,-1 0 0 0,0 0 0 0,-2-2 0 16,2 1 0-16,-2 2 0 0,-4 4 0 0,0 0 0 31,2-5-1024-31,-2 5-256 0,0-5-32 0,0 5-16 16,0 0-1904-16,0 0-384 0</inkml:trace>
  <inkml:trace contextRef="#ctx0" brushRef="#br0" timeOffset="57220.62">18247 10844 23327 0,'0'4'1024'0,"0"-4"224"0,0 0-992 0,0 0-256 16,0 0 0-16,0 0 0 0,0 0 1440 0,0 0 240 0,0 0 48 0,0 0 16 15,0 0-400-15,0 0-64 0,0-6-32 16,0 6 0-16,3-6-96 0,-3 6-32 0,4-4 0 0,1 0 0 0,-5 4-224 0,6-2-64 16,1 1 0-16,-1 0 0 15,-6 1-240-15,6 0-48 16,0 2-16-16,-1-1 0 0,1 0-336 0,0 2-192 0,-1-1 192 16,0 0-192-16,-1 1 144 0,0 2-144 15,0-1 0-15,-1 2 144 0,0 1-144 0,-3 0 128 16,0-3-128-16,-1 3 128 0,-1-1 80 0,-1 2 16 15,-1 1 0-15,0-2 0 0,-1 0 288 0,-1 3 64 16,-1-1 16-16,-1 2 0 0,2 0 0 0,0-4 0 16,-1 1 0-16,2-1 0 0,0-2-176 0,2-2-32 0,3-3-16 0,0 0 0 15,0 0-192-15,0 0-48 16,0 0 0-16,0 0 0 0,0 0-128 0,5-4 0 0,1 0 0 16,0 2 0-16,0-1 0 0,0 1 0 0,1 1 0 0,0-1 0 15,0 2 0-15,0 2 0 0,0 0 0 0,0 1 0 16,-1 0 0-16,-1 1 0 0,-1 2 128 0,-1-1-128 15,-1 3 0-15,-1 0 0 0,-1-1 144 0,-1 2-144 16,-2-2 0-16,0 2 144 0,-3-1-144 0,0 2 0 16,0 1 208-16,0-1-64 0,-1 0-16 0,-2 0 0 15,0-1 0-15,1-1-128 0,-2-2 192 0,1-1-64 0,1-2-128 16,1-1 0-16,1 0 0 0,2-2 0 0,4 0-176 0,0 0-64 16,-4-3-16-16,1-1 0 15,1-1-1456-15,2 5-288 0,0-5-64 0,0 5-16 16,3-6-1280-16,1 1-256 0,-1-1-48 0</inkml:trace>
  <inkml:trace contextRef="#ctx0" brushRef="#br0" timeOffset="57373.16">18425 11044 31503 0,'0'0'1392'0,"0"0"288"0,0 0-1344 0,0 0-336 15,0 0 0-15,0 0 0 0,0 0 1440 0,-5-2 224 16,-1 0 32-16,6 2 16 0,0 0-960 0,0 0-192 15,0 0-48-15,0 0 0 0,0 0-512 0,0 0-176 0,0 0 0 0,0 0-11424 16,0 0-2288-16</inkml:trace>
  <inkml:trace contextRef="#ctx0" brushRef="#br0" timeOffset="57800.57">18689 10897 11055 0,'2'-5'976'0,"-2"-1"-784"16,-2 3-192-16,2 3 0 0,0 0 3392 0,0 0 624 16,0 0 128-16,-3 0 16 0,-2 0-1904 0,0 1-384 0,0 2-80 15,-1 1 0-15,1 1-208 0,-2 1-48 0,0 3 0 0,1-3 0 16,0 2-128-16,-1 1-16 15,0 0-16-15,-2 5 0 0,2 0-288 0,1 1-64 16,0-1-16-16,2-1 0 0,0 2-368 0,2-2-80 16,2-5-16-16,2 1 0 0,-1 0-320 0,2-1-64 0,1-2-16 0,2-1 0 15,-1-1-144-15,3-2 0 0,2 0 0 0,2-2 0 16,-1-2 0-16,3 0 0 0,0-2 0 0,0-2 0 16,-1-1 0-16,2-1 0 0,-1 0 0 0,-2-2 0 15,0 1 0-15,-1 1 0 0,-2-2-128 16,-3 1 128-16,0 0 0 0,-2 0 0 0,-1 0 0 0,-2 0 0 15,-1 0 0-15,-2 2 0 16,-2 0 128-16,-2 1-128 0,-3 0 160 0,-2-1-160 0,0 2 192 0,0-1-192 16,1 1 0-16,-2 1 0 0,0-1 0 0,0-1 0 31,1 0-1776-31,-1-1-400 0,1 1-96 0</inkml:trace>
  <inkml:trace contextRef="#ctx0" brushRef="#br0" timeOffset="59481">17765 9397 5519 0,'0'0'496'0,"0"0"-496"16,0 0 0-16,0 0 0 0,0 0 640 0,0 0 48 16,0 0 0-16,0 0 0 0,0 0-48 0,0 0-16 15,0 0 0-15,0 0 0 0,0 0 592 0,0 0 128 16,0 0 32-16,0 0 0 0,0 0 96 0,0 0 32 15,0 0 0-15,0 0 0 0,0 0-720 0,0 0-144 0,0 0-16 0,0 0-16 16,0 0 48-16,0 0 16 16,0 0 0-16,0 0 0 0,0 0-64 0,0 0-16 0,0 0 0 15,0 0 0-15,-3 5 176 0,3-5 48 0,-3 5 0 0,3-5 0 0,-3 5 64 0,1 1 16 16,2-6 0-16,0 0 0 16,-2 6-272-16,0 0-48 0,2-6-16 0,-1 7 0 0,0-1-192 15,0 1-48-15,0 0 0 0,0-1 0 0,0 2-144 0,1-1-48 16,0 1 0-16,-1 0 0 15,-1-2 80-15,0 1 16 0,1 2 0 0,0 1 0 16,0-1 16-16,0 1 0 0,0 0 0 0,1 1 0 0,1 0 32 16,-1-1 16-16,0-1 0 0,1 3 0 15,0-2-16-15,0 0 0 0,-1 0 0 0,0-1 0 0,1 1-112 0,0 1-32 16,0-1 0-16,0-2 0 0,-2 2-128 0,1 0 160 16,1 1-160-16,-1-1 160 0,-1 0-160 0,0 0 160 15,0 1-160-15,0 1 160 0,-1 0-160 16,1 2 160-16,0 0-160 0,0-2 160 0,0 2-160 0,-1 0 160 0,0-2-160 15,0 1 160-15,0-1-160 0,1 0 0 16,0 0 144-16,0 0-144 0,0 1 0 0,0-2 0 16,0 1 0-16,0 0 128 0,0 0-128 0,0-1 128 15,1 1-128-15,-1 0 128 0,0 1-128 0,-1-4 0 16,0 2 0-16,0-1 0 0,1-1 0 0,0 1 144 0,0 0-144 0,0 1 0 16,0-1 0-16,0 0 0 0,0-1 0 0,0 2 0 15,0 2 128-15,0-1-128 0,0-1 0 16,0 1 0-16,0 0 0 0,0-1 0 0,-1 1 0 0,0 1 0 15,1 0 0-15,0-1 0 0,-2 0 0 0,1 2 0 16,0-2 0-16,1 2 0 16,-1-3 0-16,1 2 0 0,-1 0 0 0,2 2 0 0,0 0 128 15,-1-2-128-15,-2 0 0 0,2-1 128 0,1-1-128 0,0-1 0 16,-1-1 0-16,0-1 0 16,1-2 0-16,2 0 0 0,-1 2 0 0,-1 0 0 0,0 0 0 0,1-1 0 15,0 0 0-15,0 0 0 0,-1 0 0 0,0 2 0 16,0-3 128-16,-1 1-128 0,0 1 0 0,0 1 0 15,-1 2 0-15,0 1 0 0,-1 0 0 0,0 0 0 16,0-2 0-16,0 2 0 0,0 1 0 0,0 0 0 16,-1 1 128-16,1-1-128 0,0 0 0 0,1-2 0 0,0 1 128 15,0 0-128-15,1-1 192 0,0 0-192 0,1-1 128 0,-1 0-128 0,-1 0 0 16,1-3 0-16,0 1 0 0,1 0 0 16,0-1 0-16,0 0 0 0,0 0 0 15,0 0 0-15,-1 1 0 0,1 2 0 0,0-4 0 0,0 2 0 16,0-2 0-16,0 1 0 0,0 0 0 0,0 1 0 15,-1 0 0-15,0 0 0 0,0 0 0 0,1-1 0 16,0 0 0-16,1 0 0 0,1 0 0 0,-1 1 0 16,-4 0 0-16,0 1 0 0,0 0 128 0,-1 0-128 15,1-2 0-15,1 1 0 0,0 1 0 0,0 1 0 16,0-1 0-16,0 1 0 0,-1-2 0 0,1 0 0 16,0 0 0-16,0 2 0 0,0-4 0 0,1 3 0 15,0-3 0-15,1 2 0 0,-1 0 0 0,0 0 0 16,0 0 0-16,0-1 0 0,0 3 0 0,-1 1 0 15,1-2 0-15,1 0 0 0,-1-2 0 0,0 0 0 0,0-1 0 0,0 0 0 16,0 0 0-16,1-1 0 16,0-5 0-16,1 5 0 0,2 1 0 0,-1-4 0 15,-2-2 0-15,-2 5 0 0,2-5 0 0,-1 7 0 16,0-3 0-16,0 2 0 0,0 2 0 0,0-3 0 0,-1 0 0 0,1-1 0 16,-1 1 0-16,1 0 0 0,0 0 0 0,0 1 0 15,0-1 0-15,0 0 0 0,1-5 0 0,-1 5 0 16,-1 1 0-16,2-2 0 0,-1 0 0 0,2 1 0 0,-1-5 0 15,-1 5 0-15,0 0 0 0,0 0 0 0,0 0 0 16,0 0 0-16,-1 1 0 0,1 0 0 0,0 0 0 16,0 1 0-16,-1-1 0 0,1 2 0 15,0 0 0-15,0-1 0 0,0 2 0 0,0-2 0 0,1 0 0 0,-1 1 0 16,0-3 0-16,0 1 0 0,0-1 0 0,1-5 0 16,0 0 0-16,0 0 0 0,0 0 0 0,0 0 0 15,0 0 0-15,0 0 0 0,0 0-192 0,0 0 192 16,0 0-208-16,0 0 80 15,0 0-1776-15,0 0-336 0,-2-2-80 0</inkml:trace>
  <inkml:trace contextRef="#ctx0" brushRef="#br0" timeOffset="59905.56">17410 11399 11055 0,'0'0'480'0,"0"0"112"0,0 0-464 0,0 0-128 0,0 0 0 0,2 6 0 16,0-3 3392-16,0 3 672 0,0 0 128 0,0 2 32 0,0-2-2848 15,0 3-560-15,0-3-112 0,0 2-32 0,1 0-288 16,1 0-48-16,-1 0-16 0,0-1 0 0,1 2 96 16,1-3 16-16,0 0 0 0,0 0 0 15,0-3 80-15,0 0 32 0,-1-1 0 0,2 0 0 0,-2-2 144 16,1-2 16-16,1 1 16 0,-1-1 0 0,2 0 160 0,1-1 16 16,-1-3 16-16,1 0 0 0,3-3 16 0,-1 0 0 15,-2 1 0-15,1-1 0 0,1-1-16 0,0 1 0 16,-1 0 0-16,1-1 0 0,1 0-544 0,-1 0-112 0,-1 0-32 0,-1 2 0 15,-1 0-224-15,1 0 128 16,-2 1-128-16,-2 0 0 0,0 1-592 16,-1 2-224-16,-1 0-32 0,-2 4-12512 0,0 0-2496 0</inkml:trace>
  <inkml:trace contextRef="#ctx0" brushRef="#br0" timeOffset="60730.7">16942 11736 8287 0,'0'0'736'0,"0"0"-592"0,0 7-144 0,0-7 0 0,0 0 4400 0,0 0 848 16,0 0 160-16,0 0 32 0,-1 7-3200 0,1-7-656 15,-1 6-128-15,2-1-32 0,0 1-192 0,1-1-32 16,-2-5-16-16,2 5 0 0,1 1-224 0,-1 2-64 16,-1 0 0-16,1 3 0 0,1 2-256 0,-1 2-48 15,-1-1-16-15,1 3 0 0,1-1-64 0,-1 2 0 0,0 0-16 0,-1-1 0 16,1-1-272-16,0 0-48 16,0-2-16-16,0 0 0 0,0-4-160 0,0-1 0 15,-1 0 0-15,0-1 0 0,1-1 0 0,-1-1-224 16,-1-6 32-16,0 0 0 15,0 0-2176-15,0 0-448 0,0 0-64 0</inkml:trace>
  <inkml:trace contextRef="#ctx0" brushRef="#br0" timeOffset="61146.68">16963 11761 14735 0,'-4'-10'1312'0,"4"10"-1056"0,0 0-256 0,1-6 0 16,-1-6 3472-16,1 5 640 0,-1 7 128 0,0 0 32 15,2-5-2080-15,-2 5-400 16,3-3-96-16,1-1-16 0,-1 0-656 0,2 1-144 0,1 2-32 0,1 0 0 0,-1 1-592 0,1 0-112 16,1 0-16-16,1 0-128 15,2-1 144-15,0 1-144 0,0 1 0 0,-1 1 144 16,1 0-144-16,0 1 0 0,-2 1 0 0,-2 1 0 0,1 1 160 0,-2 3-160 16,0-1 192-16,-3 1-192 0,-1 1 368 0,-2 2-48 15,-2 1 0-15,-1-1 0 16,-1 1 176-16,-1 1 16 0,-1-1 16 0,-1 3 0 0,-1-2 128 0,1-3 32 15,0-1 0-15,0 0 0 0,0 0-48 16,1-1-16-16,1-2 0 0,0-2 0 0,1 1-256 0,0-2-48 16,1-1-16-16,3-3 0 0,0 0-176 0,0 0-128 15,0 0 144-15,0 0-144 0,0 0 0 0,0 0 0 16,5 3 0-16,1-1 0 0,0 0 0 0,0 1 128 0,1 0-128 0,1 1 0 16,0 0 0-16,1 0 0 0,1 0 0 15,-1 1 0-15,2 1 0 0,0 1 0 16,-2 0 0-16,2 2 0 0,0-1 128 0,-1 0-128 0,-3-3 0 0,1 0 0 15,-3-1 0-15,1 0-128 16,-1 1-16-16,0-3 0 0,1-1-1744 0,-2-1-352 0,0-1-64 0,-4 1-17184 16</inkml:trace>
  <inkml:trace contextRef="#ctx0" brushRef="#br0" timeOffset="61332.2">17335 11927 25791 0,'0'0'2304'0,"-1"5"-1856"0,1-5-448 0,-1 5 0 15,1 0 2336-15,0-1 368 0,0 1 80 0,1 0 16 16,0 0-1776-16,1 0-368 0,0-1-64 0,2 1-16 16,0 0-448-16,0 0-128 0,-1-2 0 0,1 1 0 15,-4-4-2048-15,3 2-416 0</inkml:trace>
  <inkml:trace contextRef="#ctx0" brushRef="#br0" timeOffset="61465.28">17366 11875 10127 0,'0'0'896'0,"0"0"-704"0,0 0-192 0,0 0 0 0,-2-6 560 0</inkml:trace>
  <inkml:trace contextRef="#ctx0" brushRef="#br0" timeOffset="61787.13">17457 11823 12895 0,'-2'7'1152'0,"0"-1"-928"15,2-6-224-15,0 0 0 0,-3 4 4144 0,0-1 784 16,0 1 144-16,1 1 48 0,0-2-3408 0,2-3-688 0,-2 4-128 0,2-4-16 15,0 0-480-15,0 0-80 0,0 0-32 0,0 0 0 16,0 0-288-16,0 0 0 0,3 7 0 16,-3-7 0-16,2 7 0 0,2-1 0 0,-4-6 0 0,5 7 0 0,-1-1 192 0,0 2 96 15,0 0 16-15,0 1 0 0,-1-2 224 16,0 1 48-16,-1 2 16 0,0-2 0 0,-2 2-32 0,1-2-16 16,-2 0 0-16,0 0 0 15,-1 1-32-15,-2 0-16 0,1-3 0 0,0 1 0 0,0-2-128 16,0 1-32-16,-2-1 0 0,3-1 0 0,-1-2-160 0,0 0-48 15,3-2 0-15,-4 0 0 0,-1-1-128 0,1-2 0 16,0 0 0-16,0 0 0 16,1-1-1344-16,0 0-192 0,0-1-32 0,0-2-16 15,1 0-1232-15,1 0-240 0</inkml:trace>
  <inkml:trace contextRef="#ctx0" brushRef="#br0" timeOffset="62322.08">17595 11760 12895 0,'2'-9'1152'0,"1"2"-928"15,-3 7-224-15,0 0 0 0,4 0 3840 0,0-1 704 0,-4 1 160 0,0 0 32 16,5 1-2544-16,-1 0-496 0,0 0-96 0,0 0-32 16,-4-1-576-16,4 4-112 0,-1 3-32 0,0 1 0 0,-1 1-336 15,-1 0-64 1,0 2 0-16,-1 2-16 0,-1 0-224 0,0 1-32 15,0-2-16-15,-1 3 0 0,0 1-160 0,0-4 128 0,1 1-128 0,-1-1 128 16,0-1-320-16,1-3-80 0,0 0-16 0,0-2 0 31,1-6-496-31,0 0-112 0,0 0 0 0,0 0-16 16,0 0 64-16,0 0 16 0,0 0 0 0,0 0 0 0,0 0 256 0,0 0 48 0,0 0 16 0,0 0 0 16,0 0-256-16,0 0-32 15,0 0-16-15,2-4 0 0,0 2 544 0,-2 2 96 0,3-4 32 0,-1 3 0 0,3-4 784 0,0 2 144 16,1 0 48-16,1-1 0 0,0-2 384 15,1 1 64-15,0-1 32 0,0-1 0 0,1-1-96 0,0 1-32 16,0-1 0-16,0 1 0 0,-1-2-512 0,0 1-96 16,0 0-32-16,-1 2 0 0,1 0-352 0,-3-1-192 15,2 1 192-15,-2-1-192 0,0 1 144 0,-1 2-144 16,-4 4 0-16,0 0 144 0,5-3-144 0,-2 1 0 16,-3 2 0-16,0 0 0 0,0 0 128 0,0 0-128 15,0 6 128-15,-1 1-128 0,-3 2 128 0,0 1-128 16,-2 1 128-16,0 0-128 0,2-2 256 0,-1 2-48 15,1 0 0-15,1 0 0 0,-1 2 304 0,1-1 64 16,2 0 16-16,0 1 0 0,1-2-272 0,1 1-64 16,1-4-16-16,1 1 0 0,3 2-240 0,-2-2 0 0,1-3 0 0,0-1 0 15,1-2 0-15,1 0-128 16,0-1 128-16,1-2-208 16,-1-1-1008-16,0 0-192 0,2-3-32 0,0 0-16 15,0 0-1504-15,-2 0-304 0</inkml:trace>
  <inkml:trace contextRef="#ctx0" brushRef="#br0" timeOffset="62535.61">17908 12089 33407 0,'0'0'1472'0,"0"0"320"0,1-5-1440 0,2 0-352 0,-3 5 0 0,0 0 0 0,8-4 1792 0,-1-3 304 16,0 1 48-16,0 1 16 15,1-4-800-15,0 0-144 0,0-1-48 0,1 0 0 16,-1-1-720-16,1 0-128 0,2-2-48 0,-1 0 0 0,0 2-272 16,-1-2 0-16,1 1-208 0,-1 3 80 15,0 0-1632-15,0 2-320 0,-3-1-64 0,0 1-16128 16</inkml:trace>
  <inkml:trace contextRef="#ctx0" brushRef="#br0" timeOffset="62689.15">17992 11937 39615 0,'-10'-8'1760'0,"7"6"352"0,-2-2-1680 0,-1 0-432 0,-1-2 0 0,0 0 0 16,-1-1 1536-16,0-2 208 15,1 1 48-15,1 1 16 0,0-1-1184 0,1-1-240 16,0 0-64-16,2-1 0 16,0 4-912-16,1-1-192 0,0 0-48 0,0 2-12672 0,0 3-2560 0</inkml:trace>
  <inkml:trace contextRef="#ctx0" brushRef="#br0" timeOffset="64234.08">16808 12203 10127 0,'0'0'896'0,"-4"0"-704"0,-1 0-192 0,0 0 0 0,-1-4 2736 0,0 1 512 16,-1 1 96-16,0 0 32 16,0-1-1840-16,0 0-352 15,0-1-80-15,-1-2-16 0,0 1 32 0,1-2 0 0,1 1 0 0,0 0 0 16,0 0-464-16,2 0-80 0,-2 0-32 0,1 0 0 0,1 2 32 0,1 0 0 15,0 0 0-15,0-1 0 0,-1 1-64 0,0 0 0 16,0-1 0-16,0-1 0 0,1-1 96 0,-2 1 16 16,0-2 0-16,1 0 0 0,0 2-144 0,0-3-32 15,2 1 0-15,-1-1 0 0,0 0-128 0,1 2-16 16,0-3-16-16,1 2 0 16,0-2-96-16,0 1-32 0,1 1 0 0,0-2 0 0,0 0-32 0,1 2 0 15,-1-1 0-15,1 2 0 0,0-1 16 0,0 1 0 16,0 1 0-16,0-4 0 0,1 4-144 0,0 0 128 15,-1 1-128-15,1-3 128 0,1 1-128 0,1 0 0 16,0 1 0-16,0-2 0 0,0 2 0 0,0 0 0 16,0 0 0-16,0 0 0 0,1-3 0 0,0 1 0 15,1 1 0-15,0-1 0 0,1-1 0 0,1 1 0 16,-1 0 0-16,2 0 0 0,2 1 0 0,0-1 128 16,-1 1-128-16,2 0 0 0,2-1 0 0,0 0 0 15,0-1 128-15,2 1-128 0,-2 1 0 0,-1 1 160 16,2-1-160-16,-2 2 160 0,-1-2 32 0,1 1 0 0,1 0 0 0,-3 1 0 15,1-1 16-15,0 1 16 0,0 0 0 0,-1 1 0 16,1 1-32-16,1-2-16 16,0-1 0-16,-1 1 0 0,2 0-48 0,1 0-128 0,-1-1 192 0,2 1-64 15,1 0-128-15,0 3 0 0,1-4 144 0,0 2-144 16,4-1 0-16,-2 2 0 0,1-2 0 0,-1 0 128 16,0-2-128-16,0 2 0 0,-1 1 0 0,5 1 0 15,-3-2 0-15,0 2 0 0,-1-2 0 0,0 0 128 0,-1 0-128 0,1 0 0 16,-2 0 0-16,2 2 0 0,0-2 0 15,-1 2 0-15,2-2 0 0,-1 0 0 0,0 1 0 16,0 1 0-16,1 1 0 0,-2-2 128 16,0 3-128-16,-1-1 0 0,-2 1 0 0,1 1 0 15,-1 1 0-15,-1 1 0 0,0-2 0 0,-2 1 0 16,0 0 0-16,0 2 0 0,0-2 0 0,-1 0 0 16,0 0 0-16,1 1 0 0,-1-2 0 0,1 1 0 0,0-1 0 0,1 1 0 15,-1 0 0-15,1 0 0 0,0 1 0 0,-1-1 0 16,1 0 0-16,0 0 0 0,-2 1 0 0,3 0 0 15,-1 1 0-15,-1-1 0 0,1 2 0 0,0-2 0 16,-1 1 0-16,-1-1 0 0,3 1 0 0,-2-2 0 0,-1 1 0 16,1 0 0-16,1 0 0 0,-3-1 0 0,1 0 0 15,-1 1 0-15,-1 0 0 0,-1 1 0 16,1 1 0-16,-1 1 0 0,1-1 0 0,1 1 0 16,0-1 0-16,0 1 0 0,0 2 0 0,-1-2 0 0,-1 1 0 0,2-1 128 15,0-1-128-15,0 0 0 16,-2 1 0-16,2 1 0 0,0 0 0 0,-1 1 0 15,0 0 0-15,1-2 0 0,1 0 0 0,0-1 0 16,-1 2 0-16,2 1 0 0,-1 0 0 0,-1 0 0 16,-1 0 0-16,0 0 0 0,-1 0 0 0,-1 2 0 0,1 0 0 0,-3 0 0 0,0-1 0 0,0 0 0 31,-2 2 0-31,0 1 0 0,0-1 0 0,0 0 128 16,-1 0-128-16,-1 1 0 0,-1 1 0 0,1-1 0 0,-2 1 0 0,0 0 128 15,0 1-128-15,0 0 0 0,-2 2 128 0,0-2-128 16,0-1 128-16,-1 1-128 0,-1 0 128 0,1 1-128 15,-1-1 192-15,-1 1-48 0,-1 0 0 0,-1-1 0 0,1 1 16 0,-2-2 0 16,-1-2 0-16,-1-1 0 0,-1 1-160 16,-1-1 192-16,-1 0-192 0,-1-2 192 0,-1 1-32 0,-3 0 0 15,0 0 0-15,-1 0 0 0,-1 0-32 0,-1-1 0 16,0 2 0-16,2 0 0 0,-2 0 16 0,0 0 0 0,-2-4 0 16,0 2 0-16,-3-1 16 0,-2 0 0 0,-2 0 0 15,-1-1 0-15,-1-1-32 0,-1-1 0 0,-2-1 0 16,-1 0 0-16,1-2 0 0,-1-1 0 15,-2-1 0-15,-2-1 0 0,6 1-128 0,-5-1 192 16,-4 1-192-16,-3-2 192 0,0 0-32 0,-1 1 0 16,-2-2 0-16,-2 1 0 0,-2 2 48 0,0-1 16 15,3 1 0-15,2 1 0 0,3 1-16 0,3 0 0 0,3-1 0 0,-5 1 0 0,6 2-208 0,6 0 176 32,4 0-176-32,2 1 160 0,3 1-160 0,3-1 0 0,4 4 0 0,2-2 0 15,3-2-320-15,3 0-32 0,2-1-16 0,6-2 0 16,0 0-1984-16,0 0-400 0,0 0-64 15</inkml:trace>
  <inkml:trace contextRef="#ctx0" brushRef="#br0" timeOffset="64773.36">17323 11795 20271 0,'-3'-11'896'0,"0"11"192"0,3 0-880 0,0 0-208 0,0 0 0 0,-2 5 0 0,2-5 4224 0,0 0 816 15,-1 6 144-15,1-6 48 0,0 0-2896 0,0 0-576 16,0 0-112-16,0 0-32 0,0 0-720 0,0 0-160 15,4 0-32-15,0 2 0 0,-4-2-480 0,0 0-96 16,3 3-128-16,-3-3 176 16,3 4-1632-1,-3-4-320-15</inkml:trace>
  <inkml:trace contextRef="#ctx0" brushRef="#br0" timeOffset="67679.5">22261 9981 14735 0,'0'0'640'0,"0"0"160"0,0 0-640 0,0 0-160 0,0 0 0 0,0 0 0 16,0 0 960-16,0 0 176 0,4-7 16 0,-4 7 16 16,0 0-352-16,5-6-80 0,-5 6-16 0,5-5 0 0,-5 5-80 0,0 0 0 15,0 0-16-15,5-5 0 0,-5 5 224 0,0 0 48 16,0 0 16-16,0 0 0 0,0 0 256 0,0 0 48 0,0 0 16 0,0 0 0 15,0 0 0-15,0 0 0 0,0 0 0 0,0 0 0 16,0 0-256-16,4 6-48 16,-4-6-16-16,3 10 0 0,-1 0-272 0,0 0-48 0,0 2-16 0,-1 1 0 15,-1 1-96-15,1 1-32 16,-1 0 0-16,0 1 0 0,0 0-80 0,0 2-32 0,-1-2 0 0,1 3 0 0,0 0-48 16,1 0-16-16,0 0 0 0,0-2 0 0,1 0-80 0,0-1-32 31,1-3 0-31,-1-3 0 0,0 0-160 0,0 0 0 0,0-1 144 15,0 1-144-15,0 0 0 0,-1-2 0 0,-1-1 0 16,0-1 128-16,0 0-128 0,0-6 0 16,-1 5-176-16,1-5 176 15,-2 4-768-15,2-4-48 0,-4 4-16 0,-1-1 0 16,5-3-1536-16,-5 4-320 0,2-2-64 0,-1 1-8224 16,-1-2-1632-16</inkml:trace>
  <inkml:trace contextRef="#ctx0" brushRef="#br0" timeOffset="68208.55">22203 10398 15663 0,'0'0'1392'0,"0"0"-1120"0,0-5-272 0,0 5 0 15,1-5 3264-15,-1 5 608 16,2-4 112-16,-2 4 32 0,0 0-2288 0,0 0-464 0,0 0-96 0,0 0-16 16,5 1-496-16,-5-1-96 0,6 4-32 15,-1 1 0-15,0 2-160 0,0-1-48 0,0 1 0 0,-1 1 0 16,0 1-112-16,0-1-16 0,-2 1-16 0,0 0 0 16,1 0-48-16,0-1-128 0,-1-2 192 0,0 2-64 15,1-3 0-15,0 0 0 0,-3-5 0 0,0 0 0 16,0 0 64-16,6 3 0 0,-6-3 0 0,7 0 0 15,0-2 32-15,1-1 16 16,0-2 0-16,0-1 0 0,1-1 176 0,0 0 32 0,1-2 16 0,-1-1 0 16,2-1-192-16,0 1-32 0,-2-1-16 0,-1 0 0 15,0 0-224-15,-1 1 128 0,-1 1-128 0,-1 1 0 16,-1 1 0-16,-1 2 0 0,-1 0-208 0,-2 5 64 16,0 0-1312-16,0 0-256 15,-5-2-48-15,-2 1-15392 0</inkml:trace>
  <inkml:trace contextRef="#ctx0" brushRef="#br0" timeOffset="74073.33">21982 10836 10127 0,'0'0'896'0,"-4"0"-704"0,0 1-192 0,-10 5 0 15,14-6 4000-15,0 0 768 0,-5 1 160 0,5-1 16 0,0 0-2512 0,0 0-512 16,-4-2-112-16,4 2-16 0,0 0-560 0,0 0-112 0,1-5-32 0,2 0 0 16,1 1-448-16,0 1-80 15,0-2-32-15,2-1 0 0,0 1-80 0,1-1-32 16,-1-1 0-16,2 0 0 0,0 1-48 0,3-3-16 0,-2 1 0 0,-1 1 0 15,2 2-80-15,-1 0-16 16,0 1 0-16,-1 1 0 0,-2 0-16 0,2 2-16 0,-1 0 0 0,1 2 0 16,-2 0-32-16,-1 2-16 0,-1 1 0 0,0 0 0 15,-3 1 32-15,0 2 16 16,0 1 0-16,-2 1 0 0,-1 0 32 0,0 1 16 16,-3 1 0-16,-1-1 0 0,-1 0 16 0,0 2 0 15,-2-2 0-15,1 1 0 0,-1-2 16 0,0 1 0 16,-1 0 0-16,1 0 0 0,1-2-32 0,0 0 0 0,0-1 0 0,0 2 0 15,1-4 16-15,0 1 0 0,1-1 0 0,0-1 0 16,1 0-96-16,1-1 0 0,4-3-16 0,0 0 0 0,-4 0-48 0,4 0 0 16,0 0 0-16,0 0 0 0,0 0-128 0,0 0 0 15,0 0 144-15,0 0-144 16,6-2 144-16,0 0-144 0,0-1 192 0,0 1-192 16,1-1 240-16,0 1-64 0,0 0-16 0,1 1 0 0,0 0-32 0,-1 1-128 15,2 0 192-15,-1 1-64 0,0 1 0 16,0 0 0-16,-1-1 0 0,0 1 0 0,0 0-128 15,2 2 0-15,-1-1 0 0,1-1 128 0,-3 2-128 16,1-2 0-16,0 1 0 0,-1-1 128 0,-1 1-128 0,0-1 0 16,-5-2 0-16,4 2 0 0,-4-2 0 0,0 0 0 15,4 2 0-15,-4-2 0 0,0 0-336 0,0 0 0 0,0 0 0 0,0 0 0 32,0 0-1328-32,0 0-272 0,0 0-48 0,0 0-16 15,4 4-1712-15,-4-4-352 0</inkml:trace>
  <inkml:trace contextRef="#ctx0" brushRef="#br0" timeOffset="74246.85">22250 10960 31679 0,'0'0'1408'0,"0"0"272"0,0 0-1344 16,0 0-336-16,0 0 0 0,0 0 0 0,0 0 2080 0,0 0 352 15,0 0 64-15,0 0 0 0,0 0-1120 0,0 0-224 0,0 0-64 0,0 0 0 16,0 0-624-16,0 0-128 0,0 0-16 0,0 0-16 0,0 0-304 0,0 0 0 15,0 0 0-15,0 0 0 16,0 0-2432-16,0 0-400 0,0 0-80 0</inkml:trace>
  <inkml:trace contextRef="#ctx0" brushRef="#br0" timeOffset="74542.18">22328 10742 31391 0,'0'0'1392'0,"0"0"272"0,0 0-1328 0,0 0-336 0,0 0 0 0,0 0 0 0,0 0 2000 0,3-2 336 15,-3 2 64-15,0 0 16 0,0 0-1072 0,0 0-192 0,0 0-64 0,0 0 0 16,4 3-416-16,0 1-96 16,-2 1 0-16,1 2-16 0,0 1-176 0,1 1-48 15,-2 1 0-15,0 0 0 0,-1 3 16 0,0-2 0 16,-1 1 0-16,0 0 0 0,0 1-112 0,-1 0-32 15,0 0 0-15,0-1 0 0,0 1-80 0,0-2 0 16,-1 0-128-16,1-1 192 0,-1-1-192 0,1-1 0 0,0-2 0 16,1 1 0-16,0-2-208 0,0-5-96 15,0 0-16-15,0 0 0 16,0 0-2176-16,0 0-432 0,0 0-80 0</inkml:trace>
  <inkml:trace contextRef="#ctx0" brushRef="#br0" timeOffset="75490.48">23571 9957 9215 0,'0'0'400'0,"0"0"96"0,0 0-496 0,0 0 0 16,0 0 0-16,0 0 0 0,0 0 4528 0,0 0 800 16,0 0 176-16,0 0 16 0,0 0-2944 0,0 0-592 15,0 0-112-15,0 0-16 0,0 0-576 0,0 0-128 0,0 0 0 0,0 0-16 16,0 9-240-16,-2 0-64 15,0 1 0-15,1 0 0 0,1 2-224 0,-1 2-48 16,0 0-16-16,-1 0 0 0,0 2-80 0,0-1-16 0,0 1 0 0,0 1 0 0,1-3-96 0,-1 4-32 16,1 0 0-16,-1-2 0 15,-1 2-96-15,1-2-32 0,0 0 0 0,0-2 0 0,0-2-192 0,1-3 0 16,1 0 128-16,0 0-128 16,0-9 0-16,0 6 0 0,0-6 0 0,0 0 0 15,0 0-512-15,0 0 16 0,0 0 0 0,0 0 0 16,0 0-1296-16,0 0-272 15,0 0-48-15,0 0-16 0,0 0-768 0,0 0-160 0,0 0-16 0</inkml:trace>
  <inkml:trace contextRef="#ctx0" brushRef="#br0" timeOffset="75861.56">23447 10349 12895 0,'0'0'1152'0,"0"0"-928"16,0 0-224-16,0 0 0 0,0 0 3936 0,0 0 736 0,0 0 160 0,0 0 32 0,0 0-2672 0,1-6-528 16,-1 6-96-16,4-7-32 0,-1 2-448 0,2 2-112 15,-5 3-16-15,0 0 0 0,0 0-192 0,5-2-64 32,-5 2 0-32,5 1 0 0,-5-1-128 0,0 0-16 15,3 9-16-15,-1 1 0 0,-1 2-192 0,-1 1-32 0,0 1-16 0,0-1 0 0,0 0-48 0,0 0 0 31,0-1 0-31,1-2 0 0,2 0-16 0,-1-3-16 16,1-1 0-16,1-1 0 0,-4-5-48 0,7 4-16 16,-7-4 0-16,10-1 0 0,-1-1-32 0,1 1 0 15,-1-2 0-15,1-2 0 0,0-2-128 0,-1-1 192 0,1-1-192 16,-1 1 192-16,1 1-192 0,0-1 0 0,-1 0 144 0,-2-2-144 16,0 1 0-16,-1 2 0 0,-1 1 0 0,-1-1 0 15,-1 0-160-15,-3 7-96 0,2-8-32 0,-2 8 0 16,-2-8-1824-16,2 8-384 0,-3-6-64 0,-1 1-15856 15</inkml:trace>
  <inkml:trace contextRef="#ctx0" brushRef="#br0" timeOffset="77650.57">23536 10764 20319 0,'0'0'896'0,"0"0"192"0,0 0-864 0,0 0-224 15,0 0 0-15,6-4 0 0,-6 4 1520 0,6-5 256 0,-6 5 48 0,0 0 16 16,0 0-320-16,0 0-64 0,0 0-16 0,0 0 0 16,0 0-352-16,0 0-64 0,0 0 0 0,0 0-16 15,0 0-32-15,4 9 0 0,-1-1 0 16,-1 2 0-16,-1 0-176 0,-1 3-32 0,-1 1-16 0,0-1 0 16,0-1-224-16,0 1-32 0,-1-1-16 0,0-1 0 0,0 1-160 15,0-1-16-15,-1-1-16 0,0-1 0 0,0 2-288 16,1-2 160-16,0 0-160 0,0-1 128 0,2-8-128 15,-1 7 0-15,1-7 0 0,0 0 0 16,0 0-208-16,0 0-80 0,0 0-16 0,0 0 0 16,0 0-1824-1,0 0-368-15,0 0-80 0,0 0-14336 0</inkml:trace>
  <inkml:trace contextRef="#ctx0" brushRef="#br0" timeOffset="77852.35">23677 10914 16575 0,'0'0'736'0,"0"0"160"0,0 0-720 0,0 0-176 0,0 0 0 0,0 0 0 0,0 0 3504 0,0 0 656 16,0 0 144-16,0 0 32 0,0 0-2560 0,0 0-512 16,0 0-112-16,0 0 0 0,0 0-736 0,0 0-144 0,0 0-16 0,0 0-16 15,0 0-384-15,0 0-80 16,0 0-16-16,0 0-10624 15,0 0-2128-15</inkml:trace>
  <inkml:trace contextRef="#ctx0" brushRef="#br0" timeOffset="78330.35">23888 10782 10127 0,'0'0'896'0,"0"0"-704"31,0 0-192-31,5-8 0 0,-1 2 2432 0,-4 6 464 0,3-7 96 0,-3 7 16 0,3-7-1488 0,-3 7-304 16,0 0-48-16,-1-7-16 15,1 7-144-15,0 0-48 0,0 0 0 0,0 0 0 0,-8-2-64 0,1 2-32 16,7 0 0-16,-8 4 0 0,-1 1-112 16,2 0-32-16,-2 1 0 0,1 1 0 0,1 0-144 0,0 0-48 15,0 2 0-15,1 0 0 0,2 1-16 0,-1-2-16 0,1-1 0 0,1 1 0 16,3-8-96-16,-1 9-16 0,1-9 0 0,0 0 0 15,0 0-192-15,4 8-64 0,1-3 0 0,1-3 0 16,-6-2-128-16,9-1 0 0,-1-1 0 0,-1-1 0 16,1-1 0-1,-1-1 128-15,-1 0-128 0,0-1 0 0,0-1 0 0,0 1 0 16,-2-2 0-16,0 0 0 0,0 0-256 0,0 1 32 0,-2 2 0 0,-2 5 0 0,2-6 96 0,-2 6 128 31,0 0-208-31,0 0 80 0,0 0 128 0,0 0 0 16,0 0 0-16,0 0 0 0,0 0 336 0,-5 6 48 15,0 2 16-15,2 2 0 0,0 0 48 0,1 1 0 16,1-1 0-16,0 1 0 0,0 0-64 0,2 1-16 16,-1-1 0-16,1 0 0 0,-1 0-96 0,1-1-16 15,1-2 0-15,1 1 0 0,0 0-256 0,0-1 0 16,0 0 128-16,-3-8-128 0,5 7 0 0,0 0 0 0,-5-7 0 0,4 7 0 31,-4-7-1504-31,0 0-256 0,0 0-48 0,0 0-15904 0</inkml:trace>
  <inkml:trace contextRef="#ctx0" brushRef="#br0" timeOffset="80371.23">22907 9398 5519 0,'0'0'240'0,"0"0"64"0,0 0-304 0,0 0 0 16,0 0 0-16,0 0 0 0,0 0 4736 0,0 0 880 15,0 0 176-15,0 0 32 0,0 0-3632 0,-1 5-720 0,1-5-160 0,-1 6-32 16,-1 0-400-16,1 0-96 0,1 2-16 0,0-2 0 0,0 1-128 0,0 0-16 16,0 1-16-1,1-2 0-15,0 2-32 0,0 0-16 16,-1 2 0-16,0-2 0 0,2 0-80 0,-2 0-16 15,0 2 0-15,0 0 0 0,0 0-16 0,0 0 0 16,0 1 0-16,0 1 0 0,1 1-96 0,-1-1-32 0,1 0 0 16,-1 1 0-16,0-1-80 0,0-1-32 15,1 1 0-15,-1 1 0 0,0-1-80 0,0 2-128 16,0-2 176-16,0 2-176 0,-1-1 176 0,0 1-176 0,0-1 160 0,1 0-160 16,-2 1 176-16,1 0-176 15,0-1 192-15,1 7-192 0,-1-4 208 0,1-2-64 0,2 0-16 0,0-1 0 16,0-2-128-16,-1 1 0 15,0 0 0-15,1 1 128 0,-1-2-128 0,1 1 0 16,-1 0 0-16,0-3 0 0,0 0 0 0,2 5 0 0,-1 0 0 0,-1-3 128 16,-2 1-128-16,1 0 0 0,0 0 0 0,0 0 0 15,0-1 0-15,0 1 0 0,0-2 0 0,1 0 0 16,-1 2 0-16,0-1 0 0,-1 1 0 0,0-2 0 16,0 1 0-16,0 0 0 0,0 0 128 0,0 0-128 0,-1 1 0 0,1-1 0 15,1-1 0-15,0-1 0 16,-2 1 0-16,2-2 0 0,0 2 0 0,0-3 0 0,0 0 0 15,0 1 0-15,1-1 0 0,1 1 0 0,0 0 0 16,0 0 0-16,0-2 0 0,0 3 0 16,0-1 0-16,0 0 128 0,-1 0-128 0,1 3 0 15,-1 0 0-15,-1-5 0 0,1 1 128 0,-1 1-128 0,-1 1 0 0,0-2 0 16,0 1 0-16,0 2 0 0,-1-2 0 0,0 6 0 0,2-1 128 16,-1-2-128-16,-1 0 0 0,1-3 0 15,1 1 0-15,0-1 0 0,0-1 0 0,0 1 0 16,-1-2 0-16,1 0 0 0,0-6 0 0,-1 10 0 15,0-2 0-15,1 0 0 0,0 0 0 0,0 0 0 16,-1-1 0-16,1 1 0 0,1 0 0 0,-1 0 0 16,0 0 0-16,1 0 0 0,0 1 0 0,0 0 0 15,-1-1 0-15,0 1 0 0,1-2 0 0,-1-3 0 16,-1 1 128-16,1 0-128 0,0 0 0 0,0 2 0 16,0-1 0-16,-1 0 0 0,0-1 0 0,0 6 0 15,0-2 0-15,0-1 0 0,-1-2 0 0,1 1 0 0,1 0 0 16,0-7 0-16,0 9 0 0,-1-1 0 0,1-8 0 0,0 8 0 15,0 0 0-15,0-1 0 0,0-7 0 0,0 7 0 16,-1 0 0-16,0-1 0 0,1-6 128 0,-1 8-128 16,1-8 0-16,0 8 0 0,0-1 0 0,1-2 0 15,-1-5 0-15,1 8 0 0,-1-8 0 0,0 8 0 16,-1-1 0-16,1-1 0 0,0-6 0 0,-1 8 0 0,0-2 0 0,0 2 0 16,1-8 0-16,-2 8 0 0,-2-1 0 15,2 0 0-15,2-7 0 0,-3 9 0 16,1-1 0-16,1-2 0 0,1 1 0 0,0-7 0 0,-3 8 0 15,2 0 0-15,1-8 0 0,0 9 0 0,-1-2 0 0,1 1 0 16,0 0 0-16,0-1 0 0,0-7 0 0,1 10 0 16,-1-3 0-16,0 1 0 0,-1 0 0 0,0 1 0 15,0-3 0-15,1 1 0 0,0-1 0 0,0 3 0 16,0-2 0-16,0 1 0 0,1-1 0 0,-1 0 0 0,0-7 0 0,-1 8 0 16,1 1 0-16,0-1 0 15,-1 0 0-15,1-1 0 0,0-7 0 0,0 8 0 16,0 0 0-16,0-1 0 0,0-7 0 0,0 9 0 15,0-3 0-15,0 1 0 0,0-7 0 0,1 9 0 0,1-1 0 16,-2 0 0-16,-1 0 0 0,0 1 0 0,1-9 0 16,0 8 0-16,0-2 0 0,0 2 0 0,0-2 0 0,0-6 0 15,0 8 0-15,0-8 0 0,0 8 0 0,0-8 0 16,0 8 0-16,0-8 0 0,0 0 0 0,0 0 0 16,0 7 0-16,0-7 0 0,0 0-144 0,0 0 144 15,0 0-128-15,0 0 128 0,0 0-192 0,0 0 192 16,0 0-448-16,0 0 32 0,0 0 0 0,0 0 0 15,0 0-1776-15,0 0-368 0,-6-5-64 0,6 5-14112 0</inkml:trace>
  <inkml:trace contextRef="#ctx0" brushRef="#br0" timeOffset="80881.84">22716 11325 5519 0,'0'0'496'0,"0"0"-496"0,0 0 0 0,0 0 0 16,0 0 4752-16,6-6 864 0,-6 6 160 0,5-4 48 16,-5 4-3264-16,0 0-640 0,0 0-128 0,8-1-16 15,-8 1-704-15,8 4-144 0,-1 1-32 0,0-1 0 16,0 1-448-16,1 1-80 0,-1 2-32 0,0-1 0 15,2 0-336-15,-1 2 128 0,0 0-128 0,0 1 0 16,-2-3 128-16,1-1-128 0,0 0 160 0,1-1-160 16,1-1 208-16,0-1-48 0,-1-2-16 0,0-1 0 15,1-1 176-15,1-1 48 0,3-1 0 0,-3-1 0 16,0-1 192-16,1-2 32 0,-1-1 16 0,0 1 0 16,0-3 32-16,0-1 0 0,-1 3 0 0,1-2 0 0,0 0-144 0,-1-1-32 15,-1 1 0-15,-1 0 0 16,-1 0-240-16,-1-1-48 0,1 0-16 0,0 2 0 0,-1-1-160 0,-1 1 0 15,-1 0 0-15,-1 1 128 0,-2 2-128 0,0 6-192 16,-3-7 32-16,3 7-13488 16,0 0-2704-16</inkml:trace>
  <inkml:trace contextRef="#ctx0" brushRef="#br0" timeOffset="82668.39">22575 11674 10127 0,'0'0'896'0,"0"0"-704"0,0-8-192 0,0 8 0 0,-4-6 2960 0,3-1 560 0,1 7 128 0,-3-7 0 0,3 7-1648 0,-4-5-336 0,0 1-64 16,4 4 0-16,-7-2 48 0,-1 1 16 0,-1 1 0 0,-1 1 0 15,-1 1-320-15,-2 1-64 16,0 1-16-16,2 1 0 0,1 0-416 0,0 1-80 16,2 0 0-16,0-1-16 0,0 2-288 0,1 0-48 15,2-1-16-15,1 2 0 0,1-2-160 0,3-6-48 16,3 7 0-16,-3-7 0 0,6 9-192 0,0-1 0 15,3-1 0-15,2 0 0 0,1 0 0 0,1-1 0 0,0 1 0 0,2 0 0 16,0-1 0-16,-3 0 0 16,-1 0 0-16,-1 1 0 0,-1-1 0 0,-3 2 0 15,-1 1 0-15,-1 0 0 0,-1 0 0 0,-2 0 0 16,-1 0 0-16,-3 2 144 0,-2 0-16 0,-2-1 0 16,0 0 0-16,-4 1 0 0,-3 1 112 0,0-2 16 0,-4 1 0 0,0-1 0 15,2 0-128-15,0-3 0 16,1-2-128-16,1-1 192 0,-2-1-32 0,3-1-16 0,2-2 0 15,2-1 0-15,1-1-144 0,1-1 0 0,3 0 0 0,4 3 128 32,-1-1-448-32,1-3-80 0,0 0-32 0,2 1 0 15,1-3-1856-15,2 1-368 0,0 0-80 0,3 0-9056 0,1-1-1824 0</inkml:trace>
  <inkml:trace contextRef="#ctx0" brushRef="#br0" timeOffset="83216.73">22663 11787 11055 0,'0'0'976'0,"0"0"-784"0,0 0-192 0,0 0 0 16,0 0 4272-16,-6 2 800 0,6-2 176 0,-7 5 16 15,1 0-2992-15,-2 2-608 0,-1 1-112 0,1 1-16 0,0 1-704 0,2-1-144 16,-2 2-32-16,2 0 0 0,1 0-352 0,1-1-80 16,0 1-16-16,3 0 0 0,-1 0-208 0,1-2 128 15,1 1-128-15,2-3 0 0,-2-7 0 0,5 6 0 16,1-2 0-16,1-1 0 0,-7-3 0 0,11-2-160 15,-1-3 160-15,0-2-128 0,-1-1 128 0,0 0 0 16,-1-1 0-16,1-2 0 0,-1-3 0 0,1 2 0 16,-1 1 0-16,0 1 0 0,-4 1 0 0,1 3 0 15,-5 6 0-15,0 0 0 0,0 0 0 0,0 0 0 16,0 0 0-16,0 0 0 0,0 0 0 0,2 8 0 16,-2 2 0-16,1 1 0 0,-1-1 0 0,2 2 0 15,1-1 0-15,1 0 0 0,0-1 0 0,1 0 0 0,-1 0 0 0,2-1 0 16,0-1 0-16,2-2-160 0,0 0 160 0,0-2 0 15,0-1 0-15,1 0 0 0,-1-3 0 0,0 0 0 16,-8 0 0-16,9-3 176 0,0 0 0 0,-2-1 0 16,-2 0 16-16,-5 4 16 0,4-6 0 0,-1-1 0 0,0-1 64 0,-2 1 16 15,-1 7 0-15,0-8 0 0,0-2 96 16,-1 1 0-16,0-2 16 0,0 0 0 0,-1 0 176 16,0 1 48-16,-2-2 0 0,1-1 0 0,0 0-192 0,0-1-48 15,0-1 0-15,1 0 0 16,1-1-176-16,1 2-32 0,1 1-16 0,2 1 0 0,0 1-160 0,1 0 0 15,1 0 0-15,2 0 0 16,-1 1 0-16,2 2 0 0,1-1 0 0,0 2 0 0,-1 0 0 16,2 0 0-16,1 0 128 0,-1 2-128 0,-1 1 0 0,2 1 0 15,1 1 0-15,-2 1 0 0,-1 1 0 0,0 2 0 16,2 0 0-16,-2 2 0 0,-2 1 0 0,-1 2-176 16,0-2 48-16,-2 3 0 15,-3 1-1296-15,-2 1-256 0,-1 2-48 0,-3 2-10832 16,-2-1-2160-16</inkml:trace>
  <inkml:trace contextRef="#ctx0" brushRef="#br0" timeOffset="83703.82">22743 11853 27071 0,'0'0'1200'0,"0"0"240"0,9-5-1152 0,2 0-288 16,0 1 0-16,0 0 0 0,2-1 1344 0,0 1 192 15,-2 1 64-15,1 1 0 0,2 0-544 0,1 1-96 0,0 1-32 0,1 1 0 16,0 0-624-16,-2 2-128 0,1-2-32 0,-1 2 0 0,-1 0-144 0,1 1 0 15,0 0 0-15,-2-1 0 16,-1 1 0-16,-1-2 128 0,0 1-128 0,-2 0 0 0,-8-3 0 0,10 3 128 16,-1-1-128-16,-9-2 0 15,10 1 0-15,-10-1 0 0,8 0 0 0,-8 0 0 0,8 0 0 0,-8 0 0 16,10 1 0-16,-10-1 0 0,0 0 0 0,10-1 0 16,-10 1 0-16,9-2 0 15,-9 2 0-15,8-3 0 0,-8 3 0 0,7-4 0 0,-7 4 0 16,8-5 0-16,-1-1 0 0,0 0 0 15,-1 0 0-15,0 0 0 0,-1 0 0 0,-5 6-176 16,4-7 176-16,0 1 0 0,-1 0 0 0,-3 6-128 16,3-7 128-16,-2 0 0 0,-2 1 0 0,1 6 0 0,-4-7 128 0,-1 2-128 15,-1 1 160-15,0 2-160 0,-1 2 496 0,-2 0 0 16,-2 3 0-16,1 1 0 0,-2 2 288 0,0 1 64 16,-1 1 16-16,2 1 0 0,0 2-112 0,2 2-32 15,0-1 0-15,2 2 0 0,1-1-16 0,2 2 0 0,3-3 0 0,1 1 0 16,2 0-288-16,2 0-64 15,1-2-16-15,2 0 0 0,2-1-208 0,2-1-128 0,2-3 160 0,2-2-160 16,4 0 128 0,1-2-128-16,4-3 0 0,0-2 0 0,2-1 128 0,0-1-128 0,0-3 0 15,1 0 0-15,-4-2 0 0,-1 0 0 16,-3-1 0-16,-3 1 0 0,-2 1-944 0,-2 0-128 16,-2-1-16-16,-2 2-16 0,-2 1-1520 15,-3-2-320-15</inkml:trace>
  <inkml:trace contextRef="#ctx0" brushRef="#br0" timeOffset="84466.83">21970 12156 14735 0,'-19'-11'1312'0,"11"5"-1056"16,-3-1-256-16,-1-2 0 0,-1-1 2464 0,2 0 432 16,-1-1 96-16,1-1 16 0,1-2-960 0,2 0-176 15,1-2-32-15,1-1-16 0,0 0-592 0,0-9-112 0,2 3-32 0,2 7 0 16,1 0-288-16,1 0-64 15,2-3-16-15,0 3 0 0,1-2 16 0,1 1 0 16,2 0 0-16,2-3 0 0,1 1-240 0,4-1-48 0,2 1-16 0,5-2 0 16,5 1-48-16,3-2-16 15,2-1 0-15,4 0 0 0,2 1 48 0,2 0 16 0,2 3 0 16,19-8 0-16,-3 6-64 0,0 1-16 0,3 2 0 0,2 2 0 0,2 1-208 0,0 3-144 16,-2 1 192-16,3 1-192 0,0 0 128 0,2 4-128 31,-2 3 0-31,-2 2 0 0,-6 1 128 0,-26 1-128 0,4 0 0 0,3 5 0 15,4 5 0-15,-1 3 0 0,1 1 0 0,-2 5 0 16,-1 2 0-16,-4 5-192 0,-2-1 192 16,22 25-192-16,-12-9-176 0,-9-5-16 0,-6-4-16 0,-7-5 0 15,-4 0-64 1,-4 0-16-16,-3-1 0 0,-5-2 0 0,-3-3 480 0,-2-1 0 0,-4 1 0 0,-2-2 0 0,-2 0 0 0,-2 0 320 16,-1-2-64-16,-3 0 0 0,-1-2 272 0,-1 0 48 15,-3-1 16-15,-1-2 0 0,-5 1 64 0,-2 0 16 0,-6-1 0 0,-5 1 0 16,-2-1-96-1,-4 2 0-15,-3-3-16 0,1 3 0 0,-2-3-208 0,-3-1-32 16,-5 0-16-16,-2-2 0 16,-2-1-304-16,4-4 0 0,3-4 128 0,4-4-128 0,0-3 0 0,0-3 0 15,-3-2 128-15,3-1-128 0,1-1 0 0,5-1 0 0,3 3 0 0,21 7 0 16,1-1-464-16,1 1 0 0,2 0 0 0,1 1 0 16,2 1-1088-16,5-1-224 0,1 1-32 0,3 2-18976 15</inkml:trace>
  <inkml:trace contextRef="#ctx0" brushRef="#br1" timeOffset="90731.5">7320 13393 11967 0,'0'0'1072'0,"0"0"-864"0,0-6-208 0,6 3 0 0,-5-2 3088 0,0 0 576 0,0 0 112 0,-1 5 32 16,0 0-1712-16,0 0-352 0,0 0-64 0,0 0-16 16,0 0-384-16,0 0-96 0,0 0-16 0,0 0 0 15,0 0-160-15,0 0-48 0,0 0 0 0,0 0 0 16,0 9-320-16,-1 1-80 0,1 2-16 0,-1 3 0 0,-1 1-160 15,0 4-16-15,0 1-16 0,-1 3 0 0,0-2 48 0,1 3 16 16,0 1 0-16,0 0 0 0,0-2 144 0,1 0 16 16,1-6 16-16,1 1 0 0,1-2-128 0,1-3-16 15,0 0-16-15,1-4 0 0,2 2-192 0,1-2-48 0,2-3 0 16,1-2 0-16,-1-2-192 0,1-1 0 16,0-2 128-16,2-1-128 0,0-1 128 0,0-2-128 0,0-3 176 15,1-1-176-15,-1-1 224 0,-2 0-64 16,1-3-16-16,-2-1 0 0,-1-1 0 15,0-1 0-15,-1-2 0 0,-1 0 0 0,-1 0-144 0,0-1 192 16,0 1-192-16,-2-1 192 0,-1 0-192 0,-1 2 128 16,0 0-128-16,0 1 128 0,-1-2-128 0,0 2 0 15,-1 2 0-15,0 1 0 0,-1 2 0 0,-1 2 0 0,0-1 128 16,0 3-128-16,1 0 0 0,0 1 0 16,2 5 0-16,0 0 0 0,-3-3-128 0,3 3-64 15,0 0-16-15,0 0 0 16,0 0-1152-16,0 0-240 0,0 0-32 0,0 0-16 15,0 0-1808-15,0 0-384 0</inkml:trace>
  <inkml:trace contextRef="#ctx0" brushRef="#br1" timeOffset="91210.05">7599 13556 23487 0,'0'0'1040'0,"2"4"224"0,-1 3-1008 0,1 0-256 16,0 0 0-16,-1 1 0 0,0 0 1408 0,0 1 224 16,0 1 48-16,0 4 16 0,0 0-432 0,1-1-96 15,-1 1-16-15,1 0 0 0,-1-1 0 0,0 0 0 16,0-2 0-16,1-2 0 0,0-2-320 0,0 0-80 15,-1-2-16-15,-1-5 0 0,0 0-256 0,0 0-48 0,0 0-16 16,0 0 0-16,4-2 112 0,0-2 32 16,-1-1 0-16,-1-2 0 0,1 0-160 0,0-2-16 0,0-1-16 0,1-1 0 15,-1 1-176-15,1 0-16 0,-1-3-16 0,1 1 0 16,0 1-160-16,0 0 0 0,0 0 144 0,-1 1-144 16,0 1 0-16,1 0 0 0,0 1 0 15,0 0 128-15,1 1-128 0,-1 2 0 16,-4 5 0-16,0 0 0 0,6-3 0 0,0 1 0 0,-6 2 0 0,7 1 0 15,-1 2 192-15,1 1-16 16,-1 2-16-16,-1 2 0 0,-1-1 112 0,1 3 32 16,-1 1 0-16,0 1 0 0,-1 0-96 0,-1 1-16 0,0-3 0 0,1 2 0 15,-1-1-192-15,1 0 0 0,0-3 128 0,0 0-128 16,-1-1 0-16,0 0 0 0,0 1 0 0,0-3-160 16,-2-5-1248-1,0 0-256-15,0 0-64 0,0 0 0 0,0 0-1520 0,0 0-304 0</inkml:trace>
  <inkml:trace contextRef="#ctx0" brushRef="#br1" timeOffset="91634.28">7888 13524 27935 0,'0'0'1232'0,"0"0"256"0,0 0-1184 0,0 0-304 16,0 0 0-16,-2 6 0 0,1 1 1824 0,0 2 304 15,0-1 64-15,1 1 16 0,1 2-896 0,1 3-176 0,-1-2-48 16,0 0 0-16,1 1-576 0,1 0-112 15,0-2-16-15,0 2-16 0,0 0-160 0,0-1-16 16,2-2-16-16,0 0 0 0,0 0 16 0,2-2 0 16,-1-3 0-16,0-3 0 0,0 0-192 0,-1-2 0 15,1 0 144-15,-1-2-144 0,0 0 224 0,-1-3-32 16,0 0 0-16,-1-3 0 0,0 0-64 0,0-1 0 16,0 0-128-16,1-1 192 0,-4 0-192 0,3 0 0 0,1 1 0 0,-1 2 0 15,0 0-272-15,-1 0 0 0,-2 7 0 0,0 0 0 0,0 0-16 0,0 0 0 16,4 4 0-1,1 4 0-15,-1-1 288 0,0 3-160 0,0 0 160 0,1 0-128 0,0 0 128 16,1-1 256-16,-1 0-64 0,1-1-16 0,0 1 80 0,0-4 0 16,0 0 16-16,0-3 0 15,0 0 272-15,1-1 48 16,-1-2 16-16,0 1 0 0,0-2-160 0,1-2-16 16,-2-1-16-16,0-2 0 0,0-1-144 0,0-1-16 15,0-2-16-15,0-2 0 0,-1-1-112 0,0 0 0 0,-2 0-128 0,2-1 192 16,-1-1-192-16,-1 3 0 0,-1 2 0 0,0-2 0 15,-1 4-208-15,0-1-144 0,-1 1-32 0,0 2 0 16,0 1-1968-16,1 6-400 16,0 0-64-16</inkml:trace>
  <inkml:trace contextRef="#ctx0" brushRef="#br1" timeOffset="92008.68">8236 13629 21183 0,'0'0'1888'0,"0"0"-1504"16,0 7-384-16,1 0 0 0,2-1 3008 0,1-1 512 16,-4-5 128-16,6 4 0 0,1 0-2240 0,0-1-464 0,-1-2-96 0,2 0-16 15,1-1-528-15,0-1-112 0,-1 0-32 0,2-3 0 16,1 0-160-16,-1-1 0 0,-1-2 0 0,0 1 0 16,-1-2-272-16,-2 0-48 0,-1 0 0 0,-1-1 0 15,1 1 128-15,-3-1 32 0,-1 0 0 0,-1 0 0 16,-2 0 160-16,0 3 0 0,-1-2 0 0,-1 2 0 15,-1 1 0-15,-2 1 0 0,-1 1 0 0,0 2 128 16,1 1 128-16,-2 2 16 16,-1 2 16-16,1 1 0 0,0 2 480 0,1 2 112 0,-1 0 16 0,1 2 0 15,-1 1-128-15,2 0 0 0,1 3-16 0,3-2 0 16,0 2-128-16,1-4-32 16,2 3 0-16,1-1 0 0,1-1-288 0,2 0-64 15,-1-3-16-15,2 0 0 0,0 0-224 0,1-1 0 16,1 0 0-16,2-1 0 0,1 0 0 0,-1-3 0 0,1 0 0 0,1-2-160 15,3-2-1184 1,1-2-256-16,-1-1-32 0,-1-4-16 0,-1-1-1488 0,-1-3-320 0</inkml:trace>
  <inkml:trace contextRef="#ctx0" brushRef="#br1" timeOffset="92163.49">8508 13605 12895 0,'0'0'576'0,"-2"8"112"16,0 3-560-16,1-2-128 0,0-3 0 0,0-1 0 0,0 1 3456 0,1 0 640 16,0 1 144-16,0 0 32 0,0-7-3424 0,0 5-672 0,0-5-176 0,1 6-12544 15</inkml:trace>
  <inkml:trace contextRef="#ctx0" brushRef="#br1" timeOffset="92312.28">8486 13444 15663 0,'0'0'688'0,"-4"4"144"0,-1 2-656 0,2 1-176 0,-1-1 0 0,1-1 0 16,0 1 2816-16,2-1 512 0,1-5 128 0,1 5-10192 16,-1-5-2032-16</inkml:trace>
  <inkml:trace contextRef="#ctx0" brushRef="#br1" timeOffset="92437.19">8564 13566 11455 0,'-3'9'512'0,"3"-9"96"0,0 0-480 0,0 0-128 16</inkml:trace>
  <inkml:trace contextRef="#ctx0" brushRef="#br1" timeOffset="92796.19">8639 13489 8287 0,'0'0'736'0,"0"0"-592"16,0 0-144-16,-1 7 0 0,-1-2 4608 0,0 2 896 15,-1 0 192-15,0 3 16 0,0 2-2768 0,1 2-576 16,0-2-96-16,0 4-32 0,1 2-816 0,0 0-160 16,1 0-48-16,1 0 0 0,0 3-480 0,0-1-96 0,1-2-32 0,0 2 0 15,0-1-160-15,1 1-48 0,0-2 0 0,1 0 0 16,1-2-96-16,-1 2-32 16,0-3 0-16,-1-2 0 0,0 1-272 0,-1-3 128 0,-1-1-128 0,0-3 0 15,1-1 128-15,-2-6-128 0,0 0 0 0,0 0 0 0,0 0 128 16,0 0-128-16,0 0 0 0,-5-3 0 0,-1 0 128 15,2 0-128-15,-2-1 0 0,1 1 0 16,0 0 0-16,1 0 0 0,4 3 0 0,-5-2 0 0,1 0 0 0,4 2 0 16,0 0 0-16,0 0 0 15,0 0-288-15,-5-2-112 16,0-1-32-16,5 3-13072 0,-2-3-2608 0</inkml:trace>
  <inkml:trace contextRef="#ctx0" brushRef="#br1" timeOffset="93894.24">8603 13487 22911 0,'0'0'1024'0,"0"0"192"0,0 0-960 0,-4 1-256 15,-1 3 0-15,-1 0 0 0,0-3 1744 0,0 3 304 0,0 0 64 0,0 1 16 16,1-1-272-16,1 2-64 0,-1 2-16 16,0-2 0-16,0 2-672 0,1-1-128 0,0 0-16 0,1-1-16 15,2 0-512-15,1 1-112 0,0-1 0 0,2-1-16 16,-2-5-304-16,5 3 0 0,0 0 128 0,2-1-128 15,1-1 0-15,-1-1 0 0,1-1 0 0,0-1 0 32,0-1-512-32,1-1 0 0,-1-1 0 0,-2 0-11456 0,1-1-2288 0</inkml:trace>
  <inkml:trace contextRef="#ctx0" brushRef="#br1" timeOffset="94676.21">8736 13340 10127 0,'0'0'448'0,"0"0"96"0,0 7-544 0,-1-1 0 0,1-6 0 0,0 0 0 0,0 0 5072 0,-1 9 912 15,0 2 176-15,1-1 48 0,0 1-4112 0,1 2-816 0,0 1-176 16,1 1-16-16,-1 0-448 0,2-1-96 16,-2 0-16-16,1 1 0 0,0 1-16 0,0-2 0 15,-1 0 0-15,1 0 0 0,-1-2 64 0,0-1 16 16,0-2 0-16,0-1 0 0,0-1 0 0,-1-7 0 15,0 0 0-15,0 0 0 0,0 0-112 0,0 0-32 16,2-4 0-16,1-2 0 0,-1-3-256 0,1 0-64 0,1-1-128 0,0 0 192 16,0-4-192-16,0 0 0 15,0 0 128-15,1-2-128 0,1 0 0 0,0 1 0 0,0 1 0 0,1 2 0 16,0 0 0-16,-1 1 0 16,2 0 0-16,-1 2 0 0,-1 3 0 0,0 1 0 15,-1 3 0-15,0 0 0 0,-5 2 0 0,4 1 144 16,0 2-144-16,0 3 128 0,0 3 80 0,0 3 16 0,-2 0 0 0,0 3 0 15,0 3 80-15,-1 0 16 16,0 2 0-16,0 0 0 0,0-3-192 0,0 1-128 16,0-2 144-16,0 0-144 0,0-2 0 0,1-2 0 0,-1-4 0 0,1 1 0 15,0-1-384-15,0-2-112 0,-2-6-16 16,0 0-16-16,0 0-2288 0,0 0-448 0,4-6-80 0</inkml:trace>
  <inkml:trace contextRef="#ctx0" brushRef="#br1" timeOffset="94873.36">9021 13292 11055 0,'-1'9'976'15,"0"3"-784"-15,0 0-192 0,0 0 0 0,0 1 6224 0,0 1 1200 16,-1 1 256-16,1 0 32 0,-1 1-5216 0,1 1-1056 16,0 1-208-16,0 1-32 0,1-4-752 0,0 2-128 15,0 1-48-15,1-1 0 0,-1-1-272 0,1-1 0 16,0 1 0-16,0-4 0 0,0-1-192 0,-1-1-128 15,0-2-48-15,0-2 0 16,0-6-2192-16,0 0-432 0,0 0-80 0</inkml:trace>
  <inkml:trace contextRef="#ctx0" brushRef="#br1" timeOffset="95270.29">8962 13573 13823 0,'0'0'608'0,"0"0"128"0,0 0-592 0,0 0-144 15,0 0 0-15,0 0 0 0,6 2 5216 0,0 1 1008 0,0-3 208 0,0 0 32 0,1 0-4032 0,0 0-832 16,0-2-144-16,2 1-48 0,-1 0-640 0,1 0-128 15,0 1-16-15,-1 0-16 16,1 0-384-16,0 0-80 0,1 1-16 0,-1-1 0 16,-1 0-128-16,2-1 0 0,2 1 0 0,-2-3 0 15,-1 0 0-15,1-1 0 0,1 1 0 0,-2 0 0 0,-1 2 0 0,-1-3-192 16,1 0 64-16,-2 0 128 16,-1 0-208-16,0-1 80 0,-1 1 128 0,-1-1-208 15,0 0 208-15,-2 2-144 0,-1-2 144 0,1 2-128 16,-2-2 128-16,0 0 0 0,-1-2 0 0,0 0-128 15,0 1 128-15,-2 0 0 0,-2 0 0 0,1 2 0 0,0-1 0 16,-1 2 0-16,1 1 0 0,-2 2 0 16,0 3 0-16,1 2 128 0,-1 1-128 0,0 2 128 0,1 2 192 0,1 0 32 15,-1 4 16-15,1-1 0 0,1 2 352 0,1 0 80 16,0-1 16-16,2 2 0 0,0-2-304 0,2 0-64 16,1 1-16-16,1-3 0 0,1-3-304 0,1-1-128 15,1-2 0-15,2-2 128 0,1-3-128 0,1-2 0 0,1-2-160 0,0-2 160 16,1-2-576-1,1 0 0-15,0-5-16 0,-2-1 0 16,1-2-1424-16,1 0-288 0,-2-3-48 0,-1 2-16 16,0-1-576-16,-1 0-128 0,0 0-32 0</inkml:trace>
  <inkml:trace contextRef="#ctx0" brushRef="#br1" timeOffset="95593.9">9390 13335 21183 0,'0'0'944'0,"0"0"192"0,0 0-912 0,0 0-224 0,0 0 0 0,4 5 0 15,-2 2 2672-15,0 2 480 0,-1 3 112 0,0 1 0 0,0 2-1024 16,0 2-224-16,1 1-32 0,1 1-16 15,-3 0-592-15,1 1-112 0,1 1-32 0,1-2 0 0,0 0-416 0,0-2-96 16,1-1-16-16,0 0 0 0,0-2-304 0,0-1-64 16,0-3-16-16,-1-1 0 15,1-5-192-15,-4-4-128 16,0 0 128-16,0 0-128 0,0 0 0 0,0 0 0 0,0 0 0 0,0 0-192 0,1-4-16 16,-2-4-16-16,-1 1 0 0,0-1 0 15,-2-1-48-15,-1 0-16 0,-2 2 0 0,0 0 0 0,-2-1 160 0,1 3 128 16,1-1-192-16,0 3 192 0,-2 1 0 15,1 2 0-15,0 2 0 0,1 2 0 0,2 2 304 0,-1 1 16 0,0 1 0 16,2 1 0-16,2-1 192 16,-1 2 64-16,1 1 0 0,1-1 0 15,1-2-160-15,2 0-32 0,0 0 0 0,2 0 0 16,1-1-384-16,1-1 128 0,0-1-128 0,1 0 0 0,2-2 0 16,1-2 0-16,0-2 0 0,0-1-176 0,2 0-320 0,-1-1-64 0,1-2-16 0,0 0 0 31,0 1-2160-31,0 0-432 0,-1 2-96 0</inkml:trace>
  <inkml:trace contextRef="#ctx0" brushRef="#br1" timeOffset="95730.21">9625 13651 13823 0,'0'0'608'0,"0"0"128"0,-1-5-592 0,0 2-144 15</inkml:trace>
  <inkml:trace contextRef="#ctx0" brushRef="#br1" timeOffset="95866.08">9560 13441 30399 0,'0'0'2704'0,"-4"2"-2160"0,4-2-544 0,-5 4 0 16,1-1 3568-16,4-3 592 0,-4 4 128 0,4-4 32 15,0 0-3152-15,0 0-624 0,-3 5-128 0,3-5-14256 16,0 0-2864-16</inkml:trace>
  <inkml:trace contextRef="#ctx0" brushRef="#br1" timeOffset="96772.27">9674 13610 38175 0,'0'0'1696'0,"12"5"352"0,-14-1-1648 0,2-4-400 15,0 0 0-15,0 0 0 0,-5 4 1696 0,1 0 256 16,0-1 48-16,-1 0 16 0,1-2-1024 0,-1 1-208 15,5-2-32-15,0 0-16 0,0 0-576 0,0 0-160 16,0 0 0-16,0 0 0 16,0 0-896-16,0 0-256 0,0 0-64 0,5-3-18960 0</inkml:trace>
  <inkml:trace contextRef="#ctx0" brushRef="#br1" timeOffset="97682.93">11734 13167 12895 0,'0'0'1152'0,"0"0"-928"0,0 0-224 0,0 0 0 0,0 0 2784 0,1-5 512 0,-1 1 96 0,0 4 32 0,-1-4-992 0,1 4-192 16,-3-3-32-16,-2 1-16 0,-1 1-352 0,-2 1-80 0,-1 1-16 15,-1 1 0-15,0 1-288 0,-2 2-64 16,-1 1-16-16,-1 0 0 0,1 2-352 0,-1 1-64 15,-1 1 0-15,2-2-16 0,0 3-384 0,2 0-80 0,2-1-16 0,4 0 0 16,1-1-272-16,3 1-64 0,4-1-128 0,3 0 192 16,2-2-192-16,5-1 0 15,2 0 0-15,1-1 0 0,2 0-128 0,1-1 128 16,1 0 0-16,0 0 0 0,-3-1 0 0,0 1-128 16,-2-1 128-16,-1 1 0 0,-2 0 0 0,-3 1 0 15,-1 1-128-15,-3 1 128 0,-3-1 0 0,-2 1 0 0,-2 1 0 16,-2 2 0-16,-2 2 144 0,-3 1-144 15,-2 0 128-15,-2 2-128 0,-1-1 0 0,-2-1 128 0,0 0-128 0,2 0 0 16,-1-2 0-16,0-3 0 0,2 0 0 0,1-2 0 16,1-1 0-16,2-2 0 0,3-2-144 0,1-1 144 31,5 0-1632-31,0 0-224 0,4-7-32 0,0 1-16 0,3-3-1552 0,2 1-304 0</inkml:trace>
  <inkml:trace contextRef="#ctx0" brushRef="#br1" timeOffset="98230.29">11899 13300 19343 0,'-8'5'848'0,"3"-2"192"0,-3 1-832 0,0 1-208 0,0-2 0 0,-1 1 0 0,-1 1 3392 16,0 1 640-16,-1 1 128 0,2 2 32 15,0 0-2464-15,1 3-480 0,2-3-96 0,2-1-32 0,1 0-640 0,2 0-128 16,0-1-32-16,3-1 0 0,2-1-320 0,2-2 0 0,1-1 0 0,2-1-128 15,1-1-240-15,-1-2-32 0,1-1-16 0,0-2 0 16,1-2-416-16,-1 0-64 0,1 1-32 0,-2-3 0 31,-1 0 144-31,-1 0 16 0,-1-2 16 0,-1 4 0 0,-1 2 432 0,-1 0 64 0,-3 5 32 0,0 0 0 16,0 0 224-16,0 0 192 16,0 0-48-16,3 5 0 0,0 2 336 0,0 2 64 15,1 3 16-15,1-3 0 0,1 2-176 0,1 1-48 0,2-2 0 0,2 0 0 0,0 0-336 0,0-1 0 31,-1-1 0-31,2-2 128 0,0-1-128 0,0-3 0 16,0-1 0-16,0-1 0 0,-2-1 0 0,-1 0 0 16,-2-2 0-16,1-1 0 0,-1 0 0 0,-1 0 0 15,-1-2 0-15,-1 0 128 0,0-1 240 0,-2 1 48 16,-1 2 16-16,0-1 0 0,1-1 432 0,-1 0 96 16,0 0 0-16,-1 0 16 0,0 0-112 0,0-1-32 15,-1 0 0-15,0 0 0 0,0 0-112 0,0-2-16 0,0-1-16 0,-1 0 0 16,0-2-240-16,0 1-32 15,-1 0-16-15,0-1 0 0,0-2-208 0,1 0-32 16,0 2-16-16,2-2 0 0,-1-2-144 0,1 1 160 0,2 0-160 0,1 0 160 16,1 1-160-16,0 1 0 0,0 2 144 0,0 2-144 15,1 1 0-15,1 0 144 0,0 1-144 0,1 1 0 0,1 1 128 16,0 3-128-16,1-2 0 0,2 3 0 0,0-2 0 0,1 2 0 16,-1 1 0-16,0 1 0 0,-1 2-176 0,0 0-32 15,-2 2-16-15,0 1 0 16,-1 1-1696-16,-2 2-320 0,-4 0-80 0,-1 3-16368 15</inkml:trace>
  <inkml:trace contextRef="#ctx0" brushRef="#br1" timeOffset="98649.92">12108 13381 5519 0,'0'0'496'0,"-6"0"-496"16,6 0 0-16,0 0 0 0,-6 0 5696 0,6 0 1056 16,0 0 208-16,0 0 32 0,0 0-4544 0,0 0-912 15,6-3-176-15,3-1-32 0,0-1-816 0,1 0-176 16,2 0-16-16,1 0-16 0,2 0-304 0,0 0 0 15,2 1 128-15,0 3-128 0,1-2 0 0,0 3 0 0,-1 0 0 0,0 0 0 16,-2 1 0-16,-2 1 0 16,0 1 0-16,-1 0 0 0,-2 1 0 0,2-1 0 0,-1 1 0 0,-1-1 0 15,0-2 160-15,0-1-32 0,-1 2 0 0,0-1 0 0,-1-2 64 16,1 0 16-16,0 0 0 0,0-2 0 0,0-2-208 0,0 0 0 16,-1 2 0-16,1-2 0 0,0-2 0 0,-2 0 128 15,-1-1-128-15,-1 0 0 0,-1 1 0 0,-2 0 144 16,0 2-144-16,-1-3 128 0,-2 2-128 0,-1 0 192 15,0 1-192-15,-1 2 192 0,-3 0 208 16,-2 2 48-16,-1 1 16 0,-1 1 0 0,0 2 240 0,-1-1 64 16,-1 3 0-16,-1 1 0 0,1 0 64 0,-1 3 0 15,1-1 16-15,2 4 0 0,2 1-32 0,1 0-16 16,2 0 0-16,2-1 0 0,1 0-288 0,3-1-64 16,4 1-16-16,1 1 0 0,3-2-240 0,1 0-64 0,2-3 0 15,3 0 0 1,2-1-128-16,3-2 0 0,-3-2 144 0,3-1-144 0,0-2 0 0,0-3 0 15,1-1 0-15,-2-1 128 0,-2-2-128 0,-2 0-160 16,-1 0 160-16,-2-1-208 16,-2-1-1456-16,-3 0-304 0,-2 1-48 0,-1 0-11808 15,-2 0-2368-15</inkml:trace>
  <inkml:trace contextRef="#ctx0" brushRef="#br1" timeOffset="99195.77">11223 13739 23951 0,'-37'-5'1056'0,"19"2"224"0,-3 0-1024 0,-4-4-256 0,-1-5 0 0,-2 0 0 16,0-2 2512-16,3-2 448 0,0-4 96 0,3-1 16 0,0-3-1616 0,4 0-320 0,1 0-64 0,5-2-16 16,3-2-160-16,2-1-16 15,5 3-16-15,5-1 0 16,5-2-160-16,3 1-48 0,5 0 0 0,7-2 0 0,8 0-176 0,5 0-32 15,5-1-16-15,5 1 0 0,5 1 0 0,5 1 0 16,3 2 0-16,7 1 0 0,5 3-304 0,2 1-128 16,3 4 128-16,4 0-128 0,5 4 0 0,0 4 0 15,0 3 0-15,0 1 0 0,0 5 0 0,1 2 0 16,-2 4 0-16,-4 4 0 0,-8 4-336 0,-4 2-160 0,-4 4-16 0,-5 4-16 31,-10 3-688-31,-6 6-144 0,-7 1-32 0,-10 1 0 0,-4 1 400 0,-10 1 80 16,-7-1 16-16,-5 1 0 0,-5-1 1760 0,-5-2 352 15,-4 1 80-15,-6-2 16 0,-2 3 496 0,-5-3 112 16,-1-1 0-16,-4-1 16 0,-3-2-800 0,-3-4-176 0,-4-4-16 16,-3-4-16-16,-4-1-432 0,0-4-96 15,-1-3-16-15,1-7 0 0,1 0-224 0,-1-4-160 16,0-5 192-16,-1-2-192 16,0-3-448-16,1-3-192 0,0-2-32 0,3-3-16 15,3-2-1872-15,4-1-368 0,0 1-80 0</inkml:trace>
  <inkml:trace contextRef="#ctx0" brushRef="#br1" timeOffset="100475.39">17168 12964 25791 0,'-10'-4'1152'0,"4"3"224"0,-1-3-1104 0,-3 2-272 0,-1 1 0 16,-2 2 0-16,-1 1 2448 0,-2 0 432 0,2 0 96 0,1 3 16 16,-2 0-848-16,1 0-160 0,1 2-48 15,0 0 0-15,3 1-752 0,0 0-160 0,2-2-16 16,3 1-16-16,2 0-480 0,2-1-112 16,3 1-16-16,2 0 0 0,1 0-384 0,4-1 0 15,2 0 0-15,3 0 0 0,3-1 0 0,2 1 0 16,0 2 0-16,1-2 0 0,1 1 0 0,-1 0 0 15,-1 1 0-15,-3 0 0 0,-1 1 0 0,-3-1 0 16,-3 2 0-16,-3 0 0 0,-3 0 0 0,-3 1 0 16,-4 0 128-16,-2 0-128 0,-2 3 480 0,-4 0 16 15,-3-2 0-15,0-1 0 0,-2 0-144 0,-2-1-32 0,2-3 0 0,-1 0 0 16,2-3-176-16,0-1-144 0,1 0 192 0,3-1-192 16,-1-3 0-16,2 0 0 0,1-1 0 0,3-1 0 15,1-1-1504-15,2-1-208 0,2 0-32 0,3 0-16 16,1-1-1568-16,2 1-304 0</inkml:trace>
  <inkml:trace contextRef="#ctx0" brushRef="#br1" timeOffset="101083.25">17359 13104 2751 0,'-7'-1'256'0,"-2"1"-256"0,-3 3 0 0,0-1 0 16,-1 2 6896-16,-1 0 1328 16,-1 2 272-16,0 1 48 0,0 2-5664 0,2-1-1152 0,0 1-208 0,1-1-48 15,3 1-528-15,2 1-112 16,2 1 0-16,2-1-16 0,2-3-464 0,2 3-96 0,0-3 0 0,3 1-16 16,3-2-240-16,3-1 0 0,2-3 0 0,1 0 0 15,1 0-160-15,3-4 160 0,-2-1-128 0,2-2 128 16,-1-2-224-16,-2-1 32 0,0-1 16 0,-1-2 0 31,-1-1-192-31,-3-2-32 0,0 0-16 0,-1 2 0 0,-1 0 176 0,-2 2 48 0,-2 2 0 0,-1 3 0 0,-2 5 192 0,0 0 0 16,0 0 192-16,0 0-192 15,0 0 544-15,-1 7 0 0,0 2 0 0,0 3 0 16,0 1-240-16,1 3-48 0,1 1-16 0,1 0 0 16,1 2-240-16,0-1 0 0,2-3 0 0,1 0 0 31,0-1-576-31,2 0-64 0,0-3-16 0,1-3 0 0,1 0-480 0,1-2-80 0,0-3-32 0,0-1 0 15,-2-2 32-15,2 0 0 0,0-2 0 0,-1 0 0 0,-2 1 752 0,0-2 144 16,0 1 48-16,-1-1 0 0,-2 0 656 0,-5 3 128 16,4-4 16-16,-1 0 16 0,-1-1 944 0,-1 0 192 0,0 0 48 15,-1 5 0-15,-1-6-320 0,0 1-48 0,-1-2-16 16,0 0 0-16,0 0-368 0,0-1-80 16,0 0 0-16,0-1-16 0,-1-2-368 0,-1 0-64 0,0-1 0 0,1 1-16 15,0-4-128-15,1 2-32 0,0-2 0 0,1 0 0 16,0 1-80-16,2 0 0 15,1 0-16-15,1 0 0 0,2-1-176 0,1 1 128 0,2-2-128 16,1 1 128-16,1 1-128 0,3 1 0 16,-1 2 0-16,1 1 0 0,0 2 0 0,0 1 0 0,0 2 0 0,-1 1 0 15,1 1 0-15,-1 2 0 0,-1 1 0 0,-1 2 0 0,1 2-352 0,-1-1 48 16,-1 2 16-16,-2 2 0 16,-1 1-1504-16,-1 1-320 0,-2 0-48 0,-1 2-17264 15</inkml:trace>
  <inkml:trace contextRef="#ctx0" brushRef="#br1" timeOffset="101492.75">17533 13227 18431 0,'0'0'816'0,"0"0"160"0,3-5-784 0,1 1-192 16,1 1 0-16,2 1 0 16,1 1 3056-16,2 0 560 0,0 0 112 0,1 0 32 15,3 0-2512-15,1 0-496 0,2 0-112 0,1 1 0 0,1 1-464 0,-1 0-176 16,2-1 128-16,-3 0-128 15,0 1 0-15,-1 0 0 0,-2 1 0 0,0 0 0 0,-2-1-352 0,-1 0 0 16,0 0 0-16,0 0 0 0,-2-2 144 0,0 0 16 16,1 0 16-16,-1-1 0 0,-1-1 176 0,0 0 0 0,-2 0 0 0,0 2 0 15,0-2 0-15,-1-1 176 16,0 1-16-16,-1-4 0 0,0 0 48 0,-1 0 16 16,0 0 0-16,-1 0 0 0,-1-1 96 0,0-1 32 15,-1 1 0-15,-1-1 0 0,-2 2 160 0,-1 2 48 16,-1 0 0-16,-1 1 0 0,-1 0 288 0,-1 2 64 15,0 2 16-15,-2 1 0 0,0 2 96 0,-1 2 32 16,1 3 0-16,0 1 0 0,0 2 0 0,1 2 0 16,2 0 0-16,0 2 0 0,2-1-176 0,2 1-48 15,1-1 0-15,1 1 0 0,2 0-336 0,3-1-80 16,0 0-16-16,4 0 0 0,2-4-240 0,4 0-160 0,2-2 192 0,4-2-192 16,3-1 0-16,3-3 0 15,0-2 0-15,3-2 0 0,-2-1 0 0,-1-1 0 0,0-4 0 0,-2-1 0 31,-2-2-672-31,-2 2-192 0,1-5-32 0,-5 0-16 16,-2 0-1600-16,-2-1-320 0,-3-1-64 0</inkml:trace>
  <inkml:trace contextRef="#ctx0" brushRef="#br1" timeOffset="102044.46">16644 13407 7359 0,'-16'-3'656'0,"-3"-4"-528"16,-5-1-128-16,-1 0 0 0,0 0 7424 0,1-5 1440 15,0-6 288-15,5 2 64 0,1 1-6336 0,5 2-1264 16,2-2-256-16,4 0-48 0,4-3-272 0,4-2-48 0,6-2-16 0,5-1 0 16,6-4-480-16,7-1-112 0,6 0 0 0,8 0-16 0,7-1 16 0,9 4 16 15,9 3 0-15,4 1 0 16,2 1-48-16,7 2-16 0,6 2 0 0,1 3 0 15,-1 1-208-15,3 3-128 0,4 2 128 16,0 3-128-16,-1 4 0 0,-1 2 0 0,-3 0 0 0,-2 2 0 16,0 0-592-16,-8 5-144 15,-5 2-32-15,-9 5 0 0,-6 3-1088 0,-6 5-208 0,-8 3-48 0,-7 1-16 16,-5 2 720-16,-9 2 160 0,-5 1 32 16,-7 1 0-16,-5-3 1216 0,-5-1 416 0,-5-1 0 0,-4-5 0 0,-3 0 1664 0,-2-1 336 15,-4 0 64-15,-1-1 16 16,-4 0-1024-16,-4-2-192 0,-2 0-32 0,-7-1-16 15,-1 3-528-15,-3-2-128 0,-3-1 0 0,0 0-16 16,0-1-208-16,1 1-32 0,-3-2-16 0,0-1 0 0,0-6-304 0,1-3 0 16,2-2 128-16,1-5-128 15,2-6-1040-15,4-3-272 0,4-3-48 0,2-1-14496 16,-2-4-2896-16</inkml:trace>
  <inkml:trace contextRef="#ctx0" brushRef="#br1" timeOffset="107138.2">22026 13056 25967 0,'0'0'1152'0,"0"0"240"0,0 0-1120 0,0 0-272 0,0 0 0 0,0 0 0 0,0 0 1728 0,0 0 304 16,0 0 48-16,0 0 16 0,3 10-448 0,0-4-96 15,0 0-16-15,-1 4 0 0,0 1-432 0,-1 3-80 0,0 1-32 0,0 4 0 16,0 0-400-16,0 2-80 0,0-1 0 0,0 1-16 16,0-1-208-16,1 1-32 0,0 0-16 0,0-3 0 15,0 1-240-15,0-1 0 0,1 1 128 0,-1-2-128 16,-1 1 0-16,0-4 0 15,-1-1 0-15,0-1 0 0,-1-2-336 16,-1-1-176-16,0-2-16 0,0-3-16 16,2-4-2256-16,0 0-448 0,0 0-80 0</inkml:trace>
  <inkml:trace contextRef="#ctx0" brushRef="#br1" timeOffset="107574.35">22030 13122 12895 0,'0'0'576'0,"0"0"112"0,-2-4-560 0,0 0-128 0,0-1 0 0,2-1 0 15,1-2 4464-15,1 1 848 0,1-3 192 16,2 1 16-16,1-1-3536 0,1 0-720 16,0 0-144-16,2 1-32 0,2 1-400 0,-1 1-96 0,1 1-16 0,1 1 0 0,-1 2-272 0,-1 3-64 0,2 1-16 0,-1 2 0 31,0 1-16-31,-1 1 0 0,1 2 0 0,-1 0 0 15,-1 1 16-15,-2 2 0 0,0 0 0 0,-2 1 0 0,-1-2 80 16,-1 3 16-16,0 1 0 0,-3 2 0 0,-1-2 0 16,-2 2 0-16,-2 0 0 0,-1 1 0 0,-2 2 48 15,2-4 16-15,-3 1 0 0,0-1 0 0,-1-2 160 16,2-1 32-16,1-1 16 0,0 1 0 0,0-4-96 16,1 0-32-16,-1-3 0 0,2 1 0 0,2-1-144 15,3-4-16-15,0 0-16 0,0 0 0 0,-1 6-160 0,1-6-128 16,2 5 144-16,2 0-144 0,0-1 0 0,2 1 128 15,2-1-128-15,0 1 0 0,0 1 0 0,0 0 0 16,2 0 0-16,0 0 0 0,0 1 0 0,-1-2 0 0,0 0 0 16,0 2 0-16,-1 0 0 0,0 1 0 15,0-2 0-15,-2 1 0 0,-1 0 0 0,1 0 0 16,-1-2 0-16,-1 1 0 16,-1 0-880-16,-1 0-112 0,-2-6-32 0,0 0 0 15,0 0-1472-15,0 0-288 0,0 0-64 0</inkml:trace>
  <inkml:trace contextRef="#ctx0" brushRef="#br1" timeOffset="107757.07">22408 13280 13823 0,'0'0'1216'0,"0"0"-960"0,-5 2-256 0,0 2 0 15,1 0 5440-15,4-4 1056 0,0 0 208 0,0 0 32 0,-3 2-4576 0,1 3-928 16,2-5-176-16,-1 5-32 0,1-5-592 0,1 5-112 15,-1-5-32-15,3 5 0 16,-3-5-1024-16,5 5-208 0,-5-5-32 0,5 2-17056 16</inkml:trace>
  <inkml:trace contextRef="#ctx0" brushRef="#br1" timeOffset="107897.48">22438 13116 14735 0,'0'0'640'0,"0"0"160"0,0 0-640 0,0 0-160 0,0 0 0 0,0 0 0 16,0 0 720-16</inkml:trace>
  <inkml:trace contextRef="#ctx0" brushRef="#br1" timeOffset="108339.07">22668 13162 15663 0,'0'0'688'0,"-5"4"144"0,0 1-656 0,-2-1-176 0,1 0 0 0,-3 0 0 0,-1 2 5664 0,-1 0 1104 16,-1 0 208-16,-1-1 64 0,0 2-4384 0,1 0-864 0,2-1-192 15,-1 1-16-15,1 0-784 0,1-1-160 0,2-2-16 16,4 1-16-16,3-5-400 0,0 7-80 16,0-3 0-16,0-4-128 0,7 5 0 0,1-1 0 15,1 1 0-15,3-2 0 0,0 1 0 0,2-1 0 16,1-1 0-16,-1 0-144 0,-1-1 144 0,0 1 0 0,-1 1 0 15,-1 0-128-15,-1 1 128 0,-3 1 0 0,-1 1 0 16,0 1 0-16,-1-2 0 0,-2 1 0 16,-2 0 144-16,-1 1-144 0,-1 0 0 0,-1 1 0 0,-2 0 0 0,-1-1 0 15,-2-1 0-15,0 1 0 0,-1 0 0 16,-1 0 0-16,1-1 0 0,-1 0 0 0,-1-1 0 0,0-2 0 0,1-1-192 16,0-1-128-16,1-2-48 15,1-1 0 1,1 0-2160-16,3-3-432 0,1-2-96 0</inkml:trace>
  <inkml:trace contextRef="#ctx0" brushRef="#br1" timeOffset="108840.87">22844 12998 24879 0,'0'0'2208'0,"0"0"-1760"0,0 0-448 0,0 7 0 16,-2 2 3248-16,1 2 560 0,0 1 112 0,0-1 32 15,-1 2-2096-15,1 0-432 0,-1 3-80 0,1 1 0 0,0 1-816 0,0 2-144 16,0 0-48-16,0-1 0 0,1 1-176 0,-1-3-32 16,0 1-128-16,-1-2 192 0,0 0-192 0,-1-1-192 15,1-2 48-15,-1 0 0 16,0-1-1504-16,-1-1-288 0,1-2-64 0,0-3-16 16,0 0-512-16,3-6-96 0,0 0-32 0,0 0 0 15,0 0 1568-15,0 0 320 0,0 0 64 0,-2-3 16 0,0-1 496 0,2 4 192 16,0-5-176-16,1 0 176 0,-1 5 768 0,3-4 256 15,1-1 64-15,1 0 0 0,0-1 640 0,2 1 144 16,0-2 32-16,3 0 0 0,1-1-608 0,2 1-112 16,-1-4-32-16,1 1 0 0,2 0-496 0,-2 0-96 15,1-3-32-15,0 0 0 0,0 0-400 0,-2 1-128 16,0-1 0-16,0 1 0 0,-2 0 128 0,0 0-128 16,-1 1 0-16,-2 2 0 0,-2 1 0 0,-1 3 0 15,-4 5 0-15,0 0 0 0,0 0 144 0,0 0-144 16,0 0 0-16,-7 5 144 0,-1 1 96 0,-1 3 16 0,-1 3 0 0,2 0 0 15,0 1 224-15,1 2 48 16,1 0 16-16,1 1 0 0,1 3 48 0,3-4 16 0,1-3 0 16,1 0 0-16,1 1-224 0,2-1-32 0,2-2-16 0,1 0 0 15,1-3-208-15,1 0-128 0,2-1 160 16,0 1-160-16,-1-4 0 0,1 1 0 0,-1-1 0 16,1 0 0-1,-1 0-288-15,0-1-96 0,-2 0-32 0,2 1 0 16,-1 0-2208-16,0 1-448 0,-2 1-96 0</inkml:trace>
  <inkml:trace contextRef="#ctx0" brushRef="#br1" timeOffset="109012.93">23104 13543 17503 0,'0'0'768'0,"1"-4"176"0,1-1-752 0,1-1-192 0,0-2 0 0,2 1 0 15,0-1 4480-15,1-1 848 0,0-1 176 0,8-9 48 0,1 1-3312 0,-1 0-640 16,1 2-144-16,1 0-32 0,1-2-848 0,1 1-192 15,-2 0-16-15,1 2-16 0,2 0-352 0,-3-1 0 0,1 1 0 0,-2 0 0 32,-1 1-1184-32,-1 3-304 0,1 1-64 0</inkml:trace>
  <inkml:trace contextRef="#ctx0" brushRef="#br1" timeOffset="109178.9">23270 13298 9215 0,'-8'-4'816'0,"1"0"-656"0,-3-1-160 0,1 0 0 0,0-4 7872 0,3 0 1552 16,2-1 304-16,1-1 64 0,-1-2-6864 0,2-1-1392 16,-1 0-256-16,2 7-64 15,0-3-784-15,1 2-160 0,-1-2-16 0,1 2-16 32,0 0-1360-32,-1 0-272 0,2 0-48 0</inkml:trace>
  <inkml:trace contextRef="#ctx0" brushRef="#br1" timeOffset="109853.22">21437 13377 22111 0,'-14'-33'1968'0,"8"19"-1584"16,1-3-384-16,1-4 0 0,4 2 2400 0,2-5 400 0,4-2 80 0,3-2 0 0,7-2-416 0,6-2-96 16,8-3 0-16,6 1-16 15,44-30-928-15,-4 10-176 0,-3 7-32 0,5 3-16 16,6 4-464-16,-38 21-96 0,10-3 0 15,6 1-16-15,6-4-288 0,6 5-48 0,6 2-16 0,2 4 0 0,1 4-272 16,78-5 128-16,-21 12-128 0,-21 6 0 0,-15 7 0 0,-5 3-176 16,1 6 0-16,-8 3 0 15,-9 2-1296-15,-3 2-272 0,-4 1-48 0,-3 3-16 16,-2 0 688-16,-8 2 144 0,-10-1 16 0,-9 1 16 16,-8 2-144-16,-8 2-48 0,-5 4 0 0,-9 2 0 15,-8 0 1616-15,-7-20 320 0,-4 3 64 0,-3 1 16 0,-5 4 960 0,-6-1 192 16,-3 0 32-16,-7 1 16 0,-4-1-416 15,-36 27-64-15,4-12-32 0,3-5 0 0,1-5-160 0,-3-3-48 16,-5-1 0-16,-4-5 0 0,-6-2-544 0,0-4-112 16,3-3-32-16,-3-5 0 0,-4-3-336 0,4-3-64 15,3-5-16-15,2-5 0 0,0-3-256 0,-3-2 0 16,0-4 128-16,36 5-128 0,-5-3 0 0,-6-2 0 0,-4-5-176 0,-4-1 176 31,-3-3-464-31,4 1 16 0,2-1 0 0,7 1 0 16,5 2-944-16,-5 0-176 0,9 4-32 0,10 4-14272 0,7 3-2832 0</inkml:trace>
</inkml:ink>
</file>

<file path=ppt/ink/ink4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1:07:58.019"/>
    </inkml:context>
    <inkml:brush xml:id="br0">
      <inkml:brushProperty name="width" value="0.05292" units="cm"/>
      <inkml:brushProperty name="height" value="0.05292" units="cm"/>
      <inkml:brushProperty name="color" value="#FF0000"/>
    </inkml:brush>
  </inkml:definitions>
  <inkml:trace contextRef="#ctx0" brushRef="#br0">10936 6676 1951 0,'-8'-23'86'0,"3"16"18"0,5-5-83 0,-4 1-21 16,0 3 0-16,8 5 0 0,5-9 0 0,-1 8-8 15,-8 4 0-15,17 4 0 0,5 0-8 0,3 7 0 16,1 5-1-16,-5 6 0 0,-4 9 4 0,9 7 1 16,4 4 0-16,-5 11 0 15,-7 4 12-15,3 0 0 0,13 3-10 0,-4 9 10 16,-4-1 0-16,-1 1 0 0,1 3 0 0,0 0 0 15,4-4 0-15,-5-3 0 0,-16-4 0 0,8-4 0 16,4-4 0-16,-4-8 0 0,-12-3 0 0,-1-4 0 16,-8-4 0-16,4-3 10 0,8-12-10 0,-8-4 10 15,-4 0 2-15,-5-4 1 0,9-11 0 0,0 0 0 16,-17 0 10-16,0 0 1 0,4-3 1 0,0-5 0 0,-8-3 7 0,-5-5 2 16,1 1 0-16,3-4 0 0,5-4 16 0,-4 4 3 0,-13-7 1 0,4 3 0 15,8 0 6-15,5 0 0 0,-4 4 1 0,0 4 0 16,4 4-21-16,4 0-4 15,8 3 0-15,-3 8-1 0,-9-4-27 0,17 4-8 0,0 0 0 0,0 0 0 16,-4 19 0-16,4 4 0 0,4 0-13 0,9 7 5 16,8 8 8-16,-8 0-12 15,0 4 12-15,8 3-12 0,13 5 12 0,-8-5-13 16,-13 1 5-16,8-4 8 0,5-1 0 0,-1-3 0 16,1-11 0-16,0-4 0 0,-5-8 0 0,9-4 0 15,4-11 0-15,0-3 0 0,-4-13 27 0,13-6 3 16,21-16 1-16,-4-8 0 0,4-11 3 0,9-7 1 15,12-1 0-15,-4-11 0 16,0 0-96-16,-4-8-19 0,-13-7-4 0</inkml:trace>
  <inkml:trace contextRef="#ctx0" brushRef="#br0" timeOffset="5837.66">7517 12221 1267 0,'0'0'112'15,"0"0"-89"-15,0 0-23 0,0 0 0 16,0 0 96-16,0 0 16 0,0 0 2 0,0 0 1 0,0 0-83 15,9 8-17-15,0-1-3 0,-1 1-1 16,-8-8-1-16,13 8 0 0,-5 3 0 0,5-3 0 16,0 3-10-16,0-3 0 0,4-1 0 0,-4 1 8 0,4-4-8 0,0 3 0 0,0-3 0 0,0 0 8 15,13 0-8-15,-4-1 10 0,-1 1-10 0,10-4 10 16,-6 0-2-16,6 0 0 0,3 4 0 0,-8-4 0 16,4 0 8-16,5 0 0 0,3 4 1 0,-12-4 0 15,5 0 0-15,-6 0 0 0,6 4 0 0,3-1 0 16,-8-3 3-16,4 4 1 0,5 0 0 0,-5 0 0 15,9-4-9-15,-5 4-1 16,5-1-1-16,-5-3 0 0,5 0 6 0,0 0 2 16,-1 0 0-16,-3 0 0 0,4 0-1 0,-5-3 0 15,-8-1 0-15,4-4 0 0,-4 4 5 0,0 1 1 16,0-5 0-16,-4 4 0 0,-5-3-6 0,0-1-1 16,1 4 0-16,-5 0 0 0,-4 1 8 0,4-1 2 15,-5 4 0-15,1-4 0 0,-4 4-3 0,-9 0-1 16,0 0 0-16,0 0 0 0,0 0-6 0,0 0 0 0,0 0-1 0,0 11 0 15,-9 1-6-15,5-5-1 0,-9 5 0 0,5-5 0 16,-14 1-8-16,1 0 0 0,4-1 0 0,-5 1-11 16,-7 3 11-16,-6 1-10 0,-3-9 10 0,4 9-10 0,-18-1 10 0,1-3-8 15,0-1 8-15,-9-3-8 0,0 0 8 16,-4 0 0-16,9-4 8 0,-5 4-8 0,4-4 11 16,1 3-3-16,-1-3 0 0,1 4 0 31,-5 0-127-31,0 0-25 0</inkml:trace>
  <inkml:trace contextRef="#ctx0" brushRef="#br0" timeOffset="7761.41">11671 11587 1674 0,'-34'-11'74'0,"21"11"15"0,-8 0-71 0,8 3-18 0</inkml:trace>
  <inkml:trace contextRef="#ctx0" brushRef="#br0" timeOffset="11495.79">5612 6877 1494 0,'-30'-37'32'0,"17"21"8"0,9 1 0 0,-14 4 3 0,14 3-35 0,4 8-8 0,0 0 0 0</inkml:trace>
  <inkml:trace contextRef="#ctx0" brushRef="#br0" timeOffset="12181.55">5680 9707 1612 0,'-30'-11'72'0,"21"7"14"0,5 4-69 0,-4-4-17 0,-5 0 0 0,9 4 0 16,-1 4 78-16,5-4 12 0,-13 4 2 0,13-4 1 15,-4 4-69-15,4-4-15 0,-4 3-9 0,4-3 12 0,-9 4-12 0,9-4 0 16,0 0 0-16,0 0 0 0,0 0 0 0,0 0 0 16,0 8 0-16,0-8 0 0,0 0 0 0,0 0 0 0,0 0 11 15,0 0-11-15,0 0 10 0,0 0-10 0,-8 4 10 0,8-4-10 16,-4 7 0-16,-5 1 8 0,5-4-8 0,-1-1 0 15,-3-3 0-15,4 4 0 0,-5 0 0 0,1 0 0 32,3 0 0-32,-3-4 9 0,8 0-9 0,-9 3 8 0,9-3-8 0,0 0 0 15,0 0 0-15,0 0 0 0,-4-7 22 0,4 3-1 16,-9 0 0-16,9 4 0 0,0 0-21 0,0 0-8 16,9 15 0-16,4 4 0 0</inkml:trace>
  <inkml:trace contextRef="#ctx0" brushRef="#br0" timeOffset="12683.22">5547 6608 1746 0,'-38'-27'77'0,"34"20"16"0,-9 3-74 0,13 4-19 0,0 0 0 0</inkml:trace>
  <inkml:trace contextRef="#ctx0" brushRef="#br0" timeOffset="13417.93">5753 9608 1382 0,'-18'-34'61'0,"10"23"13"0,4-5-59 0,-9 1-15 15,4 0 0-15,1 8 0 0,3-1 166 0,5 8 30 0,0 0 7 0,0 0-735 16,0 0-148-16</inkml:trace>
  <inkml:trace contextRef="#ctx0" brushRef="#br0" timeOffset="13857.19">5787 6771 982 0,'-5'-15'44'0,"5"15"8"0,0 0-41 0,0 0-11 0,0 0 0 0</inkml:trace>
  <inkml:trace contextRef="#ctx0" brushRef="#br0" timeOffset="30801.95">20038 7394 288 0,'0'0'12'0,"0"0"4"0,0-15-16 0,-4 3 0 15,4-3 0-15,0 4 0 0,0-1 282 0,0 1 54 16,0 3 10-16,0 1 2 0,0-5-271 0,0 12-54 15,0 0-11-15,0 0-3 0,0 0-9 0,0 0 0 16,0 0 0-16,0 0 8 0,0 0-8 0,0 0 0 16,0 0 0-16,0 0 0 0,0 0 0 0,-4 8 0 15,-9 3-9-15,4-3 9 16,-3 3 0-16,-1 5 0 0,0-1 0 0,-4 8 0 16,-5 3 0-16,-3 1 0 0,3 3 0 0,-7 4 0 15,-10 4 0-15,5 0 8 0,8 4-8 0,-8 0 0 16,-4 0 10-16,-5-1-10 0,0 1 10 0,5 4-10 15,-5 3 12-15,4 1-4 0,1-9-8 0,-5 5 12 16,5-1 0-16,-1-7-1 0,5 0 0 0,-4 0 0 16,8-3 3-16,-4-9 1 0,-1 1 0 0,5-4 0 0,5-4-1 0,-1 3 0 15,1-3 0-15,3-3 0 0,5 3-1 0,-4-8 0 16,4 4 0-16,-5-4 0 0,9-3-13 0,1 3 0 0,-5-3 0 0,4 3 0 16,4-7 0-16,1 0 0 0,-5 0 0 0,4 0 0 15,1-1 0-15,8-3 0 0,0 0 0 0,-9-3-10 16,1-1-3-16,3-4-1 0,-3-3 0 0,4-1 0 15,-5 1-4-15,9-4-1 16,-4 0 0-16,4 0 0 0,4-4 10 16,0 0 9-16,-4 0-13 0,5 0 5 0,-1 0 8 15,0 0 0-15,0 0 0 0,1 3 8 0,-1-3 9 0,0 0 3 16,-4 4 0-16,0 0 0 0,4 4 8 0,-4-1 3 16,0 1 0-16,0 11 0 0,0 0-3 0,0 0 0 15,0 0 0-15,0 0 0 0,0 0-6 0,0 0-2 16,0 0 0-16,0 11 0 0,-8 1-20 0,4 3 0 0,-5 4 0 0,1 4 0 15,-1 3 0-15,5 1 0 0,-5 3-9 0,1 4 9 16,-1 1 0-16,-4-1-9 0,5 0 9 0,-1 4 0 16,1 0 0-16,3-4 0 0,1 0 0 0,8-7 0 15,1-4 0-15,7-8 0 0,14 0 0 0,17-7 0 16,12-8 24-16,27-12 0 0,20-7-1 0,22-15 0 16,17-12-37-16,17-7-7 0,17-8-2 0</inkml:trace>
  <inkml:trace contextRef="#ctx0" brushRef="#br0" timeOffset="39055.61">16645 9156 1440 0,'-4'-7'128'0,"-5"-1"-103"0,1 1-25 0,-5-5 0 16,5 1 187-16,-5-1 32 0,8 5 6 0,1-1 2 15,-4-3-149-15,8 11-30 0,0 0-5 0,0-8-2 32,4 1-117-32,0-1-24 0,9 0-5 0</inkml:trace>
  <inkml:trace contextRef="#ctx0" brushRef="#br0" timeOffset="39388.17">18312 9411 2505 0,'-9'-23'111'0,"5"12"23"0,-9-1-107 0,5 1-27 16,8 11 0-16,-5-8 0 0,-3-3 16 0,4-1-1 16,-1 5-1-16,10-1-1142 0</inkml:trace>
  <inkml:trace contextRef="#ctx0" brushRef="#br0" timeOffset="43691.41">18526 11515 874 0,'0'0'39'0,"0"0"8"15,0 0-38-15,0 0-9 0,0 0 0 0,0 0 0 0,0 0 63 0,0 0 10 16,0 0 3-16,0 0 0 0,-9 0-12 0,0-4-1 16,1 4-1-16,8 0 0 0,0 0-9 0,-9 4-1 0,1-4-1 0,-1 0 0 15,9 0-31-15,-4 4-7 0,-5-4-1 0,9 0 0 16,-8 3-4-16,-1 1 0 0,9-4-8 0,-8 0 12 15,3 4-12-15,5-4 0 0,-8 4 0 0,-1 0 0 16,1 3 0-16,8-7 0 0,-9 4 8 0,9-4-8 16,0 0 17-1,-4 8 1-15,-5-5 0 0,9-3 0 0,0 0-2 0,0 0-1 16,0 0 0-16,0 0 0 0,0 0-1 0,0 0 0 16,0 0 0-16,5 8 0 0,3 0-2 0,1-5-1 15,4 1 0-15,-1-4 0 0,6 4 1 0,3 0 1 16,0-4 0-16,1 0 0 0,-1-4-3 0,5 0-1 15,-5 4 0-15,0-7 0 0,1 3-9 0,-1 0 12 16,1 0-12-16,-5-3 12 0,8-1 9 0,-8 4 3 0,5-3 0 0,-9 3 0 16,-1 0-24-16,1 0 0 0,0-3 0 0,0 3 0 15,0 0 8-15,-5-4 8 0,1 5 0 0,-1-1 1 16,-8 4-6-16,5-4-2 0,3 0 0 0,-8 4 0 16,0 0-9-16,0 0 12 0,0 0-12 0,0 0 12 15,0 0-12-15,-13-4 0 0,0 1 0 0,1-1 8 0,-5 4-8 16,-1-4-16-16,-3 4 4 0,4 0 1 0,-4 4 1 0,-1-4 0 15,1 0 0-15,4 4 0 0,-5-4 10 0,5 0 0 0,5 0 0 0,-6 0 0 16,6 0 0-16,-1 0 0 0,4 0 0 0,1 0 0 16,-5 0 0-16,4 0 0 0,5 0 0 0,-4 0 0 15,8 0 0-15,-5 3 0 0,-3-3 0 0,8 0 0 16,0 0 0-16,0 0-12 0,0 0 12 0,0 0-12 16,0 0 4-1,0 0 0-15,8 8 0 0,5-4 0 0,4-4 8 0,9 0-13 16,-1 0 5-16,10-4 8 0,-1-4 0 0,4 1 0 15,1-1 14-15,8-3-4 0,-5-1-10 0,1 1-9 16,0 0 9-16,-5 3-13 0,5-3 13 0,-9 3 0 16,-4 4 0-16,0-3 0 0,-4 7 18 0,-5-4-3 15,-4 0-1-15,-4 0 0 0,-13 4 5 0,0 0 1 16,0 0 0-16,0 0 0 0,-13 4-20 0,-12 4 0 0,-14 7 0 0,-16 4-941 16</inkml:trace>
  <inkml:trace contextRef="#ctx0" brushRef="#br0" timeOffset="46084.84">16483 11519 288 0,'0'0'25'15,"0"0"-25"-15,4-8 0 0,-4 4 0 16,4-3 221-16,5-1 39 0,-1-3 8 0,1 3 2 0,-5-3-174 16,5 3-34-16,-1 0-7 0,-3 1-2 0,3-1 8 0,-8 8 2 15,0 0 0-15,9-7 0 0,-1 3-18 0,-8 4-3 16,0 0-1-16,0 0 0 15,9-4-33-15,-1 0-8 0,-8 4 0 0,0 0 0 0,0 0 0 0,13 0 8 0,-4-3-8 0,-9 3 8 16,0 0 4-16,0 0 1 0,8-4 0 0,-8 4 0 16,9-4 27-16,-9 4 6 0,0 0 1 0,0 0 0 15,0 0 13-15,0 0 2 0,0 0 1 0,-4-4 0 16,-5 4-15-16,1 0-4 0,-5 4 0 0,0 0 0 16,0 3-30-16,0-3-6 0,5 4-8 0,-5-4 11 15,0 3-19-15,4 4-4 0,1-3-1 0,4 3-709 16,-5-3-142-16</inkml:trace>
  <inkml:trace contextRef="#ctx0" brushRef="#br0" timeOffset="54006.71">16427 14098 1638 0,'0'0'72'0,"0"0"16"0,-4-8-71 0,0-3-17 0,-5-1 0 0,5 1 0 15,4 3 0-15,0-7-9 0,-4 4 1 0,-1-1 0 32,10-3-103-32,-10 4-20 0,1-16-4 0,-17 8-1 0</inkml:trace>
  <inkml:trace contextRef="#ctx0" brushRef="#br0" timeOffset="55203.85">16628 13364 57 0,'0'0'0'0,"0"0"0"0,0 0 0 0,0 0 0 0,0 0 0 0,0 0 0 0,0 0 289 0,0 0 53 16,0 0 10-16,0 0 3 0,0 0-215 0,0 0-42 15,0 0-9-15,0 0-1 0,-4 0-28 0,4 0-6 16,0 0-1-16,0 0 0 0,-9 0-40 0,1 4-13 16,8-4 8-16,-9 4-8 15,1 0-21-15,8-4-8 0,-9 7-2 0,9-7 0 0,0 0 7 0,-4 4 0 16,-5 4 1-16,9-8 0 0,0 0 23 0,0 0 0 0,0 7 0 0,0-7 0 15,0 0 0-15,-4 8 0 0,4-8 0 0,0 0 0 16,-4 8 0-16,4-8 0 0,0 0-12 0,0 0 12 16,0 0-57-16,0 0-4 15,-4 7-1-15,4-7 0 0,0 0-4 0,0 0-1 0,0 0 0 0,0 0 0 16,0 0 67-16,0 0 0 0,0 0 13 0,0 0-1 16,0 0 66-16,8-4 14 15,-8 4 2-15,9-3 1 0,-9 3-45 0,12 0-9 0,-3-4-1 0,-9 4-1 16,0 0 0-16,9 4 0 0,3-4 0 0,-3 3 0 15,-1 1-17-15,1 0-3 0,4 0-1 0,-5 0 0 16,1 3-5-16,4 1-1 0,-5-4 0 0,1 3 0 16,4 1 4-16,-1-1 0 0,1 1 0 0,0 0 0 15,0-5 1-15,4 5 1 0,0 0 0 0,0-1 0 16,0 1-10-16,0-4-8 0,0 7 9 0,5-7-9 0,-9 0 0 0,4 7 8 16,0-3-8-16,0-1 0 0,0 1 0 0,0-1 8 15,-8-3-8-15,3 8 0 0,1-9 10 0,4 1-10 16,-8 4 10-16,4-4-10 0,0-1 28 0,-1-3 0 15,-3 4 0-15,4-4 0 0,0-4 9 0,4 1 2 16,-5 3 0-16,6 0 0 0,-6-4-3 0,6 0-1 16,-1 0 0-16,-5 4 0 15,6-7-35-15,-6 7-20 0,5-4 2 0,-4 0 1 16,0 4 17-16,0-4 0 0,0 4 0 0,0 0 0 16,-1-4 0-16,1 1 0 0,0 3 0 0,0-4 0 15,4 0 0-15,0 0 0 0,-4 0 0 0,8 1 0 16,-4-1 11-16,5 0 2 0,-1-4 1 0,0 5 0 15,1-1-6-15,3 0 0 0,1-4-8 0,0 5 12 0,-1 3-12 0,1-4 0 16,0 0 0-16,-1 4 0 0,1-4 0 0,-5 4 12 0,1 0-3 0,3 0-1 16,-8 0 0-16,5 0 0 0,-5 0 0 0,0 0 0 15,-4 0 4-15,4-4 0 0,-4 4 0 0,-5-3 0 16,5 3-12-16,0 0 8 0,0-4-8 0,-5 4 8 16,1-4-16-16,4 0-4 0,-9-3-1 0,4 7-755 15,1-4-150-15</inkml:trace>
  <inkml:trace contextRef="#ctx0" brushRef="#br0" timeOffset="64984.91">23393 6312 2170 0,'0'0'96'0,"0"0"20"0,0 0-92 0,0 0-24 0,0 0 0 0,0 0 0 32,8 3-28-32,9 1-11 0,1 4-1 0,7-1-1 0,-3 1 28 0,3 7 13 15,5-3-12-15,0 3 12 0,4 4-11 0,0 4 11 16,1-4-8-16,3 7 8 0,-4 1 0 0,5 7 9 16,-1 4 0-16,1 7 0 0,3 9-9 0,-7 3-14 15,-1 0 3-15,0 7 1 0,-4 4 10 0,0-3 0 16,0-4 0-16,-9 7 0 0,-4-3 0 0,-4-1 0 15,-5-7 0-15,1 0 0 0,-9-7 12 0,0-1 0 16,-9-7 1-16,1 0 0 0,-9-4 25 0,-5-4 5 0,5 0 1 0,-8-4 0 16,3 4 0-16,-8-3 0 0,1-5 0 0,-1 1 0 15,0-4-20-15,0 0-3 0,-4-1-1 0,-1-3 0 16,6 0-2-16,-1-3-1 0,4-5 0 0,-4-3 0 16,4-1-17-16,1-3 0 0,8 0 0 0,0-8 0 15,8 0 13-15,0 0-4 0,1-3-1 0,-1-5 0 16,5 1-20-16,0 0-4 15,-5-5 0-15,5 1-1 0,4 0 17 0,-4-4-10 16,4 8 10-16,0-5-8 0,-5-3 8 0,5 8 16 0,0 0-4 16,0 3-1-16,0 8 1 0,0 0 1 0,0 0 0 0,0 0 0 15,0 0 3-15,0 0 1 0,5 8 0 0,-1 7 0 16,0 4-7-16,1 7-2 0,-5 12 0 0,0 4 0 16,8 8-8-16,1-1 10 0,-5 4-10 0,0 0 10 15,9-3-1-15,-4-5 0 0,3-3 0 0,1-8 0 0,13-3 2 0,4-9 0 16,4-6 0-16,17-5 0 0,9-15-2 0,21-19 0 15,30-18 0-15,26-35 0 16,30-31-111-16,17-37-22 0</inkml:trace>
</inkml:ink>
</file>

<file path=ppt/ink/ink46.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26T03:15:20.284"/>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70C0"/>
    </inkml:brush>
    <inkml:brush xml:id="br2">
      <inkml:brushProperty name="width" value="0.05292" units="cm"/>
      <inkml:brushProperty name="height" value="0.05292" units="cm"/>
      <inkml:brushProperty name="color" value="#00B050"/>
    </inkml:brush>
    <inkml:brush xml:id="br3">
      <inkml:brushProperty name="width" value="0.05292" units="cm"/>
      <inkml:brushProperty name="height" value="0.05292" units="cm"/>
      <inkml:brushProperty name="color" value="#FFC000"/>
    </inkml:brush>
  </inkml:definitions>
  <inkml:trace contextRef="#ctx0" brushRef="#br0">9491 6687 28159 0,'0'0'1248'0,"4"-2"256"0,1 0-1200 0,1 0-304 0,0 1 0 0,3-3 0 0,1 1 2128 16,4 0 368-16,1-1 2160 0,0 0-2400 16,1 0-464-16,-1 0-112 0,0 0-16 0,3 1-704 0,2 0-128 0,-1 2 576 15,-1-2-976-15,-2 1-208 0,1 2-32 0,-1 0-16 16,-3 0-176-16,0 0 0 16,-1-2 0-16,-1 2 128 0,-2 2-128 0,0-2 0 15,-1 1-192-15,-1 0 192 16,-7-1-864-16,0 0-48 0,0 0-16 0,0 0 0 15,0 0-1440-15,0 0-304 0,0 0-48 0,0 0-13824 0</inkml:trace>
  <inkml:trace contextRef="#ctx0" brushRef="#br0" timeOffset="304.41">9676 6736 13823 0,'0'0'1216'0,"0"0"-960"0,0 0-256 0,0 0 0 16,0 0 2880-16,0 0 512 0,0 0 2944 15,0 0-3712-15,0 0-736 0,0 0-160 0,0 0-16 16,0 0-368-16,-1 9-80 0,1 1 976 0,0 0-992 0,1 1-208 16,0 2-32-16,0 1-16 0,0 1-336 15,0 1-64-15,0 2-16 0,1 1 0 0,-3 1-192 0,1-1-64 16,0 0 0-16,-1-1 0 0,0-2-96 0,0 0-32 15,1 1 0-15,-1-3 0 0,0 0-192 0,0-1 144 16,0-2-144-16,2 2 128 0,-1-3-128 16,0-3 0-16,0-7 0 15,0 6-976-15,0-6-240 0,0 0-32 0,0 0-16 16,0 0-1536-16,4-3-304 0</inkml:trace>
  <inkml:trace contextRef="#ctx0" brushRef="#br0" timeOffset="717.89">9844 6909 14735 0,'0'0'640'0,"0"0"160"0,0 0-640 0,0 0-160 0,0 0 0 0,0 0 0 16,0 0 3104-16,0 0 592 0,0 0 112 0,0 0 32 15,0 0-2240-15,-1 5-448 0,1-5-96 0,-1 7-16 16,-1 0-400-16,1 2-96 0,-1 0-16 0,1 0 0 0,-1 1 0 0,2 4 0 15,1 0 432-15,1-4-432 0,0 3-80 16,6-1 0-16,0-1-16 16,-1-4-432-16,1-1 0 0,1-2 240 0,-1-2-48 15,3-3 0-15,0-1 0 0,-1-2-192 16,0-1 0-16,0-2 0 0,2-1 0 0,-1 0 0 0,-2-2 0 16,0 0 128-16,-2 1-128 15,-2-1 0-15,-1 1 0 0,-1 0 0 0,0 1 0 0,0 0 0 0,-3 8 0 0,0 0 0 31,-1-4 0-31,1 4 128 0,0 0-128 0,0 0 0 0,0 0 224 16,0 0-48-16,-3 6-16 0,1 0 0 16,0 1 288-16,2 1 48 0,2 0 416 0,-1-1-464 0,1 1-80 15,0 0-32-15,1 1 0 0,1 1-336 0,0-3 144 16,1 0-144-16,1-2 0 0,1 1 0 0,1-1 0 0,-1-1 0 0,5-1-8384 31,1-3-1648-31,1-3-320 0</inkml:trace>
  <inkml:trace contextRef="#ctx0" brushRef="#br0" timeOffset="1301.83">10177 6896 30399 0,'0'0'672'0,"0"0"144"0,0 0 16 0,-1 6 16 0,0 1-672 0,1-7-176 0,0 0 0 0,0 5 0 15,1 3 0-15,0 1 0 0,1-2 0 16,0 1 1312-16,1 0 224 0,-1 2 64 0,0 0 0 15,0 0-1024-15,0 0-208 0,0-2-48 0,0 1 0 16,0-1 0-16,0 1-16 0,-1-4 0 0,1 2 0 16,1-2-304-16,-3-5 0 0,0 0 0 15,0 0 608-15,0 0 64 0,0 0 16 0,0 0 0 16,0 0-336-16,0 0-64 0,3-5-16 0,1-1 0 16,0 1 112-16,-1-1 0 0,0-1 16 0,1-1 0 15,-1-2-128-15,2 1-16 0,-2 0-16 0,2-1 0 0,0-1-240 0,1 2 144 16,0 0-144-16,0-1 128 15,0-1-128-15,1 0 0 0,1 4 0 0,-1 4 0 0,-1-1 0 16,0 1 128-16,-1 0-128 0,0-1 0 0,-5 4 0 16,5 1 0-16,-1 1 0 0,1 1 192 0,-1 2-32 15,-1 3-16-15,0-1 0 0,0 1 128 0,0 0 32 16,-1 1 0-16,0-1 0 0,0 1-48 0,-1 2-16 16,-1 0 0-16,1 0 0 0,0-1-96 0,0-2-16 15,1-1 0-15,-1 0 0 0,-1-1-128 0,1-1 160 16,-1-5-160-16,0 0 160 0,0 0-160 0,0 0 0 15,0 0 0-15,5-1 0 0,-1-2 0 0,1-2 0 0,0-2 0 0,1-1 0 16,1 1 0-16,0-2 0 16,1-5 0-16,-2 2 0 0,2 0-224 0,0 2 80 15,0 0 16-15,-2 0 0 0,0 0-64 0,0 3-16 0,-2-2 0 16,1 3 0-16,0 1 208 0,-5 5 0 0,0 0 0 0,0 0-144 16,0 0 144-16,0 0 0 0,4 4 0 0,-1 2 0 15,0 0 0-15,-1 3 128 0,1 2 0 16,-2 0-128-16,0-3 128 0,0 0-128 0,0-1 128 15,-1 2-128-15,1-3 0 0,-1 0 0 0,1 0 0 16,1 0 0-16,1-1 0 0,3-4 0 31,2-3-1248-31,0-1-224 16,-1-1-32-16</inkml:trace>
  <inkml:trace contextRef="#ctx0" brushRef="#br0" timeOffset="1632.75">10601 6920 26079 0,'0'0'1152'0,"0"0"256"0,0 0-1136 0,0 0-272 0,-4 4 0 0,1 3 0 0,0 0 2192 0,0 1 384 16,-1-1 80-16,1 1 16 0,0-1-832 15,0 2-176-15,0 1-16 0,1 0-16 0,1-1-576 0,0 1-112 16,0-1-32-16,0 0 0 0,1-2-448 0,2 2-80 0,0-2-32 0,1 0 0 16,2-2-352-16,1 0 128 0,1-1-128 0,0-1 0 15,-7-3 0-15,8 2 0 0,1-2 0 16,0-3 0-16,-1 1 0 0,1-3 0 0,-1 0 0 0,0 0 0 15,-2 0 0-15,0-1 0 0,-1-1 0 0,-1 0 0 16,0-1 0-16,-1 1 0 0,-1-3 0 16,-1 3 0-16,-2 1 0 0,0 0 0 0,-1-2 0 15,-1 0 0-15,-2 0 160 0,0 2 16 0,-1 0 0 16,-1 1 0-16,0 1-176 0,0 0 192 0,0 0-192 0,1 0 192 16,3 0-192-16,0 2 128 0,3 2-128 0,-4-4 128 0,4 4-128 15,0 0-272-15,0 0 64 0,0 0 16 16,0 0-1600-1,0 0-304-15,0 0-64 0,5-2-16 16,0 0-1216-16</inkml:trace>
  <inkml:trace contextRef="#ctx0" brushRef="#br0" timeOffset="1961.22">10756 6909 16575 0,'0'0'1472'0,"0"0"-1168"0,0 0-304 0,0 0 0 0,0 0 3424 0,0 0 624 15,0 0 128-15,0 0 32 0,0 0-2288 0,3 8-464 16,0 2 976-1,-1-4-1344-15,1 0-256 0,0-1-64 0,1 1-16 16,-2 2-224-16,1-1-32 0,0 1-16 0,0 1 0 0,0 0 64 16,1 1 16-16,1 0 448 0,-2-2-272 15,1-1-48-15,-1 0-16 0,-1-3 0 0,-2-4-544 0,0 0-128 0,0 0 0 16,0 0 896-16,0 0 128 0,0 0 48 0,4-4 0 16,0-3-864-1,0 1-208-15,-1-1 0 0,1-1 576 0,0 0 80 16,0 2 16-16,0-3 0 0,1 0-416 0,0 1-96 0,-1 1-16 0,1 2 0 0,1 0-144 0,0 0 0 31,2-1 0-31,0 0 128 0,-1 1-128 0,1-1 0 16,1-1 0-16,-2 3 0 0,1-3 0 15,-2 1 0-15,0 2 0 0,-1 0 0 0,1 0 0 16,0 1-192-16,-1-1 192 16,1 1-640-16,1 0-16 0,3 1-9920 15,0-1-1456-15,-2 1-304 0</inkml:trace>
  <inkml:trace contextRef="#ctx0" brushRef="#br0" timeOffset="2646.03">11770 6620 7359 0,'-2'-10'320'0,"2"10"80"0,0 0-400 0,-4-5 0 0,-1 1 0 0,0 1 0 15,0 0 6704-15,0 1 1248 0,-2 1 256 0,0 2 48 16,-1 1-5120-16,-1 2-1040 0,-2 0-208 0,0 3-32 0,2 3-512 16,-1-1-80-16,1 1-32 0,1 0 0 15,0 1-528-15,3 1-128 0,0 1 0 0,2-1-16 0,2 0-304 0,2 0-48 16,1-2-16-16,1-2 0 16,2 1-192-16,3 0 0 0,3-3 0 0,1 0 0 15,1-1 0-15,-1-1 0 0,1 2 0 0,0-1 0 0,-2-2 0 0,1 2 0 16,-2 1 0-16,0 0 0 0,-1 0 0 0,-1 0 0 15,-3 1 0-15,0 0 0 0,-1-1 0 0,-2 2 0 0,-2-1 0 16,-1 0 0-16,0-2 0 0,-1 3 144 16,-3 2-144-16,-2-1 192 0,0-3 128 0,0 2 16 15,-2-2 16-15,1 1 0 0,-2-1-32 0,0 0 0 0,0 1 0 0,-2-3 0 16,0-1-144-16,1 1-48 0,2-1 0 0,0-2 0 16,0-3-128-16,1-1 0 15,1-1 0-15,3 0 0 0,0-1-288 0,1 1-32 16,-1 1-16-16,4 3 0 15,0 0-400-15,0 0-80 0,3-5-16 0,1 1 0 16,1 0-1712-16,2 0-336 0,1-1-80 0,2 0-10016 0,1 1-2000 16</inkml:trace>
  <inkml:trace contextRef="#ctx0" brushRef="#br0" timeOffset="2848.62">11908 6847 27071 0,'0'0'1200'0,"0"0"240"0,0 0-1152 0,0 0-288 0,0 7 0 0,0 0 0 0,0-2 2256 0,-1 3 400 16,0 0 80-16,-1 1 16 15,-1 0-1344-15,1-2-272 0,0-1-48 0,1-2-16 16,1-4-672-16,0 0-128 0,0 0-16 0,0 0-16 0,0 0-240 0,0 0 0 16,0 0-144-16,0 0 144 15,0 0-1920 1,4-4-272-16,-4 4-64 0,3-6-13872 0</inkml:trace>
  <inkml:trace contextRef="#ctx0" brushRef="#br0" timeOffset="2970.08">11902 6730 23039 0,'0'0'2048'0,"-3"3"-1648"16,0 1-400-16,3-4 0 0,0 0 2560 0,-3 4 448 16,1 0 64-16,2-4 32 0,0 0-2400 0,0 0-464 0,0 0-112 15,5 4-10320 1,-5-4-2080-16</inkml:trace>
  <inkml:trace contextRef="#ctx0" brushRef="#br0" timeOffset="3622.73">11986 6867 17503 0,'0'0'1552'0,"0"0"-1232"0,0 0-320 16,0 0 0-16,4-3 4288 0,0-2 816 0,-1 0 144 0,2-3 48 15,0 1-3120-15,3 1-608 0,-1 0-128 0,2 1-32 0,-2 0-736 0,0 0-160 16,3-1-16-16,0 1-16 15,1 0-352-15,-2 1-128 0,2 1 0 0,-3 1 144 0,0 0-144 16,-2 1 0-16,0 2 0 0,-1 0 0 16,-1 2 0-16,0-1 128 0,-4-2-128 0,4 5 0 15,0 2 128-15,-2 0-128 0,-1 0 128 0,-1 0-128 16,0 1 192-16,-1 0-64 0,0-2 0 0,0 2 0 16,-1-2 144-16,0 1 32 0,-1 2 0 0,2-2 0 0,-1 0-112 0,1-1-32 15,1-6 0-15,-1 5 0 0,1-5-160 0,0 0 0 16,-1 5 0-16,1-5 0 15,0 0 0-15,0 0-256 0,0 0 64 0,0 0 16 16,0 0-576-16,5 3-112 0,0-3-32 0,0 1 0 16,-5-1-240-16,6-1-48 0,0 1-16 0,-1 0 0 15,-5 0 400-15,6 0 80 0,-1 1 16 0,0 2 0 0,0 1 432 0,0 0 80 16,-5-4 32-16,5 3 0 0,-5-3 368 0,6 1 80 16,0 0 16-16,0 0 0 0,-1 0 224 0,1-1 48 0,0 0 16 15,0 3 0-15,0-2-80 0,0 1 0 16,1 0-16-16,-1-2 0 0,2-3-496 0,0 1 0 15,-1 2 0-15,1-3 0 0,0 0 0 0,-1-1 0 16,1 0-176-16,0 0 176 0,0 0 0 0,-1 0 0 0,0 1 0 0,-1 0 0 0,0-4 0 0,-1 0 0 31,0 0 0-31,0 0 0 0,-2 0 0 0,0 0 0 0,-1 1 0 0,-1 0 0 16,0 1 0-16,-1 0-192 0,-1 0 64 0,-1 1 128 16,2 4 0-16,-3-3 0 0,-2 1 0 0,0 0 0 0,-1 0 320 0,0 2 48 15,-1 1 0-15,0 2 0 0,0 0 400 0,-1 3 96 16,0 1 16-16,0 1 0 0,1 1-64 15,0 0-16-15,1 1 0 0,1 2 0 0,1 0 32 0,2 0 16 16,2 0 0-16,2 0 0 16,2-2-256-16,2-1-48 0,2-1-16 0,2 0 0 0,2-2-224 0,3 0-48 15,1 0-16-15,3-1 0 0,3-5-80 16,-1 0-16-16,1 0 0 0,-2-2 0 0,2 0-144 16,-3-1 0-16,1-1 0 0,-4 0 0 0,1 1-208 0,-2-2-32 0,-3 0 0 0,1 0 0 31,-2 0-256-16,-2 0-48-15,-1 0-16 0,0 1 0 0,-1 1-1888 0,-1-2-384 0,-6 5-80 16</inkml:trace>
  <inkml:trace contextRef="#ctx0" brushRef="#br0" timeOffset="5767.19">10945 7332 20847 0,'1'-4'912'15,"-1"4"208"-15,0 0-896 0,0 0-224 0,0 0 0 0,0 0 0 16,0 0 992-16,0 0 160 0,0 0 16 0,0 0 16 0,0 0-240 16,0 0-48-16,0 0-16 0,0-2 0 15,-6 4 16-15,0 2 16 0,0 3 0 0,-2 0 0 16,-1 0 288-16,-2 1 48 0,-1 3 16 0,-4 2 0 0,0 1 16 0,-3 4 0 16,-2 2 0-16,0 2 0 15,-2 0-208-15,-1 1-48 0,-3 2 0 0,-2 3 0 0,-3 2-192 0,1 2-32 16,-1 0-16-16,0 0 0 0,-2 1-192 0,-1 0-32 15,-3 2-16-15,2-2 0 0,0 1-144 0,1-2-16 16,0-1-16-16,0-3 0 0,2-2-64 0,2 1-16 16,3-5 0-16,1 0 0 0,2-2-96 0,1-1-32 15,4 1 0-15,0-1 0 0,2-1-160 0,1-2 192 0,2-1-192 0,3-1 192 16,1-3-192-16,4-1 0 0,0-2 0 0,2-1 128 16,0 1-128-16,2-2 0 0,3-6 0 0,0 0 0 15,0 0 0-15,0 0 0 0,0 0 0 0,0 0 0 16,0 0-288-16,0 0 64 0,0 0 16 15,0 0 0-15,0 0-384 0,0 0-80 16,0 0-16-16,0 0 0 16,0 0-1824-16,0 0-368 0,-2 4-80 0</inkml:trace>
  <inkml:trace contextRef="#ctx0" brushRef="#br0" timeOffset="6629.53">9231 7521 22911 0,'0'0'1024'0,"0"0"192"0,0 0-960 16,0 0-256-16,0 0 0 0,0 0 0 0,6 0 1360 0,-6 0 240 0,4 4 32 0,0 3 16 16,1-1-512-16,-1 2-112 15,-1 2 0-15,0 2-16 0,0 0-256 0,-1 3-48 0,-1 0-16 0,-1 0 0 16,0 2-80-16,0-2-16 0,-1 0 0 0,0 1 0 16,0-1-128-16,-1 1-16 0,0-1-16 0,0-2 0 15,0-1-208-15,1-1-32 0,0-2-16 0,1-1 0 16,0-2-176-16,0 0 0 0,0-6 0 0,0 0 0 15,0 0 0-15,0 0 0 0,0 0-17408 16</inkml:trace>
  <inkml:trace contextRef="#ctx0" brushRef="#br0" timeOffset="7040.42">9411 7624 9215 0,'0'0'400'0,"0"0"96"0,0 0-496 15,-1 5 0-15,1-5 0 0,0 0 0 0,-2 5 3360 0,2-5 576 0,-3 5 112 16,0 1 32-16,-1 1-2528 0,1 0-496 0,-1 3-96 0,-2 1-32 16,0 2-736-1,2-2-192-15,0 1 0 0,1 1 992 0,0-3 160 16,2-2 48-16,1 1 0 0,-1-1-624 0,1-1-128 0,2 0-32 0,1-1 0 15,-3-6-160-15,6 5-16 0,0-4-16 0,1-1 0 16,0-1-96-16,2-4-128 0,1-1 256 16,-1 0-256-16,-1 0 144 0,0-2-144 0,-2 1 128 15,0-2-128-15,0-1 0 0,-1-1 0 0,-1 1 128 16,-1 1-320-16,0 4-64 16,0-4 0-16,-1 3-16 0,-2 1 128 0,0 5 144 0,0 0-208 0,0 0 80 15,0 0 128-15,0 0 0 0,0 0 0 0,-2 7 0 0,0 1 176 16,1 0 16-16,0-2 0 0,1 3 0 15,1 2-64-15,0-1 0 0,0-1 0 16,1-2 0-16,1 0-128 0,0 0 0 16,0-1 0-16,0-1 0 0,1-1 0 0,1-1 0 0,0-1-160 0,1 1-10000 15,0-3-2000-15</inkml:trace>
  <inkml:trace contextRef="#ctx0" brushRef="#br0" timeOffset="7352.75">9618 7627 7359 0,'0'0'656'0,"0"0"-528"0,-2 6-128 0,0-1 0 0,2-5 5024 0,-1 6 976 16,0 2 192-16,1-1 32 0,0 1-4144 0,2 1-832 15,0 1-160-15,1 1-48 0,-1-4-480 0,2 3-112 16,0 1 0-16,1 0-16 0,-1-2-176 0,-1 0-48 0,0-1 0 0,0 0 0 16,0 0 80-16,0 0 16 0,0-1 240 15,0-3-208-15,-3-4-32 16,0 0-16-16,0 0 0 0,0 0 208 0,0 0 32 0,0 0 16 0,0 0 0 15,0 0 64-15,4-4 16 0,-1-2 0 0,0-1 0 16,0-1-496-16,-1-1-128 0,0 0 0 16,0 0 576-16,0 2 112 0,1-1 16 0,0 2 0 0,0-2-544 0,0 1-160 31,1-1 0-31,0 1 0 0,0 0 0 0,-1 2 0 0,2 0 0 16,0 0 0-16,1 2 0 0,-1-2-224 0,-5 5 16 0,5-4 0 31,2 1-1984-31,-1 2-400 0,-6 1-80 0,6-1-14240 0</inkml:trace>
  <inkml:trace contextRef="#ctx0" brushRef="#br0" timeOffset="7751.09">9817 7647 23087 0,'0'0'1024'0,"0"0"208"0,-1 6-976 0,0 0-256 0,-1 2 0 0,0-1 0 16,0-1 1632-16,0-1 288 0,-1 0 48 0,1 0 16 15,0 0-864-15,0-1-160 0,0 1-48 0,1 1 0 0,1 1-720 16,0 0-192-16,1 0 0 0,0-1 256 0,1-1 32 15,-2-5 0-15,0 0 0 0,0 0-288 0,6 0 0 16,0 0 0-16,0-1 0 0,0 0-384 0,-1-1 0 16,0-3 16-16,0-1 0 0,-1-1 112 0,1 0 0 15,-1 0 16-15,-1 0 0 0,0 0 240 0,0 0 0 16,-2 2-160-16,-1 5 160 0,0-5 0 0,0 5 288 16,0 0-48-16,0 0-16 15,-4 0 496-15,-1 3 112 0,0 2 688 0,1 1-752 0,1 1-128 16,2 0-48-16,0 2 0 0,1 0-336 0,0 1-80 0,2 1-16 15,1 3 0-15,0-1-160 0,2 6 0 0,-1-1 0 16,-1 0 0-16,0-1 0 0,-1 0 0 16,0 0 0-16,-1-1 272 0,0 1-16 0,-1-2-16 0,-1 0 0 15,0 0 96-15,0-4 32 0,-1 2 0 0,-1-2 0 16,0-2-128-16,0-2-32 0,0-2 0 0,-1-1 0 16,0-2-208-16,0-2 0 0,-1-2 128 0,1-2-128 31,0-1-336-31,-1-7-112 0,2-1-416 0,1 1-368 15,1-2-80-15,1-1-16 0,1 0-9712 0,1 0-1952 0</inkml:trace>
  <inkml:trace contextRef="#ctx0" brushRef="#br0" timeOffset="8034.5">9936 7787 19343 0,'0'0'848'0,"5"2"192"0,0-2-832 0,2 0-208 0,0-2 0 0,1 0 0 16,-1-1 1984-16,3 0 368 0,-1 0 64 0,0-1 16 0,0-1-1408 0,0 0-256 15,2 0-64-15,-1-1-16 0,-1-1-304 0,-1-1-64 16,0-1-16-16,-1 1 0 0,-1 0-112 0,-1 0 0 16,-2 0-16-16,-1 0 0 0,-1 3 16 0,-1-1 16 15,-2 0 0-15,-1 1 0 0,3 5 384 0,-6-3 80 16,-2 0 16-16,-1 2 0 0,0 2 352 0,0 4 80 16,-1 0 16-16,1 2 0 0,0 0-240 0,3 1-32 15,-1 1-16-15,2-1 0 0,0 1-192 0,3 1-32 0,2 0-16 0,2-1 0 16,1 1-320-16,3 0-64 15,2-3-16-15,2 0 0 0,2-1-208 0,2-3 0 0,0-2 0 16,3-1 0-16,-1-1 0 0,1-2 0 0,1-3 0 16,0 0 0-1,1-1-2432-15,1 1-368 0</inkml:trace>
  <inkml:trace contextRef="#ctx0" brushRef="#br0" timeOffset="8873.72">12034 7368 12895 0,'-3'-11'576'16,"3"11"112"-16,0 0-560 0,0 0-128 0,0 0 0 0,0 0 0 0,0 0 3616 0,0 0 688 15,0 0 144-15,4 6 32 0,1 2-2304 0,3 2-448 16,2 2-80-16,1 0-32 0,2 5 48 0,0 1 0 16,1 3 0-16,2 2 0 0,1 3-496 0,3 0-80 15,0 1-32-15,4-1 0 0,0 0-240 0,3 1-48 0,0-3-16 0,1 1 0 16,3-1-272-16,-2 1-48 0,0-1-16 0,2 1 0 15,-3-5-240-15,0 2-48 16,1-2-128-16,-2 1 192 0,1-3-192 0,0 0 0 16,-2-2 0-16,0 0 0 0,-1-2 128 0,-3-1-128 0,-5 0 0 0,0 0 0 15,-2-1 160-15,-2-3-160 16,-2 1 160-16,-1-1-160 0,-4-2 176 0,-1-1-176 0,-2-1 192 0,0-1-192 0,-3-4 176 16,1 6-176-16,-1 0 160 15,0 0-160-15,0 0 0 0,-1-1 0 16,1-5 0-16,0 0 0 15,-1 5-1152-15,1-5-208 0,0 0-48 0,0 0-16 0,-3 4-1584 0,3-4-304 16,-3 4-64-16</inkml:trace>
  <inkml:trace contextRef="#ctx0" brushRef="#br0" timeOffset="9655.98">13009 7465 12895 0,'0'0'576'16,"-2"-5"112"-16,2 5-560 0,-5-1-128 0,-1 2 0 0,-1 2 0 0,-1 2 0 16,-1 0 0-16,1 1 0 0,-1 0 4704 0,0 2 912 15,0 0 176-15,-1 1 32 0,1 0-3824 0,1-1-768 0,2 0-144 0,0 0-48 16,0 0-224-16,2-1-48 0,1 0-16 0,2-1 0 15,0 0-304-15,2 0-64 16,2 0-16-16,2-1 0 0,1-1-368 0,1 0 0 16,0-1 0-16,0-1 0 0,0 1 0 0,0 0 0 0,0-1 0 0,0 2 0 15,0 1 0-15,-2 1 0 16,-3 1 0-16,1-2 0 0,-3-5 144 0,2 5-144 0,-2 2 192 0,-2-2-192 16,2-5 448-16,-3 5-32 15,-3 0 0-15,-1 0 0 0,-1 0-96 0,1-1 0 0,-2-2-16 16,1-2 0-16,-1 1-176 0,1 0-128 0,2-1 144 0,0 0-144 15,1-2 0-15,5 2-288 0,0 0 32 0,0-4 16 16,2-1-1904 0,1-1-384-16,2 0-80 0,1-1-8864 0,2 1-1776 0</inkml:trace>
  <inkml:trace contextRef="#ctx0" brushRef="#br0" timeOffset="10164.68">13060 7537 6447 0,'0'0'272'0,"0"0"80"0,0 0-352 0,0 0 0 15,0 0 0-15,-3 4 0 0,0 0 6256 0,1 1 1168 16,2-5 256-16,0 0 32 0,0 5-5344 0,0 1-1088 16,0 0-192-16,0-1-64 0,1 1-512 0,-1-1-128 15,0-5 0-15,2 6-16 0,-2-6-192 0,4 6-48 0,-4-6 0 16,5 5 0-16,-5-5-128 0,6 3 192 0,-6-3-192 0,7 2 192 16,-7-2 0-16,7-4 0 15,-1 0 0-15,-1-1 0 0,-1-2 48 0,1 0 16 16,0-2 0-16,0 2 0 0,-1-2 0 0,1 0 16 15,0 1 0-15,0 0 0 0,0 3-112 0,-1-2-32 0,1 1 0 0,1 1 0 0,-2 0-128 16,1 2 128-16,-1 2-128 0,-4 1 128 16,0 0-128-16,5 2 192 0,0 1-192 0,-1 2 192 15,-1-1-192-15,-1 2 192 0,0 1-192 16,0-2 192-16,0 1-192 0,0 0 128 0,1-1-128 16,-3-5 128-16,0 0-128 0,0 0 0 0,0 0 0 0,0 0 0 0,0 0 0 0,5 3 0 15,0-1 0 1,0-2 0-16,0-3 0 0,1-1 0 0,0-2 0 0,-1-1 0 15,1 0 0-15,1-3 0 16,0 0 0-16,0 2 0 0,1-1-128 0,-2 3 128 0,0 0-160 0,0 1 160 16,-1 0-208-16,1 2 48 0,-6 3 16 0,0 0 0 15,0 0 144-15,0 0 0 0,3 4 0 0,0 1 0 16,-2 1 0-16,0 1 0 0,-2 3 0 0,1 1 0 16,-2 1 0-16,0-1 0 0,0-1 0 0,0 0 128 0,0-1-128 15,1-1 0-15,1-1 0 0,1-1 0 0,-1-6 0 0,3 5 0 16,-3-5-160-16,5 1 160 15,1-1-944-15,1-1-80 0,-1-1 0 0,1-1-16 16,1-3-496-16,0 1-112 0,0-1-16 0,0-3 0 16,-2 0-144-16,3 0-48 0,0 0 0 0,-1-1-6960 15,0 1-1392-15</inkml:trace>
  <inkml:trace contextRef="#ctx0" brushRef="#br0" timeOffset="10436.07">13450 7448 7359 0,'0'0'320'0,"0"0"80"0,0 0-400 0,0 0 0 15,-2-5 0-15,2 5 0 16,-3 0 4112-16,-1 1 752 0,-1 1 128 0,0 2 48 15,0 1-2368-15,-2 3-480 0,1-2-80 0,-1 6-32 0,2-1-1664 0,0 0-416 0,1-1 0 16,2 0 1632-16,0-3 240 0,1 1 48 0,1-2 16 16,0-6-1520-16,0 0-416 15,4 6 128-15,4-6-128 0,-1-3 0 16,3-1 0-16,0-2 0 0,-2-2-128 0,1 0-96 16,-2-2-16-16,2-1 0 15,0-1-464-15,0 2-80 0,-2 0-32 0,-1 1 0 16,-1 1-80-16,0 3 0 0,-2 1-16 0,-3 4 0 0,0 0 624 0,0 0 128 15,0 0 32-15,0 7 0 0,-1 2 560 0,0 1 112 0,0 2 32 0,0 0 0 16,-1 2 176-16,1 0 32 0,0-2 16 0,1-1 0 16,1 1-480-16,1-3-112 0,2-2-16 0,0 0 0 15,1-2-192-15,0-1 0 0,0-4-144 0,1 0 144 32,0-2-1904-32,-1-1-272 0,3-2-64 0</inkml:trace>
  <inkml:trace contextRef="#ctx0" brushRef="#br0" timeOffset="10627.54">13698 7318 29135 0,'0'0'1280'0,"0"0"288"0,0 0-1248 0,0 0-320 0,-5 5 0 0,2 1 0 0,-1 1 1872 0,0 2 320 16,1 0 64-16,0 2 16 0,1 2-1056 0,1 1-192 16,0 0-64-16,0 1 0 0,1 0-480 0,0-1-96 15,0 2-32-15,1 3 0 0,2-1-352 0,0-2 128 16,1-3-128-16,0-3 0 15,0-1-1088-15,1-3-272 0,1-2-64 0,1-3-10208 16,-2-2-2032-16</inkml:trace>
  <inkml:trace contextRef="#ctx0" brushRef="#br0" timeOffset="10783.52">13904 7268 9215 0,'-5'13'816'0,"3"-5"-656"16,-2-1-160-16,0 2 0 0,0 3 5632 0,-1 0 1088 0,0-1 208 15,-1 0 48-15,1 3-4320 0,1 2-864 16,1-3-192-16,1 3-16 0,0-1-992 0,1 0-192 0,1-2-32 0,0 2-16 16,0-2-352-16,1-1-288 15,1-1 48-15,0-1-17888 0</inkml:trace>
  <inkml:trace contextRef="#ctx0" brushRef="#br0" timeOffset="15305.3">9066 9143 19455 0,'0'0'864'0,"0"0"176"0,5-1-832 0,-5 1-208 16,0 0 0-16,0 0 0 0,0 0 1616 0,0 0 288 15,0 0 48-15,0 0 16 0,0 0-256 0,0 0-48 0,0 0-16 0,0 0 0 16,-7-3-192-16,0 2-48 16,-1 2 0-16,0 1 0 0,-3-1-256 0,1 3-64 15,-2-2-16-15,-2 0 0 0,-1 0-864 16,0 0-208-16,2-1 0 0,0 1 960 0,1-1 160 15,1-1 32-15,1 1 0 0,-1-1-784 0,3 0-160 16,-1 0-16-16,2 0-16 0,0 0-176 0,2-1 128 0,5 1-128 0,-6 1 128 16,6-1-128-16,0 0 0 15,0 0 0-15,0 0 0 0,0 0 0 0,0 0 0 0,0 0 0 0,0 0 0 16,0 0 0-16,0 0 0 16,0 0 0-16,0 0 0 0,0 0 0 0,0 0 0 0,0 0 0 15,0 0 0-15,0 0 0 0,0 0 0 0,0 0 0 0,0 0 0 16,0 0 0-16,0 0 0 0,0-4 0 15,0 1 0-15,0 3 0 0,1-4 0 0,-1 0 0 0,0-1 0 16,0 0 0-16,0-1 0 0,1-1 0 16,-1-1 0-16,-1 0 0 0,1-3 0 0,0-2 0 0,0 0 0 15,0 1 0-15,1-2 0 0,1-1 0 0,-2 1 0 0,-1-3 0 0,0-1 0 16,-1-2 0-16,-1-1 0 16,0-1 0-16,-1-2 0 0,-1 1 0 0,1 1 0 0,0 1 0 0,1-1 128 15,-1 3-128-15,0 0 0 0,1-2 0 0,0 2 0 16,1 1 128-16,-1 0-128 0,1 0 0 0,1 3 0 15,0 0 0-15,0 1 0 16,0 1 0-16,1-1 0 0,0 3 0 0,0 2 0 0,-1-1 0 0,1 2 0 16,0 0 0-16,0 3 0 0,0-1 0 0,0 6 0 15,0 0 0-15,0 0 0 0,1-5 0 0,-1 5 0 16,0 0 0-16,0 0 0 0,0 0-128 0,0 0 128 16,0 0 0-16,0 0 0 0,0 0 0 0,6 0 0 15,-6 0 0-15,7 0 0 0,1 0-128 0,-1 0 128 16,0 0 0-16,2 0 0 0,0-1 0 0,0 0 0 15,-2 0 0-15,1-1 0 0,1-1 0 0,1 0 0 16,-2 1 0-16,1 1 0 0,-1-1 0 0,1 0 0 16,-1 0 0-16,1 1 0 0,-2-3-160 0,-1 3 160 0,1 1-208 0,-7 0 80 31,0 0-2688-31,0 0-544 0,0 0-96 0,0 0-32 0</inkml:trace>
  <inkml:trace contextRef="#ctx0" brushRef="#br0" timeOffset="16062.84">9179 8659 14735 0,'0'0'1312'0,"0"0"-1056"0,0 0-256 0,0 0 0 16,0 0 2864-16,0 0 512 0,0 0 96 0,0 0 32 15,0 0-1456-15,5 2-272 0,-5-2-64 0,4 4-16 16,0 0-576-16,1 0-112 0,0 1-32 0,0 1 0 16,0 1-384-16,1 1-80 0,-1 1 0 0,2 0-16 15,0 0-240-15,1 1-32 0,-2 0-16 0,1 0 0 0,0-1-48 0,-1 0-16 16,1 0 0-16,-1-2 0 0,0 1-144 15,0-2 192-15,0 1-192 0,-1-2 192 16,-2-1-64-16,1-2 0 0,-4-2 0 0,0 0 0 0,0 0-128 0,0 0 192 16,0 0-192-16,0 0 192 15,7 0-192-15,-7 0 160 0,0 0-160 0,0 0 160 0,6-4-160 0,-1 1 128 16,-2-2-128-16,0 0 128 0,0 1-128 0,0 0 0 16,-1-2 0-16,1 0 0 0,-1 0 128 0,1 1-128 15,-1 1 0-15,1 0 128 0,-1-1-128 0,1 0 0 16,1 0 0-16,0-2 0 0,0-1 0 0,1 0 0 15,0-3 128-15,1 1-128 0,-2-1 0 0,0-2 0 16,1 3 0-16,0 2 0 0,0-2 0 0,1 1 0 16,-1 0 0-16,0 1 0 0,0 2 0 0,-2 2 0 0,0 0 0 0,-3 4 0 31,0 0-1104-31,0 0-160 0,0 0-16 0,0 0-10368 16,0 4-2080-16</inkml:trace>
  <inkml:trace contextRef="#ctx0" brushRef="#br0" timeOffset="16337.09">9310 8841 13823 0,'0'0'608'0,"0"0"128"0,0 0-592 0,0 0-144 0,0 0 0 0,0 0 0 15,0 0 3120-15,0 0 592 0,0 0 112 0,0 6 16 16,1-1-2176-16,-1 1-448 0,0 1-96 0,2 3-16 0,0 0-880 15,-1-1-224-15,1 1 0 16,-1 1 1120-16,1 0 176 0,0-2 48 0,0 1 0 0,-1 0-560 0,1 0-96 16,1 0-32-16,-2 2 0 0,0 0-528 15,0-2-128-15,0-1 0 0,0-1 528 0,-1-1 80 16,0 0 16-16,0-1 0 0,0-1-496 16,0-5-128-16,0 0 0 0,0 0 0 0</inkml:trace>
  <inkml:trace contextRef="#ctx0" brushRef="#br0" timeOffset="16612.16">9563 9106 21183 0,'2'-6'1888'31,"1"-1"-1504"-31,1-2-384 0,-1 1 0 0,1-1 3008 0,1 2 544 0,0-1 96 0,-1 0 32 16,0-1-2016-16,0 0-416 0,1 0-80 15,1 0-16-15,-1 0-752 0,-2-1-144 0,1 1-48 0,0 1 0 0,0-2-208 16,1 1 0-16,0 0-144 0,-1 1-17280 15</inkml:trace>
  <inkml:trace contextRef="#ctx0" brushRef="#br0" timeOffset="17189.62">9890 9011 26543 0,'5'-12'1168'0,"-5"12"256"0,0 0-1136 0,0 0-288 0,0-7 0 15,1 0 0-15,1 1 1472 0,0 0 224 16,-1-3 48-16,2 0 16 0,-1-1-816 0,0-1-176 15,0 0-16-15,2-5-16 0,0-1-592 0,0 2-144 0,1-1 0 16,-3 0 176-16,1-1 0 0,-1 1 0 0,0-1 0 16,0 1-176-16,-1 1 0 0,1 0 0 15,-2 1 128-15,0 1-128 0,0 4 0 0,0-1 0 0,0 5 0 16,0 5 128-16,0 0-128 0,0 0 0 16,0 0 128-16,0 0-128 0,0 0 128 0,3 6-128 0,1 2 128 15,1 0 48-15,0 2 0 0,0 0 0 0,1 3 0 0,0-1 16 0,2 4 16 16,-1 0 0-16,2-1 0 0,-1 1-64 15,0 1-16-15,-1-4 0 0,2 2 0 16,1 0 448-16,0-2 64 0,-2 0 32 0,1-1 0 16,0-2-112-16,0-3-32 0,-1-1 0 0,1-2 0 0,-1-3-336 15,-1 0-64-15,-1-1 0 0,0-1-128 0,0-2 256 0,-1-2-64 16,0-2-16-16,-1 0 0 0,0-4 80 0,-1 0 32 16,1-1 0-16,0 1 0 0,0-4-32 0,-1-1 0 15,-1 2 0-15,0-1 0 0,-1-3-256 0,0 2 160 16,1-1-160-16,0 0 128 0,-1-2-128 0,-1 1 0 15,2 1 0-15,0 1 0 0,0 0 0 0,0 4 0 16,-2 4 0-16,1 0 0 0,-1 1 0 0,0 0 0 16,-1 4 0-16,1 3 0 0,0 0 0 0,0-4-224 15,-2-1 32-15,0 2 0 16,2 3-1760-16,0 0-352 0,-2-2-64 0,2 2-15472 0</inkml:trace>
  <inkml:trace contextRef="#ctx0" brushRef="#br0" timeOffset="17682.29">10308 8532 17503 0,'0'0'768'0,"0"0"176"0,6-5-752 0,0 1-192 0,-1 0 0 0,1 2 0 15,2 0 3456-15,0 0 640 0,1 0 144 0,1 1 32 0,-1 0-2704 0,1 1-544 16,1-1-96-16,-1 1-32 0,-1 0-368 0,2 0-80 16,-1 1 0-16,1 0-16 0,0-2-288 0,0 1-144 15,0 0 160-15,-1 0-160 0,-1 0 128 0,-1 1-128 0,0 1 0 0,-1 1 144 32,-1 1 96-32,0 0 16 0,-6-4 0 0,6 5 0 15,0 2 352-15,0-1 80 0,-2 2 16 0,1 2 0 0,-1-1-144 0,0 1-32 16,-1 0 0-16,2 2 0 0,0 2-208 0,-1-2-64 15,0 3 0-15,1 0 0 0,0-1-64 0,0 2 0 16,-2 0-16-16,2-1 0 0,0 1-176 0,0-2 128 16,0-1-128-16,1 4 128 0,0-5-128 0,0-1 0 15,0-1 0-15,1 0 0 0,0 0 0 0,-1-1 0 0,-1-2 0 16,0-1 0-16,1 5 0 0,-1 1 0 0,-1-2 0 0,-2-2 0 16,-2 2 0-16,0 0 128 15,-1-1-128-15,-2-1 0 0,-2-3 352 0,-2 2-16 0,-1 1 0 16,0 0 0-16,-2-2 240 0,-2-3 64 0,-1-2 0 15,0 0 0-15,-2 0-176 0,0-1-16 0,2 0-16 0,0 0 0 0,2 0-208 0,0 0-32 32,0-1-16-32,1-1 0 0,0 2-176 0,2-2 0 15,2 0 0-15,0 1 0 16,0-2-608-16,1 1-160 0,5 2-16 0,-3-3-13888 0,1-2-2784 0</inkml:trace>
  <inkml:trace contextRef="#ctx0" brushRef="#br0" timeOffset="18793.21">12727 8788 25503 0,'0'0'1136'0,"0"0"224"0,0 0-1088 0,-1 5-272 15,-1 1 0-15,-1-1 0 0,0 1 1600 0,0-1 272 0,0-3 48 0,-1 1 16 16,0-1-656-16,0-1-128 0,-2 1-16 0,-1-2-16 15,-1 1-336-15,-1 0-64 0,-2 0-16 0,0 1 0 16,-2-1-80-16,0 0-32 0,1 0 0 0,-4-1 0 16,1-1-160-16,2 0-48 15,-2-2 0-15,1 0 0 0,2-4-80 0,1 2-32 0,-2 0 0 0,2 1 0 16,1 1-96-16,3 0-32 0,-1 1 0 0,1 0 0 0,1 1-144 0,6 1 128 16,0 0-128-16,0 0 128 15,0 0-128-15,0 0 0 0,0 0 0 0,0 0 0 16,0 0 0-16,0 0 0 0,0 0 0 15,0 0 0-15,0 0 0 0,0 0 0 0,0 0 0 0,0 0 0 16,0 0 0-16,0 0 0 0,0 0 0 0,0 0 0 0,0 0 0 0,0 0 0 16,1-5 0-16,1 0 0 0,-1-2 0 0,0 1 0 15,0 1 0-15,0-3 0 0,0-1 0 16,-1-1 0-16,-1-3 0 0,0 2 0 0,1-1 0 0,-2-2 0 16,-2-3 160-16,0 1-160 0,-1-1 0 15,-1 0 0-15,0 0 0 0,-3-1 0 0,-1 3 0 0,0-2 0 16,0-3 0-16,-1 0 0 0,0 0 0 0,0 1 0 15,1-2 0-15,2 3 0 0,1 3 0 0,1 3 0 16,0 1 0-16,1-1 0 0,0 1 0 0,0 0 0 16,2 2 0-16,0 2 0 0,1-2 0 0,1 2 0 15,0 1 0-15,1 1 0 0,0 2 0 0,1-1 0 16,-1-1 0-16,2 1 0 0,-2 4 0 0,4-4-144 0,-1 0 144 0,2 1 0 16,0 0 0-16,1 0-128 15,1 0 128-15,0 1 0 0,1 0 0 0,1-1 0 0,2 2 0 16,2 0 0-16,0 0 0 0,0 0 0 0,1 1 0 0,1 0 176 15,-2 0-176-15,2 0 0 16,0-1 0-16,-2 0 128 0,1 1-128 0,-2 0 0 0,-1 0 0 0,4 1 0 31,-2 0-1984-31,0-1-320 0,-2-1-64 0,-1 0-14960 0</inkml:trace>
  <inkml:trace contextRef="#ctx0" brushRef="#br0" timeOffset="19279.09">12780 8356 17503 0,'0'0'1552'0,"0"0"-1232"16,0 0-320-16,0 0 0 0,0 0 2592 0,0 0 464 16,0 0 80-16,0 0 32 0,0 0-1376 0,0 0-288 15,6 0-48-15,-2 2-16 0,1 1-608 0,0 1-112 16,0 3-16-16,2 1-16 0,-1 0-304 0,0 2-48 15,0 0-16-15,-1 1 0 0,2 0-96 0,0-1-32 0,0 0 0 0,2-2 0 16,0-1 48-16,-1 0 0 16,1-1 0-16,-1 0 0 0,0-2 96 0,0-1 32 15,-3-2 0-15,2 0 0 0,-1 0 64 0,0-1 16 0,0-1 0 0,0-2 0 16,0-4-128-16,-1 1 0 16,0-1-16-16,0 0 0 0,0-2-160 0,0 0-16 15,0-3-128-15,1-1 192 0,0 0-192 0,0-1 0 0,-3 1 0 0,1-4 0 16,1 0 128-16,0-1-128 0,0 1 0 0,-1 0 0 0,0 0 0 0,0 2 0 15,-2 1 0-15,0 2 0 0,-1 3-192 0,-2 1-16 16,1 2-16-16,0 6 0 16,-2-4-1984-16,2 4-400 0,-4 0-80 15</inkml:trace>
  <inkml:trace contextRef="#ctx0" brushRef="#br0" timeOffset="19627.97">12970 8549 8287 0,'0'-2'736'0,"0"-1"-592"0,0-1-144 15,-1 2 0-15,2 0 4848 0,-2-1 928 0,1 0 192 0,0 0 48 0,1 1-3328 0,-1 2-640 16,0 0-144 0,0 0-32-16,0 0-752 0,0 0-160 0,0 0-16 0,0 0-16 15,0 10-528-15,0 1-96 0,1 2-32 0,-1-1 0 0,1 1-80 0,-1 1-32 16,0 2 0-16,0-3 0 16,0 3-160-16,0-1 160 0,0 0-160 15,1 0 160-15,-1-2-160 0,1 0 0 0,0-3 0 0,1 4 0 16,-1-4 0-16,1-2-176 0,0-2 16 0,-2-6 0 0,0 0 160 15</inkml:trace>
  <inkml:trace contextRef="#ctx0" brushRef="#br0" timeOffset="19849.78">13150 8859 15663 0,'0'0'1392'16,"0"0"-1120"-16,0 0-272 0,5-4 0 0,-1 1 4256 0,1-1 800 15,-1 0 144-15,1-2 48 0,0-1-3008 0,1-1-576 0,-1 0-128 0,2-3-32 16,-1 2-832-16,0-2-160 0,1 0-48 0,0-1 0 16,-1 0-336-16,-1-1-128 0,0 1 0 15,1 2 0 1,-1 0-2128-16,-1 2-528 0</inkml:trace>
  <inkml:trace contextRef="#ctx0" brushRef="#br0" timeOffset="20378.2">13520 8703 27119 0,'0'0'1200'0,"0"0"256"0,3-4-1168 0,0-2-288 16,0 0 0-16,0-1 0 0,0-2 1792 0,-1 0 320 16,0-1 48-16,1-1 16 0,0-1-960 0,1 2-192 15,-2-4-48-15,0 1 0 0,0 1-608 0,0-2-128 16,1-3-32-16,-1 1 0 0,1 0-208 0,-1-2 0 15,0 6 0-15,1-2 0 0,-1 0 0 0,0 0 0 16,0 0 0-16,0 2 0 0,0 2 0 0,0 2 0 16,0 1 0-16,0 0 0 0,1 2 0 0,-3 5 0 15,0 0 0-15,4 6 0 0,-1 1 176 0,0 3-176 16,1 1 192-16,0 3-192 0,2 2 128 0,-1 1-128 16,-1 1 0-16,2-2 0 0,1 0 0 0,0 0 0 15,-1-3 0-15,1 0 0 0,1 0 0 0,-1-1 0 16,2-2 0-16,0-1 0 0,1-1 0 0,0-1 0 0,-2-4 0 0,1 0 0 15,0-4 192-15,1-3-192 16,-1 0 192-16,-2-2-192 0,2-1 352 0,0 3-32 0,0 0-16 0,1-2 0 16,-2-1 80-16,1-3 32 0,0-2 0 15,-1-2 0-15,-3 0-176 0,0-4-48 0,-1 1 0 0,-1-1 0 16,0-1-192-16,-1 1 144 0,-1 2-144 0,0 0 128 16,1-3-128-16,-1 1 0 0,0 3 0 0,0-1 0 15,0 1 0-15,-1 4 0 0,0-2 0 0,-1 0 0 31,-1 3-1136-31,0 3-256 0,-1 1-48 0,3 6-10592 0,0 0-2128 0</inkml:trace>
  <inkml:trace contextRef="#ctx0" brushRef="#br0" timeOffset="20868.87">14115 8189 20271 0,'0'0'1792'0,"0"0"-1424"16,0 0-368-16,6 3 0 0,0 1 2800 0,1-4 480 15,1 1 112-15,0-1 0 0,-1-1-2096 0,2 1-416 0,-1 0-96 16,2-2-16-16,0 1-576 0,1 0-192 0,3 0 128 15,-1-3-128-15,0-2 0 0,-1 0 0 16,-1 3 0-16,1 2 0 0,-3 0 0 0,1 5 0 16,-2-1 0-16,-2 3 0 0,1 0 336 0,-1 2-32 0,-3-1-16 15,0 2 0-15,1 0 576 0,-1 2 112 0,-1 2 32 0,0 2 0 16,1 2-352-16,-2 1-64 16,0 2-16-16,0-4 0 0,1 1-128 0,0 0-48 15,1-1 0-15,1 0 0 0,1 3-112 0,0 0-32 16,-1-3 0-16,1 1 0 0,1-1-256 0,-1-2 0 0,0-2 128 0,0 0-128 15,-1-1 0-15,0-2 0 0,-1 0 0 0,0-1 0 16,-2-1 128-16,0 0-128 0,-1-1 0 0,0 2 0 0,0-2 272 0,-2 2-48 16,-2-1-16-16,-1 1 0 15,-3 0 464-15,-2-2 96 0,-2 0 0 0,1 1 16 0,-4 1-48 0,-1-1-16 16,1 0 0-16,-2 0 0 16,-1-2-272-16,1 1-48 0,2-1-16 0,2 0 0 0,-4-1-192 15,2-1-64-15,5 0 0 0,1-1 0 0,2-2-272 16,7 0-64-16,0 0-16 0,0 0 0 15,-4-5-2080-15,4 5-400 0,-1-5-96 0</inkml:trace>
  <inkml:trace contextRef="#ctx0" brushRef="#br0" timeOffset="28461.15">8341 9592 8287 0,'14'37'736'0,"-14"-37"-592"0,0 0-144 0,0 0 0 0,0 0 3168 0,0 0 608 16,0 0 112-16,-4 2 16 0,-1 1-2096 0,1 1-416 16,-2 0-96-16,0 2-16 0,1 1-144 0,0 1-48 15,-1 2 0-15,0-1 0 0,1 2 64 0,0 1 16 16,0 0 0-16,1 1 0 0,1 2-192 0,0 0-32 15,1-2-16-15,0 3 0 0,-2 1-352 0,3-2-80 16,3-1-16-16,1 1 0 0,0-2-208 0,1 0-32 16,1-2-16-16,2-2 0 0,0-2-224 0,3-2 0 15,2-1 128-15,1-2-128 0,-1-3 0 0,2-1 0 16,0-3 0-16,0-2 0 0,2-2 160 0,-1-1-160 0,-2-1 160 16,0 0-160-16,-4 1 144 0,-2-1-144 15,0-1 128-15,-1 1-128 0,1-1 128 0,-2 0-128 16,-1-2 0-16,0 3 128 0,0-4-128 0,-2 2 0 0,-2 0 144 15,0-3-144-15,-1 3 128 0,-2 1-128 0,-2 3 160 0,0 0-160 16,0-1 384-16,-2 1-32 0,1 1 0 0,-2 0 0 16,-2-1-64-16,2 2-16 0,0 1 0 0,1 2 0 15,2 1-144-15,0 1-128 0,0-1 144 0,5 3-144 0,0 0 0 0,0 0 0 16,0 0 0-16,0 0 0 16,0 0-976-16,0 0-240 0,0 0-64 15,0 0-11216-15,6 3-2256 0</inkml:trace>
  <inkml:trace contextRef="#ctx0" brushRef="#br0" timeOffset="28649.6">8558 9832 30239 0,'0'0'1344'0,"0"0"256"0,0 0-1280 0,0 0-320 16,0 0 0-16,0 0 0 0,0 0 1216 0,0 0 160 15,0 0 32-15,2-6 16 0,0-1-960 0,1 2-192 16,0 1-32-16,0-1-7296 16,0 2-1456-16,-3 3-304 0</inkml:trace>
  <inkml:trace contextRef="#ctx0" brushRef="#br0" timeOffset="29167.81">8773 9593 14735 0,'0'0'1312'0,"0"0"-1056"0,0 0-256 0,7-2 0 0,-3-1 2064 0,2 1 368 15,1 0 64-15,-1 0 0 16,0 1-1536-16,1-2-304 0,0 2-64 0,-1 0-16 0,1-1-208 0,-1 0-48 16,0 0-16-16,-6 2 0 0,0 0-80 0,0 0-16 15,0 0 0-15,0 0 0 0,0 0 512 0,0 0 112 0,0 0 0 16,0 0 16-16,-7 2 240 16,-2 3 32-16,0 4 16 0,-2-2 0 0,-2-1 192 15,-1 3 32-15,0-1 16 0,-1 2 0 0,1 0-176 0,2 0-48 16,0 1 0-16,1 0 0 0,1-3-384 0,4 0-64 15,0 0-32-15,3 0 0 0,2-3-352 0,1-5-80 0,0 0-16 0,5 4 0 16,2 2-224-16,1-2 0 0,4-2 0 16,2 0 0-16,1 1 0 0,1-1 0 0,0 2 0 0,0 1 0 15,0-2 0-15,0 2 0 0,-2 0 0 0,1 5 0 0,-2-1 0 16,-5-1 0 0,0 2 0-16,-2-2 0 0,-2 1 224 15,-2 0-64-15,-2 0-16 0,-1 2 256 0,-2 0 48 0,-2-1 16 0,-6 3 0 16,1 0-464-1,-1-3 0-15,0-1 0 0,0-2 368 0,3-2-32 0,-2 0 0 16,-2-2 0-16,1-1-336 0,3-1 0 0,0-2 0 16,3-1 0-16,2-1 0 0,3 3-15072 15,2-5-2816-15</inkml:trace>
  <inkml:trace contextRef="#ctx0" brushRef="#br0" timeOffset="29809.59">9340 9953 12895 0,'0'0'1152'0,"0"0"-928"0,0 0-224 15,5-7 0-15,1 1 5648 0,-2-2 1088 16,0 0 224-16,1 0 32 0,1 0-4608 0,-1 2-912 0,0-4-192 0,0 2-48 16,2 0-896-16,-1 1-176 15,-1-2-32-15,1 3-128 16,0 1-800-16,0 0-272 0,0 1-48 0,-1 1-16848 0</inkml:trace>
  <inkml:trace contextRef="#ctx0" brushRef="#br0" timeOffset="30430.41">9977 9598 26207 0,'1'-11'1152'0,"-1"11"256"0,0 0-1136 0,0 0-272 16,-4 5 0-16,1-2 0 0,-2-1 1792 0,0 2 320 16,-1 1 48-16,0 0 16 0,0 2-704 0,-1-1-128 0,-1 3-16 0,-1 3-16 15,1 0-288-15,0 2-48 0,0-2-16 0,2 2 0 0,0 1-128 0,1 0-16 16,1-1-16-16,2 1 0 15,3-1-224-15,0-1-32 16,2-1-16-16,2-1 0 0,1-3-272 0,3 0-64 0,1-1-16 0,2-2 0 16,2-2-176-16,1-1 0 0,0-1 0 15,1-2 128-15,0-2-128 0,1-2 0 0,-2-2 0 16,0-1 0-16,1-1 0 0,-4-2 0 0,0-1 0 0,-1 0 0 0,-1 1 0 16,-1 0 0-16,-2 1 0 0,-2 0 0 15,-1 1 0-15,-1-2 0 0,-1-2 0 0,-1 1 0 16,-1 1 176-16,-2 0-48 0,-1 0-128 0,-1 0 192 0,-1 2-192 0,-1 1 0 15,0 0 0-15,-1 1 0 16,-2 1 0-16,1 2 0 0,-1 0 0 0,1 3 0 0,0-1 0 0,2 1 0 16,-1 2 0-16,7-1 0 15,-4 2-1712-15,4-2-336 0,0 0-64 0,0 0-17152 0</inkml:trace>
  <inkml:trace contextRef="#ctx0" brushRef="#br0" timeOffset="30599.26">10256 9749 22111 0,'-1'6'1968'0,"-2"-1"-1584"16,3-5-384-16,0 0 0 0,0 0 2432 0,0 0 416 15,1-5 80-15,0-2 16 16,1 2-3248-16,0 0-640 0</inkml:trace>
  <inkml:trace contextRef="#ctx0" brushRef="#br0" timeOffset="31065.36">10402 9588 6447 0,'-9'9'272'0,"9"-9"80"0,-5-2-352 0,1 1 0 0,1-1 0 0,0 0 0 0,2-1 8064 15,0 0 1552-15,1 3 304 0,0 0 64 0,5-6-7184 16,1 1-1456-16,0 0-272 0,0 1-64 0,3 0-576 0,-1 2-112 16,2-3-32-16,0 2 0 0,1 0-288 0,-1 1 0 15,2 1 128-15,-1 1-128 16,-1 1 0-16,-1 3 0 0,1-2 0 0,-1 5 0 16,-2-2-208-16,-1 1 48 0,-1 1 16 0,0 0 0 15,-2-1 144-15,0 0 0 0,-2 2 0 0,-1-1 0 16,-1-2 0-16,-1 2 128 0,0 2-128 0,0-2 176 0,-1 2 304 0,-1-2 64 15,0 0 16-15,0 0 0 0,1-1 144 0,0 1 16 16,0-1 16-16,1-1 0 0,2-5-240 0,0 0-48 16,0 0-16-16,2 6 0 0,-2-6-288 0,0 0-144 0,6 3 160 0,0 1-160 15,1-1 0-15,0 1 0 16,1 0 0-16,0 1 0 0,1 1 0 0,-1-1 0 16,1-3 0-16,-2 2 0 0,0 0 0 0,-1 1 128 0,-2 0-128 15,-1 1 0-15,-1 1 0 0,-1-1 176 0,-1 3-176 0,-2 1 160 16,-2 1 272-16,-2-1 48 0,-3-2 16 15,1 0 0-15,0-1-32 0,-3 1 0 16,0-3 0-16,-1 0 0 0,1-2-272 0,0-1-48 0,-1-1-16 0,2-1 0 16,1 0-128-16,1-1 0 0,2-1 0 15,6 2 0-15,-4-3-960 0,4 3-160 16,0-7-32-16,3 2-15200 16,-3 5-3040-16</inkml:trace>
  <inkml:trace contextRef="#ctx0" brushRef="#br0" timeOffset="33611.43">12172 9479 7359 0,'0'0'656'0,"0"0"-528"0,0 0-128 0,0 0 0 15,0 0 4016-15,0 0 768 0,0 0 144 0,0 0 48 16,0 0-2192-16,0 0-432 0,0 0-96 0,0 0-16 15,0 0-384-15,0 0-96 0,1 15-16 0,5-12 0 16,-1 4-496-16,-1 1-96 0,-1 3-32 0,0 1 0 16,0 2-464-16,-1-1-80 0,0 3-32 0,1 0 0 15,0 3-544-15,-1-2 0 0,-1 0 0 16,0 1 336-16,0-2-32 0,0-2-16 0,0 0 0 0,-1 0-288 0,1-3 0 16,0-2 0-16,-1 0 0 0,0-1 0 0,-1-1 0 15,0-2 0-15,1-5-144 16,0 0-1120-16,0 0-208 0,0 0-64 0,0 0-11296 15,0 0-2272-15</inkml:trace>
  <inkml:trace contextRef="#ctx0" brushRef="#br0" timeOffset="33804.06">12430 9765 21183 0,'0'0'1888'0,"0"0"-1504"16,0 0-384-16,-3 1 0 0,0 3 3520 0,3-4 640 0,-3-2 128 0,1-1 32 16,0-2-2816-16,1 1-560 0,1 4-112 0,1-4-32 15,1 0-800-15,-2 4 0 0,3-4 0 0,0-1-17568 16</inkml:trace>
  <inkml:trace contextRef="#ctx0" brushRef="#br0" timeOffset="34306.75">12581 9565 10127 0,'0'0'896'0,"-1"-5"-704"0,1 5-192 16,-1-5 0-16,1 0 6064 0,2-1 1168 15,-1-3 256-15,2-2 32 0,2-1-5024 0,2 1-992 0,1-1-208 0,1 0-32 16,3 1-512-16,1 2-112 0,0-2 0 16,0 1-16-16,1 1-304 0,1 1-48 15,-1 4-16-15,1 1 0 0,-1 0-112 0,-1 2-16 0,2 1-128 0,-2 1 192 16,-1 2-192-16,-1 0 176 0,-1 2-176 0,0 2 160 16,-3 3 0-16,-2 2 0 0,0 1 0 0,-1 2 0 15,-2 2 224-15,-2-1 32 0,-1 2 16 0,-1 3 0 0,-3-2 160 0,0 1 48 16,-2-2 0-16,0 0 0 15,-2-2 16-15,-1 0 16 0,0-1 0 0,2-2 0 0,-1 0-112 0,0-2-32 16,0-1 0-16,1-1 0 0,2-3-144 0,0 0-48 16,0 0 0-16,2-2 0 0,4-4-128 0,0 0-16 15,0 0-16-15,0 0 0 0,0 0-176 0,0 0 128 16,0 0-128-16,7-1 128 0,1-2-128 0,0 1 0 16,3 2 0-16,1 0 0 0,3 0 0 0,-2 0 0 31,1 1 0-31,0 0 0 0,0 0 0 0,1 0 0 0,-2 0 0 0,-1 0 0 0,0 0 0 0,1 1 0 15,-2 1 128-15,-3 2-128 0,0-2 0 0,0 2 0 16,-1-1 0-16,0 1 0 0,-1 0 0 16,-1 0-176-16,0-3 48 0,-5-2 0 15,0 0-1216-15,0 0-256 0,7 1-32 0,-7-1-16 16,6-2-1792-16,0 1-352 0</inkml:trace>
  <inkml:trace contextRef="#ctx0" brushRef="#br0" timeOffset="34576.18">13264 9853 41871 0,'0'0'1856'0,"0"0"384"0,0-5-1792 0,1 0-448 16,0-1 0-16,1 1 0 0,-1 0 1792 0,1-1 288 0,1 0 48 0,0 1 16 0,0-2-1408 0,1 0-288 31,1-1-48-31,1 0-16 0,1 0-384 0,1 2 0 0,-2 0-224 0,0-1-14816 31,0 2-2976-31</inkml:trace>
  <inkml:trace contextRef="#ctx0" brushRef="#br0" timeOffset="36559.01">13915 9443 21183 0,'-2'4'1888'0,"-3"0"-1504"0,-1 0-384 0,3 15 0 0,-2-18 2656 0,5-1 464 0,0 0 80 0,0 0 32 0,0 0-1248 0,0 0-256 16,0 0-64-16,5-3 0 0,2-1-768 0,2-1-176 15,0 0-16-15,1 0-16 0,0 1-400 0,3 0-80 0,2 0-16 0,-1 2 0 16,2-1-192-16,0 1 128 16,-1 2-128-16,0-2 0 0,2 2 0 0,-3 2 128 15,-2-1-128-15,-2 3 0 0,-2 2 192 0,-4 1 0 16,-2 1 0-16,-3 1 0 0,-2 3 480 0,-1 1 96 16,-3-1 0-16,-2 1 16 0,-1-1-16 0,0 0-16 15,-1-1 0-15,-1 2 0 0,-1-2 16 0,1-1 0 0,1-2 0 0,0-1 0 16,2-1-192-16,1-1-48 0,2-1 0 15,6-4 0-15,0 0-272 0,0 0-48 0,0 0-16 16,0 0 0-16,4-3-192 0,2 1 0 0,3 0 0 0,1 0 0 16,1 1 0-16,-1 1 0 0,2 0 0 0,0 0 0 0,0 2 0 15,-1 1 0-15,1 2 0 0,-2-1 0 0,-1 1 0 16,-3 1 0-16,-1-1 0 0,-2 3 0 0,-2 1 0 0,-3 0 0 16,-1 0 0-16,-3-1 0 0,-1 0 208 15,-3 3-48-15,-1-3-16 0,-2 1 0 16,0-1-144-16,-2-1 0 0,-1-1 0 0,1-1 0 0,0-1 128 0,1-1-128 15,2 0 128-15,0-1-128 16,2-2 0-16,2-2 0 0,2 0 0 0,0 0 0 16,2-1-624-1,4 3-144-15,0 0-48 0,0 0 0 0,0 0-848 0,7-4-160 0,1 1-32 0,3 1-16 16,2-1-1408-16,2 1-288 0,0 0-48 0</inkml:trace>
  <inkml:trace contextRef="#ctx0" brushRef="#br0" timeOffset="36696.08">14204 9695 32655 0,'-1'10'1440'0,"1"-10"304"0,0 0-1392 0,0 0-352 16,-4 4 0-16,4-4 0 0,0 0 1600 0,-3 3 256 0,3-3 64 0,0 0 0 15,0 0-1312-15,0 0-256 0,0 0-48 0,0 0-16 16,0 0-2112-16,1-5-416 0</inkml:trace>
  <inkml:trace contextRef="#ctx0" brushRef="#br0" timeOffset="37196.65">14554 9455 18431 0,'0'0'816'0,"0"0"160"0,-1-4-784 0,1 4-192 0,0 0 0 0,0 0 0 15,-4-4 4704-15,1 1 896 0,-2 1 176 0,0 1 48 16,-2 1-3440-16,-2 1-672 0,-3 0-144 0,1 2-32 15,-2 2-496-15,-1 2-96 0,-1 1-32 0,-1 3 0 16,1 1-256-16,2 0-48 0,0-2-16 0,4 1 0 16,3-4-192-16,3 0-32 0,2 0-16 0,1 0 0 0,5 1-352 0,2-2 128 15,3 2-128-15,3-1 0 0,4 1 0 0,2-1 0 16,0 0 0-16,1 0 0 16,-2-1 0-16,1 1 0 0,-2 1 0 0,-3 0 0 0,-1 0-176 15,-3-1 0-15,-4 0 0 0,-1 0 0 16,-2 1 32-16,-3 0 0 0,-1 0 0 0,-2 2 0 15,-4-1 144-15,-1 1 0 0,-4 0 0 0,-5 3 0 16,1-4 0-16,-2 0 0 0,1-3 128 0,-2-2-128 0,2-3 256 16,1-1 0-16,2-1-16 0,2-1 0 0,4-1 80 0,2-4 0 15,2-1 16-15,3 0 0 0,2-2-336 0,3 1 128 16,4-1-128-16,2-3 0 0,2 1 0 0,1 2 0 0,1-4 0 0,1 1 0 16,1 0 0-16,-1 2 0 15,1-1 0-15,-1 1 0 0,-1 1 0 0,-2 3 0 0,-2-1 0 16,-1 1 0-16,-2-3 0 0,-3 1 0 0,-1-1 0 0,-2 1 0 15,-2-1 0-15,-2 0 0 0,1 1 0 0,-2-1 0 16,-1-1 0-16,-1 1 0 0,0 0 0 16,0 3 0-16,-1-3 0 0,0 2 0 0,1 1 0 15,-1 1 0-15,0 0-304 0,3 2 32 0,0-2 0 16,1 1 0 0,1 2-2096-16,2 3-432 0,2-6-80 0</inkml:trace>
  <inkml:trace contextRef="#ctx0" brushRef="#br1" timeOffset="61528.68">8340 10727 7359 0,'14'1'656'0,"-14"-1"-528"0,0 0-128 0,0 0 0 16,0 0 3024-16,3-4 576 0,-2-2 112 0,1 1 32 0,2-2-1920 0,0 1-384 31,-1 1-80-31,0-1-16 0,-1 1 0 0,0 1 0 0,-2 4 0 0,0 0 0 0,0 0 80 0,0 0 16 16,0 0 0-16,1 5 0 15,0 2-288-15,0 2-64 0,-1 4-16 0,0 2 0 16,0 2-352-16,0 3-64 0,-1 1-16 0,1 8 0 16,1-2-320-16,0 0-80 0,0-2-16 0,0 0 0 15,-1-1-96-15,1-2-128 0,0 0 176 0,0-3-176 16,1-1 144-16,0-2-144 0,-2-3 0 0,2-1 144 0,1-2-144 0,0-1 0 15,0-4 0-15,-3-5 0 16,0 0-320-16,0 0-112 0,6-3-16 16,-1-2 0-16,0-4-2240 0,-2-2-464 0,0-2-96 15</inkml:trace>
  <inkml:trace contextRef="#ctx0" brushRef="#br1" timeOffset="61856.16">8365 10709 21183 0,'0'0'1888'0,"-3"-2"-1504"16,0 0-384-16,0 1 0 0,3 1 2048 0,0 0 352 0,0 0 64 0,0-5 16 16,1 1-1200-16,1 0-224 15,0-1-48-15,2 0-16 0,2 1-544 0,0-1-96 16,1 0-32-16,0-2 0 0,4 1-192 0,0 1-128 0,1-1 160 0,-1 0-160 16,2 1 128-16,0 1-128 15,-1 1 0-15,1 1 144 0,0 2-144 0,1 1 0 16,-2 0 144-16,0 2-144 0,-1 1 160 0,-1 2-32 15,-3 3-128-15,-1 0 192 0,-2 2 416 0,-1 1 80 0,-1 1 16 0,-2 0 0 16,-2 2 128-16,-2 2 48 0,-1-3 0 0,-2 3 0 16,-3 4-240-16,-1 0-64 0,1-2 0 0,0-1 0 15,0-3-192-15,1-3-64 0,-1-1 0 0,0-1 0 16,1-2-144-16,2 0-48 0,0-5 0 0,3 0 0 16,4-3-128-16,0 0 0 0,0 0 0 0,0 0-176 15,0-4-656-15,2-2-128 0,0 0-16 0,2-1-16 16,2-2-2144-16,-1 2-416 15</inkml:trace>
  <inkml:trace contextRef="#ctx0" brushRef="#br1" timeOffset="62191.31">8651 10805 21183 0,'0'0'944'0,"0"0"192"0,0 0-912 0,0 0-224 15,-3 4 0-15,0 1 0 0,1 0 3152 0,1 0 592 0,1-5 112 0,0 7 32 16,2 1-2480-16,0 1-512 15,0 1-80-15,0 2-32 0,0 1-480 0,1-1-112 16,1 2 0-16,-1-1-16 0,-1 1-176 0,0-1 0 16,0-1 144-16,0 0-144 0,0 0 304 0,0-1-16 15,0-3 0-15,0 0 0 0,0 0 112 0,0-3 32 0,-2-5 0 0,0 0 0 16,0 0 48-16,0 0 16 0,0 0 0 0,0 0 0 16,0 0-16-16,2-5 0 0,2-4 0 0,0 0 0 15,-1 0-208-15,1-2-32 16,0 0-16-16,1 0 0 0,0 1-224 0,1-1 176 0,1 0-176 15,1 0 160-15,-1 0-160 0,1-1 0 0,0 1 0 0,0-1 0 16,1 2 0-16,-1 1 0 16,-1 1 0-16,1 1 0 0,1 1-144 0,-1 2-112 0,-1 1-32 0,0 1 0 31,1 1-1936-31,-1 0-384 0,0 1-80 0,0 1 0 16,-1 2-912-16,-1-2-176 0</inkml:trace>
  <inkml:trace contextRef="#ctx0" brushRef="#br1" timeOffset="62515.52">8902 10861 7359 0,'1'8'656'0,"0"-3"-528"0,-1-5-128 15,0 0 0-15,1 5 4880 0,1 1 944 0,-1 2 192 0,0-2 48 0,2-2-3312 16,-3-4-640-16,3 4-144 0,1 0-32 0,1-2-912 0,0 0-176 16,1 0-32-16,2 1-16 0,1-1-480 0,-2-1-80 15,-1 0-32-15,1-1 0 0,0-1-208 0,0-1 128 16,0-1-128-16,0 0 0 0,-2 0 0 0,0-1 128 16,0-1-128-16,-1 0 0 0,-1-1 0 0,-1 0-240 15,-1-1 48-15,-1 1 16 0,-2 0 176 0,-2 0-160 0,-1 0 160 0,-1 2-160 16,0-1 160-16,-2 3 0 15,-1 1 0-15,-1 4 128 0,0 0 256 0,1 2 48 16,-2 0 16-16,1 2 0 0,1 1 256 0,0 1 64 0,2 1 16 0,0 1 0 16,1 0-144-16,1-1-16 0,1-1-16 0,2 0 0 15,3 0-224-15,-1-1-64 0,1 2 0 16,2-3 0-16,3 1-320 0,0 0 0 0,0-3 0 0,2-2 128 16,3-1-128-16,2-1 0 15,1-2 0-15,1-1 0 16,3-3-528-16,0-1-32 0,-3 0 0 0,1 0 0 0,-1-1-1904 0,2-2-384 15,1-1-80-15,-1-2-8624 16,-1 0-1728-16</inkml:trace>
  <inkml:trace contextRef="#ctx0" brushRef="#br1" timeOffset="62847.5">9250 10729 9215 0,'0'0'816'0,"3"-6"-656"0,-2 0-160 0,1 2 0 16,0 0 3728-16,0 0 720 16,-2 4 144-16,0 0 16 0,0 0-1888 0,0 0-384 0,0 0-80 0,0 0-16 15,3 7-512-15,-2 1-128 0,-1 2 0 0,0 6-16 16,1 2-1264-16,1 0-320 0,0-3 0 15,0 2 1152-15,1-1 160 0,0 1 32 0,0-2 16 16,0-4-960-16,1 0-192 0,0 0-32 0,1 0-16 16,0-2-160-16,0-3 0 0,-2-1 0 15,-3-5 0-15,0 0 0 0,0 0 0 0,0 0 0 0,0 0 0 0,0 0-256 16,0 0 64-16,0 0 16 0,1-5-16 0,-2 1 0 16,-2-1 0-16,-1-1 0 0,-1 1 192 0,-1-1-160 15,-3 3 160-15,-1 1-160 0,0 0 160 0,-1 2 0 16,0 2 0-16,1 2 0 0,1 0 0 0,0 2 0 15,1 1 0-15,0-2 128 0,1 3 192 0,1 1 32 16,2-1 16-16,2 1 0 0,1-1-112 0,2-1 0 16,0-2-16-16,2 1 0 0,1-1-240 0,3-1 0 15,1-1 0-15,1-1 0 0,1-2 0 0,0-1 0 16,3-2 0-16,1-1 0 0,-1-1-304 0,1-1 0 16,-2 0 0-16,1-2 0 15,0 0-1232-15,1 0-240 0,-2 0-48 0,0 0-16 16,-1 0-880-16,1 2-176 0,-1-1-48 0</inkml:trace>
  <inkml:trace contextRef="#ctx0" brushRef="#br1" timeOffset="62965.15">9455 10871 7359 0,'0'0'656'16,"0"0"-528"-16,-1 7-128 0,0-1 0 0,0 1 5008 0,0 0 976 0,-2-1 192 15,2 1 32-15,0-1-3680 0,0 2-736 0,1 0-160 0,0-2-32 16,1 0-896-16,1-1-176 16,-2-5-32-16,4 6-16 0,0-3-480 0,-4-3 0 0,5 2 0 0,1-1-11072 31,-1-2-2128-31</inkml:trace>
  <inkml:trace contextRef="#ctx0" brushRef="#br1" timeOffset="63142.09">9531 10723 11967 0,'-2'2'1072'0,"-2"0"-864"0,4-2-208 0,-6 5 0 0,0 0 5712 0,1-1 1104 16,0 2 224-16,2-1 32 15,0 0-4688-15,1 0-928 0,2-5-192 0,-1 5-48 0,1-5-944 16,2 6-272-16,2-1 0 0,1 0 128 15,1-2-1440-15,2-2-288 0,0 1-64 0,2 0-16 16,2-4-880-16,1 1-160 0,0-1-32 0,-1 0-10464 0</inkml:trace>
  <inkml:trace contextRef="#ctx0" brushRef="#br1" timeOffset="63340.47">9671 10766 5519 0,'0'0'240'0,"0"0"64"0,0 0-304 0,5 0 0 16,-5 0 0-16,0 0 0 0,0 0 5152 0,0 0 976 0,0 0 192 0,0 0 32 16,0 0-3392-16,0 0-672 0,0 0-144 0,0 0-32 15,-6 4-640-15,0 1-128 0,-1 2-16 0,-1 2-16 16,0 0-240-16,1 2-48 15,-2 2-16-15,2-2 0 0,-1 2-272 0,1 1-48 0,-1-1-16 16,3 1 0-16,1-1-160 0,2 0-48 0,1 0 0 0,2-1 0 16,1 0-272-16,2-3-64 0,1 0-128 0,2-4 192 15,3 0-192-15,1-2 0 16,3-3 0-16,0-1 0 0,-1-2-480 0,2-1 16 0,-1-1 0 0,0-4 0 16,0 0-1776-16,0-1-368 0,0 1-64 0,-1-2-9648 31,1 1-1936-31</inkml:trace>
  <inkml:trace contextRef="#ctx0" brushRef="#br1" timeOffset="63503.95">9868 10717 25279 0,'0'0'1120'0,"0"0"224"0,0 0-1072 0,0 0-272 0,0 0 0 0,1 8 0 0,0 0 1920 0,0 1 336 0,0 1 64 0,0 2 16 16,1 1-928-16,-1 1-192 15,0 0-48-15,0 2 0 0,-1-1-672 0,0 0-144 16,-1 0-32-16,1-2 0 15,0 0-320-15,0-1 144 0,-1-2-144 0,-1-2 0 16,0 0-1664-16,0 0-448 0,-1 0-96 0</inkml:trace>
  <inkml:trace contextRef="#ctx0" brushRef="#br1" timeOffset="63655.31">9761 10915 19343 0,'0'0'848'0,"2"-4"192"0,0-1-832 0,3-2-208 0,2 0 0 0,2 1 0 15,1-1 4480-15,2 1 864 0,1 0 160 0,1 0 48 0,1 0-2976 16,0 2-592-16,0-1-112 0,-1 1-16 15,1 3-1120-15,0-1-224 0,0 2-32 0,2 0-16 16,0 2-464 0,-2-1 0-16,0 1 0 0,-3 0-2016 0,-1-1-496 15</inkml:trace>
  <inkml:trace contextRef="#ctx0" brushRef="#br1" timeOffset="64376.99">10400 10612 12895 0,'0'0'576'0,"0"0"112"0,1-5-560 15,1 2-128-15,0-1 0 0,-1-2 0 0,2 0 4096 0,-1 1 768 16,-2-1 176-16,3 1 16 15,-1-1-2672-15,1 1-528 0,-1-1-128 0,1 0 0 16,0 0-272-16,1 2-48 0,-4 4-16 0,3-2 0 0,-3 2-320 16,0 0-64-16,4 2-16 0,1 2 0 15,0 1-352-15,-1 1-64 0,0-1 0 0,1 1-16 0,0 2-240 16,0 4-64-16,0-1 0 0,1 1 0 16,0 2-128-16,0 0-128 0,-1 1 192 0,-1 1-192 15,2 0 144-15,-1-2-144 0,0-1 0 0,1-1 144 0,1-2-144 0,-2-3 0 16,0-2 0-16,0-1 0 0,1-3 0 0,0-1 0 15,-1-2 0-15,1-3 0 0,-1 1 128 0,0-2-128 16,0-4 128-16,-3 0-128 0,2 0 144 0,0 1-144 16,0-2 160-16,0 1-160 0,0-2 160 0,-1 2-160 15,0 0 160-15,1-1-160 0,0 1 128 0,0 1-128 16,1 1 0-16,-1 0 144 0,1 0-144 0,0 2 0 0,1-2 0 0,0 0 128 16,-1-1-128-16,1 0 0 15,0 1 0-15,-2 1 0 0,0 1 0 0,0 1 0 0,-4 5 0 0,0 0-176 31,0 0-256-31,0 0-48 0,0 0-16 0,0 0 0 0,0 0-1984 16,0 0-400-16,-1 6-64 0</inkml:trace>
  <inkml:trace contextRef="#ctx0" brushRef="#br1" timeOffset="64595.5">10556 10695 7359 0,'0'0'320'0,"0"0"80"0,0 0-400 0,0 0 0 0,0 0 0 0,0 0 0 15,0 0 7296-15,0 0 1392 0,0 0 272 0,0 0 48 0,0 9-6208 0,2-2-1248 16,-1 2-240-16,0 1-48 0,1 1-544 16,0 3-96-16,0 1-32 0,-2 1 0 0,-1 0-336 0,1 3-64 15,0 1 0-15,0-1-16 0,-2-1-176 0,1 1 128 16,0-1-128-16,0-3 128 16,0 0-128-16,1-1 0 0,0-2 0 0,1-1 0 31,-1-2-1072-31,1-2-288 0,-1-7-64 0,0 0-18208 0</inkml:trace>
  <inkml:trace contextRef="#ctx0" brushRef="#br1" timeOffset="65395.5">12277 10461 8287 0,'0'0'368'0,"3"-4"80"0,-3 4-448 0,0 0 0 0,3-3 0 0,-3 3 0 16,0 0 4896-16,0 0 896 0,3 0 176 0,1 2 48 0,0 1-3568 0,0 2-704 15,-1 2-144-15,0-1-16 0,0 5-400 0,1-1-80 16,0 0-16-16,-1 1 0 0,0 1-384 0,2 3-64 16,-1 2-32-16,0 0 0 0,-1 2-288 15,1 1-64-15,-1 1-16 0,1 1 0 0,-2-1-240 0,0-3 0 16,-1-1 128-16,1-2-128 0,-1-3 0 0,-1-1-128 15,0-2 128-15,0-1-208 16,0-2-1536-16,0-6-304 0,0 0-64 0,0 0-14560 16</inkml:trace>
  <inkml:trace contextRef="#ctx0" brushRef="#br1" timeOffset="65675">12294 10429 30687 0,'-7'5'1360'0,"7"-5"288"0,0 0-1328 0,0 0-320 16,0 0 0-16,0 0 0 0,0 0 1216 0,0 0 192 16,5-5 16-16,1-2 16 0,0 1-880 0,2 1-176 0,2 0-48 0,1 0 0 15,1-1-336-15,0 1 144 0,3 1-144 0,-1 0 0 0,-1 1 128 0,0 1-128 32,0 0 0-32,-2 1 0 0,0 1 0 0,-1 1 0 15,-2 0 0-15,-2 2 0 0,-1 2 304 0,-2 1-48 0,-3 2-16 0,-1 2 0 0,-3 3 496 0,-3 1 96 31,-2 3 32-31,0 2 0 0,-2-1-256 0,-1-1-48 0,-3-3-16 0,1-2 0 16,2-4-240-16,1 0-48 0,1-3-16 0,2 0 0 0,1-3-240 0,2-1-208 16,0-3 32-16,2-2 16 15,1-2 160-15</inkml:trace>
  <inkml:trace contextRef="#ctx0" brushRef="#br1" timeOffset="66142.12">12562 10641 16575 0,'-2'-11'736'0,"2"11"160"15,0 0-720-15,-1-5-176 0,0-1 0 0,1 6 0 0,0 0 3616 0,0 0 688 0,0 0 144 0,0 0 32 16,0 0-2576-16,0 0-512 16,0 0-112-16,-1 9 0 0,0 3-528 0,2-1-112 0,0 1 0 0,1 3-16 15,-1 2-240-15,0-3-32 0,1 1-16 0,0-1 0 0,0-1-96 0,1 1-32 0,0 0 0 0,0-2 0 31,1-3 0-31,-2 0 0 0,-1-2 0 0,-1-7 0 16,2 6 0-16,-2-6 0 0,0 0 0 0,0 0 0 0,0 0 96 16,4-3 16-16,-1-2 0 0,1-4 0 0,0-1-96 0,0-1-16 15,0 0 0-15,-1-2 0 16,1-3-48-16,0 1-16 0,0-1 0 0,1 2 0 16,1-2-144-16,0 2 160 0,0 1-160 0,0 2 160 15,-1-1-160-15,1 3 128 0,0 2-128 0,0 2 128 0,1 2-128 0,-1 1 0 0,-1 1 0 0,0 0 0 16,-1-1-224-16,2 2-80 15,0 0-16-15,-1 1 0 16,-5-1-2576-16,7 2-528 16,-1-1-96-16</inkml:trace>
  <inkml:trace contextRef="#ctx0" brushRef="#br1" timeOffset="66458.28">12798 10656 30111 0,'0'0'1344'0,"0"7"256"0,0-7-1280 0,0 0-320 15,2 6 0-15,-1 0 0 0,0 0 1744 0,-1-6 288 16,3 6 48-16,2-2 16 0,0 0-1040 0,1-2-208 15,0 0-32-15,0-2-16 0,1-3-560 0,1 0-112 16,0-1-128-16,1-1 176 0,0-1-176 0,-1 0 0 16,1 1 0-16,-1-2 0 0,0 0-144 0,-2 1-16 15,-1-1 0-15,-2-2 0 0,0 0-64 0,-1 1-16 0,-1 2 0 0,-2-1 0 16,-2-2 240-16,0 2 0 0,-3 2 0 0,-1 2 0 16,-1 1 0-16,-1 2 160 15,0 0-32-15,1 0 0 0,-2 2 576 0,0 2 128 16,-1 3 0-16,1 2 16 0,1 1 0 0,0 3 0 0,0 2 0 15,2-1 0-15,1 2-304 0,2 1-64 16,3-3-16-16,1 1 0 0,1-1-240 0,3-1-48 0,1-2-16 0,2 0 0 0,1-1-160 16,1-2 0-16,1-2 0 0,1 1 0 15,2-4 0-15,1 0-144 0,0-2 144 0,1-2-208 16,0-3-352 0,-1-2-64-16,-1-2-16 0,0-2 0 15,0-2-1792-15,0-1-352 0,0-1-80 0,-1-1-14480 0</inkml:trace>
  <inkml:trace contextRef="#ctx0" brushRef="#br1" timeOffset="66945.39">13149 10433 10127 0,'2'28'448'0,"-2"-28"96"0,2-11-544 0,-2 11 0 15,2 12 0-15,-1-3 0 0,-1-9 5312 0,0 0 960 16,1 4 192-16,2 1 48 0,-1 3-3776 0,0 0-752 16,-1 2-160-16,1 3-32 0,-1 0-576 0,1 1-112 0,1 1-16 0,0-1-16 15,1 2-512-15,-1 0-112 0,-1-2 0 0,1 1-16 16,1-1-192-16,0-1-48 0,-1-1 0 0,1-2 0 15,-2 0-192-15,1-4 128 0,-1 0-128 0,-2-6 0 16,0 0 128-16,0 0-128 0,0 0 0 0,0 0 0 16,0 0 0-16,-7-1 128 0,0-1-128 0,0-3 0 15,-2 1 0-15,-2 2 0 0,-1-2 0 16,0 1-160-16,-1 0 160 0,-1 1 0 0,-1 2-144 16,2 1 144-16,-1 1 0 0,0 2 0 0,0 1 0 0,2 1 0 15,2 1 0-15,1 1 0 16,2 0 0-16,2 0 128 0,2 1 160 0,2-1 32 0,1 0 0 0,2-1 0 15,2 0-144-15,2-1-32 0,3-1 0 0,2-2 0 16,3 0-144-16,0-3 0 0,2 0 0 0,1 0 0 0,0-3 0 16,2 2 0-16,0-3-144 0,-1 0 144 15,-1-2-432-15,0 0-16 0,1-1-16 16,-3 1 0-16,0 0-1584 16,0 1-304-16,-3-1-64 0,0-1-16 0,-1 1-256 0,-2 1-48 0,-2 1-16 15,-2 1 0 1,1 0-160-16,-6 3-32 0,0 0-16 0,0 0 0 0,0 0 1680 0,0 0 320 15,0 0 80-15,0 0 16 0,-3 5 3264 0,3-5 656 0,-3 5 128 0,3-5 16 0,0 0-624 0,0 0-128 16,0 0-16-16,-1 6-16 0,1-1-1232 0,0-5-240 16,1 7-48-16,-1-7-16 15,2 5-464-15,-2-5-96 0,0 0 0 0,4 3-16 0,-4-3-304 16,5 3 128-16,-5-3-128 0,6 1 0 16,-6-1-992-16,6-1-304 0,0-1-64 0</inkml:trace>
  <inkml:trace contextRef="#ctx0" brushRef="#br1" timeOffset="67098.02">13364 10554 21183 0,'-3'-6'1888'0,"3"6"-1504"0,0 0-384 0,0 0 0 16,-3-5 2256-16,3 5 384 0,0 0 80 16,0 0 16-16,0 0-1984 0,0 0-400 15,0 0-80-15,5 5-16 0,1-3-832 16,1 1-160-16,0-2-32 0</inkml:trace>
  <inkml:trace contextRef="#ctx0" brushRef="#br1" timeOffset="67340.2">13582 10522 6447 0,'0'0'576'0,"0"0"-576"0,0 0 0 0,0 0 0 16,0 0 4864-16,0 0 848 0,0 0 176 0,-3 4 48 16,-2-2-3056-16,1 1-592 0,-2 2-128 0,0 0-32 15,-1-2-448-15,-1 1-80 0,1 1-32 0,-1 2 0 16,-1 0-320-16,0 2-64 0,-1 1-16 0,1 2 0 15,0 0-464-15,1 2-80 0,0 2-32 0,2-3 0 16,2 3-272-16,1 0-48 0,2-2-16 0,2-1 0 16,1 2-992-16,2-4-208 0,2-2-32 0,2 1-16 0,0-3 1568 0,1-1 320 15,0-2 64-15,3-1 16 16,3-3-1120-16,-1-1-240 0,1-2-32 0,1-3-16 16,5-2-480-16,-1-3-112 0,-3 2 0 0,2-3-16 15,-2-2-1424-15,-2 0-288 0,0 0-48 0,-2-1-13504 0</inkml:trace>
  <inkml:trace contextRef="#ctx0" brushRef="#br1" timeOffset="67518.08">13774 10456 12895 0,'-4'15'576'0,"3"-9"112"0,0 1-560 0,0 2-128 16,0-2 0-16,-1 2 0 0,0 1 5056 0,1 2 960 0,0 3 208 15,-1-2 48-15,1-3-4192 0,1 1-832 0,0 0-160 0,0 0-48 16,0-1-720-16,0-1-128 0,0 1-48 0,0 4 0 15,1-4-144-15,-1 2 0 0,0-4-192 0,-1 0 192 32,1-2-2256-32,0-6-336 0</inkml:trace>
  <inkml:trace contextRef="#ctx0" brushRef="#br1" timeOffset="67659.23">13611 10640 23951 0,'4'0'2128'0,"1"-3"-1696"15,-1-3-432-15,2 5 0 16,1 4 3376-16,1-1 592 0,1-7 112 0,1 1 16 0,-1 1-2000 0,3 1-416 15,1 0-80-15,1 0 0 0,3-1-976 0,0 1-192 16,-1-3-48-16,2 1 0 0,1-1-384 0,-2-1 0 16,-2 0 0-16,-1 0-13632 15,0-2-2608-15</inkml:trace>
  <inkml:trace contextRef="#ctx0" brushRef="#br1" timeOffset="68433.23">14291 10716 24991 0,'0'0'1104'0,"0"0"240"0,0 0-1088 0,0 0-256 16,-2 6 0-16,1 0 0 0,1 0 1648 0,0-6 272 15,0 0 48-15,1 5 16 0,-1-5-544 0,0 0-96 0,0 0-32 0,0 0 0 16,0 0-448-16,0 0-96 16,7-1 0-16,0-2-16 0,-2-2-16 0,0-3 0 0,-1-3 0 0,0-3 0 15,0 0-112-15,-1-2-32 16,-2 0 0-16,1 0 0 0,-1-2-336 0,0 2-64 16,-1-2 0-16,-1 1-16 0,0 1-176 0,0 1 0 15,0 2 0-15,1 1 128 0,-3 0-128 0,1-1 0 0,1 3 144 16,0 4-144-16,1 1 0 0,0 5 0 0,0 0 0 0,0 0 0 15,0 0 0-15,0 0 0 16,4 7 0-16,1 2 0 0,1 2 0 0,1 1 0 16,0 1 0-16,1 2 0 0,1 2 0 0,1 1 0 0,1 1 192 0,0-1-64 15,1-2 144-15,-1 1 48 0,1-1 0 0,-1-1 0 16,0-2-16-16,-1-2 0 0,0-3 0 0,1-3 0 16,-1-1-48-16,-1-1 0 0,1-1 0 0,-1-2 0 15,-1-3 64-15,-2-1 16 0,1-3 0 0,-2-3 0 16,1-2 0-16,0-3 0 0,-1-2 0 0,0-1 0 15,-1 0-80-15,-1 0-32 0,-1-1 0 0,-1 1 0 16,0-3-224-16,-1 1 144 0,-1 0-144 0,0 2 128 16,0 2-128-16,0 1 0 0,0 2 0 0,0 0 128 15,0 1-128-15,0 2 0 0,0 2 0 0,0 4 0 16,0-1-800-16,1 5-96 0,0 0 0 0,0 0-16 16,0 0-1840-16,0 0-352 0,0 0-80 0</inkml:trace>
  <inkml:trace contextRef="#ctx0" brushRef="#br1" timeOffset="109601.9">8317 11296 28031 0,'2'-4'0'0,"-2"4"0"0,0 0 0 0,10 2 0 0,-4-2 1536 0,-1-1 320 0,-1 1 64 0,3-1 16 15,0 0-720-15,1 1-128 0,0 0-48 0,0 0 0 16,0-2-176-16,1 1-32 0,0-1-16 0,1-1 0 16,0 1-144-16,1-2-32 0,-1 1 0 0,0 2 0 15,0-1-64-15,-1 1 0 0,0 1-16 0,1 0 0 0,0 0-48 0,0 1 0 16,-1 1 0-16,2 0 0 0,0 0-80 0,0 0-32 15,0 0 0-15,2 3 0 0,1 0-128 0,-2 0-16 16,2-3-16-16,0-1 0 0,3 0-96 0,1-1-16 16,-2 0 0-16,-1-2 0 0,2-1 0 0,-1 0-128 15,-2 0 192-15,2 1-64 0,-1 1 16 0,-1-1 0 16,2 1 0-16,-1 1 0 0,-4 0 0 0,1 0 0 16,-1 0 0-16,-1 1 0 0,2-1 96 0,0 0 16 15,-1 0 0-15,0 2 0 0,3-2-16 0,-1 0 0 16,1 1 0-16,0-1 0 0,2-1-64 0,-1 1-16 0,2-3 0 15,0 1 0-15,0 0-160 0,1 0 192 16,-1 0-192-16,0 0 192 0,0 0-192 0,-1 1 160 16,1 1-160-16,-1 0 160 0,-2 0-160 0,2 1 0 15,-2 0 144-15,0 1-144 0,0 0 128 0,-1 0-128 0,-1 1 128 0,0-3-128 16,-1 1 128-16,0 0-128 0,-1 2 160 0,2-2-160 16,1 1 176-16,-1 0-176 0,-1-1 192 0,1 0-192 15,3 0 192-15,-1-1-192 0,0-1 192 0,-1 1-192 16,1-1 144-16,1 0-144 0,-3 1 0 0,1 0 144 15,-1-2-144-15,1 2 160 0,0 0-160 16,-2 0 160-16,2 2-160 0,-1-2 160 16,-1 0-160-16,0 0 160 0,-1-2-160 0,0 1 0 0,1 1 144 0,-2 0-144 0,-1 0 128 0,1 1-128 15,1 1 128-15,-1-2-128 0,0 1 0 16,0 0 0-16,-1 0 0 0,2-1 128 0,1 0-128 0,-2 0 0 16,0 0 0-16,1-1 0 0,0-1 0 0,0 2 0 15,-3 0 0-15,2 0 0 0,1 0 0 0,-1 0 0 16,-1 0 0-16,0 1 128 0,2 0-128 15,-1-1 0-15,1 0 0 0,2 0 0 0,0 0 0 0,0 0 0 16,0 0 0-16,-1 0 0 0,1-1 0 0,-1 0 0 16,-1 1 0-16,0-2 0 0,1 1 0 0,-1 1 0 15,0 3 0-15,-1-1 0 0,0 0 0 0,1 0 0 16,0-2 0-16,-1 0 128 0,-1 0-128 0,2-1 0 16,-3-1 0-16,1-1 0 0,1 0 0 0,-1 1 0 0,3 0 0 15,-1 1 0-15,0-1 0 0,1 2 0 0,-3 0 0 0,2 0 0 16,0-2 0-16,-1 2 0 0,0-1 0 15,-1 1 0-15,1 0 0 0,1 0 0 0,0 0 0 16,-2 0 0-16,0 0 0 0,-1 0 0 0,1 0 0 0,1 0 128 16,-1 1-128-16,0-1 0 0,0 0 0 0,1 0 128 15,0 0-128-15,0-1 0 0,-1 0 0 0,1 0 128 0,0 0-128 0,1 0 0 16,-1 1 0-16,-1-1 0 16,2 0 0-16,0 0 0 0,1 1 0 15,-2 0 128-15,1 0-128 0,0 0 0 0,1 0 128 0,-1 0-128 16,-1 1 0-16,2 0 128 0,-2-1-128 0,0 0 0 15,1 0 0-15,-1 0 0 0,-1 0 0 0,1 0 128 16,-1-1-128-16,0 0 0 0,-1 1 128 0,2 0-128 16,0 0 0-16,0 1 144 0,0 0-144 0,-1-1 0 15,2 0 144-15,1 0-144 0,0 0 0 0,-2 0 144 0,0-1-144 0,0 0 0 16,-1 1 0-16,0-1 128 0,-1 0-128 0,0 0 0 16,-1 0 0-16,-1 0 0 15,-5 1 0-15,0 0 0 0,0 0 0 0,0 0 0 16,0 0-1472-16,0 0-288 0,-4-2-48 0</inkml:trace>
  <inkml:trace contextRef="#ctx0" brushRef="#br1" timeOffset="111071.01">12235 11139 10127 0,'2'0'896'0,"2"0"-704"0,0 0-192 0,1 0 0 16,1-2 3728-16,0 1 720 0,2 0 144 0,2-1 16 0,-1 0-2336 0,2 1-480 16,0-1-80-16,0 0-32 0,2 0-416 0,0 0-96 15,0 0-16-15,2-1 0 0,1 3-64 0,-1-2-32 16,0 1 0-16,0 0 0 0,-1 0-224 0,2-2-64 15,-1 2 0-15,1 0 0 0,0 1-128 0,-1-2-48 16,1 1 0-16,1 0 0 0,1-2-144 0,1 1-16 16,-2-1-16-16,2 0 0 0,2 1-128 0,0 0-32 15,0 1 0-15,-1 0 0 0,1 1-64 0,0-1-32 16,0 1 0-16,-1-2 0 0,2 0 16 0,-3 1 0 16,1 1 0-16,-1 0 0 0,1 0-48 0,-1 0 0 15,-3 1 0-15,2 0 0 0,5 0-128 0,-1 1 192 16,-7 0-192-16,2 1 192 0,0-2 0 0,0 0 0 15,1 1 0-15,-1 0 0 0,1 1 0 0,0-1 0 16,-1 0 0-16,1 2 0 0,0-3 80 0,0 3 32 16,-1-2 0-16,0 1 0 0,-1 0-48 0,0 0-16 0,1 0 0 0,0 1 0 15,-2 1-80-15,1-3-16 0,-1 0 0 0,0-2 0 16,1 0-144-16,0 1 192 0,-1 0-192 0,0-1 192 16,-1 0-192-16,0 1 0 0,0-1 0 15,4-1 128-15,-2 0-128 0,0 1 0 0,-2 0 0 0,0 1 0 16,0 0 0-16,0 1 128 0,-1-2-128 0,0 0 0 15,0 1 0-15,-1-1 128 0,-1-1-128 0,1 2 0 0,-1 3 0 0,-1-2 0 16,1-3 128-16,0 0-128 16,1 1 0-16,-1-1 0 0,1 1 0 0,0 0 0 15,-1 0 0-15,-1-1 0 0,1 0 0 0,0 0 0 0,0 0 0 0,-1-1 0 16,1 2 128-16,0-1-128 16,0 0 0-16,-1 0 0 0,-1 1 0 0,0-2 0 15,-1 1 0-15,0 0 0 0,0 1 0 0,1 0 0 0,0-2 0 16,1 1 0-16,0 0 0 0,-1 0 0 15,3 0 0-15,0 1 0 0,0-2 0 0,-1 1 0 16,0-1 0-16,0 1 0 0,-1 0 0 0,0 0 0 0,1-1 0 0,1 1 0 16,-1 0 0-16,-1 1 0 0,0-2 0 0,1 1 0 0,0 1 0 0,-1-1 0 15,2 0 0-15,-1 1 0 16,-1 0 0-16,0 0 0 0,-1 1 0 0,0-1 0 0,-1 0 128 0,0 1-128 16,-1-1 0-16,2 1 0 15,-1 1 0-15,0-2 0 0,1 1 0 0,0 0 0 16,-2-1 0-16,2 0 0 0,1 1 0 0,-1 0 0 15,1-1 0-15,4 0 0 0,0 0 0 0,-1 0 0 0,-3 0 0 0,1-1 0 16,1 1 0-16,0-1 0 16,-1 0 0-16,1 1 0 0,0 0 0 0,-1 0 0 0,3 1 0 0,-2 0 0 15,0-1 128-15,-1 1-128 0,3-1 0 16,-2 0 128-16,2 1-128 0,2 0 160 0,-2-1-160 0,-1 1 160 16,0 1-160-16,0-1 160 15,-3-1-160-15,0 1 160 0,1 0-160 0,1 0 0 0,0-1 0 0,-1 0 0 0,0 0 0 16,0 1 0-1,0-1 0-15,2 0 0 0,-1 0 0 0,0 0 0 0,-1-1 128 0,-1 0-128 16,0 0 0-16,-1 1 0 0,-1 0 0 16,0 0 0-16,-2-1 0 0,0 0 0 0,-6 1 0 0,0 0 0 15,0 0-528-15,0 0 16 0,0 0 0 0,0 0 0 32,0 0-1344-32,0 0-256 0,-4-1-48 0,-2 1-19616 0</inkml:trace>
  <inkml:trace contextRef="#ctx0" brushRef="#br2" timeOffset="116398.59">7447 12109 12895 0,'0'0'1152'0,"0"0"-928"0,0 0-224 0,0 0 0 16,0 0 2672-16,0 0 480 0,0 0 112 0,0 0 0 16,3 4-1664-16,0 2-352 0,-1 0-64 0,1 3-16 0,1 3-336 0,-1 0-80 15,0 3-16-15,1 0 0 0,0 0-272 0,1 1-48 16,0 1-16-16,1-2 0 0,0 1-32 15,0-1-16-15,0-2 0 0,1 0 0 0,-1-3 144 0,0-2 16 0,0 1 16 0,0-3 0 16,0-2-80-16,-1-1 0 0,0-1-16 16,0-2 0-16,0-3-48 0,-1 1-16 15,0-5 0-15,0 1 0 0,-1 1-64 0,1-1-16 0,1-2 0 16,-2-1 0-16,0-1-160 0,0 1-128 0,0 1 144 16,0-2-144-16,-1 2 128 0,0 2-128 15,-2 6 0-15,0 0 0 0,0 0 144 0,0 0-144 16,3 3 128-16,1 1-128 0,0 0 128 0,0 1-128 15,0 1 0-15,1 0 128 0,0 3 16 0,1-1 0 16,-1 2 0-16,1-3 0 0,0 1 128 0,1-2 32 16,-1 0 0-16,0-1 0 0,0 0 0 0,1-3 0 0,0 1 0 0,1-3 0 15,1-3 16-15,-1 1 0 0,0-3 0 0,0-1 0 0,0-1-48 0,0-1 0 16,0-3 0-16,1-4 0 0,0 1-48 0,0-2-16 16,-1-2 0-1,0 2 0-15,0 0-80 0,-1 1-128 0,-2-1 176 16,0 1-176-16,0 1 128 0,0 1-128 0,-2 1 0 0,1 1 0 0,-2 0-208 15,0 2-112-15,0 1 0 0,-1 0-16 32,1 1-2656-32,0 1-528 0,-2 6-96 0,0 0-32 0</inkml:trace>
  <inkml:trace contextRef="#ctx0" brushRef="#br2" timeOffset="116748.22">7889 12247 15663 0,'0'0'688'0,"0"0"144"0,-3 8-656 0,3-8-176 0,0 0 0 0,-2 8 0 16,2-8 4032-16,0 5 784 0,0-5 160 0,4 4 16 15,0 0-3488-15,3 0-704 0,-2-2-144 0,3-1-16 0,2 1-464 0,0-2-176 0,1-2 128 0,0 0-128 16,0-2 0-16,0 1 128 0,1 1-128 0,-3 0 0 16,-1 0 0-16,0-1 0 0,0-2 0 0,-2 0 0 15,-1-3 0-15,-2 1 0 0,0 3 0 0,-1-1 0 16,-1 0 0-16,-2 0 0 0,-2-2 0 0,0 1 0 0,0 1 128 0,-2 2-128 15,-2 3 0-15,-1 1 128 0,1 1 48 0,-1 2 0 16,2-1 0-16,-1 1 0 16,0 1 528-16,0 2 96 0,0-1 32 0,1 3 0 15,0 3-96-15,2 0-16 16,1-3 0-16,1 0 0 0,1 2-336 0,2 0-80 0,1 0-16 16,1-1 0-16,2 0-288 0,0-1 0 15,3-1 0-15,-1-1 0 0,1-2 0 0,1-2 0 16,0-2 0-16,2-1 0 15,0-1-848-15,-1-3-240 0,-1-1-32 0,1-1-11152 0,0-2-2224 0</inkml:trace>
  <inkml:trace contextRef="#ctx0" brushRef="#br2" timeOffset="116896.19">8136 12210 17503 0,'-5'14'1552'0,"5"-14"-1232"0,0 0-320 0,-2 7 0 0,1-2 3024 0,0 3 560 16,0 1 96-16,0-3 32 0,1 1-2304 0,0-1-464 15,1 0-96-15,0-3-16 0,-1-3-544 0,0 0-112 16,0 0-32-16,0 0 0 16,0 0-1376-16,5 0-288 0</inkml:trace>
  <inkml:trace contextRef="#ctx0" brushRef="#br2" timeOffset="117037.05">8185 12096 27695 0,'0'0'1216'0,"0"0"272"0,0 0-1184 0,0 0-304 16,-3 3 0-16,2 1 0 0,-1-1 768 0,2-3 80 16,0 0 32-16,0 0 0 0,0 0-880 0,0 0 0 0,0 0 0 15,0 0-13648-15</inkml:trace>
  <inkml:trace contextRef="#ctx0" brushRef="#br2" timeOffset="117260.13">8323 12187 16575 0,'-1'-6'1472'15,"1"6"-1168"-15,0 0-304 0,0 0 0 16,0 0 2688-16,0 0 464 0,0 0 112 0,0 0 0 16,-3 6-2224-16,0 0-448 0,1-1-80 0,1 0-32 15,0-1-352-15,0 1-128 0,1-5 0 0,0 5 144 0,0-5-144 0,3 4 0 16,-3-4 0-16,0 0 0 0,2 5 0 0,-2-5-192 15,0 0 64-15,0 0 128 16,0 0-912-16,0 0-64 0,0 0-16 0</inkml:trace>
  <inkml:trace contextRef="#ctx0" brushRef="#br2" timeOffset="117496.95">8411 12140 9215 0,'0'0'400'0,"0"0"96"0,0 5-496 0,0-5 0 16,0 0 0-16,-2-3 0 0,2 3 4464 0,-2-3 784 15,1-2 176-15,1 5 16 0,0 0-3456 0,0 0-704 16,0 0-144-16,0 0-32 0,0 0-720 0,-3 3-128 0,3-3-48 0,-4 4 0 0,1-1-208 0,-1 1 128 16,0 2-128-1,2 1 0-15,0-2 128 0,-1 0-128 0,-1-2 0 16,1 1 144-16,1 1-144 0,-1 0 0 0,1 0 0 0,0-2-10016 15,2-3-2032 1</inkml:trace>
  <inkml:trace contextRef="#ctx0" brushRef="#br2" timeOffset="118030.08">8397 12154 25679 0,'0'0'1136'0,"0"0"240"0,0 0-1104 0,0 0-272 0,0 0 0 0,0 0 0 16,0 0 960-16,0 0 144 0,0 0 32 0,0 0 0 15,0 0-768-15,0 0-160 0,0 0-16 0,-4 1-16 16,-1 2-176-16,2 1 0 0,-1 0 144 0,0 1-144 16,-1 1 352-16,0 1 0 0,0 0 0 0,0 0 0 0,1 1 288 0,0 1 48 15,0 0 16-15,2 0 0 0,1-2-256 0,0 1-64 16,1-1 0-16,1-1 0 0,-1-6-240 0,3 4-144 15,-3-4 160-15,6 1-160 0,0-1 0 0,0-2 0 16,-2-1 0-16,1 0 0 0,1-1-256 0,-1-1-32 16,-1 0-16-16,1-1 0 15,0 0-496-15,0 0-96 0,-1-3-32 0,-1 0 0 16,1-1 48-16,-1-1 16 0,-1 1 0 0,1 1 0 0,-2 4 544 0,0 1 96 0,-1 4 32 0,0 0 0 16,-1-3 192-16,1 3 0 15,0 0 0-15,0 0 160 0,0 0 240 0,0 0 48 0,-4-1 16 0,4 1 0 16,-2 3 96-16,0 2 16 0,0 1 0 0,1 2 0 15,1 1-240-15,1 0-32 0,0 2-16 16,2 1 0-16,0 1 64 0,1 1 16 0,-2 2 0 0,3 1 0 16,0 0 0-16,1 2 0 15,-1-1 0-15,0 1 0 0,1-1 64 0,-2 1 16 0,-1-1 0 0,0 1 0 16,-1 8 224-16,0-3 48 0,-1-2 16 0,-1-1 0 0,-2-3 48 16,-1-2 16-16,0-1 0 0,-1 1 0 0,-1-4-144 0,1 0-16 15,-2-2-16-15,0-2 0 0,0-2-256 0,0-5-48 16,-1-1-16-16,1-3 0 0,1-2-304 0,-1-2 128 15,-2 0-128-15,1-4 0 0,1 0 0 0,0 1-224 16,-1-1 16-16,2 0 0 16,3 2-1424-16,0 0-288 0,0-3-48 0,2-1-16160 15</inkml:trace>
  <inkml:trace contextRef="#ctx0" brushRef="#br2" timeOffset="118416.85">8528 12057 24879 0,'-2'17'2208'0,"1"-11"-1760"15,-1-2-448-15,1 3 0 0,1 2 2240 0,1 0 352 0,0 1 80 0,1 2 16 16,-2 2-1200-16,2-1-224 16,1 1-48-16,1 1-16 0,0 1-720 0,-1-2-144 15,0 0-16-15,1-3-16 0,0 2-160 0,-1-2-16 0,-1-1-128 0,1-1 192 16,-1-1-192-16,1-2 128 15,-3-6-128-15,0 0 0 0,0 0 176 0,0 0-176 16,0 0 192-16,0 0-192 0,3-4 256 0,0-1-48 0,1 0-16 0,-1-3 0 16,0-2 0-16,1-1 0 0,0 0 0 0,1-1 0 15,0-2-192-15,1 0 128 0,-1 1-128 0,2 0 0 0,0 2 0 0,-1 1 0 16,0 2 0-16,0 3 0 0,0 4 0 0,0-1 0 16,0 2 0-16,0 2 0 0,0 1 128 15,0 1-128-15,1 2 0 0,-2 3 144 0,-1-2 80 16,0 2 16-16,0 1 0 0,0 1 0 0,0 3-96 15,0 0-16-15,-1-2 0 16,0 0 0-16,1-1-128 0,0-2 0 0,-1-3 0 0,1-1 128 16,-1-1-272-16,-3-4-64 0,0 0-16 0,5-4 0 15,1-2-1840-15,-1-3-368 0,0-2-80 0</inkml:trace>
  <inkml:trace contextRef="#ctx0" brushRef="#br2" timeOffset="118587.88">8862 12066 16575 0,'0'0'1472'0,"0"5"-1168"16,-2 1-304-16,1 1 0 0,-1 1 3712 0,1 2 704 16,0-1 128-16,0 1 16 0,1 3-2912 0,-1-1-592 15,0 0-112-15,1 1-32 0,0-1-592 0,0-1-112 16,0 1-16-16,2 0-16 0,-1 1-176 0,0-4 0 16,0 0-160-16,0 0 160 15,0-2-2432-15,-1-2-384 0,0-5-64 0,0 0-32 0</inkml:trace>
  <inkml:trace contextRef="#ctx0" brushRef="#br2" timeOffset="118917.92">8848 12236 31151 0,'1'-12'1376'0,"-1"12"288"0,0 0-1328 0,3 3-336 0,-3-3 0 0,6 4 0 16,0-3 1424-16,0 1 224 0,1 0 32 0,0-2 16 16,0 2-896-16,0-1-176 0,1 0-48 0,0 0 0 15,1-1-400-15,1-1-176 0,0 0 128 0,2-1-128 0,-3 1 0 0,2-2 0 16,0-3 0-16,0 0 0 15,-1-3-304-15,0 1-80 0,0-1-32 16,-1 1 0-16,-1-2-48 0,-2 1-16 0,0 2 0 0,-2 0 0 16,-2 1 336-16,0 2 144 0,-2-1-128 0,-1 0 128 0,-1 1 0 0,-1 1 0 15,-1-1 0-15,-1 1 0 0,-1 2 256 0,0 1 48 16,-1 1 0-16,-1 1 0 0,1 2 432 0,0 1 96 16,1 3 0-16,0-1 16 0,-1 2 32 0,1 2 0 15,0 2 0-15,2 1 0 0,0 0-272 0,2 1-48 0,2-1-16 0,1-1 0 16,1 4-720-16,2-3-144 15,-2-6-16-15,3-1-16 0,1-1 656 0,2-1 128 16,-1-1 16-16,3-1 16 16,1-3-1408-16,1-3-272 0,-1-1-64 15,2-2-16-15,1-2-1584 0,0-2-304 0</inkml:trace>
  <inkml:trace contextRef="#ctx0" brushRef="#br2" timeOffset="119283.3">9297 12040 18431 0,'0'0'816'0,"0"0"160"0,0 0-784 0,0 0-192 0,0 9 0 16,-2 2 0-16,1 0 4160 0,-1 3 800 0,2-3 160 0,0 0 16 0,0 2-3264 0,1 1-656 16,-1 0-128-1,1 2-16-15,0 0-368 0,1-1-64 0,1 0 0 0,0 1-16 16,1-2-288-16,-1-1-48 0,2-1-16 0,0-1 0 0,-1-2-272 0,1 0 0 16,0-2 128-16,-1-2-128 0,-4-5 0 0,0 0 0 15,0 0 0-15,0 0 0 0,3-4 0 0,-2-1 0 31,0-1 0-31,0-3 0 0,-3 1 0 0,-1-1 0 0,-2 0 0 16,-2 1 0-16,-1-1 0 0,-1 3 0 0,0-1 0 0,-2 2-144 0,2 2 144 0,0 2 0 16,-1 1 0-16,0 2 0 0,0 2 224 0,1 1 32 15,2 3 0-15,1-2 0 0,0 3 416 0,1 1 96 0,2 1 0 0,0 2 16 16,2 0-112-16,2-1-32 0,1 1 0 16,1-4 0-16,2 2-288 0,1-1-64 15,0-1-16-15,3-3 0 0,1 0-272 0,1-2 128 16,0-2-128-16,1-2 0 0,0-1 0 0,0-1 0 15,0-3 0-15,1 1 0 0,0-5-144 0,0 0-48 16,-2-1 0-16,-2-1 0 0,-1 0-2416 16,-1 1-480-16</inkml:trace>
  <inkml:trace contextRef="#ctx0" brushRef="#br2" timeOffset="185934.1">7619 13038 22687 0,'0'0'1008'0,"0"0"208"0,0 0-976 0,0 0-240 16,0 0 0-16,0 0 0 0,12-2 1648 0,-12 2 272 0,7-1 64 0,-2 0 16 16,1 1-352-16,0 0-80 0,-6 0-16 0,8 0 0 15,0 0-336-15,-1 0-80 0,-1-1-16 0,2 0 0 16,1 0-496-16,-1 1-112 0,1 0 0 0,0 0-16 15,2-1-240-15,0 0-32 0,-1 0-16 0,0 1 0 0,-1-2-208 0,0 0 128 32,0-1-128-32,-1 1 0 0,0-2 0 0,-2 1 0 0,-1-1 0 0,0 1 0 31,-5 3-1584-31,0 0-256 0,0 0-48 0,0 0-9424 0,0 0-1872 0</inkml:trace>
  <inkml:trace contextRef="#ctx0" brushRef="#br2" timeOffset="186323.02">7638 13081 12895 0,'0'0'1152'0,"0"0"-928"0,0 0-224 0,-4 4 0 15,0 0 3392-15,4-4 640 0,0 0 128 0,0 0 32 0,-3 5-2224 0,0 0-448 16,3-5-96-16,-1 7-16 16,1-7-432-16,-1 6-80 0,1 0-32 0,0 1 0 0,1 1-240 0,0-2-48 0,-1 2-16 0,1 0 0 31,0-1-240-31,-1 2-64 0,0 0 0 0,0 1 0 0,-1-1 64 0,0-1 16 15,0 0 0-15,0 2 0 0,1 0 16 0,0-2 0 16,1-1 0-16,-1 1 0 0,0 0-48 0,0-1-16 16,0 0 0-16,0-2 0 0,0-5 48 0,1 5 16 15,-1-5 0-15,2 4 0 0,0 1-32 0,-2-5-16 16,4 5 0-16,0-2 0 0,-4-3-112 0,0 0 0 16,5 3-16-16,1-1 0 0,-6-2 32 0,6 0 16 15,-1 0 0-15,1 0 0 0,-6 0 32 0,7 0 16 0,0 0 0 0,0 0 0 16,1 0-80-16,0 0-32 15,0 0 0-15,1 0 0 0,1 0-160 0,0 0 160 16,-2-2-160-16,2 1 160 0,0-1-160 0,-1 1 0 0,0 0 0 0,0 0 0 16,0 1 0-16,-1 0 0 15,-2-1-160-15,1 0 160 16,-2 0-1168-16,-5 1-144 0,0 0-32 0,0 0 0 16,0 0-1008-16,0 0-208 0,0 0-32 0,0 0-13984 0</inkml:trace>
  <inkml:trace contextRef="#ctx0" brushRef="#br2" timeOffset="186514.74">7669 13205 25567 0,'0'0'1136'0,"0"0"224"0,-4-2-1088 0,4 2-272 15,0 0 0-15,0 0 0 0,0 0 1824 0,0 0 304 16,0 0 64-16,0 0 16 0,0 0-784 0,0 0-144 16,0 0-48-16,0 0 0 0,0 0-576 0,0 0-112 15,8 1-32-15,-1-1 0 0,-1-1-320 0,2 1-64 16,0 0 0-16,2 0-128 0,1-3 0 0,-1 1 0 0,1 0 0 0,0 0 0 15,0-1 0-15,-1-1-320 0,0 0 32 0,0 1 16 32,0 0-2352-32,-2 1-448 0,1-1-112 0</inkml:trace>
  <inkml:trace contextRef="#ctx0" brushRef="#br2" timeOffset="186881.59">7894 13165 11055 0,'0'0'976'0,"0"0"-784"0,0 0-192 16,0 0 0-16,0 0 3328 0,0 0 608 15,0 0 128-15,0 0 32 0,0 0-1792 0,0 0-336 0,3 5-80 0,0 0-16 16,-1 0-560-16,1 2-112 16,1 1-32-16,-1 0 0 0,0-1-464 0,0 3-80 0,1-2-32 15,-1 1 0-15,1 0-144 0,0-2-48 0,0 0 0 0,0 0 0 16,0 0 112-16,-1-1 0 0,1 0 16 0,-1-1 0 0,-3-5-48 16,2 4-16-16,-2-4 0 0,0 0 0 0,0 0-48 15,0 0-16-15,0 0 0 0,0 0 0 0,4-3-64 0,-2-1-16 16,0 1 0-1,-1-2 0-15,0-3-64 0,1 1-32 0,-1 0 0 0,1-1 0 0,-1 0-32 0,0-1-16 16,0 1 0-16,1-2 0 0,0 0-176 0,1 3 160 16,-1-3-160-16,1 1 160 0,0 1-160 0,0 0 0 15,1 2 0-15,0 0 0 0,0 1 0 0,1-1 0 16,-1 1 0-16,1 1 0 0,-1 0 0 0,0 0 0 16,0 0 0-16,0 1 0 15,1 1-400-15,-5 2-64 0,6-2-16 0,0 1 0 16,-6 1-1440-16,7 0-272 0,0 0-64 0,-1 0-16 15,-6 0-336-15,0 0-64 0,6 3-16 0,0-1-7024 16,-6-2-1408-16</inkml:trace>
  <inkml:trace contextRef="#ctx0" brushRef="#br2" timeOffset="187185.78">8118 13131 7359 0,'0'0'656'0,"0"0"-528"16,0 0-128-16,0 0 0 0,0 0 4848 0,0 0 928 0,0 0 192 0,0 0 48 16,0 0-3328-16,-2 7-640 0,-1-2-144 0,1 1-32 0,0 0-608 0,2 0-128 15,0 1-32-15,0 0 0 16,0 0-400-16,0 1-96 0,0 1-16 0,1-1 0 0,-1 0-160 0,-1 2-48 15,1 0 0-15,1-2 0 16,-1-1-112-16,1 1-16 0,0-1-16 0,0-1 0 16,-1-6-32-16,1 5 0 15,-1-5 0-15,0 0 0 0,0 0-32 0,0 0-16 0,0 0 0 0,0 0 0 0,0 0 0 0,0 0 0 16,0 0 0-16,5-5 0 0,-2-1 16 0,1-1 0 31,-1-2 0-31,0 1 0 0,2-1-176 0,1 0 160 0,-4-1-160 0,2 1 160 0,0-1-160 0,1 0 0 31,0 1 0-31,-1-1 0 0,0 2 0 0,1 0 0 0,0-1 128 0,0 2-128 0,1-2 0 0,0 3 0 16,0 2 0-16,0 1 0 16,-1-2-384-16,1 2-16 0,-1 1 0 0,1 1 0 15,0 0-1504-15,0 1-288 0,0 1-64 16,-1 0-16-16,1-1-656 0,-1 1-128 0</inkml:trace>
  <inkml:trace contextRef="#ctx0" brushRef="#br2" timeOffset="187885.6">8360 13117 14735 0,'0'0'640'0,"0"0"160"0,0 0-640 0,0 0-160 16,0 0 0-16,0 0 0 0,0 0 3696 0,-5 5 704 16,0-2 144-16,5-3 16 0,-4 4-2704 0,0 0-528 15,-1-1-112-15,0 1-32 0,1 0-336 0,0 1-64 0,-1 0-16 0,1 1 0 16,0-1 16-16,-1 2 0 16,0 1 0-16,2 1 0 0,-1 1 64 0,1-1 16 15,0 3 0-15,1-2 0 0,0-2-224 0,2 1-64 16,0-2 0-16,2 1 0 0,1-3-304 0,2 1-64 15,0-1-16-15,1 0 0 0,0-1-192 0,2-1 0 16,1-2 0-16,2 0 0 0,-2-1 0 0,2-1 0 16,-1-2 0-16,1 0 0 0,-2-2 0 0,0-2 0 15,-1 1 0-15,0-1 0 0,-1-1 0 0,-1 2 0 0,-2 0 0 0,-1 1 0 16,-1 0 0-16,-1 0 0 0,-1 5 0 16,-2-7 0-16,0 1 128 0,0 0-128 0,-2 1 0 0,-1 0 144 15,0 0-144-15,0 0 0 16,-1 0 0-16,1 0 128 0,-2 0-128 0,1 0 0 0,1 0 0 0,0 1 0 15,0 0 0-15,2 0 0 0,0 0-144 0,3 4 144 16,-2-5-640-16,2 5 0 0,2-6-16 0,1 1 0 16,0 0-1360-16,2 0-272 0,1 2-48 0,-1-2-16 15,0 2-320-15,1 1-64 0,1-2-16 0,-1 2 0 16,0 0-256-16,0 1-48 0,-1 0-16 0,-5 1 0 16,0 0 1504-16,6 1 288 15,0 1 64-15,-6-2 16 0,6 2 2080 0,-1 1 400 0,-5-3 96 0,5 7 16 16,-1-2 1552-16,0 1 320 0,-1 1 64 0,0 0 16 0,-1 1-1424 15,1 0-272-15,0 0-64 0,1-1-16 16,0 1-736-16,0-1-160 0,0 1-32 0,0 0 0 0,-1-2-224 0,1 2-48 16,0 0-16-16,0 0 0 0,-1 1 240 0,-1-1 48 15,0-3 16-15,0 0 0 0,-2-5 160 0,0 0 16 16,0 0 16-16,0 0 0 0,0 0-64 0,0 0-16 16,0 0 0-16,0 0 0 0,0 0-112 0,0 0-16 15,0 0-16-15,0 0 0 0,0 0-208 0,0 0-32 16,-2-7-16-16,1 1 0 0,0-1-64 0,0-1-16 0,1 1 0 15,0-2 0-15,1 2-64 0,-1-1-16 0,0 0 0 0,2 0 0 16,1-1-208-16,0 1 176 16,-1 2-176-16,2-1 160 0,1 0-160 0,1 0 0 0,-1 1 0 0,1 1 0 15,0-1 0-15,1 3 0 16,0-2 128-16,0 1-128 0,0 0 0 0,0 0 0 16,1 1 0-16,-1 0 0 0,1 0 0 0,1 1 0 15,-1-2 0-15,1 3 0 0,-1-2-224 0,1 1 32 16,0 0 0-16,-1 1 0 15,0 0-272-15,-2 1-48 0,2 0-16 0,-1 1 0 16,-1 0-1312-16,-1 1-256 0,-5-2-48 0,5 3-17200 0</inkml:trace>
  <inkml:trace contextRef="#ctx0" brushRef="#br2" timeOffset="188158.46">8931 13232 34031 0,'0'0'1504'0,"0"5"320"0,0-5-1456 0,0 0-368 16,0 0 0-16,0 0 0 0,0 0 2320 0,0 0 400 0,0 0 80 0,0 0 16 15,0 0-1600-15,0 0-320 16,0 0-64-16,0 0-16 0,0 0-688 0,0 0-128 0,1-5 0 16,0 0 0-16,-1 5-3408 0,-1-6-592 0</inkml:trace>
  <inkml:trace contextRef="#ctx0" brushRef="#br2" timeOffset="188307.67">8901 13079 16575 0,'0'0'1472'0,"0"0"-1168"0,-6 4-304 0,1 1 0 16,5-5 5376-16,-5 2 1024 0,5-2 208 0,0 0 48 16,0 0-4224-16,0 0-848 0,0 0-176 0,0 0-16 15,0 0-1088-15,0 0-304 0,0 0 0 0,0 0 128 32,6 1-2688-32,-6-1-560 0</inkml:trace>
  <inkml:trace contextRef="#ctx0" brushRef="#br2" timeOffset="-185083.58">10905 12280 17503 0,'0'0'1552'0,"0"0"-1232"15,0 0-320-15,0 0 0 0,0 0 4048 0,0 0 752 0,0 0 160 0,-5 2 32 16,5-2-2608-16,0 0-512 0,-5 3-96 0,1 0-32 15,4-3-912-15,0 0-176 0,0 0-32 0,0 0-16 16,0 0-448-16,0 0-160 0,0 0 0 0,0 0 144 31,0 0-1296-31,0 0-256 0,0 0-48 0,0 0-16672 0</inkml:trace>
  <inkml:trace contextRef="#ctx0" brushRef="#br2" timeOffset="-181999.65">10523 12077 16575 0,'0'0'736'0,"0"0"160"0,-5-7-720 0,5 7-176 16,-1 4 0-16,1-4 0 0,0 0 2960 0,0 0 560 15,-4 2 128-15,0 1 0 0,4-3-1856 0,-4 3-368 16,-1 2-80-16,1 1 0 0,-2 1-432 0,0 1-80 16,1 2 0-16,-3 4-16 0,3-2-32 0,0 1 0 15,0 3 0-15,3 1 0 0,-2 1-96 0,1 2-32 16,1 0 0-16,2 1 0 0,0 4-128 0,3-3-16 16,1-4-16-16,1-2 0 0,2-2-160 0,2-4-16 0,1-2-16 0,1-2 0 15,-2-2-64-15,4-3-16 0,1-3 0 0,-2-2 0 16,0-3-48-16,1-1-16 0,-1-3 0 0,0-2 0 15,0-2-160-15,0 0 160 0,0-1-160 0,-1-3 160 16,-2 0-160-16,-1 0 128 16,-2 2-128-16,-2 0 128 0,-3 1-128 0,-3 1 192 0,-2 1-192 0,-3-1 192 15,-2 3 48-15,1 2 16 0,0 0 0 16,-3 0 0-16,-2 2 0 0,0 0 0 0,3 1 0 0,-1 1 0 16,1 1-128-16,2 1 0 0,0 0-128 15,1 1 192-15,0 1-192 0,2 0 0 0,1 0 0 0,4 2 0 31,0 0-640-31,0 0-160 0,0 0-32 0,0 0-16 16,0 0-2384-16,0 0-480 0</inkml:trace>
  <inkml:trace contextRef="#ctx0" brushRef="#br2" timeOffset="-181234.47">11034 12026 21183 0,'-1'9'1888'0,"2"-1"-1504"0,-1-2-384 0,0-6 0 0,0 0 3328 0,0 0 608 16,4 3 112-16,1-1 32 0,1-1-2400 0,2-2-464 0,0-3-112 16,0 1-16-16,2 0-752 0,0 1-144 0,0 0-48 0,1 1 0 15,-1 0-144-15,2 1 0 16,-1 1 0-16,0 2 0 0,-1-1 0 0,-1 1 128 15,-1-1-128-15,0 2 0 0,-2 1 160 0,-1 0-160 16,-2 2 192-16,-2 2-192 0,-1 1 832 0,-3-1 48 16,0 0 16-16,-3 2 0 0,0 0 240 0,-4 2 48 15,0-2 16-15,1 2 0 0,1-3-288 0,0 0-48 0,1-2-16 16,2-1 0-16,1 0-336 0,4-7-80 0,0 0-16 16,0 0 0-16,0 0-288 0,0 0-128 15,5 2 0-15,1 0 128 0,0 0-128 0,2-1 0 16,-1 0 0-16,2 0 0 0,0 0 0 0,2 2 0 15,-2-2 0-15,-1 3 0 0,3 1 0 0,-1 0 0 0,-1-1 0 0,-2 2 0 16,-4 1 0-16,1-2 0 0,-2 2 0 0,0 2 128 16,-2 2 48-16,-2 1 0 0,-1 0 0 0,0 2 0 15,-3-3 144-15,-1 1 16 16,-1-2 16-16,-1 0 0 0,0-2-128 0,-2 2-32 0,-1-2 0 0,0 0 0 16,-1-5-192-16,1 0 128 0,0 1-128 0,1-3 0 0,3 0 0 0,1-1 0 15,1 0 0-15,0-1 0 31,1 0-400-31,1-2-80 0,2 2-16 0,2 1 0 0,1-4-1344 0,1 0-272 0,1 0-48 0,0 0-16 16,2-1-1744-16,1 2-368 0</inkml:trace>
  <inkml:trace contextRef="#ctx0" brushRef="#br2" timeOffset="-176250.68">11650 12097 7167 0,'0'0'4528'0,"1"7"912"0,0 3 176 0,1 5 32 0,-2 0-3728 0,1 2-736 15,0-4-160-15,2 3-16 0,-1-2-464 0,1 3-96 0,1 0 0 0,0 3-16 16,-1-3-304-16,1-1-128 0,0 1 0 0,-1-2 128 15,0-2-128-15,1-2-224 0,-1-2 48 0,-1-2-9248 16,0-2-1856-16</inkml:trace>
  <inkml:trace contextRef="#ctx0" brushRef="#br2" timeOffset="-176029.03">11565 12249 22111 0,'0'0'1968'0,"0"0"-1584"15,0 0-384-15,0 0 0 0,0 0 2432 0,5 2 416 16,0 0 80-16,1 0 16 0,0-1-1200 0,0 1-224 0,0 1-48 0,0-1-16 16,2-1-576-16,2 1-112 15,1-2-32-15,-1-1 0 0,2-1-384 0,0 0-80 16,1-1-16-16,-1-1 0 0,-2 3-256 0,1-1 0 0,0-1 128 0,-1-1-128 16,2 0 0-16,-1 1 0 0,-2 0-128 15,0-2 128 1,-1 0-2624-16,0 0-448 0</inkml:trace>
  <inkml:trace contextRef="#ctx0" brushRef="#br2" timeOffset="-173629.29">12223 12015 22175 0,'0'0'976'0,"0"-5"208"0,0 1-944 0,0 4-240 15,0 0 0-15,0 0 0 0,0 0 1440 0,0 0 240 16,0 0 48-16,0 0 16 0,0 0-528 0,0 0-96 0,3 4-32 0,-1 2 0 0,0 0 64 15,0 3 16-15,0 0 0 0,0 3 0 16,-1-3 16-16,0 4 0 0,-1 2 0 16,0 0 0-16,0 6-288 0,0 0-64 0,0-1-16 15,0 1 0-15,0-4-368 0,0 0-80 0,0-2-16 0,0 2 0 16,1-3-224-16,0-2-128 0,0 0 160 0,0-1-160 0,0 0 128 0,1-3-128 16,0-1 0-1,0 0 0-15,-1-1 0 0,-1-6 0 16,0 0 0-16,0 0 0 0,0 0-1728 0,0 0-272 0,4-3-64 15,0-1-15984-15</inkml:trace>
  <inkml:trace contextRef="#ctx0" brushRef="#br2" timeOffset="-173424.65">12394 12280 28383 0,'0'0'1264'0,"0"0"256"0,0 0-1216 0,-2 3-304 0,2 0 0 0,-2 1 0 0,0 1 1456 0,0-1 224 16,2-4 48-16,-2 3 16 0,1 1-704 0,1-4-144 15,0 0-16-15,0 0-16 0,0 0-608 0,0 0-112 16,0 0-16-16,0 0-128 0,0 0-128 0,2-6-144 16,0 1-32-16,0 0-16368 0</inkml:trace>
  <inkml:trace contextRef="#ctx0" brushRef="#br2" timeOffset="-172916.09">12520 12125 13823 0,'0'0'608'0,"-3"4"128"0,0 2-592 0,1-1-144 15,2-5 0-15,0 0 0 0,0 0 4496 0,0 0 880 0,0 0 160 16,0-4 32-16,1-1-3456 0,1-1-688 0,1-1-144 0,0 0-16 16,0 0-608-16,2 1-112 0,0-1-32 0,1 0 0 0,0-2-240 0,1 0-48 15,0 1-16-15,1 0 0 16,1 0-64-16,0 1-16 0,0 1 0 0,1 1 0 0,-1 2-128 0,1 1 0 16,0-1 144-16,0 3-144 0,0 0 0 0,-2 1 0 15,0 3 0-15,0 1 128 0,-2 1 0 0,0 2 16 16,-1 1 0-16,-2 0 0 0,-2-1 304 0,-2 2 64 15,-2 1 16-15,-2 2 0 16,-2 0 176-16,-1 2 16 0,-1 1 16 0,-2 3 0 16,1-3-48-16,0-1-16 0,0 1 0 0,0 0 0 15,1-5-96-15,0 2 0 0,1 0-16 0,1-3 0 0,0 0-224 0,1-1-32 16,2-1-16-16,0-2 0 0,1-2-128 0,1-1-32 16,2-3 0-16,0 0 0 0,0 0-128 0,0 0 0 15,0 0 0-15,7-2 128 0,1 0-128 0,2 1 0 16,1-3 0-16,1 1 0 0,0 0 0 0,2 0 128 15,0 0-128-15,-2 1 0 0,0 2 0 0,2-2 0 16,1 1 128-16,-1 1-128 0,0 0 0 0,1 0 0 0,-1 0 0 0,0 1 0 16,0 1 0-16,-3-1 0 0,0 2 128 0,0 2-128 15,-2 0 0-15,-1 0-256 0,-2 0 64 0,1 0 16 32,-1 0-1440-32,-1-2-304 0,-1 1-48 0,-1-1-12400 0,-3-3-2480 0</inkml:trace>
  <inkml:trace contextRef="#ctx0" brushRef="#br2" timeOffset="-171653.25">10256 12671 4607 0,'0'0'400'0,"5"0"-400"15,1 0 0-15,0-3 0 0,0 1 4704 0,2 0 864 16,2 1 160-16,1-1 32 0,2-1-3024 0,-1 0-624 16,2 0-112-16,1 0-16 0,-1 0-656 0,3 0-128 15,-1 0-32-15,5-1 0 0,1 1-208 0,-1 0-32 16,1 1-16-16,0 0 0 0,0 0-272 0,2-1-64 15,2 0-16-15,2 1 0 0,0-2-64 0,0 1-16 0,-1 0 0 0,0-1 0 16,2 0-32-16,-2 1-16 16,0 0 0-16,0 0 0 0,-2 1-48 0,4-1-16 0,-2 0 0 0,2 1 0 15,1 2-48-15,0-2 0 0,-1 1 0 0,2 0 0 16,0 0-48-16,-3 1-16 16,0 0 0-16,-2 0 0 0,0 0-96 0,0 0-32 0,-3 0 0 15,0 0 0-15,-1 0-128 0,1 0 0 0,-2 0 0 0,2 0 128 0,-1 0-128 16,1 0 0-16,-2-3 0 0,1 1 0 15,-2 1 0-15,1-1 0 0,-2 0 128 16,1 0-128-16,-1 0 0 0,-2 0 128 16,0 0-128-16,0 2 128 0,-1-2-128 0,1 1 0 0,-1 1 0 15,1-1 0-15,-1 0 0 0,-2 1 0 0,0 0 0 0,3-2-176 16,0 1 176-16,2 0 0 0,-1 0 0 0,1-1 0 0,2 1 0 16,0-1 0-16,-2 0 0 0,1 1 0 0,0 0 0 15,-1 0 0-15,3 0 0 0,-4 1 0 16,-1 0 0-16,0 0 0 0,-2 0 0 0,1 0 128 0,0 0-128 0,0 1 144 15,-1-1-144-15,-1 0 160 0,-1 0-160 16,0 0 0-16,-1 0 144 0,1 1-144 16,0 1 144-16,-1-1-144 0,1 0 192 0,2 0-192 0,0 0 176 15,-1 0-176-15,2-1 160 0,0 0-160 0,-2 0 176 0,1 0-176 16,0 0 192-16,0 0-192 0,0 0 176 0,0 0-176 16,-1 2 160-16,2-1-160 0,-2-1 128 0,-1 1-128 0,1 0 0 15,-1 1 144-15,-2-1-144 0,2 0 128 16,-2 2-128-16,0-2 128 0,0 1-128 0,1 0 128 15,-1 0-128-15,-1 0 128 0,-2-1-128 0,2 0 160 16,0-1-160-16,-1 0 160 0,-1 0-160 0,1 0 192 0,2 0-192 16,0 0 192-16,-1 1-192 0,0 0 0 15,1-1 144-15,0 1-144 0,1 1 0 0,-1 0 128 16,0-2-128-16,0 0 0 0,0 0 0 0,-2 2 128 0,2-2-128 16,1 0 0-16,1 0 0 0,-3 0 0 0,1 0 0 0,0 1 0 15,1 1 0-15,-3-2 128 0,0 1-128 0,1 0 0 16,-3 0 0-16,1 1 128 0,0-2-128 0,0 0 0 0,0 0 0 15,0 0 128-15,0-2-128 0,0 1 0 0,0 0 0 16,1 1 0-16,-1 0 0 0,2-1 0 0,0 1 0 0,-2 0 0 16,1 0 0-1,-2 0 128-15,0 0-128 0,-1 0 0 0,-6 0 0 0,0 0 0 16,0 0 0-16,0 0 0 0,7-2 0 0,-7 2 128 16,0 0-800-16,0 0-160 15,0 0-16-15,0 0-16 16,-2-5-2128-16,-1 1-416 0</inkml:trace>
  <inkml:trace contextRef="#ctx0" brushRef="#br2" timeOffset="-170764.51">10855 12910 16575 0,'1'11'1472'0,"-1"-11"-1168"0,0 0-304 0,0 0 0 0,0 0 2624 0,7 1 480 15,1-2 96-15,0 1 0 0,1 1-1216 0,-1-1-240 16,2-1-48-16,1 0-16 0,-1 0-464 0,2-1-80 0,0 0-32 0,2-1 0 16,0 0-432-16,1 0-96 0,0-1 0 0,0 1-16 15,-2-1-304-15,0 0-64 16,-2 1-16-16,-2 0 0 0,-3 1-176 0,0 1 128 0,-6 1-128 16,0 0 128-16,0 0-128 0,0 0 192 15,0 0-192-15,0 0 192 0,-8 0-16 0,-1 0 0 16,-4 0 0-16,-1 1 0 0,-1 2 96 0,-1-1 32 15,1-1 0-15,-1 2 0 0,0 1 128 0,1 1 16 16,0 1 16-16,0-1 0 0,0 0-64 0,2 1-16 0,-2 1 0 0,3 0 0 16,3-1-128-16,2 1-16 15,1-1-16-15,2 0 0 0,1-1-224 0,3-5 176 0,3 6-176 0,1 0 160 16,3-1-160-16,0 0 0 0,3-1 0 0,1 1 0 16,0-1 0-16,1 1 0 0,0 0 0 0,0 0 0 15,0 0 0-15,-2 1 0 0,0 0 0 16,0 1 0-16,-2 0 0 0,0 1 0 0,-3 1 0 0,-1-1 0 15,-2 2 0-15,-2 1 128 16,0-1-128-16,-2 2 128 0,-2-2 128 0,-1 2 0 0,-1-2 16 16,-2 1 0-16,-1 0-16 0,0-2-16 0,1-1 0 0,-1-1 0 0,0-3-112 0,-1 1-128 15,0-2 176-15,1 1-176 0,-2-2 128 0,3-1-128 16,3-2 0-16,5 1 0 0,-6-1 0 0,6 1 0 16,0 0 0-16,0 0 0 15,-2-5-608-15,2 5-32 0,-1-3 0 0,3-2 0 16,2 0-2288-16,2-1-464 0,2 1-80 0</inkml:trace>
  <inkml:trace contextRef="#ctx0" brushRef="#br2" timeOffset="-170589.31">11212 13134 23951 0,'0'0'2128'0,"0"0"-1696"0,-6 0-432 0,6 0 0 15,-4-1 2912-15,4 1 496 0,-4-4 112 0,4 4 0 16,0 0-2368-16,-3-4-496 0,0 0-80 0,3 4-32 16,0 0-1376-16,0 0-288 15,1-5-48-15</inkml:trace>
  <inkml:trace contextRef="#ctx0" brushRef="#br2" timeOffset="-170007.43">11511 12933 10127 0,'0'0'448'0,"5"-6"96"0,-3-4-544 0,1 3 0 0,-3 7 0 0,0 0 0 0,0 0 4352 0,0 0 752 15,0 0 144-15,0 0 48 0,0 0-2880 0,0 0-576 16,-5-1-112-16,-3 2-32 0,-4 2-288 0,-1 1-64 16,-2 1-16-16,1 1 0 0,-2 3-240 0,1-2-64 0,0 2 0 0,0 2 0 15,1-1-240-15,3 0-48 16,1 0-16-16,2 0 0 0,1 0-224 0,3 0-48 16,2-4-16-16,2 1 0 0,3 0-240 0,3 0-64 15,1-2 0-15,4 1 0 0,3 0-128 0,1-1 0 16,4 1 0-16,-1 0 0 0,0-1 0 0,1 1 0 15,-3 1 0-15,0 1 0 0,-2-3 0 0,0 3 0 16,-3-1 0-16,-2 1 0 0,-2 1-192 0,-5 0 192 16,-2-1-160-16,-1-1 160 0,-3 1 0 0,-1-1 0 0,-4-1 0 0,-2-1 0 15,-1 0 0-15,-2-4 0 0,-3 0 0 16,0-1 0-16,-1-1 0 0,2-2 0 0,2-2 0 0,1-1 0 16,2-2 0-16,3-1 0 0,3 1 0 0,3-3 0 15,2-2 0-15,2-1 128 16,5 0-128-16,3 0 0 0,1 0 144 0,3-1-144 15,1-2 0-15,4 0 144 0,-2 3-144 0,1 0 0 0,0 0 0 0,-1 3 0 16,1 0 0-16,-4 1 0 0,0 2 0 0,-2 1 0 16,-2 1 0-16,-2 0 0 0,-3 1 0 0,-2 0 0 0,-3 5 0 15,0 0 128-15,0 0-128 0,-7-2 0 0,-1 0 192 0,-3 1-64 16,-1 0 0-16,-1 1 0 0,0 0-128 0,-1 0 160 16,0 0-160-16,1 1 160 0,-1-1-160 0,1 1 0 15,1 0 0-15,2 0 0 0,2-1 0 0,2 0-272 16,2 0 32-16,4 0-14272 15,0 0-2848-15</inkml:trace>
  <inkml:trace contextRef="#ctx0" brushRef="#br2" timeOffset="-99805.18">13149 12442 26543 0,'-1'8'1168'0,"3"1"256"0,-2-9-1136 0,0 0-288 16,0 0 0-16,0 0 0 0,0 0 1760 0,0 0 288 0,0 0 64 0,3-4 16 0,0-1-864 0,1-1-176 16,-1-1-48-16,1 0 0 15,1-1-304-15,1 0-64 16,0-1-16-16,-1 0 0 0,1 0-16 0,1 1-16 0,-1 2 0 0,0 1 0 16,-1 2 0-16,0 1 0 0,-1 1 0 0,-4 1 0 15,5 2-96-15,-1 2-16 0,0-2 0 16,-1 5 0-16,0-1-128 0,0 2-16 0,-1 1-16 15,1 1 0-15,-1-2-64 0,0 2-16 16,-1-1 0-16,0 0 0 0,0-1 48 0,1-2 16 16,1 0 0-16,0-1 0 0,-3-5-16 0,3 4 0 0,-3-4 0 0,5 4 0 15,0-1-32-15,-1 0-16 0,-4-3 0 16,5 2 0-16,-5-2-16 0,6 0-16 0,-6 0 0 0,7-2 0 16,-1 1-240-16,-1-1 176 15,0 0-176-15,0 0 160 0,0-1-160 0,-5 3 0 0,6-3 0 16,0 0 0-16,0-2 0 0,0 0 0 0,-1 0 128 0,1 0-128 15,-1-1 0-15,0 1 0 0,-5 5 0 0,5-5 0 0,1 0 0 0,-2 1 0 16,-4 4 0-16,0 0 0 0,5-2-384 0,-5 2-16 16,0 0 0-16,0 0 0 15,0 0-1200-15,0 0-224 0,0 0-48 0,-3 6-16 16,0 3-1600-16,-1-2-320 16</inkml:trace>
  <inkml:trace contextRef="#ctx0" brushRef="#br2" timeOffset="-99427.21">13097 12753 17503 0,'0'0'768'0,"0"0"176"0,0 0-752 0,0 0-192 0,0 0 0 0,0 0 0 15,0 0 3584-15,0 0 704 0,5-4 128 0,0 0 16 16,1-1-2416-16,0 0-480 0,1 0-112 0,1 0-16 15,1-2-480-15,-1 1-96 0,-1 0-32 0,0 1 0 16,1 2-144-16,0 0-16 0,-1 2-16 0,2 1 0 16,-3 2-112-16,0 1-32 15,0 1 0-15,-1-1 0 0,1 1-96 0,-3 1 0 0,0 1-16 16,0 3 0-16,1-2-64 0,-1 0-16 0,0 0 0 0,0 0 0 16,1-2-80-16,0-2-16 0,0 2 0 0,1-1 0 15,0-2 48-15,-1 1 0 0,2-3 0 0,0 0 0 16,1-2 64-16,0-1 16 0,1 0 0 0,0-1 0 0,-2 0 16 0,1-1 16 15,0 0 0-15,1 1 0 0,0 1-160 0,-1 0-16 16,-2 1-16-16,0 0 0 16,-5 2-160-16,0 0 0 0,7-1 144 0,-7 1-144 0,0 0 0 15,7-2 0-15,-7 2 0 0,6-1 0 16,-6 1-944-16,0 0-256 0,0 0-48 0,0 0-13552 16,2-5-2720-16</inkml:trace>
  <inkml:trace contextRef="#ctx0" brushRef="#br2" timeOffset="-96262.99">13764 12413 12895 0,'0'0'576'0,"0"0"112"0,0 0-560 0,0 0-128 15,0 0 0-15,0 0 0 0,3 0 3184 0,-6-5 592 0,-1 2 128 0,1 0 32 16,3 3-1776-16,-6-1-368 0,1 3-64 0,-1 2 0 15,1 1-384-15,1 0-64 0,-1 2 0 0,1 1-16 16,-3 2-16-16,2 1 0 0,-1 0 0 0,0 3 0 16,1 1-224-16,-1 4-64 0,1 2 0 0,2-1 0 15,1 2-256-15,1-2-64 0,1 1-16 0,3-3 0 16,-1 1-176-16,3-1-48 0,1-6 0 0,2 0 0 16,1-1-208-16,0-2-64 0,1-4 0 0,1 0 0 15,0-5-128-15,-1 0 0 0,0-5 0 0,1 0 128 0,2-3-128 16,-3-1 0-16,1-4 0 0,0 0-176 0,-1-4 304 0,-1 0 48 15,0 0 16-15,0-1 0 0,-1 1-192 0,-1-1 0 16,-2 1 144-16,-2 2-144 0,-1-1 0 16,-2 1 144-16,-1 2-144 0,-2 0 0 0,-2 0 144 0,-1 3-144 15,-1 1 0-15,-1 2 144 0,0 1-144 0,0 0 0 16,-2 1 144-16,0 0-144 0,2 1 0 0,2 2 144 16,0 2-144-16,2-1 0 0,0 0 0 0,0 1 0 15,0 0 0-15,4 0-192 16,0 0-1152-16,0 0-240 0,0 0-32 0,0 4-12512 15,0-4-2496-15</inkml:trace>
  <inkml:trace contextRef="#ctx0" brushRef="#br2" timeOffset="-96050.47">13958 12671 19343 0,'0'0'848'0,"-2"5"192"15,-2-2-832-15,4-3-208 0,-3 5 0 0,3-5 0 16,0 0 3680-16,0 0 688 0,0 0 144 0,0 0 32 0,0 0-3184 16,0 0-624-16,0 0-128 0,0 0-32 0,4-1-192 15,-1-1-32-15,0 0-16 0,-3 2 0 16,0 0-336-16,5-2 0 0,-2 1 0 0,-3 1-11488 16,0 0-2368-16</inkml:trace>
  <inkml:trace contextRef="#ctx0" brushRef="#br2" timeOffset="-95567.73">14075 12499 21183 0,'0'0'944'0,"0"0"192"0,0 0-912 0,1-4-224 16,-1-1 0-16,1 2 0 0,1-3 2992 0,1 1 544 0,1 0 112 0,1 0 32 15,1 0-2304-15,3 0-464 0,-1-1-80 16,2 0-32-16,0 0-448 0,0 2-96 16,-1 0 0-16,2 1-16 0,0 0-96 0,-1 1-16 0,0 1 0 0,-2 1 0 15,1 1 336-15,0 1 64 0,-1 1 16 0,0-1 0 16,-2 1 288-16,2 0 64 0,-3 4 16 0,0 1 0 16,-2 1-144-16,-1 1-48 15,-1 0 0-15,-1 3 0 16,-2-2-992-16,-1 2-208 0,-2 0-32 0,0 0-16 0,-1-1 1504 0,0 2 304 0,-2 0 64 0,1-1 16 15,0 1-752-15,-1 0-160 0,0-1-16 16,0 0-16-16,0-1 0 0,0-1 0 0,0-2 0 0,1 1 0 16,2-1-144-16,0 0-16 0,-1-1-16 0,2-3 0 15,4-5-96-15,0 0-16 0,0 0 0 0,0 0 0 0,0 0-128 16,0 0 0-16,0 0-192 0,0 0 192 0,0 0 0 0,7-2 0 16,-1 0 0-16,3 0 0 15,1-1 0-15,0 1 0 0,2 0 0 0,-1 0 0 0,1 1 0 0,0 0 160 16,-1 1 16-16,1 0 0 0,1 0-176 0,-1 0-256 15,-2 1 64-15,1-1 16 0,-1 0 176 0,-1 0 0 16,0 1 0-16,-3 0 0 0,0 0 0 0,-1 1 256 16,-5-2-64-16,0 0-16 15,0 0-1616-15,0 0-320 0,0 0-64 0,0 0-16 16,0 0-2128-16,0 0-448 0</inkml:trace>
  <inkml:trace contextRef="#ctx0" brushRef="#br2" timeOffset="-95100.94">14582 12504 23951 0,'2'-9'1056'0,"-2"9"224"0,0 0-1024 0,0 0-256 0,4-6 0 0,0 0 0 16,-2-2 1248-16,1 2 192 0,0 1 32 15,-3 5 16-15,0 0-720 0,1-5-160 0,0 1-32 0,-1 4 0 16,0 0 768-16,0 0 160 0,0 0 32 0,-6 1 0 0,1 2-48 0,-1 2 0 16,-1 0 0-16,0 1 0 15,1 1-320-15,-1 3-64 0,-1-1-16 0,1 4 0 16,-2-1-336-16,-1 3-80 0,1 1-16 0,-1 3 0 16,3 1-112-16,-1 2-32 0,2-1 0 0,0 2 0 15,2-2-112-15,2 0-16 0,2-4-16 0,1-1 0 0,2-2-208 16,2-2-32-16,1-3-128 0,2-1 192 15,0-2-192-15,1-2 0 0,3-4 0 0,0-4 0 0,1-2 0 16,-1-1 0-16,1-2 0 0,0-1 0 0,0-2 0 0,0 0-128 16,-1-2 128-16,0 1 0 0,-3 1 0 0,0 1-192 15,-2 2 192-15,-2-1-160 0,-1 1 0 0,-2 2 0 16,-3 0 0-16,-1 2 0 0,-1 2 160 16,-2 1 0-16,-4 0 0 0,-1 2 0 0,0 0 0 0,-2 1 0 15,-1 0 128-15,0 1-128 0,1 0 0 0,1-1 0 16,-1 2 0-16,1 0 128 0,1 1-128 0,2-2 0 15,0 1 0-15,1-1 0 16,7-2-464-16,0 0-112 0,-6 0-32 0,6 0 0 16,0 0-2624-16,0 0-528 0</inkml:trace>
  <inkml:trace contextRef="#ctx0" brushRef="#br0" timeOffset="-87216.3">20135 6734 9215 0,'0'0'400'0,"0"0"96"0,0 0-496 0,0 0 0 0,0 0 0 16,0 0 0-16,10 5 5248 0,-10-5 944 16,0 0 192-16,6 1 32 0,0 0-3872 0,0 0-784 0,0 0-160 0,2 0-16 15,-1 0-480-15,2-1-80 0,-1 0-32 0,1 0 0 0,-1-1-256 0,1 1-48 16,-1 0-16-16,1 0 0 16,0 0-288-16,-1-1-48 0,1 0-16 0,0 0 0 0,1-1-192 0,0 1-128 15,-2-1 160-15,1 1-160 16,-1 0 0-16,1 0 128 0,-1 0-128 0,-1 0 0 0,-1 0 0 0,-6 1-208 15,0 0 32-15,0 0 16 32,0 0-1232-32,0 0-240 0,0 0-48 0,0 0-16 0,-4 5-960 0,1 0-192 15,-1 0-32-15</inkml:trace>
  <inkml:trace contextRef="#ctx0" brushRef="#br0" timeOffset="-86935.57">20224 6786 8287 0,'0'0'368'0,"0"0"80"0,-6 3-448 0,0-1 0 16,0 1 0-16,6-3 0 0,-6 2 4928 0,2 1 896 15,-1 0 176-15,5-3 32 0,-4 4-3616 0,4-4-736 0,0 0-144 0,-3 6-16 16,0-1-688-16,2-1-128 16,-1 2-16-16,0 2-16 0,0 1-368 0,1-2-80 15,-2 2-16-15,0 0 0 0,0 1-208 0,0 0 144 0,0 0-144 16,0 1 128-16,1 2 128 0,-2 0 0 16,0-3 16-16,0 0 0 0,1 0 240 0,0 0 32 0,-1-1 16 0,1-1 0 15,2-1-112-15,0-1-32 16,1-6 0-16,-2 5 0 0,2-5-240 0,0 0-48 15,0 0-128-15,0 0 192 0,0 0-192 0,0 0 0 0,0 0 128 0,0 0-128 16,0 0 0-16,0 0 0 0,0 0 0 0,0 0-160 16,0 0-352-16,0 0-80 0,0 0-16 0,0 0 0 31,0 0-208-31,0 0-32 0,0 0-16 0,0 0 0 16,0 0-2016-16,0 0-384 0,0 0-96 0</inkml:trace>
  <inkml:trace contextRef="#ctx0" brushRef="#br0" timeOffset="-86654.95">20064 6982 6447 0,'0'0'576'0,"0"0"-576"0,0 0 0 0,0 0 0 0,0 0 2432 0,0 0 368 16,0 0 80-16,0 0 0 0,0 0-704 0,0 0-160 15,4 5-32-15,1-1 0 0,1-1 272 0,-1 0 48 16,-5-3 16-16,6 1 0 0,0 1-256 0,1-2-48 0,0 0-16 16,0 0 0-16,-1 0-592 0,0 0-112 0,1 1-16 0,-2 0-16 15,1-1-496-15,0 0-80 16,1 0-32-16,0 0 0 0,0 0-400 0,0 1-96 16,-1-1-16-16,0 1 0 15,0 0-752-15,0-1-160 0,0 0-16 0,0 0-12656 16,-6 0-2544-16</inkml:trace>
  <inkml:trace contextRef="#ctx0" brushRef="#br0" timeOffset="-86184.02">20587 6894 11967 0,'0'0'1072'0,"0"0"-864"0,0 0-208 0,0 0 0 16,0-4 3520-16,0 4 672 0,0 0 128 0,-5 0 32 0,0-1-1920 0,-3 0-384 15,1 1-80-15,-2 1-16 0,-1 0-464 0,-1 1-80 16,-2 0-32-16,1 0 0 0,0 1-208 0,1 0-32 15,-2 0-16-15,1 1 0 0,1-3-400 0,2 2-80 16,1-1 0-16,2 1-16 0,2 0-304 0,0 0-48 16,2 1-16-16,2-4 0 0,0 0-256 0,0 0 0 15,7 4 128-15,1 0-128 0,1-2 0 0,0 1 0 0,2 0 0 0,0 0 0 16,0 0 0-16,-1 0 0 16,-2 2 0-16,1 0 0 0,-3 0 0 0,-1 1 0 15,-1 0 0-15,-2 1 0 0,-1 0 0 0,-1 0 0 0,0 0 0 0,-3 1 0 16,-2 0 256-16,-2 1-64 0,0-3-16 0,-1 0 0 15,0 1 80-15,-2-1 0 16,-2-1 16-16,2-1 0 0,0-1-144 0,0 0-128 16,0-1 192-16,0-1-192 0,3-2 0 0,2 0 0 0,-1-1 0 15,1 0 0-15,5 2-1424 0,0-5-240 0,1 0-64 0,3 0-11680 32,2 0-2336-32</inkml:trace>
  <inkml:trace contextRef="#ctx0" brushRef="#br0" timeOffset="-85602.84">21109 6721 18431 0,'-10'-1'1632'0,"5"1"-1312"15,-2 1-320-15,-1 0 0 0,-1 0 3856 0,0 1 704 16,0 1 144-16,-1 0 32 0,-1 0-2048 0,2-1-416 0,0 0-80 0,1 1-16 16,-1 1-960-16,2 0-208 15,2 0-48-15,5-4 0 0,-4 5-544 0,4-5-112 0,-2 5-32 0,2-5 0 0,1 6-272 0,2 0 0 16,0-1 0-16,1 1 0 0,1 0 0 0,1 0 0 15,1 1 0 1,0 0 0-16,-1 0 0 0,-1 0 0 16,1 2 0-16,0 0 0 0,-1 1 0 0,-1-2 0 0,-1 1 0 0,-1 1-144 0,-1 0 144 0,-1-1 0 15,-2 0 0-15,-1-1 0 16,-1 1 0-16,0 1 0 0,-3-2 0 0,-1 0 0 0,1-1 192 16,-1 2-48-16,-1-3 0 0,0 0 0 0,0-1 48 15,1 1 16-15,0-3 0 0,0 0 0 0,1-3-208 0,1 0 0 16,0 0 128-16,6 0-128 15,0 0 0-15,0 0-192 0,0 0 48 0,0 0 0 16,0-5-1584-16,3 0-304 0,2 0-64 0,1 0-11008 16,1 1-2192-16</inkml:trace>
  <inkml:trace contextRef="#ctx0" brushRef="#br0" timeOffset="-85074.57">21148 6906 8287 0,'0'0'736'0,"0"0"-592"15,0 0-144-15,0 0 0 0,-4 3 5296 0,4-3 1024 0,-2 4 208 0,1 2 32 16,0 0-3776-16,-1 1-752 16,1 0-160-16,0-1-16 0,1-6-672 0,0 7-128 0,0-1-32 0,0-1 0 15,0 0-480-15,0 1-96 16,0-6-32-16,1 6 0 0,-1-6-144 0,0 0-16 16,0 0-16-16,0 0 0 0,0 0 16 0,6 2 0 15,-6-2 0-15,7-1 0 0,0-2-64 0,0-1 0 0,0-1 0 0,1-1 0 16,1-1-48-16,-1 1-16 0,1-2 0 0,0 0 0 15,1-1-128-15,1 0 0 0,-2 0 0 0,1 1 128 16,0-1-128-16,0 1 0 0,-1 2 0 0,-1-1 0 16,1 3 0-16,-2 2 0 0,-2-1 0 0,1 2 0 15,-2 0 0-15,0 2 0 0,-1 2 0 0,0 0 0 16,-3-3 128-16,2 6-128 0,-1-1 128 0,0 3-128 16,-2 1 256-16,0 0-48 0,-1-1 0 0,-1 1 0 0,1 0 64 15,-1-1 16-15,1-1 0 0,1-1 0 0,1-1-96 0,0-5-32 16,0 0 0-16,1 6 0 0,1 0-160 0,-2-6 0 15,0 0 144-15,0 0-144 0,5 0 0 0,1-1 0 16,0-1 0-16,1-3 128 0,0-2-128 0,1 0 0 16,-1 0 0-16,-1-1 0 0,2 0 0 0,1 0-160 15,0 1 160-15,0 0-160 0,-2-2-32 0,1 2 0 16,-1 1 0-16,0 0 0 0,-1 1 192 0,0 2-192 16,-1 0 192-16,-5 3-192 0,0 0 192 0,0 0 0 15,0 0 0-15,0 0 0 0,0 0 0 0,2 6 0 16,-1 2 0-16,-2 0 128 0,-1 0-128 0,0 1 192 15,-1-2-64-15,0 1 0 0,0 0-128 0,0 1 0 16,2-3 0-16,0 0 128 0,1-6-128 0,0 6-208 16,0-6 48-16,0 0 16 0,0 0-1664 15,6 2-336-15,1-1-64 0,-1-1-10832 0,2-4-2160 0</inkml:trace>
  <inkml:trace contextRef="#ctx0" brushRef="#br0" timeOffset="-84744.5">21661 6844 30287 0,'0'0'1344'0,"0"0"272"0,-4 5-1296 0,-1 0-320 0,0-2 0 0,0 2 0 16,-1 0 1872-16,0 2 304 0,-2 0 64 0,0 0 16 0,-1 0-784 0,0 2-144 15,0 0-48-15,1-1 0 16,0 2-384-16,1-3-64 0,1 1-32 0,1 0 0 16,1 2-400-16,3-1-80 0,0-1 0 0,2-1-16 0,-1-7-304 15,3 6 0-15,2-3 128 0,2 0-128 16,1-1 0-16,1-2 0 0,1-1 0 0,0-2 0 15,2-1 0-15,0-1-144 0,1-1 144 0,-1 0-192 0,-1-1-80 0,0 0-32 16,-2 0 0-16,-1 0 0 0,0-1 144 0,-1-1 32 0,-1 1 0 0,-2 2 0 16,-1-1 128-16,-1 2 0 15,-2 0 0-15,0 5 0 0,-3-5 208 0,0 0-16 16,-2 1-16-16,-1 1 0 0,-1 1 144 0,-1 1 48 16,1-2 0-16,-1 2 0 0,0 1-128 0,0 0-32 15,1 0 0-15,0 0 0 0,2 0-208 0,2 0 0 16,3 0 0-16,0 0 0 15,0 0-1216-15,0 0-224 0,0 0-48 0,0 0-16 16,0 0-1888-16,6-4-384 0</inkml:trace>
  <inkml:trace contextRef="#ctx0" brushRef="#br0" timeOffset="-84488.33">21865 6735 30687 0,'0'0'1360'0,"0"0"288"0,0 0-1328 0,0 0-320 0,0 0 0 0,0 0 0 0,0 0 1728 0,0 0 288 15,0 0 48-15,0 0 16 16,0 0-704-16,0 0-144 16,1 5-16-16,0 2-16 0,0 1-656 0,-2 1-128 0,0 2-32 0,-1 1 0 0,1 2-128 15,-2 2-48-15,0-2 0 0,1 2 0 16,0 0-16-16,-1-2 0 0,-1 0 0 0,0-1 0 0,2-3-192 0,0 2 0 16,1 1 0-16,0-2 0 0,1-2 0 0,-1 0 0 15,1-3 0-15,1-1 0 16,-1-5-624-16,0 0-112 0,0 0-32 0,0 0 0 15,0 0-1520-15,4-3-304 0,1-2-64 0,-1-1-13568 0</inkml:trace>
  <inkml:trace contextRef="#ctx0" brushRef="#br0" timeOffset="-84114.51">21857 6918 18431 0,'0'0'816'0,"0"0"160"0,0 0-784 0,0 0-192 16,0 0 0-16,0 0 0 0,0 0 4448 0,0 0 848 16,0 0 160-16,0 0 48 0,0 0-3008 0,0 0-576 15,0 0-128-15,6 2-32 0,0-1-848 0,1-1-160 16,2 0-48-16,0 0 0 0,0 0-384 0,2-1-96 15,-2-1-16-15,2-1 0 0,-1 1-208 0,2-2 0 16,0 2 0-16,1-1 0 0,-2-1-144 0,1 1-80 16,0 0-16-16,-1 0 0 15,-3-1-400-15,1 0-64 0,-2 0-32 0,0 1 0 16,-1-2-144-16,-1 1-16 0,-1 1-16 0,-1-1 0 0,-3 4 432 0,3-4 96 0,-3 4 0 0,2-4 16 16,0-1 176-16,-2 5 48 15,0-5 0-15,0 5 0 0,0-5 144 0,0 5 0 0,0 0 0 0,-5-2-128 16,1 1 128-16,-1 1 256 0,-2 2-64 0,0 2-16 15,-1 1 416-15,-1 4 96 0,1-1 16 0,-1 1 0 16,0 1 320-16,0 1 64 0,1 1 0 0,1-1 16 0,1 0-176 0,1 1-32 16,2-1-16-16,2-1 0 0,2 1-368 0,2-1-80 15,2-2-16-15,1 0 0 0,1-4-416 16,3 1 128-16,1-1-128 16,2-1 0-16,0-2 0 0,2-2 0 0,0-2 0 0,-1 0 0 0,2 0-288 15,-2 0-96-15,-1-1 0 0,0-1-16 16,0-2-1328-16,-2 0-256 15,0-1-48-15,-1 0-16 16,1 0-624-16,-2 0-128 0,-3-1-16 0,2 1-7984 0,-2 1-1584 0</inkml:trace>
  <inkml:trace contextRef="#ctx0" brushRef="#br0" timeOffset="-83781.29">22250 6859 7359 0,'0'0'320'0,"0"0"80"0,0 0-400 0,0 0 0 0,0 0 0 16,0 0 0-16,0 0 5040 0,0 0 912 16,0 0 192-16,0 0 48 0,-3 5-3392 0,-1 0-688 15,1 2-128-15,1-1-16 0,-1 2-528 0,1 1-96 16,0 1-32-16,0-2 0 0,1 2-544 0,0 0-96 15,1-1-32-15,0-1 0 0,1 1-320 0,1-1-64 16,-1 0 0-16,1-1-16 0,0-1-112 0,0-1 0 0,-2-5-128 0,0 0 192 16,4 6 16-16,-4-6 0 0,0 0 0 0,0 0 0 15,0 0 144-15,5-2 32 0,0-1 0 16,-1 1 0-16,0-3 16 0,0-3 16 16,0 0 0-16,0-1 0 0,1 1-48 0,0 1-16 15,0-2 0-15,1 0 0 0,-1-1-16 0,1 0 0 0,1-1 0 0,1 0 0 16,1-1-16-16,1 1-16 0,-2 0 0 0,3 0 0 0,0 1-96 0,0 1-16 15,-1 1 0-15,2 1 0 16,-1 1-64-16,1 2 0 0,-3 1-128 0,0 1 192 16,1 2-64-16,0 0-128 15,-1 1 176-15,-1 1-176 0,1 2 0 0,0 1 0 16,-1 0 0-16,1 1 0 0,-3 1 0 0,1 0-304 0,-1-1 48 16,0 0 0-16,-1 0-1744 15,-1 0-352-15,1-2-64 0,-5-4-18576 0</inkml:trace>
  <inkml:trace contextRef="#ctx0" brushRef="#br0" timeOffset="-82361.01">20804 7311 9215 0,'0'0'816'16,"0"0"-656"-16,0 0-160 0,6-2 0 0,-1 1 2960 0,-5 1 560 0,0 0 128 0,0 0 0 16,0 0-1584-16,0 0-320 0,4-1-64 0,-4 1-16 0,0 0-112 0,0 0-16 15,0 0-16-15,0 0 0 0,0 0-304 0,0 0-64 0,0 0-16 0,-7 5 0 16,-3-1-240-16,0 2-32 16,-3 0-16-16,-2 2 0 0,0 1-32 0,-3 1-16 15,-2 2 0-15,-3 2 0 0,-1 0 32 0,-3 4 16 16,-1 3 0-16,-5 0 0 0,-6 4-48 0,-3 2-16 0,-3 3 0 0,-1 2 0 0,2 0-192 15,-1-1-32 1,1-1-16-16,1 0 0 0,0-3-48 0,1 0-16 0,-1 0 0 16,2-1 0-16,2 1-240 0,3-2-48 15,10-5-16-15,0-3 0 0,2 1-48 0,2-2-128 16,3-1 192-16,2-3-64 0,4-1-128 0,4-4 0 16,3-1 144-16,1-2-144 0,5-4 0 0,0 0 0 15,0 0 0-15,3-2-192 0,3-3-160 0,1 0-32 16,2-1-16-16,0 0 0 15,0-1-1568-15,0 1-304 0,-1 1-64 0,1 0-18848 0</inkml:trace>
  <inkml:trace contextRef="#ctx0" brushRef="#br0" timeOffset="-81359.81">21954 7400 11055 0,'-5'-2'976'0,"5"2"-784"15,0 0-192-15,0 0 0 0,0 0 3264 0,0 0 592 0,-2 1 128 0,2-1 32 16,0 0-1552-16,0 0-304 0,0 0-64 0,0 0-16 16,0 0-464-16,0 0-80 0,0 0-32 0,7 6 0 0,1 2-224 0,3-2-64 0,0 1 0 0,2 3 0 15,3-3-224-15,2 3-48 0,1 1-16 0,3 0 0 32,0 0 16-32,2 3 0 0,1 2 0 0,1 0 0 15,3 3-448-15,1-1-96 0,3 2-16 0,1 1 0 0,-1-2-192 16,-1 1-64-16,1 0 0 0,0-1 0 0,-1-1-128 0,-4 0 0 15,-2 0 0-15,-2 1 0 16,-3-4 0-16,-2 2 0 0,-1-2 128 0,-1 1-128 16,1-1 0-16,-2-1 0 0,-2-2 0 0,1-1 0 15,-1-2 0-15,-2 0 0 0,0 0 0 0,0-2 0 16,-2 0 0-16,0-2 0 0,0 1 128 0,1-1-128 0,0 0 0 16,-1 1 0-16,3-2 0 0,-1 1 0 0,-1 0 0 15,-2 0 0-15,2-1 0 0,-2-1 0 0,-2 1 0 0,0 0-192 0,-3 0 32 0,-4-4 16 31,0 0-1104-31,0 0-224 0,-2 6-32 0,-1-1-12720 16,0-2-2544-16</inkml:trace>
  <inkml:trace contextRef="#ctx0" brushRef="#br0" timeOffset="-79156.09">19291 7387 6447 0,'1'2'576'0,"1"-1"-576"0,-2-1 0 0,0 0 0 0,0 0 3536 0,0 0 608 0,0 0 112 0,0 0 32 15,0 0-1920-15,0 0-384 0,0 0-80 0,0 0-16 16,7 18-224-16,-7-18-64 15,0 0 0-15,5 2 0 0,1 1-304 0,-1 2-64 0,0 1-16 0,1 2 0 16,0 0-400-16,0 0-96 0,-1 2-16 0,0 0 0 16,1 1-272-16,0 0-64 0,-1-1-16 0,0-1 0 15,-1 1-224-15,2-2-128 0,-1-2 128 0,0 0-128 16,0-1 0-16,0 1 0 0,-5-6 0 0,5 5 128 0,-5-5-128 0,0 0-128 16,0 0 128-16,0 0-192 15,0 0-1312-15,0 0-272 0,0 0-48 0</inkml:trace>
  <inkml:trace contextRef="#ctx0" brushRef="#br0" timeOffset="-78946.34">19305 7620 28559 0,'0'0'1264'0,"0"0"272"0,3-4-1232 0,-1 0-304 15,1-2 0-15,0 0 0 0,2 0 1728 0,-1-1 272 16,0 0 64-16,2-1 16 0,0 2-960 0,0-2-192 0,-1 0-32 0,1 0-16 15,1-1-560-15,1 1-128 16,-2-1 0-16,3-3-16 0,-2 1-176 0,1 1 0 0,-1 2 0 16,-1 1 0-1,-1 2-1216-15,-5 5-288 0,0 0-48 0,0 0-14592 0</inkml:trace>
  <inkml:trace contextRef="#ctx0" brushRef="#br0" timeOffset="-78769.77">19374 7539 7359 0,'0'0'656'0,"0"0"-528"16,0 0-128-16,-1 7 0 0,0 2 3488 0,0-1 672 16,0 0 128-16,-1 3 16 15,0-1-2160-15,0 3-432 0,-1-2-96 0,1 3-16 0,0-1-160 0,0 0-32 16,1-2-16-16,0 1 0 16,0-2-704-16,1 0-144 0,-1-2-32 0,1 0 0 0,1-1-368 0,-1-7-144 15,2 7 0-15,-2-7 144 16,0 0-1680-16,0 0-320 0</inkml:trace>
  <inkml:trace contextRef="#ctx0" brushRef="#br0" timeOffset="-77951.86">19411 7530 12895 0,'0'0'576'0,"0"0"112"0,5-5-560 0,0-2-128 0,1-1 0 0,0 0 0 15,0-1 4896-15,2-1 944 0,0 0 192 0,0 0 48 16,1-3-4080-16,-2 1-800 0,1 1-176 0,0-1-16 0,1 0-704 0,1 1-144 16,0 0-32-16,1-2 0 15,0 1-1024-15,-1 1-192 0,-2-1-64 0</inkml:trace>
  <inkml:trace contextRef="#ctx0" brushRef="#br0" timeOffset="-77551.91">19523 7588 14735 0,'0'0'640'0,"0"0"160"31,0 7-640-31,2-1-160 0,-2-6 0 0,0 0 0 0,5 4 3248 0,1-4 608 16,0 0 128-16,0 0 32 0,0-2-2800 0,1 0-576 0,-1-1-96 0,1-1-32 15,-1 0-368-15,1-1-144 0,0 0 0 0,-1 0 144 16,0 0-144-16,-2 0 0 0,-2 0 0 0,0-2 128 0,-1 2-128 0,-1 5 0 16,-1-5 0-16,1 5 0 15,-4-2 128-15,-1 2-128 0,-3 1 0 0,-2 2 128 0,1 2 352 0,-1 2 64 16,0 1 16-16,-1 1 0 0,-1 4 256 0,2-1 48 15,2 2 16-15,0 0 0 0,2 1-144 0,1-2-32 16,2-2 0-16,3 2 0 0,1-3-384 0,2-1-96 0,0-3-16 0,2 1 0 16,2 0-208-1,2-1 0-15,4-5 0 0,0-1 0 0,0-1-224 0,1 1-32 16,4-6-16-16,0-1-11408 16,2-2-2272-16</inkml:trace>
  <inkml:trace contextRef="#ctx0" brushRef="#br0" timeOffset="-77304.61">19798 7508 20271 0,'0'0'1792'0,"-7"2"-1424"0,-1 1-368 0,-1 0 0 16,0 0 3904-16,-1 1 720 15,0 0 144-15,3 1 32 0,-1-2-2816 0,2 1-544 0,3 0-112 0,3-4-32 16,0 0-752-16,-1 7-160 16,2-2-16-16,2 0-16 0,1-2-352 0,3 1 0 0,1-1 0 0,0 1 0 15,1 1 0-15,0 1 0 0,0 0 0 0,0 0-128 0,-2 0 128 0,0 1 0 16,-1-2 0-16,-2 2 0 15,-1 1 0-15,-2 0 0 0,-1 1 0 0,-1 0 0 0,-1-1 0 0,-2 2 144 16,-2-3-16-16,0 0-128 16,-1-2 352-16,0 0-32 0,-2-2-16 0,0 2 0 15,0-4-304-15,1 2 128 0,1 0-128 0,1-3 0 32,2-3-1616-32,0-1-432 0</inkml:trace>
  <inkml:trace contextRef="#ctx0" brushRef="#br0" timeOffset="-76409.06">22632 7664 26831 0,'0'0'1184'0,"0"0"256"0,0 0-1152 0,0 0-288 16,0 0 0-16,0 0 0 0,1-7 1744 0,2-2 304 16,0-1 48-16,0 0 16 0,-1-1-912 0,0-1-176 15,1-2-48-15,-2 0 0 0,1 2-544 0,1-2-112 0,1-1-32 0,0 2 0 16,-1-2-160-16,-2 2-128 0,1-1 192 0,-1 2-192 15,-1 1 256-15,0 0-64 0,0 4-16 0,0 7 0 16,-1-6-176-16,1 6 128 0,0 0-128 0,0 0 128 16,0 0-128-16,0 0 0 15,0 0 0-15,0 0 128 0,-3 7-128 0,2 2 0 0,1 0 0 0,1 1 0 0,1 0 0 0,1-1 128 16,1 0-128-16,1 1 0 0,-1 1 0 0,1-2 0 16,0 0 0-16,2-1 0 0,1-1 0 15,1-1 128-15,0-2-128 0,0-1 0 16,-2-2 192-16,2-1-64 0,0-1 0 0,-2-1 0 15,0 0 48-15,0-3 0 0,2-3 0 0,0 0 0 0,-1-2 224 16,0 0 48-16,1-3 16 0,-3-1 0 16,0 0-16-16,-1-1 0 0,-1-2 0 0,-1 3 0 0,-1 1-240 0,-2-1-48 15,-2 1-16-15,-1-6 0 0,-1 4-144 16,1 3 0-16,-1 0 0 0,1 2 0 0,-1 3 0 0,1 1-176 16,-1 1 16-16,4 5 0 15,-5-2-2336-15,5 2-480 0,0 0-96 0</inkml:trace>
  <inkml:trace contextRef="#ctx0" brushRef="#br0" timeOffset="-76019.78">23058 7516 16575 0,'0'0'1472'0,"0"0"-1168"0,0 0-304 0,-5 3 0 0,-1 1 2496 0,1-2 432 16,-2 0 80 0,0 3 32-16,0 1-1296 0,0 1-256 0,0 1-48 0,1 1-16 15,2 0-288-15,0 3-64 0,1-2-16 0,2 0 0 0,1-1-352 0,2-2-80 16,1 0-16-16,2-1 0 15,0-1-320-15,3 0-64 0,0-4-16 0,2-1 0 16,1-1-208-16,-1-3 144 0,2-2-144 0,-1-1 128 0,1-1-128 0,-1 1 128 0,-1-4-128 0,4-1 128 16,-3-1-128-16,-5 4 0 15,-1-1 144-15,-3 1-144 0,-2 0 256 0,-3 1-32 16,-5 2 0-16,1 1 0 0,-1 0 272 0,-2 2 48 0,-1 1 16 0,1 1 0 16,-2-1-384-16,1 1-176 15,0 1 160-15,1 0-160 16,0 0-1360-16,1 1-368 0,9-1-80 0</inkml:trace>
  <inkml:trace contextRef="#ctx0" brushRef="#br0" timeOffset="-75200.84">18438 8485 19343 0,'4'-6'1728'0,"2"3"-1392"0,0 4-336 0,2 0 0 0,0-1 3392 0,3-1 592 0,0-2 128 15,3 1 32-15,2-1-2032 0,1 1-416 16,-1-2-80-16,1 0-16 0,1-1-864 0,0 1-176 15,0-1-48-15,0 1 0 0,0 1-368 0,0 0-144 16,-1 0 0-16,0 1 144 0,-2 2-144 0,-2 0 0 16,-2 0 0-16,-2 1 0 15,-2 0-1808-15,-7-1-352 0,4 5-64 0,-4-5-14192 0</inkml:trace>
  <inkml:trace contextRef="#ctx0" brushRef="#br0" timeOffset="-74781.59">18459 8469 19343 0,'0'0'1728'0,"0"0"-1392"0,0 0-336 0,0 0 0 0,-5 5 3024 0,1-1 544 15,-1-1 96-15,1 1 32 0,1 2-1968 0,0 0-400 31,1 2-80-31,-1 1-16 0,1 1-544 0,0 1-112 0,0 0-32 0,0 3 0 0,-1 3-160 0,0 1-16 16,0 2-16-16,1 1 0 16,-1 0 32-16,0 0 16 0,0-1 0 0,1-1 0 0,0 0 64 15,-1 1 16-15,1-4 0 0,1 1 0 16,0-2-128-16,0 1-32 0,0-1 0 0,1-3 0 16,0-2-80-16,-1-2-32 0,2-2 0 0,0-1 0 15,1-1-48-15,-2-4-16 0,0 0 0 0,0 0 0 0,7 2-16 0,-1-2 0 16,0-2 0-16,0 0 0 0,0 2 96 0,3-1 16 15,-1-1 0-15,1 2 0 0,-1 1-48 0,1 0 0 16,-1 2 0-16,1-2 0 0,0 0-16 0,0 0-16 16,-1 1 0-16,0-2 0 0,0 0-160 0,0 1 0 15,0-2 0-15,0 1 0 0,-1-3 0 0,0 1 0 16,-1 2 0-16,0 0 0 0,-1 0-272 0,-5 0-96 16,4 0-16-16,1 1 0 15,-5-1-2112-15,6 2-448 0,-2 0-64 0,3-2-14896 0</inkml:trace>
  <inkml:trace contextRef="#ctx0" brushRef="#br0" timeOffset="-74291.55">18854 8512 10127 0,'0'0'448'0,"4"-4"96"0,-1-3-544 0,-1 1 0 0,2 5 0 0,-4 1 0 15,4-4 5120-15,-4 4 928 0,0 0 176 0,0 0 48 0,0 0-3744 0,5 4-736 16,-1 1-160-16,0 2-32 0,-1-1-464 0,2 1-112 15,-1 1 0-15,0 1-16 0,0-1-320 0,-1 2-64 16,1 1-16-16,0 1 0 0,0-1-144 0,0 1-16 16,0 0-16-16,0 1 0 0,2 0-128 0,-1-1-32 15,0-1 0-15,0-2 0 0,1-1-112 0,1-3-32 16,-1 0 0-16,1-1 0 0,0 0 32 0,0-4 0 16,-2 0 0-16,2 0 0 0,-1-4 32 0,1 0 0 15,0-2 0-15,1-1 0 0,-1 1 16 0,-1-4 16 16,1 0 0-16,0 0 0 0,0 0 48 0,1 0 16 15,-1 0 0-15,-1-1 0 0,1 1-80 0,1 1-16 16,-1-1 0-16,1 0 0 0,0 0-192 0,-2 1 176 16,0 3-176-16,0 0 160 0,-1 1-160 0,-1 0 0 0,-1 1 0 15,-3 4 0-15,0 0 0 0,0 0 0 0,0 0-144 0,0 0 144 16,0 0-1344 0,0 0-144-16,0 0-48 0,-4 3 0 0,-1-2-1888 15,0 3-384-15</inkml:trace>
  <inkml:trace contextRef="#ctx0" brushRef="#br0" timeOffset="-74050.58">19033 8617 8287 0,'0'0'736'0,"0"0"-592"0,-3 6-144 0,0-2 0 0,0 1 4800 0,0 1 944 15,0 2 176-15,0 1 32 0,0 1-3472 0,1 1-704 0,-1 3-144 0,1 0-32 16,2-1-640-16,-1 3-144 15,1-2-32-15,0 0 0 0,1 1-304 0,0 0-64 0,0-2-16 0,0 1 0 16,-1 0-144-16,1-2-16 16,0-3-16-16,-1 0 0 0,0-1-224 0,1-2 176 0,0 1-176 0,-1-7 160 15,0 0-160-15,0 0 0 0,0 0 0 0,0 0 0 32,0 0-2128-32,0 0-416 0</inkml:trace>
  <inkml:trace contextRef="#ctx0" brushRef="#br0" timeOffset="-73848.44">19255 8916 39615 0,'0'0'1760'0,"0"0"352"0,0 0-1680 0,5-4-432 0,0-1 0 0,1 0 0 16,0-4 1312-16,1 1 176 0,-2-1 48 0,1 0 0 0,0 0-992 0,1 0-192 15,0 0-32-15,1-1-16 0,-1 0-304 0,0 1 0 16,1 0 0-16,-3 2-13728 0,2-3-2688 16</inkml:trace>
  <inkml:trace contextRef="#ctx0" brushRef="#br0" timeOffset="-73338.31">19593 8900 15663 0,'0'0'688'0,"0"0"144"0,0 0-656 0,6 2-176 15,0-4 0-15,0-1 0 0,2-2 4032 0,1 0 784 16,0-2 160-16,0-3 16 0,0-1-3008 0,0-1-592 15,1 0-128-15,-1-2-32 0,-1-1-592 0,0 0-128 16,-2-3-32-16,2 1 0 0,-2-4-336 0,0 1-144 16,-1 1 128-16,0-1-128 0,1 2 0 0,-2 1 128 15,0-2-128-15,0 3 0 0,-1 2 0 0,0 4 0 16,0 0 0-16,0 3 0 0,-2 2 0 0,-1 5 0 0,0 0 0 0,0 0 0 16,0 0 0-16,1 6 160 15,0 2-32-15,0 0-128 0,-1-8 320 0,2 8-64 0,0 6 0 0,1 2 0 16,0 0 32-16,1 2 0 0,0-1 0 0,-1 1 0 15,1-1 64-15,1-3 16 0,1 1 0 0,-1-1 0 16,2-3-48-16,1 0 0 0,-2-3 0 0,1-1 0 16,2 0-112-16,1-2-16 0,0-1-16 0,-2-1 0 0,2-1 0 0,0-1 0 15,0-2 0-15,2-1 0 0,-1-1 144 0,1-2 16 16,-1-1 16-16,-1-2 0 0,-2-3 0 0,1-1 0 16,-1 0 0-16,-1-2 0 0,-1-1-128 0,0 0-32 15,-1-1 0-15,1-1 0 0,-2-1-192 0,0 1 128 16,-1 1-128-16,-1 1 0 0,0 1 0 0,-1 2 0 15,-1 0 0-15,0 2 0 16,-1 2-576-16,0 0-16 0,-1 4 0 0,0 0 0 16,-1 0-2496-16,3 4-496 0,-4-1-112 0</inkml:trace>
  <inkml:trace contextRef="#ctx0" brushRef="#br0" timeOffset="-72912.97">20187 8492 18431 0,'3'10'1632'0,"-3"-10"-1312"0,0 0-320 0,0 0 0 16,6 0 2704-16,1 1 480 0,-7-1 80 0,9 2 32 15,-2-1-2016-15,2 0-416 0,-1 0-80 0,1 0-16 0,2-1-576 0,0 1-192 16,0 0 128-16,1 0-128 15,-1 0 0-15,0 0 0 0,-2 0 0 0,2 2 0 16,-2 1 0-16,-1-1 0 0,-1 2 0 0,-1 1 0 0,0 0 384 0,-2 1 0 16,0 1 16-16,0 1 0 0,0 2 624 0,-1 0 112 15,-1 1 16-15,1 2 16 0,0-2-160 0,1 3-48 16,0-2 0-16,-1 2 0 16,3-1-368-16,0 1-80 0,0 1 0 0,1-2-16 0,-1-1-208 0,0 2-32 15,-1-3-16-15,1 3 0 0,1-3-112 0,-1-2-128 0,-1 0 176 0,0-2-176 31,-1 2 288-31,0 0-48 0,-2-5-16 0,-1 1 0 16,-1 1 208-16,-2 0 32 0,-1 0 16 0,-1 0 0 0,0-2 304 16,-3-1 64-16,-3 1 16 0,0-2 0 0,-3 0-64 0,-1-2-16 15,-2 0 0-15,1 0 0 0,-1-2-352 0,1 0-80 16,2 0-16-16,0-2 0 0,0 0-336 0,1 0 0 16,2 0 0-16,2 0 0 15,0-1-736-15,1-2-224 0,4-1-32 0,0-2-14688 0,1 0-2944 0</inkml:trace>
  <inkml:trace contextRef="#ctx0" brushRef="#br0" timeOffset="-72190.58">22334 8370 21183 0,'0'0'1888'0,"12"-2"-1504"0,2 1-384 0,-2 1 0 0,2 0 3744 0,2 0 672 16,1 3 144-16,8-2 32 15,0 3-2624-15,-2-2-528 0,-3 1-96 0,-8-2-32 0,3 1-816 0,6 1-176 16,-4 1-16-16,0-1-16 16,-3 0-288-16,-1 0 0 0,-2-1 128 0,-1 0-128 0,-3-1 0 0,-7-1-272 15,0 0 48-15,0 0 16 16,0 0-2416-16,0 0-496 0</inkml:trace>
  <inkml:trace contextRef="#ctx0" brushRef="#br0" timeOffset="-71758.72">22349 8391 12895 0,'0'0'1152'16,"0"0"-928"-16,0 0-224 0,0 0 0 16,0 0 4224-16,0 0 816 0,0 0 144 0,-3 7 48 15,0-1-2848-15,1 2-560 0,1 0-112 0,-2 2-32 16,0 1-528-16,0 0-128 0,-1 4 0 0,1-1-16 15,-1 1-336-15,1 1-64 0,0 1-16 16,-1 1 0-16,-1 3-160 0,2 0-48 0,0 2 0 0,1 1 0 16,-3-1-128-16,0 0-48 0,0 1 0 0,2-7 0 15,-1-1-48-15,1 1-16 0,-1-3 0 0,1 0 0 16,1-1 32-16,0-3 0 0,1 0 0 16,0-2 0-16,1 0 16 0,1-2 16 0,-1-6 0 0,0 0 0 0,0 0 48 0,0 0 16 15,0 0 0-15,0 0 0 0,0 0-16 0,8-2 0 0,-1 0 0 0,1 0 0 16,0-1 32-16,0 0 0 15,0 1 0-15,1-2 0 0,0 3 16 0,2-1 0 16,-1 1 0-16,2 1 0 0,2 1-80 0,-1 1-16 16,1-2 0-16,2 2 0 0,-1 1-80 0,0-1-128 0,0 2 176 15,-1 1-176 1,3-2 128-16,-2 1-128 0,-3-1 0 0,1-1 0 0,-2 0 0 16,-1 1 0-16,-1 0 0 0,-3 0 0 0,0-1-208 0,-1 0-112 0,-5-2 0 15,0 0-16 1,0 0-1504-16,0 0-288 0,0 0-64 0,4-4-11760 0,0-1-2336 15</inkml:trace>
  <inkml:trace contextRef="#ctx0" brushRef="#br0" timeOffset="-71291.48">22868 8438 12895 0,'0'0'576'0,"0"0"112"0,0 0-560 0,0 0-128 0,0 0 0 0,0 0 0 0,0 0 4736 0,0 0 896 0,0 0 192 0,0 0 48 31,0 0-3536-31,5 5-704 0,-5-5-144 0,4 6-16 16,-1 0-544-16,1 6-96 0,0-2-32 0,0 1 0 16,-1-2-320-16,2 1-64 0,-1 1-16 0,0-1 0 0,-1 0-64 0,1-1-16 15,2 0 0-15,1 0 0 0,-1-1-32 16,1-1-16-16,-1-1 0 0,2-2 0 0,0 1 0 0,1-2 0 16,0-2 0-16,0-3 0 0,-1-1-32 0,1-1-16 15,0 0 0-15,0 0 0 0,-1-3 96 0,-2 2 0 16,0 0 16-16,-2 0 0 0,0-1 32 0,1 1 0 15,-1-1 0-15,1 1 0 0,0-1-16 0,0-1 0 16,1 0 0-16,-2 2 0 0,0-1-176 0,0 0-48 16,2-1 0-16,0 1 0 0,1-2-128 0,0 0 0 15,0 0 0-15,-2 1 128 0,1 0-128 0,-1 2 0 0,-2 0 0 16,-3 5 0 0,0 0-496-16,0 0 32 0,0 0 0 0,0 0 0 15,0 0-2496-15,0 0-496 0,-4 2-112 0</inkml:trace>
  <inkml:trace contextRef="#ctx0" brushRef="#br0" timeOffset="-71007.2">23005 8569 9215 0,'0'0'400'0,"0"0"96"0,0 0-496 0,0 0 0 0,0 0 0 0,0 0 0 16,0 0 5200-16,0 0 944 0,0 0 192 0,0 0 48 0,5 5-4144 0,-5-5-832 15,3 8-176-15,-1 2-16 0,-1 0-256 0,0 2-32 16,0-1-16-16,-2 2 0 0,0 2-64 0,-1 1-16 16,0 0 0-16,-1 1 0 0,0-2-80 0,0 1-32 15,1 0 0-15,0-2 0 16,-2 1-304-16,0 0-64 0,0-5-16 0,1 0 0 16,1-2-192-16,2-8-144 0,0 0 192 0,0 0-192 0,0 0 0 0,0 0 0 0,0 0 0 0,0 0 0 31,0 0-1136-31,0 0-176 0,9-1-32 0,0-2-16 15,-2 1-1744-15,-1-3-352 0</inkml:trace>
  <inkml:trace contextRef="#ctx0" brushRef="#br0" timeOffset="-70794.77">23132 8907 18431 0,'0'0'1632'0,"0"0"-1312"0,0 0-320 0,0 0 0 0,0 0 3760 0,10-5 672 15,2 1 144-15,-1-1 32 16,0 1-2224-16,0-3-432 0,0 0-96 0,1-3 0 16,-1 1-736-16,-2 0-144 0,0-2-16 0,0 0-16 15,-1-1-624-15,0 1-128 0,-2-1-32 0,0 1 0 16,-1 0-160-16,-1 1 0 16,-1 0 0-16,0 1 0 15,-2 1-2496-15,-1 8-368 0,1-8-80 0</inkml:trace>
  <inkml:trace contextRef="#ctx0" brushRef="#br0" timeOffset="-70332.43">23442 8815 10127 0,'0'0'896'0,"0"0"-704"0,0 0-192 0,6-5 0 0,-1 0 4416 0,-1 0 832 15,0-2 192-15,0-2 16 0,1-1-3088 0,0-1-608 16,0 0-128-16,0-2-32 0,0-1-752 0,1 0-144 16,-1-1-48-16,1-3 0 0,0-1-416 0,1 1-96 0,0-2-16 0,-2 1 0 15,2 3-128-15,-1 0 0 16,-2 0 0-16,0 2 0 0,0 3 0 0,-1 1 0 0,-2 1 0 0,0 2 0 0,-1 7 128 0,0 0-128 16,0 0 0-16,0 0 128 0,0 0 128 0,0 0 0 15,-3 8 16-15,2 3 0 0,1 0-80 0,0 2-32 16,-1 1 0-16,1 3 0 0,0-2-160 0,0 4 0 0,-1-1 0 0,2 3 128 31,0-1 0-31,3-2 0 0,1 0 0 0,2-5 0 16,3 1 0-16,0-3-128 0,1-2 192 0,0-2-64 0,0-1-128 0,1-2 128 0,-1-3-128 15,0-2 128-15,0-2 192 0,-1-2 16 16,-1 0 16-16,2-4 0 0,-2-3 352 16,1-1 64-16,0-1 0 0,-2-2 16 0,-1-2-144 0,-2 2-48 15,0-1 0-15,0 1 0 0,-1 1-288 0,-1-1-64 0,0 1-16 0,-1 0 0 31,0 1-224-31,1 1 0 0,1-2 0 0,-1 2 0 0,0 2 0 0,1 0 0 16,-2 0-128-16,2 1 128 0,0 2-1728 0,0 3-256 16,-4 5-32-16,4-4-11040 15,-4 4-2192-15</inkml:trace>
  <inkml:trace contextRef="#ctx0" brushRef="#br0" timeOffset="-69828.83">23957 8387 6447 0,'0'0'576'0,"0"0"-576"0,0 0 0 0,0 0 0 15,10 6 5104-15,0-1 912 0,1 0 176 0,1-3 32 16,1 0-3664-16,0-1-752 0,1 0-144 0,0 2-16 15,-1-3-624-15,1 2-112 0,0-1-16 0,-1 0-16 16,1-1-240-16,-2 1-64 0,0-1 0 0,-1 0 0 16,-1 0-256-16,1 0-64 0,-1-1-16 0,-1 0 0 0,1 0-64 0,-1 1-16 15,0 0 0-15,0 0 0 0,0 1-16 0,-1 2 0 16,-2 1 0-16,-1 1 0 16,0 1 288-16,-1 2 48 0,-1 1 16 0,0 3 0 0,-2-1 16 0,2 2 0 15,0 0 0-15,0 0 0 16,-1 2-256-16,0-3-64 0,0 3 0 0,0 1 0 15,0 0-64-15,-1 2-128 0,0-1 176 0,0 3-176 0,0-1 128 16,-1 0-128-16,0 0 0 0,1-1 0 0,2 0 176 0,-2-1-176 16,-1-1 160-16,0 1-160 0,-1-2 208 0,0-2-48 15,0-2-16-15,-1-1 0 0,0 0 112 0,0-4 32 16,-3 0 0-16,0 0 0 0,0-1 272 0,0-1 48 16,5-4 16-16,-11 3 0 0,-1-1-64 0,0-2-16 0,1-2 0 15,0 1 0-15,1-1-160 0,0 0-16 0,0-1-16 0,2 0 0 16,-2 0-192-16,1 2-32 0,0-1-128 15,1 0 192-15,0 1-192 0,1 0 0 16,1-1 0-16,1 2 0 16,-1 0-832-16,6 0-96 0,0 0-32 0,0 0 0 15,-4 4-1264-15,4-4-256 0,0 0-48 0,0 0-17568 0</inkml:trace>
  <inkml:trace contextRef="#ctx0" brushRef="#br0" timeOffset="-14900.77">18086 9387 5519 0,'0'0'496'0,"12"-6"-496"16,-12 2 0-16,1-1 0 0,0-2 4640 0,0 1 832 15,0 0 160-15,1 1 48 0,-1 0-3696 0,-1 5-752 16,2-5-144-16,-2 5-16 0,1-5 48 0,-1 5 16 16,3-3 0-16,-3 3 0 15,0 0-48-15,0 0-16 0,0 0 0 0,0 0 0 0,0 0 80 0,0 0 0 16,3 6 16-16,-2 3 0 0,0 1-240 0,0 2-48 15,-1 0-16-15,0 2 0 0,-1 0-208 0,0 1-32 0,0 3-16 0,-1 0 0 16,0-1-224-16,1 2-32 16,-1-4-16-16,1 2 0 0,0 0-192 0,0-2-144 0,0 0 192 0,0-1-192 15,1-2 128-15,0 0-128 16,-1 0 0-16,1-2 0 0,0-3 0 0,0-2 0 0,0-5 0 0,0 0 0 16,0 0-384-1,0 0-48-15,0 0 0 0,0 0 0 16,0 0-2512-16,0 0-512 0,0 0-112 0</inkml:trace>
  <inkml:trace contextRef="#ctx0" brushRef="#br0" timeOffset="-14603.99">18274 9581 31839 0,'-3'13'1408'0,"3"-13"304"0,0 0-1376 0,0 0-336 0,0 0 0 0,-3 3 0 0,0 1 1840 0,3-4 288 15,-3 5 64-15,3-5 16 0,-2 5-1152 0,2-5-224 16,0 0-64-16,0 0 0 0,0 0-464 0,0 0-112 0,0 0 0 0,2 4-16 15,-2-4-1136-15,0 0-208 0,0 0-48 0,4-1-16768 32</inkml:trace>
  <inkml:trace contextRef="#ctx0" brushRef="#br0" timeOffset="-14180.16">18476 9367 12895 0,'0'0'1152'0,"6"1"-928"0,-1 1-224 0,1-2 0 15,-6 0 4336-15,7 0 816 0,0-3 160 0,-1 0 48 16,2 1-2928-16,0-1-576 0,0-1-112 0,0 1-16 16,-1-2-896-16,0 1-160 0,1-1-32 0,0 1-16 15,-1 0-272-15,0 2-48 0,-1-1-16 0,0 1 0 16,1 1 80-16,-7 1 16 0,7 3 0 0,-2-1 0 16,0 1 160-16,0 3 32 0,-1 2 16 0,-1 3 0 0,-3 1 208 0,1 2 32 15,-1 3 16-15,-1 2 0 0,-1 1-32 0,0 3-16 16,-1-1 0-16,0 2 0 0,0-2-160 0,1 0-16 15,1-2-16-15,0-1 0 0,1-7-272 0,0 1-48 16,1-1-16-16,0 0 0 0,1-2-272 0,0 0 128 16,0-2-128-16,1-1 0 0,1-1 0 0,-1-3 0 15,-3-3 0-15,0 0 0 16,5 3-1104-16,-5-3-176 0,0 0-48 0,4-2-13952 16,1 0-2784-16</inkml:trace>
  <inkml:trace contextRef="#ctx0" brushRef="#br0" timeOffset="-11918.33">19521 9247 11263 0,'0'0'4496'0,"0"0"912"0,0 0 176 0,4-3 48 0,1 1-3520 0,2 1-704 15,1-1-144-15,0 1-32 0,2-2-736 0,-1 2-160 16,1 0-16-16,2 1-16 0,0 0-304 0,-1-2 0 0,0 2 128 0,-1 2-128 16,0 1-176-16,-3 2-80 0,-2 1-32 0,-1 2 0 15,-3 0 640-15,-3 2 128 0,-2 0 32 16,0-1 0-16,-3 0 320 0,-2 1 80 16,-2 0 16-16,0 1 0 0,0 0 192 0,-1 0 32 15,-1-1 16-15,1-1 0 0,1-2-208 0,1 0-64 0,0 0 0 0,2-1 0 16,2 1-320-16,2-4-64 0,4-3 0 0,0 0-16 15,0 0-288-15,0 0-48 0,0 0-16 0,0 0 0 16,0 0-144-16,5-2 0 0,3 1 0 0,2-1 0 16,1 0 0-16,1 1 0 0,-1-2 0 0,2 2 0 15,1 1 0-15,-1 1 0 0,0 2 0 0,0 0 0 16,-1 2 0-16,-2 1 0 0,-1 0 0 0,0 2 0 16,-3 1 0-16,-2 0 0 0,-1 1 0 0,-2 1 0 15,-2 1 0-15,-2 1 0 0,-2-3 128 0,-2 0-128 0,-2 2 304 16,-1-2-32-16,0 1 0 0,-2 0 0 0,-1-1 16 15,0-1 0-15,2 0 0 0,-2-2 0 0,1-2-96 0,1 0-32 16,2 0 0-16,-2-2 0 0,2 0-160 0,1 1 0 16,3-4 0-16,1 2 0 0,-1-2 0 0,1 0 0 15,0 0 0-15,4 0 0 16,0 0-624-16,0 0 0 0,0 0 0 0,-1-2 0 16,1-3-1920-16,1 1-384 0,2 0-80 0,2-1-10064 15,1-1-2032-15</inkml:trace>
  <inkml:trace contextRef="#ctx0" brushRef="#br0" timeOffset="-11760.65">19761 9564 19343 0,'0'0'1728'0,"0"0"-1392"16,0 0-336-16,-3 4 0 0,3-4 3456 0,0 0 608 16,-3 3 128-16,3-3 32 0,0 0-2624 0,0 0-512 0,0 0-96 0,0 0-32 15,0 0-688-15,0 0-144 0,0 0-128 16,0 0 192-1,0 0-1808-15,0 0-368 0,0 0-64 0</inkml:trace>
  <inkml:trace contextRef="#ctx0" brushRef="#br0" timeOffset="-11245.16">19904 9361 18431 0,'0'0'1632'0,"0"0"-1312"15,-7 0-320-15,2 0 0 0,5 0 4656 0,0 0 848 16,0 0 192-16,0 0 16 0,0 0-3568 0,1-5-720 0,1 1-144 0,2-1-16 16,1-2-688-16,2 1-128 0,2 1-16 0,2-1-16 15,1 0-416-15,2 1 128 0,1 1-128 0,1 1 0 16,0 1 0-16,0 0 128 16,-1 0-128-16,0 0 0 0,0 0 0 0,-1 2 0 0,-2 1 0 0,-3 1 0 15,0 0 0-15,0 1 0 0,-3 0 128 0,-2 1-128 16,0 1 0-16,-4-5 0 0,-1 7 144 0,-1 0-144 0,0-1 384 0,-3 1 16 15,-2 1 0 1,-2 1 0-16,0 0 240 0,0-1 64 0,-2 0 0 16,1-2 0-16,0 1-112 0,1-1-16 0,0-1 0 15,1-1 0-15,2-1-192 0,1 0-32 0,5-3-16 0,0 0 0 16,0 0-192-16,0 0-144 16,0 0 192-16,8-2-192 0,0 0 0 0,2 0 0 15,1 2 0-15,2-2 0 0,1 1 0 0,-1 1 0 16,1 3 0-16,0-2 0 0,0 1 0 0,0 1 0 0,-1 0 0 0,-1 3 0 0,-3 1 0 0,0 0 0 15,-1 2 0-15,-3 1 0 16,-1-1 0-16,-2 2 0 0,-2 1 0 0,-2 1 0 0,0-1 304 0,-3 2-48 16,-3-2-16-16,-1-1 0 0,0 1 208 0,-2-1 32 15,1-2 16-15,0-3 0 16,-1 0-144-16,-2 0-32 0,-1-1 0 0,0-1 0 16,1 1-160-16,-1-3-32 0,0 0-128 0,2-1 192 15,0-1-192-15,1-1 0 0,2-1 0 0,3 0 0 16,1-2-560-16,1 1-96 0,3 0-32 15,2-1 0-15,2 0-1120 16,3-2-240-16,1 1-32 0,3-2-20176 0</inkml:trace>
  <inkml:trace contextRef="#ctx0" brushRef="#br0" timeOffset="-9359.55">22405 9377 13823 0,'0'0'1216'0,"0"0"-960"16,0 0-256-16,-5-2 0 0,-1 1 3648 0,-1 1 704 15,1 1 128-15,-2 1 16 0,-1 1-2160 0,1 2-432 16,0 1-96-16,0 1-16 0,-3 2-528 0,0 0-112 16,1 2-32-16,0 2 0 0,1 0-96 0,0 0 0 0,1 2-16 0,1 1 0 15,1 1-272-15,2 0-48 16,2-1-16-16,2-2 0 0,0 1-240 0,1-2-48 0,2-1-16 0,3 0 0 16,1-2-192-16,2-1-48 0,2-3 0 15,1-2 0-15,1 0 32 0,2-2 0 16,1-3 0-16,2-1 0 0,1-1 32 0,0-1 0 15,2-4 0-15,-2 0 0 0,0-1-192 0,-1-1 160 0,-2-2-160 0,0 0 160 0,-4 0-160 16,0 0 128-16,-3 1-128 16,0-1 128-16,-3 1 32 0,-3-3 0 15,0 2 0-15,-3-1 0 0,-1-1 160 0,-2 3 16 0,-1-2 16 0,-3 3 0 16,-2-2 0-16,-2 4 0 0,-2-1 0 0,-2 2 0 16,-1 0-128-16,1 1-32 15,-2 1 0-15,1 1 0 0,3 2-192 0,0-1 176 0,1 2-176 0,3-1 160 0,2 1-160 0,1 1 0 16,0 1 0-16,6-1 0 15,0 0-944 1,0 0-64-16,0 0-16 0,0 0 0 0,4 6-1648 0,1-1-336 0,0 0-64 16</inkml:trace>
  <inkml:trace contextRef="#ctx0" brushRef="#br0" timeOffset="-8321.3">23635 9368 4607 0,'0'0'400'0,"0"0"-400"0,0 0 0 0,5-2 0 16,-1-1 3392-16,-4 3 576 0,4-4 128 0,-4 4 32 0,4-4-1632 0,-1 1-336 15,-3 3-64-15,2-5-16 0,-2 5-400 0,0 0-80 16,0-5 0-16,0 5-16 0,0 0-272 0,0 0-48 16,-6-2-16-16,0 1 0 15,-1 1-192-15,-1 1-32 0,-1 2-16 0,1 1 0 0,-2 1-64 0,0 2-16 16,0 0 0-16,0 1 0 0,0 3-144 16,-1 2-16-16,0 1-16 0,3 0 0 0,1 1-128 15,-3 6-32-15,3-3 0 0,4-1 0 0,1-2-160 0,3-1-48 0,2-2 0 0,3-1 0 16,2-1-240-16,1-1-144 0,3 0 160 0,3-3-160 15,1-2 0-15,3-2 128 0,1-2-128 0,1-1 0 16,3-1 0-16,-2-2 0 16,0-2 0-16,-2-2 0 0,-1 0 128 0,-2-1-128 15,-2 0 0-15,-4 2 0 0,-2-1 0 0,0 0 0 16,0-2 0-16,-1 2 0 0,0 1-128 0,-2-3 128 16,-2 0 0-16,-1 0 0 0,-1 1 0 0,-2-1 0 0,-1 1 0 15,-1 0 0-15,-1 0 0 0,-1 3 0 16,-2-3 0-16,0 2 0 0,-1 0 0 0,-1 2 0 0,-1 0 0 15,1 0 0-15,-1 2 0 0,1-1 128 0,-1 1-128 0,1 1 0 16,2 0 0-16,0 1 0 0,0 1 0 0,0 1-160 16,6-1-304-16,0 0-64 0,-4 5-16 0,4-5 0 31,-2 8-2384-31,2-8-464 0,2 9-112 0</inkml:trace>
  <inkml:trace contextRef="#ctx0" brushRef="#br0" timeOffset="-8049.09">23997 9517 19343 0,'0'0'1728'15,"0"0"-1392"-15,0 0-336 0,-8 1 0 0,-2-1 4160 0,0 0 752 16,-1 1 144-16,0 1 48 0,2-2-2320 0,0 0-464 16,9 0-80-16,-9 2-32 0,0-1-1216 0,9-1-240 15,0 0-48-15,0 0-16 0,0 0-560 0,0 0-128 16,0 0 0-16,0 0 0 16,0 0-1648-16,0 0-352 0,8 2-80 0,-2-1-17232 0</inkml:trace>
  <inkml:trace contextRef="#ctx0" brushRef="#br0" timeOffset="-7489.23">24256 9388 30575 0,'0'0'1344'0,"-7"0"304"0,-2-1-1328 0,0 0-320 0,-1 1 0 0,-1 0 0 0,0 1 2672 0,1-1 464 15,-1 1 80 1,0 0 32-16,2 0-1328 0,2 1-272 0,2 0-48 0,1 1-16 16,4-3-800-16,-2 5-144 0,2-5-48 0,-1 7 0 0,3 1-384 0,2-1-80 15,-1 3 0-15,4-1-128 0,0 1 0 0,1 0 0 16,0 2 0-16,4 5 0 0,-1-3 0 0,2-1 0 15,0 1 0-15,-2 0 0 0,0-1 0 0,-2 1-224 16,0 0 64-16,-3-2 16 0,-2-1 144 0,-3 0-160 16,0-1 160-16,-2 0-160 0,-4 0 160 0,-2 1 0 0,-1-3 0 0,-2 0 0 15,-2-3 160-15,-1 1-32 16,-3-1-128-16,0 0 192 0,-1-4 128 0,0-1 0 16,2 0 16-16,0-1 0 0,1-3 48 0,4 0 0 15,2-1 0-15,3-1 0 0,0-2-128 0,4-2-32 16,2-3 0-16,3 1 0 0,3-1-224 0,2 1 144 0,2-2-144 0,2 2 128 15,2-2-128-15,-1 1 0 0,1 2 0 0,-5 2 0 16,0 0 0-16,2 0 0 0,-2-1 0 0,0 2 0 16,-1 0 0-16,1 1 0 15,-2-2 0-15,-1 2 0 0,-1 1 0 0,-1 1 0 0,-2 0 0 0,-2-1 0 16,-1 1 0-16,0 5 0 0,-5-5 0 0,-1 1 128 16,-1 1-128-16,0-2 0 0,0 1 0 15,-1 0 0-15,1 1-208 0,0 1-32 0,0-1 0 16,-1-1 0-1,1 2-816-15,2-1-160 0,1 1-48 0,4 2 0 0,0 0-1888 0,0 0-384 0</inkml:trace>
  <inkml:trace contextRef="#ctx0" brushRef="#br1" timeOffset="-2316.46">17889 10401 7359 0,'0'0'320'0,"0"0"80"0,0 0-400 0,3-4 0 0,-3 4 0 0,0 0 0 0,2-4 5456 0,-2 4 1008 16,0 0 208-16,0 0 48 0,0 0-3968 0,0 0-768 16,3 5-176-16,0 3-16 0,-1 0-640 15,0 4-112-15,0 2-16 0,0 2-16 0,1 0-368 0,-1 1-80 16,-1 2-16-16,0 0 0 0,0 2-224 0,0-2-64 15,0 4 0-15,0-1 0 0,0-1-128 0,1-1-128 16,0 1 192-16,0 0-192 0,-1-5 0 0,1 0 0 16,-1-4 0-16,1 1 0 0,-1-3 0 0,0-2-272 15,0-1 16-15,0-2 16 16,-1-5-2080-16,0 0-432 0,0 0-64 0</inkml:trace>
  <inkml:trace contextRef="#ctx0" brushRef="#br1" timeOffset="-2023.45">17923 10398 23039 0,'0'0'2048'0,"0"0"-1648"16,-2-5-400-16,1 0 0 0,1 1 2464 0,3-3 416 0,0 1 64 0,2 0 32 0,0 1-1920 0,1 0-384 16,2-1-80-16,3 1-16 0,-1 3-400 0,1-3-176 31,2 2 128-31,3 1-128 0,0 1 0 0,-2 0 0 0,1 0 0 0,-2 1 0 15,-1 1 0-15,0 2 128 0,-2 1-128 0,-2 2 0 16,-3 2 208-16,-1 0-32 0,-2 3-16 0,-2 1 0 16,-3-3 480-16,-1 3 112 0,-1 2 16 0,-4 0 0 0,-2-1-128 0,-1 1 0 15,-1 0-16-15,-1-1 0 0,-1 0-144 16,3-2-32-16,0 0 0 0,1-3 0 0,-2 1-272 16,3-2-176-16,1-1 192 0,1-2-192 15,3-2-1232-15,5-2-368 0,0 0-64 0,0 0-16080 16</inkml:trace>
  <inkml:trace contextRef="#ctx0" brushRef="#br1" timeOffset="-1673.19">18202 10499 22111 0,'0'0'976'0,"0"0"208"0,0 0-944 0,0 0-240 0,0 0 0 16,0 0 0-16,0 0 2784 0,-2 5 512 0,0 1 96 0,2 2 32 16,0 0-2192-16,1 1-432 0,0 0-96 0,-1 1 0 15,0 0-160-15,0 1-32 0,0 1 0 0,0 0 0 16,0-1 96-16,-1 0 16 0,1-1 0 0,0-1 0 16,0-1 80-16,0-3 0 15,0 0 16-15,0-5 0 0,0 0-80 0,0 0 0 0,0 0-16 0,0 0 0 16,0 0-64-16,0 0-16 0,3-7 0 0,0 1 0 15,1-4-224-15,0-1-64 0,1 1 0 0,1 0 0 16,0-1-256-16,0 0 128 0,0 1-128 0,1 1 0 16,1-1 0-16,0 1 0 0,-1 1 0 0,1 0 0 15,-1 1 0-15,-1 2 0 0,1-1-192 0,1 2 48 16,0 1-1856-16,0 1-368 16,0 2-80-16,-3 0-16 0,1 1-1216 0,0 2-240 0</inkml:trace>
  <inkml:trace contextRef="#ctx0" brushRef="#br1" timeOffset="-1367.3">18383 10563 26207 0,'0'9'1152'0,"0"-9"256"0,0 0-1136 15,0 6-272-15,1 1 0 0,1-2 0 0,1 1 2096 0,0-1 352 16,0 0 80-16,1-2 16 0,1 1-768 0,1 0-160 16,1-2-16-16,-1-1-16 0,1 0-512 0,3-1-112 15,0 0 0-15,0-1-16 0,0-1-624 0,0-1-128 16,0 0-32-16,2-1 0 0,-2-1-160 0,0-1 0 16,1-1 0-16,-2-2 0 0,0 1 0 0,-2 1 0 15,0 3 0-15,-2-2 0 0,-1-2-368 0,-2 0 48 16,-1 0 16-16,-1 1 0 0,0 2 48 0,-2 1 16 15,-2-1 0-15,-1 1 0 0,0 0 240 0,-1 1 0 0,1 1 0 0,-3 2 0 16,-1 1 256-16,0 2 32 0,-1 0 16 0,1 1 0 16,-1 1 336-16,0 1 64 0,1-1 0 0,0 4 16 15,-1 1-112-15,3 1-32 0,2-1 0 16,2 2 0-16,2-1-304 0,2 1-64 0,2 0-16 0,2-1 0 16,2 1-192-16,1-4 0 0,-1 0 0 15,3-2 0-15,2 1 0 0,2-3-160 0,-2-3 160 0,3-2-192 16,1-2-1024-16,-1 0-192 0,0-4-64 15,0 1 0 1,-1-2-2048-16,-1-1-432 0</inkml:trace>
  <inkml:trace contextRef="#ctx0" brushRef="#br1" timeOffset="-999.67">18830 10359 33231 0,'-2'12'1472'0,"2"-12"304"0,0 0-1424 0,-2 8-352 0,-1 0 0 0,1 1 0 0,0 1 2304 0,1 1 384 16,-2 1 64-16,1-1 32 0,1 1-1120 0,-1 2-208 15,0-1-48-15,1 1-16 0,1 0-672 0,1 0-128 16,1 2-16-16,1 3-16 0,0-2-336 0,0 0-64 0,2-2-16 0,1-3 0 16,0-2-144-16,0-2 0 15,-1-1 0-15,0-2 0 0,0-2 0 0,-5-3 0 0,4-1-176 16,-2-1 176-16,0-3-240 0,0-2 48 0,-3-2 0 0,-1 0 0 31,-1-1-208-31,-2 1-48 0,-3-1 0 0,-2 0 0 16,-2 0-32-16,1 3-16 0,-3 0 0 0,-1 2 0 0,-1 1 352 0,1 2 144 15,1 1-128-15,1 3 128 0,-3 2 0 0,2 1 272 0,2 0-32 0,1 2-16 16,1 3 240-16,2-2 48 16,3-1 16-16,0 1 0 0,2 0-32 0,2 0-16 15,1 2 0-15,0 1 0 0,2-3-272 0,2 0-48 0,2 1-16 0,1 0 0 16,2-1-144-16,1-2 0 0,0-1 0 16,2-2 0-16,3-2 0 0,0-1 0 0,3-3 0 0,1-1 0 31,5-4-848-31,-1-1-48 0,-1-1-16 0,-2 1 0 0,-3 0-1584 15,0-1-320-15,-3 0-64 0,0 2-9520 0,-1-1-1888 0</inkml:trace>
  <inkml:trace contextRef="#ctx0" brushRef="#br1" timeOffset="-875.04">19002 10561 20271 0,'0'0'1792'0,"0"0"-1424"0,0 0-368 0,0 4 0 16,-1 6 3424-16,1 0 608 0,0-2 128 0,0-1 32 0,1 0-2272 0,0 0-448 16,0 1-80-16,0-1-32 0,0 0-784 15,0 0-144-15,0-1-48 0,1-2 0 0,1 1-384 0,-3-5 0 16,0 0-144-16,6 2 144 15,-6-2-2896-15,6-3-480 0</inkml:trace>
  <inkml:trace contextRef="#ctx0" brushRef="#br1" timeOffset="-703.19">19122 10407 15663 0,'-9'9'688'0,"4"-6"144"0,-1-1-656 0,-1 1-176 15,1-1 0-15,0 1 0 0,1-1 6000 0,-1 1 1168 16,1 1 224-16,0-1 48 0,0 2-5264 0,2 0-1072 15,1 0-208-15,1 0-32 0,1-5-624 0,3 5-240 16,2 0 176-16,1-2-176 16,2-2-704-16,2 0-224 0,-1-1-48 0,3 0-16 15,2-1-1744-15,1 1-336 0,1-2-80 0</inkml:trace>
  <inkml:trace contextRef="#ctx0" brushRef="#br1" timeOffset="-503.94">19337 10416 16575 0,'5'2'736'0,"-5"-2"160"0,0 0-720 0,0 0-176 0,0 0 0 0,0 0 0 16,0 0 4448-16,-5 4 864 0,0-1 160 0,-1 1 32 15,1 0-2896-15,-3 1-592 0,-1 2-112 0,1 1-32 16,-2 0-688-16,0 2-144 0,-1 0-16 0,-2 5-16 16,0 0-304-16,1 0-64 0,1 2-16 0,1 0 0 0,2-1-208 0,2 2-32 15,3-4-16-15,2 0 0 16,1-1-240-16,3-1-128 0,2-2 160 0,2 0-160 0,2-2 0 0,2-3 0 16,2-3 0-16,1-2-160 31,1-3-288-31,1-2-64 0,2-2-16 0,-2-2 0 0,1 0-1776 0,0 0-368 0,-1-2-64 0,0 0-16064 15</inkml:trace>
  <inkml:trace contextRef="#ctx0" brushRef="#br1" timeOffset="-341.86">19606 10391 5519 0,'0'0'496'0,"-3"8"-496"15,-1 6 0-15,-1-1 0 0,0-5 5888 0,0 2 1072 0,0 3 208 0,1 1 64 16,-1-2-4864-16,2 3-976 0,0-3-192 0,1 1-48 15,-1 0-784-15,2-1-176 0,0-1-16 0,0-2-16 16,0-1-416-16,0-1-64 16,-1 0-32-16,-2-3-15424 0</inkml:trace>
  <inkml:trace contextRef="#ctx0" brushRef="#br1" timeOffset="-177.49">19453 10526 16575 0,'0'0'1472'0,"0"0"-1168"15,0 0-304-15,9 1 0 0,1 0 5104 0,0 1 960 0,2-1 192 0,2 1 32 16,2-1-3360-16,1 0-688 16,0-1-128-16,-1 1-16 0,3-1-1136 0,-1 0-240 0,-1 0-32 0,2 0-16 0,-2 1-512 15,1 0-160-15,-2 0 0 0,-1-1 0 16,-1 0-1072 0,1 0-320-16,-2-1-64 0,0 0-18976 0</inkml:trace>
  <inkml:trace contextRef="#ctx0" brushRef="#br1" timeOffset="266.21">19902 10637 13823 0,'5'-4'1216'0,"-1"-1"-960"15,-2-2-256-15,2-2 0 0,-1 0 2464 0,2 0 448 0,0 3 96 16,1-1 0-16,0-2-1216 0,0-1-240 0,0-2-48 16,0 0-16-16,-1-4-160 0,1 1-48 15,-1-1 0-15,-1 0 0 0,0-1-384 0,-1-1-64 0,1 1-32 0,0 0 0 16,0 1-320-16,0 2-64 16,0 0-16-16,-1 3 0 0,3 2-192 0,-1 1-32 0,-1 3-16 0,1 2 0 15,-5 3 96-15,6 2 0 16,-1 2 16-16,0 4 0 0,-1 3 48 0,1 1 16 15,0 4 0-15,-1 1 0 0,-1 1 48 0,1 1 0 16,1-2 0-16,-1 1 0 0,0 0 64 0,1 0 0 16,2-2 16-16,-2 0 0 0,1-2 48 0,2-2 16 0,-1-3 0 0,1 0 0 15,2-3-272-15,-2-2-48 0,2-2-16 0,0-3 0 16,-1-2 80-16,0-2 16 0,0-3 0 0,1-1 0 16,-2 1 32-16,0-5 16 0,-1 0 0 0,1-1 0 15,0-3-176-15,0-1-32 0,-1-1-128 0,-1-1 192 16,-1-1-192-16,-1 0 0 0,0 5 0 0,-1-1 0 15,0 0-192-15,-1 2-64 0,-1 2-32 0,-1-1 0 16,-1 3-2272-16,-1 0-464 0,-1 2-96 0</inkml:trace>
  <inkml:trace contextRef="#ctx0" brushRef="#br1" timeOffset="743.27">17528 10941 29487 0,'14'-3'2624'0,"-5"3"-2112"0,5 4-512 0,7-2 0 16,7-5 3712-16,8 3 624 0,5 2 128 0,10-2 16 0,10-4-2688 0,7-2-528 15,-7-1-112-15,7-3-32 16,6 0-96-16,9-2-32 0,6 2 0 0,4 2 0 0,5 3-528 0,4 1-96 16,2 1-32-16,3 2 0 0,5 1-336 15,-2 2 144-15,-3 2-144 0,0 0 0 16,26 1-496-16,-10 1-208 0,-10 2-32 0,-10 1-15008 0,-5 1-2992 15</inkml:trace>
  <inkml:trace contextRef="#ctx0" brushRef="#br1" timeOffset="24084.67">22152 10337 17407 0,'0'0'2816'0,"0"0"576"0,0 0 128 0,0 0 0 0,4 10-1088 0,-4-4-208 0,-1 1-48 0,1 2-16 16,1 1-640-16,-1-1-128 0,-1 4-32 0,1 0 0 0,0 2-368 15,-1-4-80-15,0 2-16 0,-1 2 0 0,-1-1-320 0,0 2-64 16,-2 2 0-16,1-3-16 16,1 2-240-16,-1 4-64 0,1 0 0 0,1-4 0 0,0-3-192 0,1 0 0 15,0-1 128-15,1-2-128 0,0-1-128 16,0-2-80-16,2-2-16 0,-2-6 0 16,0 0-1952-16,0 0-400 0,0 0-80 0,0 0-15152 15</inkml:trace>
  <inkml:trace contextRef="#ctx0" brushRef="#br1" timeOffset="24445.96">22152 10355 15663 0,'0'0'1392'0,"0"0"-1120"15,-1-4-272-15,1-1 0 0,0 1 3328 0,1-2 624 0,-1 1 112 0,2-1 32 16,2 0-2096-16,1 1-400 16,-1 0-96-16,1 0-16 0,1 0-592 0,2 2-128 0,1-1-32 15,1 0 0-15,0 0-384 0,1 2-80 0,1-1-16 0,-1 3 0 16,0 1-256-16,1 1 128 16,0 0-128-16,-2 3 0 0,0 1 0 0,0 1 0 0,-2 2 0 0,-2 2 0 15,-1 2 192-15,-2 1-192 0,-2 2 192 0,-3 1-192 16,-2 0 640-16,-3 0 32 0,-1-2 0 0,-1 1 0 15,-1-1 272-15,0-2 48 0,0 0 16 0,-1-3 0 16,0-2-352-16,2-1-64 0,0-2-16 0,0-2 0 0,0 1-336 16,1-3-80-16,3-1-16 0,-2 0 0 15,1-1-144-15,0-2-224 0,2 0 48 0,0 0 16 32,1-2-1504-32,3 5-288 0,0 0-64 0,1-4-10960 0,1-1-2192 0</inkml:trace>
  <inkml:trace contextRef="#ctx0" brushRef="#br1" timeOffset="24826.51">22363 10509 28447 0,'0'0'1264'0,"0"0"256"0,0 0-1216 0,0 0-304 16,0 0 0-16,0 0 0 0,0 0 1472 0,0 0 224 15,-1 7 48-15,-1-3 16 0,1 3-528 0,0 1-96 0,-1 1-32 0,0 1 0 16,-1 0-368-16,1 2-80 0,2 2-16 0,0-1 0 16,-1-1-192-16,0 1-32 15,0-1-16-15,1-2 0 0,0-1-96 0,1-1-32 0,0-1 0 16,-1-1 0-16,0-6 0 0,0 0 0 0,0 0 0 0,0 0 0 16,0 0 208-16,0 0 32 0,5-3 16 0,0-2 0 15,0 0-64-15,1-4-16 0,0 0 0 0,1 0 0 16,-1-4-192-16,3 1-32 0,-1 1-16 0,0-1 0 15,-1 0-208-15,1 0 128 0,0 2-128 0,2 0 0 0,-2 0 0 16,0 2 0-16,1 1 0 0,-3 1 0 0,0 0 0 16,0 2 0-16,-1 1-208 0,1 0 64 15,-1 1-1168-15,0 1-224 0,0 1-64 0,0 1 0 16,1 1-928-16,0 0-192 0,-1 0-32 0,1 2-13456 0</inkml:trace>
  <inkml:trace contextRef="#ctx0" brushRef="#br1" timeOffset="25135.71">22605 10559 9215 0,'0'0'816'0,"0"0"-656"15,0 0-160-15,0 0 0 0,1 5 4576 0,1 0 880 16,-2-5 176-16,3 4 48 0,-3-4-2896 0,5 4-576 16,0-1-112-16,0-1-32 0,0-1-864 0,0 1-176 15,0-2-48-15,0 0 0 0,0-2-592 0,2 0-112 16,1-2-16-16,0 0-16 0,0-1-240 0,0 0 0 16,-2-2 0-16,2 0 0 0,1 0-192 0,-1 0-96 15,0 0-16-15,-1-1 0 0,-1 0-96 0,-3 0-32 16,-1 0 0-16,-1 0 0 0,0 1 272 0,-2 1 160 15,-3 2-192-15,0-1 192 0,-1 2 176 0,-2 1 144 16,-1 2 16-16,-1 0 16 0,0 3 640 0,0 2 128 16,-1 1 32-16,0 1 0 0,1 1-64 0,0 2-16 0,0 2 0 0,1 1 0 15,1-1-288-15,0 2-48 0,1-1-16 16,3 3 0-16,0-2-352 0,1 0-80 0,2 0-16 0,3 0 0 16,0-2-272-16,2-2 0 0,1 0 128 0,3-1-128 15,0-4 0-15,1-1 0 0,3-2 0 0,2-2 0 31,-1-3-640-31,2-2-16 0,0-1-16 0,0-3 0 0,2-1-2032 0,0 0-416 0,-1-4-80 0,1 1-15296 16</inkml:trace>
  <inkml:trace contextRef="#ctx0" brushRef="#br1" timeOffset="25510.7">23070 10369 31967 0,'0'0'1408'0,"-1"7"304"0,-1 2-1376 0,0-2-336 16,1 2 0-16,-2 1 0 0,0 1 2096 0,0 0 336 15,1 1 80-15,-1 1 16 0,1 0-992 0,1-1-192 16,0 0-32-16,2 0-16 0,0 0-736 0,1-1-160 16,0-2-16-16,1 0-16 0,1-1-240 0,0-1-128 15,1-2 128-15,0 0-128 0,0-2 0 0,-5-3 0 16,5 1 0-16,-5-1 0 0,6-2 0 0,-2-1-128 16,0-1 128-16,-2-1-192 0,-1 1-16 0,-1-2-16 15,-1-1 0-15,-1 1 0 0,-2 0 224 0,-1 0-192 16,-2 1 192-16,-1 1-192 0,-2-1 192 0,-2 1 0 15,-1 2 0-15,-2 1 160 0,0 2 96 0,-1 1 0 16,-2 0 16-16,1 2 0 0,0 0 208 0,0 3 32 0,2 1 16 0,1 0 0 16,1 2 208-16,3 0 32 0,3 3 16 0,1 1 0 15,4-2-192-15,2 0-32 0,3 1-16 0,2 0 0 16,2-3-288-16,4-1-48 0,2 0-16 16,2 0 0-16,2-4-192 0,1 0 128 0,-1-2-128 0,3-2 0 0,-1-2 0 0,-1-1 0 15,1-2 0-15,-2-1 0 16,0-1-144-16,-1 0-128 0,-1-3-32 0,6-3 0 15,-5-1-1392 1,-3 1-288-16,-6 3-48 0,-1 0-12560 0,0 1-2496 0</inkml:trace>
  <inkml:trace contextRef="#ctx0" brushRef="#br1" timeOffset="26312.23">23684 10647 25103 0,'0'0'1104'0,"0"0"240"0,0 0-1072 0,8-5-272 0,-3 1 0 16,0-1 0-16,-2-1 1936 0,1-1 336 15,0 0 64-15,0 0 16 0,-1-1-672 0,0 0-128 0,0-1-16 0,0-1-16 16,-1 0-496-16,0-1-112 0,-2-1-16 0,0-1 0 16,0 0-384-16,0-1-64 0,-1-2-32 15,-1 1 0-15,0-1 32 0,1 0 16 16,-1 1 0-16,2-1 0 0,1 1-176 0,1 2-32 0,0 0-16 0,0 2 0 16,1 2-240-16,-3 9 128 0,0 0-128 0,0 0 0 15,0 0 224-15,0 0-48 16,0 0-16-16,6 8 0 0,-2 2 144 0,0 3 16 0,-1 1 16 0,1 4 0 15,0-1-96-15,0-1-32 16,0 1 0-16,2-1 0 0,-1-2-32 0,1 0-16 0,0-2 0 0,1-2 0 16,3 0-160-16,-1 0 0 15,2-1 0-15,-2-1 0 0,1-4 0 0,1 0 0 16,-1-2 0-16,-1-1 0 0,-1-2 128 0,1-2-128 16,0-1 128-16,-1-3-128 0,0 0 256 0,-2-2-16 15,1 0-16-15,0-1 0 0,-1-3 16 0,0-1 0 0,-1 0 0 0,-2 1 0 16,0-5-112-16,-2 1 0 0,0-2-128 0,-1 0 192 15,0 0-192-15,-1 0 0 0,0 2 0 0,0 0 0 16,0 2 0-16,0 3 0 0,-1 1-192 0,-1 2 192 16,0 1-544-16,0 3 0 0,-1 0 0 15,4 5 0-15,-7 0-1296 0,1 3-256 16,6-3-48-16,-6 6-11264 0,1 2-2256 0</inkml:trace>
  <inkml:trace contextRef="#ctx0" brushRef="#br1" timeOffset="26963.04">21978 10901 36111 0,'26'-5'1600'0,"-9"2"320"0,6-1-1536 0,9 0-384 0,6-1 0 0,6 1 0 0,4 1 1600 0,9-1 256 16,12 0 32-16,2 1 16 0,2-1-336 0,5 1-64 0,6 0-16 0,1 0 0 15,1 0-832-15,2 0-160 0,1 2-48 0,-1 0 0 16,0-2-272-16,5 1-176 0,-9 0 192 0,25 1-192 16,-16 2 0-16,-14 1-144 15,-7 0-16-15,-12 1 0 0,-8 2-1984 0,-5 0-400 0,-4-1-80 16,-5 1 0 0,-2-1-1072-16,-5 1-208 0,-2-3-32 0,0 0-5600 0,-5 1-1136 15</inkml:trace>
  <inkml:trace contextRef="#ctx0" brushRef="#br1" timeOffset="27060.29">24184 10879 12959 0,'10'-1'576'0,"-3"-1"112"0,2 0-560 0,-2 1-128 0,1-1 0 0,0 0 0 15,-3-2 976-15</inkml:trace>
  <inkml:trace contextRef="#ctx0" brushRef="#br2" timeOffset="33330.75">16423 12002 11055 0,'0'0'976'0,"0"0"-784"0,0 0-192 0,0 0 0 0,0-5 2080 0,0 0 368 16,0 5 80-16,0 0 16 0,0 0-688 0,0 0-144 0,0 0-32 0,0 0 0 0,4 2-272 15,-2 3-64-15,-1 1-16 0,2 2 0 16,0 1-288-16,1 3-48 0,-1-1-16 0,0 3 0 16,1 2-304-16,0 2-64 0,1-2-16 0,0 2 0 15,0 0-80-15,0 0 0 16,0 1-16-16,2 3 0 0,0 0-16 0,0-3 0 0,0-1 0 16,0-3 0-16,1-3-192 0,-1-2-32 0,-1-2-16 15,0-2 0-15,0-2-48 0,-6-4 0 0,6-4 0 0,0 0 0 16,-1-2-32-16,1-2-16 0,-1-2 0 0,0 0 0 15,0-3-16-15,0-1-128 16,1-3 192-16,-1-1-64 0,-2 2-128 0,0 0 128 0,-1 1-128 0,-1 2 128 16,0 3-128-16,0 1 0 0,0 2 0 15,0 3 0-15,1 0 128 0,-2 4-128 0,0 0 0 0,0 0 128 16,0 0-128-16,0 0 0 0,0 0 0 0,2 5 0 0,3 4 0 0,0-2 128 16,-1 0-128-16,2 0 0 0,0 0 144 0,1-1-144 15,-1-1 160-15,0 0-160 0,1-1 160 16,1-1-160-16,0-2 160 0,0-1-160 0,1-1 192 15,-3-1-64-15,0-1-128 0,2-1 192 16,0-1 0-16,-1 0 0 0,-1-3 0 0,-1 0 0 0,0 0 0 16,1-4-16-16,-2 1 0 0,0 1 0 15,2 1-176-15,-1-1 128 0,0-1-128 0,-1 1 128 0,-3 2-128 0,0 2 0 16,0-1 0-16,1 1 0 16,-1 1-1568-16,0 0-240 0,1 0-48 0,1 2-10576 15,-3 3-2112-15</inkml:trace>
  <inkml:trace contextRef="#ctx0" brushRef="#br2" timeOffset="33671.08">16861 12164 20271 0,'1'19'1792'0,"-1"-19"-1424"16,0 0-368-16,0 0 0 0,0 0 2304 0,0 0 384 0,4 6 64 0,-1-2 32 16,-3-4-1504-16,4 5-288 15,-4-5-64-15,7 1-16 0,-1 0-496 0,3-1-96 16,-1-2-32-16,0 0 0 0,1-1-288 0,-2 1 0 0,1-2 0 0,0 0 0 15,-2 0 176-15,-1 1-176 0,0-2 160 0,0-2-160 16,0 0 0-16,-2 0 128 0,-1 1-128 0,0 1 0 16,0-3 0-16,-1 2 0 0,-1 1 0 15,-1 1 0-15,-1-1 0 0,0 0 0 0,-1 3 0 0,-1 0 0 0,-2 2 0 16,0 2 128-16,-1 0-128 0,0 3 0 0,-2 1 576 0,2 1 32 16,0 1 0-16,-3 4 0 0,1-3 256 15,1 2 48-15,0 1 16 0,4 0 0 16,1-1-352-16,1 1-80 0,3-1-16 0,1-1 0 15,2-1-336-15,-1-2-144 0,1-1 128 0,2 0-128 0,1-1 0 16,2-2 0-16,1-1 0 0,0-2 0 16,1-2-304-16,0-1-80 0,1-1-32 0,-3-1 0 15,1-1-2528-15,0 0-496 0</inkml:trace>
  <inkml:trace contextRef="#ctx0" brushRef="#br2" timeOffset="33800.71">17071 12207 14735 0,'0'0'1312'0,"0"0"-1056"0,-2 5-256 15,1 0 0-15,0 0 2960 0,0-1 544 0,1-4 96 0,0 0 32 16,1 5-2544-16,-1-5-512 0,0 0-112 0,0 0-16 16,0 0-304-16,0 0-144 15,7-2 128-15,-1 0-13248 0</inkml:trace>
  <inkml:trace contextRef="#ctx0" brushRef="#br2" timeOffset="33937.25">17138 12067 14735 0,'-8'-7'1312'0,"8"7"-1056"0,-5 2-256 0,0-1 0 16,0-1 3600-16,0 0 672 0,0 1 128 0,1 0 16 16,0 1-2816-16,1-1-560 0,3-1-112 0,0 0-32 15,0 0-608-15,0 0-128 0,0 0-32 0,0 0 0 16,5 1-1424-16,0 0-304 0,2 1-48 0</inkml:trace>
  <inkml:trace contextRef="#ctx0" brushRef="#br2" timeOffset="34355.08">17258 12129 8287 0,'-2'-5'736'0,"2"5"-592"16,0 0-144-16,0 0 0 0,-6 4 4928 0,1 2 944 16,-1-1 192-16,1 3 32 0,0 2-3920 0,0 1-768 15,1-1-176-15,1 0-16 0,1-2-640 0,0 1-128 0,2 0-32 0,0-1 0 16,1 1-416-16,1-4 0 16,1 2 128-16,1-2-128 0,1-2 0 0,0-1 0 15,-1-1 0-15,2-1 0 0,-1-1 0 0,0-3 0 16,0-1-128-16,1-3 128 0,0 0-368 0,0-1 0 15,-2 0 0-15,0 0 0 0,-1 0 96 0,0 0 16 0,-1 0 0 0,0 1 0 16,-1 1 256-16,0 2 0 16,-1 0 0-16,0 5 0 0,0 0 384 0,0 0 128 0,0 0 16 15,0 0 16-15,0 0 256 0,0 0 48 0,0 0 16 16,-2 5 0-16,2 2-48 0,-1-1-16 0,1 3 0 0,0 1 0 16,1 0-432-16,0 3-96 0,0 2-16 0,0 1 0 15,1 4 32-15,0 0 0 0,-1 1 0 16,0 1 0-16,0-2 96 0,-1 1 32 0,0-2 0 0,-1 0 0 15,0-2-48-15,0 1-16 0,-1 0 0 0,1-4 0 16,-2-1-144-16,0 0-16 0,-1-2-16 0,0-1 0 0,-1-1-176 0,1-2 128 16,-2-1-128-16,-1-2 128 0,0-2-128 15,-1 0 0-15,0-2 0 16,1-2 0-16,-2-2-256 0,1-2-144 16,1-3-32-16,1-1 0 15,1-2-1360-15,0 1-288 0,2-4-48 0,-1-2-16 16,3-1-192-16,1-3-32 0,1-2-16 0,1-2-12144 0</inkml:trace>
  <inkml:trace contextRef="#ctx0" brushRef="#br2" timeOffset="34677.08">17373 12044 17503 0,'2'6'1552'0,"1"1"-1232"15,-1-3-320-15,1 0 0 0,-3-4 2352 0,4 2 400 16,1 2 96-16,0 0 16 0,-1 1-832 0,2 0-176 16,-2 1-16-16,1 3-16 0,-1 0-560 15,0 2-112-15,0 0-32 0,-1 2 0 0,-1-2-256 0,0 2-48 0,-1 0-16 0,0 0 0 0,-1 2-256 0,0-1-48 31,1-1-16-31,0 0 0 0,-1-2-160 0,1-2-48 16,1-2 0-16,0-3 0 0,-2-4-272 0,0 0 0 16,0 0 128-16,6-4-128 0,-1-3 0 0,0 1 0 15,0-4 0-15,1 1 0 0,0-1 0 0,1-1 0 16,1 0 0-16,-1 0 0 0,2 1 0 0,3-3 0 16,-2 1 0-16,-1 3 0 0,-2 3 0 0,0 3 0 15,-2 1 0-15,0 2 0 0,-5 0 0 0,4 3 160 16,0 2-160-16,-1 2 128 0,0 3 0 0,0 0-128 15,-1 1 192-15,0 0-64 0,0 1-128 0,-1 0 0 16,1-1 144-16,1-2-144 0,-1-1 0 0,1 0 0 0,0-3 0 0,1 0 0 16,1-2-1216-16,0-1-256 15,0-3-48-15,1-2-16 16,-1-2-992-16,2-1-208 0,1-4-32 0</inkml:trace>
  <inkml:trace contextRef="#ctx0" brushRef="#br2" timeOffset="35128.4">17792 12037 7359 0,'0'0'320'0,"0"0"80"0,0 5-400 0,0 0 0 0,0 0 0 0,-1 3 0 16,0 2 5968-16,0 1 1120 0,0 0 208 0,0 1 64 0,-1 0-4832 0,1 0-960 16,0 0-192-16,0 0-32 0,-1 5-704 0,1-1-144 15,0-1-32-15,1 0 0 0,0-3-320 0,1-1-144 16,0 1 128-16,0-1-128 0,0-1 0 0,0-1 0 16,0-2 128-16,1-1-128 0,-1-2 0 15,-1-4-192-15,0 0 32 0,0 0 16 16,0 0-544-16,0 0-96 0,0 0-32 0,0 0 0 15,4-5-144-15,0 1-48 0,-1-1 0 0,-3 5 0 16,2-4 400-16,-2 4 80 0,0 0 16 0,0 0 0 0,5-4 512 0,-1 1 0 0,-4 3 0 0,5-3 144 16,-5 3 320-16,6-2 64 15,1 0 16-15,0 0 0 0,-1 0-112 0,0 1-32 16,0-1 0-16,2-1 0 0,-1-1-400 0,1 0 128 16,0-1-128-16,0 0 0 0,-1 0 0 0,4-3 128 0,-2-1-128 15,0 0 0-15,0-2 128 0,-2 2-128 0,0-1 0 0,-2 0 128 16,-2 2-128-16,-2 1 160 15,-1 0-160-15,-1 2 160 0,-2 0-32 0,-2 1 0 0,-1 2 0 16,0 0 0-16,-2 1 640 0,-1 2 112 0,-2 2 16 16,0 2 16-16,1 1 160 0,-1 2 16 0,1 2 16 0,2 3 0 15,0-2-464-15,5 0-112 0,0 0-16 0,1 1 0 0,0 1-256 16,2-1-48-16,2 1-16 0,1 0 0 16,0-1-192-16,2-3 0 0,3 0 0 0,3-2 0 0,2-2 0 0,0-3-128 15,3-4 128-15,2 1-160 16,-2-4-1184-16,2 0-224 15,-1-2-48-15,3-2-16 16,-1 0-928-16,-2-1-176 0,1-3-32 0</inkml:trace>
  <inkml:trace contextRef="#ctx0" brushRef="#br2" timeOffset="35456.48">18210 12062 18431 0,'0'0'816'0,"0"0"160"0,0 0-784 0,0 0-192 0,3 7 0 0,0 1 0 15,-1 0 4016-15,0 0 752 0,1 0 160 0,0 0 16 0,-1 2-2880 0,1-1-576 0,0-1-112 0,1 1-32 16,-1-1-640-16,2 1-144 0,-1 1-32 15,2-1 0-15,0-1-368 0,0-1-160 0,0 0 128 0,1-1-128 0,0-1 0 0,-1-1 0 32,1-1 0-32,0-1 0 0,2-2 0 0,-2-1-272 0,-2-2 64 0,-5 3 16 15,4-5-240-15,-2-1-32 16,-2-1-16-16,-2 0 0 0,-3 1 112 0,-1-1 32 16,-2 0 0-16,-3 1 0 0,-1 0 336 0,-2 3-176 15,0 2 176-15,0 2-128 0,1 1 128 0,-1 3 144 0,1 3-16 0,0 2-128 16,-1 0 736-16,2 2 32 15,1 3 16-15,2 0 0 0,2-2 192 0,3 2 48 0,2-2 0 0,4-2 0 16,3 0-416-16,2-1-80 0,2-1-16 0,3-2 0 16,2-1-256-16,3-2-64 0,1-1-16 0,2-1 0 0,0-4-176 0,2 0 128 31,0-2-128-31,1-2 128 0,-2 0-128 0,-1-1 0 0,-3-3-160 16,0 1 160-1,0 0-2112-15,-5 0-336 0,-1 0-64 0</inkml:trace>
  <inkml:trace contextRef="#ctx0" brushRef="#br2" timeOffset="36110.54">16556 12930 11055 0,'0'0'976'0,"0"-5"-784"15,0-1-192-15,1 1 0 0,-1 5 4416 0,2-8 832 16,0-5 160-16,1 3 32 0,-3 10-2800 0,0 0-560 15,7-3-112-15,0 2-32 0,2 0-96 0,0 1-32 0,3 0 0 0,0 2 0 16,2 0-704-16,-1-2-144 0,1 0-16 0,1 0-16 16,2-2-448-16,-1 1-96 0,1 1 0 15,0-1-16-15,1 0-192 0,-1 1-48 16,-1 0 0-16,0 0 0 0,-2 0-128 0,-1 0 0 16,-3 1 144-16,0 1-144 0,0 0 0 0,-3-1 0 15,-2 0 0-15,-2 1-192 16,-3-2-1184-16,0 0-240 0,0 0-48 0,0 0-11904 15,0 0-2384-15</inkml:trace>
  <inkml:trace contextRef="#ctx0" brushRef="#br2" timeOffset="36528.51">16613 12910 15663 0,'0'0'1392'0,"0"0"-1120"0,-3-4-272 0,0 2 0 0,3 2 2544 0,0 0 448 16,0 0 80-16,0 0 32 16,0 0-1328-16,0 0-272 0,0 0-48 0,-2 5-16 0,-1 0-160 0,1 1-48 0,1 1 0 15,-1 0 0-15,0 0-304 0,0 3-64 16,0 1-16-16,0 1 0 0,-1 1-176 0,0 1-32 16,0 0-16-16,0 0 0 0,0 1 80 0,2-3 32 15,-1-1 0-15,1 0 0 0,0-1-160 0,0-1-16 16,-1 1-16-16,1-1 0 0,0-3-160 0,1 1-16 15,-1-1-16-15,0 0 0 0,0-1-64 0,0 0-16 16,1-5 0-16,-1 5 0 0,1-5-32 0,0 0-16 0,0 0 0 0,0 0 0 16,0 0 0-16,0 0 0 0,0 0 0 15,6 1 0-15,1-2-16 0,-1 0 0 0,2 0 0 0,1 0 0 16,1 0 16-16,2 1 0 16,0-2 0-16,2 1 0 0,1 0-80 0,-1 0-16 15,2 0 0-15,0 0 0 0,-1 0-128 0,0 0 0 16,0 1 0-16,-1-2 128 0,-1 1-128 0,-1 0 0 15,-2 1 0-15,1-1 0 16,-3 1-384-16,-2-2-128 0,-1 1 0 0,-5 1-16 16,0 0-1856-16,0 0-368 0,0 0-80 0,-5-2-16752 0</inkml:trace>
  <inkml:trace contextRef="#ctx0" brushRef="#br2" timeOffset="36702.47">16634 13078 16575 0,'0'0'1472'0,"0"0"-1168"0,0 0-304 0,0 0 0 15,0 0 3872-15,3-5 720 0,0 2 144 0,1 0 16 16,1-1-3152-16,1 0-624 0,0 1-128 0,1-2-16 0,3 1-496 0,1 0-80 16,1 1-32-16,0 0 0 0,1 0-224 0,1 1 128 15,0 0-128-15,3 0 0 0,0 0-176 0,2 0-128 16,-1-2-16-16,-1 1-16 16,-1 0-2464-16,-1 0-480 0,-3 0-112 15</inkml:trace>
  <inkml:trace contextRef="#ctx0" brushRef="#br2" timeOffset="37287.08">16953 12984 24703 0,'0'0'1088'0,"0"0"240"0,0 0-1072 0,0 0-256 15,0 0 0-15,0 0 0 16,0 0 2272-16,0 0 400 0,0 0 80 0,-1 5 0 0,0 2-848 0,0-2-176 16,0 2-48-16,1 1 0 0,-1 1-448 0,0-1-80 0,0 2-32 0,1 0 0 15,0 0-368-15,0 0-80 0,0 0-16 0,2-1 0 16,-1 0-208-16,0 1-32 0,-1-4-16 0,1 1 0 16,0-1-160-16,0-1-48 0,-1-5 0 0,0 0 0 15,0 0-192-15,0 0 176 16,0 0-176-16,0 0 160 0,0 0 48 0,0 0 16 15,3-4 0-15,-1-1 0 0,0 0 16 0,0 0 0 0,1-3 0 0,0 0 0 16,-1 0-64-16,1 0-16 0,0 0 0 0,1 1 0 0,1-4-160 0,1 1 0 16,0-1 144-16,1 2-144 15,0 0 0-15,-1-1 0 0,1 1 0 0,1 0 0 0,0 2 0 0,0 0 0 16,-2 1 0 0,-1 1 0-16,0 3 0 0,-5 2 0 0,0 0 0 0,0 0-192 15,6 0-384 1,0 0-64-16,-6 0-32 0,7 3 0 15,-1 0-2208-15,0 0-448 0,0-1-96 0,-1 1-16 0,1-1-240 0,0 0-48 16,0 0-16-16,0-2 0 0,0 2-400 0,0-2-80 0,-2 0 0 0,-4 0-16 16,0 0 4688-16,5 1 960 0,-5-1 176 0,0 0 32 15,0 0 2080-15,0 0 400 0,0 0 96 0,4 4 16 16,-4-4-1344-16,0 0-272 0,4 3-48 0,-4-3-16 0,0 0-672 0,3 5-144 16,0 0-32-16,0 0 0 0,-1 1-720 0,0 1-128 15,0 0-48-15,0 2 0 0,0 0-352 0,0 1-80 0,-1 0-16 0,1 1 0 16,0 1-192-16,0 0-144 15,0 0 192-15,-1-1-192 0,0 0 128 16,1 0-128-16,-1-2 0 0,1-3 0 0,0-1 128 0,-2-5-128 16,0 0 0-16,0 0 0 0,5 0 128 0,-1-2-128 15,0-3 0-15,1 0 0 0,-2-3 224 0,1-1-64 16,0 0-16-16,0-1 0 0,0-1 80 0,2-2 16 0,1 1 0 0,0-1 0 16,-1-1-64-16,2 1-16 15,-1 1 0-15,-1 2 0 0,1-1-160 0,2 1 0 0,-1 1 0 16,0 0 128-16,-1 0-128 0,1 1 0 15,0 0 0-15,0 2 0 0,-1 1-240 0,0 2-80 16,0 2 0-16,-2 0-16 16,-5 1-2192-16,6 1-432 0,1 2-96 0,-1 0-16032 0</inkml:trace>
  <inkml:trace contextRef="#ctx0" brushRef="#br2" timeOffset="37857.68">17641 13016 26079 0,'7'5'1152'0,"-7"-5"256"0,3 7-1136 0,-1-2-272 0,0 1 0 15,2 1 0-15,-2 3 1904 0,0-2 320 0,-1 1 64 0,0-3 16 16,0 1-704-16,0 0-128 0,2 0-16 0,-1 0-16 16,0 0-304-16,-2-2-64 0,2 1-16 0,-1-1 0 15,-1-5-240-15,0 0-48 0,0 0-16 0,0 0 0 16,0 0-224-16,4-1-32 0,-1-2-16 0,0-1 0 0,1-2 48 15,-1-1 16-15,0-3 0 0,0-1 0 0,1-1-32 16,-1 0 0-16,-1-1 0 0,1-4 0 0,1 2-208 0,0 1-48 16,0 1-16-16,1 3 0 15,1 0-240-15,1 2 144 0,1-2-144 0,1 3 128 16,0 0-128-16,2 0 0 0,1 1 0 0,0-1 0 16,-1 1 0-16,1 1 0 0,1 0 0 0,0 1 0 15,1 1-1168-15,-2 1-112 0,1 0-32 0,-2 0-13472 16,0-1-2688-16</inkml:trace>
  <inkml:trace contextRef="#ctx0" brushRef="#br2" timeOffset="41229.8">17461 13003 11967 0,'0'0'1072'0,"0"0"-864"0,0 0-208 0,0 0 0 16,0 0 2992-16,0 0 544 0,0 0 112 0,0 0 32 0,4 4-2176 0,-2-10-432 0,2 1-96 0,-2 0-16 15,-1-2-128-15,0 3-16 16,-1 4-16-16,2-5 0 0,-2 5 240 0,0 0 48 0,0 0 16 16,0 0 0-16,0 0 176 0,0 0 16 15,-7 2 16-15,0 2 0 0,-1 2-608 0,1 3-112 16,-1 2-16-16,0 2-16 0,1 0-32 0,0 2 0 16,0 0 0-16,4 0 0 0,-1-3 112 0,2 1 32 0,0 0 0 0,2-2 0 15,2 0-304-15,2-3-64 16,1 0-16-16,3-3 0 0,1-3-288 0,2-2 0 0,2-1 0 15,0-3 0-15,1-2 0 0,0-1 128 16,-1-1-128-16,2-2 0 0,0 1 144 0,-2-4-144 16,-1 0 0-16,0 1 144 0,-3-1-144 0,-3 0 160 0,-1 1-160 0,-1 0 160 0,-2 0 96 0,-2 1 0 15,-3 2 16 1,-1 0 0-16,-1 3-64 0,0 0-16 0,-1 0 0 0,-1 1 0 16,0 2-192-16,0 1 144 0,-1 0-144 0,0 0 128 31,0-1-592-31,1 1-128 0,0 1-32 0,1 1-13856 0,0 1-2784 0</inkml:trace>
  <inkml:trace contextRef="#ctx0" brushRef="#br2" timeOffset="42706.78">18700 13106 37727 0,'0'0'1664'0,"0"0"352"0,0 0-1616 0,0 0-400 0,-4 3 0 15,0 1 0-15,4-4 1840 0,-4 3 272 0,4-3 64 0,0 0 16 16,0 0-1424-16,0 0-304 0,0 0-48 0,0 0-16 16,0 0-1312-1,0 0-272-15,-2-5-48 0</inkml:trace>
  <inkml:trace contextRef="#ctx0" brushRef="#br2" timeOffset="42871.08">18706 12928 41583 0,'0'0'1840'0,"-5"-1"384"0,-1-4-1776 0,-1 1-448 0,2 2 0 0,-1 0 0 0,1 1 1152 15,5 1 128-15,0 0 48 0,0 0 0 0,0 0-896 0,0 0-176 16,0 0-48-16,0 0-14064 15,0 0-2816-15</inkml:trace>
  <inkml:trace contextRef="#ctx0" brushRef="#br2" timeOffset="54348.87">20155 11960 21887 0,'0'0'960'0,"0"0"208"0,2-5-928 0,0 0-240 16,-2 5 0-16,2-5 0 0,0 0 1664 0,-2 5 304 0,2-5 48 0,0 0 16 15,-2 5-96-15,2-3-16 16,-2 3 0-16,0 0 0 0,0 0-208 0,0 0-48 16,0 0-16-16,0 0 0 0,0 0-464 0,0 0-96 0,0 0 0 0,3 5-16 15,-1 1-352-15,0 2-64 0,0 2-16 0,-1 2 0 0,0-2-224 0,0 4-48 16,0 1-16-16,0 2 0 0,-1 0-48 0,0 2-16 15,-1 1 0-15,-1 1 0 0,0 5-128 0,0-1-32 16,0 2 0-16,0-3 0 0,-1-1-128 16,1-6 0-16,1 1 0 0,-1-1 128 0,0-3-128 15,1 0 0-15,0-2 0 0,1-3 0 0,0-2 0 0,1-1-272 16,1-1 32-16,-2-5 16 16,0 0-1344-16,5-4-272 0,0-1-48 15,2-3-16 1,-3 0-1600-16,2-1-320 0</inkml:trace>
  <inkml:trace contextRef="#ctx0" brushRef="#br2" timeOffset="54579.7">20396 12199 34847 0,'0'0'1536'0,"0"0"320"0,0 0-1472 0,0 0-384 16,0 0 0-16,0 0 0 0,-2 6 2080 0,2-6 352 16,-1 5 64-16,1-5 0 0,-2 5-1344 0,0 1-256 0,2-6-64 0,0 0-16 15,0 0-608-15,0 0-208 16,0 0 144-16,0 0-144 16,0 0-1184-16,0 0-320 0,0 0-64 0,0 0-17760 0</inkml:trace>
  <inkml:trace contextRef="#ctx0" brushRef="#br2" timeOffset="54988.45">20561 11992 26255 0,'0'0'1152'0,"0"0"256"0,0 0-1120 0,0 0-288 15,1-4 0-15,1 0 0 0,0 0 1792 0,1 0 288 16,0-1 64-16,1 2 16 0,0 0-544 0,1-1-96 16,1 1-32-16,0 0 0 0,1 0-272 0,0 0-48 15,0 0-16-15,0-1 0 0,1 0-448 0,3 1-80 16,0 0-32-16,0 0 0 0,-2 0-320 0,2 0-64 16,1 0-16-16,-2 1 0 0,-2 0-192 0,1 0 144 0,0 0-144 0,1 2 128 15,0 0-128-15,-1 2 0 16,-1 0 0-16,0 1 128 0,-1 1 144 0,-1 1 32 15,-3 0 0-15,1 2 0 0,-2 3 304 0,0 2 64 16,-1 1 16-16,-1 2 0 0,-1 0-16 0,-1 0 0 0,1 2 0 16,-3 6 0-16,-1-1-128 0,0 0-32 15,0 1 0-15,0-1 0 0,0 0-80 0,1-1-32 16,0-2 0-16,0 1 0 0,1-5-192 0,2 2-32 0,-1-3-16 16,0-1 0-16,0-3-160 0,1-1 0 0,1 0 0 0,0-4 128 15,0-5-128-15,0 0-144 0,0 0 144 0,0 0-208 16,0 0-976-16,0 0-192 0,6-5-32 0,-1-2-16 15,0-1-1696-15,0-1-336 0,-2 0-64 0</inkml:trace>
  <inkml:trace contextRef="#ctx0" brushRef="#br2" timeOffset="55705.55">21317 11982 25279 0,'0'0'1120'0,"0"0"224"0,0 0-1072 16,4-2-272-16,-4 2 0 0,0 0 0 0,0 0 2048 0,3 1 368 0,0 1 64 0,-2 2 16 15,2 1-560-15,-2 0-96 0,-1 1-32 0,1 1 0 16,-1 0-464-16,1 2-112 15,-1 1-16-15,0 1 0 0,-1 0-496 0,1-1-96 0,-1 1-32 0,0 1 0 0,0 0-336 0,0 1-80 32,0-1-16-32,0 0 0 0,-1-1-160 0,1 1 0 15,-1-1 0-15,0 0 0 16,-1-3-544-16,0 0-32 0,0-1-16 0,-1-2 0 16,0-1-1888-16,4-4-368 0,-7 0-80 0,0-2-14400 0</inkml:trace>
  <inkml:trace contextRef="#ctx0" brushRef="#br2" timeOffset="55844.68">21213 12102 30863 0,'0'0'1360'0,"0"0"304"0,0 0-1344 0,0 0-320 16,0 0 0-16,7-3 0 0,0 2 1408 0,0-1 224 0,0 0 32 0,2 1 16 15,0 1-432-15,1 0-96 0,0 0 0 0,0 1-16 16,3 0-624-16,1 0-112 0,-1 0-16 0,2-1-16 16,-1 0-368-16,0 0 144 0,2-1-144 0,-2 0 0 31,-1 0-1136-31,-2 0-336 0,-1 0-64 0</inkml:trace>
  <inkml:trace contextRef="#ctx0" brushRef="#br2" timeOffset="56319.59">21985 11983 17503 0,'0'0'1552'0,"0"0"-1232"0,0 0-320 0,0 0 0 16,-3-1 3456-16,-1 1 640 0,-2 0 128 0,1 1 32 15,0 1-1680-15,-1 1-336 0,-3 1-64 0,2 3 0 16,-3 0-640-16,1 2-128 0,0 0-32 0,0 0 0 15,1 3-352-15,0 0-80 16,1 0-16-16,1 3 0 0,2-1-336 0,1 1-64 0,2 1-16 0,2-1 0 16,1-1-272-16,2 1-64 0,2-2-16 0,2-1 0 0,3-2-160 15,0 0 0-15,2-2 0 0,2-2 0 0,2-2 0 0,3-3 0 16,1-1 0-16,1-1 0 0,0-2 0 16,0-3 0-16,0-2 0 0,-2-1 0 0,-2-1 0 0,0 0 0 15,-3-1 144-15,-3-1-144 0,0-1 0 0,-2 3 144 16,-1-2-144-16,-3-1 0 0,-2 0 176 0,-1 1-176 15,-2 0 160-15,-1 1-160 0,-3 0 256 0,0 1-32 16,-2-2-16-16,-2 1 0 0,0 3 16 0,-1 0 0 16,-1-1 0-16,1 1 0 0,-3 1-224 0,1 0 176 0,0 1-176 0,1 2 160 31,1 0-800-31,2 1-176 0,1 0-16 0,1 1-14592 16,0 0-2928-16</inkml:trace>
  <inkml:trace contextRef="#ctx0" brushRef="#br2" timeOffset="58373.07">19777 12581 26783 0,'10'-1'1184'0,"32"-23"240"0,-25 25-1136 0,9-1-288 0,6-1 0 0,9-1 0 16,8-1 1792-16,5-2 320 0,4-1 48 0,10-2 16 0,7-2-192 0,5 0-16 15,4-1-16-15,5 2 0 0,4-2-1120 0,3 1-208 16,1 0-48-16,3 2-16 0,4-1-432 0,0 3-128 0,-4 0 0 0,3 2 0 15,1 3 0-15,-4 1 0 16,-5 5 0-16,44 2 0 0,-22 1 0 0,-20 2 0 16,-11 4 0-16,-12 2 0 0,-12-3 0 0,-7-1 160 15,-6 1-160-15,-5-1 128 0,-3-2-128 0,-4 2 0 16,-4-2 0-16,-3 0 0 0,-3-3 0 0,-2-2 128 16,-5-1-128-16,-2 0 0 0,-2-3 0 0,-3-2 0 15,-2 0 0-15,-2-2 0 0,-3-2 0 0,-6 5 0 16,6-6-144-16,-2-2 144 15,-2-1-1488-15,-1 1-192 0,-2-2-48 0</inkml:trace>
  <inkml:trace contextRef="#ctx0" brushRef="#br2" timeOffset="60625.87">20695 12809 12895 0,'0'0'1152'0,"0"0"-928"15,0 0-224-15,-3 13 0 0,10-13 2512 0,0 0 464 0,-1-3 96 0,1 1 0 16,1-1-1440-16,-1 1-288 0,-1-2-64 16,0 3-16-16,-1-2-368 0,-5 3-64 15,4-3 0-15,-4 3-16 0,0 0-176 0,0 0-16 0,0 0-16 0,0 0 0 16,0 0-32-16,-6-3-16 0,-2 1 0 0,-1 2 0 0,-1 2 288 0,0 1 64 15,-3 2 16-15,0-1 0 0,-1 3 160 16,1-2 48-16,0 1 0 0,1 1 0 16,0 1-192-16,-1 0-48 0,1-2 0 0,3 0 0 15,1 0-272-15,3 0-64 0,1 1-16 0,1-1 0 0,1 1-288 16,2-2-48-16,2 1-16 0,3 0 0 0,2 0-192 0,3 0 0 16,2 0 0-16,1 1 0 0,1-3 0 15,3 0 0-15,1 1 0 0,-1 0 0 0,0 0 0 0,-1 0 0 16,0 1 0-16,-2 2 0 0,-2-1 0 0,-3 0 0 0,-2 1 0 0,-2 1 0 15,-3 0 176-15,-3 0-176 0,-3 0 192 0,-3 2-192 16,-3 0 448-16,2-1 0 16,-2 0-16-16,-1 2 0 0,-2 0-128 0,0-1-32 15,-1-2 0-15,1 1 0 0,1-2-96 0,-5 1-32 0,1-3 0 0,3-2 0 16,0 1-144-16,2-4 0 0,2-1 0 0,3-1 0 16,6 1 0-16,0 0-176 15,-3-5 16-15,2-1 0 16,4-1-1312-16,0-1-256 0,3 0-48 0,1 0-16 15,1 1-1488-15,1-2-304 0</inkml:trace>
  <inkml:trace contextRef="#ctx0" brushRef="#br2" timeOffset="60795.05">20928 13031 38015 0,'-9'4'1680'0,"4"-2"352"0,-2 0-1632 0,0 0-400 31,0 0 0-31,1 1 0 0,-2 0 1024 0,1 0 112 16,1-1 16-16,2 0 16 0,4-2-672 0,0 0-144 0,0 0-32 0,0 0 0 16,0 0-1440-16,5-3-288 15,1 1-64-15,2-3-10496 0,1 0-2080 0</inkml:trace>
  <inkml:trace contextRef="#ctx0" brushRef="#br2" timeOffset="61319.24">21276 12780 32015 0,'0'0'1408'0,"0"0"320"0,0 0-1392 0,0 0-336 16,-8 0 0-16,-1 0 0 0,0 0 1680 0,-1 0 272 15,0 2 48-15,-4 2 16 0,-1 0-480 0,0 2-112 16,-2 1-16-16,0 0 0 0,1 1-384 0,0 0-96 15,2 1-16-15,1 1 0 0,1-3-352 0,3 2-80 0,2-2-16 16,4 0 0-16,2 0-208 0,3 0-64 16,1 0 0-16,4 1 0 0,4 0-192 0,2 0 0 0,1-1 0 0,3 0 0 15,3 0 0-15,0 1 0 0,1 0 0 16,-1 1 0-16,2 0 0 0,-3 0 0 0,-1 0 0 0,-3 1 0 16,-4-1 0-16,-1 0 0 0,-4 0 0 0,-3 0 0 15,-1 0 0-15,-4 1 128 0,-3-1-128 0,-3-1 0 16,-2 0 176-16,-2-1-176 0,-4 0 192 0,-1-1-192 15,0-1 144-15,-2-1-144 0,0-2 0 0,0 0 144 0,4-4-144 0,2 0 0 16,-1-1 144-16,2 0-144 0,3-4 208 0,4-1-16 16,1-2-16-16,1 0 0 0,4-5-176 0,3-2 160 15,3 2-160-15,3-3 160 0,2 3-160 0,2-1 0 16,0 2 0-16,2 0 0 16,1 2 0-16,-1 1 0 0,0 0 0 0,0 2 0 0,-2 0 0 0,0 0 0 15,-3 1 0-15,-2 2 0 0,0 1 0 0,-1-2 0 16,-4 1 128-16,-2 2-128 0,-1-1 0 0,-2 0 128 15,-4 0-128-15,-2 0 128 0,-2 1 0 0,-1 0-128 16,-3 1 192-16,-1 1-64 0,-2-1-128 0,-1 2 0 16,0 0 144-16,1 1-144 0,-1 0 0 0,3 0 0 15,1 0-160-15,1-2 160 16,0 1-1728-16,2 0-256 0,3 0-32 0,1-2-19232 16</inkml:trace>
  <inkml:trace contextRef="#ctx0" brushRef="#br2" timeOffset="62215.35">22872 12562 18431 0,'0'0'1632'16,"0"0"-1312"-16,0 0-320 0,-2-8 0 0,0 1 2688 15,2 7 480-15,-1-7 96 0,1 7 0 0,-1-8-1280 0,1 8-272 16,1-8-48-16,1 1-16 0,-2 7-688 0,5-9-144 15,1 1-32-15,2 1 0 0,1-1-272 0,1 1-64 16,-2 1-16-16,1 0 0 0,-2 1-112 0,-1 1-32 0,1 1 0 0,-7 3 0 16,0 0 0-16,0 0 0 0,8 2 0 0,-8-2 0 15,5 5 160-15,-1 1 48 16,1 1 0-16,0 0 0 0,1 0-144 0,-1 0-32 0,0 0 0 0,-1 1 0 16,0-1 80-16,0 0 16 0,0-1 0 0,1 0 0 15,1 0-16-15,1-2 0 0,0-1 0 0,1-1 0 16,-8-2-16-16,0 0 0 15,9 0 0-15,1-2 0 0,-1 1-192 0,-1-1-32 0,0-1-16 16,0-1 0-16,-3-1-144 0,2 0 0 0,1 0 144 0,0-2-144 16,-2 1 0-16,2 0 0 0,-1 1 0 15,-1 0 128-15,-6 5-128 0,0 0 0 0,5-6 0 0,-5 6 0 0,0 0 0 16,0 0-208-16,0 0 48 0,0 0 16 16,0 0-992-16,0 0-192 0,-7 1-32 0,-1 3-12656 15,-1 2-2544-15</inkml:trace>
  <inkml:trace contextRef="#ctx0" brushRef="#br2" timeOffset="62543.49">22856 12788 32479 0,'0'0'1440'0,"-6"0"288"0,6 0-1376 0,0 0-352 0,0 0 0 0,-1-6 0 16,3-1 1344-16,3 1 208 0,2 0 48 0,1-4 0 0,3 1-576 0,2 0-128 15,3 0 0-15,-2 1-16 0,1-1-304 0,0 1-64 0,-1 1-16 16,1 2 0-16,-1 1-304 0,-3 2-64 0,1 1-128 0,-2 3 192 16,-2 0 64-16,-2 1 0 0,-6-3 0 0,6 9 0 15,-1-2 128-15,-2 2 48 0,-1 2 0 0,0-1 0 16,-2 1 144-16,1 1 48 0,1-3 0 0,0 1 0 16,1-1-128-16,2 0-32 0,1-4 0 15,1 1 0-15,-7-6-144 0,13 3-16 0,4-2-16 16,-1-2 0-16,0-1-128 0,1-2-32 0,2-1 0 15,1-2 0-15,-2-3-128 0,1 0 128 16,-1-1-128-16,-2-1 128 0,1-1-128 0,-3-1-176 16,-3 1 48-16,-2 0-15120 0,-3 1-3024 15</inkml:trace>
  <inkml:trace contextRef="#ctx0" brushRef="#br2" timeOffset="69786.18">23749 12427 7359 0,'0'0'656'0,"9"5"-528"16,-2-7-128-16,-7 2 0 0,7-3 4096 0,-1-2 800 15,-6 5 160-15,5-5 16 0,-5 5-2448 0,5-5-512 0,-5 5-80 0,4-6-32 16,0 0-624-16,-4 6-128 16,0 0-32-16,0 0 0 0,2-6-176 0,-2 6-32 15,0 0-16-15,0 0 0 0,0 0-32 0,0 0 0 16,-7-1 0-16,-1 3 0 0,0 1-176 0,-1 1-32 15,-1 1-16-15,1 0 0 0,-1 2-128 0,-1 2-32 16,-2 0 0-16,2 1 0 0,-1 0-16 0,0 3-16 0,-1 1 0 0,3 0 0 0,0-1-112 0,2 0-32 16,0 1 0-16,3-1 0 0,2 0-96 0,2 0-32 15,3-2 0-15,2-2 0 0,2 0-272 0,2-1 0 16,2-2 128-16,2-1-128 0,2-2 0 0,2-1 0 16,0-2 0-16,1 1 0 0,1-2 0 0,-3-1 0 15,1 0 0-15,-2 0 0 0,0 0 0 0,-1 0 0 16,-1 1 0-16,-1-1-144 15,-2 1 144-15,0-2 0 0,-2 2 0 0,-1-2 0 0,0 0 0 0,-2-3 0 16,-1 1 0-16,2-1 0 0,-2 1 0 0,0-2 0 16,-1-2 0-16,0 1 0 0,-2-1 0 0,0-1 0 0,0 0 0 0,-1-1 0 15,0 0 0-15,-1 0 128 0,0-2-128 0,-1 0 176 32,0 0-48-32,0 2 0 0,1 0 0 0,-1 1 0 15,-1-1 0-15,-1 3-128 0,-1 1 192 0,0 0-64 0,0 0-128 0,1 2 0 16,0 0 144-16,1 0-144 0,-1 1 0 15,5 4 0-15,0 0-160 0,0 0 160 0,0 0-960 0,0 0-64 16,0 0-32-16,0 0 0 0,0 0-1056 16,6 9-224-16,1-1-32 0,1 0-11168 15,0-1-2224-15</inkml:trace>
  <inkml:trace contextRef="#ctx0" brushRef="#br2" timeOffset="69986.8">23991 12571 14735 0,'0'0'1312'0,"0"0"-1056"32,0 0-256-32,0 0 0 0,0 0 4384 0,0 0 816 15,0 0 176-15,0 0 16 0,0 0-2640 0,0 0-544 16,0 0-96-16,0 0-32 0,0 0-816 0,0 0-176 16,0 0-16-16,0 0-16 0,0 0-672 0,0 0-128 15,0 0-16-15,0 0-16 0,0 0-224 0,0 0 0 16,6-4 0-16,-6 4 0 15,7-4-1376-15,-7 4-272 0,7-4-48 0,-7 4-17152 0</inkml:trace>
  <inkml:trace contextRef="#ctx0" brushRef="#br2" timeOffset="70459.48">24183 12419 17503 0,'0'0'768'0,"0"0"176"0,0 0-752 0,0 0-192 15,-8-4 0-15,8 4 0 0,-8-4 5440 0,8 4 1072 0,-3-6 208 16,3 6 32-16,0 0-4048 0,-1-7-800 0,1 7-176 0,2-7-16 16,1 2-704-16,2 1-144 0,0 0-32 0,2 1 0 15,-1 0-448-15,3 0-80 0,0 2-32 0,4-2 0 16,-1 1-112-16,2 2-32 0,1-1 0 0,0 1 0 16,-2 2-128-16,1 2 0 0,1-3 0 0,-3 3 0 15,0 0 0-15,-1 1 0 0,0 0 0 0,-2 1 0 16,-2 1 0-16,-2 0 0 0,-5-7 128 0,4 9-128 15,-1 0 0-15,-3 0 0 0,-2-1 144 0,-3 1-144 16,-3-1 192-16,-2 2-16 0,0 0-16 0,-3 0 0 16,0-1 0-16,0 0 0 0,-1 3 0 0,0-2 0 15,0 0 128-15,1-1 32 0,-2 2 0 0,1-1 0 0,2 0 16 0,1-2 16 16,0-1 0-16,1 1 0 0,2-2-96 0,0 0-32 16,1 0 0-16,7-6 0 0,0 0-48 0,0 0-16 15,0 0 0-15,0 0 0 0,0 0-160 0,0 0 0 16,9 3 0-16,1-1 0 0,-1-2 0 0,3 0 0 15,1-1 0-15,0 1 0 0,2-1 0 0,0 1 0 16,-2-1 0-16,-1 1 0 0,0 1 0 16,1-1 0-16,-3 0 0 0,1 0 0 0,0 0 0 0,1 0-224 15,-3 0 80-15,0 0 16 16,-2-1-592-16,0 0-112 0,-7 1-32 0,8-2 0 16,-8 2-688-16,0 0-144 0,7-3-32 0,-7 3 0 15,6-4-1792-15,-6 4-352 0</inkml:trace>
  <inkml:trace contextRef="#ctx0" brushRef="#br2" timeOffset="70948.95">24632 12410 18431 0,'4'-7'0'0,"2"0"0"0,0-1 2880 0,0 0 592 16,0 0 112-16,0 1 32 0,0 0-2144 0,-1 0-416 15,0 1-96-15,-5 6 0 0,3-7-32 0,-3 7 0 16,0 0 0-16,0 0 0 0,0 0 400 0,0 0 80 16,0 0 0-16,-9-1 16 0,0 2-128 0,-2 3-16 15,0 1-16-15,0 3 0 0,1 1-336 0,-2 1-64 16,1 4-16-16,-2 1 0 0,1-1-128 0,0 1-16 16,1-1-16-16,2-1 0 0,3 0-112 0,1-1-32 15,0-1 0-15,3-3 0 16,2 1-288-16,2-1-64 0,-2-8-16 0,6 9 0 0,2-3-176 0,1-2 0 15,3-2 0-15,-1-2 0 0,1-3 0 0,-1-1-144 16,2-1 144-16,0-3-160 0,-2 1-64 0,2-3-16 16,-1 3 0-16,-1-3 0 0,-3-2-96 0,0 1-32 15,-1 2 0-15,-1-1 0 0,0 0 112 0,-1 2 32 0,-1-1 0 0,0 3 0 16,-2-1 224-16,-2 7 0 0,0 0 0 0,0 0 0 16,0 0 0-16,0 0 160 0,0 0 0 0,0 0 0 15,-4 9 240-15,0 2 48 0,-1 1 16 0,0 3 0 0,-1 0 32 0,0 2 0 16,0 1 0-16,-1 4 0 0,1-2-160 0,1 2-16 15,2 1-16 1,1 0 0-16,0-2-176 0,2-2-128 16,1 0 144-16,2-2-144 0,0-1 0 0,2-2 0 0,-1-2 0 0,2-4 0 0,-1-1-272 0,-5-7-48 15,8 5-16-15,-8-5 0 32,9 1-1504-32,-1-2-288 0,-1-3-64 0</inkml:trace>
  <inkml:trace contextRef="#ctx0" brushRef="#br3" timeOffset="78782.95">10899 14073 21183 0,'2'-36'1888'0,"-2"36"-1504"0,0 0-384 0,0 0 0 15,0 0 3008-15,0 0 544 0,2-4 96 0,1 0 32 16,0-1-1552-16,0-1-304 0,1-2-64 0,0 0-16 16,1 0-496-16,0-3-96 0,3-4-32 0,-1 0 0 15,2 0-544-15,1-2-96 0,0 0-32 0,-2 2 0 16,-1-2-192-16,2 0-32 0,1-1-16 0,0 1 0 16,-1-1-208-16,1 1 176 15,0 1-176-15,2-5 160 0,-2 1-160 0,-1 0 0 0,0 1 0 0,0 3 128 16,-1 0-128-16,-1 3 0 0,-1 0 0 0,0 1 0 0,0 1 128 15,-1 3-128-15,-1 0 128 0,-1 2-128 16,0 1 256-16,-3 5-48 0,0 0 0 0,0 0 0 0,0 0 128 0,5 7 32 16,0-1 0-16,0 3 0 0,1 3-80 0,0 1-16 31,1 3 0-31,1 1 0 0,-1 2-32 0,1 1-16 0,0 2 0 0,0-3 0 16,2 5 0-16,0 1 0 0,0 2 0 0,3 0 0 0,0 0-32 0,1-1 0 15,-1-3 0-15,0 0 0 0,2-1-192 16,-1 0 128-16,0-4-128 0,0 0 0 0,-2-3 128 0,4 2-128 15,-3-2 0 1,-1-2 144-16,-2-5-144 0,-1 0 0 16,-2-2 0-16,-2-1 0 0,-5-5 0 0,0 0 128 0,0 0-128 0,0 0 0 15,0 0 160-15,-4-5-160 0,-2-2 192 16,-3-1-192-16,-2 1 160 0,-2-5-160 0,-2-1 128 0,-2 0-128 16,-2-3 0-16,-4 0 0 0,-1-1 0 0,-3 0 0 15,-4 1-160-15,0 0 160 16,-1 1-208-16,-1 3 80 0,0 3 128 0,7 4-128 0,-2-1 128 0,1 2-128 0,2 2 128 0,0 1 0 15,1 2 0-15,1 1 0 0,3 1 0 0,0-2 0 16,3 1 0-16,0 0 0 0,3-1 0 0,4 0 0 16,0 0 0-16,3 0 0 0,2-1 0 0,5 0 0 15,0 0 0-15,2-4 0 0,4-3 0 0,3 1-160 16,4-2 160-16,4-1 0 0,3-1-128 0,3-1 128 16,4 0 0-16,3 1 0 0,1 0 0 0,10 0 0 15,-1-1 0-15,0 4 0 0,-1-1 0 16,-2 2 0-16,-1 1 0 0,-1 0 0 0,0 1 0 15,-1 0 0-15,-1 0 0 0,-3 3 0 0,-3-2 0 0,-2 4 0 16,-5 1 0-16,-2-1 0 0,-5 3 0 0,-5-1 0 16,-2 2 0-16,-5 1 0 0,-3 2 0 0,-5 2 176 15,-3 3-176-15,-5 1 160 0,-5 4 160 0,-3 0 16 16,-4 2 16-16,-4 2 0 0,-2-2 64 0,5-3 16 0,-5-1 0 0,-1 2 0 16,-2 1-112-16,-2-1-32 15,-2 0 0-15,1-2 0 0,2 0-160 0,-7 2-128 16,4-4 144-16,7-1-144 0,5 0 0 0,4-4 0 0,4-3 0 0,6 1 0 31,3-4-288-31,5-1-160 0,6-2-16 0,0 0-16 0,8-2-1216 0,4-1-240 0,3-4-48 0,1 1-20912 16</inkml:trace>
</inkml:ink>
</file>

<file path=ppt/ink/ink47.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26T03:24:13.023"/>
    </inkml:context>
    <inkml:brush xml:id="br0">
      <inkml:brushProperty name="width" value="0.05292" units="cm"/>
      <inkml:brushProperty name="height" value="0.05292" units="cm"/>
      <inkml:brushProperty name="color" value="#FFC000"/>
    </inkml:brush>
    <inkml:brush xml:id="br1">
      <inkml:brushProperty name="width" value="0.05292" units="cm"/>
      <inkml:brushProperty name="height" value="0.05292" units="cm"/>
      <inkml:brushProperty name="color" value="#FF0000"/>
    </inkml:brush>
  </inkml:definitions>
  <inkml:trace contextRef="#ctx0" brushRef="#br0">16248 8227 17503 0,'0'0'1552'0,"0"0"-1232"0,0 0-320 0,0 0 0 0,0 0 2704 0,9-3 496 0,-9 3 80 0,6-3 32 0,0 0-1408 0,1-1-288 16,1-1-48-16,1 0-16 0,1 0-224 0,-1-2-48 16,2 0-16-16,0-1 0 0,0 0-464 0,-1 0-96 15,1 0 0-15,0 1-16 0,-1-1-240 0,0 1-32 16,0-1-16-16,0 1 0 0,-1 0-80 0,-1 2 0 16,-1-1-16-16,-2 2 0 0,2-2-48 0,-1 1-16 15,-1-1 0-15,0 1 0 0,-1 1-112 0,0 1 0 16,1 1-128-16,-1 1 192 0,-4 1-32 0,0 0-16 15,6 2 0-15,-1 2 0 0,0 1 176 0,0 1 16 16,-2-1 16-16,1 1 0 0,-1 1 144 0,0 0 16 16,1 1 16-16,0 0 0 0,0 1-176 0,1 0-32 15,0-1-16-15,2 1 0 0,0 0-176 0,0-1-128 0,0 0 192 0,0-2-192 16,1-4 0-16,0 1 0 0,-2-1 0 16,1 1 0-16,-1-2 0 0,0 0 0 0,-6-1 0 0,5 0 0 31,-5 0-1216-31,0 0-128 0,0 0-48 0,0 0 0 15,0 0-1440-15,0 0-304 0,0 0-48 0</inkml:trace>
  <inkml:trace contextRef="#ctx0" brushRef="#br0" timeOffset="551.04">16418 8186 11967 0,'0'0'528'0,"0"0"112"0,0 0-512 0,0 0-128 16,0 0 0-16,0 0 0 0,0 0 2704 0,0 0 512 0,0 0 112 0,0 0 0 16,0 0-1616-16,0 0-336 0,0 0-64 0,2 5-16 15,-2-5-192-15,0 6-32 0,1 0-16 0,-2 0 0 16,0 0-176-16,0 1-48 16,-2 1 0-16,1 1 0 0,-1 3-16 0,1-2-16 0,-1 2 0 0,0-1 0 0,0 2-160 0,1 2-16 15,-1 1-16-15,0 2 0 0,0-3-64 0,0 0-16 31,-1 2 0-31,1-1 0 0,-1 1-48 0,-1 1-16 0,-1 0 0 0,-1-1 0 16,-2 5 80-16,-1 2 16 0,-2 0 0 16,0-1 0-16,0 1-48 0,-2 1-16 15,-2 0 0-15,1 0 0 0,-4 1-32 0,2 0 0 0,-1 2 0 0,-1-4 0 0,1 0-96 0,-1-3-32 16,1 0 0-16,-1-3 0 0,0 0-112 0,-1-3-32 16,0-2 0-16,1 0 0 0,0-1-64 0,2-2 0 15,-1 0-128-15,1-1 192 0,2-1-192 0,0 0 128 0,1-2-128 16,2 0 0-16,-1-1 0 15,1 2 0-15,1-3 0 0,1 1 0 16,1 0 0-16,2 0 0 0,0-1-208 0,3-2 64 31,4-2-944-31,0 0-176 0,0 0-32 0,0 0-16 16,0 0-1760-16,0 0-336 0</inkml:trace>
  <inkml:trace contextRef="#ctx0" brushRef="#br0" timeOffset="1862.38">10946 9040 16575 0,'0'0'1472'0,"0"0"-1168"0,0 0-304 0,0 0 0 16,0 0 2800-16,0 0 496 0,0 0 96 0,0 0 32 15,1-5-1552-15,-1 5-304 0,0 0-64 0,0 0-16 16,0 0-464-16,7 3-80 16,0 2-32-16,0 2 0 0,0 3-176 0,0 1-32 0,-2 4-16 0,1 3 0 15,-1 1-64-15,2 4-16 0,0 1 0 0,0 2 0 16,-1-4 112-16,-2 2 32 0,1 2 0 0,0-2 0 16,-1-1-112-16,-1-3-32 15,0 1 0-15,0-3 0 0,-1-1-160 0,0-1-16 0,-1-1-16 16,0-1 0-16,-1-1-96 0,-1 0 0 0,0-4 224 0,-1-2-240 0,0-1-48 15,0-1-16-15,2-5 0 0,0 0-48 0,0 0 0 16,-4 0 0-16,4 0 0 0,-4-4-32 0,1-1-16 16,1-2 0-16,2 0 0 0,0-2-144 0,2-2 0 15,1-1 0-15,1 0 128 0,1-1-128 16,1 0 0-16,1 1 0 0,0 1 0 0,3-1 0 0,-1 1 0 0,0 0 0 0,1 2 0 16,0 2 0-16,2 0 0 0,0 2 0 0,0 1 0 15,-1 1 0-15,1 2 0 0,-1 2 0 0,0 1 0 16,-3 2 0-16,-1 1 0 0,-1 3 0 0,-1 0 0 15,-2 3 0-15,-1 0 0 0,-2 2 0 0,-1 0 0 16,-1 1 0 0,-2 1 0-16,-1-1 144 0,-1 1-144 0,-1-2 128 0,1-1-128 0,-3 0 128 0,0-1-128 15,0-1 0-15,0-1 144 0,2-1-144 0,-1-1 0 16,1 0 0-16,1-4 0 16,1-1 0-16,1-1 0 15,4-1-144-15,0 0-144 0,-3-4-32 0,3-2 0 0,2-2-1856 16,1 0-384-16,2-3-80 0,1 0-10976 0,1 0-2192 0</inkml:trace>
  <inkml:trace contextRef="#ctx0" brushRef="#br0" timeOffset="2240.73">11299 9413 26031 0,'0'0'1152'0,"0"0"240"0,0 0-1120 0,0 0-272 15,0 0 0-15,7 2 0 0,-1 0 1328 0,1 0 208 16,0 1 32-16,1 0 16 0,-2-1-512 0,2 0-112 0,4-2 0 0,0-2-16 15,-1 0-256-15,2-1-48 0,0-1-16 0,1-2 0 16,-1-1-144-16,1 0-32 0,-2-1 0 0,-1 0 0 16,0 0-208-16,-1 0-48 0,-2 0-16 0,0 2 0 15,-2 1-48-15,0-3-128 0,-1 1 192 16,-2 2-64-16,-1-1-128 0,-2 1 192 0,-1 0-192 0,-2 0 192 16,-1 0 176-16,-1 0 32 0,-2 1 16 0,0 1 0 15,-3 0 160-15,-1 2 48 0,-1 2 0 0,1 1 0 16,-1 2-32-16,-5 4 0 0,-1 5 0 15,2 0 0-15,3-3-464 0,3 2-128 16,1 1 608-16,2 0 96 0,0 0 32 0,3 0 0 16,1 0-448-16,2 0-96 0,2 1 0 0,1-1-16 0,1-2-176 0,2 0 0 15,3-1 0-15,1-1 0 0,-1-4 0 0,4 0 0 16,2-3 0-16,2-1 0 0,0-2-288 0,2-3-32 16,1-2-16-16,1-1 0 15,0-4-1504-15,2 0-288 0,-1-1-64 0,0-2-16 16,0-2-1168-16,-1 3-224 0</inkml:trace>
  <inkml:trace contextRef="#ctx0" brushRef="#br0" timeOffset="2540.58">11776 9233 11967 0,'-5'-10'1072'0,"5"10"-864"0,0 0-208 0,-6 2 0 15,-2 1 4720-15,0 2 896 0,0 0 176 0,1 0 32 16,0 2-2992-16,-1 1-592 0,-1 1-128 0,1-1-32 16,1 0-880-16,1-1-176 0,2 2 736 15,2-2-1056-15,2 0-224 16,0 0-32-16,3-4-16 0,1 1-288 0,3-2-144 0,-1 0 160 0,2 1-160 15,1 0 0-15,3 2 0 0,0 0 0 16,1-2 0-16,-1 2 0 0,-1 0 0 0,0 2 0 16,-1 0 0-16,-2 1 0 0,-2-1 144 0,-2 2-144 15,-2 1 480-15,-2 0 16 0,-1 2 0 0,-1 0 0 16,-3 0 112-16,-2 0 32 0,-2 1 0 0,-4 4 0 16,0-1-512-16,1-2-128 0,-1-3 0 15,1-3 368-15,2-3 48 0,-1 0 16 0,0-2 0 16,0-5-432-16,4-1 0 0,1-1 0 15,1-5-256-15,2-2-144 16,1-4-32-16,2 0 0 0,2-3-1328 16,2-1-272-16,1 0-48 0,5-12-7104 0,2 1-1424 0,-1 5-272 15</inkml:trace>
  <inkml:trace contextRef="#ctx0" brushRef="#br0" timeOffset="2699.12">11914 9196 15663 0,'4'5'1392'0,"2"1"-1120"0,0-2-272 0,1 2 0 16,1 3 2688-16,-1 0 496 0,1-1 80 0,0 1 32 15,0 0-1072-15,-1 1-224 0,-2-2-32 0,1 0-16 16,-3 1-560-16,0 0-112 0,-1 1 960 16,0 0-1376-16,-1-2-288 0,-1 1-48 0,0-1-16 15,-1 0-384-15,-1-1-128 0,0-2 0 0,-1-1 0 32,-1-1-2048-32,-2-1-512 0,0-1-96 0</inkml:trace>
  <inkml:trace contextRef="#ctx0" brushRef="#br0" timeOffset="2868.57">11827 9328 20271 0,'-4'14'896'0,"4"-14"192"0,0 0-880 0,0 0-208 0,0 0 0 0,4 5 0 16,2-2 4096-16,2-1 768 0,3-4 144 0,1 1 48 15,0 0-2640-15,4 0-528 0,0-1-96 0,0 0-32 16,3 1-800-16,0-3-176 0,1 0-16 0,0 0-16 16,-1 1-496-16,6-1-112 0,0 1 96 0,-5-2-240 0,-1 2 0 15,-1 1 0-15,-1-1 0 31,-1 2-2832-31,-3 0-464 0</inkml:trace>
  <inkml:trace contextRef="#ctx0" brushRef="#br0" timeOffset="3504.34">12732 9268 16575 0,'0'0'736'0,"0"0"160"0,0 0-720 0,-6 4-176 0,1 2 0 0,0 0 0 0,1-1 4336 0,-1 1 832 0,0 0 160 0,0 1 48 15,1 1-3248-15,-1 1-640 16,1 1-128-16,1 2-16 0,0-2-624 0,0 3-112 16,1-3-32-16,1 1 0 0,0-2-64 0,1 0-32 0,1 0 0 0,3 0 0 15,0-1-176-15,1-2-48 16,0-1 0-16,1-2 0 0,0-2-256 0,1-1 160 0,1-2-160 0,1-2 128 16,1-1-128-16,0-5 0 15,0-1 144-15,1 0-144 0,1-1 0 0,-1 1 0 0,-1-1 0 0,0 0 0 0,-1 0 0 0,0 2-128 16,-3 2 0-16,-1 0 0 0,-1 1 128 0,0 2-192 15,-2 1 192-15,-2 4-192 0,0 0 192 0,0 0 0 16,0 0 0-16,0 0 0 16,0 0 128-16,-2 6 16 15,-1 3 0-15,2 0 0 0,-1 0 32 0,1 1 0 16,0 0 0-16,1-1 0 0,1-2-176 0,1 2 0 16,2-1 0-16,0 0 0 0,1-1 0 0,2-1 0 15,0-2 0-15,0-2 0 16,3 0-1200-16,0-2-208 0,-1-2-64 0,0 1 0 15,-1-2-1328-15,1-4-272 0,0-1-2560 0</inkml:trace>
  <inkml:trace contextRef="#ctx0" brushRef="#br0" timeOffset="3838.03">12967 9315 35135 0,'0'0'768'0,"0"0"176"0,-3 6 16 0,1 1 16 0,-1-1-784 0,0 2-192 0,0-2 0 0,1 2 0 15,2-1 848-15,0 2 128 0,-1 0 32 0,2 3 0 16,0-1-816-16,1-3-192 0,0-2 0 15,1-1 368-15,1 2 16 0,-4-7 16 0,4 4 0 16,2-2-224-16,0-1-48 0,0-1-128 0,0-1 192 16,0-1 112-16,0-3 16 0,0 0 0 0,1-3 0 0,0-1-320 15,-1-3 0-15,-1 2 0 0,1-1 560 16,1 1 48-16,-1-2 16 0,1-1 0 0,0 1-336 0,1 0-64 16,-1 0-16-16,0 1 0 0,0 2-32 0,-1 2-16 15,1 1 0-15,-1 2 0 16,-1 1 16-16,-5 3 0 0,5 2 0 0,-5-2 0 0,5 2 208 0,0 2 32 15,-1 2 16-15,-1 1 0 0,-1-2 48 0,0 2 16 16,-1-1 0-16,0 2 0 0,0 2-224 0,0-2-32 16,-1-1-16-16,0 2 0 0,1 1-224 0,-1-1 128 15,0 0-128-15,1-2 0 0,1 0 0 0,0-2 0 16,1 1 0-16,0-1 0 16,-3-5-1328-16,5 2-144 0,1-2-48 0,0-1 0 15,-1 0-1232-15,2-2-256 0,0-3-64 0</inkml:trace>
  <inkml:trace contextRef="#ctx0" brushRef="#br0" timeOffset="4225.22">13300 9257 10127 0,'0'0'896'16,"0"0"-704"-16,-4 9-192 0,1-3 0 0,-1-1 5552 0,1 1 1072 15,0-2 224-15,-1 3 32 0,1 0-4144 0,-1 2-832 16,2-2-176-16,-1 4-16 0,0-2-880 0,2 1-160 16,2-1-32-16,0 0-16 0,1-1-352 0,1-1-64 15,0 1-16-15,2-1 0 0,0-2-192 0,2-1 0 16,0-1 0-16,1-1 0 0,-1-1 0 0,-1-2 0 15,0-1 0-15,-1-3 0 0,1-2 0 0,0 1-128 16,0 1 128-16,1-5 0 0,-1 1 0 16,-3 3 0-16,-3 6 0 31,0 0-496-31,0 0 16 0,0 0 0 0,0 0 0 16,4 7 480-16,0 1 0 0,-1-1 0 0,0 1 0 0,-1 1 544 0,0 0 0 0,2-1 0 0,0-2 0 15,-1 0-32-15,2-2 0 16,2-1 0-16,2-3 0 0,2 0-512 0,-1-3 0 0,1-1 0 15,-1-2 368-15,2 0-48 0,0-2 0 0,-1-3 0 16,-1 1-320-16,1 0 128 0,-1 1-128 0,-1-2 0 16,-1 0 0-16,0 1 0 0,-1 0 0 0,1 0 0 15,-1-1-272-15,-1 0-80 0,-1 2-16 0,-1-1 0 16,0-2-224 0,0 2-48-16,1 1-16 0,-2 4 0 15,-1-2 0-15,0 1 0 0,-1 1 0 0,-1 5 0 16,0 0-1552-16,0 0-304 0,0 0-64 0</inkml:trace>
  <inkml:trace contextRef="#ctx0" brushRef="#br0" timeOffset="4629.52">13697 9321 32479 0,'-3'11'1440'0,"3"-11"288"0,0 0-1376 0,0 0-352 0,0 0 0 0,0 0 0 15,0 0 1744-15,0 0 288 0,0 0 48 0,5 3 16 0,0 0-1168 0,1 1-224 16,1-2-64-16,0 1 0 0,0-3-416 0,1 0-96 16,0 0 0-16,0 0-128 0,-1 0 0 0,1-2 0 0,-1 0 0 0,0 1 0 0,1-2 0 15,-3 0 0 1,-5 3 0-16,4-5 0 0,2 0 0 0,-6 5 0 0,0 0 0 0,1-6 0 16,0-1 128-16,-2 0-128 15,-3 1 0-15,0 0 0 0,-1 0 0 0,-1 3 160 0,-1 1-160 16,-1-1 128-16,-1 2 160 0,1 1 32 15,-2 2 0-15,-1 0 0 0,0 1 336 0,1 1 80 0,1 2 16 0,-1 2 0 0,0 1-112 16,2 0-32 0,1-1 0-16,3 4 0 0,-1-1-160 0,1 2-48 15,2 0 0-15,2 1 0 0,2 0-400 16,2-3 0-16,2 0 0 0,2-1 192 0,2-4-64 16,1-1 0-16,2-2 0 0,1-2-128 0,1-2-144 15,0-2 144-15,1-2-208 16,3-1-1152-16,-1-3-240 0,-2-1-32 0,0 2-16 15,-2-4-1552-15,0 1-320 0</inkml:trace>
  <inkml:trace contextRef="#ctx0" brushRef="#br0" timeOffset="4805.28">13967 9295 6447 0,'1'6'576'0,"0"3"-576"0,0 1 0 0,0-4 0 16,-1-6 6656-16,0 4 1216 0,-1 2 240 0,1 1 48 15,-1 0-5024-15,0 1-992 0,0 0-208 0,0 0-32 16,0 2-880-16,1-3-192 0,0 0-16 0,0-1-16 15,1-1-544-15,-1-5-96 0,0 0-32 0,0 0 0 16,4 4-128-16,-4-4-144 0,5 0 144 0,-5 0-208 16,4-4-1328-1,1-1-272-15,-1-1-48 0,0-1-16 0,0 0-1136 0,-1-3-208 0</inkml:trace>
  <inkml:trace contextRef="#ctx0" brushRef="#br0" timeOffset="4933.99">13998 9171 12895 0,'0'0'576'0,"0"0"112"0,0 0-560 0,-5-2-128 0,0 2 0 0,0 0 0 0,0 1 5296 0,1 2 1024 15,-2-1 208-15,1 2 32 0,0 0-4288 0,2 1-864 16,1 0-160-16,2 0-32 0,0-1-912 0,2 1-176 16,1 0-128-16,2 0 144 15,1 1-1104-15,1-1-208 0,-1 0-48 0,3-3-10240 16,1-1-2048-16</inkml:trace>
  <inkml:trace contextRef="#ctx0" brushRef="#br0" timeOffset="5357.79">14166 9293 11967 0,'0'0'528'0,"0"0"112"0,0 0-512 0,-1 6-128 16,-1 5 0-16,1-3 0 0,-1-1 4416 0,1-1 864 0,0 2 160 0,0 0 48 16,0 0-3632-16,2-1-736 0,-1-1-144 0,1 0-16 15,-1-6-560-15,0 0-96 0,0 0-32 0,0 0 0 16,0 0-272-16,0 0 0 0,0 0 0 0,9-7 0 47,0-4-384-47,-2 0-144 0,-1 1-32 0,0 2 0 0,-2-2-3776 15,0 1-752-15,-2 1-160 0,1 0-16 0,-1 0 3712 0,-1 1 736 0,0 1 160 0,-1 6 16 0,0 0 2752 0,0 0 560 16,0 0 96-16,0 0 32 0,0 0 320 0,-5 1 64 16,0 2 16-16,1 0 0 0,1 2-1104 0,0-2-224 15,1 1-32-15,0 3-16 16,0 2-624-16,1 0-128 0,2 1-32 0,-1 0 0 0,-1 4-384 0,1 2-80 16,2 1 0-16,0 3-16 0,0 0-64 0,0 2-16 15,-1 0 0-15,1 2 0 0,0-1-80 16,1 1-16-16,-2-2 0 0,1 0 0 0,1-3 32 15,-1 1 0-15,-1 0 0 0,1-4 0 0,1-1-272 0,-2-2-144 16,-2-1 160-16,1-1-160 0,0-1 160 0,-1-2-160 16,-1-3 160-16,-1 0-160 0,3-5 144 0,0 0-144 0,-5 2 128 0,0-4-128 15,1-1 0-15,0-3 0 0,-1-2 0 16,0-2 0-16,0-2-224 0,1-2-80 16,1-2-16-16,0-2 0 15,1 0-1824-15,1-2-368 0,1 0-80 0,1-2-10944 16,1-2-2192-16</inkml:trace>
  <inkml:trace contextRef="#ctx0" brushRef="#br0" timeOffset="5749.38">14328 9118 17503 0,'0'0'1552'0,"0"0"-1232"0,0 0-320 16,0 0 0-16,0 0 3008 0,1 7 528 0,1 1 112 0,0 1 32 15,1 0-1712-15,0 0-352 0,0 2-64 0,1 2-16 0,1 1-496 0,0-1-96 16,0 0-32-16,1 1 0 15,-1-3-272-15,-2 2-64 0,1 1-16 0,0-2 0 0,-1 1 192 0,0 1 32 16,0-2 16-16,-1-1 0 16,-1-1-160-16,0-1-16 0,0-1-16 0,0-1 0 0,1-4-224 0,-2-3-32 15,0 0-16-15,0 0 0 0,4 1-208 0,0-1-128 16,-4 0 160-16,5-3-160 16,-1-3 128-16,1-2-128 0,1-2 0 0,1-1 0 15,0-4 0-15,1-2 0 0,1-1 0 0,0 1 0 16,-2 2 0-16,1 2 0 0,0 1 0 0,1 1 0 0,-2 1 0 0,1 2-192 15,0 2 192-15,-2 1-160 0,0 1 160 0,-1 3 0 16,-5 1 0-16,3 4 0 0,1 2 320 0,-2-1 0 16,-1 3 0-16,1 1 0 0,0 1 112 0,0 2 16 0,-1 0 0 0,1 5 0 15,1-3-272-15,-1-1-48 0,-1 1-128 0,1-2 192 0,0-2-192 16,1 1 0-16,-1-1 0 0,1-1 0 16,0-1-240-16,0-4-80 0,-3-4-32 0,0 0 0 31,0 0-1888-31,7-4-384 0,-1-2-80 0,0-2-16 0,0-4-736 0,0-1-128 0</inkml:trace>
  <inkml:trace contextRef="#ctx0" brushRef="#br0" timeOffset="5915.54">14722 9113 20271 0,'0'0'896'0,"0"0"192"0,0 0-880 0,0 0-208 16,0 0 0-16,2 5 0 0,-2 1 4608 0,0 3 896 16,-1 2 160-16,0 1 32 0,-1 1-3664 0,1 2-752 0,0 1-128 0,0-1-48 15,0 1-688-15,0 0-144 16,0 2-16-16,0 0-16 0,1-3-240 0,0 2 144 15,-1-2-144-15,1 2 128 0,0-2-128 0,1-1 0 0,0-1-160 0,1 0 160 16,-1-3-1280 0,1-2-176-16,-1 1-16 0,0-4-16 15,-1-5-944-15,0 0-176 0,0 0-32 0</inkml:trace>
  <inkml:trace contextRef="#ctx0" brushRef="#br0" timeOffset="6261.78">14673 9353 20271 0,'0'0'1792'15,"0"0"-1424"-15,0 0-368 0,0 0 0 0,0 0 3216 0,7-1 576 16,-1-1 112-16,1 1 32 15,1-1-1696-15,1 0-320 0,0 1-80 0,-1 0-16 0,2 0-592 0,1 1-112 16,-1-2-32-16,1 1 0 0,-2 1-496 16,3-1-96-16,0-2-32 0,0 0 0 0,0 0-336 0,0-1-128 15,1 0 0-15,-2 0 0 0,1 0 0 0,-1 1 0 16,0-1 0-16,-2 1 0 0,1-1 0 0,1-1-240 16,-2 0 48-16,0 1 16 15,-4-2-208-15,0 0-32 0,-1 0-16 0,0 0 0 0,-2 1 288 0,-1 0 144 16,-1 0-160-16,0 5 160 0,-1-4 0 0,1 4 0 15,0 0 128-15,-5-4-128 0,5 4 384 0,-6-3-48 0,-1 2 0 0,1 1 0 16,-2 2 96-16,2 1 16 16,-1 0 0-16,0 1 0 0,0 3 0 0,1 2 0 15,-1 1 0-15,1 1 0 0,0 0 80 0,1 1 32 16,1 0 0-16,2 0 0 0,1 0-112 0,1 1-32 16,2 0 0-16,1-2 0 0,0 0-288 0,2-1-128 15,1-1 0-15,6-1 128 0,1-3-128 0,1-1 0 0,0-3 0 16,-1-2-1008-16,2-2-224 0,1-2-48 0,-1-1-16 15,0-4-1424-15,-1-2-288 16,0 1-48-16</inkml:trace>
  <inkml:trace contextRef="#ctx0" brushRef="#br0" timeOffset="6620.48">15216 9132 15663 0,'0'0'1392'0,"0"0"-1120"0,5-4-272 0,-1 1 0 15,-4 3 4176-15,0 0 784 0,0 0 160 0,4 4 16 0,-1 3-2176 0,0 0-432 16,-1 2-96-16,1 2 0 0,-1 0-960 0,0 2-192 15,0 0-48-15,0 0 0 16,1 2-608-16,0-1-128 0,1-1-32 0,0 0 0 0,1-1-192 0,0 0-32 0,2-1-16 0,0 1 0 16,-1-2-224-16,-1-2 0 0,2 1 0 15,-1-2 0-15,-1-1 0 16,1-1 0-16,-1-1 0 0,-1 0 0 0,-4-4 0 16,0 0 0-16,0 0 0 0,0 0 0 0,0 0-128 15,-2-5 128-15,-1-1-208 0,-3-1 208 0,-1 0 0 0,-1 0-160 0,-1 1 160 16,-3 1-128-16,-2 1 128 0,-2 1-160 15,1 2 160-15,-2 1 0 0,-1 3 0 0,1-1 0 16,0 2 0-16,1 0 192 0,2 1 96 16,2 0 16-16,4 2 0 0,0-1 272 0,3 2 64 0,2 1 16 15,3-2 0-15,2 2-208 0,2 0-64 0,3 1 0 16,2 0 0-16,3-2-96 0,2 0-32 16,1 0 0-16,2-4 0 0,2 0-256 0,-2-1 160 0,1 0-160 15,-1-3 128-15,-1 0-128 0,0-1 0 0,-1 0-192 0,-1-1 192 16,0-1-2464-1,-3 0-368-15,-2-1-80 0</inkml:trace>
  <inkml:trace contextRef="#ctx0" brushRef="#br0" timeOffset="8420.68">11559 9850 32959 0,'0'3'0'0,"-1"2"0"0,0-1 0 0,-1 28 0 0,2-26 1536 0,-1 1 304 16,0 3 64-16,1 2 16 0,1 1-640 0,1 1-128 16,-1 3-32-16,2 1 0 0,0 2-480 0,1 0-80 15,0-1-32-15,-1 1 0 0,0-2-208 0,1 2-32 16,-1-4-16-16,0 1 0 0,0-1-144 0,0-3-128 0,0 0 144 0,0-1-144 15,-1-2 128-15,2-4-128 16,-2-2 0-16,-2-4 0 16,0 0-768-16,0 0-240 0,0 0-48 0,0 0-17376 0</inkml:trace>
  <inkml:trace contextRef="#ctx0" brushRef="#br0" timeOffset="8932.04">11505 10087 10127 0,'-4'10'896'0,"4"-10"-704"0,-4-3-192 0,4 3 0 0,0 0 5248 16,0 0 1008-16,0 0 208 0,0 0 32 15,0 0-3392-15,0 0-672 0,5-3-144 0,1 0-32 16,0 0-912-16,4 0-192 0,0 0-48 16,2 0 0-16,0 0-592 0,2 0-128 0,0 0-32 0,0-1 0 15,2-1-224-15,1 0-128 0,-2-4 128 0,1 0-128 16,-1 1 0-16,-2-1 128 0,0 0-128 0,-1-1 0 16,0 1 0-16,-3 0 0 0,-1 1 0 0,-3 1 0 0,0 0-272 0,-2 1 16 15,-2 0 16-15,-2 3 0 0,1 3 240 0,0 0 0 16,0 0-160-16,0 0 160 0,-5 0 0 0,0 2 0 15,0 2 0-15,1 2 0 0,0 4 128 0,1-1 64 16,2 2 0-16,0 1 0 0,0 3 0 0,1 1 16 16,1-2 0-16,0 1 0 0,-1-1 0 0,1-1 0 15,1 0 0-15,1 2 0 0,0-4-16 0,0 2 0 16,-1 0 0-16,1 0 0 0,0-2 32 0,0 0 0 0,0-1 0 0,0-2 0 16,1-2-64-16,0-2-16 0,-4-4 0 0,0 0 0 15,7 1-144-15,-2-2 160 0,0-2-160 16,0-4 160-16,1-3-16 0,1-2 0 15,1-2 0-15,0 1 0 0,-1-1-144 0,2 0 0 0,0 1 144 0,0-1-144 16,0 0 0-16,-2 0 0 16,1 1 0-16,-1 1 128 0,-1 2-128 0,0 2 0 15,0 1 0-15,-1 2 0 0,-1 1 0 0,-4 4 0 16,0 0 0-16,4 6 0 0,-1 3 0 0,-1 2 128 16,0 2-128-16,0 2 0 0,-2 1 192 0,0 1-16 15,0 2-16-15,0-2 0 0,0 0-32 0,1-1-128 0,0 0 192 0,2 0-64 16,0-2-128-16,0-1 0 0,1-2 0 15,0-2 0-15,1-1 0 0,0-4 0 16,1-3-144-16,2-1 144 0,-1-3-1424 0,0-2-176 16,0-4-48-16,0-2 0 0,-1 1-1616 0,1-3-336 0,0-1-64 0,-1-1-16 0</inkml:trace>
  <inkml:trace contextRef="#ctx0" brushRef="#br0" timeOffset="9480.21">12082 10003 20271 0,'0'0'1792'0,"0"0"-1424"16,0 0-368-16,-3 6 0 15,0 1 3808-15,0 0 688 0,-1 1 144 0,1 0 32 0,2 1-2688 0,1 1-512 16,0 0-128-16,2 1 0 0,0 2-832 0,1 0-176 16,0 0-16-16,1-3-16 15,-1 2-160-15,0 1-16 0,2 0-128 0,0-2 192 0,-1 0 192 16,0-1 16-16,0-1 16 0,-1-3 0 0,-1 0 80 0,-2-6 16 16,0 0 0-16,0 0 0 0,0 0-160 0,7-4-32 15,-1-2 0-15,-1-3 0 0,0-2-48 0,1-1-16 16,0 0 0-16,0-2 0 0,2-1-80 0,0 0-32 15,-2-1 0-15,2 1 0 0,1-1-144 0,-1 1 0 16,-1 1 144-16,0 2-144 0,-1 0 0 0,1 2 0 16,-1 1 0-16,0 2 0 15,-1 2-1120-15,-1 1-288 0,-4 4-64 0,0 0-16 16,0 0-1360-16,0 0-272 0,0 0-48 0,3 5-16 16,0 2 1344-16,-1-1 272 0,-1 1 48 0,-2 1 16 15,1-1 544-15,-1 1 128 0,0-1 0 0,0 1 16 0,0 1 1264 0,1-2 256 0,0 1 64 0,1-1 0 16,1-2 592-16,2 0 128 0,-1-2 32 0,3 1 0 15,1 0-176-15,0-2-16 0,1-1-16 0,0 0 0 16,-1 0-480-16,2-1-80 0,2 0-32 0,0 0 0 16,1-1-400-16,1 0-96 0,0 0-16 15,0-3 0-15,-1 0-208 0,0-1 144 0,0 0-144 16,1-4 128-16,-2 0-128 0,-1 0 0 0,-2 1 0 16,-1 1 0-16,-3 1 0 0,-2 0 0 15,-1 1 0-15,-2-2 128 0,-2 4-128 0,3 3 128 0,-7-3-128 16,-2 3 192-16,0 3-64 15,-2 0 0-15,0 4 0 0,-2-1 512 0,-1 2 112 0,0 2 16 0,-1 1 0 0,2 0-16 0,2-1 0 16,0 0 0-16,2 1 0 0,1-1-304 0,3-1-48 16,2-1-16-16,3 2 0 0,2-4-256 0,2 1-128 15,3 0 128-15,3 0-128 0,2-2 0 0,2-2 0 16,2-1 0-16,1-2 0 16,2-3-1152-16,2 1-176 0,0-3-16 0,0 1-16 15,-3-3-1824-15,2-1-352 0,-1 0-80 0</inkml:trace>
  <inkml:trace contextRef="#ctx0" brushRef="#br0" timeOffset="9736.67">12686 9982 17503 0,'-3'-2'1552'0,"-1"0"-1232"16,-1 1-320-16,-1 1 0 0,-1 1 4752 0,-1 0 896 15,-2 0 176-15,0 1 48 0,-3 1-3184 0,1 2-624 0,-2-1-128 0,3 2-16 16,2 0-1024-16,3 0-192 16,0 0-32-16,2 0-16 0,1 1-384 0,3-3-80 0,0 3 0 0,2-1-16 15,1 0-176-15,3 1 0 0,1 1 0 0,2 0 0 16,1 0 0-16,1 1 0 0,-1 0 0 15,2-2 0-15,-1 1 0 0,0-2 0 16,-2 3 0-16,-1 1 0 0,-2 0 0 0,-2 1 0 16,-2 0 0-16,-2 2 0 0,-1 0 224 0,-2-1 64 0,-2 0 16 0,-1 0 0 0,0-2-32 0,-3-2 0 15,-1-1 0-15,1-1 0 16,0-2-272-16,1-2 128 0,-1-3-128 0,1-2 0 31,0-3-880-31,2-3-272 0,0-2-64 0,2-3-16 0,3-3-1392 16,1-1-256-16,1-5-64 0,3 1-14656 0</inkml:trace>
  <inkml:trace contextRef="#ctx0" brushRef="#br0" timeOffset="10086.04">12710 9880 21183 0,'0'0'1888'0,"0"0"-1504"0,1 6-384 0,1 1 0 0,-1 0 3376 0,0 2 592 16,1 4 128-16,1 1 32 0,0 0-2256 16,1 2-448-16,2 0-80 0,0 0-32 0,-1 3-432 0,1-1-96 15,-1-3-16-15,0 1 0 0,2-1-208 0,-2 1-48 0,-1 0-16 0,0-2 0 16,0 0-112-16,0 0-32 15,0-1 0-15,-1-1 0 0,0-1-16 0,-1-2 0 16,1-2 0-16,-1-2 0 0,-2-5-48 0,0 0-16 0,0 0 0 0,0 0 0 16,4-3-16-16,0-3-16 15,0-1 0-15,1-2 0 0,2-1-240 0,-1-3 128 16,1-2-128-16,1 1 0 0,1 0 0 0,1-1 0 16,-1 0 0-16,3 2-160 0,0-1-96 0,0 3-32 15,-2-1 0-15,1 3 0 0,0 1 160 0,-1 1 128 0,-2 2-192 0,0 2 192 16,0 2 0-16,-1 2 0 15,-1 1 0-15,-1 3 0 0,-2 0 0 0,-2 5 192 0,0-2 0 16,-1 3 0-16,-2 1 16 0,0 2 0 0,-1-2 0 0,0 1 0 16,1-1-208-16,0-2 128 15,1 2-128-15,1-2 0 0,0-3 0 0,1-1-320 16,-1-6 64-16,0 0 0 16,5 5-1600-16,-5-5-320 0,0 0-64 0,8-3-16 0,-2-2-1072 0,1-1-192 0</inkml:trace>
  <inkml:trace contextRef="#ctx0" brushRef="#br0" timeOffset="10519.59">13246 10048 17503 0,'0'0'1552'0,"0"0"-1232"16,0 0-320-16,0 0 0 0,0 0 3216 0,0 0 592 16,0 0 112-16,-6 5 32 0,0 0-1440 0,0 0-272 15,-1 0-64-15,-1 0-16 0,-1 0-752 0,1 0-128 16,1 3-48-16,0 2 0 0,-1 2-496 0,1-2-96 16,0 2-32-16,1 1 0 0,1 0-224 0,2-2-32 15,1 0-16-15,2-2 0 0,2-1-176 0,2-1-32 16,2-3-128-16,2 0 192 0,0-2-192 0,3-1 0 0,-1-3 0 15,1-1-160-15,-1 1 160 0,1-3 0 0,0-1 0 0,-1-1 0 16,-1-1 0-16,0 0 0 0,-1 0 0 0,-3 2-128 16,1-3 128-16,-3 1 0 0,-1 2 0 0,-2-2-128 15,-1 2 128-15,-1 1 176 0,-1-1-48 0,-1 0 0 16,0 0 144-16,0-1 32 0,-1 2 0 0,0 0 0 0,0-1-176 0,1 2-128 16,0-2 192-16,1 1-192 0,1 1 0 15,2 4 0-15,-1-5 0 0,1 5-144 16,1-5-1312-16,2 2-256 15,1-3-48-15,2 1-16 16,1 1-944-16,2-3-192 0,0-1-32 0,1-1-12992 0</inkml:trace>
  <inkml:trace contextRef="#ctx0" brushRef="#br0" timeOffset="10703.53">13402 9864 31039 0,'0'0'1376'0,"0"0"288"0,0 0-1344 0,0 0-320 16,0 0 0-16,0 0 0 0,0 0 2256 0,0 0 384 15,0 0 80-15,0 0 16 0,1 6-1024 0,-1 1-208 16,0 1-32-16,0 2-16 0,1 1-752 0,-1 1-160 0,0 1-32 0,1 1 0 15,-1 0-240-15,0 2-48 16,-1-1-16-16,2 1 0 0,1 0-208 0,0-1 128 16,0 1-128-16,0-3 0 0,1-1 0 0,0-2 0 15,1 0 0-15,-1-2 0 16,2-1-1856-16,0-2-256 0,-5-5-48 0,7 1-16 16,-1-2 176-16,2-4 16 0,1 0 16 0</inkml:trace>
  <inkml:trace contextRef="#ctx0" brushRef="#br0" timeOffset="11055.93">13667 9864 10127 0,'0'0'448'0,"0"0"96"0,0 0-544 0,0 0 0 16,2 1 0-16,-2-1 0 0,2 5 6256 0,0 2 1136 15,-2 1 224-15,0 2 64 0,1 1-4848 0,-1 1-960 0,-1 4-192 16,1-2-32-16,2 4-800 0,-1-1-144 0,0 1-48 0,0-1 0 0,1-1-352 0,1-1-80 31,-1 1-16-31,1-1 0 0,1-3-208 0,0 0 144 0,0-1-144 0,1-3 128 0,0 0 256 0,-1-2 64 16,0-1 0-16,-4-5 0 0,0 0-320 0,0 0-128 15,0 0 0-15,0 0 128 16,0 0-128-16,0 0 128 0,0 0-128 0,-2-5 128 16,-2-1-128-16,-2 0 128 0,-3 0-128 0,-1 1 128 15,-2 1-128-15,0 0 0 0,-2 1 144 0,0 1-144 16,1 0 192-16,0 2-48 0,0 1 0 0,2 2 0 16,0-2 336-16,2 3 64 0,2-1 16 0,2 2 0 0,3 1-112 0,1-1 0 15,1-5-16-15,1 8 0 0,2-1-64 0,1 1-16 16,1 0 0-16,1-1 0 0,2-2-144 0,0 0-16 15,3 0-16-15,0-2 0 0,0-2-176 0,1 0 0 16,3-1 0-16,-1-2 128 0,-1-1-128 0,2 0 0 16,-1-2 0-16,-2 0-176 15,1-1-1104-15,-1 0-208 0,-1 0-48 0,-3-2-21504 16</inkml:trace>
  <inkml:trace contextRef="#ctx0" brushRef="#br0" timeOffset="15158.54">11097 11146 17727 0,'0'0'784'0,"5"-5"176"0,-1 0-768 0,0 0-192 0,5-1 0 0,2 1 0 16,-11 5 1072-16,4-5 176 0,-1 0 32 0,1 0 16 16,-2 0 80-16,1 0 16 0,-1 1 0 15,1 0 0-15,-1 0-16 0,-2 1 0 0,0-2 0 0,-2 2 0 16,-2 0-16-16,0 1 0 15,-1 1 0-15,-2 1 0 0,-3 1-288 0,0 2-64 16,-3 2-16-16,-3 2 0 0,1 2-64 0,-1 1-16 0,-2 2 0 0,2 3 0 16,-2 1-112-16,2 2-32 0,0-1 0 0,0 6 0 15,4-2-608-15,1-2-160 0,3-1 0 16,3-5 560-16,2 0 80 0,2-1 0 0,2 0 16 16,1-2-528-16,2 1-128 0,1-1 0 0,2-3 0 0,4 0 0 0,2-1 0 0,0-3 0 15,3-3 0-15,1-2-128 0,1-2 128 16,-1-1 0-16,1-1 0 15,-2 0-176-15,-1 0 48 0,-1 0 0 0,-1 0 0 16,-5-1-1376-16,1 2-272 0,-1-2-48 0,-1 0-11456 0,-1-1-2288 16</inkml:trace>
  <inkml:trace contextRef="#ctx0" brushRef="#br0" timeOffset="15429.54">11300 11025 16575 0,'0'0'736'0,"0"0"160"0,0 0-720 0,0 0-176 15,0 0 0-15,0 0 0 0,0 0 3008 0,0 0 560 16,0 0 112-16,0 0 32 0,0 0-1696 0,-1 5-336 16,0 3-64-16,0 1-16 0,-1 1-496 0,0 2-96 15,0 2-32-15,1 1 0 0,0 4-320 0,-1-1-64 16,0 4-16-16,0-1 0 0,1-3-160 0,-1 1-32 0,0-2-16 0,1 0 0 15,1-4-176-15,0-1-48 0,1 0 0 0,1 0 0 16,1-1-144-16,1-4 0 0,0 0 0 0,-1-1 0 31,2-2-1280-31,0-1-272 0,0-2-64 0,2-2-10192 0,-2-1-2032 0</inkml:trace>
  <inkml:trace contextRef="#ctx0" brushRef="#br0" timeOffset="15762.06">11483 11156 12895 0,'0'0'1152'0,"0"0"-928"0,-6 7-224 0,0 0 0 0,2-2 3760 0,-2 0 704 15,1 3 144-15,-2 0 16 16,0 1-2432-16,0 0-480 0,0 0-112 0,2 2 0 0,0 2-768 0,-1-1-128 16,1-1-48-16,1 1 0 0,1-1-416 0,1-1-96 15,1-2-16-15,2-1 0 0,1 2-128 0,2-2 0 16,0-3 0-16,1-1 0 0,2-2-144 0,-2-2 144 15,2-3-192-15,1-2 192 16,0-2-704-16,0-1-16 0,0 4-16 0,-2-3 0 16,0 0 64-16,0-1 16 0,-1-1 0 0,-1 2 0 15,0 1 144-15,-1 0 16 0,-1 2 16 0,-2 5 0 0,0 0 480 0,0 0 160 0,0 0 0 0,-3 3 0 16,-1 2 768-16,0 0 160 0,0 1 16 0,2-1 16 16,-1 0 0-16,2 1 0 15,0 1 0-15,1-1 0 0,1-1-736 0,1 0-128 16,1-1-48-16,1-2 0 0,1 0-208 0,1 0 0 15,0-1 0-15,1-2-160 16,2-1-1664-16,1-2-336 0,2-3-64 0</inkml:trace>
  <inkml:trace contextRef="#ctx0" brushRef="#br0" timeOffset="16075.41">11733 11141 30111 0,'-8'14'1344'0,"3"-10"256"0,-1-1-1280 0,-1-1-320 0,0 2 0 0,-1 0 0 15,2 1 1680-15,-3 0 272 0,0 1 48 0,1 1 16 0,0-1-928 0,1 0-176 16,1-1-32-16,1 1-16 0,0 0-432 0,1 1-96 16,1-2-16-16,2-2 0 0,1-3-192 0,2 5-128 0,2-1 128 0,2-1-128 15,1-2 0-15,1 1 0 16,3-2 0-16,1-2 0 0,0 1 0 0,-1 0 0 16,0 1 0-16,0 0-128 15,-2 1 128-15,-2 2 0 0,-1-1 0 0,-1 3 0 16,-1 0 0-16,-1 1 0 0,-2 0 0 0,-1 2 0 0,-1 0 224 0,-2 1-32 15,-1-1 0-15,-1 0 0 16,-1 2 176-16,0 0 16 0,-2-1 16 0,-1-1 0 0,-1 0-96 0,1-1-32 0,0 0 0 16,-2-1 0-16,2-2-272 0,3-2 0 15,0-1 0-15,1-3 0 16,3-2-1280-16,1-3-320 0,1 2-64 0,3-4-10624 0,-1-1-2128 16</inkml:trace>
  <inkml:trace contextRef="#ctx0" brushRef="#br0" timeOffset="16423.2">11952 11110 22111 0,'-5'2'1968'0,"-1"1"-1584"0,-1 1-384 0,-1 2 0 15,-1 2 3296-15,-1-1 576 0,-1-1 112 0,0 1 32 16,0 2-2128-16,1-1-416 0,-1 1-96 0,0-1-16 15,-1 2-528-15,2 0-128 0,2 0 0 0,1-1-16 16,2-2-304-16,2-1-64 0,1-1-16 0,2-5 0 16,3 5-304-16,2 0 0 0,2-3 0 0,2 1 0 0,0-3 0 0,3 0 0 15,1 0 0-15,-1-2 0 0,1 1 0 0,0 1 0 16,0 1 0-16,-2 1 0 0,1-2-160 0,-3 3 160 0,-1 0-160 0,-1 0 160 16,-2 2 0-16,-1 1 0 15,-3 1 0-15,-1 1 0 0,-2 0 0 0,-1 0 0 0,-1 0 0 0,-2-1 160 16,-2 1-160-16,-1 0 0 15,0-3 144-15,0 1-144 0,0-2 0 0,0 0 128 16,0-1-128-16,0-1 0 0,2-2-208 0,3-2-112 16,-1-1-32-16,2-1 0 15,2-1-2240-15,1 0-448 0,2-3-96 0</inkml:trace>
  <inkml:trace contextRef="#ctx0" brushRef="#br0" timeOffset="16573.86">12027 11265 19343 0,'1'11'1728'0,"-1"-6"-1392"16,-1 0-336-16,1 1 0 0,-1 0 3152 0,2 1 560 16,-1-1 128-16,0-6 0 0,0 0-2432 0,0 0-480 15,0 0-96-15,0 0-32 0,4-2-672 0,0-3-128 16,-1-2 0-16,-1-1-16064 0</inkml:trace>
  <inkml:trace contextRef="#ctx0" brushRef="#br0" timeOffset="16684.25">12000 11087 24991 0,'0'0'1104'0,"0"0"240"0,-4 4-1088 0,3 1-256 0,1-5 0 0,0 0 0 16,0 0 448-16,2 6 48 0,3 0 0 0,2 0 0 15,1 0-688-15,0 0-128 0</inkml:trace>
  <inkml:trace contextRef="#ctx0" brushRef="#br0" timeOffset="20089.88">12253 11343 16575 0,'0'0'1472'0,"0"0"-1168"15,0 0-304-15,0 0 0 0,0 0 2928 0,0 0 528 16,-2 6 96-16,2-6 32 0,0 0-1776 0,0 0-336 0,0 0-80 0,0 0-16 15,0 0-448-15,0 0-96 0,0 0 0 16,0 0-16-16,0 0-176 0,-1-3-48 16,0-2 0-16,1-2 0 0,-1 0 112 0,0 0 32 15,-1 1 0-15,-1-1 0 0,0-3 48 0,-1-1 16 0,-1-1 0 0,0 2 0 16,0-2-288-16,1-1-48 0,-1-2-16 0,0 0 0 16,0-2-256-16,1 0-64 15,1-1-128-15,0 0 192 0,1 2-192 0,0 0 144 0,1 2-144 0,1 2 128 16,1 1 0-16,1 2 0 0,1 1 0 15,1 1 0-15,0 0 0 0,1 0 0 0,1 1 0 0,0 0 0 16,3-1-128-16,0 1 0 16,1 2 0-16,0 0 0 0,1 1 0 0,0 2 0 15,-1 1 0-15,0 1 0 0,-2 3 0 0,1 0 0 0,-2 2-192 0,-1 1 192 16,-1 1-1696 0,-2 2-224-16,-1 2-32 0,-1-1-11040 0,-2 3-2224 15</inkml:trace>
  <inkml:trace contextRef="#ctx0" brushRef="#br0" timeOffset="20242.34">12186 11247 12895 0,'-4'17'1152'0,"-1"-8"-928"0,1-10-224 0,1-1 0 16,3 2 4880-16,0 0 944 0,0 0 176 0,0 0 32 15,0 0-3344-15,0 0-688 0,0 0-128 0,7-2-16 0,4 1-864 0,2-1-160 16,1 1-48-16,1-3 0 0,2 3-528 0,1-2-96 16,0 2-32-16,0 0 0 0,0 1-128 0,0 0 0 0,-2 0 0 15,2 1 0 1,-2-1-1456-16,-2 1-368 0,1 2-80 0,0-2-16016 0</inkml:trace>
  <inkml:trace contextRef="#ctx0" brushRef="#br0" timeOffset="20375.14">12487 11339 16575 0,'0'0'736'0,"0"0"160"0,0 0-720 0,0 0-176 16,0 0 0-16,0 0 0 0,0 0 4256 0,0 0 816 16,0 0 176-16,-3 5 16 0,3-5-3632 0,0 0-736 0,0 0-128 0,0 0-48 0,0 0-528 0,0 0-192 15,0 0 144-15,0 0-144 16,3-3-1984-16,0-1-464 0</inkml:trace>
  <inkml:trace contextRef="#ctx0" brushRef="#br0" timeOffset="20515.78">12516 11144 14735 0,'0'0'1312'0,"-5"1"-1056"0,-2 2-256 0,0 1 0 16,-1 0 4688-16,1 2 880 0,1-1 192 0,1 0 16 15,5-5-3616-15,-3 3-736 0,3-3-144 0,0 0-16 16,0 0-880-16,0 0-160 0,0 0-32 0,6 2-16 15,1-1-864-15,2-1-160 0,0-1-48 16,0 1-16304-16</inkml:trace>
  <inkml:trace contextRef="#ctx0" brushRef="#br0" timeOffset="20737.24">12744 11150 16575 0,'0'0'1472'0,"0"0"-1168"0,0 0-304 0,-4 0 0 0,-2 1 3856 0,0 1 720 15,-1 0 144-15,0 2 16 0,-2 1-2464 0,2 3-496 0,-3 1-112 0,0 2 0 0,-2 1-528 0,2 1-112 32,2-1 0-32,-1 1-16 0,1 0-448 0,2-1-96 15,1 0-16-15,2 0 0 0,1-4-288 0,3 2-160 16,2-6 160-16,1 1-160 0,2 0 0 0,1-3 0 16,2 1 0-16,2-1 0 15,0-3-384-15,2-1-64 0,0-2 0 0,3-4-16 0,2 2-1968 16,0-3-400-16,2-3-80 0</inkml:trace>
  <inkml:trace contextRef="#ctx0" brushRef="#br0" timeOffset="21070.37">12922 11165 9215 0,'-3'4'816'0,"-2"0"-656"0,-1 0-160 0,0-2 0 15,-1 4 5568-15,0 0 1072 0,1-1 208 0,0 1 64 16,1 2-4480-16,1 0-896 0,1 0-192 0,0 0-16 15,1 0-848-15,2 0-160 0,1 1-48 0,1-3 0 16,2-1-272-16,1 0 0 0,0 1 0 0,2-4 0 16,1-2-304-16,1-1-64 0,0-2-16 0,0-2 0 31,-2-2-400-31,0 0-96 0,1-2-16 0,4-14 0 16,-2 1-192-16,-2 2-32 0,-2 6-16 0,-1 0 0 15,-2 4-672-15,-1 3-144 0,-2 7-32 0,0 0 0 0,0 0 2816 0,0 0 576 16,0 0 96-16,-2 8 32 0,-1 1 240 0,1 2 48 15,-1 0 16-15,0 3 0 0,1-1-592 0,1 3-112 16,0-3-32-16,1 1 0 0,1-2-640 0,0-2-128 16,2-1-16-16,0-1-16 0,1-1-304 0,1-2 0 15,0-1 0-15,1 0 0 16,1-4-1632-16,-2-2-288 0,3 0-48 0</inkml:trace>
  <inkml:trace contextRef="#ctx0" brushRef="#br0" timeOffset="21229.1">13116 11031 34031 0,'1'21'1504'0,"-1"-15"320"0,-1 0-1456 0,1 1-368 0,0 2 0 0,0-1 0 15,0 1 1184-15,1 1 160 0,1 2 48 0,0 0 0 16,0-2-1008-16,0 2-192 0,0 2-32 0,1-2-16 16,0 0-144-16,-1 1 0 0,-1-1 0 0,-1-1 0 31,0 0-1536-31,0-1-352 0,0-2-64 0</inkml:trace>
  <inkml:trace contextRef="#ctx0" brushRef="#br0" timeOffset="21504.23">13065 11222 15663 0,'0'0'1392'0,"0"0"-1120"0,6-3-272 0,2 0 0 0,3 0 3968 16,-1 0 720-16,1-1 160 0,1 2 16 0,1-2-2992 0,-1 1-592 15,1 0-128-15,2 0-32 0,-1 0-800 0,2 0-144 16,-1 0-48-16,-1 0 0 0,1 2-128 0,-1 0 0 15,-2-1 0-15,1 2 0 0,-1 0-144 0,0 2-112 16,-3-2-32-16,0 1 0 0,-1 0-240 0,0-1-48 16,-1 1-16-16,-1 1 0 0,-6-2 144 0,0 0 48 0,3 6 0 15,-1 1 0-15,0 0 672 0,-1 1 144 0,-1 2 32 0,0 1 0 16,-2-1 640-16,0 3 144 16,0-2 32-16,0-1 0 0,2-2-240 0,-1 0-64 15,0 0 0-15,0 0 0 0,1-2-592 0,0-1-128 16,0-5-32-16,0 0 0 15,0 0-1056-15,0 0-224 0,3-7-32 0,1 0-11120 0,1-4-2240 0</inkml:trace>
  <inkml:trace contextRef="#ctx0" brushRef="#br0" timeOffset="21647.55">13418 11060 31263 0,'-10'-10'1392'0,"10"10"272"0,-4 0-1328 0,0 0-336 15,-1 0 0-15,0 2 0 0,5-2 1920 0,-5 1 320 16,0 0 64-16,5-1 16 0,0 0-1440 0,0 0-304 0,0 0-48 15,0 0-16-15,0 6-512 0,1 0 0 0,-1-6 0 0,5 6-144 16,0 0-1920 0,2-1-384-16,1-2-80 0</inkml:trace>
  <inkml:trace contextRef="#ctx0" brushRef="#br0" timeOffset="22178.45">13570 11133 16575 0,'0'0'1472'0,"-2"6"-1168"0,-1 2-304 0,-1 1 0 0,-2 2 3568 0,0-1 656 16,0 0 128-16,1 2 16 15,-1 1-1872-15,0-1-384 0,0 1-80 0,0 0-16 0,0-1-544 0,2-2-128 16,1 0 0-16,2-1-16 0,1-1-688 0,1-2-144 16,2-1-32-16,2-2 0 0,2-3-464 0,2 0 0 15,0 0 0-15,-1-3 0 0,2-2 0 0,1-2 0 16,1-2 0-16,-1-2 0 0,1 0-352 0,-1-2-16 16,0-1 0-16,-2 1 0 15,0 0-1328-15,-1 0-272 0,-1 0-48 0,-1 2-16 16,0-2 800-16,-1 2 144 0,-2 2 48 0,-1 0 0 15,-1-3 256-15,-1 2 48 0,-1 1 16 0,0 1 0 0,-1 3 720 0,-1 0 0 16,0 1 0-16,3 4 0 0,0 0 384 0,0 0 128 0,0 0 32 16,0 0 0-16,0 0-320 0,0 0-64 15,-2 6-16-15,1-1 0 0,2 1-416 0,1 2-96 16,0-2-16-16,1 2 0 0,0 1 112 0,1 0 16 0,0-2 0 0,0 2 0 16,0 1 256-16,0 0 0 0,0 0 176 0,0 1-176 15,-1-1 784-15,0 1 48 0,0-2 16 0,-1 1 0 16,0-1 320-16,0 0 64 0,-1-2 16 0,1-1 0 15,-2-6-96-15,3 4-32 0,-3-4 0 0,0 0 0 0,0 0-416 16,0 0-96-16,6 0-16 0,0-3 0 0,-1-1-144 16,0-3-16-16,0-1-16 0,1-3 0 0,0-1-160 15,2-2-16-15,-1 1-16 0,2-4 0 0,1 2-96 0,0 1-128 16,2 1 176-16,-1 3-176 0,1 1 128 0,-2 2-128 16,1 2 0-16,-1 3 0 0,0 2 192 0,-2 0 0 15,0 3-16-15,-1 4 0 0,0 0 80 0,-1 4 32 16,-1-2 0-16,0 3 0 0,-2 1-112 0,-1 0-32 15,0 1 0-15,0 0 0 0,-1-1-144 0,1-2 0 16,0 0 0-16,0-2 0 16,0-1-912-16,1-3-176 0,0 0-16 0,-3-5-16 15,0 0-1264-15,6-1-256 0,-1-2-48 0</inkml:trace>
  <inkml:trace contextRef="#ctx0" brushRef="#br0" timeOffset="23012.03">14344 11145 10127 0,'3'3'896'0,"-1"-2"-704"15,-2-1-192-15,3 2 0 0,0-1 4864 0,2 0 928 16,1 1 192-16,0-1 32 0,1 0-4096 0,1-1-832 15,0 1-176-15,2-2-16 0,2 0-528 0,-2 1-112 16,2-2 0-16,-1 0-16 0,0 0-432 0,0-2-64 0,1-1-32 0,-2 0 0 31,-1-1-464-31,-4-1-80 0,-1 1-32 0,2-2 0 0,-3-1 480 0,-1 0 80 0,-1 3 32 0,-2-2 0 16,-1 0 576-16,-1 1 112 0,-3 0 32 0,1 4 0 16,-1-2 576-16,-2 4 112 15,0 1 16-15,-1 0 16 0,-2 2 560 0,1 2 96 16,-2 2 32-16,1 1 0 0,0 3-512 0,0 2-80 15,1 0-32-15,1 2 0 0,2-2-496 0,1 0-96 16,3 0-32-16,2 1 0 0,1-3-368 0,1 0-80 16,3 0-16-16,1-1 0 0,2-2-144 0,0 0 0 0,1 0 0 15,0-3 0-15,1-2-240 0,1-1 32 0,1-1 0 0,0-3 0 32,0 0-1248-32,1-3-240 0,1-1-48 0,-1-1-16 0,0-3-448 15,-1 1-96-15,-1 1 0 0,0-5-16 0,-2 0 720 16,0-1 160-16,0 0 32 0,-1 1 0 15,-1 1-128-15,0-1-32 0,-1 0 0 0,-1 2 0 0,1 3 1248 0,-1 1 320 0,0-2 0 0,-1 3 0 0,-3 7 1168 16,0 0 304-16,0 0 48 0,0 0 16 0,0 0 256 16,0 0 48-16,0 0 16 0,3 7 0 0,-1-1-720 15,0 2-144-15,-1 1-32 0,1 1 0 0,-1 2-288 0,1 1-64 16,-1 0-16-16,1-1 0 16,-1 0-144-16,1 0-48 0,1 0 0 0,-1-3 0 0,0 0 160 0,1 1 16 15,-1-3 16-15,0-1 0 16,-1 0 48-16,-1-6 16 0,0 0 0 0,0 0 0 0,0 0-48 0,0 0-16 15,0 0 0-15,0 0 0 0,0 0-96 0,0 0-32 16,5-3 0-16,-1-1 0 0,-1 0-64 0,0-4-16 16,0-1 0-16,0 0 0 0,1-1-160 0,0 0-32 15,-1-2-16-15,1 0 0 0,2-1-176 0,-1 2 0 16,1-2 144-16,1 2-144 0,1 0 0 0,0 0 0 16,0 1 0-16,0 0 0 0,-1-1 0 0,0 5 0 15,0 1 0-15,-1 0 0 0,-1 0 0 0,0 2 0 16,0-1 0-16,0 2-192 15,-5 2-1200-15,0 0-240 0,0 0-48 0,0 0-13168 16,6 1-2640-16</inkml:trace>
  <inkml:trace contextRef="#ctx0" brushRef="#br0" timeOffset="23334.49">14898 10967 17503 0,'0'0'1552'0,"0"0"-1232"0,0 0-320 0,0 0 0 16,-2 6 4544-16,0 0 832 0,0 0 192 0,2 2 16 15,0-1-3536-15,1 0-704 0,0 2-128 0,1 1-48 16,0 1-800-16,0 0-176 0,0 1-16 0,0 3-16 16,0-2-160-16,1-1 0 0,-1 0 0 0,1-1 0 15,-2-1 256-15,0-2-16 0,1-2-16 0,-1-1 0 0,0 0 432 0,-1-5 96 16,0 0 16-16,0 0 0 0,0 0-48 0,0 0 0 16,0 0 0-16,0 0 0 0,1-4-144 0,0-1-16 15,0 1-16-15,0-4 0 0,0 1-208 0,2-3-32 16,-1-1-16-16,1 0 0 0,2-1-160 0,1-2-128 15,-1 2 144-15,2 1-144 0,0 0 0 0,0 0 0 16,0 0 0-16,1 1 0 0,-1 3 0 0,1 0 0 16,1 2 0-16,0 0 0 0,-2 0 0 0,1 2 0 15,0 1 0-15,0 1 0 0,-1 2-256 0,-1 1-32 16,1 1-16-16,-1 1 0 16,-1 1-2352-16,0 1-480 0,0 2-80 0</inkml:trace>
  <inkml:trace contextRef="#ctx0" brushRef="#br0" timeOffset="23505.12">15155 11136 36287 0,'0'0'1600'0,"0"0"336"0,-2 5-1552 0,0 0-384 16,0 0 0-16,0 0 0 0,2-5 2720 0,0 0 464 16,0 0 80-16,-1 6 32 0,1-6-2128 0,0 0-416 0,0 0-96 0,0 0-16 15,0 0-512-15,0 0-128 0,0 0 0 0,0 0 0 31,0 0-1728-31,6-5-384 0,-1-1-80 0,-1-1-18032 0</inkml:trace>
  <inkml:trace contextRef="#ctx0" brushRef="#br0" timeOffset="23646.75">15178 10974 7359 0,'0'0'656'0,"0"0"-528"0,0 0-128 0,0 0 0 16,-6-6 7616-16,1-1 1472 0,2 3 320 0,-1 0 48 0,4 4-5856 15,0 0-1168-15,-4-4-224 0,4 4-48 0,0 0-1360 0,0 0-272 16,0 0-48-16,0 0-16 15,0 0-464-15,0 0 0 0,0 0 0 0,6 0 0 16,-6 0-1840-16,5 1-304 0,1 1-64 0</inkml:trace>
  <inkml:trace contextRef="#ctx0" brushRef="#br0" timeOffset="25707.66">15738 10600 4607 0,'1'-4'400'0,"-1"0"-400"0,0 0 0 0,0-11 0 0,0 15 5552 0,0 0 1024 16,0 0 208-16,0 0 32 0,0 0-3504 0,0 0-704 15,0 0-144-15,0 0-32 0,0 0-448 0,-1 7-112 16,0 0-16-16,0 3 0 0,0 1-672 0,1 1-144 0,0 3-16 15,1 0-16-15,0 0-528 0,0 2-96 16,1 0-32-16,0-2 0 0,2 1-208 0,0 2-144 16,-1-1 192-16,1-2-192 0,-1-6 128 0,0 0-128 15,0 0 0-15,-1-2 0 0,0-1 0 0,0-1 0 0,-2-5 0 0,0 0 0 32,2 3-1216-32,-2-3-256 0,0 0-64 0,0 0-12320 0,0 0-2464 0</inkml:trace>
  <inkml:trace contextRef="#ctx0" brushRef="#br0" timeOffset="26042.92">15458 11006 14735 0,'0'0'1312'0,"0"0"-1056"16,0 0-256-16,0 0 0 0,0 0 4048 0,6 2 752 16,0-2 160-16,0-1 32 0,2 0-2272 0,3 0-448 0,-1 0-96 0,2 0 0 15,0 0-368-15,2-2-64 0,1-1-16 0,2 2 0 16,0-1-560-16,1 1-112 16,-1 0-32-16,1 1 0 0,-2 1-528 0,2 0-112 15,0 0-32-15,1 0 0 0,-1 0-224 0,0-1-128 16,1-2 128-16,0 0-128 0,1-1 0 0,-1 1 0 15,0 0 0-15,0 1 0 16,-3 1-1216-16,-1-1-144 0,-2 2-48 0,-4 0 0 16,-1 0-1376-16,-3 2-288 0,-5-2-48 0</inkml:trace>
  <inkml:trace contextRef="#ctx0" brushRef="#br0" timeOffset="26358.49">15551 11145 19343 0,'0'0'1728'0,"0"0"-1392"16,0 0-336-16,0 0 0 0,2-4 2816 0,-2 4 480 0,0 0 96 15,0 0 32-15,0 0-1200 0,0 0-240 0,0 0-64 0,3 5 0 16,0 1-576-16,-1 2-128 0,1-1-32 0,-1 1 0 0,-1 0-592 0,1 1-112 16,1 1-32-16,1 0 0 0,-2 0-128 0,0 0-48 15,-1 2 0-15,0 1 0 0,0-3-128 0,0 1-16 16,1 0-128-16,-1-1 192 0,-1 0-192 0,0-4 0 16,0 2 0-16,0-3 0 15,0-5-592-15,0 0-224 0,0 0-32 16,0 0-16-16,0 0-2128 0,6-3-416 0</inkml:trace>
  <inkml:trace contextRef="#ctx0" brushRef="#br0" timeOffset="26662.76">15773 11154 22111 0,'-4'11'976'0,"2"-4"208"0,-1-1-944 0,-1 0-240 16,0 2 0-16,0 1 0 0,-1 1 3408 0,0 1 640 0,0 0 128 0,2 2 32 15,0 0-2592-15,1-1-512 16,0 0-96-16,2-1-32 0,2 0-464 0,2-1-112 0,0 0-16 15,2-1 0-15,0-1-384 0,1-1 128 16,1-1-128-16,1-1 0 0,0-3 0 0,2-1 0 0,2-1 0 0,1-2 0 16,-1-2 128-16,2 0-128 0,0-2 0 0,-1 0 128 15,0-1-128-15,-2-2 128 0,-2-1-128 0,-1 0 128 0,0-1-128 0,-1 0 128 16,-3-1-128-16,-1 1 128 16,-1-2 0-16,-2 2-128 0,-3 1 192 0,-1 2-64 0,-2 0 128 15,-1 2 32-15,-3-1 0 0,-1 4 0 0,-1-1 144 0,-1 2 16 16,0-1 16-16,0 1 0 0,-1 0-208 0,2 0-32 15,3 1-16-15,1 0 0 0,2-2-208 0,0 1-192 16,1-3 48-16,2 0 0 16,2-1-2720-16,0 0-528 0</inkml:trace>
  <inkml:trace contextRef="#ctx0" brushRef="#br0" timeOffset="30702.71">10843 12134 11055 0,'0'-5'976'0,"1"0"-784"0,-2 0-192 0,6-3 0 0,-4 0 3264 0,-1 1 592 16,0 0 128-16,1 2 32 0,0-2-1744 0,0 2-352 15,-1 5-64-15,0 0 0 0,0 0-448 0,0 0-64 16,0 0-32-16,0 0 0 0,0 0-304 0,4 5-64 0,0 0-16 0,0 4 0 15,-1 2-336-15,1 3-64 0,0 1-16 0,0 2 0 16,0 2-32-16,2 1-16 0,-1-1 0 16,0 7 0-16,1-2-128 0,0 0-16 15,0-3-16-15,1-1 0 0,0-3-128 0,0-1-32 0,-2-2 0 0,3-3 0 16,1-2-144-16,0-1 0 0,-2-2 0 0,0-1 128 16,-3-2-128-16,2-1 0 0,1-2 0 0,-1 0 0 15,-1-2 0-15,0-3 0 0,-1 0 128 0,0-1-128 16,-1-1 0-16,-2 0 0 0,0-1 0 0,0 1 128 15,0-1-128-15,0 2 128 0,-1 1-128 0,0 5 128 16,0 0-128-16,0 0 0 0,0 0 0 0,0 0 0 16,0 0 0-16,0 0 0 0,2 7 0 0,1 2 128 0,1-2-128 0,2 1 160 15,1-1-160-15,0 0 160 0,-1-1 16 0,0 0 0 16,2-2 0-16,0-1 0 0,0-1-48 0,0-2 0 16,-1 0 0-16,1-1 0 0,0-3 32 0,1-2 0 15,0-1 0-15,2-2 0 0,-3-2 32 0,1-1 16 16,-1-3 0-16,3-4 0 0,-2 2 32 0,-1-2 0 15,0 0 0-15,0-1 0 0,-1 1-240 0,1 0 176 16,-2-1-176-16,1 2 160 0,-1 3-160 0,0 1 0 16,0-2 0-16,-1 0 0 0,0 1 0 0,0 0 0 15,-1 3 0-15,-1-1 0 16,0 4-880-16,-1 0-208 0,-1 2-32 0,1 2-12976 16,-2 5-2608-16</inkml:trace>
  <inkml:trace contextRef="#ctx0" brushRef="#br0" timeOffset="31061.82">11345 12248 23039 0,'0'0'2048'0,"-2"7"-1648"0,1-2-400 0,1 0 0 16,1 0 2160-16,1 0 336 0,0 0 80 0,2-2 16 15,1 1-1568-15,2-1-304 0,1-2-64 0,3 0-16 0,1-2-432 0,2 0-80 16,0-4-128-16,-1 0 176 15,0 0-176-15,1-2 0 0,-3-1 144 0,-1 1-144 0,-1-3 0 0,-1 3 144 16,-2-1-144-16,-2 1 0 0,-2-1 192 0,0 1-192 0,-2 1 192 0,-1 0-192 16,0 0 240-16,-1 0-64 15,-3 1-16-15,-1 0 0 0,-2 1 96 0,-1 2 0 16,-1 2 16-16,1 0 0 0,-1 3 352 0,0 2 64 16,0 1 16-16,0 2 0 0,1 0 144 0,0 3 48 15,1 3 0-15,0-1 0 0,2 0-208 0,2 3-48 16,1-2 0-16,2 0 0 0,2 0-288 0,2 0-64 0,-1 0-16 15,3-1 0-15,1-1-272 0,2-2 128 16,0 0-128-16,2-1 0 0,-1-2 0 0,3-1 0 16,0-1 0-16,1-2 0 15,-2-1-832-15,0-2-208 0,-1-2-48 0,1-1-16 16,-1-2-1904-16,0-1-368 0</inkml:trace>
  <inkml:trace contextRef="#ctx0" brushRef="#br0" timeOffset="31207.21">11629 12265 5519 0,'-2'6'496'16,"0"1"-496"-16,-1 0 0 16,0 0 0-16,1 1 6368 0,0 0 1184 15,0-1 224-15,1-1 48 0,1-2-5536 0,0-4-1120 0,0 0-208 0,0 0-64 0,0 0-672 0,0 0-224 16,5-2 128-16,0-5-11104 16,0-1-2208-16</inkml:trace>
  <inkml:trace contextRef="#ctx0" brushRef="#br0" timeOffset="31349.44">11680 12075 23039 0,'-12'4'1024'0,"12"-4"192"0,-4 2-960 0,-1 1-256 0,-1 2 0 0,2-2 0 16,-1 2 2384-16,2-1 432 0,0-1 96 0,3-3 16 0,0 0-2288 0,1 3-448 16,2 1-192-16,0 1-14912 15</inkml:trace>
  <inkml:trace contextRef="#ctx0" brushRef="#br0" timeOffset="31783.02">11778 12176 27119 0,'0'0'1200'0,"-3"1"256"0,0 4-1168 0,0 0-288 16,0-2 0-16,0 0 0 0,0 3 960 0,0 2 144 15,2 1 32-15,0 1 0 0,0 0-544 0,1 2-96 16,1 0-32-16,0 0 0 0,0-1-336 0,0 1-128 0,1 1 0 0,0-3 0 15,0-1 0-15,0 0 128 0,1-2-128 0,0 0 0 16,-3-7 0-16,0 0 0 0,0 0 0 0,0 0 0 16,6-2 0-16,1-1 0 15,-1-2 0-15,-1-1 0 0,0-2-224 0,0 0 64 0,0-4 16 0,0 0 0 16,-1-1-144-16,0 0-32 16,0-1 0-16,0 1 0 0,0 1 64 0,-1 0 0 0,0 1 0 0,-1 1 0 15,-1 3 256-15,0 1 0 0,-1 6 0 16,0 0 0-16,0 0 752 0,0 0 208 0,-4 3 32 0,0 2 16 0,0 2 336 0,1 2 80 15,0 5 16-15,2 1 0 0,0 2-304 0,1 3-64 16,1 0-16-16,1 2 0 0,1 1-368 0,1 1-80 16,0-1-16-16,0 2 0 0,0-5-160 0,0 2-48 15,0-2 0-15,0 0 0 0,-1-1-48 0,-2 1-16 16,1 0 0-16,-1 1 0 0,0-1-96 0,-1-4-32 16,0 1 0-16,-1-2 0 0,-1 2-48 0,-1-2-16 0,0-3 0 0,0 0 0 15,0-2-128-15,-1-2 0 16,-1-3 144-16,0-4-144 0,0-1 0 0,0-3 0 0,0-4 0 0,1-3-192 31,-2-4-1184-31,1 0-240 0,1-4-48 0,1-2-11728 16,1-2-2352-16</inkml:trace>
  <inkml:trace contextRef="#ctx0" brushRef="#br0" timeOffset="32141.83">11887 12079 13823 0,'0'0'1216'0,"0"0"-960"0,0 0-256 0,3 3 0 15,0 1 3904-15,0 0 752 0,2 0 144 0,0 1 16 16,-1 0-2480-16,2 0-496 0,0 2-112 0,3 1 0 16,-1 2-560-16,-1 0-96 0,0 2-32 0,-1 3 0 0,0-3-496 0,-1 3-96 15,1 1-32-15,-2 1 0 16,0-3-160-16,0 1-48 0,1-1 0 0,-2-2 0 16,0 0-208-16,0-2 176 0,1-2-176 0,-1-1 160 0,0-4-160 0,-3-3 0 15,0 0 0-15,0 0 0 0,2-3 0 0,0-2 0 16,1-4 0-16,0-2 0 15,1-4 0-15,1-1 0 0,0-2 0 0,0 0 0 16,2-2 0-16,2 2 0 0,0 1 0 0,0 0 0 16,-2 6-336-16,-1 2 48 0,1 0 16 0,-1 3 0 15,-1 2 272-15,0 2-160 0,-5 2 160 0,0 0-128 0,5 5 256 0,-2 2 64 16,1 2 16-16,-1 0 0 0,-1 2 272 0,0 3 48 0,0 1 16 0,-1 0 0 16,0 1-176-16,1 1-48 15,-1 0 0-15,1-1 0 0,1 0-320 0,0-2 144 16,-1 0-144-16,0-3 0 15,1-2-768-15,1-2-272 0,0-2-48 0,-4-5-16 16,0 0-2176-16,5-5-432 0</inkml:trace>
  <inkml:trace contextRef="#ctx0" brushRef="#br0" timeOffset="32330.52">12328 11983 10127 0,'0'0'448'0,"0"0"96"0,0 6-544 0,0 2 0 16,0 1 0-16,0 1 0 0,1 3 6752 0,-1-1 1248 0,0-1 240 0,1 0 48 15,0 3-5504-15,0 0-1104 16,0 1-208-16,0 3-64 0,1 2-864 0,1-3-176 16,2 2-48-16,-1 4 0 15,0-2-848-15,0-2-176 0,-1-1-48 0,1-2 0 0,-1-2 1040 0,0-2 208 0,0-2 32 0,-1-3 16 32,0-3-2528-32,-2-4-496 0,0 0-96 0,0 0-15040 0</inkml:trace>
  <inkml:trace contextRef="#ctx0" brushRef="#br0" timeOffset="32678.6">12289 12206 28383 0,'0'0'1264'0,"0"0"256"16,0 0-1216-16,0 0-304 0,5 1 0 0,1 0 0 0,0 0 1728 0,2 0 304 15,1 0 48-15,0 0 16 0,1 0-736 0,1 0-144 16,4-1-16-16,0 1-16 0,-1-1-688 0,2 0-144 16,-1 0-32-16,-1 0 0 15,1 0-192-15,0 0-128 0,-2 0 128 0,0-1-128 0,0-1 0 0,-1 0 0 0,-2-1 0 16,1-1 0-16,-1-1 0 0,-1 0 0 15,-3-1 0-15,1-1 0 0,0 0 0 0,-3 1 0 0,0 1 0 16,-1 0 0-16,-1-1 0 0,-1 1 0 16,-2-1 0-16,-1 0 0 0,-1-1 0 0,0 1 128 15,0 2-128-15,-1 1 0 0,0 0 0 0,-1 1 0 16,1 1 0-16,-1 1 128 0,-1 1-128 0,0 1 0 16,0 0 0-16,-1 3 128 0,0 2-128 0,1 2 176 15,0-1-176-15,-2 4 192 0,2 2 336 0,2 1 80 16,0 0 16-16,1 0 0 0,1 3-128 0,3-4-32 15,2-1 0-15,1-2 0 0,1 0-272 0,1 0-48 0,1-1-16 0,0-2 0 16,2-2-128-16,1-2 0 0,1-3 0 16,4-2 0-1,2-4-1408-15,-3-1-176 0,-1-2-16 0,2-2-11200 0,0-1-2224 0</inkml:trace>
  <inkml:trace contextRef="#ctx0" brushRef="#br0" timeOffset="33029.65">12846 11949 18431 0,'0'0'1632'0,"0"6"-1312"0,0 0-320 0,0 3 0 16,0-2 4096-16,0 4 768 0,1 0 128 0,-1 1 48 16,0 1-2240-16,0 0-448 0,1 2-96 0,0-1-16 15,1 1-1152-15,0 0-224 0,1 0-48 0,2-1-16 16,-1 1-480-16,0-1-112 0,0 0-16 0,0-1 0 0,2-3-192 0,1-2 0 16,-1-1 0-16,0-1 0 0,0-1 0 0,-1-1 0 15,-5-4 0-15,0 0 0 0,0 0 0 0,0 0 0 16,0 0 0-16,0 0-160 15,0-6-256-15,-1 0-48 0,-3 0-16 0,-1-1 0 16,-1 2-288-16,-4 0-48 0,-1 1-16 0,-2 1 0 16,-1 2 320-16,0 1 64 0,0 1 16 0,0 2 0 0,0 2 432 0,2 1 304 15,0-1-48-15,3 2-16 0,2 0 528 0,2 2 128 0,2-1 0 0,2 1 16 16,2 1-208-16,2 1-32 0,2 0-16 0,3-1 0 16,2-3-160-16,2 0-48 15,-2-2 0-15,3 0 0 0,2-1-240 0,1-1-48 0,1-1-16 16,0-2 0-16,-1-2-144 0,2 0 0 0,-1-1 0 0,1-1 128 15,-1-1-128-15,-2-1-192 0,0 0 32 16,-1 0-14704 0,1-4-2944-16</inkml:trace>
  <inkml:trace contextRef="#ctx0" brushRef="#br0" timeOffset="33790.11">13584 12124 18431 0,'0'0'816'0,"0"0"160"0,3 4-784 0,2-2-192 0,-1-3 0 0,3 1 0 16,-1 2 3696-16,1-1 688 0,-1-1 144 0,1-1 16 0,2 0-2432 0,2-1-480 16,-1 0-96-16,-1 0-32 0,2 0-848 0,0-1-160 0,0 0-48 15,0-2 0-15,-3 0-256 16,1 0-64-16,-2 0-128 0,0-1 192 0,-1 1-192 0,-1-1 144 16,-1-1-144-16,0 0 128 0,-2 0-128 0,-1-1 160 15,-1 0-160-15,-1 0 160 0,-2-1-160 0,-1 1 192 0,-2 2-192 0,0 1 192 0,-1 1-192 0,-2 3 192 31,1 2-192-31,0 2 192 0,-1 1 160 0,-1 2 32 0,0 1 16 16,-1 2 0-16,2 0 224 0,-1 1 32 0,-1 0 16 16,1 0 0-16,1 2-96 0,2 1 0 0,1-1-16 15,2 2 0-15,1 1-128 0,2-1-32 16,4 2 0-16,1 1 0 0,2-1-192 0,2-1-32 0,0-2-16 0,3-4 0 16,0-1-160-16,2-2 0 15,0-1 0-15,2-2 128 0,1-3-128 0,-1-2 0 16,1-1 0-16,-1-4 0 0,0-2 0 0,2-1-176 15,-3-2 48-15,2 0 0 16,-2-3-1328-16,-2 1-256 0,-1 1-48 0,-1 0-16 16,-4 1-1552-16,-2 0-320 0,0 0-64 0,-1 2-12416 0</inkml:trace>
  <inkml:trace contextRef="#ctx0" brushRef="#br0" timeOffset="34085.34">13875 12025 12895 0,'-2'10'576'0,"2"-10"112"0,-2-4-560 0,2 4-128 0,0 0 0 16,0 0 0-16,0 0 3984 0,0 0 768 0,0 0 160 0,0 0 16 15,0 0-2880-15,0 0-576 0,6-1-112 0,0 3-16 16,-1 2-208-16,0 2-48 0,1 1 0 0,0 2 0 15,0-1-192-15,-1 2-32 0,0 3-16 0,0-3 0 16,-1 2-128-16,-1 0-16 0,2 1-16 0,-2-1 0 16,-1 1-112-16,0 0-32 0,0-2 0 15,0-1 0-15,0-1-96 0,0-1-32 0,0-2 0 0,-2-6 0 16,0 0-96-16,0 0 0 0,0 0-16 0,0 0 0 0,0 0-160 16,4-5-16-16,-1-3-128 0,0-1 192 0,0 0 0 0,0-2-16 15,0-1 0-15,0 0 0 0,0 0 32 0,0-1 16 16,0-1 0-16,0 2 0 0,-1-2-64 15,1 1-16-15,0 0 0 0,1 2 0 16,0-1-144-16,0 1 0 0,0 3 0 0,0 0 128 0,0 1-128 0,0 2 0 16,0 1 0-16,0 1 0 0,0-1 0 0,1 3 0 15,1-1-160-15,0 1 160 16,0 1-1088-16,0 1-128 0,1-1-32 0,0 2 0 16,0-2-1504-16,2 2-288 0,-1-1-64 0</inkml:trace>
  <inkml:trace contextRef="#ctx0" brushRef="#br0" timeOffset="34401.8">14161 11971 20271 0,'0'0'1792'0,"-1"4"-1424"16,-1 1-368-16,0 0 0 0,1 0 4016 0,0 2 720 15,0 1 160-15,1 2 32 0,0-1-3008 0,0 2-608 16,0 1-112-16,1 1-32 0,1 1-528 0,1-2-96 0,-1 1-32 0,0-1 0 16,1 0 32-16,0 1 0 0,-1-1 0 0,0 1 0 0,1-3 64 0,0 1 16 15,-1-1 0-15,0-2 0 16,-1 0 80-16,1-2 0 0,-2-6 16 0,0 0 0 0,0 0-464 0,0 0-80 31,0 0-32-31,0 0 0 0,5-6-144 0,-1-1 192 16,-2-1-192-16,1-1 192 0,0-1-48 0,0 0 0 0,1-1 0 0,0 2 0 0,-1-1-16 15,1 0 0-15,1 0 0 0,0 0 0 0,-2-2 0 0,2 0 0 16,-2 0 0-16,2 2 0 16,2-4-128-16,1 2 0 0,-2 4 0 0,0 1 128 0,1 1-128 0,-1-1 0 15,1 1 0-15,0 1 0 0,1 0 0 0,0 1 0 16,0 1 0-16,-1 2 0 0,0 2 0 0,-1 1-176 15,-1 0 48-15,0 0 0 16,2 1-1520-16,-1 0-288 0,-1 1-64 0,-1-2-19456 0</inkml:trace>
  <inkml:trace contextRef="#ctx0" brushRef="#br0" timeOffset="34601.65">14574 12164 8287 0,'0'0'736'0,"-1"7"-592"0,1-2-144 0,0-5 0 16,0 0 6320-16,0 0 1232 15,0 0 240-15,0 0 48 0,0 0-5088 0,0 0-1024 16,0 0-208-16,0 0-48 0,0 0-912 0,7-4-192 0,-2 0-48 0,0-1 0 31,-2-1-800-31,-1-1-160 0,0-1-48 0,-1 0-11648 16,-1-2-2320-16</inkml:trace>
  <inkml:trace contextRef="#ctx0" brushRef="#br0" timeOffset="34709.46">14561 11972 34031 0,'0'0'1504'0,"-3"5"320"0,3-5-1456 0,0 0-368 0,0 0 0 0,0 0 0 15,0 0 1984-15,0 0 336 0,0 0 64 0,0 0 16 0,0 6-1392 0,0-6-288 16,0 0-48-16,0 0-16 31,0 0-1776-31,0 0-352 0</inkml:trace>
  <inkml:trace contextRef="#ctx0" brushRef="#br0" timeOffset="37151.61">15297 11684 11055 0,'0'0'976'0,"0"0"-784"0,0 0-192 0,-1-5 0 16,0 0 3840-16,1 5 736 0,0 0 144 0,0 0 16 15,0 0-2016-15,0 0-416 0,0 0-64 0,0 0-32 16,0 0-416-16,0 0-96 0,0 0-16 0,-3 6 0 16,0 1-480-16,1 1-112 0,1 1 0 0,1 0-16 15,-1 4-240-15,0-1-64 0,1 1 0 0,0 0 0 16,-1 1-336-16,1 0-80 0,0-1-16 0,0 1 0 0,0 0-176 0,1-1-32 16,1 0-128-16,-1-1 192 0,0 0-192 0,0-5 0 15,-1 3 128-15,0-3-128 0,0-1 0 0,0-6 0 16,0 5 0-16,0-5-160 15,0 0-1136-15,0 0-240 0,0 0-32 0,0 0-16 16,5-4-1808-16,-1 0-384 0,4-6-64 0,1-4 0 0</inkml:trace>
  <inkml:trace contextRef="#ctx0" brushRef="#br0" timeOffset="37539.33">15405 11707 23039 0,'0'0'2048'0,"0"0"-1648"0,0 0-400 0,0 0 0 16,0 0 3328-16,0 0 592 0,0 0 112 0,0 0 32 15,0 0-1984-15,0-5-400 0,2 0-80 16,2 0 0-16,1-1-832 0,2 0-144 0,0 0-48 0,5 1 0 16,1-1-224-16,1 0-48 0,1-1-16 0,0 2 0 0,-1 0-96 15,0 2-32-15,0 1 0 0,-1 2 0 16,-3 0-32-16,1 2 0 0,-1 2 0 0,-1 1 0 0,-4 2 112 16,-1 2 16-16,-2-2 0 0,-2 4 0 0,0 3 96 0,-2-1 32 15,-2 1 0-15,-2 1 0 16,-1 0 48-16,-1 0 16 0,-1 1 0 0,1-1 0 15,0 1 0-15,0-3 16 0,0-1 0 0,0-2 0 0,1 0-64 0,2-2-16 16,-1 0 0-16,2-2 0 16,4-6-96-16,0 0-32 0,0 0 0 0,0 0 0 0,5 3-128 0,0 0-128 15,1-1 192-15,2-1-192 0,2-1 160 16,1-1-160-16,0 0 128 0,3 0-128 0,1 0 0 0,-1 0 0 16,1 0 128-16,1 1-128 0,-2 0 0 0,1 1 0 15,0 0 0-15,0 1 0 0,0 0 0 0,-1 1 0 16,-2 0 0-16,-1-1 0 0,0 1 0 0,-1-2 0 15,-1 1 0-15,-4 0 0 16,1 0-672-16,-6-2-112 0,0 0-32 0,0 0 0 16,0 0-944-16,0 0-192 0,0 0-32 0,0 0-12544 15,0 0-2496-15</inkml:trace>
  <inkml:trace contextRef="#ctx0" brushRef="#br0" timeOffset="37915.85">15005 12120 21183 0,'0'0'944'0,"0"0"192"0,3-7-912 0,2 1-224 0,2 3 0 0,2 0 0 16,2 0 4160-16,5 0 800 0,2 0 160 0,3 1 16 0,1-1-2544 0,2 0-512 16,3 1-96-16,3-1-32 0,-1 0-544 0,1 1-128 15,2-2 0-15,0 2-16 0,2 0-576 16,2 0-112-16,2 0-32 0,1 0 0 0,-1-1-320 0,0 0-64 0,0 1-16 16,-2-2 0-16,-1 3-144 0,0-2 0 15,-3 1 0-15,-2 1 0 0,-1 0 0 0,-3 1 0 16,-2 1 0-16,-1 0 0 0,-3 0-400 0,-3 0 32 15,-3 0 16-15,-3 1 0 16,-4 1-208-16,-2 0-32 0,-5-3-16 0,0 0 0 16,0 0-1216-16,-4 4-240 0,-1-2-48 0,-1-1-11472 15,-3 1-2288-15</inkml:trace>
  <inkml:trace contextRef="#ctx0" brushRef="#br0" timeOffset="38388.89">15002 12298 17503 0,'0'0'1552'0,"0"0"-1232"16,0 0-320-16,0 0 0 0,0 0 3728 0,0 0 688 15,0 0 144-15,0 0 32 0,0 0-2336 0,0 0-464 16,0 0-80-16,4 7-32 0,-2 1-608 0,0 2-128 16,0-1-32-16,0 4 0 0,0-1-384 0,1 3-80 15,-2 0 0-15,0 1-16 0,0-1-96 0,0 0-16 0,-1 0 0 16,0 1 0-16,1-1-128 0,-1 0-48 0,-1-2 0 0,1 0 0 0,0 0-144 0,0-2 0 16,0-3 0-1,0-1 128-15,1-1-272 0,-1-6-64 0,0 0-16 16,0 0 0-1,6-2-1952-15,0-2-384 0,1-2-64 0,1-1-32 0,1-2-160 0,1-2-16 0,1-1-16 0,0 0-10464 16</inkml:trace>
  <inkml:trace contextRef="#ctx0" brushRef="#br0" timeOffset="38714.41">15278 12313 5519 0,'0'0'240'0,"0"0"64"0,0 0-304 0,0 0 0 0,0 0 0 0,-2 5 0 0,2-5 5792 15,-5 6 1104-15,-1-1 208 0,0 2 64 0,0 2-4448 0,0-1-880 31,-1 1-176-31,0 1-48 0,0-2-528 0,1 2-96 0,1 0-32 0,0 1 0 16,1-1-336-16,-1 2-80 0,1 0-16 0,1-1 0 0,0-2-80 16,2 1-32-16,0 0 0 0,2-1 0 0,2-2-112 0,0 1-32 15,1-2 0-15,1 0 0 0,1-2-96 16,2 0-32-16,0-3 0 0,1 0 0 0,1-1-144 0,-1-1 192 16,2-2-192-16,0 0 192 0,1-4-192 0,0 0 128 0,1-2-128 0,-1 1 128 15,-3-2 48-15,-1-1 0 0,0 0 0 0,-1 0 0 16,-1-1 48-16,-1 1 16 0,-1 1 0 0,-1 1 0 0,-1 1 16 0,0-3 0 15,-2 0 0 1,-1 1 0-16,-1 0-128 0,0 2-128 0,-1-2 176 0,-1 2-176 16,0 0 160-16,0 2-160 15,-1-1 128-15,0 0-128 0,0 1 0 0,1 1 0 16,-1 2 0-16,5 3 0 16,-4-5-1184-16,4 5-224 0,0 0-32 0,0 0-12192 15,0 0-2432-15</inkml:trace>
  <inkml:trace contextRef="#ctx0" brushRef="#br0" timeOffset="38928.21">15473 12206 19343 0,'0'0'848'0,"0"0"192"0,-1 7-832 0,0 1-208 0,0-2 0 0,0 3 0 15,1-3 3808-15,0 5 720 0,0-1 144 0,0 2 16 16,0 1-2896-16,0 2-592 15,0 0-112-15,0 0-32 0,0 2-448 0,0-1-96 0,0 0 0 0,0 0-16 16,-1-2-256-16,1-1-48 0,0 0-16 0,0-1 0 0,0-3-176 0,0-1 0 16,0-1 144-16,1-1-144 15,-1-6-896-15,0 0-240 0,0 0-48 0,0 0-10736 16,0 0-2160-16</inkml:trace>
  <inkml:trace contextRef="#ctx0" brushRef="#br0" timeOffset="39434.05">15801 12261 19343 0,'0'0'1728'0,"-5"2"-1392"16,-1-1-336-16,-1 1 0 0,1 1 4160 0,-2 1 768 15,0 0 160-15,0 0 32 0,-2 2-3088 0,1-1-624 0,0 0-112 0,0 1-16 16,0 1-624-16,0 1-112 0,2-1-32 0,1 1 0 15,1 1-160-15,1 0-32 16,2 1-16-16,3-2 0 0,1 0-176 0,1 0-128 0,2-1 144 0,2 1-144 16,2-2 0-16,4 0 0 15,0 0 0-15,0 0 0 0,1-2 0 0,1 1 0 0,0 0 0 16,1 1 0-16,-1-1 0 0,-1 1 0 0,0-1-128 0,-2 1 128 16,-1 0-240-16,-3 1 16 15,-1 1 0-15,-4-1 0 0,-1 1 32 0,-2 0 0 0,-2 1 0 16,-2 1 0-16,-2-3 192 0,-1 1 0 15,-3-1 0-15,0-2 160 0,-1-2-160 0,1-1 0 0,0-2 0 0,0-1 0 0,1-1 224 0,1-2 16 16,1-3 0-16,2-1 0 0,0-2 16 0,3 0 16 16,0-3 0-16,2 2 0 0,2-2-144 0,1 0-128 15,1 0 192-15,1-1-192 16,1-1 160-16,2 0-160 0,1 1 128 0,1-1-128 16,0 0 0-16,-2 3 0 0,1-1 128 0,-1 1-128 0,0 1 0 15,-1 0 0-15,-2 1 144 0,0 1-144 0,-2 1 0 16,-1 2 128-16,-1 0-128 0,-1 1 0 0,-2 0 176 0,-1 0-48 15,0 0 0-15,-1 1 0 0,-4 1 128 0,0 1 0 16,-1 0 16-16,1 1 0 0,0 1-144 0,1-1-128 0,-1 0 144 16,1 1-144-1,1-2-1312-15,1 1-352 0,5 1-80 0,0 0-18048 0</inkml:trace>
  <inkml:trace contextRef="#ctx0" brushRef="#br1" timeOffset="46748.25">19380 5182 16847 0,'0'0'0'0,"0"0"0"16,0 0 1696-16,2 10 304 0,-2-10 64 0,0 0 16 0,0 0-288 0,-1 6-64 0,-2-1-16 0,1 0 0 15,2-5-560-15,-1 5-96 16,1-5-32-16,0 0 0 0,-1 6-448 0,0-1-80 16,1 0-32-16,0 0 0 0,0-1-112 0,0 2-32 15,0 0 0-15,1 0 0 0,0 1 16 0,0-2 0 16,0 1 0-16,0 0 0 0,0 0 48 0,0 0 0 16,1 0 0-16,-1 1 0 0,0 1-64 0,0-1-16 15,-1 0 0-15,0 1 0 0,0-2 16 0,0 3 16 0,0 1 0 0,0 0 0 16,0-1 0-16,0 0 0 15,0-1 0-15,0 1 0 0,-1 0-16 0,2-1 0 0,-1-1 0 16,0 2 0-16,0 1-96 0,0-2-32 16,0 0 0-16,1 2 0 0,0-2-64 0,0 2 0 0,-1-1-128 0,0 1 192 0,0 1-64 0,1 0 0 15,0 0-128-15,0 1 192 16,0-1 0-16,-1 2 0 0,0-1 0 0,0 2 0 16,1-3-64-16,0 1-128 0,-1 0 176 0,0 0-176 15,1-2 160-15,-1 0-160 0,-1-1 128 0,0 2-128 0,0-1 192 0,0-2-64 16,1 1 0-16,0-1 0 0,0 2 0 0,0 0 0 15,0 0 0-15,0-3 0 16,0 3-128-16,0 0 192 0,0-2-192 0,1 0 192 0,0-1-192 16,0-1 0-16,-1 2 144 0,0-1-144 0,-1 1 128 0,1 0-128 15,0 0 128-15,-1 0-128 16,0 1 176-16,1 1-48 0,-1 1 0 0,0 2 0 0,0-1 0 0,0 2 0 0,0-1 0 0,0 3 0 16,0-1 0-16,0-2-128 0,0 2 192 0,0-1-64 15,0-1-128-15,0-1 0 16,-1 0 0-16,1 0 128 0,0-2-128 0,0-1 0 15,0-1 0-15,1 0 0 0,0-1 0 0,0 0 0 16,0 0 0-16,0 1 0 0,0-1 0 0,0 0 0 16,0 0 0-16,0 0 0 0,0-2 0 0,0 1 0 0,-1 1 0 0,0 0 0 15,1 0 0-15,-1 2 0 0,0 0 0 0,0 0 0 16,-1 2 0-16,1 1 128 16,0-1-128-16,-1 3 0 0,0 0 128 0,0-1-128 15,1-2 128-15,0 1-128 0,0-1 144 0,0 1-144 16,0 0 160-16,0-1-160 0,0 1 128 0,0-3-128 0,1 0 0 0,0 0 0 15,0 1 0-15,0-3 128 0,0 1-128 0,0-1 0 16,0 0 0-16,0 1 0 0,1 0 0 0,0 0 0 16,-1-1 0-16,1 2 0 15,-1 2 0-15,0-1 0 0,0-1 128 0,0 1-128 16,0 0 0-16,0-1 144 0,0 1-144 0,0 0 128 16,0 1-128-16,0-1 128 0,0 0-128 0,0-2 0 0,1 1 0 0,-1 1 128 15,0-3-128-15,0 3 0 0,0 3 0 16,0-1 0-16,0 1 0 0,0 0 0 0,0-1 0 0,1 2 0 15,0-1 0-15,0-1 0 0,0 1 128 0,0 2-128 16,0-2 0-16,0 1 0 0,1 1 0 0,-1 0 0 16,-1-1 0-16,1 0 128 0,0 0-128 0,0-1 0 15,-1 0 128-15,0 2-128 0,0-2 128 0,0 0-128 16,0-2 128-16,0 0-128 0,-1-2 0 0,0 1 128 16,0-2-128-16,1 1 0 0,-1 1 144 0,0-3-144 0,0 3 0 15,0 0 0-15,1 1 0 0,-2-2 128 0,0 3-128 0,1-1 0 16,0 1 0-16,0 0 0 0,-1 1 0 15,0 2 0-15,0-3 0 0,2 2 0 16,0 0 0-16,-1 0 0 0,-1-2 0 0,1 1 0 0,0 1 0 16,0-3 0-16,0 1 0 0,0-2 128 15,0 1-128-15,0 0 0 0,0-1 0 0,1 1 0 0,0-2 0 0,0 0 0 16,0-1 0-16,0 0 0 0,0-1 0 0,0-1 0 16,0 0 0-16,0 0 0 0,1-1 0 0,-1 2 0 15,0 1 0-15,0 0 0 0,0-1 0 0,0 0 0 16,-1 0 0-16,1 2 0 0,0 0 0 0,0 0 0 15,-1 1 0-15,0 1 0 0,0 1 0 0,1 1 0 0,0-1 0 0,0-1 0 16,0 2 0-16,0-1 0 16,-1-1 0-16,1 1 0 0,1 0 0 0,0 0 0 15,0-1 0-15,1 2 0 0,0 1 0 0,0-1 0 16,0 1 0-16,0 0 0 0,0-2 0 0,-1 0 0 0,1 1 0 16,-1 0 0-16,0-2 0 0,0 1 0 0,0 2 0 0,0-3-128 15,-1 0 128-15,0 1 0 0,0-1 0 0,1 0 0 16,-1 0 0-16,1-1 0 15,0 0 0-15,0-2 0 0,-1 0 0 0,1-1 0 0,0 2 0 0,0-4-128 0,0 1 128 0,0 0 0 16,0 0-144-16,0-1 144 0,-1-1 0 0,0-4 0 16,0 0-144-16,0 0 144 15,0 0 0-15,0 0 0 0,0 0-128 0,0 0 128 16,0 0 0-16,0 0 0 0,0 0-128 0,0 0 128 0,-1-7 0 0,0 0 0 16,0 0-128-16,1 1 128 0,-1-1 0 0,1 0 0 15,0 1 0-15,-1-1 0 0,1 2 0 0,-1 0 0 16,1 5 0-16,-1-7 0 0,0 1 0 0,1 6 0 15,-1-7 0-15,0 1 0 0,0 0 0 0,1-1 0 16,0 0 0-16,-1 0 0 16,0 0 0-16,0-2-128 0,0 1 128 0,0-2 0 0,0-3 0 15,1 0 0-15,-1 1 0 0,0-4 0 0,1-1 0 0,-1 1 0 0,0-2 0 0,0 1 0 16,0-1 0-16,0 0 0 0,1 4 0 0,-1-1 0 16,0 0 0-16,0 1 0 0,0-2 0 15,1 0 0-15,-1 1 0 0,0 0 0 0,0 1 0 16,0 0 0-16,0-1 0 0,0 0 0 15,0-2 0-15,2-1 0 0,-1 0 0 0,0-1 0 16,0-2 0-16,0 0 0 0,0 1 0 0,1-1 0 0,0 1 0 16,0 0 0-16,0-1 0 0,1 3 0 0,0 1 0 0,0 1 0 15,-1-8 0-15,0 5 0 16,0 3 0-16,0 1 0 0,0 1 0 0,-1-1 0 0,0-3 0 0,0 4 0 16,0 1 0-16,0-1 0 0,0-2 0 0,-1-3 0 15,0-1 0-15,0-2 0 0,0-1 0 0,0-1 0 0,1-4 0 0,0-2 0 16,0 3 0-16,1 2 0 0,0 2 0 15,0 2 0-15,0 2 0 0,-1 2 0 16,-1 1 0-16,0 0 0 16,0 1 0-16,0 0 0 0,0-3 0 0,0 1 0 0,0-2 0 0,0 0 0 15,1 0 0-15,0-2 0 0,-1 0 0 0,1 3 0 16,0-4 0-16,0-4 0 0,0 1 0 0,0 0 0 0,0 1 0 16,0 1 0-16,-1-1 0 0,0-4 0 15,0 1 0-15,0 2 0 0,0 0 0 0,0 1 0 0,0 0 0 0,0-2 0 0,-1-1 128 16,0 0-128-16,1 0 0 0,0 1 128 15,-1 0-128-15,1 3 0 16,0 0 144-16,1 2-144 0,0-1 128 0,0 1-128 0,1-1 128 0,0 3-128 16,0 0 128-16,0-2-128 0,-1-2 128 0,1-2-128 15,0-5 0-15,1-1 128 0,-1-3-128 0,1 1 0 16,0 3 0-16,0 2 128 0,0 2-128 0,0 4 0 16,-1 2 144-16,1 3-144 0,1 1 0 0,-1 3 0 15,-1 3 0-15,0 0 128 0,1 0-128 0,0 2-128 16,0 0 128-16,0 2-192 15,0-1-1456-15,1 1-288 0,1 0-64 0</inkml:trace>
  <inkml:trace contextRef="#ctx0" brushRef="#br1" timeOffset="47894.78">19217 8254 25279 0,'0'0'1120'0,"0"0"224"0,0 0-1072 0,0 0-272 0,0 0 0 0,0 0 0 15,0 0 1488-15,5-1 240 0,0-1 64 0,2-1 0 0,-1 0-144 0,0-1-32 16,2-1 0-16,-1-1 0 16,2 0-608-16,1-2-128 0,-1-1-32 0,0 0 0 15,1-2-352-15,0 1-80 0,0 0-16 16,0 0 0-16,-1 0-192 0,-2 1-32 0,1 0-16 0,-1 1 0 15,-1 1-160-15,-1 2 0 0,-1 0 144 0,-4 5-144 16,0 0 0-16,0 0 144 0,0 0-144 0,0 0 0 0,0 0 320 0,0 0-32 16,0 0-16-16,5 5 0 0,-3 0 48 0,3 2 16 15,0 0 0-15,2 2 0 0,0-3 16 0,1 4 0 16,0-1 0-16,0 0 0 0,1 1-112 0,1-2-32 16,1 1 0-16,-1 0 0 0,0-2-208 0,0 0 144 15,2-1-144-15,-1-2 128 0,-1-1-128 0,1-1 0 16,-1-1 0-16,-1 0 0 0,-2-1 0 0,0-1-272 15,-1 0 32-15,-6 1 16 16,5-2-2704-16,-5 2-528 0</inkml:trace>
  <inkml:trace contextRef="#ctx0" brushRef="#br1" timeOffset="48399.93">19384 8318 13823 0,'0'0'1216'0,"0"0"-960"0,0 0-256 0,-1-4 0 16,1 4 3024-16,0-6 560 0,0 6 128 0,2-5 0 16,-2 0-1872-16,1 0-384 0,0 1-80 0,-1 4-16 0,1-5-336 0,-1 5-64 15,3-4 0-15,-3 4-16 0,0 0-112 0,0 0 0 16,0 0-16-16,0 0 0 0,0 0-80 0,0 0-16 16,0 0 0-16,0 0 0 0,2 6-80 0,0 3 0 15,-2 1-16-15,1 2 0 0,0 3-224 0,0 4-32 16,-1 1-16-16,0 3 0 0,-1 0-176 0,1 2-48 0,0-5 0 0,0 1 0 15,-1 1-128-15,0 2 0 0,1 1 0 0,0-2 128 16,1 2-128-16,1 0 192 16,1-1-192-16,2 4 192 0,2-3 80 0,2-3 32 15,0-1 0-15,2-3 0 0,3-2-48 0,3-1 0 16,1-3 0-16,4-2 0 0,3-3-16 0,4-4-16 16,1 0 0-16,2-2 0 0,-2-1-32 0,0-1 0 0,-1-2 0 0,-1 0 0 15,-2-2-192-15,-3-3 176 16,1-1-176-16,-3 3 160 0,-2-1-160 0,-3 0 0 0,-3 0 0 0,-2 1 0 31,-3 1-704-31,-3 1-160 0,-5 4-32 0,0 0-16 16,0 0-1936-16,-3-3-384 0</inkml:trace>
  <inkml:trace contextRef="#ctx0" brushRef="#br1" timeOffset="49222.85">20265 8438 26831 0,'0'0'1184'0,"0"0"256"0,0 0-1152 0,0 0-288 0,0 0 0 0,0 0 0 16,0 0 1504-16,0 0 240 0,0 0 48 0,0 0 16 15,1 7-576-15,-1 0-112 0,-1 3-32 0,1 2 0 0,0 1-384 0,0 0-96 16,1 2-16-16,-1 2 0 0,0-6-176 0,0 3-32 16,0 2-16-16,0-1 0 0,-1 1-96 0,2-1-16 15,-2-2 0-15,0 1 0 0,-1 1 80 0,1-2 16 16,0-1 0-16,0-2 0 0,1-2 64 0,0-2 16 15,0-6 0-15,0 0 0 0,0 0 16 0,0 0 16 16,0 0 0-16,0 0 0 0,0 0-48 0,0 0-16 16,0 0 0-16,3-4 0 0,1-3-160 0,2 1-48 15,0-2 0-15,1 1 0 0,2-2-192 0,1 1 0 0,2 1 0 0,1 0 0 16,1 1 0-16,1 1 128 16,0 0-128-16,0 2 0 0,0 1 0 0,-2 2 0 15,1 2 0-15,-2 1 0 0,-2 2 0 0,-2 0 0 0,-3 3 128 16,0 1-128-16,-3 0 144 0,-3 0-16 15,-2 3 0-15,-1 1 0 0,-3-1 112 0,-1 0 16 16,-1 1 0-16,-2 0 0 0,1-6-64 0,0 0-16 0,0 1 0 0,-1 0 0 16,0-1-176-16,0-2 160 0,0-2-160 0,1 0 160 15,-2 0-160-15,2-2 0 0,2-2 0 0,1 0 0 16,2-2-496-16,1-1-176 16,0-1-32-16,3-1-16 0,2-2-1776 0,1 0-336 0,2 1-80 15,0-1-15616-15</inkml:trace>
  <inkml:trace contextRef="#ctx0" brushRef="#br1" timeOffset="49596.18">20579 8690 6447 0,'0'0'272'0,"0"0"80"0,0 0-352 0,1 7 0 0,-1-1 0 0,3 0 0 0,0-1 5936 0,1-2 1104 15,1 1 240-15,1-1 32 0,0-1-5280 0,2-2-1072 0,0 0-192 0,1-1-64 16,1-1-352-16,2-2-80 15,1 0-16-15,-1-1 0 0,1-2-112 0,1 0-16 16,-1-2-128-16,1 0 192 0,0 1-192 0,-3-1 128 16,0 0-128-16,-2 0 0 0,-1 2 144 0,-2-2-144 15,-2 2 128-15,-1 1-128 0,-2 1 208 0,0 1-32 16,-2 0-16-16,-1 0 0 0,-3 0 336 0,-1 2 64 0,-2 0 16 0,-1 2 0 16,-2 1 16-16,1 2 16 0,-1 1 0 0,0 3 0 15,-2-2 176-15,1 3 48 0,-2 1 0 0,1 2 0 16,1 0-144-16,1 1-32 0,2-2 0 0,1 1 0 15,1 1-176-15,3 1-32 16,0-4-16-16,2 1 0 0,1 0-272 0,2-1-160 0,2-1 192 0,1-2-192 16,2-1 0-16,2-1 0 0,2-1 0 0,3-1 0 0,0-1-320 15,3-1-64 1,0-1 0-16,2-2-16 16,3-1-1792-16,0-1-368 0,0 1-64 0,2-1-9904 15,2-1-1984-15</inkml:trace>
  <inkml:trace contextRef="#ctx0" brushRef="#br1" timeOffset="49890.65">21064 8622 10127 0,'-3'-8'448'0,"0"5"96"0,0 3-544 0,-2-2 0 0,0-3 0 0,-1 0 0 15,-1 1 6848-15,-1 1 1280 0,0 1 240 0,-2 0 48 0,-3 1-5504 0,0 2-1104 16,2 1-208-16,-1 0-64 0,3 0-800 0,1 1-160 16,2-1-48-16,2 1 0 15,1 1-336-15,3-4-192 0,0 0 192 0,0 0-192 16,4 5 0-16,1-1 0 0,2 0 0 0,2-3 0 0,1 0 0 0,1 1 0 15,-1 0 0-15,2-1-144 0,-2 2 144 0,0 1 0 16,-2 1 0-16,1 1 0 0,-2 0 0 0,-2 1 0 16,-1 2 0-16,-1-1 0 0,-2 0 0 0,-2 1 128 15,-1 1-128-15,-3 0 0 0,0-1 128 0,-1 0-128 16,-1 0 160-16,1 0-160 0,-3 0 128 0,-1-2-128 16,-1 1 0-16,0-1 144 0,1-1-144 0,0-2 0 15,0-1 0-15,1-1 0 0,1-1 0 0,0-2 0 0,-2-1 0 16,2-1-176-1,2-4-1312-15,2 0-272 0,3-2-48 0,2 0-16 16,2-3-1264-16,1-1-256 0</inkml:trace>
  <inkml:trace contextRef="#ctx0" brushRef="#br1" timeOffset="50214.4">21209 8426 11967 0,'0'0'528'0,"4"-1"112"0,3 0-512 0,-1-1-128 0,-1-2 0 0,-1 2 0 15,-4 2 5760-15,4 3 1136 0,-2 2 208 0,0 4 64 0,0 4-4288 0,-2 0-832 16,-1 1-192-16,0 3-16 0,-1-2-1008 16,0 4-208-16,-1-1-48 0,0 2 0 0,0 0-352 15,1-2-80-15,0 3-16 0,0-1 0 0,-1-2-128 0,1 1 0 16,-1-3 0-16,1-1 0 0,0-4 0 0,0 0-272 16,0-3 64-16,0-2 16 15,2-6-1840-15,-4 2-352 0,-1-2-80 0,1-2-16 16,-3-2-336-16,1-2-80 0,0-1-16 0,0-3 0 15,0 2 1376-15,-1-1 256 0,2-3 64 0,0 1 16 0,0 2 1344 0,1-1 272 16,2-1 48-16,1 2 16 0,1 2 1616 0,2 2 320 0,2 2 64 0,2 0 16 16,1 1-304-16,3-1-48 0,2 1-16 0,4-1 0 15,-1 1-512-15,3 2-96 0,0 0-32 0,1 0 0 16,-1 0-784-16,0 1-176 0,0 1-16 0,-1-2-16 16,-1 2-368-16,0-1-128 0,-3 1 0 0,1 0-14176 15,-2-2-2912-15</inkml:trace>
  <inkml:trace contextRef="#ctx0" brushRef="#br1" timeOffset="51245.35">21987 8568 10127 0,'0'0'896'0,"0"0"-704"0,0 0-192 0,0 0 0 0,0 0 4464 0,0 0 848 15,0 0 192-15,0 0 16 0,0 0-2304 0,0 0-464 16,0 0-80-16,0 0-32 0,-7 19-1008 0,7-19-208 16,-3 6-32-16,1 2-16 0,0 1-640 0,1 1-128 15,0 0-32-15,1 2 0 0,1 0-272 0,1 1-64 16,1-1-16-16,1 0 0 0,-1-1-96 0,1 0 0 0,-1-1-128 0,2 0 192 15,0-1-192-15,0-2 176 0,1 0-176 0,-1-3 160 16,0-1-160-16,1 0 0 0,0-1 0 0,1-2 0 16,2-1 0-16,0-1 0 15,0-2 0-15,3-3 0 0,1-2 0 0,-2 0 0 0,-2-1 128 0,-1 1-128 16,-2 2 0-16,-1 0 0 0,-1 1 0 16,-4 6 0-16,0 0 0 0,0 0 0 15,0 0 0-15,0 0 0 0,-4 10 0 0,2-3 0 0,0 3 0 0,0 0 0 16,1 0 0-16,0 0 0 0,1-1 0 0,2 0 0 15,1-2 0-15,1 0 0 0,1-2 0 0,1-1 0 0,1-2 0 16,1-1 0-16,-1-2 0 0,2-2 0 0,2-1 0 0,0-1 0 16,0-2 128-16,4-5-128 0,-1 2 192 0,0-3-64 15,-4 3 0-15,3-3 0 0,-1 2-128 0,0-1 0 16,1-1 144-16,-1 0-144 0,-3 1 0 0,0 1 128 16,1 1-128-16,-1 1 0 0,-2 1 0 0,-1 1-208 15,-6 7 16-15,0 0 16 16,0 0-2016-16,0 0-416 0,0 0-80 0</inkml:trace>
  <inkml:trace contextRef="#ctx0" brushRef="#br1" timeOffset="51730.06">22380 8670 30239 0,'0'0'1344'0,"0"0"256"0,0 0-1280 0,3 8-320 0,-3-8 0 0,5 7 0 16,-5-7 2160-16,7 7 352 15,-7-7 80-15,9 6 16 0,1-1-1328 0,0-1-272 16,-1-1-48-16,2-2-16 0,1-2-592 0,0-1-112 15,0 0-32-15,2-2 0 0,0-1-208 0,-2 0 128 0,-2-2-128 0,0 0 0 16,-1-1 0-16,0 2 0 0,-4-4 0 0,0 2 0 16,-2-2-192-16,0 1-64 0,-3 1-32 0,-3 0 0 15,-4 1 160-15,0-1 128 0,-1 2-192 0,-2 2 192 16,-3 1 0-16,-1 2 0 0,-1 1 0 0,-1 2 0 16,-1 4 400-16,0 2 48 0,1 3 0 0,1-1 0 15,-2 2 192-15,3 3 32 0,2 1 16 0,3 0 0 16,1-1-224-16,6-2-32 0,1-2-16 0,2 2 0 15,2-1-288-15,2 2-128 0,1-3 128 0,3 1-128 0,1-2 0 0,3-1 0 16,1-3 0-16,1 0 0 16,2-1 0-16,1-4 0 0,0-2 0 15,2-2 0-15,-3-2-288 0,1 0-32 0,-1-3-16 0,7-6 0 16,-4 0-1328-16,-4 1-256 16,-2 0-48-16,-1 1-16 0,-4-2-320 0,1 1-80 0,-3-2-16 0,-1 2 0 15,0 2 736-15,-1 1 128 16,-2 1 48-16,0 2 0 0,-3 7 528 0,0 0 128 0,0 0 0 0,0 0 16 0,0 0 2064 15,0 0 416-15,0 0 64 0,0 0 32 0,-6 5 640 0,0 1 128 16,2 3 32-16,-1 1 0 0,0-1-880 0,0 1-160 16,1 1-48-16,2-3 0 0,1 0-720 0,0 0-160 15,0 0-16-15,1 0-16 0,1-1-400 0,-1-7-160 0,0 0 128 16,4 5-128-16,-4-5 0 0,0 0-256 0,6 0 48 0,2-3 0 31,0-2-1984-31,-2-2-400 0,1-6-80 0,0 1-9168 0,1-2-1856 16</inkml:trace>
  <inkml:trace contextRef="#ctx0" brushRef="#br1" timeOffset="51849.17">22764 8512 17503 0,'0'0'768'0,"-6"-2"176"0,-1 0-752 0,-1 1-192 15,1 1 0-15,-1 1 0 0,0 1 4400 0,8-2 848 0,-7 3 160 0,7-3 32 16,0 0-3920-16,0 0-800 16,0 0-144-16,0 0-48 0,0 0-704 0,6 7-144 15,-6-7-16-15,11 5-11024 16,-2 0-2208-16</inkml:trace>
  <inkml:trace contextRef="#ctx0" brushRef="#br1" timeOffset="52309.68">22893 8575 27647 0,'0'0'1216'0,"0"0"256"0,0 0-1168 0,0 0-304 0,-7 7 0 0,1 0 0 0,6-7 1920 0,-7 10 336 16,1 0 64-16,-2-2 16 0,0 0-1296 0,1 0-256 16,1 1-48-16,0 1-16 0,0 2-480 0,2-3-112 15,-1-1 0-15,1-1-128 0,0 2 0 0,0 0-256 16,1-1 32-16,0-1 0 15,1 1-288-15,1 1-64 16,2-4-16-16,1 1 0 0,2 1 192 0,1-3 32 0,1-2 16 0,5 1 0 0,-2-2 32 0,1-2 0 16,0-1 0-16,1-1 0 0,-2-3-64 0,3-1 0 15,-1 0 0-15,0 0 0 0,0-3 192 0,-1-1 16 16,-1 0 16-16,-1-3 0 0,0 1 160 0,-2 3-128 16,1-2 128-16,-2 1-128 0,-2 1 128 0,0 1 0 15,0-1 0-15,-2 2 0 0,-1 8 352 0,0 0 48 16,0 0 16-16,0 0 0 0,0 0 768 0,0 0 160 15,0 0 16-15,-9 6 16 0,1 1-336 0,4 2-64 0,1 1-16 16,1 4 0-16,-1 3-448 0,1 0-80 0,2 2-32 0,0 1 0 16,-1 2-96-16,0 1-32 0,0 2 0 0,0-2 0 15,1 1 48-15,-3-2 16 0,-1 1 0 0,-1-4 0 16,-1 1 48-16,-1-2 0 0,-1 0 0 0,1-1 0 16,0-2-128-16,-1 0 0 0,0 0-16 0,-1-5 0 15,2 1-240-15,-1-2 176 0,-1-2-176 0,0-3 160 0,0-2-160 16,2-2 128-16,2-1-128 0,-1-3 128 15,1-4-128-15,1-2 0 0,2-3 0 0,1-1 0 16,3-4-448-16,3-1-32 0,2 0 0 0,1-4 0 31,0-1-2080-31,4-3-400 0,2-6-96 0,2 1-14320 0</inkml:trace>
  <inkml:trace contextRef="#ctx0" brushRef="#br1" timeOffset="52860.9">23106 8426 20271 0,'0'0'1792'0,"0"0"-1424"0,0 0-368 0,0 0 0 0,0 0 3776 0,0 0 704 15,0 0 128-15,0 0 16 0,0 0-2512 0,0 0-512 0,2 7-112 0,1 0-16 16,0 1-528-16,0 1-112 16,0 1-32-16,0 1 0 0,-1 1-288 0,1 1-48 15,-1 1-16-15,-1 1 0 0,0 2-128 0,-1-1-48 16,0 1 0-16,0 0 0 0,-1 1-64 0,0-1-16 16,-1 0 0-16,0-1 0 0,-1-2-192 0,2-1 0 15,1-1 128-15,0-4-128 0,0-2 0 0,0-6 0 0,0 0 0 0,0 0 0 16,6 1 0-16,-1-3 0 15,1-3 0-15,1-2 0 0,2-4-256 0,2-2 48 0,1-1 16 0,3-5 0 16,1 0-64-16,0 2 0 16,3 0 0-16,-1 2 0 0,0 0-80 0,0 2-32 15,-1-1 0-15,-2 6 0 0,-2 0 240 0,-3 3 128 16,-3 3-160-16,0 2 160 0,-3 3 0 0,-1 2 256 16,-4 2-16-16,-1 1-16 0,1 2 288 0,-3 2 64 15,-2 3 16-15,0-2 0 0,2 2-256 0,-2 1-48 16,0-1-16-16,0 1 0 0,1 1-272 0,1-5 0 15,0 3 128-15,2-3-128 0,2-2 0 0,-1 0 0 16,1-2-176-16,2 0 176 16,-2-8-1424-16,7 3-176 0,0-4-48 0,1-3 0 0,0-3 128 0,1 0 32 15,3-3 0-15,0-1 0 16,1-4-1104-16,0 1-224 0,1 0-32 0,-1-2-16 0,-3 0 368 16,1 1 80-16,0-3 16 0,-1 1 0 15,-1 1 544-15,1 0 96 0,1 2 32 0,-3 5 0 0,1-1 1904 0,-3 2 384 0,2 0 80 0,-1 2 0 16,-3 3 1856-16,-4 3 384 0,0 0 64 0,0 0 0 15,0 0-688-15,0 0-144 0,2 5-16 0,-2 3-16 16,-1 0-480-16,0 2-112 0,-1 0-16 0,-1 1 0 0,0 2-528 0,-1 1-112 16,1-2-32-16,1 1 0 0,0 1-288 0,1 0-64 15,-1-1-16-15,1 0 0 0,1-1-272 0,0-1-160 16,1-2 192-16,0 0-192 0,0-1 0 0,0-1 0 16,-1-7 0-16,0 0 0 15,0 0-288-15,0 0-160 0,0 0-48 0,0 0 0 16,0 0-2000-16,3-7-384 0,-1-1-96 0</inkml:trace>
  <inkml:trace contextRef="#ctx0" brushRef="#br1" timeOffset="53203.54">23493 8627 12895 0,'0'0'576'0,"0"0"112"0,0 0-560 0,0 0-128 15,-6 1 0-15,6-1 0 0,0 0 4544 0,0 0 896 16,0 0 160-16,0 0 32 0,0 0-3328 0,0 0-688 16,0 0-128-16,2 6-16 0,2-1-688 0,1 2-128 0,1-2-16 0,1 0-16 15,2 0-304-15,0 0-48 0,1-1-16 0,2 1 0 16,1-1-256-16,1-1 160 15,2-1-160-15,1-1 128 0,-1-2-128 0,2 0 0 0,-2-1 0 0,3-1 0 16,-1-1 0-16,-1 0 0 0,-1 0 0 0,5-4 0 16,-4-1-304-16,0 1 16 0,-3-2 0 15,0 2 0-15,-2-1-64 0,-1-1-16 0,-2-1 0 0,1 1 0 16,-2 1-64 0,-2 0-16-16,-2 1 0 0,-1 2 0 0,-3 6 256 0,0 0 64 0,0 0 0 0,0 0 0 15,0 0 352-15,0 0 80 0,0 0 16 0,-9 3 0 0,-2 0 208 16,1 4 48-16,0 2 16 0,1 1 0 15,-1 2-256-15,1 0-48 0,1 1-16 0,3-1 0 0,2 0-272 0,1 0 0 16,3-1 0-16,0-2 0 0,3 0 0 0,3-2 0 16,2-2 0-16,3-1-144 15,0-3-352-15,-1-2-64 0,1-3-16 0,0-1 0 16,-1-2-1504-16,1 0-304 0,-1-2-64 0,2-2-7712 16,-1-1-1536-16</inkml:trace>
  <inkml:trace contextRef="#ctx0" brushRef="#br1" timeOffset="53525.78">24049 8530 24415 0,'10'-8'1088'0,"-4"4"208"0,0-1-1040 0,-6 5-256 0,4-5 0 0,-4 5 0 15,0 0 2336-15,0 0 416 0,0 0 64 16,0 0 32-16,0 0-736 0,-8 4-160 0,-1 1-32 0,2 1 0 16,-1 1-832-16,1 1-160 0,0 3-32 0,-1-1-16 15,2 0-384-15,3 3-80 0,-1-3-16 0,2 2 0 16,1 0-272-16,2 0-128 0,1 1 0 0,1 0 128 16,-1-1-128-16,1-3 0 0,1-1 0 0,1 0 0 15,-5-8 0-15,3 10-144 0,-3-10 144 0,0 0-160 16,0 0-128-16,0 0-32 0,0 0 0 0,0 0 0 0,0 0 0 0,0 0-16 15,0 0 0-15,-7-4 0 16,-1 1 80-16,-1-1 0 0,0 0 16 0,0 0 0 0,1 0-80 0,-1-1 0 16,-4 1-16-16,0 1 0 0,0 1 336 15,1 2 0-15,0 1 0 0,1 3 0 0,0 2 0 0,2 3 0 0,0 3 128 16,4-1-128-16,1-1 624 0,3 2 32 0,3 1 16 16,3 1 0-1,1-3-144-15,2 3-16 0,2 0-16 0,4-3 0 0,2 0-96 0,1-2-16 0,2-2 0 0,0-2 0 16,3 0-240-16,1-3-144 15,2-2 160-15,-1-1-160 0,0-3 0 0,-3-2-240 0,0-1 32 0,-2-2-13808 32,0-1-2768-32</inkml:trace>
  <inkml:trace contextRef="#ctx0" brushRef="#br1" timeOffset="54387.95">20583 9092 22111 0,'0'0'976'0,"0"0"208"0,0 0-944 0,0 0-240 0,0 0 0 0,0 0 0 16,-3 17 3072-16,3-12 576 0,1 2 128 0,0 3 0 0,0 5-1776 0,1-2-352 15,0 6-80-15,0-1-16 0,0-4-528 0,0 4-128 16,0-3 0-16,1 3-16 0,0 1-336 0,0-2-64 16,0 1-16-16,0-1 0 0,1 4-272 0,0-2-48 0,-1-2-16 0,-1-2 0 15,0-2-128-15,0-3 0 16,-1-2 0-16,0-2 0 15,-1-6-2080-15,0 0-288 0,0 0-64 0,0 0-15792 0</inkml:trace>
  <inkml:trace contextRef="#ctx0" brushRef="#br1" timeOffset="54862.4">20525 9283 21183 0,'0'0'944'0,"0"0"192"0,0 0-912 0,0 0-224 16,0 0 0-16,0 0 0 0,0 0 3728 0,0 0 704 0,0 0 144 15,0 0 32-15,4 4-2624 0,2 1-512 0,0-3-96 0,2 0-32 0,1-1-560 16,2 0-112-1,0-1-32-15,1 1 0 0,0-1-352 0,0 0-80 16,-3-1-16-16,2 1 0 0,0-2-192 0,0 0 0 0,1 0 128 0,1-3-128 0,-1 1-240 0,-1-2-80 16,0-2-32-16,4-4 0 31,-2 0-1952-31,-2 0-400 0,-2-1-80 0,0 0-16 16,-1 2 1360-16,-1-1 272 0,-2 1 48 0,-1 1 16 15,-2 1 448-15,0 2 80 0,-1-1 32 0,-1 2 0 0,-2 1 1424 0,1 0 272 0,1 5 64 0,0 0 16 16,0 0 352-16,0 0 64 0,0 0 16 0,0 0 0 15,-3 2-496-15,-1 2-80 16,1 3-32-16,0 0 0 0,1 4-416 0,1 1-96 0,0 3-16 0,1 1 0 16,-1 1-256-16,1 0-48 0,0-4-16 0,0 1 0 15,1 2-48-15,0-2-16 0,0 1 0 0,0 0 0 0,1-2 16 0,0 0 0 16,0-2 0-16,1 1 0 0,0-4 32 0,0 1 16 16,1-4 0-16,-4-5 0 0,0 0-80 0,7 0 0 15,1-3-128-15,0-2 192 0,0-2-32 0,0-2-16 16,1-2 0-16,1-1 0 0,-1 1-144 0,0 1 0 15,-1-1 144-15,1-1-144 0,0 1 0 0,-1 2 0 16,-1 0 0-16,0 0 128 0,-2 4-128 0,0 0 0 16,-1 2 0-16,0 1 0 0,-4 2 160 0,0 0-32 15,3 4-128-15,0 2 192 0,-1 0 0 0,0 3-16 16,-1 0 0-16,0 0 0 0,0 0-176 0,0 0 128 16,0 0-128-16,0-2 128 0,2 2-128 0,-1-1-192 0,0 0 32 15,1-3 16 1,0-1-1632-16,-3-4-320 0,6 1-64 0,1-2-11088 0,1-1-2208 0</inkml:trace>
  <inkml:trace contextRef="#ctx0" brushRef="#br1" timeOffset="55354.05">21103 9197 27983 0,'0'0'1232'0,"0"0"272"0,0 0-1200 0,0 0-304 16,0 0 0-16,0 0 0 0,0 0 1648 0,1 6 272 16,-2 2 48-16,2 0 16 0,-1 1-656 0,0 1-128 0,0-2-32 0,0 3 0 0,0 1-528 0,-1 0-96 15,1-1-32-15,0 0 0 0,0-1-32 16,1 0-16 0,0-2 0-16,0 0 0 0,0 0-144 0,0-3-16 0,-1-5-16 0,3 5 0 0,-3-5-112 0,0 0-32 15,0 0 0-15,0 0 0 0,0 0 112 0,6-2 0 16,0-1 16-16,0-2 0 0,-2-2 160 0,1 0 16 15,0 1 16-15,0-1 0 16,-1-1-64-16,2-2-16 0,0 0 0 0,2-2 0 16,-1-1-208-16,0-1-48 15,-1 2-128-15,-1 1 192 0,1 0-192 0,1 1 0 0,-1 1 0 16,1 1 0-16,-1 1 0 0,0 2 0 0,-1 0 0 0,-1 3 0 16,0-2-784-1,-4 4-160-15,0 0-16 0,0 0-16 0,5 2-1600 0,-5-2-320 16,6 2-64-16</inkml:trace>
  <inkml:trace contextRef="#ctx0" brushRef="#br1" timeOffset="55645.91">21318 9258 15663 0,'3'9'1392'0,"-3"-9"-1120"0,2 5-272 0,1 0 0 15,-1-1 3552-15,0 0 656 0,2-2 128 0,1-1 16 16,0 1-2112-16,1 0-416 0,1-1-96 0,1 0 0 0,-1-1-880 0,0 0-160 16,1 0-48-16,0-1 0 0,0 0-416 0,0-1-96 0,0-1 0 0,0 1-128 15,0-2 128-15,-1-1-128 0,0-2 0 0,-1-1 0 16,-1 2 0-16,-1-2 0 15,0 1 0-15,-1-3 0 0,-2 1-192 0,-2 1 16 0,-2 1 0 0,0 1 0 16,-1 4 176-16,0 0 0 16,-1 0 0-16,0 2 128 0,-2 2 144 0,-1 0 48 15,-1 1 0-15,1 2 0 0,-1 1 128 0,1 2 48 16,-1 1 0-16,1 2 0 0,0-1-48 0,3 2 0 16,0 1 0-16,1-1 0 0,1 3-192 0,1-1-64 0,2-2 0 15,2-1 0-15,3 0-192 0,1-1 0 16,0-2 0-16,3-2 0 0,3 0 0 0,-1-2 0 0,0-1-192 0,1-1 192 31,1-2-1792-31,1-1-240 0,0-2-48 0,0 0-9888 0,2-2-1968 0</inkml:trace>
  <inkml:trace contextRef="#ctx0" brushRef="#br1" timeOffset="55952.78">21695 9158 14735 0,'-6'0'1312'0,"-1"0"-1056"0,-1-1-256 0,-2 1 0 16,-1 0 5664-16,-1 1 1072 0,0 1 224 0,-1 1 32 15,0 0-4368-15,1 1-896 0,1 0-160 0,2 0-32 16,4-1-880-16,0 0-160 0,2 0-48 0,3-3 0 16,1 5-448-16,2 0 0 0,1-1 0 0,2 1 0 15,4 1 0-15,0 0 0 0,3-1 0 0,0 1 0 16,-2-1-128-16,0 0 128 0,0 0 0 0,0 1 0 0,1 1-128 0,-3 1 128 16,0-2 0-16,-1 1 0 0,-2 3 0 0,-2 0 0 15,-1 0 0-15,-3 0 0 0,-3-1 0 0,-2-1 0 16,-1 1 0-16,0 0 0 0,-3 0 240 0,1-1-48 15,-2-2-16-15,0 0 0 0,-1-3-48 0,2-1-128 16,0-1 192-16,1-2-64 0,1-2-128 0,0-2-256 16,2 0 64-16,2-3 16 15,2-1-1776-15,1-1-352 0,1-2-80 0,1 2-10160 16,2-4-2048-16</inkml:trace>
  <inkml:trace contextRef="#ctx0" brushRef="#br1" timeOffset="56324.4">21793 9018 19343 0,'0'0'1728'0,"0"0"-1392"0,0 0-336 0,-2 5 0 16,2-5 3184-16,-1 8 560 0,1 1 112 0,0 2 32 16,0 1-1840-16,2 1-384 15,0-1-64-15,1 4 0 0,0 1-704 0,1 3-144 0,0 0-32 0,0 2 0 16,-2-2-144-16,1 0-16 16,0-1-16-16,1-1 0 0,-2 0 64 0,0-2 16 0,0 0 0 0,0-3 0 0,-1-1 16 15,0 0 16-15,0-2 0 0,1-1 0 0,0-2-320 0,-2-7-64 31,0 0-16-31,0 0 0 0,0 0-80 0,0 0-32 0,5-3 0 0,0-3 0 0,0-3-16 0,0-1-128 16,2-2 192-16,0 1-64 0,-1-1-128 0,2-1 0 16,2-1 0-16,-1 0 128 0,0 0-128 0,0 2 0 15,-1 2 0-15,1 1 0 0,-1 1-144 16,0 1 144-16,-2 1 0 0,0 3 0 16,0 3 0-16,-6 0 0 0,0 0 0 0,4 5 0 0,-1 2 0 0,-1 1 0 15,-2 0 0-15,-1 0 0 0,-2 0 192 0,0 3-64 16,0 2-128-16,-1-1 192 0,0 0-64 15,0 1 0-15,0 0-128 0,1-1 192 0,1 1-192 0,0-1 0 16,0-1 0-16,1-3 0 0,1 0-144 0,1-2-80 16,-1-6-16-16,0 0 0 15,0 0-1728-15,7 0-336 0,1-2-80 0,2-2-16 16,1-2 96-16,-1 0 0 0,1-4 16 0,2 2-8608 16,1-2-1728-16</inkml:trace>
  <inkml:trace contextRef="#ctx0" brushRef="#br1" timeOffset="56644.02">22248 9210 10127 0,'0'0'896'0,"0"0"-704"16,0 0-192-16,0 0 0 0,0 0 4224 0,0 0 832 0,0 0 144 0,0 0 48 16,-3 6-2176-16,0 1-448 0,0 0-64 0,-2 1-32 15,-1 0-896-15,1 1-176 0,0-2-48 0,0 2 0 16,0 0-704-16,0 0-128 0,-1 1-48 0,1 1 0 16,1-1-224-16,2 0-48 0,0 0-16 0,1 3 0 0,2-2-240 0,1-1 0 15,1 0 0 1,3-3 0-16,-1 0 0 0,2-2 0 0,0-1 0 0,1-3 0 0,0 0 0 0,1-1-160 15,0-2 160-15,-1-1-128 16,1-2-48-16,0-1 0 0,-1-2 0 16,1 0 0-16,-1 1-16 0,0-2 0 0,-1 1 0 0,0-1 0 15,-2 0-16-15,0 1-16 0,-3-1 0 0,-1 1 0 16,-1-2 224-16,-1 2 0 0,-2-1 0 0,-1 0-144 0,-1 1 144 16,-1 2 256-16,-1 1-64 0,0 0-16 15,1 1 144-15,-1 2 48 0,1 1 0 0,0 1 0 0,1 0-208 16,5 0-32-16,0 0-128 0,0 0 192 0,0 0-336 0,0 0-80 0,0 0-16 0,0 0 0 31,0 0-2160-31,0 0-432 0,6-1-96 0,1 0-16 0</inkml:trace>
  <inkml:trace contextRef="#ctx0" brushRef="#br1" timeOffset="56855.21">22523 9056 30239 0,'9'-11'1344'0,"-5"7"256"0,0 1-1280 0,-4 3-320 15,0 0 0-15,0 0 0 0,0 0 2800 0,0 0 480 16,0 0 112-16,0 0 0 0,-5 7-1392 0,1 2-272 16,-2 1-64-16,0 2-16 0,1 3-1088 0,0 3-224 15,1-2-32-15,-1 5-16 0,0-1-288 0,1 2 128 16,0-1-128-16,1 0 0 0,0-2 0 0,1 0 0 0,1-2 0 0,1-3 0 31,1 0-512-31,2-2-128 0,1-2 0 0,1-1-16 16,1-1-2272-16,1-4-448 0,1-1-80 0</inkml:trace>
  <inkml:trace contextRef="#ctx0" brushRef="#br1" timeOffset="57202.64">22764 9168 32655 0,'-5'10'1440'0,"3"-5"304"0,2 3-1392 0,0 1-352 0,0 1 0 0,-1 1 0 0,0 1 1248 0,0-2 176 16,1 2 48-16,-1 1 0 0,2-2-832 0,-1-2-144 15,0 1-48-15,1-1 0 0,0-1-448 0,1-1 0 16,1 0 0-16,0-2 0 0,-3-5-144 0,0 0 144 16,0 0-208-16,0 0 80 0,0 0-144 0,0 0-32 15,0 0 0-15,0 0 0 0,0 0 304 0,-5-1 0 16,-3-1 0-16,-1 1 0 0,0-2 240 0,-1 1 48 16,-2-1 16-16,0 1 0 0,0 2 736 0,-2 0 160 15,-1 0 16-15,1 2 16 0,1 1 128 0,0 1 32 16,1 0 0-16,5 2 0 0,0 0-496 0,2 1-112 15,2 0-16-15,2 1 0 0,2-1-416 0,3 3-96 16,0-3 0-16,1 2-16 0,2-1-32 0,0-1 0 0,5-1 0 0,1 0 0 16,0-2-208-16,4-1 144 15,1-2-144-15,-1-2 128 0,3-1-128 0,0-1-144 0,1-4 144 0,-1 2-208 32,0-2-1536-32,-2 0-304 0,-4-1-64 0</inkml:trace>
  <inkml:trace contextRef="#ctx0" brushRef="#br1" timeOffset="62805.05">19871 11940 11967 0,'0'0'1072'0,"0"0"-864"16,0 0-208-16,0 0 0 0,0 0 2624 0,0 0 496 16,0 0 80-16,0 0 32 0,0 0-1488 0,0 0-288 15,0 0-64-15,0 0-16 0,0 0-64 0,0 0-16 16,0 0 0-16,0 0 0 0,0 0-48 0,3 9-16 15,-2-3 0-15,1 2 0 0,1 1-528 0,0 2-96 16,0-1-32-16,0 1 0 0,1 1-224 0,0-1-48 16,1 0-16-16,1-1 0 0,1-1-288 0,-2-3 160 0,2 0-160 0,0-1 128 15,1 0-128-15,0-2 0 0,-1 1 0 0,0-1 0 16,0-2 0-16,1 0 0 16,-3 0 0-16,0 0 0 0,0-2 0 0,0 0 0 0,-1 0 0 0,-4 1 0 15,0 0 0-15,0 0 0 0,4-1 128 0,-4 1-128 16,0 0 0-16,0 0 0 15,0 0 0-15,0 0 0 0,3 3 0 0,-3-3 0 0,5 3 0 16,-2 1 0-16,0 0 0 0,0-1 0 0,1 0 0 0,0 0 0 16,2 1 0-16,1-1-144 0,2-2 144 0,0 0 0 0,0-1-160 0,1-1 160 15,1-2-128-15,-1-1 128 0,1-1 0 16,0 1 0-16,1-2 0 0,-1-1-128 0,0 0 128 0,-1-2 192 16,-1 2-32-16,-2 0-16 0,0 0 208 15,-2 1 32-15,-1 0 16 0,0-2 0 16,0-1-32-16,-1 0-16 0,-1-1 0 0,0 1 0 0,0-1-208 0,0-4-144 15,-2 1 192-15,1 0-192 0,0 0 128 0,0 4-128 16,0-3 0-16,0 1 0 0,0 0 0 0,0 3-144 16,0-2 16-16,-1 2 0 15,1 2-1584-15,1 0-304 0,-1 1-64 16</inkml:trace>
  <inkml:trace contextRef="#ctx0" brushRef="#br1" timeOffset="63306.99">20368 11957 14735 0,'-2'5'1312'0,"-1"0"-1056"15,0-1-256-15,0 1 0 0,1 1 4848 0,1 0 912 16,1-6 176-16,2 6 32 16,1 0-3904-16,0-1-784 0,1-2-144 0,2 0-48 0,1-1-736 0,0 0-160 15,0-1-16-15,1-1-16 0,0-3-160 0,1 0 0 16,0-1 0-16,1-1 0 0,-1-2 0 0,-1 0 0 15,0 0 0-15,0 0-176 0,-2 1-80 0,-2-1 0 16,-1-1-16-16,0 1 0 0,-3 0 144 0,-2 1 128 16,-2 0-192-16,-1 1 192 0,-2 1 0 0,0 2 0 0,-1 2 0 0,1 1 0 15,-2 2 400-15,0 2 48 16,0 0 0-16,0 3 0 0,0 0 128 0,0 2 16 16,-1 0 16-16,2 0 0 0,1 2-144 0,1 0-16 0,3-1-16 15,1 0 0-15,1 1-192 0,2-1-48 16,2 0 0-16,1-1 0 0,3 1-192 0,1 0 0 15,0 1 0-15,1-2 0 0,0-1 0 0,2 0 0 16,1-1 0-16,1-1 0 0,1-2-144 0,1-2-32 0,0 0 0 0,-1-2 0 31,1-1-1616-31,-1-2-320 0,-2-2-64 0,1 0-9760 16,-1-1-1952-16</inkml:trace>
  <inkml:trace contextRef="#ctx0" brushRef="#br1" timeOffset="63475.68">20643 11915 11055 0,'0'0'480'0,"0"0"112"0,0 0-464 0,-4 5-128 0,0 1 0 0,0 0 0 16,1-1 6112-16,0 2 1200 0,0 1 240 0,1 1 64 16,-1 0-4944-16,1 0-992 0,0 1-192 0,1 0-32 15,0-2-928-15,1 0-176 0,0-1-32 0,0 1-16 16,1 0-304-16,0-3 0 0,-1-5 0 0,0 0 0 31,0 0-1168-31,0 0-192 0,0 0-48 0,5-1 0 0,0-2-1856 16,0-4-384-16</inkml:trace>
  <inkml:trace contextRef="#ctx0" brushRef="#br1" timeOffset="63603.38">20678 11813 17503 0,'0'0'768'0,"0"0"176"0,0 0-752 0,-4 3-192 15,-1 2 0-15,1 0 0 0,-2-1 4000 0,2 1 768 16,2 0 160-16,0 1 16 0,0 1-3824 0,1 0-768 16,2-1-160-16,1 1-16 15,0 1-2096-15,1-1-432 0</inkml:trace>
  <inkml:trace contextRef="#ctx0" brushRef="#br1" timeOffset="63941.86">20789 12026 21183 0,'0'0'1888'0,"-4"4"-1504"16,-1 0-384-16,0 0 0 0,0-1 2752 0,0 0 464 0,1 0 112 0,0 0 0 16,2 0-2016-16,2-3-416 15,0 0-64-15,0 0-32 0,0 0-608 0,0 0-192 0,1-5 128 0,2 0-128 16,1-1-400-16,1-2-144 15,1-2-32-15,0-2 0 16,0 0-448-16,0 0-80 0,1 0-32 0,-3 2 0 0,-1 0 544 0,-1 2 96 0,-1 2 32 0,-1 6 0 0,0 0 1152 0,0 0 224 16,0 0 48-16,0 0 16 0,0 0 800 0,-4 7 144 15,-1 3 48-15,3 2 0 16,-1 1-672-16,0 3-128 0,1 2-16 0,1 0-16 0,1 1-528 0,1 1-96 16,0 1-32-16,1 1 0 0,0 2-224 15,1 0-32-15,-2 2-16 0,0-1 0 0,0 1-16 16,0 0 0-16,0-2 0 0,-1 1 0 0,0-5-48 15,0 1-16-15,-1-3 0 0,0-4 0 0,0 0-128 16,-1-4 128-16,-1-1-128 0,0-1 128 0,-1-3-128 0,0-3 0 16,4-2 0-16,-5-2 0 15,1-3-352-15,0-3-160 0,0-3-16 0,1-4-16 16,1-3-2208-16,0-2-448 0,1-3-96 0</inkml:trace>
  <inkml:trace contextRef="#ctx0" brushRef="#br1" timeOffset="64309.8">20886 11810 32479 0,'0'0'1440'0,"0"0"288"0,0 0-1376 0,0 0-352 0,2 6 0 0,-1 1 0 15,2 1 1920-15,0 1 304 0,0 2 64 0,0 2 16 0,2 1-1072 16,-1 1-208-16,0 2-32 0,1-1-16 0,-1 0-528 0,0-2-96 16,0 0-32-16,0-1 0 15,0 1-160-15,1-2-32 16,-1 0-128-16,0 1 192 0,1 0-192 0,-2-3 0 0,0-1 0 0,0 0 0 0,0-2 0 0,0 0 0 15,-3-7 0 1,0 0 0-16,4 1 0 0,2-2 0 0,-2-4 0 0,0-3 0 16,1-1 0-16,0-1-160 0,0-4 160 0,1 0-128 15,0-3 128-15,-2 2 0 0,2-2-144 0,0 2 144 16,-1-2-160-16,1 2 160 0,-1 2-208 16,0 3 80-16,0 0 128 0,-2 3 0 0,-1 3 0 0,-2 4 0 15,0 0 0-15,0 0 176 0,4 5-16 0,-1 2 0 0,-2 2 96 0,0 2 0 16,0 1 16-16,-1 1 0 0,0 1-128 0,1-4-16 15,0-1-128-15,0 1 192 16,0 0-192-16,1 0 0 0,-2-2 0 0,2 0 0 16,0-1-1328-16,1-1-144 0,0-2-48 0,-3-4 0 15,0 0-1504-15,7 0-304 0,0-4-64 0,-2-2-11520 16</inkml:trace>
  <inkml:trace contextRef="#ctx0" brushRef="#br1" timeOffset="64475.36">21241 11779 30063 0,'0'0'1328'0,"0"0"272"0,0 0-1280 0,0 0-320 0,0 0 0 0,0 0 0 15,0 7 2320-15,0 0 400 16,-1 2 80-16,-1 3 16 0,0 3-1344 0,0 1-272 16,-1 3-48-16,1 1-16 0,0 1-608 0,1 0-112 15,1-2-32-15,-1 1 0 0,1-4-256 0,0 1-128 16,0-3 0-16,0-2 128 0,0 0-368 0,0-1-80 16,0-1 0-16,0-5-16 15,0 1-2240-15,0-6-448 0,0 0-96 0,0 0-13584 0</inkml:trace>
  <inkml:trace contextRef="#ctx0" brushRef="#br1" timeOffset="64806.35">21196 12003 19343 0,'0'0'1728'0,"0"0"-1392"0,0 0-336 0,0 0 0 16,0 0 3312-16,0 5 592 0,0-5 112 0,2 7 16 15,1-3-1808-15,1-1-368 0,2 1-80 0,1-1-16 16,1 0-928-16,2-1-176 0,1-2-32 0,2 0-16 16,0-1-464-16,1-1-144 0,1 0 0 0,1-2 0 15,-1 0 0-15,1-1 0 0,0-1 0 0,-3-1 0 31,0-1-560-31,-1 0-16 0,-1-1 0 0,-1 2 0 16,-2-1 128-16,-1 0 32 0,-1 0 0 0,0 0 0 0,-3 1 416 0,-1 0 0 0,-2 0 0 0,0 0 0 0,-1-1 0 0,0 1 128 16,-2 1 0-16,-1 1 0 0,0 3 320 15,-1-2 80-15,0 3 16 0,-1 2 0 0,0 3 368 0,0-1 80 16,-2 5 16-16,1 3 0 0,1 1-176 0,-1 3-16 16,0 0-16-16,2 3 0 0,2-2-352 0,0 2-80 15,0-1-16-15,3-1 0 0,1 1-352 0,2-2 144 16,0 0-144-16,2-1 0 0,2-1 0 0,1-3 0 15,2-2 0-15,0-2-144 16,0-2-944-16,1-4-192 0,1-3-48 0,0-3 0 16,-2-3-784-16,3-1-176 0,0-1-16 0,-2-3-9360 15,2-3-1872-15</inkml:trace>
  <inkml:trace contextRef="#ctx0" brushRef="#br1" timeOffset="65130.17">21680 11743 14735 0,'0'0'1312'0,"0"0"-1056"0,0 0-256 16,0 0 0-16,0 0 3824 0,1 6 704 0,-1-6 144 15,1 7 16-15,-1 1-2320 0,1 1-448 0,0 1-112 0,0 2-16 0,0 1-784 16,0 2-176-16,0 2-16 0,0 0-16 16,0 1-240-16,1-1-48 0,0 1-16 0,3-2 0 15,0-2-224-15,0 0-32 0,0-2-16 0,2-3 0 16,-2-1-224-16,1-1 0 0,-1 0 128 0,0-3-128 0,0-2 0 0,1-1 0 16,-1-2 0-16,-5 1 0 0,4-4 0 0,-1-1-256 15,0-2 48-15,-3-1 16 31,0 0-304-31,0-2-48 0,0 0-16 0,-2 1 0 0,-3-1 0 0,0 3 0 0,-2 0 0 0,-1 2 0 0,-3 3 560 0,0 2 0 16,-1 3 0-16,-1 3 144 0,-1 1 640 0,0 4 128 16,0 2 32-16,2 1 0 0,0-2 128 0,2 3 16 15,0-2 16-15,3-1 0 0,3 0-224 0,2-1-48 16,1-1-16-16,3 0 0 0,3-1-416 0,1-1-80 16,2-1 0-16,2-2-16 0,1-2-176 0,3-1-128 0,2-2 144 15,0-1-144-15,2-2 0 0,0-2 0 16,-1-3 0-16,2-1 0 15,0 0-1536-15,-1-2-256 0,0-2-64 0</inkml:trace>
  <inkml:trace contextRef="#ctx0" brushRef="#br1" timeOffset="65806.13">22284 11968 28671 0,'0'0'1280'0,"1"5"256"0,0 1-1232 0,-1-6-304 0,0 0 0 16,7 2 0-16,-1 0 1408 0,1-1 240 0,1 0 32 0,-2 1 16 15,0 1-640-15,0-1-128 0,2-6-32 0,-1 1 0 16,1 1-576-16,1-2-128 0,0-1-32 0,1-1 0 16,-1-2-160-16,0-1 0 0,-1 0 144 0,-1-1-144 15,0 3 128-15,-2-1-128 0,-4-1 128 0,1 1-128 16,-3 0 160-16,-1 2-32 0,-3 1-128 0,-1 0 192 15,-2 2 128-15,-1 0 0 0,-2 2 16 0,1 1 0 16,-1 2 336-16,-1 1 64 0,-1 1 16 0,1 1 0 16,-2 2 96-16,2 3 32 0,2 0 0 0,0 1 0 15,1 2-224-15,1 0-32 0,1 0-16 0,2-2 0 16,2 5-288-16,0-1-48 0,2-2-16 0,1-1 0 0,1 4-256 0,1-1 160 16,1-3-160-16,3-1 128 0,2-3-128 15,1 0 0-15,0-1 0 0,2-2 0 16,3-3 0-16,1-4-176 0,1-1 48 0,1-1 0 15,3-3-464-15,-2-2-96 0,0-2-16 0,-1-2 0 16,1 0-1536-16,-2-1-304 16,-2-1-64-16,1 1-16 0,-2 0-384 0,-3-1-64 15,-2 3-32-15,-1-1-6112 0,-2 3-1216 0</inkml:trace>
  <inkml:trace contextRef="#ctx0" brushRef="#br1" timeOffset="66069.31">22539 11876 21887 0,'0'0'960'0,"0"0"208"16,0 0-928-16,0 0-240 0,0 0 0 0,0 0 0 15,0 0 2256-15,0 0 416 0,-6 2 80 0,6-2 0 0,-4 5-1344 0,1 2-256 16,2 1-64-16,0 1-16 0,0 1-128 0,0 0-32 15,2 2 0-15,-1 0 0 0,1 2-128 0,0-3-16 16,-1 2-16-16,1 0 0 0,1 0-32 0,0-2 0 16,-2 0 0-16,1-1 0 0,1 0-208 0,0-4-64 0,-1 0 0 15,-1-6 0-15,0 5 0 0,0-5-16 16,0 0 0-16,0 0 0 0,0 0-112 0,0 0-32 0,4-3 0 0,0-1 0 16,0-1 32-16,0-2 16 0,-1-5 0 0,0 0 0 15,0 0-80-15,1 1-32 0,0 0 0 0,0-2 0 0,0 1-96 0,-1 1-128 16,0-1 176-16,1 0-176 15,0 2 0-15,0 0 0 0,0 1 0 0,0 1 0 16,-1 1 0-16,2 2-304 0,0 0 48 16,0 3 0-16,-5 2-1168 15,6-1-240-15,-6 1-32 0,7 3-16 16,-1-3-1104-16,0 3-208 0,-1 0-48 0,-5-3-13312 0</inkml:trace>
  <inkml:trace contextRef="#ctx0" brushRef="#br1" timeOffset="66370.92">22711 11897 18431 0,'0'0'816'15,"0"0"160"-15,0 0-784 0,0 0-192 0,-4 1 0 0,0 1 0 0,4-2 3792 0,-3 2 720 16,3-2 144-16,-3 4 16 0,3-4-3040 0,-2 6-608 0,1 2-128 0,0-1-32 16,0 3-176-16,1 0-48 0,0 3 0 0,0-2 0 15,0 1-80-15,1 2-32 16,0-2 0-16,0 0 0 16,0 0-32-16,1-2-16 0,0-1 0 0,0-3 0 0,-1-1-48 0,-1-5-16 15,0 0 0-15,0 0 0 16,0 0-192-16,0 0-32 0,0 0-16 0,0 0 0 0,6-5 144 0,-1-1 48 15,-1-3 0-15,0 0 0 0,-1-1-16 0,-1 1 0 16,0-4 0-16,0 3 0 0,0-2-96 0,1 2 0 16,-1 0-16-16,1-2 0 0,1 2-80 0,-1 0-16 15,1 1 0-15,1 0 0 0,0-1-144 0,1 2 0 0,0 1 0 16,1 2 0-16,0-1 0 0,0 1-256 0,1 1 64 0,0 1 16 31,0 0-416-31,0 1-96 0,-1 1-16 0,1 0 0 16,0 0-1728-16,0 1-368 0,0 0-64 0,-2 1-15264 0</inkml:trace>
  <inkml:trace contextRef="#ctx0" brushRef="#br1" timeOffset="66611.59">23020 12062 28559 0,'0'0'2544'0,"0"0"-2032"0,0 0-512 0,0 0 0 0,0 0 3968 16,0 0 704-16,0 0 144 0,0 0 32 0,0 0-3104 0,0 0-608 16,0-5-128-16,0 0-32 0,0 5-720 0,0-5-256 15,0 5 144-15,2-5-144 16,-2 5-2096-16,4-4-496 0,0 0-96 0</inkml:trace>
  <inkml:trace contextRef="#ctx0" brushRef="#br1" timeOffset="67059.6">23060 11813 17503 0,'0'0'1552'0,"-4"0"-1232"0,-2-2-320 0,0 1 0 16,-2 1 5008-16,0 1 944 0,0 1 192 0,0-1 48 0,1 0-2944 0,1 2-592 15,-1 0-112-15,1 0-32 0,6-3-1120 0,0 0-240 16,0 0-32-16,0 0-16 0,0 0-768 0,0 0-144 0,0 0-48 0,0 0 0 31,0 0-640-31,0 0-128 0,0 0-16 0,0 0-14784 16,7 2-2944-16</inkml:trace>
  <inkml:trace contextRef="#ctx0" brushRef="#br1" timeOffset="70537.61">23901 11414 9215 0,'0'0'400'0,"0"0"96"0,0 0-496 0,0 0 0 16,0 0 0-16,0 0 0 0,4 0 4912 0,-5-6 880 0,0 1 176 0,1 5 48 15,0 0-3552-15,-2-3-704 0,-1 0-144 0,3 3-16 0,-4-2-320 16,4 2-64 0,-6 0-16-16,-1 2 0 0,-1 1-160 0,-2 3-16 15,-1 1-16-15,0 3 0 0,0 2-176 0,-3 0-48 0,0 2 0 0,2 3 0 0,-1 2-144 0,1 0-16 16,1 1-16-16,1 1 0 0,1 1-144 16,1-2-16-16,1-1-16 0,2-2 0 0,2-3-64 15,2 0-16-15,2-1 0 0,2-1 0 16,1-1-208-16,2-3-144 0,3 0 192 0,1-1-192 0,0-1 160 15,2-2-160-15,1-2 128 0,1-2-128 16,0 0 0-16,1-3 0 0,-1-1 0 0,-2-1 0 16,0-1 0-16,-1 0 0 0,0 1 0 0,-1-1 0 15,-2 1-224-15,-2-3 80 0,-1 0 16 0,-1 1 0 16,-3-1 128-16,-1 1-128 0,-3 0 128 0,-1 0-128 16,-2 0 128-16,-2 1 0 0,-2 1 0 0,-1 0 128 0,-3 3 0 0,-1-3 16 15,1 1 0-15,-2 1 0 0,-1 1 48 0,1 1 0 16,-2-1 0-16,3 1 0 0,5 0-192 0,-2 1-176 15,1 0 48-15,2 2 0 16,3 0-816-16,0 1-144 0,1 1-48 0,2 1 0 16,1 0-1744-16,2-5-368 0,-1 11-64 0,1-11-16 0</inkml:trace>
  <inkml:trace contextRef="#ctx0" brushRef="#br1" timeOffset="70981.39">23457 11903 12895 0,'0'0'576'0,"0"0"112"0,0 0-560 0,6 0-128 0,2 2 0 15,1-2 0-15,1 0 6224 0,3-2 1216 0,4 2 240 16,2 0 64-16,3 0-4672 0,2 0-944 0,3 0-176 15,1 0-32-15,2 0-768 0,1 0-128 0,-2 2-48 0,-1-2 0 16,1 1-512-16,-1 0-96 0,-3 2-32 0,0-2 0 16,-2 1-208-16,1 1-128 15,-2 0 160-15,1 0-160 0,-1 0 0 0,1-1 0 0,-2 0 0 16,2 1 0 0,-1-2-304-16,0 0-96 0,-2-1-32 0,1 1 0 15,-4-1-976-15,-1-1-192 0,-2-1-32 0,-2 0-16 16,-3 0-1024-16,-1 1-208 0,-2-2-32 0</inkml:trace>
  <inkml:trace contextRef="#ctx0" brushRef="#br1" timeOffset="71516.78">23395 12132 11967 0,'0'0'1072'0,"0"0"-864"15,0 0-208-15,0 0 0 0,0 0 3312 0,0 0 608 0,5 3 128 0,-1 1 32 16,-4-4-1408-16,3 5-288 16,0 1-48-16,-1 1-16 0,0 2-432 0,-1 1-96 0,-1 2 0 0,0 0-16 15,-1 3-560-15,-1 1-128 0,0-3 0 0,0 3-16 16,0 1-432-16,0 0-96 16,-1 0-16-16,1-1 0 0,0 2-208 0,0-3-64 0,-1-2 0 15,1 0 0-15,0-2-256 0,0-2 128 0,0-2-128 0,0 0 0 0,0-2 0 0,2-5-176 16,0 0 0-16,0 0 0 15,0 0-1552-15,0 0-304 0,5-4-64 0,0-1-10752 16,0-1-2144-16</inkml:trace>
  <inkml:trace contextRef="#ctx0" brushRef="#br1" timeOffset="71881.95">23617 12194 6447 0,'0'0'272'0,"0"0"80"0,-4 4-352 0,-1-2 0 0,0 1 0 0,0 1 0 16,0 1 5712-16,0 1 1072 16,2 0 224-16,-1 2 32 0,0-1-4672 0,0 2-960 15,1 1-176-15,-1 0-32 0,0 1-368 0,1 0-80 16,2 0-16-16,0 1 0 0,0-1 176 0,2-1 48 16,0 1 0-16,3 0 0 0,-1-2-160 0,0-1-32 0,0 1 0 15,0-3 0-15,3 0-368 0,1-2-80 16,1-2 0-16,2-1-16 0,1-2 0 0,0-2 0 0,2-1 0 15,1-1 0-15,-1-1-304 0,3-3 128 16,-1 1-128-16,-1-2 0 0,0 0 160 0,0 0-160 0,-1-1 128 0,-3 3-128 16,-4-2 0-16,-1 0 0 0,1 1 0 0,-3 1 0 0,-3-2 0 0,-4 0 0 15,-4 0 128-15,-1 0-128 16,-1 2 144-16,-1-1-144 0,-4 0 160 0,-1 1-160 0,2 1 144 0,-2 1-144 16,0 0 128-16,1 1-128 15,1 1 0-15,2 1 0 0,2 0 128 0,0 1-128 16,2 2-208-16,0 0-80 0,2 2-16 0,0-1 0 15,6-1-2000-15,0 0-384 16,0 0-96-16</inkml:trace>
  <inkml:trace contextRef="#ctx0" brushRef="#br1" timeOffset="72199.95">23955 12144 19343 0,'0'0'1728'0,"0"0"-1392"15,-3 4-336-15,1 2 0 0,-1 1 4128 0,-1 3 752 0,0-1 160 0,0 3 16 16,-1 0-2576-16,1 2-528 0,0 1-96 15,-2 5-32-15,0-1-752 0,0-1-160 16,1-2-16-16,2 1-16 0,0-2-448 0,3-5-96 0,-1-1-16 0,0 4 0 16,1-1-320-16,1-4 0 0,-1-8 0 0,2 8 0 15,-2-8-992 1,0 0-272-16,0 0-48 0,0 0-16 0,9-1-1696 0,-1-2-352 16</inkml:trace>
  <inkml:trace contextRef="#ctx0" brushRef="#br1" timeOffset="72755.73">24240 12163 14735 0,'0'0'1312'0,"0"0"-1056"0,-6-2-256 0,0-2 0 0,-1 2 3920 0,0 0 736 0,-2 1 144 0,-2 1 16 0,-1 0-2144 0,-2 1-432 16,-2 0-96-16,3 1-16 0,-1 1-464 0,1 1-112 16,1 1-16-16,1 1 0 0,1 0-448 0,4-1-80 15,4 0-32-15,-1 3 0 0,1-1-400 0,3-1-96 16,1 0-16-16,2 3 0 0,2-3-336 0,2 1-128 16,1 2 0-16,1 1 0 0,4-2 0 0,0 1 0 15,0 1 0-15,0-1 0 0,0 2 0 0,-1 0 0 16,-1-1 0-16,4 5 0 0,-4-1-192 0,-4-1-16 0,-1 1-16 0,-2-2 0 0,-3-1 48 15,-1-2 16-15,-4 0 0 16,-1 0 0-16,-3-2 160 0,-1-1 0 0,-3-1 0 0,-1-1-128 0,-1-2 128 0,-1 1 0 16,-4-1 0-16,0-2 128 15,-1-1-128-15,1 0 0 0,1-2 128 0,1-1-128 16,3-1 176-16,3 0-48 0,1-3 0 0,3 1 0 16,2-2 0-16,2 2 0 15,1-2 0-15,3-1 0 0,1 0-128 0,3 1 0 0,1 0 0 0,3 0 128 16,2-1-128-16,4 0 0 0,2 0 0 0,-4 4 128 15,2-3-128-15,-1 1 0 0,0 0 0 0,0 0 0 16,-1 1 0-16,0 0 0 0,0 0 0 0,2-2 0 16,-2 1 0-16,-5 3 0 0,-9 5 0 0,0 0 0 15,0 0 0-15,0 0 0 0,0-7 0 0,-3 2 0 16,-2 0 128-16,-2 0 0 0,-2 0 0 0,0 0 0 16,-1-2 0-16,-1 1 0 0,2 1 0 0,5 1 0 0,2-1-128 15,-4-1 0-15,-1 1 0 0,3 3-176 16,1-2-1232-16,3 4-256 0,0 0-64 0,0 0-12400 15,0 0-2480-15</inkml:trace>
</inkml:ink>
</file>

<file path=ppt/ink/ink4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1:10:00.502"/>
    </inkml:context>
    <inkml:brush xml:id="br0">
      <inkml:brushProperty name="width" value="0.05292" units="cm"/>
      <inkml:brushProperty name="height" value="0.05292" units="cm"/>
      <inkml:brushProperty name="color" value="#FF0000"/>
    </inkml:brush>
  </inkml:definitions>
  <inkml:trace contextRef="#ctx0" brushRef="#br0">19222 5514 403 0,'-4'0'36'0,"-5"0"-36"0,1 4 0 0,-1 0 0 15,1-1 102-15,3-3 14 0,-3-3 2 16,8 3 1-16</inkml:trace>
  <inkml:trace contextRef="#ctx0" brushRef="#br0" timeOffset="8163.73">21081 3664 748 0,'0'0'33'0,"0"0"7"0,0 0-32 0,0 0-8 15,0 0 0-15,0 0 0 0,0 0 106 0,0 0 19 16,-9 12 4-16,-3 3 1 0,3 0-100 0,5 0-20 16,-13 1-10-16,4-1 10 0,-4 4-10 0,0 4 0 15,-5-1-12-15,-3 5 12 0,-5-4 0 0,0 7 0 16,-9 4 0-16,1 4 0 0,-5 0 0 0,-8 8 0 15,-5 7 0-15,-3-4 8 0,-6 4 1 0,1 4 0 0,0-3 0 0,9 3 0 16,-1-8-9-16,1-3 0 0,3-1 0 0,10-7 8 16,7 0 15-16,1-4 2 0,4-3 1 0,5-1 0 15,-1-3-3-15,5-5-1 0,-1-3 0 0,5 0 0 16,4-3-11-16,-4-5-3 0,4-3 0 0,1-1 0 16,-1 1 0-16,0-8-8 0,0 0 12 0,5-4-4 15,-5 0-8-15,0-3-12 16,4-5 2-16,-3-3 1 15,3-4-31-15,0 0-7 0,-3-4-1 0,3 0 0 16,9 4 0-16,0 0-1 0,-4 0 0 0,8-3 0 0,-4 3 37 0,0 4 12 16,0-4 0-16,0 3-10 0,0 13 26 0,-4-9 6 0,4 12 1 0,0 0 0 15,0 0-3-15,0 0 0 0,0 0 0 0,0 0 0 16,0 0-20-16,-4 15-18 0,-5 1 3 0,5 3 1 16,4-1 14-16,-5 5 0 0,-3 0 0 0,-1 7-9 0,5 1 9 15,0-1 0-15,0-3 0 0,-1-1 0 0,5 5 14 0,0-1 2 16,0 4 0-16,-8-3 0 0,8-8 16 0,0-1 4 15,8 1 1-15,5 0 0 0,4-4 14 0,0 4 2 16,9-4 1-16,4-8 0 0,8 0-10 0,9-3-3 16,5-4 0-16,20-4-537 15,18-8-107-15</inkml:trace>
  <inkml:trace contextRef="#ctx0" brushRef="#br0" timeOffset="12148.32">16350 8925 1638 0,'0'0'36'0,"0"0"7"16,0 0 1-16,0 0 3 0,0 0-38 0,0 0-9 0,30 0 0 0,4 0 0 0</inkml:trace>
  <inkml:trace contextRef="#ctx0" brushRef="#br0" timeOffset="14878.94">18487 7797 1497 0,'-4'-4'133'0,"-5"-4"-106"0,1 1-27 0,8 7 0 31,0 0 72-31,0 0 8 0,0 0 3 0,0 0 0 16,0 0-119-16,0 0-24 0,0 0-5 0,0 0-1 16,8-4 32-16,-8 4 6 0,9 0 2 0,-9 0 0 0,8 4 14 0,1-1 2 15,-1-3 1-15,-8 0 0 0,9 12 9 0,0-5 0 16,-5-3 0-16,4 4 0 0,1-1 0 0,-1-3 0 15,1 4 0-15,-5-1 0 0,5-3 0 0,-9-4 0 16,0 0 0-16,0 0 0 0,8 4 0 0,-8-4 0 0,0 0 0 0,0 0 0 16,0 0 21-16,0 0 3 0,0 0 1 0,0 0 0 15,0 0 18-15,-8-4 3 0,8 4 1 0,-9-7 0 16,-4 3-15-16,1 0-4 0,-1 4 0 0,0 0 0 16,0 0-28-16,-4 0 0 0,0-4 0 0,4 4 0 15,0 4 0-15,0 0-20 0,5-4 4 0,-1 4 0 16,1-4 25-16,8 0 6 0,-9 3 1 0,9-3 0 0,0 0-16 0,0 0 0 15,0 0 0-15,0 0 0 0,0 0-12 0,0 0-4 16,0 0-2-16,9-3 0 0,4 3 18 0,-5-4 0 0,1 4-8 16,4-4 8-16,4 0 0 0,-5 0 0 0,6 4 0 0,-6-3 0 15,6-1-12-15,-6 0 12 0,1 4-12 0,0-4 12 16,0 0 0-16,0 4 0 0,-13 0 0 0,0 0 0 16,0 0 0-1,0 0 0-15,0 0 8 0,0 0-8 0,0 0 23 0,0 0-2 16,0 0 0-16,-9-3 0 0,-4 3-6 0,0 0-2 15,1 0 0-15,-1-4 0 0,0 4-13 0,0 0 9 16,0 0-9-16,0 0 8 0,5 0-8 0,4 0 0 16,4 0 0-16,0 0 0 0,0 0-16 0,0 0 0 15,0 0 1-15,0 0 0 16,12 0-37-16,1-4-8 0,4 0-2 0,5 0 0 16,-1 4 29-16,1-3 5 0,-1-1 2 0,5 0 0 0,-5-4 26 0,5 5 0 0,-9-5 0 0,8 0 0 15,-3-3 26-15,-1 3 7 0,-8-3 2 0,0 3 0 16,-9-3 33-16,4 0 8 0,-3 3 0 0,-5-3 1 15,-5 3-39-15,1 0-8 0,-4 1-2 0</inkml:trace>
</inkml:ink>
</file>

<file path=ppt/ink/ink4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9T00:50:30.885"/>
    </inkml:context>
    <inkml:brush xml:id="br0">
      <inkml:brushProperty name="width" value="0.05292" units="cm"/>
      <inkml:brushProperty name="height" value="0.05292" units="cm"/>
      <inkml:brushProperty name="color" value="#FF0000"/>
    </inkml:brush>
  </inkml:definitions>
  <inkml:trace contextRef="#ctx0" brushRef="#br0">16200 3249 691 0,'-10'-7'30'0,"10"7"7"0,3-12-29 0,-1 5-8 16,-4 4 0-16,2-4 0 0,2-2 152 0,3 2 28 15,1 0 7-15,-4 0 1 0,-2 0-106 0,3 0-21 16,8-5-4-16,-3 10-1 0,-8-5-14 0,5 2-3 15,3 5-1-15,2-7 0 0,-2 4-10 0,-2-1-3 16,4-3 0-16,1 7 0 0,7 0-25 0,-7 0 0 16,-3 0 8-16,2-5-8 0,9 5 0 0,-3 0 0 15,-3 0 0-15,3 0 0 0,0 0 0 0,0 0 0 16,2 0 0-16,1 0 0 0,-3 0 0 0,5 0 10 16,5-2-10-16,-5 2 10 0,-5-5 6 0,5 5 0 0,8 5 1 15,6-5 0-15,-1 0-6 0,-2 0-2 0,0 2 0 0,0-2 0 16,7 0-9-16,-4 0 0 0,-6 0 0 15,2 5 8-15,9-5-8 0,-3 4 0 16,-5-4 0-16,-3 0 0 0,3 0 0 0,2 3 0 16,1-3 0-16,-4 4 0 0,-2-4 0 0,-2 3 8 15,-3-3-8-15,0 7 0 0,2-14 18 0,-2 14-2 0,0-7 0 0,-1 0 0 16,4 5 5-16,-6-5 1 0,3 2 0 0,0 3 0 16,-3-5-8-16,0 0-2 0,3 7 0 0,-3-3 0 15,0-1 0-15,0 1-1 0,-2-1 0 0,-1 1 0 16,1-1-2-16,-3 2 0 0,0-3 0 0,0-2 0 15,-3 5-1-15,-3-3 0 0,4-2 0 0,-4 7 0 16,1-7 0-16,-1 0 0 0,4 0 0 0,-4 5 0 16,1-5 2-16,-1 4 0 0,-2-4 0 0,3 3 0 15,-3-3-10-15,-3 0 0 0,0 0 0 0,3 4 0 16,-2-4 0-16,-1 0 8 0,-5 0-8 0,5 0 8 0,0-4 1 0,3 4 0 16,-2-7 0-16,-4 2 0 0,1 5 1 0,-3 0 0 15,0-7 0-15,0 0 0 0,0 5-10 0,0-3 8 16,-3-2-8-16,1 0 8 0,-1 4 14 0,-2-8 2 15,2 11 1-15,-2-7 0 0,-1 2-11 16,-1-5-2-16,1-1-1 0,1 6 0 0,-3-2-11 16,3-2 8-16,-6 1-8 0,3 1 8 0,-2 0-8 0,2-4 0 15,0 4 0-15,0 2 0 0,0-5 0 0,0 3 8 16,3-2-8-16,-1 7 0 0,-2-5 0 0,3 2 0 16,0-2 8-16,-3 4-8 0,5-1 0 0,-2 4 0 15,0 0 9-15,5 0-9 0,0 0 0 0,0 0 0 0,0 0 0 16,0 0-8-16,0 0 8 0,5 7-12 15,0 0 12-15,3 0-12 0,3 0 12 0,-1-2-8 0,6 2 8 0,3-3-8 16,5 6 8-16,-1-10 0 0,1 5 0 0,3-3 0 16,-4 3 0-16,7-5 8 0,-1 2 0 0,-3-2 0 15,-2 9-8-15,-3-9-10 0,0 3 10 0,-2-3-13 16,-1 7 13-16,1-3 0 16,-3-1 0-16,-6 2 0 0,4-3 0 0,-7 5 0 0,1-7 0 0,-2 7 0 15,-4-2 0-15,-4 2 0 0,-1 0 0 0,-2 0 0 16,-6 5 8-16,-7-1 0 0,-6 3 1 0,-8 8 0 15,-16 6-1-15,-7 5 0 0,-17 14 0 0,-12 7-761 16,-17 19-153-16</inkml:trace>
  <inkml:trace contextRef="#ctx0" brushRef="#br0" timeOffset="40927.51">19518 5325 748 0,'0'0'67'0,"-5"0"-54"0,-3 5-13 0,3-5-330 16</inkml:trace>
  <inkml:trace contextRef="#ctx0" brushRef="#br0" timeOffset="41061.12">19471 5370 115 0,'-16'7'0'0,"11"0"10"0,-3-7-10 0,0 7 0 0,0-7 0 0,2 7 0 16,1-7 72-16</inkml:trace>
  <inkml:trace contextRef="#ctx0" brushRef="#br0" timeOffset="41164.85">19352 5412 1036 0,'-14'0'92'0,"14"0"-73"0,-8 0-19 0,1 0 0 0,-1 0 0 0,2 0 10 15</inkml:trace>
</inkml:ink>
</file>

<file path=ppt/ink/ink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0:11:30.794"/>
    </inkml:context>
    <inkml:brush xml:id="br0">
      <inkml:brushProperty name="width" value="0.05292" units="cm"/>
      <inkml:brushProperty name="height" value="0.05292" units="cm"/>
      <inkml:brushProperty name="color" value="#FF0000"/>
    </inkml:brush>
  </inkml:definitions>
  <inkml:trace contextRef="#ctx0" brushRef="#br0">22696 4728 806 0,'0'0'36'0,"0"0"7"0,0 0-35 0,0 0-8 16,9-8 0-16,-5 1 0 0,-4-1 90 0,0 8 16 16,0-8 3-16,0 8 1 0,0 0-71 0,-4-7-15 15,4-1-2-15,-9 4-1 0,5 1-4 0,-9-1-1 0,0 0 0 16,1 4 0-16,-10 0 0 0,1 0-1 0,-9 0 0 0,0 0 0 16,-4 4 11-16,-9 0 2 15,-13-1 1-15,1 1 0 0,-5 0-13 0,0 4-4 16,-12-1 0-16,-5 5 0 0,-4 3 2 0,-5 0 0 0,1 0 0 0,-5-3 0 15,-4-1-2-15,4 0 0 0,0-3 0 0,5 0 0 16,4-1 32-16,0-7 5 0,4 0 2 0,0 0 0 16,0 0-13-16,4 0-2 15,0-4-1-15,1 4 0 0,-1 0-27 0,-4 4-8 16,5 0 0-16,-1 0 0 0,0-4 0 0,9 0 0 16,0 0 0-16,4 0 0 0,0 0 0 0,9 4 0 0,0-4 0 0,0 0 0 15,4 3 11-15,0-3-11 0,0-3 10 0,8-1-10 16,1 4 16-16,-1 0-2 0,-4 0-1 0,1 0 0 15,-1 0-13-15,-4 4 11 0,4-4-11 0,-4 3 10 16,5-3-10-16,-1 0 0 0,0 4 0 0,-4 0 0 16,4 0 0-16,1 3 0 0,-1 5 0 0,0-5 0 0,0 5 0 0,9-1 0 15,4 4-9-15,0 1 9 16,0 10 0-16,5-7 0 0,-1 8 0 0,9-1 0 0,-4 5 0 16,4 7-15-16,0-4 5 0,4 8 1 0,0 3 9 0,4 1-10 15,1 7 10-15,-1 8-10 16,9-1 10-16,0 1-10 0,0 0 10 0,5 7-10 0,7 1 10 0,-3-1 0 15,4 4 0-15,0 0 0 16,-5 4 0-16,9 4 0 0,0 7 0 0,0-3 0 0,0-4 12 0,-4 7 5 16,0 1 1-16,0 3 0 0,4 0-27 0,-8 0-6 0,-1 0-1 0,5-4 0 15,0-3 16-15,-5-4 0 0,-8-4 0 0,0 3 0 16,5 1 10-16,-5-4-10 16,-5-4 8-16,-3-3-8 0,3-1 15 0,-3-7-3 0,4 0 0 0,-9-4 0 15,-4 0-12-15,4-8 0 0,0 0 0 0,0-7-10 16,-4-4 10-16,4-4 11 0,1-3-3 0,3-5 0 15,-4-3 3-15,9-8 0 0,0 0 0 0,-1-3 0 16,5-1 1-16,0-11 1 0,0 0 0 0,0 0 0 16,0 0 2-16,0 0 0 15,0 0 0-15,0 0 0 0,9 0-1 0,-1-4 0 0,5 4 0 0,0-3 0 16,4-5-14-16,9 4 11 0,4 0-11 0,4 1 10 16,4-5-10-16,5 4 0 0,4-3 0 0,9 3 0 15,-5 0-9-15,9 0 9 0,4-3 0 0,9-1 0 16,-1 0 0-16,5 5-8 0,4 3 8 0,0-4 0 15,5 4 0-15,-1-4 0 0,1 4 0 0,8 0 0 16,0 4 0-16,0 0 9 0,8-1-1 0,-3 5 0 0,8 0-8 0,-1-5-14 16,6 5 3-16,-1-4 1 15,4 3 10-15,0-7 0 0,-3 0 0 0,3 0 0 0,-4 0 0 0,0 0 0 16,-4 0 0-16,0-3 8 0,-5-5-8 0,-3 4 0 16,-1 0 0-16,-4-3 8 15,0 7 4-15,-4-4 2 0,-9 0 0 0,-4 0 0 16,0-3-14-16,-5 3 11 0,-3-4-11 0,-1 1 10 0,-8-1-2 15,-5-3 0-15,-8-1 0 0,-4 1 0 0,-4 0 1 0,-5-5 0 16,-8-2 0-16,-5-1 0 0,-4-8 6 0,-4 0 1 16,-5-3 0-16,1 0 0 0,-1-5-16 0,-8-6 9 15,5-5-9-15,-5-11 8 0,8 0-8 0,-3-7-9 0,-1-9 9 16,4 5-13-16,5-4 13 0,-4 0 0 16,4 0-10-16,-5-4 10 0,5-4 0 0,0 0 0 15,0-7 0-15,-1 3 0 0,-3 1 8 0,4 3-8 16,0-8 12-16,-5 1-4 0,5 0 2 0,-5-4 0 0,1 7 0 15,0 4 0-15,-5 1 0 0,4 6 0 0,-3 1 0 0,-5 0 0 16,4 11-10-16,0-11 0 0,5 8 9 0,-5-1-9 16,-4 8 14-16,4 4-2 0,5 3 0 0,-5 1 0 15,0 7-12-15,-4 1 0 0,5-1 8 16,3 4-8-16,-4 7 0 0,1-3 0 0,-1 8 0 16,0 7 0-16,-4-8-12 0,5 8 4 0,-5 4 8 0,0 7-13 15,0-3 3-15,-5 3 1 0,1 4 0 16,4 4 0-16,0 0-2 0,0 0 0 0,0 0 0 0,0 0 0 15,0 0 11-15,0 0-12 0,0 0 12 0,0 0-12 16,0 0 12-16,0 0 0 0,0 0-9 0,0 0 9 16,0 0 0-16,0 0 0 0,0 0 0 0,0 0 0 15,0 0 0-15,0 0 0 0,0 0 0 0,0 0 0 16,0 0 0-16,0 0 0 0,0 0 0 0,0 0 0 16,4-7 8-16,1 3-8 0,-5-4 8 0,-5-3-8 15,1 0 18-15,-5 3-2 0,5-11 0 0,-4-4 0 16,-5 4 4-16,-4 0 0 0,0-7 0 0,-5-1 0 0,-3 1-12 0,-5-9-8 15,-9 1 9-15,-3 4-9 16,-5-4 32-16,-9 3 0 0,-12 5 0 0,-9-1 0 0,-9 8-32 0,-12 12-16 16,-13 7 1-16,-17 7 1 15,-22 20-166-15,-4 11-34 0</inkml:trace>
  <inkml:trace contextRef="#ctx0" brushRef="#br0" timeOffset="1282.33">22837 3292 748 0,'-4'-4'67'16,"-5"-3"-54"-16,1-1-13 0,-1 4 0 16,1 4 99-16,8 0 17 0,0 0 3 0,0 0 1 0,0 0-64 0,0 0-12 15,-4 12-2-15,-1-1-1 16,1 8-41-16,-5 8 0 0,1 3-16 0,-9 12 5 16,0 11 11-16,-5 12 0 0,1 3 0 0,-5 12 0 0,-4 0 20 15,-8 11-1-15,4 0 0 0,-9 4 0 0,-8 4 0 16,4-5 0-16,4-2 0 0,-4-5 0 0,0-7-9 0,4-8-2 15,1-4 0-15,-1-3 0 16,4-12 10-16,5 0 2 0,-4-7 0 0,4-8 0 16,4-8-20-16,0-7 10 0,4-8-10 0,-4-7 8 0,5-8-25 15,3-4-6-15,1-11-1 0,4-8 0 0,0-7 8 0,8-8 2 16,1 0 0-16,8-16 0 0,-5 9 45 0,10-5 9 16,-1 5 1-16,0-1 1 0,-4 5 49 0,4 3 9 15,1 0 3-15,-1 11 0 0,0 8-34 0,0 4-6 16,-4 3-2-16,0 12 0 0,0 0-41 0,0 0-9 15,-4 16-2-15,0 6 0 0,-5 13-9 0,-8 10 0 0,-4 8 0 0,-1 12 0 16,1 7 0-16,0 0 0 0,-1 4 0 0,14-4 0 16,4-15 0-16,12-7 0 0,13-5-11 0,14-11 11 15,3-7 16-15,13-8 8 0,18-11 1 0,12-12 1 16,26-11 10-16,17-20 1 16,8-10 1-16</inkml:trace>
  <inkml:trace contextRef="#ctx0" brushRef="#br0" timeOffset="3565.84">18607 7253 1436 0,'-26'-3'32'0,"9"3"6"0,0-4 2 0,0 0 0 0,0 0-32 0,0-3-8 0,-1 3 0 0,1 0 0 16,9 0 48-16,-1 1 9 0,1-5 2 0,3 0 0 16,10 1-23-16,8-1-5 0,-5-3-1 0,9-4 0 15,5-1-30-15,3 1 0 0,9-4 0 16,5-4 0-16,-1 1 15 0,5-1-3 0,8-4-1 0,5 4 0 16,4-3-23-16,0 3-5 0,8 0-1 0,0 0 0 0,-4 4 18 0,5 1 0 15,-5-1 0-15,0 3 0 0,0 1 14 16,0 0 0-16,-8 4 0 0,4 3 0 0,4 0-3 15,-5 1-1-15,-3 3 0 0,-5-4 0 16,-4 1-10-16,-4 3 10 0,0-4-10 0,-9 1 10 16,-4 3-2-16,0 0-8 0,0-3 12 0,-9-1-4 0,0 0 6 15,-3 5 1-15,-6-5 0 0,-3 4 0 0,-1-3 6 0,-8-1 2 16,0 8 0-16,0-8 0 16,-8 1 5-16,-1-5 0 0,-3 5 1 0,-6-1 0 0,6 1-13 0,-14-5-2 15,0 8-1-15,-4 1 0 0,-4 3-5 16,-4 3-8-16,-1 1 11 0,-3 8-11 0,-5-1 0 0,8 4-11 15,5-3 0-15,8-1 0 0,5-3 11 0,8-1-10 16,5 1 10-16,8-8-10 0,0 0-7 0,8 7-2 16,1-3 0-16,8 0 0 0,4 4-3 0,5-5-1 15,-1 1 0-15,1 8 0 0,0-5 15 0,-5 1 8 16,5 3-10-16,-9 1 10 0,-4 7 0 0,-1 0 0 16,-3 7 0-16,-5 1 0 0,-4 11 30 0,-8 0-1 15,-5 7 0-15,-8 12 0 0,-9 12-9 0,-13 10-3 0,-8 16 0 0,-5 8-954 16</inkml:trace>
  <inkml:trace contextRef="#ctx0" brushRef="#br0" timeOffset="4997.63">22000 6600 1051 0,'0'0'46'0,"8"-7"10"0,5 3-44 0,4 0-12 0,5-4 0 0,12 5 0 16,4-5 0-16,13 0-12 0,9-3 2 0,0 0 1 15,8-1 35-15,-3-3 7 0,7 0 2 0,-3-4 0 0,3 0 28 0,1-4 5 16,0 4 2-16,-5-4 0 0,-4 4-4 0,0 0-1 15,-8 0 0-15,-5 0 0 0,-4 0-32 0,0 0-6 16,-4-3-2-16,-5 3 0 16,1 0-16-16,-5 0-9 0,-4-4 10 0,0 4-10 15,0 4-113-15,-13-1-29 0</inkml:trace>
  <inkml:trace contextRef="#ctx0" brushRef="#br0" timeOffset="5284.49">22316 6080 403 0,'-17'-8'36'0,"-5"1"-36"0,5-1 0 0,-4 4 0 15,0 1 322-15,4 3 58 0,-1 3 11 0,6 1 2 16,3 8-325-16,1-5-68 0,-5 8-9 0,8 0-4 16,1 4 3-16,0 4 1 0,-5 0 0 0,5 7 0 15,0-3 9-15,-5 3-10 16,1 1 10-16,-5-1-10 0,0 1 10 0,0-5-12 0,0-3 12 0,-4 4-12 15,-8-1 2-15,3 1 0 0,-12-8 0 0,0 7 0 0,0 1 10 0,-5-4 0 16,1-4 0-16,4 0-8 16,8 0 36-16,5-8 7 0,8 0 1 0,4 1 1 15,14-1 0-15,12 4 0 0,8 1 0 0,18 3 0 16,8 0-17-16,22 0-4 0,12 0-1 0,18 0 0 16,8 7-7-16,13-7 0 0,13 0-8 0,4 0-880 15</inkml:trace>
  <inkml:trace contextRef="#ctx0" brushRef="#br0" timeOffset="13920.93">23991 3562 0 0,'0'0'0'0,"0"0"0"0,0 0 0 0,0 0 0 16,-4 0 244-16,-5 0-49 0,5-12 39 0,4 12 8 15,0 0-141-15,-9-7-28 16,5 7-5-16,0-12-2 0,0 5-10 0,4-8-3 0,-5 11 0 0,5-11 0 15,5 3-14-15,-1-3-3 0,-4 4-1 0,4-1 0 16,5 1-14-16,-1 3-2 0,5-7-1 0,0 4 0 16,-5-1-18-16,10-3 0 0,-6 4 0 0,5 3 0 15,-4 1 0-15,-4-1 0 0,4 4 0 0,-1 0-9 16,1 1 9-16,0 3 0 0,-13 0 0 0,9 0 0 16,-9 0 0-16,0 0 0 0,0 0 0 0,0 0 0 15,0 0 28-15,-5 11 2 0,1 4 0 0,-4 0 0 16,-1-3-20-16,-4 3-10 0,-4 0 10 0,4 0-10 15,-8 4 11-15,8-7-11 0,-4-1 12 0,4 0-12 16,5-3 11-16,-5 0-11 0,4-5 10 0,9-3-10 16,0 0 19-16,0 0-3 0,0 0 0 0,0 0 0 0,0 0 3 0,0 0 0 15,-8-3 0-15,8 3 0 0,0-8-4 0,0 8-1 16,0-8 0-16,0 8 0 0,4-11 1 0,5 7 0 16,-1 0 0-16,1-3 0 0,-1-1-15 0,5 8 0 15,0-7 0-15,-5 3 0 0,-8 4 0 0,13 0 0 0,-4 0 0 0,4 0 0 16,-1 4 0-16,1 3 0 15,4-7 0-15,-4 4 0 0,-4 0 0 0,-1 3 0 0,5-3 0 0,-9 4 0 16,5-1 0-16,-5 1 17 0,-8 3-1 0,4 1-1 16,0-12 21-16,0 4 5 0,0-4 1 0,-9 7 0 15,-4 1-14-15,5-8-2 0,-1 0-1 0,1 0 0 16,-1 0-7-16,-4 0-2 16,9-12 0-16,4 12 0 15,0 0-95-15,-8-3-19 0,3-1-4 0</inkml:trace>
  <inkml:trace contextRef="#ctx0" brushRef="#br0" timeOffset="28638.95">20496 11773 1094 0,'-13'4'97'0,"8"0"-77"16,1-4-20-16,-4 0 0 0,-1 4 105 0,5-4 18 15,-1 3 3-15,5-3 1 0,0 0-38 0,0 0-7 16,0 0-2-16,0 0 0 0,0 0-16 0,0 0-4 16,0 0-1-16,0 0 0 0,5-7-32 0,-5 7-7 15,0 0 0-15,0 0-1 0,0 0-19 0,0 0 0 16,13 7 8-16,-9 5-8 0,0 7 0 0,0 3 0 16,-4 1-8-16,-4 4 8 0,0 3-10 0,0 4 10 0,-5 1-10 0,0 3 10 15,1 0-11-15,-1 0 11 0,-3 3-12 0,-1-3 12 16,4 0-8-16,-4 4 8 0,1-4 0 0,-6 4 0 15,1-4 0-15,5 0 0 0,3 0 0 0,-4-4 0 16,-4 4 0-16,0 0 0 0,4 0 0 0,-4-8 0 16,4 1-12-16,-4-1-3 0,9-3 0 0,-1-8 0 31,-4 0-164-31,0-8-33 0,-4 8-6 0,17-19-2 0</inkml:trace>
  <inkml:trace contextRef="#ctx0" brushRef="#br0" timeOffset="29126">20850 11872 1670 0,'0'0'148'0,"0"0"-118"16,0 0-30-16,-8 0 0 0,-1 4 135 16,1-1 21-16,3 5 4 0,-3 3 0 0,3 1-136 0,-3-1-24 15,4 8-13-15,-5 0 1 0,1 4 12 0,-5 4 0 16,4-1 0-16,-4 1-8 0,1 3 8 0,-1-3 0 15,0 3 0-15,0 1 0 0,5-1 0 0,-5-4-8 16,-4 1 8-16,4 0 0 0,0-1 0 0,0-3 0 0,0 4 0 0,-4-5 0 16,9 1 0-16,-5-4 0 15,0 0 8-15,5-4-8 0,-1 1 8 0,0-5-8 16,-3 0 10-16,7-3-10 0,-3 0 18 0,4-5-2 0,-5 1-1 16,9-4 0-16,0 0-15 0,0 0 9 0,-4-4-9 0,4 4 8 15,0-11-8-15,4 3 12 0,0 1-12 0,1-5 12 16,3 5-12-16,1-5 0 0,3 1 0 0,6-4 0 15,-6 3 0-15,5-3-11 0,5 4 11 0,-1-1-8 16,5 1 8-16,-1-4 0 0,1 0 0 0,8-1 0 16,0 1 0-16,1-4 0 0,3 0 0 0,1 4 0 15,-1-4 8-15,0 0 1 0,-8 4 0 0,5 0 0 16,-1-4 11-16,-4 0 3 0,0 4 0 0,-5-1 0 16,-3 1 7-16,-1 0 2 0,-4 0 0 0,-4 0 0 15,0 3 4-15,-5 5 2 0,1-5 0 0,-1 8 0 0,-8 4-2 16,0 0-1-16,0 0 0 0,0 0 0 0,-4 12-7 0,0-1 0 15,0 8-1-15,-1 8 0 16,1-1-18-16,-5 5-9 0,5 7 10 0,4 3-10 16,0 9 0-16,4 3-13 0,1 0 1 0,3 8-843 15,-3 7-168-15</inkml:trace>
  <inkml:trace contextRef="#ctx0" brushRef="#br0" timeOffset="37642.75">21577 5518 1670 0,'-22'-23'148'0,"18"19"-118"16,0-15-30-16,-1 8 0 0,1 3 52 0,0 1 5 15,4 7 1-15,0-4 0 16,0 4-146-16,8-12-28 0,1 5-7 0,0-1-1 0</inkml:trace>
  <inkml:trace contextRef="#ctx0" brushRef="#br0" timeOffset="37767.82">21701 5419 2275 0,'-43'-19'100'0,"26"11"22"0,4 1-98 0,0 3-24 15,0 0 0-15,0 0 0 0,1 4-65 16,7 4-19-16,5-4-3 0</inkml:trace>
  <inkml:trace contextRef="#ctx0" brushRef="#br0" timeOffset="38886.89">21880 5590 1209 0,'0'-15'108'0,"0"11"-87"16,-4-7-21-16,4 3 0 0,4-3 16 0,-4 3 0 0,0 8-1 0,4-8 0 15,-4 8-27-15,0 0-4 0,0 0-2 0,0 0 0 16,0 0 18-16,0 0 12 0,0 0-1 0,5 12-1 15,-5 3 21-15,0-4 4 0,-5 1 1 0,1 3 0 16,-4-4 2-16,-1 1 1 0,-4-1 0 0,5 1 0 16,-1-9-12-16,-4 5-3 0,0 0 0 0,1-1 0 15,-1-3-8-15,4 0-3 0,-4 0 0 0,5-4 0 0,-5-4-5 0,9 0-8 16,-5 0 11-16,5-3-11 16,0 3 15-16,-1-4-4 0,5 1-1 0,0 3 0 15,5-11-10-15,-5 7 0 0,4-3-12 0,4-1 12 16,5 5-10-16,4-5 10 0,-4 1 0 0,0-1-9 0,8 5 9 0,1-1 0 15,-1 4 8-15,-4-3-8 16,0 3 8-16,5 4-8 0,-5-4 10 0,-4 8-10 16,-1 4 12-16,-3-5-4 0,0 5-8 0,-1 0 12 0,-8-8 3 0,4 11 0 15,-4 0 0-15,0 1 0 0,-8-5 20 0,-1 5 4 16,1-1 1-16,-9 1 0 0,4-5-11 0,-4 5-1 16,-5-5-1-16,1 1 0 0,0-4-5 0,-1-1-1 0,5-3 0 15,0 0 0-15,4 0-12 0,5-3-9 16,-1 3 12-16,9 0-12 0,0-8 0 0,9 0-12 15,-1 1 0-15,9-5 0 16,5-3-13-16,-1 0-3 0,5-4 0 0,-5 4 0 0,0 3 28 0,-8-3 0 16,4 0 0-16,-8 7-8 0,-9 8 42 0,0 0 9 0,0 0 1 0,0 0 1 15,-9 8-4-15,-8 3-1 16,0 5 0-16,-13 10-694 0,0 8-139 0</inkml:trace>
</inkml:ink>
</file>

<file path=ppt/ink/ink50.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26T03:25:34.320"/>
    </inkml:context>
    <inkml:brush xml:id="br0">
      <inkml:brushProperty name="width" value="0.05292" units="cm"/>
      <inkml:brushProperty name="height" value="0.05292" units="cm"/>
      <inkml:brushProperty name="color" value="#FF0000"/>
    </inkml:brush>
  </inkml:definitions>
  <inkml:trace contextRef="#ctx0" brushRef="#br0">23735 4358 23087 0,'0'0'1024'0,"0"0"208"0,0 0-976 0,-2 9-256 15,2-9 0-15,2 6 0 0,0 0 2208 0,-2-6 400 0,2 7 80 16,0-1 0-16,-2 0-752 0,1-1-144 15,-1-5-48-15,2 7 0 0,-2-7-368 0,3 6-80 0,-1 1-16 16,1 0 0-16,0-1-448 0,0 1-112 16,0-4-16-16,1 3 0 0,1 2-144 0,-1-2-48 15,0 0 0-15,1 0 0 0,0-1-192 0,0-1-64 16,1-2 0-16,0 1 0 0,1 2 64 0,-2-2 16 0,1-1 0 0,-1 1 0 16,-5-3 0-16,5 2 0 15,-1-1 0-15,1 0 0 0,-5-1-16 0,0 0 0 0,5 3 0 0,-5-3 0 16,5-2 16-16,-5 2 0 0,5-3 0 0,-1 0 0 0,0-1-48 15,1-1-16 1,-1-1 0-16,0 2 0 0,-4 4-112 0,4-3-32 0,0-1 0 0,0 1 0 16,-1-2 160-16,1 0 32 0,-1 1 0 0,0 0 0 15,0-1-320-15,0 0 160 0,-1 1-160 0,0-1 128 16,0-2 0-16,0 1 0 0,0-1 0 0,1-1 0 16,0 0 0-16,-1 0 0 0,2-3 0 0,1-2 0 15,0-1 0-15,1-1 0 0,0-3 0 0,1-3 0 0,-1-3-128 16,1 1 0-16,2-1 0 0,1-2 0 0,3 1 0 0,-1-2 0 15,-1-1 0-15,2-1 0 0,2 2 0 0,-2 0 128 16,0-2-128-16,0 3 128 0,-1 1-128 0,-1 3 0 16,-2 1 0-16,0 1 0 0,-1 5 0 15,-2 0 0-15,1 2 0 0,0-2 0 0,-1 2 0 16,0 2 0-16,-3 0 0 0,1 1 0 0,1-2 0 0,-1 0 0 16,2 1 128-16,-1 4-128 0,-1 0 0 0,0 2 0 15,0 1 0-15,0 0 0 0,-1 2 0 0,-3 2 0 16,3-4 0-16,-3 4 0 0,0 0 128 0,0 0 32 15,0 0 16-15,0 0 0 16,0 0-560-16,0 0-96 0,0 0-32 0,0 0 0 16,0 0-624-16,1 9-128 0,-1-2-16 0,-1 0-16 0,1-7-2544 0,-2 8-496 15</inkml:trace>
  <inkml:trace contextRef="#ctx0" brushRef="#br0" timeOffset="817.56">20779 5423 17503 0,'0'0'1552'0,"0"0"-1232"0,0 0-320 0,0 0 0 0,0 0 4416 0,0 0 832 16,0 0 176-16,0 0 16 0,0 0-2816 0,0 0-576 16,0 0-128-16,0 0 0 0,0 0-608 0,0 0-112 15,0 0-32-15,0 0 0 0,0 0-560 0,0 0-112 16,0 0-32-16,0 0 0 0,4-7-288 0,-1 3-176 16,1 0 192-16,-1 1-192 0,-3 3 0 0,3-5 0 15,-1 0 0-15,0-1 0 16,0-1-1136-16,1 0-336 0,-1 0-64 0,1-1-12416 15,-1-2-2480-15</inkml:trace>
  <inkml:trace contextRef="#ctx0" brushRef="#br0" timeOffset="1205.58">20805 5228 7359 0,'0'0'656'0,"0"0"-528"0,0 0-128 15,0 0 0-15,-4 4 5008 0,4-4 976 0,0 0 192 0,0 0 32 0,0 0-3600 16,0 0-736-16,0 0-144 0,0 0-16 0,0 0-848 0,4 4-160 16,-4-4-48-16,6 0 0 15,0 0-288-15,0 0-64 0,1-3-16 0,0-1 0 16,0-1-160-16,0-1-128 0,1-1 144 0,0 0-144 0,1-1 272 0,1 1-32 16,-3-2-16-16,1 0 0 15,1-2 160-15,-1 1 16 0,0 1 16 0,0-2 0 0,-1-1 48 0,0 0 16 16,0-2 0-16,0 1 0 0,-1 0-128 0,-1 1-32 15,-1-1 0-15,0 1 0 0,-1-1-80 0,-1 4-32 16,0 0 0-16,-2 0 0 0,-2-1 240 0,-1 1 64 16,-2 0 0-16,-1 2 0 0,-3 2 208 0,0 1 48 15,-3-1 16-15,-1 2 0 0,-4 1-144 0,-2 1-16 16,1 0-16-16,0 0 0 0,2-2-240 0,-1 2-48 16,2-1-16-16,4 1 0 0,0 1-304 0,3 0 0 0,2-1 128 15,2 2-128 1,4-1-512-16,0 0-144 0,0 0-48 0,3 5 0 15,4 2-1984-15,2-2-416 0,1-2-80 0</inkml:trace>
  <inkml:trace contextRef="#ctx0" brushRef="#br0" timeOffset="1793.63">21199 6414 19343 0,'0'0'848'16,"0"0"192"-16,0 0-832 0,0 0-208 0,2-4 0 0,-1 0 0 16,0 0 5360-16,-1 4 1024 0,0 0 208 0,0 0 32 0,0 0-4320 0,0 0-848 15,0 0-176-15,0 0-48 16,0 0-848-16,0 0-192 0,-1-5-16 0,1 0-16 16,0 0-1408-16,0 0-288 0,0 1-48 0,0-2-18256 0</inkml:trace>
  <inkml:trace contextRef="#ctx0" brushRef="#br0" timeOffset="2145.09">21233 6123 6447 0,'0'0'576'0,"0"0"-576"16,-5-2 0-16,1 1 0 0,4 1 6496 0,0 0 1184 15,-4-2 256-15,4 2 32 0,0 0-5184 0,0 0-1040 16,0 0-208-16,0 0-32 0,0 0-464 0,0 0-80 0,0 0-32 0,0 0 0 15,6 2-528-15,1-1-96 16,0-1-32-16,1-1 0 0,0-1-272 0,1 0 0 0,2-2 128 16,-1-1-128-16,2 0 0 0,0-1 0 15,-1-2 0-15,0 0 0 0,0 1 0 0,0-1 0 16,0-1 0-16,-3-1 0 0,1-3 128 0,-1 2-128 0,1-2 192 0,-2 0-192 0,-1-2 592 0,-2-2 16 16,-1-1 0-16,-2 1 0 0,-1-1 80 15,-3 1 16-15,-1-3 0 0,-2 2 0 0,-2 2 16 0,-2 1 16 16,-2 3 0-16,-1 2 0 0,-2 2-80 0,-2-1-16 15,0 1 0-15,-1 5 0 0,-1 3-192 0,0 2-64 16,1 2 0-16,2 0 0 0,1 1-256 0,2-2-128 16,5 1 0-16,2 1 128 15,2 0-608-15,4 0-128 0,2 1-32 16,2 0 0 0,3 0-1632-16,2 1-336 0,3-1-64 0</inkml:trace>
  <inkml:trace contextRef="#ctx0" brushRef="#br0" timeOffset="3976.81">21046 12710 18431 0,'0'-6'1632'0,"0"-2"-1312"0,1-2-320 0,0 0 0 0,0 0 3200 16,0-1 576-16,1 0 128 0,0 1 0 0,0 2-1472 16,0-1-288-16,0 0-64 0,1 2-16 0,-2 1-576 0,1 1-112 15,0 1-32-15,-2 4 0 0,0 0-304 0,0 0-64 16,0 0-16-16,0 0 0 15,4 4-160-15,0 5-32 0,-1 4-16 0,0 4 0 0,0 2-304 0,-1 5-48 16,2 2-16-16,-1-1 0 0,-1-1-176 16,1-2-32-16,1 0-16 0,0-3 0 0,-1-1 0 15,1-1 0-15,0-4 0 0,0 1 0 0,0-3-160 0,1-2 192 16,0-2-192-16,0-2 192 0,1-2-48 0,-1-1 0 16,1-4 0-16,1-1 0 0,0 0 48 0,0-2 0 15,1-4 0-15,1-1 0 0,0-3 48 0,3-1 16 16,-1-7 0-16,1-3 0 0,0-6-32 0,3-2 0 15,0-2 0-15,0-1 0 0,0-1-48 0,1 1-16 16,0 1 0-16,1-2 0 0,-2 0 0 0,0-7 0 0,0-3 0 16,-1-1 0-16,0 0-32 0,0 4-128 0,0 5 192 0,-3 9-64 15,0 2-128-15,0-1 128 16,-2 2-128-16,0 1 128 0,-1 1-128 0,1 2 0 0,-1-1 144 0,1-2-144 16,-4 8 0-16,1 1 0 15,-1 2 0-15,0 2 128 0,0 1-128 0,0 3 0 16,-1 0 0-16,0 1 0 0,1 1-176 0,-2 1 0 15,0 0 0-15,-3 5 0 16,0 0-864-16,0 0-176 0,0 0-48 0,0 0 0 0,0 0-2176 16,0 0-432-16</inkml:trace>
</inkml:ink>
</file>

<file path=ppt/ink/ink5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1:10:38.782"/>
    </inkml:context>
    <inkml:brush xml:id="br0">
      <inkml:brushProperty name="width" value="0.05292" units="cm"/>
      <inkml:brushProperty name="height" value="0.05292" units="cm"/>
      <inkml:brushProperty name="color" value="#FF0000"/>
    </inkml:brush>
  </inkml:definitions>
  <inkml:trace contextRef="#ctx0" brushRef="#br0">14269 4960 1371 0,'0'0'30'0,"0"-8"6"0,-4 4 2 0,0 4 1 0,4 0-31 0,-5-7-8 16,1-1 0-16,4 8 0 0,0 0 60 0,0 0 12 16,0-4 1-16,0-7 1 0,4-1-18 0,-4 5-4 15,0-5-1-15,5 5 0 0,-1-1-15 0,5 4-2 16,-5-3-1-16,4-5 0 0,-3 9-7 0,3-5-2 15,1 4 0-15,-9 4 0 0,0 0-24 0,0 0 0 16,8-4 0-16,-8 4 0 16,0 0 0-16,9 0 0 0,-1 0 0 0,5 0 0 15,-13 0 0-15,9-3 0 0,-9 3 0 0,8 0 0 16,1 7 0-16,4-3 12 0,-13-4-2 0,4 4 0 16,4-4 0-16,1 0 0 0,4 4 0 0,-5-1 0 15,1 1 10-15,-1 0 1 0,-8-4 1 0,5 4 0 16,3 0 2-16,1-1 1 0,-9-3 0 0,8 0 0 15,1 4-12-15,-1 0-2 0,-8-4-1 0,13 4 0 0,0-4-10 0,-9 0 0 0,-4 0 0 0,0 0 8 16,13 4-8-16,-13-4 12 0,0 0-12 16,9 0 12-16,-9 0-12 0,8 3 12 0,-8-3-12 0,0 0 12 15,0 0-12-15,9 4 0 0,4 0 9 0,-13-4-9 16,0 0 0-16,8 4 0 0,1-4 0 0,4 4 0 16,-13-4 0-16,0 0 0 0,8 3 0 0,1-3 0 15,-1 0 0-15,-8 0 0 0,0 0 0 0,9 4 0 0,4-4 0 0,-13 0 9 16,0 0-9-16,0 0 0 0,12 0 8 0,-3 0-8 15,0-4 0-15,-1 4 0 0,-8 0 0 0,9 0 0 32,3 0 8-32,-3 0-8 0,0-3 0 0,-1 3 0 15,-4-4 0-15,9 4 0 0,-4 0 0 0,-1 0 0 16,1-4 0-16,4 4 0 0,-5-4 0 0,5 4 0 16,0 0 0-16,0 0 0 0,4 0 0 0,-4-4 0 0,4 4 0 0,0-3 0 15,0 6 0-15,4-3 0 0,1-3 0 0,-1 3 0 16,0 0 0-16,1 3 0 0,-1-3 0 0,5 4 0 15,-1-4 0-15,-3 0 0 0,3 4 8 0,1 0-8 16,-5 0 0-16,1-4 0 0,-1 0 0 0,0 0-9 0,1 3 9 16,-1-3 0-16,-4 4 0 0,0 0 0 15,-4-4 0-15,4 4 0 0,-4 0 0 0,4-4 0 0,-4 0 0 0,0 0 0 0,0 0 0 0,-5 0 8 16,5 0-8-16,-4 0 0 0,3 0 0 0,1 0 0 16,0-4 0-16,0 4 0 0,-5-4 0 0,1 4 0 15,-9 0 0-15,8 0 0 0,1-4 8 0,0 4-8 16,-9 0 0-16,0 0 9 0,0 0-9 0,4-4 0 15,-4 4 9-15,4-3-9 0,-4 3 0 0,0 0 9 16,0 0-9-16,0 0 8 16,0 0-8-16,0 0 8 0,0 0-8 0,-8-4 8 15,-1 0-8-15,0 0 8 0,-3 0-8 0,-5 1 0 16,-1-1 9-16,1 4-9 0,-8 0 0 0,3 0 0 16,-8 0 0-16,1 0 0 0,-1 4 0 0,-5-1 0 15,-3-3 0-15,0 0 0 0,3 0 0 0,5 0 0 16,0 0 0-16,1 0 0 0,-1 0 0 0,4 0 0 15,5 0 0-15,-1 0 0 0,1 0 0 0,4 0 0 0,-5 0 0 0,5 0 0 16,-4 0 12-16,0 0-1 0,-1 0-1 0,1-3 0 16,4 6-10-16,-5-6-16 0,-3-1 4 0,3 4 1 15,1 4 11-15,0-4 16 0,-9 3-4 0,4-3-1 0,1 8-19 16,-1-4-4-16,0-4-1 0,1 0 0 0,3 7 21 0,5-3 4 16,0 0 0-16,-4 0 1 0,4 0-21 0,4 3-5 15,0-7-1-15,4 0 0 16,1 0 14-16,-1 4 0 0,1 0 0 0,8-4 0 15,0 0 0-15,0 0 0 0,0 0 0 0,0 0 0 16,-9-4 0-16,9 4 0 0,0 0 0 0,0 0 0 16,0 0 0-16,0 0 0 0,9-4 0 0,-1 4 0 15,-8 0 0-15,9 0 0 0,4 0-10 0,4 0 10 16,4 4-17-16,5-4 1 0,-1 0 0 0,5 0 0 16,5 0 16-16,-1 0 0 0,4-4 0 0,1 4 0 0,3 0 0 0,5-7 11 15,0 3-2-15,5-4 0 0,-1 1-9 0,0 3 0 16,5-4 0-16,-5 8 0 0,5-4 0 0,-1 1 0 15,-4-1 0-15,1 4 0 0,-10-8 0 0,5 4 0 16,-4 1 0-16,0-1 0 0,0-4 0 0,-5 4 0 16,-4 1 0-16,0-1 0 0,1 0 0 0,-5 4 0 0,-5 0 9 0,5-4-9 15,-4 0 8-15,-5 4-8 0,5-3 8 0,-9 3-8 16,0 0 17-16,0 0-1 0,-4 0 0 0,0-4 0 0,-13 4-16 0,0 0-9 16,0 0 1-16,0 0 0 0,0 0 20 0,0 0 4 15,0 0 0-15,-13-4 1 0,0 0-17 0,-4 0 10 16,-4 4-10-16,-1-3 8 0,5 3-8 0,-9-12 0 15,-8 12 0-15,4-4 0 0,0 1 0 0,-4 3 8 16,4 0-8-16,0-8 0 16,1 0 0-16,-1 1 0 0,4 7 8 0,0-8-8 15,1 4 0-15,-5-3 0 0,4 3 0 0,-4 0 0 16,0 4 0-16,-4-4 0 0,0 1 0 0,0 3 0 16,4-4 0-16,-4 4 0 0,-5-8 0 0,1 8 0 15,4 0 0-15,4 0 0 0,0 0 0 0,0 4 0 16,4-4-8-16,1 4 8 0,-1 0 0 0,5 3 0 15,3-7 0-15,1 8 0 0,5-4 0 0,-1-1 0 0,0 5 0 0,-4-4 0 16,8 0 0-16,-4 3 0 0,5-3 0 0,-1 4 0 16,1-1 0-16,-1-3 0 0,5 4 0 0,0-8 0 15,-1 3 0-15,5-3 0 0,-4 4 0 0,4-4 0 0,0 0 0 16,0 0 0-16,0 0-14 0,0 0 2 0,9 12 0 0,-1-5 0 16,5 1-10-16,0-4-2 0,8-1 0 0,1 1 0 31,-1 0 8-31,9 0 2 0,8 0 0 0,5-4 0 0,0-4 14 15,0 4-12-15,4 0 12 0,8 0-12 0,5 0 12 0,-4 0 0 16,-1-4 0-16,1 0 0 0,-5 4 0 0,4 0 0 16,-3-4 0-16,3 1 0 0,-3-1 0 0,-1 0 0 15,-4-4 0-15,0 5 0 0,0-1 0 0,0 4 0 16,0-4 0-16,-9 0 0 0,1 0 0 0,-5 1 0 16,0 3 0-16,-4 0 0 0,0 0 0 0,-9-8 0 0,1 4 0 0,-1 4 0 15,-8-4 8-15,-5 4-8 0,5-3 0 0,-13 3 0 16,0 0 12-16,0 0 0 0,0 0-1 0,0 0 0 15,-13 3-11-15,-4-3 0 0,-8 0 0 0,-5 4-11 16,-13 0 11-16,-4 4 0 0,-13-5 0 0,-4 5 0 16,0 0 0-16,-4-1 0 0,-1 5 0 0,-3-5 8 15,-1 1-8-15,0-1 0 16,1 1 0-16,3 0 0 0,10-1 0 0,-1 1 0 16,-4-4 0-16,4-1 0 0,4 1 0 0,5 4 0 15,0-4 0-15,4 3 0 0,-5-7 0 0,5 0 0 0,0 0 0 16,0 0 0-16,0 4 0 0,5-4 0 0,-1 4 0 0,0 7-8 15,-8-11 8-15,12 4 0 0,-3 4 8 0,7-5-8 16,1 5 0-16,4-8 0 0,0 4 0 0,1-1 0 16,7 1 0-16,5-4 0 0,0 4 0 0,0 0 0 0,4-4 0 0,5-4 0 15,-1 4 0-15,9 0 0 0,0 0 0 0,0 0-15 16,0 0 4-16,13-4 1 0,4 4-10 0,9 0-3 16,3-4 0-16,6 1 0 0,3-1 10 0,5-4 1 15,0 1 1-15,4 3 0 0,4 0 11 0,4 4 0 16,1 0-9-16,4-11 9 0,-5 7 0 0,9 0 0 15,1-3 0-15,-1-1 0 0,0-3 0 0,4-1 0 0,0 1 0 0,1 3 0 16,-5 4 0-16,0-3 0 0,-4-5 0 0,-5 5 0 16,-3-5 0-16,-1 5 0 0,0-1 0 0,-4 1 0 15,-8-1 0-15,3-3 0 0,-3 3 0 0,-5 4 0 16,0-3 0-16,-4 3 8 0,-8 0-8 0,-1 4 12 16,-4-4-12-16,-4 4 0 0,0-4 0 0,-13 4 0 15,0 0 0-15,0 0 13 16,0 0-3-16,0 0-1 0,-13 4 3 0,-4 0 1 15,-13 4 0-15,-9-1 0 0,-12-3-1 0,-13 4 0 0,-9-1 0 0,-16 5 0 16,-18-5-12-16,-17 5 0 0,-13 7 0 0,-17 3-695 16,-21 13-141-16</inkml:trace>
  <inkml:trace contextRef="#ctx0" brushRef="#br0" timeOffset="5299.42">18504 4815 1137 0,'0'0'50'0,"-8"0"11"0,8 0-49 0,0 0-12 16,-5-4 0-16,5 4 0 0,0 0 63 0,0 0 9 16,0 0 3-16,9-3 0 0,-1 3-27 0,1-12-4 15,4 12-2-15,-5-7 0 0,5 7-22 0,-4-12-5 16,4 5-1-16,-5 3 0 0,5 0 3 0,-5 0 1 16,5 4 0-16,-4-4 0 0,4 4 12 0,-1-3 2 15,-3-1 1-15,0 4 0 0,-1-4-21 0,1 4-12 0,3 0 12 0,1 0-12 16,0 4 13-16,0 0-4 0,4-8-1 0,0 4 0 15,-4 0 6-15,4 0 1 0,9 0 0 0,-5 0 0 16,0-4 3-16,5 0 1 0,0 4 0 0,4-4 0 16,4 4-3-16,-4 0 0 0,-5 0 0 0,5-3 0 15,0 3 0-15,0-4-1 0,-4 0 0 0,4 4 0 16,-5 0 5-16,5 0 2 16,-4 0 0-16,-1 0 0 0,1 0-11 0,0 4-3 0,-1-4 0 15,5 0 0-15,0 0-8 0,-4 0 0 0,4 0 0 0,4 0 8 16,0 0 0-16,-4-4 0 0,0 4 0 0,4 0 0 15,0 0 7-15,0 4 1 0,-4-4 0 0,0 0 0 16,9 0-4-16,-9 0-1 0,0 0 0 0,0 0 0 16,-1 0 2-16,-3 0 1 0,4 0 0 0,-4 0 0 15,4 0 1-15,-1 0 0 0,1-4 0 0,0 4 0 0,4 4-6 0,5-8-1 16,-5 0 0-16,5 0 0 0,-1 4 2 0,0 0 0 16,-3 0 0-16,3-3 0 0,1-1-2 0,-1 4 0 15,-4 0 0-15,5-4 0 0,-5 4-8 0,4 4 10 16,-3-4-10-16,-1 4 10 0,0-1-2 0,0 1-8 15,5-4 12-15,-1 4-4 0,0 0-8 0,1 3 0 16,4-3 0-16,-1 0 0 0,1 0 13 0,0 0-2 0,0-1-1 0,-1-3 0 16,1 4-10-16,-4 0 0 0,3-4 0 0,1 4 0 15,0-4 30-15,-1 4 1 0,-3-4 0 0,4 3 0 16,-9 1-20-16,9 0-11 0,-5-4 12 0,0 8-12 16,1-8 8-16,-5 3-8 0,0-3 0 0,1 8 0 15,-6 0 11-15,6-1-11 0,-5-3 10 0,4 0-10 16,-4 3 0-16,0-3 0 15,4 0 0-15,0 0 0 0,0-4 0 0,0 4 0 0,0-1 0 16,5-3 0-16,-1 0 12 0,1 4-3 0,-5 0-1 0,4-4 0 16,-3 0 3-16,-1 4 0 0,0-4 0 0,0 0 0 15,-4 0 17-15,4 4 4 0,-4-4 1 0,0 3 0 16,0-3-33-16,0 0-19 0,0 0 3 0,0 0 0 16,4 4 16-16,-4 0 0 0,4 0 0 0,-4 0 0 15,4-4 0-15,-4 3 0 0,0-3 0 0,0 4 0 0,4 0 12 0,-4-4-3 16,0 0-1-16,0 0 0 0,0 4 0 0,0-4-8 15,-5 0 12-15,5 0-4 0,-4 4-8 0,0-4 12 16,3 0-12-16,-3 3 12 0,-5 1-4 0,5 0 0 16,-5-4 0-16,9 4 0 0,-8-4-8 0,3 4 0 15,1-4 9-15,-5 7-9 0,1-7 9 0,-5 4-9 16,0 0 12-16,0 0-12 16,-4 3 12-16,4-7-4 0,0 4 0 0,0-4-8 15,-8 0 16-15,3 0-3 0,6 0-1 0,-6 0 0 16,-3 0-4-16,-1 0 0 0,5 0-8 0,-4 0 12 15,-9 0-4-15,0 0 0 0,8-4-8 0,-8 4 12 16,9 0-12-16,-9 0 0 0,9 0 0 0,-9 0 0 16,0 0 8-16,0 0-8 0,0 0 0 0,0 0 0 15,4-11 8-15,-4 11-8 0,0 0 0 0,0 0 9 16,4-8-75-16,-4 8-15 0,0-11-3 0,-4 3-1 16,-9 1-85-16,0 3-17 0,-4 0-3 0,-13 0-896 0</inkml:trace>
  <inkml:trace contextRef="#ctx0" brushRef="#br0" timeOffset="8626.7">15585 5582 1897 0,'0'0'41'0,"0"0"9"0,0 0 2 0,9-11 2 0,-5 7-43 0,5 0-11 15,-5-3 0-15,9 3 0 16,0 4 0-16,0-4 0 0,-1 4 0 0,1 4 8 15,0 0-8-15,4 0 0 0,4-1 0 0,5 5-11 16,0 3 11-16,4-3 0 0,4-4 0 0,0 3 0 16,0 1 0-16,5-4 0 0,3 0 8 0,1-1-8 15,0-3 17-15,4 0-1 0,0 0 0 0,0 0 0 16,4-3 2-16,0-1 0 0,5 0 0 0,-5 0 0 16,5 4 5-16,-9 0 1 0,4 0 0 0,-4 0 0 0,-4 0-2 0,4 0 0 15,0-4 0-15,-4 4 0 0,-1-3 6 0,1 3 0 16,4 0 1-16,0-4 0 0,0 4-9 0,0-4-1 15,4 4-1-15,1-4 0 0,-10 0-2 0,5 1-1 16,0-1 0-16,-4 4 0 0,4-4-2 0,-4 0 0 0,4 0 0 16,0 1 0-16,4 3 2 0,-4-4 0 0,0 4 0 0,-4 0 0 31,4 7 4-31,-4-3 1 0,-1 0 0 0,1 4 0 16,0-1-7-16,-5-3-1 0,1 4 0 0,4-5 0 15,-5 5-4-15,0 0-8 0,5-1 11 0,0 1-11 0,-5-4 12 0,5 3-12 16,0-3 12-16,0 4-12 0,4-1 23 0,-5-3-3 15,1 4 0-15,0-5 0 0,-5 1-20 0,1 0 9 16,3-4-9-16,-3 0 0 0,-1 0 16 0,5 0-3 16,0 0-1-16,4-4 0 0,-9 4 0 0,5 0 0 0,0 0 0 0,4 0 0 15,-5 0-12-15,-3 0 8 0,4 0-8 0,-5 4 0 16,1-4 8-16,-1 0-8 0,1 4 0 0,-1 0 0 16,5-4 9-16,-5 0-9 0,1 0 8 0,-1 0-8 15,5 0 12-15,-5 0-4 0,-4 0 0 0,1 0 0 16,-1 0 4-16,4 0 0 0,-8 0 0 0,4 0 0 15,1 0-4-15,-1 0-8 16,-4 0 12-16,0 0-4 0,0-4-8 0,-1 4 10 16,-3 0-10-16,0 0 10 0,4-4-10 0,-5 4 12 15,1 0-12-15,0 0 12 0,-5-4-12 0,5 4 8 16,-5-4-8-16,0 4 8 0,-4-3-8 0,5 3 10 0,-1 0-10 16,0 0 10-16,-3 0-10 0,-6-4 0 0,5 4 9 15,1-4-9-15,-1 4 20 0,-5 0 0 0,6 0 0 0,-10 0 0 16,5 0-8-16,-4-4-3 0,-9 4 0 0,4 0 0 15,-4 0-9-15,13-4 12 0,-13 4-12 0,0 0 12 0,0 0-12 0,0 0 10 16,0 0-10-16,0 0 10 0,0 0-23 0,0 0-5 16,0 0-1-16,0 0 0 15,0 0-196-15,0 0-39 0</inkml:trace>
  <inkml:trace contextRef="#ctx0" brushRef="#br0" timeOffset="10247.58">15560 6931 1036 0,'0'0'92'0,"0"0"-73"0,0 0-19 0,0 0 0 15,4-8 120-15,5 0 21 0,-9 8 4 0,4-3 1 16,-4 3-82-16,13-8-16 0,-5 4-3 0,9-3-1 16,-4 7 4-16,4-8 1 0,5 4 0 0,-1-3 0 15,0 3-17-15,1 0-4 0,8 0-1 0,4 4 0 16,0-3 1-16,5 3 1 0,3-4 0 0,5 4 0 0,0 0-10 0,5-4-3 16,-1 0 0-16,4 4 0 0,5 0-7 0,0 0-1 15,0 0-8-15,4 0 12 0,-4 0-4 0,0 4 0 16,-1 0-8-16,1-4 12 0,-4 4-12 0,-1-1 0 15,5-3 0-15,0 0 0 0,-4 4 18 0,3-4 7 16,1 0 2-16,0 4 0 0,0-4 4 0,0 0 1 16,-5 0 0-16,1-4 0 0,4 4-12 0,-1 0-1 0,1-7-1 0,0 3 0 15,-4-4 1-15,-1 4 0 0,1 1 0 0,-1-1 0 16,-3 0 2-16,-5-4 1 0,0 1 0 0,0 3 0 16,-5 0 3-16,1-3 1 0,4 3 0 0,0-4 0 0,0 1-26 15,0 3 0-15,-4 0 0 0,4 0 0 0,0 0 0 0,4 1 13 16,-8 3-1-16,4 0-1 0,0 0-11 0,0-4 0 15,-4 4 0-15,4-8 0 16,0 4 0-16,0 1 0 0,4-1 0 16,0 0 0-16,-4 0 0 0,9-3 0 0,-5 3 0 0,5-4 0 15,-9 4 0-15,4 1 0 0,0-1 0 0,-4-4 0 16,4 4 0-16,1 1 0 0,-1-1 0 0,0-4 0 16,1 4 0-16,-1 1 0 0,-4 3 0 0,4-4 0 15,0 0 0-15,-4 0 0 0,0-3 10 0,0 3-10 16,-4 0 13-16,0 0-4 0,-5 0-1 0,5 1 0 0,0-1 4 0,-5-4 1 15,9 4 0-15,-4 1 0 0,0-5 2 0,-1 4 0 16,-3-3 0-16,-1 3 0 0,1 0-5 0,-1-4-1 16,1 5 0-16,-5-1 0 0,-4 0-9 0,0-4 10 15,0 5-10-15,-5-1 10 0,-3 0 0 0,-1 4 0 16,0-4 0-16,1 0 0 0,-9 1-10 0,-1-1 12 0,6 0-12 16,-10 0 12-1,1 4-4-15,-1-4 0 0,1 1 0 0,-1-1 0 16,1 4-8-16,-5-4 12 0,-4 4-12 0,9 0 12 15,-9 0-12-15,0 0 0 0,0 0 0 0,0 0 0 16,0 0-108-16,0 0-18 0,0 0-3 0,0 0-1 16,-13 0-122-16,-4 0-24 0,-35 4-4 0,5-4-2 0</inkml:trace>
  <inkml:trace contextRef="#ctx0" brushRef="#br0" timeOffset="13984.45">20132 9810 1440 0,'0'0'64'0,"-8"-4"12"0,3-4-60 0,-3 4-16 15,-1 1 0-15,1-1 0 0,-1 4 114 0,1 0 20 16,-5 4 4-16,-4 3 1 0,8 1-115 0,-8 3-24 16,0 1 0-16,0 7 0 0,-9 3-12 0,-4 5 12 15,-4 3-10-15,0 8 10 0,-4 8-10 0,-14 7 10 16,-3 4-10-16,-5 0 10 0,-4 8-8 0,0 3 8 16,-5 4 0-16,-3 4-9 0,-5-4 9 0,0 0 0 0,0 1 0 0,0-5 0 15,9-7 0-15,8-4 0 0,0-8 0 0,4-7 0 16,14 0 0-16,3-8 0 0,9-8 0 0,0-7 8 15,9-4-8-15,8-11 8 0,0-4-8 0,9-7 8 16,0-9-8-16,12-6 0 0,5-12 0 0,4-4 0 16,9-8 0-16,4-11-13 0,0 0 3 0,8 4 1 15,1 0 9-15,-1 3 0 0,-4 9-9 0,1 3 9 0,-1 3 0 0,-9 13 0 16,-8 3 0-16,1 7 0 0,-1 8 23 0,-5 1 5 16,-12 3 2-16,0 0 0 0,0 11 11 0,-4 8 3 0,-4 8 0 15,-1-5 0-15,-4 5-10 0,0 3-2 0,5 5 0 0,-1-5 0 16,5-4-11-16,4 1-2 0,9-8-1 0,12 0 0 15,13-8-18-15,17-7 0 0,22-11 0 0,25-20-1022 32</inkml:trace>
  <inkml:trace contextRef="#ctx0" brushRef="#br0" timeOffset="18405.36">19273 13383 1364 0,'0'0'30'0,"0"0"6"0,0 0 2 0,0 0 0 0,0 0-30 0,0 0-8 0,0 0 0 0,-4-3-403 32,-4-5-81-32</inkml:trace>
  <inkml:trace contextRef="#ctx0" brushRef="#br0" timeOffset="20308.73">19145 13121 2646 0,'0'0'58'0,"0"-11"12"0,-4-4 2 0,0 3 3 0,-1 1-60 0,5 3-15 16,0 8 0-16,0-11 0 15,0 11-62-15,0 0-15 0,0 0-3 0,0 0-1 0</inkml:trace>
  <inkml:trace contextRef="#ctx0" brushRef="#br0" timeOffset="20978.99">18273 13216 2476 0,'0'-15'220'0,"-4"8"-176"0,-4-5-35 0,-1 1-9 16,5-1-38-16,-1 1-10 0,1 0-1 0</inkml:trace>
  <inkml:trace contextRef="#ctx0" brushRef="#br0" timeOffset="28289">18957 5495 446 0,'-8'-15'20'0,"3"7"4"0</inkml:trace>
</inkml:ink>
</file>

<file path=ppt/ink/ink52.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26T03:26:01.813"/>
    </inkml:context>
    <inkml:brush xml:id="br0">
      <inkml:brushProperty name="width" value="0.05292" units="cm"/>
      <inkml:brushProperty name="height" value="0.05292" units="cm"/>
      <inkml:brushProperty name="color" value="#FF0000"/>
    </inkml:brush>
  </inkml:definitions>
  <inkml:trace contextRef="#ctx0" brushRef="#br0">13217 566 35935 0,'0'0'1600'0,"0"0"320"0,0 0-1536 0,0 0-384 0,4-1 0 0,1-2 0 16,-2 1 2624-16,3-1 448 0,-1 3 80 0,1-1 32 16,-1 0-1392-16,1-1-256 0,-1 2-64 0,0 0-16 15,0 0-816-15,0 2-144 0,0-1-48 0,1 1 0 16,2-2-320-16,-1 2-128 0,-1 3 0 0,0-3 0 15,-1-1 0-15,1 0 0 0,-1 0 0 0,0 1-160 32,0 2-1296-32,-1 0-256 0,-4-4-48 0,0 0-16 0,6 0-1680 0,0-1-320 15</inkml:trace>
  <inkml:trace contextRef="#ctx0" brushRef="#br0" timeOffset="746.22">13653 649 9215 0,'0'0'400'0,"0"0"96"0,-2-5-496 0,0-1 0 0,-1 2 0 0,1-1 0 0,2-1 4352 0,-1 0 784 16,0 0 160-16,2-1 16 0,1 0-3328 16,1-1-688-16,1-1-128 0,1 0-16 0,2 0-496 0,-1-3-80 15,1-1-32-15,1 1 0 0,0 0-352 16,0 0-192-16,0 1 192 0,-2 0-192 0,0 1 144 0,1 2-144 16,0 1 0-16,0 1 144 0,-1 0 144 0,0 2 32 15,-1 3 0-15,1 1 0 0,-6 0 384 0,6 3 64 16,1 2 32-16,1 0 0 15,1 3 288-15,-2 2 64 0,-1 2 16 0,2-1 0 0,1 0-176 0,1 1-32 16,0 0-16-16,6 0 0 0,1 0-752 16,-3 0-192-16,3-3 0 0,2-1 848 0,-2-2 144 0,1 1 32 0,4-4 0 15,2-1-832 1,-4 1-192-16,-1-2 0 0,-2-4 272 0,-1-1 16 0,0-1 0 0,-3 0 0 16,-1 1-288-16,-1-2 0 15,-2 0 128-15,-1-2-128 0,-2 0 0 0,-1 0 0 0,-2-1 0 0,-2 1 0 16,-1-2 128-16,-2 0-128 0,-1-1 0 15,-1 1 0-15,0 1 160 0,-3 0-160 0,-2 1 128 0,-1 1-128 16,0 0 0-16,0 2 128 0,-3 2-128 0,-1 3 0 16,2 0 128-16,-1 2-128 0,-2 3 128 0,-1 0-128 15,0 2 144-15,-1 2-144 0,0 2 160 0,-2-1-160 16,-3 4 224-16,2 1-48 0,1 1-16 16,2-2 0-16,-1 1-160 0,4-2 128 15,1 0-128-15,2-2 128 0,0-2-128 0,3-2 160 0,0-2-160 0,1 1 160 16,1 0-160-16,0-2 0 0,0-2 0 0,0-2 0 15,0-2 0-15,-2-1 0 0,-1-2-192 0,0-1 192 16,-1-1-1648-16,-1 3-208 0,-2-3-32 0,-2 0-19872 16</inkml:trace>
  <inkml:trace contextRef="#ctx0" brushRef="#br0" timeOffset="6813.55">14494 495 12895 0,'0'5'576'0,"1"-3"112"0,-1-2-560 0,0 0-128 16,9 22 0-16,-9-22 0 0,0 0 4432 0,4-3 864 15,-4 3 160-15,8-4 48 0,0-1-2560 0,0-1-496 16,0 0-96-16,1 1-32 0,2-3-768 0,-1 3-144 0,0-1-48 0,1 0 0 15,0 0-496-15,2 0-96 16,-1 0-32-16,0 2 0 0,1 1-352 0,0 0-64 0,1 1 0 0,-1-1-16 16,1 2-160-16,0-2-16 0,-1 0-128 0,1 1 192 15,0-1-192-15,-2 0 0 0,0 0 128 0,-1 2-128 16,-2-2 0-16,-1 2 0 0,-3 0 0 0,1-1 0 16,-6 2-1184-16,0 0-176 15,0 0-48-15,0 0 0 0,0 0-1776 16,-5 4-352-16</inkml:trace>
  <inkml:trace contextRef="#ctx0" brushRef="#br0" timeOffset="7097.9">14538 495 18431 0,'0'0'816'0,"-5"5"160"0,-1-2-784 0,0 1-192 0,1 0 0 0,5-4 0 0,-6 5 4112 0,3-1 784 16,3-4 160-16,0 0 16 0,0 7-4048 15,2-2-832-15,1-1-192 0,3-2 2096 0,0 1 368 0,1 1 80 16,1 1 16-16,0-2-1488 16,0 1-304-16,1 1-48 0,4-1-16 0,2-1-560 0,-2 0-144 0,2 0 0 15,0-1 512-15,0 1 64 16,1 0 0-16,-1-1 16 0,0 0-400 0,-1-2-192 16,-1 2 160-16,0-1-160 0,-1 1 0 0,-1-2 128 15,-2 1-128-15,-2 0 0 0,-1 0 0 0,0 0 0 0,-6-1 0 0,0 0 0 31,0 0-816-31,0 0-208 0,0 0-32 0,0 5-16 16,-1 0-2192-16,-1 0-432 0</inkml:trace>
  <inkml:trace contextRef="#ctx0" brushRef="#br0" timeOffset="8072.61">15203 471 7359 0,'0'0'656'0,"0"0"-528"16,0 0-128-16,0 0 0 0,0 0 2976 0,0 0 560 15,0 0 112-15,0 0 32 0,0 0-1120 0,0 0-208 16,0 0-48-16,0 0-16 0,0 0-432 0,0 0-96 16,2 5-16-16,-2 1 0 0,-1 0-336 0,0 2-80 15,-1 1-16-15,1 0 0 0,0 2-464 0,0 1-80 16,0 2-32-16,0 0 0 0,1-2-592 16,2 0-144-16,0-1 0 0,0-1 336 0,1-3 48 0,0 3 0 0,1-3 0 15,2-1-384 1,1-1 0-16,-1-2 0 0,0-2 176 0,1 0-48 0,-1 1 0 0,0-2 0 15,2-7-128-15,-1 0 128 16,-1 0-128-16,0 0 128 0,0 2-128 0,1 0 128 0,-3 1-128 16,1-3 128-16,-1-1-128 0,0 1 0 15,0 2 0-15,-4 5 128 0,0 0 64 0,0 0 16 0,0 0 0 0,3 7 0 16,-1 2 288-16,0 2 48 0,0-4 16 16,1 3 0-16,0 0-128 0,0 1-32 0,1-1 0 0,0-1 0 15,1-1-176-15,1 1-32 0,0-1-16 0,1-1 0 16,0-3-48-16,1-1-128 0,-2-1 192 0,3-3-64 0,0-4 80 15,1 0 16-15,1-1 0 0,-3 0 0 16,2-3 160-16,-1 2 16 0,0-2 16 0,0 1 0 0,-2-6-160 0,1 3-48 16,-1 3 0-16,0-3 0 0,0-5-208 0,-1-1 128 15,-3 4-128-15,0 1 0 0,-2 0 0 0,0 3 0 16,-2 3 0-16,0-2 0 0,-1-1-224 0,1 1-144 16,-2 0-16-16,0 1-16 15,0 1-1664-15,1 0-336 0,0 0-64 0,0 0-11440 0,-1 1-2288 0</inkml:trace>
  <inkml:trace contextRef="#ctx0" brushRef="#br0" timeOffset="8511.71">15297 302 20271 0,'0'0'1792'0,"0"0"-1424"0,0 0-368 0,1-7 0 0,1-2 4512 0,1 0 832 15,2-1 160-15,0 3 48 16,0 0-3440-16,1 1-672 0,1 1-144 0,0-2-16 16,0-2-704-16,1 1-128 0,0 2-16 0,1-2-16 0,-1 1-256 0,0 2-160 0,1 1 192 15,-1-1-192-15,1 3 0 16,-1 2 0-16,-1 3 0 16,-4 3 496-16,2 1-16 0,-1 1 0 0,-1 0 0 0,-2-2 304 0,1 2 64 15,0 1 16-15,-1 3 0 0,-1 2-224 0,2 0-64 16,1 2 0-16,0-2 0 15,0 1-272-15,1-4-64 0,1 1-16 0,0-3 0 16,0-1-224-16,1-1 0 0,2-3 0 0,0-2 0 16,-1 0-304-16,0-5-96 0,-1 0-32 0,1-3 0 15,-1-2-2016-15,-1 1-416 0</inkml:trace>
  <inkml:trace contextRef="#ctx0" brushRef="#br0" timeOffset="9471.24">15934 498 19343 0,'0'0'1728'0,"0"0"-1392"0,0 0-336 0,0 0 0 0,0 0 2448 0,3 5 432 0,-2 0 64 0,-1-5 32 0,0 0-672 0,7 1-128 31,2 0-16-31,-1-2-16 0,3-1-160 0,1 0-48 16,3-1 0-16,-1-1 0 0,2-1-560 0,0-1-112 16,0 0-32-16,3 0 0 0,-2 1-576 0,1 1-112 0,-3 1-32 15,-1 0 0-15,1-1-304 0,1 0-64 16,-1 1-16-16,2-1 0 0,-1 0-128 0,1 1 0 0,-1 1 0 0,2-1 0 16,-1 0 0-16,-3 1 0 0,-1 0 0 0,-2 1 0 31,-2 0-256-31,-3 1-128 0,-6 0-16 0,0 0-16 15,0 0-1360-15,0 0-272 0,0 0-48 0,-5 1-16 16,-1 0-1216-16,-1 2-256 0</inkml:trace>
  <inkml:trace contextRef="#ctx0" brushRef="#br0" timeOffset="9739.53">15994 544 24879 0,'0'0'2208'0,"0"0"-1760"16,0 0-448-16,0 0 0 0,0 0 3776 0,0 0 656 15,0 0 144-15,5 0 32 0,0 0-2144 0,3 0-416 16,0 0-96-16,1 2-16 0,2 0-752 16,-2 1-160-16,0 1-16 0,2 1-16 0,0-2-432 0,0 2-96 15,4 1-16-15,-1 2 0 0,0-3-192 0,0 0-32 16,0-2-16-16,1 2 0 0,-1 0-208 0,1 1 0 16,-3-1 128-16,0 0-128 0,0 0 0 0,1 1 0 0,-1-1 0 0,0 0 0 15,-1-3 0-15,-2 1 0 0,0-2 0 16,-2 3 0-1,-1-2-384-15,-2 1-80 0,-1 0-16 0,-3-3 0 16,0 0-1424-16,-1 4-272 0,-1 1-64 0,0 0-12032 16,-1 0-2384-16</inkml:trace>
  <inkml:trace contextRef="#ctx0" brushRef="#br0" timeOffset="10436.45">16642 607 18431 0,'-4'-2'1632'0,"4"2"-1312"16,0 0-320-16,-5 0 0 0,0-1 3504 0,5 1 624 16,-4 0 128-16,4 0 32 0,-4-4-2416 0,2 0-464 15,2 4-112-15,-3-4-16 0,1-3-320 0,1 1-80 16,0 0-16-16,2 1 0 0,1-1-224 0,1 1-64 16,0-1 0-16,1-1 0 0,1-2-144 0,2 1-48 15,1 1 0-15,2-4 0 0,0 2-384 16,-1-1 0-16,1 1 0 0,-1 1 336 0,0 0-16 15,0 2 0-15,1 1 0 0,-2 0-320 0,0 1 0 16,-1 2 0-16,0 1 128 0,-2 1-128 0,2 3 0 16,1 0 128-16,0 1-128 0,0 1 384 0,0 1 0 15,-1 2 0-15,3 3 0 0,0 0 0 0,1 2 0 0,-2 1 0 16,2-2 0-16,0-3-128 0,0 0-32 0,-1-1 0 0,2 0 0 16,-1-1-32-16,1 2 0 0,1-2 0 15,0-1 0-15,-1-3-192 0,0-1 0 0,-2 0 128 0,2 0-128 0,-1-2 0 16,0 0 0-16,-1-1 128 0,1-1-128 0,1-2 0 15,-1-1 0-15,-3 1 0 0,0-2 0 16,1-1 128-16,-1 1-128 16,-1-1 0-16,-2 0 0 0,1-1 0 0,-1 0 0 0,-1 1 0 0,-1-2 0 0,-2-1 0 0,0 2 0 15,-1-1 0-15,-1 1 0 16,-1 2 128-16,-2 0-128 0,-1 1 0 0,0 0 0 0,0 0 128 0,-3 1-128 16,-2 1 0-16,-1 1 0 15,-1 1 128-15,1 1-128 0,-3 2 0 0,-2 1 0 0,1 1 128 0,-3 2-128 16,1 2 0-1,-3 0 0-15,0 0 144 0,-1 3-144 0,-2 1 128 0,0 0-128 0,0-2 448 0,-1 1 16 16,-1 0 0-16,2 0 0 0,3-1-208 0,0 0-64 16,2 0 0-16,3 0 0 0,4-3-192 0,-1 0 0 15,1 0 0-15,1-1 0 0,2-2 0 16,0-1 0-16,1-1 0 0,2-1 0 16,0-1-416-16,0-2-80 0,1-2-16 0,0-1 0 15,-1-3-1984-15,1-1-384 0,0-1-96 0</inkml:trace>
  <inkml:trace contextRef="#ctx0" brushRef="#br0" timeOffset="17341.09">8210 836 11967 0,'0'0'1072'0,"0"0"-864"0,0 0-208 0,0 0 0 16,0 0 3536-16,0 0 672 0,0 0 128 15,0 0 16-15,0 0-2448 0,9-12-496 16,-7 6-112-16,0-2-16 0,2 0-496 0,-1-3-96 0,0 0-32 0,1-2 0 16,0-1-16-16,-1 0-16 15,-1 1 0-15,0 0 0 0,-1 2-240 0,0-3-32 0,0 0-16 0,0-1 0 16,-1 0-208-16,0-1-128 16,-1 2 128-16,0-7-128 0,0 0 0 0,0 2 128 0,-1 0-128 15,1 3 0-15,1 1 0 0,0 2 0 16,0 5 0-16,0 1 0 0,0 1 0 0,0 6 0 0,0 0 0 0,0 0 0 15,0 0 0-15,2 6 0 16,1 1 0-16,0 6 0 0,0 2 144 0,1 2 16 0,-1 4 0 16,1-1 0-16,-1-6 144 0,0 3 16 0,0 3 16 0,1 0 0 15,0-1-112-15,1-1-32 0,0 1 0 0,-1-3 0 16,3-1-192-16,-1-2 0 0,1-5 128 0,0-2-128 16,2-1 0-16,-1-2 0 0,1-3 0 0,1-4 0 15,-1-2 0-15,-1 0 256 0,0-3-64 0,-1-3 0 16,0-1-48-16,0-1-16 0,-1-2 0 0,0 0 0 15,0-1-128-15,-1-1 128 0,-2 0-128 0,0 0 128 16,-1-4-128-16,0 5 0 0,-1 5 144 0,1 1-144 16,-1-1 0-16,1 3 0 0,-2 3 0 0,0 1 0 0,0 5 0 0,0 0 0 15,0 0 0-15,3 7 0 0,1 2 144 16,0 3-144-16,2 3 192 0,-1 2-192 16,-1 1 192-16,0 1-192 0,0-4 192 0,1-1-192 0,1 0 128 0,1 0-128 15,0-2 0-15,1 1 0 0,-2-1 0 0,3-1-224 16,0-2 32-16,1-1 16 15,0-2-2688-15,-1-2-528 0</inkml:trace>
  <inkml:trace contextRef="#ctx0" brushRef="#br0" timeOffset="17658.82">8736 555 22111 0,'-2'7'1968'0,"-1"1"-1584"16,0 4-384-16,-1-2 0 0,0-3 2736 0,0 2 464 15,0 0 80-15,0 1 32 0,1 1-1872 0,0-1-368 16,1-3-80-16,0 1-16 0,1 4-480 0,1 1-112 0,0 1 0 0,3-1-16 16,0 1-224-16,1-1-144 0,1-2 192 0,2 2-192 15,2-3 0-15,0 0 0 0,0-3 0 0,1 1 0 0,1-3 0 16,0-2 0-16,-2-2 0 0,3-3 0 0,-2-2 0 0,0-2 0 16,-2-2 0-16,2-1 0 15,-2-1 128-15,-1-4-128 0,-1-1 0 0,-2 0 0 0,-1-3 144 16,-2 2-144-16,-2-2 0 0,-2 1 144 15,-2 4-144-15,-2-1 0 0,-1 0 0 0,0 3 128 0,0 2-128 0,0 2 192 16,-2 2-192-16,-1 0 192 16,0 0-16-16,2 2 0 0,-1 2 0 0,1 0 0 15,1 1-176-15,1 0-256 0,2 0 64 0,0 0-11728 16,5 0-2352-16</inkml:trace>
  <inkml:trace contextRef="#ctx0" brushRef="#br0" timeOffset="18073.62">9005 408 40031 0,'0'0'880'0,"0"0"176"0,1 5 32 0,0 2 48 0,0 2-912 0,0 2-224 15,0 0 0-15,0 3 0 0,0 2 656 0,1 1 96 0,0 2 16 16,1 0 0-16,0 0-400 0,2-1-80 15,1 1-16-15,0-1 0 0,1-2-272 0,-1 0 0 0,1-1 128 16,1-2-128-16,1 0 0 0,-1-1 0 0,-1-3 0 0,1-1 0 16,0-2 0-16,-2-1 0 0,-1-3 0 15,-5-2-208-15,0 0 0 0,0 0 0 0,1-7 0 0,-4 0-112 0,-1-2-32 16,-2-4 0-16,-3 4 0 16,-1 1 352-16,-2 0 0 0,0 2 0 15,0 0-512-15,2 1-48 0,-2 2 0 0,1 3 0 16,0 3 560-16,2 2 0 0,0 0 0 0,1 2 0 15,1 3 256-15,2-1 64 0,0 2 16 0,5 6 0 0,1-1-336 16,1-2 0-16,2-1 0 16,2-1 352-16,3 2 0 0,2-4 0 0,6-1 0 0,2-4-352 0,-4-3 0 0,1-2 0 15,0-3 0 1,0-2-128-16,1-3 0 0,-1 1 0 16,-1-3-1168-16,0 0-240 15,-2 0-32-15,3-4-6176 16,-2 0-1216-16,-4 8-256 0</inkml:trace>
  <inkml:trace contextRef="#ctx0" brushRef="#br0" timeOffset="18366.48">9265 729 24127 0,'0'0'528'0,"0"0"112"0,0 0 32 0,0 0 0 16,2 3-544-16,2 0-128 0,-4-3 0 0,6 1 0 0,-6-1 1344 0,5 1 256 15,0 1 32-15,2-5 16 0,0 1-1328 0,-2 0-320 0,0 0 0 16,2 1 1200-16,0-2 160 16,0 1 48-16,0-2 0 0,1-2-816 0,0 0-144 0,1 0-48 0,2-4 0 15,-3 3-400-15,0-2 128 0,-1-2-128 0,-2 1 0 16,0 0 0-16,-2 0 0 0,0-1 0 15,-1 1 0-15,-2-5 0 0,-2 3 0 0,-3-1-176 16,-1 4 176-16,0-4 0 0,-2 2 0 0,-2 2 0 16,0 3 0-16,0 3 576 0,1 1 64 0,-1 4 0 15,0 0 0-15,0 0 512 0,2 3 128 16,1 0 0-16,-1 8 16 0,1 2-1040 0,3 0-256 0,1 2 0 16,2 0 928-16,2 0 128 0,1 2 32 0,1-2 0 15,2 1-880-15,1-1-208 0,1 0 0 0,0-1 0 16,3-3 0-16,1 0 0 0,1-1 0 0,3-3 0 15,3-2 0-15,-1-6 0 0,-2-2 0 32,0-4-3296-32,0-2-608 0,-3-2-112 0</inkml:trace>
  <inkml:trace contextRef="#ctx0" brushRef="#br0" timeOffset="18548.12">9595 340 9215 0,'0'0'400'0,"0"0"96"0,0 0-496 0,0 0 0 16,1 6 0-16,0 1 0 0,0 2 6896 15,0 3 1280-15,-1 3 256 0,1 1 48 0,-1 2-5424 16,0 1-1088-16,1 4-224 0,0 3-32 0,0 1-1376 16,0-3-336-16,0 0 0 0,-1-7 832 0,1 2 112 15,0-1 16-15,0 2 0 0,0-2-768 0,1-1-192 16,0-2 0-16,1-3 0 16,0-2-1088-16,-1-2-256 0,2-3-64 0,0-1-19120 0</inkml:trace>
  <inkml:trace contextRef="#ctx0" brushRef="#br0" timeOffset="19411.66">10353 440 6447 0,'0'0'272'0,"0"0"80"0,0 0-352 0,0 0 0 0,0 0 0 0,0 0 0 15,0 0 6528-15,0 0 1248 0,-6 3 240 0,1 2 48 0,0 1-5168 0,1 3-1040 16,1-1-192-16,1 3-64 0,1 0-768 0,1 2-176 16,0 0-16-16,1 0-16 0,1-2-416 15,0 2-80-15,2 0 0 0,0-2-128 0,0 1 192 16,1-1-192-16,-1 0 192 0,2-2-192 0,1-1 128 0,-1-1-128 16,1-1 0-16,0-1 0 15,1-1 0-15,1 0 0 0,-2-2 0 0,-1-1 0 0,1-2 0 0,0 0 0 16,-2-2 0-16,0 0 0 0,-1 0 0 0,1 1 0 15,-1-1 0-15,-1-4 0 0,0 0 0 16,-1 0 0-16,0 1 0 0,0 2 0 16,-2 4 0-16,3-3-144 0,-3 3 144 0,0 0 0 15,0 0 0-15,0 0 0 0,0 0 0 16,0 0 0-16,2 7 0 0,0 2 144 0,2-1-144 0,1 0 0 16,0-1 0-16,0 0 0 0,1-1 480 0,0 1-16 15,1-1 0-15,4-5 0 0,1-1-464 16,-2-1 0-16,1 0 0 0,1-3 432 0,0 0-16 0,-2-1 0 15,0 0 0-15,1-4-128 0,0-1-32 16,-1-1 0-16,-1-1 0 0,0 1-112 0,-1 0-16 16,0-2-128-16,1-1 192 0,-2-3-192 0,0 2 0 0,-2 2 0 15,-1 1 0-15,-1 1 0 0,-1 2-128 16,-2 2-16-16,0 1 0 16,-2 2-2128-16,2 4-416 0,0 0-96 0</inkml:trace>
  <inkml:trace contextRef="#ctx0" brushRef="#br0" timeOffset="19799.42">10762 565 10127 0,'-2'10'896'0,"1"-1"-704"0,0 1-192 0,0-3 0 0,1-7 5936 0,0 0 1152 0,3 3 224 0,0 1 48 0,1 2-4928 0,2-1-976 15,2 0-208-15,0-1-32 0,1-2-448 0,0-1-96 16,3-1-16-16,2 0 0 0,-1 0-288 0,-1 0-64 15,1 1-16-15,0-2 0 0,0-3-288 0,-2-1 0 16,-1 2 128-16,-1-3-128 0,-1 0 0 0,-1-1 0 16,-1 1 0-16,1-4 0 0,-2-1 160 0,-2 3-160 15,-1-1 128-15,-3 1-128 0,-1 0 0 0,-1 0 128 16,-1-1-128-16,-1 1 0 0,-1 1 192 0,1 1-32 16,0 2-16-16,-6 2 0 0,1 2-144 0,0 1 0 0,1 3 0 15,-2 2 832-15,2 2 128 16,0 2 16-16,1 1 16 0,2 1-576 0,0 1-112 0,2 0-32 0,1 2 0 15,2-2-112-15,1 1-32 16,1 2 0-16,2-1 0 0,0-2-128 0,1 1 0 16,0-2 0-16,3 0 0 0,3 1 0 0,1-3 0 15,1-1-176-15,-1-3 176 16,2-3-528-16,0-3-32 0,-3-3 0 0,2 1 0 16,1-3-1680-16,-1 0-320 0,-1-1-80 0,1-3-16 0,0 0-528 15,-2-2-96-15</inkml:trace>
  <inkml:trace contextRef="#ctx0" brushRef="#br0" timeOffset="19936.12">11120 536 31551 0,'-1'24'1408'0,"0"-17"272"16,-1-2-1344-16,0 2-336 0,-3 3 0 0,1 1 0 0,1-1 2176 15,0-1 352-15,0 0 80 0,0 2 16 0,1 0-1600 0,0-2-304 16,1 1-64-16,1-3-16 0,0-1-640 16,1-2 0-16,-1-4 0 0,0 0 0 15,0 0-2640-15,5-4-512 0</inkml:trace>
  <inkml:trace contextRef="#ctx0" brushRef="#br0" timeOffset="20071.82">11184 364 24879 0,'0'0'2208'0,"0"0"-1760"0,-7 6-448 0,0 1 0 0,1-1 2976 0,2 1 512 16,0-1 96-16,0 1 32 0,0 0-2528 0,2 1-496 15,1-1-96-15,1 1-32 16,2-1-1472-16,2 1-288 0,0-1-64 0</inkml:trace>
  <inkml:trace contextRef="#ctx0" brushRef="#br0" timeOffset="20508.7">11323 521 18431 0,'0'0'1632'0,"-5"4"-1312"0,0 0-320 16,0 2 0-16,0 0 4192 0,1 3 768 0,-2 1 160 0,0-1 16 15,1-4-3216-15,-1 3-640 0,1 0-128 0,-1 5-16 16,1 0-704-16,1 1-144 0,1 0-32 0,2-2 0 15,3-3-256-15,0 0 0 0,0-2 0 0,1 0 0 16,2 0-176-16,1 0-32 0,2-2-16 0,0-1 0 31,0-1-272-31,1-4-48 0,-1-1-16 0,1-3 0 16,-1 1 48-16,-2-3 16 0,0 0 0 0,1-1 0 0,-1-3 368 0,0 0 128 0,-1 0 0 0,-1 1-144 0,0-2 144 0,-1 1 144 16,-1 0-16-16,0-7-128 15,-1 3 0-15,0 5 0 0,0 2 0 16,-1 2 896-16,0 6 64 0,0 0 0 0,0 0 16 0,0 0-336 0,0 0-80 15,0 0-16-15,-2 5 0 0,0 5-80 0,1 1-16 16,-1 1 0-16,0 2 0 0,1-2 48 0,0 2 0 16,0 5 0-16,0 1 0 0,0 2-80 0,0 0-16 15,0 3 0-15,0 1 0 0,0 2-144 0,0 2-16 16,0-3-16-16,0 6 0 0,0-4 96 0,0-3 32 16,0-3 0-16,-1-2 0 0,0-1 32 0,0-3 16 15,-1-2 0-15,0-4 0 0,0-3-144 0,1-2-16 16,2-6-16-16,0 0 0 0,0 0-224 0,0 0 144 15,-4-2-144-15,1-6 128 0,2-4-304 0,0-4-64 16,1-2-16-16,1-3 0 16,0-1-1728-16,2-3-368 0,0 0-64 0,2-2-11360 15,1-4-2288-15</inkml:trace>
  <inkml:trace contextRef="#ctx0" brushRef="#br0" timeOffset="21026.46">11503 421 33343 0,'0'0'1472'0,"-1"4"320"0,0 0-1440 0,0 0-352 0,-2 1 0 0,2 0 0 15,0 1 2192-15,1 1 368 0,0 2 80 0,0 0 16 0,-1 2-1248 0,1 1-256 16,1 0-64-16,1 2 0 16,0-1-480-16,0 3-96 0,-1-3-32 0,1-1 0 15,0 0-224-15,0 0-32 0,0 0-16 0,-1-2 0 0,2 1-48 16,0 0-16-16,-1-1 0 0,0-3 0 0,1 0-144 0,0-2 128 16,0-3-128-16,-3-2 128 0,6 0-128 0,0-1 0 15,0 0 0-15,1-7 0 0,1-3 0 0,1-1 0 16,0 0 0-16,1-2 0 0,1-2 0 0,0-2 0 15,0 1 0-15,0 1 128 0,-1 1-128 16,1 3 0-16,1 1 0 0,-2 2 0 16,-2 3 0-16,0 2 0 0,-2 2 0 0,0 2 0 15,0 4 304-15,-2 3 16 0,-1 3 16 0,-1 2 0 0,1-1 176 0,-2 2 16 16,-1 1 16-16,0 1 0 0,0 0-272 0,-1 3-48 16,-1-3-16-16,0 2 0 0,-1-1-208 0,1 0 0 0,-1-1 128 0,0 0-128 15,1 1 0-15,1-1-128 16,0-3 128-16,1-2-208 15,1-3-752-15,1-3-160 0,-2-4-32 0,5-2 0 16,1-3-592-16,0-4-128 0,0-1-32 0,0-5 0 16,0 0-720-16,1 0-160 0,0-3-32 0,0-1 0 15,1 3 48-15,-1-2 0 0,1 0 0 0,0-2 0 16,4-6 1248-16,0 0 256 0,-2 4 48 0,2 1 16 0,-1 4 1808 0,0 2 352 0,-1 2 80 16,-1 5 16-16,-3 4 2048 0,0 0 416 0,-6 4 64 15,5 4 32-15,-1 1-960 0,-1 4-192 0,-2 2-32 0,0 2-16 0,-1 1-1120 16,-1 3-208-16,0-1-64 0,0 0 0 0,-2 2-640 15,1-3-128-15,-1 0-16 16,0 2-16-16,1-4-224 0,0 1 0 0,-1 0 0 16,1-1 0-16,0-3 0 0,0 0-336 0,0 0 48 0,0-1 16 15,-2-2-1904 1,1-1-384-16,-1-1-80 0,1-2-9840 0,-2-2-1952 0</inkml:trace>
  <inkml:trace contextRef="#ctx0" brushRef="#br0" timeOffset="21182.95">11790 635 29663 0,'0'0'1312'0,"0"0"272"16,2-5-1264-16,-2 5-320 0,4-4 0 0,1 1 0 15,0-1 2800-15,1 0 496 0,2 2 96 0,-1 0 32 0,2 1-1184 16,2 2-256-16,1 1-32 0,0-2-16 0,2-1-832 0,0 0-160 16,0 1-48-16,0 1 0 0,0 0-592 0,1 0-128 0,-1 2-32 0,2-1 0 15,-2-2-144-15,0 0 0 0,0 0-160 0,-2 0 160 32,2 0-1088-32,-2 0-112 0,0-3-16 0,-2 3-16 15,1 3-2176-15,-1-1-432 0</inkml:trace>
  <inkml:trace contextRef="#ctx0" brushRef="#br0" timeOffset="21567.78">12266 680 6447 0,'0'0'576'0,"0"0"-576"0,0 0 0 0,0 0 0 0,0 0 7104 16,5 3 1296-16,-2 4 272 0,0-2 48 0,-3-5-4544 0,0 0-912 16,4 4-176-16,-1 0-32 0,0 0-1168 0,-3-4-224 15,0 0-64-15,0 0 0 0,0 0-816 0,0 0-160 16,0 0-48-16,0 0 0 0,0 0-576 0,0 0 0 16,0 0 0-16,0 0 0 15,0 0-1360-15,-1-5-240 0,0 0-64 0,1-1-14080 16,0-1-2816-16</inkml:trace>
  <inkml:trace contextRef="#ctx0" brushRef="#br0" timeOffset="21734.43">12302 423 18431 0,'-2'-18'1632'0,"1"12"-1312"16,-1 1-320-16,0-1 0 0,-1 1 5456 0,0 1 1024 0,-1 1 208 16,4 3 32-16,-4-3-3456 0,4 3-688 0,0 0-144 0,0 0-16 15,0 0-1328-15,0 0-256 0,-3 5-48 0,3-5-16 16,0 6-592-16,2 0-176 0,0-1 0 0,1 1 0 31,0 1-944-31,0-2-256 0,-1 0-48 0,-2-5-14032 0,0 0-2800 0</inkml:trace>
</inkml:ink>
</file>

<file path=ppt/ink/ink5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1:11:23.839"/>
    </inkml:context>
    <inkml:brush xml:id="br0">
      <inkml:brushProperty name="width" value="0.05292" units="cm"/>
      <inkml:brushProperty name="height" value="0.05292" units="cm"/>
      <inkml:brushProperty name="color" value="#FF0000"/>
    </inkml:brush>
  </inkml:definitions>
  <inkml:trace contextRef="#ctx0" brushRef="#br0">13688 1883 1267 0,'0'0'56'0,"0"0"12"0,-4-7-55 0,4 7-13 0,-4-8 0 0,4 8 0 16,0 0 130-16,4-11 23 0,-4 3 5 0,0 8 1 16,0 0-80-16,8-8-16 0,1 5-3 0,-1-5-1 15,1 0-31-15,0 5-5 16,3 3-2-16,-3-8 0 0,4 8-21 0,-5-8 0 16,5 8 0-16,-4 0 8 0,3 0-8 0,-3 0 0 15,0-3 0-15,3 6 0 0,-12-3 0 0,9 0 0 16,-9 0 8-16,8 8-8 0,-8-8 0 0,0 0 0 15,0 0 0-15,0 0 0 0,13 8 0 0,-13-8 11 16,13 0-1-16,-13 0 0 0,0 0 12 0,13 0 2 0,-4 3 1 0,-9-3 0 16,0 0-10-16,8 4-3 0,-8-4 0 0,13 12 0 15,-13-12-4-15,17 0-8 0,-8 3 11 0,3 1-11 16,-12-4 8-16,9 12-8 0,-9-12 0 0,13 0 0 0,0 3 0 0,-13-3 0 16,0 0 0-16,17 4-9 0,-5 0 9 0,1-4 0 15,0 0 0-15,0 8 0 0,0-8 0 0,0 0 9 16,-1 0-9-16,1 0 0 0,4 0 12 0,-4 0-12 31,4 0 12-31,-4 0-12 0,4 0 10 0,4 0-10 0,-3 3 8 0,-1 1-8 16,0-4 8-16,4 4-8 0,-4 4 0 0,0-8 8 15,9 3-8-15,-5 1 0 0,1 0 0 0,-1 4 0 16,0-8 0-16,1 3 0 0,3 1 0 0,-3 0 0 16,-1 3 0-16,5-7 0 0,-1 8 0 0,1-8 12 15,0 0-12-15,-1 0 10 0,1 0-10 0,0 0 10 16,-1 0-10-16,1 0 12 0,-5 0-12 0,5 0 12 0,0 0-12 0,-5-8 12 15,5 8-12-15,-1 0 12 0,-3 0-12 0,3 0 0 16,1 0 0-16,-1 0 8 0,1 0 1 0,0 0 0 16,-5-7 0-16,5 7 0 0,-1-4-1 0,1 4 0 15,4 0 0-15,-4 0 0 0,-1 0-8 0,5-4 0 0,-4 4 0 16,-1 0 0-16,1-3 0 0,-5 3 0 0,5-8 0 16,-5 8 0-16,1-4 0 0,3 0 0 0,-3 1 0 0,3 3 0 15,-3 0 0-15,-1-8 10 0,5 4-10 0,-1 4 10 16,-3-7 0-16,-1 7 0 0,9-8 0 0,-4 8 0 0,-1-4-10 0,-3 0 10 15,3 1-10-15,1 3 10 0,4-8-10 0,-9 4 0 16,9 0 9-16,-4 1-9 0,0 3 0 0,3 0 9 31,-7-8-9-31,3 4 0 0,1 0 12 0,0 1-4 0,-5 3 0 16,5-8-8-16,-5 0 11 0,0 5-11 0,5 3 10 0,-5-8-10 16,-3 8 11-16,3-11-11 0,0 7 12 0,1 0-12 15,-1 4 10-15,0-8-10 0,1 5 8 0,-1-1-8 16,5 0 8-16,-5 4-8 0,-4 0 0 0,5-8 8 15,3 5-8-15,-3 3 0 0,-5-4 0 0,0 4 0 16,4 0 0-16,1-4 0 0,-5 4 0 0,4 0 0 16,-4-8 0-16,4 5 0 0,1 3 0 0,-1 0 0 0,-8-4 0 0,8 0 0 15,1 4 8-15,-5 0-8 0,4-8 11 0,-4 8 0 16,5-3 0-16,-1 3 0 0,0-4-11 0,1 0 8 16,-1 4-8-16,5 0 8 0,-1-8-8 0,-3 8 0 15,-1-3-12-15,0 3 12 0,1-4 0 0,-1 4 0 16,1-4 0-16,-1 4 8 0,5 0-8 0,-5 0 0 0,5 0 0 15,-1 0-11 1,1 0 11-16,-5 0 0 0,5 0 0 0,-5 0 0 16,5 0 0-16,-5 0 0 0,5 0 0 0,0 4 0 15,-5 0 0-15,5-1 0 0,-1 5 0 0,5-8 0 0,-4 0 0 0,-1 0 0 16,5 4 0-16,0-4 0 0,0 4 0 0,0-4 8 16,4 0-8-16,-4 3 8 0,4 5-8 0,0-8 0 15,5 0-8-15,-5 4 8 0,-4 0 0 0,4-4 0 16,-4 3 0-16,4 5 8 0,-4-8-8 0,0 0 0 0,-4 4-8 0,4-4 8 15,0 0 0-15,4 4 0 0,-4-4 0 0,4 3 0 16,0 5 0-16,0-8 0 0,-4 8 0 0,0-5 0 16,0 5 0-16,4-4 0 0,5 0 0 0,-5-1 0 15,-4 5 0-15,4 0 0 0,0-8 0 0,0 3 0 16,-4 5 0-16,0 0 0 0,0-8 0 0,0 3 0 16,0 1 0-16,0-4 0 0,0 0 0 0,4 0 0 0,0 0 0 0,-4 0 0 15,4 4 0-15,0-4 8 0,5 8-8 0,-5-8 9 16,0 0-9-16,-4 0 10 0,0 3-10 0,0 1 0 15,4-4 0-15,-4 4 0 0,-4-4 0 0,4 8 0 16,4-8 0-16,-4 0 0 0,4 0 0 0,-4 0 0 16,4 0 0-16,0-8 8 0,5 8-8 0,-1-4 8 0,-8 4-8 15,8 0 8 1,-3 0-8-16,3 4 10 0,-8-4-10 0,4 8 10 16,-4-8-10-16,4 0 0 0,-4 0 0 0,0 0 0 15,0 0 0-15,0 0 0 0,-4 0 0 0,4 0 0 0,-9-8 0 16,9 8 0-16,-5-4-9 0,5 4 9 0,0 0 0 0,-4-4 0 15,4 1 11-15,0 3-11 0,-5 0 8 0,5 0-8 16,-4-8 0-16,0 4 0 0,-1 4 0 0,-3 0 0 16,-1 0 0-16,5 0 0 0,-5 0 8 0,0 0-8 0,-4 0 0 0,1-4 0 15,-1 4 0-15,-5 0 0 0,6 0 0 0,-1 0 0 16,-5 0 0-16,1 4 0 0,4-4 0 0,-4 0 0 16,4 0 0-16,-4 0 0 0,4 4 0 0,-4-4 0 15,0 8 0-15,4-8 0 0,-4 3 0 0,4-3 0 16,-4 4 0-16,-1-4 0 0,6 0 0 0,-6 0 0 15,1 4 0-15,4-4 0 16,-4 0 0-16,4 0 0 0,-4-4 0 0,0 4 0 16,8 0 0-16,1 0 0 0,-10 0 0 0,10-4 0 15,-1 1 0-15,-4 3 0 0,9 0 8 0,-1-12-8 16,-3 8 0-16,-1 1 0 0,5 3 0 0,-5-8 0 16,1 0 0-16,3 5 0 0,1 3 0 0,-5-8 0 15,5 0 8-15,-5 5-8 0,1-1 0 0,-1 0 0 0,5 4 0 16,-5-11 0-16,-4 7 0 0,4 0 0 0,5 4 0 0,0 0 0 15,-1 0 0-15,1-8 0 0,-5 5 0 0,5 3 0 16,4-4 0-16,-9 4 0 0,1 0 0 0,-1 0 0 0,0 4 0 0,1-4 0 16,-1 3 0-16,-4-3 0 0,0 0 0 0,-4 0 0 15,0 8 0-15,0-8 0 0,0 0 0 0,-1 0 0 16,-3 4 0-16,0 0 0 31,-9-4-101-31,0 0-18 0,0 0-3 0</inkml:trace>
  <inkml:trace contextRef="#ctx0" brushRef="#br0" timeOffset="663.8">9188 2764 1152 0,'-4'-23'102'0,"4"20"-82"0,-4-13-20 0,-1 5 0 15,5 0 111-15,-8-5 17 0,8 5 4 0,-4 0 1 16,-5 3-60-16,9 1-12 0,0-1-2 0,-4 0-1 16,4 8-38-16,0 0-7 15,4-3-1-15,5 3-1 0,-5 3-11 16,4 1-11-16,5 0 3 0,4 4 0 0,5-5 8 15,8 9-13-15,0-12 5 0,8 4 8 0,5-1 0 0,8-3 0 16,0-3 0-16,9-1 0 0,9-4 23 0,3 1 5 16,1-1 2-16,8 0 0 0,-8 1 11 0,-1-1 3 15,1 8 0-15,-13-7 0 0,-5 3-17 0,1 4-3 16,-9-4-1-16,-4 4 0 0,-1 0 20 0,-7-4 4 0,-1 4 1 0,-9 4 0 16,-3 0 1-16,-1-4 1 0,-4 0 0 0,0 0 0 15,-12 0-18-15,7 0-4 0,-3-4-1 0,-1 4 0 16,-8 0-18-16,0 0-9 0,0 0 10 0,0 0-10 15,-4 15-212-15,-9-11-48 16</inkml:trace>
  <inkml:trace contextRef="#ctx0" brushRef="#br0" timeOffset="1690.79">12308 2764 1479 0,'25'-7'32'0,"-25"7"8"0,-4-8 0 0,0 0 2 0,8 5-34 0,-4 3-8 16,4-8 0-16,-4 8 0 0,0 0 37 0,13-8 6 15,4 5 1-15,-4-5 0 0,-13 8-16 0,9-4-4 16,16 0 0-16,1 1 0 0,-9 3-3 0,4-8-1 15,14 8 0-15,-1-4 0 0,4 0 7 0,1 4 1 16,-1 0 0-16,5 0 0 0,4-3-13 0,0 3-3 16,4-8 0-16,5 4 0 15,-1 4-1-15,5-3-1 0,4-1 0 0,5 4 0 16,-1 0 10-16,0-8 1 0,5 4 1 0,0 1 0 16,4-5 1-16,0 4 0 0,8-3 0 0,-4 3 0 15,5 0 7-15,-1 0 2 0,-8 4 0 0,4-7 0 16,-4 3-4-16,4 0-1 0,-4 0 0 0,4 4 0 15,-4 0-10-15,0-7-1 0,-4 7-1 0,-5-4 0 0,5 4-5 16,0 0-1-16,-1-4 0 0,1 4 0 0,4-4 1 0,-5 4 0 0,1 0 0 0,-4-7 0 16,-1 3 9-16,0 4 1 0,1-8 1 0,-1 8 0 15,5-7-1-15,-9 3-1 0,4 0 0 0,0 4 0 16,1 0-7-16,-1 0-2 0,-4-4 0 0,0 4 0 16,1 0-10-16,-1 0 8 0,0 0-8 0,4 0 8 15,0 0 4-15,1 0 1 0,-5 4 0 0,0-4 0 16,0 0-13-16,0 0-15 0,5 0 3 0,-5-4 1 0,0 4 19 0,0 0 3 15,0 0 1-15,0 0 0 0,0 4-4 0,-4-4 0 16,0 0 0-16,0 0 0 0,0 4 4 0,-1-4 0 16,1 0 0-16,4 0 0 0,-4 11-12 0,4-11 0 15,-4 0 0-15,-4 4 0 0,8 0 0 0,-13-4 0 16,5 4 0-16,-1-4 0 0,5 7 0 0,-5-7 0 16,-3 0 9-16,3-7-9 15,1 7 8-15,4 0-8 0,-5-4 10 0,1 4-10 16,-5-4 15-16,0 0-3 0,-4-3-1 0,5 3 0 0,-5 0-2 15,0 0 0-15,4-7 0 0,0 3 0 0,-4 1 2 16,0 3 0-16,-4-4 0 0,0 4 0 0,-1 1 1 0,-3-5 0 16,-1 4 0-16,-3-3 0 0,-1 7-1 15,0-12 0-15,-4 5 0 0,0 7 0 0,-5-12 1 0,1 5 1 16,0-1 0-16,-9 4 0 0,4-3-2 0,-4 7-1 0,5-8 0 0,-1 4 0 16,-8 0-10-16,0 1 0 0,-1 3 9 0,-3 0-9 15,4 0 0-15,-5 0 0 0,1 0 0 0,-1 0 0 31,-8 0-35-31,9 0-11 0,-9 0-2 0,0 0-1 16,0 0-70-16,0 0-13 0,0 0-4 0,8 7 0 16,1-3-76-16,0 4-16 0,-5-1-4 0,4 5-352 15,-3-1-70-15</inkml:trace>
  <inkml:trace contextRef="#ctx0" brushRef="#br0" timeOffset="4578.46">10269 4546 403 0,'0'0'36'0,"0"-12"-36"16,0 12 0-16,0-7 0 0,0-1 248 0,0 0 44 15,5 5 8-15,3-5 1 0,-3 0-187 0,-1 1-38 16,4-1-7-16,1 4-1 0,4-3-32 0,0 3-7 15,-1 0-1-15,5-3 0 0,1 3-18 0,-1 0-10 16,0-4 10-16,4 5-10 16,0-1 17-16,1-4-2 0,8 4-1 0,0 1 0 15,4-5 10-15,-4 8 1 0,4-11 1 0,4 7 0 16,-3 0 1-16,3 4 0 0,5-11 0 0,-5 7 0 16,5 0-4-16,4-4-1 0,0 5 0 0,-4-1 0 15,-9-4 0-15,13 4 0 0,8 1 0 0,-3-1 0 16,-5 4-22-16,0-4 9 0,8 0-9 0,1 4 0 15,-9-7 20-15,4 3-2 0,-4-4-1 0,9 4 0 0,8 1 1 0,-9 3 0 16,-16-4 0-16,8 4 0 0,13-4-3 0,-5 4-1 0,-8-4 0 16,0 4 0-16,5 0-14 0,-5 0 11 0,0-4-11 0,-5 4 10 15,-8 0-10-15,9 0 0 0,17 0 0 0,-9 4 8 16,-12-4-8-16,8 8 0 0,4-4 0 0,0-1 0 16,-4 1 0-16,0 0 0 0,0 0 0 0,0-4 0 15,-4 4 8-15,-4-4-8 16,8 0 8-16,0 0-8 0,4 0 17 0,-4 0-1 15,-4 0-1-15,-1 0 0 0,1 3 0 0,8 1 0 16,-8-4 0-16,4 4 0 0,-4 0-6 0,4 0-1 16,-9-4 0-16,5 0 0 0,0 0-8 0,-1 0 8 15,5 0-8-15,-4 0 8 0,0 0-8 0,0 0 8 16,4 0-8-16,0 0 8 0,-9 0 10 0,5 0 2 16,0 0 0-16,-5 0 0 0,1 0-10 0,-5 0-2 0,4 0 0 0,-4 0 0 15,5 0-8-15,-5-4 0 0,4 4 0 0,-3-4 0 16,7 0 0-16,-7 4 0 0,-1 0-10 0,0 0 10 15,4 0 0-15,-3 0 0 0,3 0 13 0,-8 4-4 16,8-4 0-16,1 0 0 0,-5 0 0 0,0 0 0 16,0 0-9-16,5 0 0 0,-1-4 0 0,1 4 0 15,-5-4 0-15,4 1 0 0,1-1 0 0,4 4 0 0,-5 0 0 0,1 0 8 16,-1 0-8-16,0 4 0 0,1-1 0 0,-1 1 0 16,-3 0 8-16,3 4-8 0,-4-1 0 0,5 1 0 0,-5-4 0 0,0-1 0 15,5 5 0-15,-1-4 0 0,0 0 0 0,1-4 0 16,-1 0 0-16,-3 0 0 0,7 0 0 0,-3 0 8 15,-1 3-8-15,5-3 8 0,0 0-8 0,-5 0 8 16,5-3 3-16,-5 3 0 16,5 0 0-16,0 0 0 0,-5-4-3 0,5 0-8 15,-5 4 12-15,5 0-4 0,0 0-8 0,0 0 8 16,-1-8-8-16,1 8 8 0,0-3-8 0,0 3 0 16,-5-4 0-16,5 0 0 0,0 4 0 0,-5-4 12 15,5 0-12-15,-1 1 12 0,-3-1-12 0,-1-4 12 16,9 4-12-16,-4 1 12 0,4-9 0 0,-4 5 0 15,4-1 0-15,0 0 0 0,-4 5-12 0,4 3 0 0,-5-4 0 0,1 0 0 16,-4-4 0-16,3 1 0 0,-8 3 0 0,5 0 0 16,-5 0 0-16,0-3 0 0,5 3 0 0,-5 0 0 15,0 0 0-15,-4 4 0 0,0 0 8 0,0-7-8 16,0 7 0-16,0-4 8 0,0 4-8 0,0 0 8 16,-5-4 2-16,-3 4 0 0,-1 0 0 0,-4 0 0 15,4-4-10-15,-4 4 12 16,1 0-12-16,-6 0 12 0,-12 0-12 0,9 0 0 0,4 0 0 15,-13 0 8-15,0 0-8 0,0 0 0 0,0 0 0 16,0 0 0-16,0 0 0 0,0 0 0 0,0 0-8 0,0 0 8 31,0 0-99-31,-9-7-15 0,-8 3-3 0,-17-3-1127 0</inkml:trace>
  <inkml:trace contextRef="#ctx0" brushRef="#br0" timeOffset="13263.83">10022 4253 403 0,'-9'-27'36'0,"5"12"-36"0,-5-4 0 0,5 4 0 16,0 4 335-16,-5-4 60 0,5 7 12 0,0-3 2 16,-1 3-341-16,5 8-68 0,0 0-13 0,0 0-3 15,0 0 16-15,0 0 0 16,0 0 0-16,5 4 0 0,-5 7 0 0,4 4-10 15,0 4 2-15,0 4 0 0,-4 7-12 0,5 1-3 16,-1 7 0-16,5 7 0 0,-5 1 15 0,9 7 8 16,-1 8-10-16,1 4 10 0,4 3-11 0,0 12 11 15,-4 3-12-15,9 8 12 0,-5-3 0 0,0 7-8 16,-4 0 8-16,4 3 0 0,-9 5 0 0,5-4 0 16,-4-8 0-16,-5 0 0 0,0 0 0 0,0-7 0 0,1-5 0 0,-1-3 0 15,-4 0 0-15,4-7 9 0,-4-1-9 0,5-11 12 16,-5 0 4-16,0-8 0 0,0-3 1 0,4-4 0 0,-4-4 3 0,0 0 1 15,0-4 0-15,0 0 0 16,8-4-10-16,-3 5-3 0,-1-9 0 0,0 1 0 0,0-4-8 16,5-4 8-16,0 0-8 0,3-4 8 0,-7 0-8 0,7-4 10 15,6 1-10-15,3-8 10 16,-4 3-2-16,9-7-8 0,4 0 12 0,4 0-4 16,0 0-8-16,4-4 0 0,9 1 9 0,-4-1-9 15,4 0 8-15,0 4-8 0,4 4 10 0,5 0-10 16,-9-4 22-16,9 7-2 0,8 1 0 0,4 3 0 15,5 1-20-15,-1 3-10 0,-3 4 1 0,3 0 0 16,14-8 9-16,-1 4 0 0,-4-3 0 0,5 3 0 16,8-4 9-16,-4-3-9 0,-5-1 12 0,1-3-12 0,3 0 24 0,5 0-1 15,9-4-1-15,-1 0 0 0,-8 0-7 0,1 0-2 16,-1 0 0-16,0 0 0 0,-5 0-1 0,10 0-1 16,-5 4 0-16,-5-1 0 0,1 1-3 0,0-4 0 0,0 4 0 15,8 0 0-15,-4 3-8 0,0-3 12 16,8-4-12-16,-8 4 12 0,5 0-12 0,-1-4 0 15,-4-4 9-15,9 0-9 0,-1 0 9 0,-4-3-9 0,1-1 12 0,-1-3-12 16,0 3 14-16,1-3-4 0,-5-1-1 0,0-3 0 0,4 4 5 16,-8-4 1-16,4-1 0 0,0 1 0 0,0 8 0 0,4-5 0 15,0 1 0-15,-4 3 0 0,0 1-3 16,0-1 0-16,0 4 0 0,5-3 0 0,-1 7 4 0,-4 0 1 16,0 4 0-16,0 3 0 0,0-7-6 0,0 8-2 15,0-1 0-15,-4 1 0 16,8 3 0-16,-8-3 0 0,-1-1 0 0,5 5 0 15,-4-8 7-15,8 7 2 0,1-3 0 0,-1-1 0 16,-4-3 10-16,0 0 1 0,4 0 1 0,-8-4 0 16,4 0-16-16,0 3-3 0,-4-3-1 0,0 0 0 15,-1 4-10-15,-3-4 10 0,-5 0-10 0,4 0 10 16,5 0-10-16,-9 0 10 0,-4 0-10 0,0 4 10 16,0 0-10-16,-4-4 8 0,-1 4-8 0,1-4 8 0,0 0 4 0,4-4 0 15,-5 4 0-15,1-8 0 0,-5 4 6 0,1 1 2 16,3-5 0-16,-3-3 0 0,-5-1-20 0,4 5 0 15,-4-5 0-15,5-3 0 0,-1 4 0 0,-4-1 13 0,5-3-2 0,-10 4-1 16,-3-1-10-16,4 1 8 16,-9-4-8-16,5 3 8 0,-5 5-8 0,0-5 12 0,-4 1-12 15,0 0 12-15,-4-1-4 16,0 5 0-16,-5-1 0 0,5 4 0 0,-5-7 0 16,-4 3-8-16,1 1 12 0,-1-1-4 0,-4 0-8 0,4 1 12 15,-8-1-12-15,3 1 12 0,6-1-12 0,-1 0 0 16,-4 1 0-16,0-1 0 0,4 4 0 0,-4-3 0 15,-5-5 0-15,5 5 0 0,-4-5 0 0,4 5 0 16,-5-5 0-16,-3 1 0 0,-1 0 0 0,-4 3 0 16,0-7 0-16,1 3 0 0,-6 1 0 0,1-4-11 0,0 0 11 0,-9 0-12 15,5-4 12-15,-9-4 0 0,0 0 0 0,-4-4 0 16,4-3 0-16,-5 0 0 0,1-8 0 0,-5 0-8 16,5 0 8-16,4-4 0 0,-8 0 0 0,8 0 0 15,-5-3 0-15,5 3 8 0,-4-4-8 0,4 5 8 16,-4-5-8-16,4-3 9 0,0 3-9 0,-4-7 10 15,4 4-10-15,-5-5 10 16,-3-3-10-16,3 8 10 0,1-4-10 0,-4 3 8 16,-1 1-8-16,1 0 8 0,-5-4 5 0,4 3 1 15,-4 1 0-15,5 3 0 0,-1-3-14 0,5 3-13 0,0 1 2 16,-5 3 1-16,9-4 10 0,-4 5 14 0,8-1-3 0,-4 4-1 16,-4-8-24-16,8 4-5 0,0 1-1 0,5-5 0 15,-5 4 9-15,0-3 2 0,1-1 0 16,-1 1 0-16,5 3-6 0,-5 4-1 0,-4 0 0 0,4 7 0 0,0-6 16 0,1 6 0 15,-10 5 0-15,5 3 0 0,0 0 0 0,-4 4 0 16,4 0 0-16,-4 4 0 0,4 0 0 0,-4-1 0 16,8 5 0-16,-8 3 0 0,-1-3 0 0,1 3 0 15,4-3-11-15,0 7 11 0,-4 0-12 0,-1-7 12 16,1 11-12-16,4 0 12 0,0 0-13 0,-8-4 4 16,-5 0 1-16,0 4 0 0,13 0 8 0,-9 0 0 0,-8 4 10 0,0 0-10 15,0-4 0-15,-4 4 0 0,-1 3 0 0,-3-7 0 16,-1 4 0-16,1 0 0 0,-5 0 0 0,-5 3 0 15,1-7 0-15,-8 8-13 0,3-4 1 0,-4 3 0 16,-4 1 12-16,0-4 0 0,-8 0 12 0,8-1-12 16,0 1 0-16,4 0-14 0,-4 0 1 0,9 0 0 15,-5-1 13-15,9 1 0 16,-5 0 0-16,-4 0 0 0,5 0 11 0,0-1 1 16,-1 1 1-16,1 0 0 0,-9 4-13 0,4-5-16 15,0 5 3-15,5-8 1 0,-5 4 12 0,4 0 0 0,1-1 0 0,0 5 0 16,-1-8 0-16,5 0 0 0,-5 0 0 0,1 0 0 15,4 0 0-15,4 0 0 0,-4 0 0 0,4 0 10 16,-4 4-10-16,4-4 0 0,-4 0 0 0,-1 0 0 16,1 4 0-16,4-4 0 0,0-4 0 0,-4 4 0 0,0 4 0 0,0-1 8 15,4-3-8-15,-4 8 12 0,-1-8-12 0,1 0-11 16,0 4 3-16,0 0 0 0,0 7 8 0,-5-7 16 16,5 3-4-16,-4 5-1 0,3-5-11 0,-3 5 0 15,0-5 0-15,-1 1 0 0,5 3-9 0,0-3-4 16,4-1-1-16,0 1 0 0,0 3 14 0,0-11 0 15,4 4 0-15,1 0 0 16,-1 0 0-16,0 3 0 0,5-3 0 0,0 0 0 16,4-4 0-16,-5 0 0 0,1 0 0 0,0 0 0 15,-1 0 10-15,5 4-10 0,0-4 8 0,-4 0-8 16,-1 7 16-16,1-7-1 0,0 4-1 0,-5-4 0 16,5 4-14-16,-1-4-10 0,1 4 2 0,-1 0 0 15,1-4 8-15,0 3 0 0,-1 1 0 0,5-4 0 16,-4 0 0-16,-1 0 0 0,5 0 0 0,0 0 0 0,0 0 0 0,0 0 0 15,0 4 0-15,0-8 0 0,-4 4 0 0,3-4 0 16,1 1 0-16,0 3 0 0,0-4 0 0,0 4 9 0,0-4-9 0,0 4 10 16,-4-4-10-16,3 0 10 0,1 4-10 0,0 0 10 15,-4 0-10-15,4 4 0 0,0 0 0 0,-5 4 0 16,1-8 0-16,0 3 0 0,4 1 0 0,-5 0 0 16,1 0 0-16,-5 0 0 0,1 3 0 0,3-7 0 15,5 0-58-15,-9 0-7 0,-8 0-2 0</inkml:trace>
  <inkml:trace contextRef="#ctx0" brushRef="#br0" timeOffset="16819.57">12103 5951 1324 0,'0'0'118'16,"0"0"-94"-16,0 0-24 0,0 0-584 15</inkml:trace>
  <inkml:trace contextRef="#ctx0" brushRef="#br0" timeOffset="16957.68">12047 5970 608 0,'0'0'27'0,"0"0"5"0</inkml:trace>
  <inkml:trace contextRef="#ctx0" brushRef="#br0" timeOffset="21822.39">18333 5214 1544 0,'0'0'68'0,"-4"-4"15"0,-5-11-67 0,5 7-16 15,0 1 0-15,-5 3 0 0,5 0 32 0,4 4 4 16,0 0 0-16,0 0 0 0,-9-4-36 0,9 4 0 16,0 0-10-16,0 12 10 15,0-1-184-15,0 8-28 0</inkml:trace>
  <inkml:trace contextRef="#ctx0" brushRef="#br0" timeOffset="21954.26">18286 5434 806 0,'0'0'72'0,"-4"0"-58"0,-9-7-14 0,5 3 0 16,3 4 192-16,5 0 35 0,0 0 7 0,0 0 2 16,-4-8-160-16,4 8-31 0,-9-4-6 0,9 4-2 15,0 0-108-15,0 0-21 0</inkml:trace>
  <inkml:trace contextRef="#ctx0" brushRef="#br0" timeOffset="28261.09">17350 6220 2091 0,'-8'-15'46'0,"4"8"10"0,-1-5 1 0,1 5 2 0,0-1-47 0,4 8-12 0,0-8 0 0,0 8 0 16,0 0-80-16,0 0-17 0,0 0-4 0</inkml:trace>
  <inkml:trace contextRef="#ctx0" brushRef="#br0" timeOffset="28399.14">17363 6403 2563 0,'-38'-23'113'0,"25"12"24"0,0 3-109 0,0 0-28 0,0 5 0 0,9-5-754 15,4 8-156-15</inkml:trace>
  <inkml:trace contextRef="#ctx0" brushRef="#br0" timeOffset="39472.1">20119 8412 345 0,'0'0'31'0,"0"0"-31"0,0 0 0 0,13 0 0 0,-8-4 125 0,7 0 19 16,1 0 4-16,0 1 1 0,0-1-75 0,4-4-15 15,4 1-3-15,1-1-1 0,8 4-9 0,-9 1-2 16,5-5 0-16,-1 0 0 0,5 5-16 0,0-5-4 0,0 0-1 16,0 1 0-16,-4 3 7 0,-1 0 2 0,-3-3 0 0,3 7 0 15,-8-4-7-15,5 0-1 0,-5 4 0 0,4-4 0 16,-4 4-10-16,-4-4-2 0,0 4-1 0,0 0 0 16,-1 0-11-16,1 0-9 0,-13 0 9 0,9 0-13 0,-9 0 23 0,0 0 5 15,0 0 1-15,0 0 0 0,0 0 0 0,0 0 1 16,0 0 0-16,-9-3 0 0,1-1 17 0,-5 0 3 15,-4 0 1-15,-5-3 0 0,-3 3-27 0,-5 0-11 16,0 4 8-16,-8 0-8 0,-1-4 0 0,1 4 8 16,-5 0-8-16,4 4 0 15,5-4 0-15,0 8 0 0,4-5 0 0,4 1 0 32,5 0-22-32,0 0-3 0,-1-4-1 0</inkml:trace>
  <inkml:trace contextRef="#ctx0" brushRef="#br0" timeOffset="48984.18">18128 9491 1018 0,'0'0'45'0,"0"0"10"0,0 0-44 0,0 0-11 16,0 0 0-16,0 0 0 0,0 0 86 0,0 0 15 15,9-4 3-15,-9 4 1 0,0 0-24 0,0 0-5 16,4-8 0-16,-4 8-1 0,0 0-21 0,4-7-4 0,-4 3-1 0,0 4 0 16,0-8-8-16,0 8-1 0,0 0-1 0,0 0 0 15,0 0-24-15,0 0-5 0,0 0-1 0,9-7 0 16,-5 3-9-16,-4 4 0 0,0 0 0 0,13-4 0 15,0 0 0-15,4 4 0 0,-4 0 0 0,-1 0 0 16,1 0 0-16,0 0 0 0,0 0 0 0,4 0 0 16,-4-4 10-16,4 4 0 0,0 0 0 0,0 0 0 0,4 0 9 0,1 4 1 15,-1-4 1-15,0 0 0 0,1-4-7 0,-1 4-2 16,5 0 0-16,-5 4 0 0,5-4-12 0,-5-4 11 16,-4 4-11-16,0 0 10 0,1 4-10 0,-6-4 0 0,1 0 9 15,0 0-9-15,-4 0 0 0,-9 0 9 0,0 0-9 0,0 0 0 16,0 0 9-16,0 0-9 0,0 0 0 0,0 0 9 31,0 0-1-31,0 0 0 0,0 0 0 0,0 0 0 16,-13 4 0-16,0 0-8 0,-4-4 12 0,0-4-4 15,-5 8-8-15,1-8 0 0,-5 0 9 0,5-3-9 0,-5 7 0 0,1-4 9 16,3 0-9-16,5 0 0 0,4 4 0 0,1-4 0 16,3 4 0-16,0-3 0 0,-3 3 0 0,12 0 0 15,0 0 0-15,0 0 0 0,0 0 0 0,0 0 0 16,0 0 0-16,0 0 0 0,12-4-8 0,-3 4 8 0,0-4 0 0,3 4-9 15,5 0 9-15,1-4 0 0,-1 4 0 0,0-4-8 16,-4 1 8-16,-1-1 0 0,1 0 0 0,-4 0 0 16,-9 4 0-16,0 0 9 0,0 0-9 0,0 0 0 15,-9-7 16-15,-8 3-4 0,0 4-1 0,-13 0 0 16,0 4-11-16,-13 7 0 0,-16 4 0 0,-14 12-1030 16</inkml:trace>
  <inkml:trace contextRef="#ctx0" brushRef="#br0" timeOffset="56403.23">20273 8849 997 0,'9'-19'44'0,"-5"7"9"16,0 5-42-16,5-5-11 0,-5-3 0 0,0 4 0 16,9-1 61-16,-4 1 11 0,-5 0 1 0,-4 3 1 15,0 8 8-15,0 0 2 0,0 0 0 0,4-8 0 0,-4 1-32 16,0 7-7-16,0 0-1 0,0 0 0 0,-4-8-4 0,4 8-2 15,0 0 0-15,0 0 0 0,0 0-15 0,0 0-3 16,-8-7-1-16,-5 7 0 16,0 7-5-16,-4-3-1 0,-5 4 0 0,-3 3 0 15,-5 4-4-15,-4 0-1 0,-5-3 0 0,-3 7 0 16,-5 0 0-16,-9 0-8 0,-4 3 12 0,-4 1-4 16,-4 0-8-16,-1 0 0 0,-3 0 9 0,3-4-9 15,1 3 11-15,4-3-3 0,4-3 0 0,0-1 0 16,5 0 12-16,8 0 3 0,0-3 0 0,4-1 0 15,9-3-13-15,-5 3-2 0,9 0-8 0,-4-3 12 0,8 0-12 0,1-1 0 16,-1 1 0-16,5-1 0 16,-1-3-35-16,1 0-3 0,8 0-1 0,0-1 0 15,-4-6-46-15,5 3-10 0,3-4-1 0,5-4-1 16,-5 1-15-16,5-8-4 0,0 3 0 0,4-3 0 16,4-4 31-16,0 0 5 0,0-4 2 0,1 0 0 0,8 1 51 0,-9-5 11 0,4 4 1 0,-3 0 1 31,7 4 96-31,-7 0 19 0,-1 0 4 0,0 4 1 15,-4 0 6-15,0 0 2 0,5 3 0 0,-5 1 0 0,-5 0-31 0,5 7-7 16,0 4 0-16,0 0-1 16,0 0-42-16,0 0-8 0,0 0-1 0,0 0-1 0,0 0-23 15,-4 11 0-15,0 4 0 0,-1 1 0 0,5-5 0 0,0 4 0 16,-4-3 0-16,0 7 0 0,4-4 0 0,0 0 0 16,-4 0 0-16,-1 0-8 0,1 1 8 0,0-1 0 0,4-4 0 0,0 8 0 15,0-4 0-15,-4 1 8 0,-1-1-8 0,1 0 0 16,4-4 0-16,-4 1 0 0,4-1 0 0,0 1 0 15,0-1 0-15,0-3 0 0,0-1-9 0,0 1 9 16,0-8 0-16,0 0 0 0,4 4 0 0,5 3 0 16,3-3 0-16,-3 0 0 0,4-1 0 0,-5 5 0 15,5-8 0-15,0 4 15 0,4 0-4 0,-4 3-1 0,4 5 2 0,0-5 0 16,0 5 0-16,0 3 0 0,0-4 12 0,-4 8 2 16,0 0 1-16,4 4 0 0,0 0 9 0,4 3 1 15,-3-7 1-15,11 4 0 0,1-4-24 0,22-4-5 16,12-7-1-16,21-8-716 15,26-15-144-15</inkml:trace>
  <inkml:trace contextRef="#ctx0" brushRef="#br0" timeOffset="69575.3">18496 10554 345 0,'0'0'31'0,"0"0"-31"0,-9 0 0 0,0 4 0 0,9-4 248 0,-8 4 44 16,-1-4 9-16,1 3 2 0,-5 1-205 0,4 4-41 16,-3-4-8-16,7 3-1 0,5-7-38 0,0 0-10 15,0 0 0-15,0 0 0 0,-8 8 0 0,8-8 0 16,0 0 0-16,0 0 0 0,0 0-10 0,0 0 0 15,0 0 0-15,0 0 0 0,0 0 10 0,0 0 0 16,0 0 10-16,0 0-10 16,0 0 42-16,0 0 2 0,-4 4 1 0,4-4 0 15,-5 11-10-15,-3-7-3 0,3 3 0 0,-3 1 0 16,8-8-22-16,-4 8-10 0,-5-5 8 0,5 5-8 16,4-8 0-16,-4 4-11 0,-5 0 1 0,9-4 0 15,0 0 1-15,-9 7 0 0,1-3 0 0,4 0 0 16,4-4 9-16,0 0 0 0,0 0 0 0,-9 0 0 0,5 0 0 15,4 0 0-15,0 0 0 0,0 0 8 0,0 0 12 0,0 0 2 0,0 0 1 0,0 0 0 16,0 0 11-16,-9 4 2 0,9-4 1 0,0 0 0 16,0 0 1-16,0 0 0 0,0 0 0 0,0 0 0 15,0 0-4-15,0 0-1 0,0 0 0 0,0 0 0 16,-4 7-21-16,4-7-12 0,0 0 12 0,0 0-12 16,-9 8 0-16,9-8 0 0,0 7 0 0,0-7 0 15,0 0 0-15,9 4 0 16,0 4 0-16,-1-5 0 0,1 1 0 0,-1 0 0 15,-8-4 0-15,13 8 0 0,-13-8 0 0,9 7 0 16,3-3 0-16,1 0 0 0,0 3 0 0,0 1 0 16,4-4 8-16,-4 0-8 0,8-1 0 0,-4-3 10 15,5 4-10-15,-1 0 8 0,0-4 0 0,5 0-8 16,0 4 12-16,4 0-4 0,-5-4 0 0,5 3-8 16,0-3 12-16,0 0-4 0,4 0 4 0,5 0 0 0,-5 0 0 0,4 0 0 15,9 0-4-15,-4 0 0 0,0 0 0 0,-5 0 0 16,5 4 2-16,-5 0 0 0,1-4 0 0,-5 0 0 15,-4 0 4-15,8 4 1 0,-8-4 0 0,4 0 0 16,1 0 1-16,-5 0 0 0,4 0 0 0,-4 0 0 16,0 0 11-16,4-4 2 0,-4 4 1 0,4 0 0 0,0-4-30 0,-8 0 0 15,-1 4 0-15,5-3-10 0,0-1 10 0,-4 0 0 0,-5 0 8 0,5 4-8 16,-5-4 8-16,1 4-8 0,-1 0 8 0,-4-3-8 16,0 3 9-16,0-4-9 0,-4 4 12 0,0-4-12 15,-5 4 12-15,5 0-4 0,-13 0 0 0,9 0-8 16,-9 0 11-16,0 0-11 0,0 0 10 0,0 0-10 15,8-4 11-15,-8 4-11 0,0 0 12 0,0 0-12 16,0 0 10-16,-13 0-10 16,5 0 8-16,-13 0-8 0,-1 0 0 0,-3 4 0 15,-5-4 0-15,0 4 0 0,-9 0-12 0,1-1 1 16,-1-3 1-16,-3 0 0 0,-1 0 10 0,4 0 0 16,1 0 0-16,-1 0 0 0,5 0 0 0,4 0 0 15,-8 0 0-15,4-3 0 0,4 3 0 0,-9-4 0 16,1 0 0-16,-1 0 0 0,1-3 0 0,0 3 0 15,-1 0 10-15,-4-4-10 0,-4 5 0 0,5-1 0 0,3 0 0 0,1 0 0 16,3 0 0-16,1 1 0 0,4-1 0 0,0 0 0 16,1 4 0-16,3-4 0 0,0 0-8 0,1 4 8 15,3-3 0-15,1 6 0 0,0-3 0 0,3 4 0 0,1 0 0 16,0-4-8-16,4 0 8 0,1 0 0 0,-1 0 0 0,4 4 0 16,5-4 0-16,-5 4 0 0,5-1-12 0,4-3 12 15,0 0-12-15,0 0 12 16,0 0-16-16,13 8 4 0,0 0 1 0,4-1 0 15,4-3-1-15,1 4-1 0,3-1 0 0,1-3 0 16,4 0 13-16,4 0 0 0,4-8 0 0,1 4-9 16,12 0 9-16,0 0 0 0,5-4 0 0,4 4 0 15,0-4 0-15,4 0 0 0,0-3 0 0,0-1 8 16,0-3-8-16,0-1 8 0,0 1-8 0,0 3 8 16,-4 1-8-16,-4-1 0 0,4 5 8 0,-5 3-8 0,-4-4 9 0,1 0-9 15,-10 4 12-15,-3-4-12 0,-1 8 16 0,1-4-4 16,-9-4-1-16,0 4 0 0,0 4 6 0,-1-4 2 15,-7 0 0-15,-1 4 0 0,-8-4-10 0,4 4-1 16,-4-4-8-16,0 0 12 0,-13 0-2 0,4 7-1 16,0 1 0-16,-4-8 0 15,-4 7-57-15,-13 5-11 0,-13-1-2 0,-17 12-1152 0</inkml:trace>
  <inkml:trace contextRef="#ctx0" brushRef="#br0" timeOffset="74561.28">11415 12217 1465 0,'-34'-3'64'0,"25"-1"15"0,9 4-63 0,0 0-16 0,0 0 0 0,0 0 0 0,0 0 60 0,0 0 10 15,9 0 2-15,-9 0 0 0,0 0-42 0,0 0-8 16,12-4-2-16,1 4 0 0,-13 0-20 0,13 0 9 16,-4 0-9-16,8-4 0 0,0 4 8 0,-4 0-8 15,-5 0 0-15,5 0 0 0,8 0 0 0,-4 0 0 0,-4 0 0 16,4 0 0-16,0-3 16 0,5 3-3 0,-5-4-1 0,-4 0 0 31,-5 4 5-31,9-4 1 0,13 0 0 0,-8 1 0 16,-14-1 8-16,9 4 2 0,13-4 0 0,-4-4 0 0,4 5-6 15,-5-1-1-15,5-4 0 0,4 4 0 0,9-3-5 0,-4 3-2 16,-14-4 0-16,9 5 0 0,5-1-2 0,-1-4 0 16,-8 4 0-16,4-3 0 0,-4-1 0 0,0 4-1 15,13-3 0-15,-13 3 0 0,-4 0-3 0,3 0 0 16,14 1 0-16,0-1 0 0,-5 4-8 0,-3-4 12 0,7 4-12 0,1-4 12 15,0 4-12-15,0 0 0 0,-5 0 0 0,0-4 8 16,5 4-8-16,0-3 10 0,0-1-10 0,-5 0 10 16,5 0-2-16,0 4-8 0,-5-7 12 0,5 3-4 15,-5 4 4-15,5-4 1 0,0 0 0 0,-5 4 0 16,5 0 3-16,0 0 0 0,-5-4 0 0,1 1 0 16,3 3-5-16,1-4-1 0,0 4 0 0,4-4 0 0,-5 0-10 0,5 4 12 15,0-4-12-15,5 4 12 0,-5-3-4 0,4 3-8 16,-4-4 12-16,0 4-4 0,0 0-8 0,-4-4 8 15,4 0-8-15,0 4 8 0,0-7 0 0,0 3 0 0,-4 4 0 16,4-4 0-16,4 0 3 0,-4 4 0 0,-4 0 0 0,-1-4 0 16,1 4-3-16,4-3 0 0,-4 3 0 0,0 0 0 31,-1 0-8-31,1-4 10 0,4 4-10 0,-4-4 10 16,-1 0-10-16,1 0 0 0,8 1 0 0,1-1 8 0,-1 4-8 0,-4-4 0 15,4 0 9-15,-4 4-9 0,0-7 0 0,0 3 0 16,-4 0 0-16,4 0 8 0,4 0-8 0,-8 1 8 15,4-1-8-15,0 0 8 0,-4 0 4 0,8-3 2 16,-4 3 0-16,0 0 0 0,4-4-6 0,-4 1 0 16,0 3-8-16,5-4 12 0,-10 5-12 0,5-5 0 0,9 4 0 0,-9 0 0 15,4 1 8-15,1-1-8 0,-1 0 0 0,0 0 9 16,5 1-9-16,-9-1 0 0,0 4 0 0,0-4 8 16,0 4-8-16,0 0 0 0,0 0 0 0,0 0 0 15,0 0 0-15,0 0 0 0,0 0 0 0,0 0 0 16,4 0 9-16,-4-4-9 0,4 4 10 0,-4 0-10 15,-4 0 13-15,0-4-3 16,0 4-1-16,-5 0 0 0,0 0 7 0,5 0 0 16,-9-3 1-16,5 3 0 0,4 3-1 0,-9-3 0 15,0-3 0-15,0 3 0 0,0 0-2 0,0 3-1 16,1-3 0-16,-5 4 0 0,-5-4-3 0,1 4-1 0,0-4 0 0,-1 0 0 16,-3 4 3-16,-1 0 0 0,0-4 0 0,1 3 0 15,-5-3 0-15,0 4 1 0,0 0 0 0,0 0 0 16,0-1-5-16,0 1 0 0,-4-4-8 0,0 0 12 0,0 4-12 0,-5 0 9 15,5-4-9-15,-4 4 8 0,8-1-8 0,-5 1 8 16,1-4-8-16,-4 0 8 0,-9 0-8 0,8 8 0 16,1-4 0-16,-1-4 0 0,-8 0 0 0,9 3 0 15,0-3 0-15,-1 4 0 0,-8-4 0 0,0 0 0 16,0 0 0-16,9-4 0 0,-1 4 0 0,1-3 0 16,-9 3 0-16,0 0 0 0,8 0 0 0,-8 0 0 0,9 0 0 0,-9 0 0 31,0 0 0-31,0 0 0 0,0 0-9 0,0 0 9 0,0 0-11 0,0 0 2 0,8 0 0 0,-8 0 0 31,0 0-17-31,0 0-3 0,0 0-1 0,0 0 0 0,0 0-119 0,5-8-24 0,-5 8-5 0,-5-11-987 16</inkml:trace>
  <inkml:trace contextRef="#ctx0" brushRef="#br0" timeOffset="76034.77">17654 11857 57 0,'-17'-8'0'0,"17"8"0"16,-5-8 0-16,1 1 0 0,-4-1 303 0,-1 1 55 0,0 7 11 0,5-8 3 15,-4 4-252-15,3-3-51 0,-3-1-9 0,8 8-3 16,0 0-24-16,-4-4-5 0,-5-3 0 0,9 7-1 16,0 0 2-16,-4-4 1 0,4 4 0 0,-5-4 0 15,5 4-4-15,0 0-1 0,0 0 0 0,0 0 0 0,0 0-17 0,0 0-8 16,0 0 8-16,0 0-8 0,9 0 0 0,4 4 0 16,8-4 0-1,1 4-11-15,3-4 11 0,5 0 0 16,-4 4 0-16,8-4-8 0,0 0 8 0,0 0 0 0,1-4 0 0,3 4 0 15,-8 4 0-15,4-8 9 0,-8 4-1 0,-1-4-8 16,1 0 21-16,-5 0-2 0,5 4-1 0,-5-3 0 16,-4-1 13-16,-4 0 2 0,4 0 1 0,-4 0 0 15,-13 4-2-15,0 0 0 0,9-7 0 0,-9 7 0 16,0 0 0-16,0 0 0 0,-9-4 0 0,-4 0 0 0,-4 0-10 0,0-3-2 16,-13-1-1-16,0 1 0 0,-8 3-19 0,-5-4 0 15,-4 4 8-15,4 1-8 0,-4-1 0 0,9 0 0 16,-1 0 0-16,5 0 0 0,4 1 0 0,5-1 0 15,3 4 0-15,5 0 0 0,-4 0 0 0,4-4 0 16,4 4 0-16,4 0 0 0,1 0 0 0,8 0 0 16,-4-4 0-16,4 4 0 15,0 0 0-15,0 0 0 0,0 0 0 0,0 0 0 16,0 0 0-16,4 0-11 0,9 4 11 0,0 0-10 16,-1 0-3-16,5-1-1 0,9 1 0 0,0 0 0 15,-5 0 5-15,5 0 1 0,4-1 0 0,-5 1 0 0,1 0 8 16,0 0 0-16,-9-4 0 0,4 4 0 0,-4-1 0 0,0 1 0 15,-8-4 0-15,-9 0 0 0,8 8 0 0,-8-8 0 16,0 0 0-16,0 0 0 0,0 0 8 0,0 7-8 0,-8-3 8 0,-1 4-8 16,-12-4 11-16,-5 3-3 0,-4 1 0 0,0-4 0 15,-8 3-8-15,4 1 8 0,-5-4-8 0,5-1 8 16,0 1-8-16,8 0 0 0,5-4 0 0,0 0 0 16,8 4 12-16,0-4-4 0,4-4 0 0,9 4 0 15,0 0-8-15,0 0 0 0,0 0-10 0,0 0 10 16,9-8-19-16,4 5 3 0,0-1 0 0,4 0 0 0,0 4 8 0,4 0 8 15,9-4-12-15,0 4 12 0,0 0 0 0,0-4-8 16,0 4 8-16,0-3 0 0,4 3 0 0,0-4 0 16,-4 0 0-16,0 0 0 0,0 4 0 0,0-7 0 15,-9 3 0-15,0 0 0 0,1 0 11 0,-5 0 2 16,-4 1 1-16,-1-1 0 0,-3 0 8 0,-9 4 2 16,0 0 0-16,0 0 0 15,0 0 14-15,0 0 3 0,-9-4 1 0,-8 0 0 16,-8 1-5-16,-14 6-1 0,-12 1 0 0,-22 8 0 15,-21 3-153-15,-21 15-31 0,-22 16-7 0</inkml:trace>
  <inkml:trace contextRef="#ctx0" brushRef="#br0" timeOffset="89131.99">16487 12878 57 0,'0'0'0'0,"13"-11"0"0,-5 3 0 0,5 1 0 0,-4-1 203 0,4-3 35 15,-5 3 7-15,5-3 2 0,4-1-196 0,-4 1-39 31,4 0-12-31,-4-1 0 0,4 5 0 0,-4-5-12 16,-5 5 0-16,5-1 1 0,0 0-11 0,0 1-2 16,-5-1-1-16,5-3 0 0,0 7 9 0,0-4 3 0,-5 1 0 0,9-5 0 15,1 5 13-15,-1-5 0 0,4 1 0 0,0 0-9 16,1-5 37-16,8 5 8 0,0-4 2 0,-5 0 0 16,-3 3 71-16,-1 1 15 0,0 3 2 0,5-3 1 15,-9 3-7-15,4 5-2 0,-4-5 0 0,5 4 0 16,-5 0-35-16,0 4-7 0,0-7-2 0,0 3 0 0,0 4-18 0,0-4-4 15,1 0-1-15,-1 4 0 0,0-3-8 0,0 3-2 0,0 0 0 16,0 0 0-16,0 0-9 0,4 3-1 0,1 1-1 0,-1 0 0 16,1 0-9-16,3 3-1 0,1-3-1 0,-1 0 0 15,1 4-3-15,8-5-1 0,0 5 0 0,1-4 0 16,-5 3-15-16,4-3 0 0,0 8 0 0,4-5-10 16,-3-3 10-16,3 7 8 0,-4-3-8 0,5-1 11 15,-1 1 12-15,1-4 2 16,-1 3 1-16,-4 1 0 0,5-4-26 0,-1 0 8 15,5-1-8-15,0-3 0 0,-1 8 17 0,1-4-1 16,4-4-1-16,-4 0 0 0,4 4-4 0,-4-1-1 16,-1 1 0-16,1 0 0 0,0 0-10 0,0-4 10 15,-5 4-10-15,0-4 10 0,1 3-10 0,4-3 0 16,-5 4 9-16,1 0-9 0,3 0 10 0,1-4-2 16,0 4-8-16,-5-1 12 0,1 1-3 0,3 0-1 0,1-4 0 0,-4 4 0 15,3-4 4-15,1 0 0 0,0 0 0 0,0 0 0 16,4 0-2-16,0-4 0 0,0 0 0 0,0 4 0 15,0-4-10-15,0 8 8 0,-5-4-8 0,5 4 8 0,-4 0-8 16,0 3 0-16,0-3 0 0,-5 4 0 0,0-1 0 0,1-3 0 16,-1 4 0-16,1-1 0 0,-5-3 0 0,0 4 0 15,0-1 0-15,5 1 0 16,-5-4 0-16,4 3 0 0,-3 1 0 0,-1-4 8 16,0 0 0-16,-4-1-8 0,0-3 12 0,-4 4-4 15,-1-4 4-15,1 0 1 0,-5-4 0 0,1 8 0 16,-1-4-2-16,0 0-1 0,-4 0 0 0,0 0 0 15,-4 0-1-15,0 0 0 0,4 0 0 0,-4 0 0 16,0 0-9-16,0 0 12 0,-5 4-12 0,1-4 12 16,4 4-12-16,-1-4 0 0,-3 0 9 0,-1 0-9 0,1 0 0 0,0 4 9 15,-9-4-9-15,8 0 0 0,-8 0 8 0,0 0-8 16,0 0 0-16,9 3 0 0,-9-3 0 0,0 0 0 16,0 0 0-16,0 0 0 15,0 0-134-15,0 0-21 0,-9-7-4 0,-8-1-1 0</inkml:trace>
  <inkml:trace contextRef="#ctx0" brushRef="#br0" timeOffset="98363.03">18154 13870 345 0,'-9'-4'31'0,"5"-4"-31"0,4 4 0 0,-4 1 0 15,-5-1 262-15,5-4 46 0,-5 1 10 0,5-1 2 16,4-3-185-16,-4-1-37 0,-1 5-7 0,1-1-2 16,4-3-25-16,-4 3-6 0,4 0-1 0,0 1 0 15,-4 3-17-15,4 4-4 0,0 0-1 0,0 0 0 0,4-11-21 0,-4 11-4 16,0 0-1-16,0 0 0 0,0 0-9 0,8 0 0 15,5 0 9-15,-4 0-9 0,-9 0 13 0,13 7-1 16,-5-3-1-16,5 4 0 0,0-5 6 0,4 1 2 0,0 0 0 0,0 0 0 16,4 0-3-16,1-1-1 0,3 1 0 0,-3 0 0 15,-1 0-3-15,1 0 0 0,-1-4 0 0,5 3 0 32,-5 1 10-32,9 0 2 0,-5-4 0 0,1 4 0 0,4 0-24 15,-4-1-8-15,-1 1 0 0,1 0 0 0,0 0 19 0,-1 0 4 16,1-4 1-16,-5 3 0 0,5 1 0 0,-5-4 0 15,5 4 0-15,-5-4 0 0,1 0 0 0,3 0 1 16,-8 4 0-16,5 0 0 0,-5-4-5 0,0 0 0 16,0 3-1-16,0-3 0 0,-8 0 8 0,8 0 1 15,-4 0 1-15,-1 0 0 0,-3-3-9 0,4 3-1 0,-13 0-1 0,0 0 0 16,0 0 2-16,0 0 1 0,0 0 0 0,0 0 0 16,8 0-13-16,-8 0 0 0,0 0 0 0,0 0 0 15,-8-8 27-15,3 4 2 0,-7 4 1 0,-5 0 0 16,-1 0-30-16,1-4 0 0,-4 4 0 0,-5-3 0 15,1 3 0-15,-1 0-8 0,0 0 8 0,-3 0 0 16,3 0 0-16,0 0 0 16,1 0 0-16,-1 0 0 0,0-4 0 0,1 4 8 15,-1-4 0-15,0 0 1 0,5 0-9 0,0 1 0 16,-5 3 0-16,0-4-11 0,5 0 11 0,0 4-8 16,-5-4 8-16,5 4-8 0,-5-4 8 0,5 1 11 0,4 3-3 0,-5 0 0 15,-3 0-8-15,3 0 0 0,1 0 0 0,-1 0 0 16,5 3 0-16,0-3 0 0,0 4 0 0,0 0 0 15,4-4 0-15,5 4 0 0,-5 0 0 0,9-1 0 16,-5-3 0-16,1 4 0 0,8-4 0 0,0 0 0 0,-9 4 0 0,9-4 0 16,0 0 0-16,0 0 0 15,0 0-24-15,0 0-6 0,9 8-2 0,-1-1 0 0,5 5 32 0,-5-9 0 16,5 1 0-16,4 4 0 0,0-8 0 0,5 4 0 16,-1-4 0-16,1 0-9 0,7 0 9 0,6 0 0 15,-5-4 0-15,4 0 0 0,0 0 0 0,4 4 0 0,1-4 9 0,-5 1-9 16,0-1 8-16,0-4-8 0,-4 4 0 0,0-3 0 15,0 3 0-15,0-4 0 0,0 5 8 0,-4-1-8 16,4-4 0-16,-1 4 0 0,-7 1 8 0,3-5-8 31,1 4 0-31,0 0 0 0,-9 1 0 0,4-1 0 16,1 0 8-16,-5-4-8 0,-5 8 0 0,6-3 0 16,-6-1 23-16,1 0-3 0,-13 4 0 0,0 0 0 0,0 0-20 0,0 0 0 15,0 0 0-15,0 0 0 0,0 0 0 0,-8 0 11 16,-5 4-3-16,4 0 0 0,-8-4-8 0,-4 3 0 0,-5 1 0 15,-4 0 0-15,0 4 0 0,-4-1 0 0,-4 1-9 0,4-1 9 16,-5 1 0-16,5 3 0 0,-5-3 0 0,1 0 9 16,0-1-9-16,-1 1 0 0,1-1 0 0,3 1 0 15,1 3 0-15,0-3 0 0,4 0-8 0,0-1 8 16,0-3 0-16,0 4 0 0,5-5 0 0,-1 1 0 0,0 4 0 0,5-4 0 16,0-1 0-16,-1 1 0 0,5 0 0 0,0 0 0 15,-4 0 0-15,8-4 0 0,0 0 0 0,0 3 0 16,1-3 0-16,3 0 0 0,-4 4 0 0,5-4 0 15,8 0 8-15,0 0-8 0,-5 4 0 0,5-4 0 16,0 0 0-16,0 0 0 16,0 0-10-16,0 0 10 0,13 0-13 0,0 0 5 15,4 0 0-15,0 0 0 0,9 0 0 0,-1-4 0 16,5 4 8-16,5-4-12 0,-1 1 12 0,0 3-12 16,-4 0 12-16,4-4 0 0,9 0 0 0,-1 4 0 15,-3-4 0-15,-1 4 0 0,5-7 0 0,-4 7 0 16,-1-4 0-16,-4 0 0 0,5 0 0 0,-1 0 0 15,1 1 0-15,-1-1 0 0,-4-4 0 0,5 4 0 0,-1 1 0 0,-4-1 0 16,-4-4 0-16,4 8 0 0,-4-4 0 0,0 4 0 16,-8 0 0-16,-1-3 0 0,0 3 13 0,-3 0 2 0,-6 0 0 15,1-4 0-15,0 4-15 0,-13 0 0 0,0 0 0 0,0 0 0 16,0 0 0-16,0 0 0 0,0 0 0 0,0 0 0 16,0 0 12-16,-13 4-3 0,-4-1-1 0,-9 1 0 31,1-4-8-31,-9 4 0 0,-5 0 0 0,-4 3-11 0,1 1 11 15,-1 0-8-15,-4-1 8 0,8-3-8 0,1 4 8 0,0-5 0 16,3 1 0-16,5 0 0 0,1 0 0 0,-1-8 0 16,4 4 0-16,5 0 0 0,-5 0 0 0,9 0 0 15,-4 0 8-15,3 0-8 0,1 0 0 0,4 0 0 16,-4 0 0-16,5-4 0 0,3 4 0 0,-4 0 0 16,0 0 0-16,5 0 0 0,4 0 0 0,4 0 0 0,0 0 0 0,0 0-8 15,0 0 8-15,0 0 0 0,0 0 0 0,0 0 0 16,0 0-23-16,8 0 1 0,5 4 0 0,8-4 0 15,-4-4 2-15,0 4 1 0,9-4 0 0,0 1 0 16,-1-1 19-16,5 0-10 0,-4 0 10 0,4-3-8 16,0-1 8-16,4-3 0 0,-4 3 0 0,0-3 0 15,4 3 0-15,0 0 0 0,0 1 0 0,-4-1 0 0,0 1 10 0,4-1-2 16,1 0-8-16,-1 5 12 0,-4-1-12 0,0 0 0 0,-5 4-9 16,1 0 9-16,0 0 0 0,-5-4 0 0,0 0 0 0,-4 1 0 15,0 3 0-15,-4 0 13 0,0 0-4 0,-13 0-1 16,9 7-8-16,-9-7 0 0,0 0 0 0,0 0 0 15,0 0 28-15,0 0 3 0,-5 4 1 0,-7 0 0 32,-1 0-32-32,-4-1 0 0,-9-3 0 0,-8 4 0 0,-5 0 0 15,-8 0 0-15,0 0 0 0,5 3 0 0,-5 1 0 0,4-4 0 16,0 3 0-16,0-3 0 16,5 0-33-16,-9-4-10 0,-4 4-1 0,-13-1-1220 0</inkml:trace>
  <inkml:trace contextRef="#ctx0" brushRef="#br0" timeOffset="102586.77">18855 13980 1036 0,'0'0'92'0,"-13"-8"-73"0,13 8-19 0,0 0 0 15,-5-7 141-15,-3-1 25 0,4 0 5 0,4 8 1 0,0-11-131 0,0 0-25 0,0 3-6 0,0-3-1 16,4 3-9-16,-4 8 0 0,0 0 9 0,0 0-9 16,0-8 0-16,0 8 0 0,0 0 0 0,0 0-507 31,0 0-93-31</inkml:trace>
  <inkml:trace contextRef="#ctx0" brushRef="#br0" timeOffset="104161.62">22970 10995 1324 0,'8'-4'118'0,"-3"0"-94"0,-5 4-24 0,0 0 0 16,0 0 106-16,0 0 17 0,0 0 3 0,0 0 1 15,0 0-79-15,0 0-15 0,0 0-3 0,0 0-1 0,-13-4 16 0,8 0 3 16,5 4 1-16,0 0 0 0,-8 0-15 0,-5 0-3 16,13 0-1-16,-8 4 0 0,-5 0-17 0,0-4-3 15,0 8-1-15,-4-5 0 0,4 1-9 0,-4 8 0 16,0-5 9-16,0 5-9 0,0-5 14 0,-5 5-2 0,1-5 0 0,0 8 0 16,-5 0-12-16,0 1 0 15,5-1 0-15,-9 0 0 16,0 8 9-16,-4-4-1 0,0 4 0 0,-5-4 0 15,5 3-8-15,-4 1 8 0,-1 4-8 0,-3-4 8 16,-1 7-8-16,4-3 0 0,-3-1 0 0,3 5 0 0,1-5 0 0,4 4 0 16,-1-3 0-16,1 0 0 0,4-1 0 0,0 1 0 15,-4-1 0-15,4 1 0 0,-4-4 0 0,4 7 0 16,5-3 0-16,-5-1 0 0,-5 1 0 0,5 0 0 16,5-5 0-16,-1 1 0 0,1 4 0 0,-1-5 0 0,0 1 0 0,1 0 0 15,3 0 0-15,1 0 0 0,0-4 0 0,-1 0 8 16,9 0-8-16,-4-4 0 0,0 4 0 0,0-4 0 15,0 0 0-15,0 0 8 0,0-3-8 0,8-1 0 16,-8 4 0-16,4-3 0 0,1-5 8 0,-1 1-8 16,4 0 0-16,1-1 0 0,-5 1 9 0,4-1-9 15,1-3 0-15,-1 0 9 16,-4-4-9-16,5 4 0 0,4-1 9 0,-5-3-9 16,0 0 0-16,1 0 9 0,-1 0-9 0,5-3-12 15,-4-1 2-15,3 0 1 16,-3 0-14-16,-1 0-2 0,5-3-1 0,0-1 0 15,-1 1-17-15,-3-5-3 0,4 1-1 0,4-4 0 16,0-4-21-16,0 0-4 0,0-4 0 0,0-4-1 16,4 1 17-16,4-1 3 0,-8-3 1 0,5 3 0 0,-5-3 41 0,4-4 11 0,0-1 0 0,0 1 0 0,1 4 0 15,-1 3 12-15,0-3-2 0,-4 3-1 0,5 1 27 0,-5-1 6 16,8 4 1-16,-8 1 0 0,4 6 7 0,-4 1 2 16,5 4 0-16,-5-1 0 0,4 9-16 0,-4 3-2 15,0 0-1-15,0 0 0 0,0 0-33 0,0 0 0 16,0 0 0-16,-4 7-12 0,4 8-6 0,-5 4-1 15,1 4 0-15,-4 0 0 0,-1 7-5 0,-8 1 0 0,4 7-1 0,-4 4 0 16,-4-1 8-16,-1 5 1 0,1 3 1 0,-1-3 0 31,1 3 7-31,0-3 8 0,4-4-13 0,4-1 5 16,-4-3 8-16,8-4 0 0,9-3 0 0,4-1 0 16,9-3 38-16,0 3 10 0,0-3 1 0,8-1 1 15,9 1-10-15,4 3-1 0,5 1-1 0,8-5 0 0,8-3-15 0,10-4-3 16,7-4-1-16,14-7 0 15,12-4-59-15,4-8-11 0,10-7-2 0,3-8-1 0</inkml:trace>
</inkml:ink>
</file>

<file path=ppt/ink/ink54.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26T03:27:47.396"/>
    </inkml:context>
    <inkml:brush xml:id="br0">
      <inkml:brushProperty name="width" value="0.05292" units="cm"/>
      <inkml:brushProperty name="height" value="0.05292" units="cm"/>
      <inkml:brushProperty name="color" value="#FF0000"/>
    </inkml:brush>
  </inkml:definitions>
  <inkml:trace contextRef="#ctx0" brushRef="#br0">21404 258 17503 0,'0'0'1552'0,"0"0"-1232"0,0 0-320 0,0 0 0 0,0 0 2560 16,0 0 448-16,0 0 80 0,0 0 32 16,0 0-1520-16,4-4-288 0,0 0-64 0,0 0-16 0,-1-1-64 0,2 0-16 15,0 0 0-15,0 0 0 0,1 0-320 0,-1 2-80 16,0 0-16-16,-1 0 0 0,1-1-336 0,-5 4-64 15,5-1-16-15,-5 1 0 0,7-3-64 0,-1 1-32 16,-6 2 0-16,0 0 0 0,6 1 96 0,-6-1 32 16,0 0 0-16,6 4 0 0,0-2 96 0,-6-2 32 15,0 0 0-15,6 5 0 0,-2-1-160 0,1 1-48 16,0 1 0-16,-2-1 0 0,-3-5-144 0,5 3-128 16,-5-3 192-16,6 4-192 0,0 0 128 0,-6-4-128 0,6 3 0 0,-6-3 0 15,6 1 0-15,-6-1 0 0,6-2 0 16,-6 2-144-1,5-1-1648-15,-5 1-336 0,0 0-64 0</inkml:trace>
  <inkml:trace contextRef="#ctx0" brushRef="#br0" timeOffset="-148719.55">14097 4750 21999 0,'0'0'960'0,"0"0"224"0,2-4-944 0,-2 4-240 16,0 0 0-16,0 0 0 0,0 0 1184 0,5-2 192 15,-5 2 32-15,6 1 16 0,-6-1-112 0,5 3-32 16,1 0 0-16,-1 0 0 0,-1 1-96 0,1 1-32 16,-1 0 0-16,1 1 0 0,1 0-128 0,-1 1-48 15,0 2 0-15,1-3 0 0,3 5-272 0,1-1-48 16,-1 1-16-16,-2 0 0 0,3-1-80 0,0-1-32 0,-1 1 0 0,0 1 0 16,-2 1-32-16,2 1-16 0,0-2 0 0,0 0 0 15,0 1-32-15,0 5-16 0,1 1 336 16,-1 0-368-16,1 1-80 15,-1 0 0-15,-2 1-16 0,1 0-64 0,0 0-16 0,0-1 0 0,0 0 0 16,0-2-32-16,-1 2-16 0,0-2 0 0,0-2 0 16,2 4-48-16,-1-3-128 0,-3-4 192 0,0 3-64 15,-1-1-128-15,1-1 0 0,-2 0 144 0,0-3-144 16,-1-4 0-16,0-1 128 0,-1 1-128 0,0 1 0 16,0 1 0-16,1-2 128 0,-2-6-128 0,0 0 0 15,0 0 0-15,0 0 0 0,0 0 0 0,0 0 0 16,0 0-384-16,0 0-64 0,0 0 0 0,0 0 0 31,0 0-1504-31,-4 4-304 0,0 0-64 0,4-4-16 0,0 0-592 16,-5-2-112-16,0 0-32 0</inkml:trace>
  <inkml:trace contextRef="#ctx0" brushRef="#br0" timeOffset="-148338.88">14288 5372 8287 0,'0'0'736'0,"0"0"-592"0,0 0-144 16,0 0 0-16,0 0 3408 0,2-5 656 0,-1-2 128 0,1 3 32 16,-2 4-2224-16,0 0-432 0,0 0-96 0,0 0 0 0,3 4-432 0,0 0-80 15,0 0 0-15,0 1-16 16,-1 4-400-16,1 1-80 0,0 1-16 0,0 0 0 0,1-3-80 0,0 2-32 15,0-2 0-15,1-1 0 0,0-3 64 0,0 0 16 16,0 0 0-16,1-2 0 16,0-1 96-16,0 1 32 0,0-2 0 0,1-2 0 0,0-1 176 0,0 0 48 15,0-1 0-15,0-2 0 0,1-3 0 0,-1-2 16 16,1-1 0-16,-1-1 0 0,1-2-112 0,-1 1-32 16,-1 2 0-16,-1 2 0 15,0 0-512-15,-1 4-128 0,0-1 0 16,0 0 240-16,0 0 16 0,-2 2 0 0,-2 5 0 15,3-6-256-15,-1 1 0 0,-2 5 0 0,0 0 0 16,0 0-816-16,0 0-256 0,0 0-48 0,0 0-12208 0,0 0-2448 0</inkml:trace>
  <inkml:trace contextRef="#ctx0" brushRef="#br0" timeOffset="-147393.33">12392 3930 11055 0,'0'0'480'0,"0"0"112"0,-3-3-464 0,-1 0-128 0,-1 3 0 0,0 0 0 16,-1 1 3776-16,0 1 752 0,-1 2 144 0,1 1 16 0,0 0-2704 15,-1 1-528-15,0 0-112 0,1 0-32 0,0 0-336 0,0-1-64 16,0 1-16-16,2 0 0 16,0 0-400-16,1-1-96 0,1 0-16 0,0 0 0 0,2-1-160 0,1 1-32 0,1 1-16 0,1 1 0 15,-1-2-176-15,0 2 0 0,2 1 0 0,1-1 0 16,0 0 0-16,0 1 128 16,0 1-128-16,1 0 0 0,0-2 288 0,-1 3-32 0,-1 1 0 15,-2 0 0-15,0-2 384 0,-1-1 64 0,-1 1 0 0,-1 0 16 16,-1 0 144-16,1 0 32 0,-2-4 0 0,0 2 0 15,-1 1-256-15,-1-1-64 0,-1-2 0 16,-1-1 0-16,0 0-240 0,0 1-48 16,1-1-16-16,-2 1 0 0,0 0-144 0,1-3-128 0,-1 0 192 0,0 0-192 15,0-1 0-15,1-1 0 0,0-1 0 0,1-2 0 32,1 0-304-32,1-2-112 0,0 3-32 0,4 2 0 15,-2-5-1696-15,2 0-352 0,0 5-64 0,2-7-9696 0,0-3-1952 0</inkml:trace>
  <inkml:trace contextRef="#ctx0" brushRef="#br0" timeOffset="-147151.54">12480 3931 11967 0,'0'0'1072'0,"0"0"-864"0,0 0-208 0,0 0 0 16,0 0 4720-16,4 7 896 0,-3 0 176 0,1 2 32 0,0 0-3536 0,-1 1-720 15,0 2-144-15,-1 1-16 16,0-1-624-16,0 3-112 0,0 0-32 0,-1 2 0 0,0-1-384 16,0-2-96-16,-1-3-16 0,0 1 0 0,0 0-144 0,0-1 0 15,1-3 0-15,-1 0 0 16,1-1-272-16,-1 1-144 0,-1 0-32 16,1-1 0-16,2-7-1584 0,0 0-320 0,0 0-64 0,0 0-12608 0</inkml:trace>
  <inkml:trace contextRef="#ctx0" brushRef="#br0" timeOffset="-146991.22">12418 4086 16575 0,'0'0'736'0,"0"0"160"0,0 0-720 0,0 0-176 0,6 0 0 0,0 1 0 15,-6-1 3536-15,7 1 688 0,2-3 128 0,1 1 16 0,0 1-2800 16,1 0-560-16,-1 1-112 0,2-1-32 16,0-1-496-16,1-2-112 0,0 2 192 15,0 0-448-15,-1-1 128 0,0-1-128 16,4 0 0-16,-1 1 0 0,-4 0 0 0,0 0-16128 0</inkml:trace>
  <inkml:trace contextRef="#ctx0" brushRef="#br0" timeOffset="-146351.56">12689 4033 19343 0,'-2'3'1728'0,"2"-3"-1392"0,-3 0-336 0,-1 1 0 16,-1 1 2880-16,1 2 496 0,-1 1 96 0,-1-1 32 15,2 1-2016-15,-1 0-400 0,1 0-64 0,0 2-32 16,0 1-432-16,-1 0-96 0,0-2-16 0,1 2 0 16,-1 0-128-16,2-1-16 0,1-1-16 0,1 1 0 15,0 1-288-15,1-1 160 0,1-1-160 0,-1-6 128 16,0 0-128-16,4 4 0 0,2-3 0 0,0-2 0 16,0-2 0-16,1-2 0 0,0 2 0 0,-1-1 0 15,1-1 0-15,0 0 0 16,0-3-288-16,0-1 64 0,0-1 16 0,-1 1 0 0,-1-1-96 0,2 0-16 15,-1 2 0-15,-1 2 0 0,-1-2 320 0,-1 4-160 16,-3 4 32-16,0 0 128 0,0 0 0 16,0 0 0-16,0 0 0 0,0 0 192 0,2 8 0 15,-2 2 16-15,1-1 0 0,0-1-64 0,0-3-16 16,2 2 0-16,-1 1 0 0,0-1-128 0,0-1 0 0,1-1 128 16,-1 2-128-16,1-1 0 0,-3-6 0 0,4 1 0 31,-4-1-768-31,7 2-48 0,-1-2 0 0,1-2 0 15,-2-3-896-15,1-1-176 0,-2 0-32 0,3 0-16 16,-2 1-1440-16,0-1-272 0,0-2-64 0,0 3-16 16,-1-3 2416-16,0 2 480 0,0 0 112 0,-1 0 16 0,-1 0 1120 0,0 0 224 15,-1 2 64-15,0-2 0 0,-1 6 1664 0,0 0 320 0,0 0 80 0,0 0 16 16,0 0-2224-16,0 0-560 0,0 0 0 16,0 0 2160-16,0 6 320 0,-1 1 64 0,1 1 16 15,1-1-1696-15,-1 0-336 0,0-1-64 0,0 2-16 0,0 1-144 16,0 0-48-16,1-1 0 0,-1-1 0 15,0-1 112-15,0-6 16 0,0 0 0 0,2 6 0 0,-2-6-96 16,0 0-16-16,0 0 0 0,0 0 0 16,0 0 144-16,7-3 32 0,-2-3 352 15,-1-1-272-15,0-1-48 0,-1 0-16 0,1 0 0 0,-1 2-144 0,0-2-16 16,0 0-16-16,-1 1 0 16,1 0-288-16,1 1 128 0,0 0-128 0,0 0 0 15,0-2 0-15,0 1 0 0,1 0 0 0,0 0 0 16,0 1-240-16,0 2-144 0,-1-3-48 0,1 0 0 15,-1-1-1904-15,0 2-384 0,1-2-80 0,0 1-12624 0</inkml:trace>
  <inkml:trace contextRef="#ctx0" brushRef="#br0" timeOffset="-146186.28">13039 3861 16575 0,'1'-12'1472'0,"1"9"-1168"15,-2 3-304-15,0 0 0 0,2 5 3056 0,-2-5 544 16,2 3 112-16,1 3 32 0,0 2-2096 0,0 0-432 0,0 1-64 0,0 1-32 15,1-1-544-15,0 0-96 0,-1-1-32 0,2 5 0 16,-1 1-256-16,0-2-64 16,-1 0-128-16,-1-1 192 0,-1-3-192 0,0 0 0 15,-1 0 0-15,-1-1 0 0,-1 0-1936 0,-1 0-384 0</inkml:trace>
  <inkml:trace contextRef="#ctx0" brushRef="#br0" timeOffset="-146020.22">12974 4030 12895 0,'0'0'1152'0,"0"0"-928"0,6 0-224 0,0 0 0 0,1 0 0 0,2 0 5504 0,-1-2 1072 16,0 1 208-16,1 1 32 0,1-1-4832 15,1 0-960-15,0 1-192 0,2-2-32 0,0 2-544 0,-2-1-96 0,2 0-32 0,3 0 0 16,-1-3-128 0,1 2 0-16,-2 0 0 0,0 0 0 15,-3 1-2176-15,0 0-320 0,0 0-64 0</inkml:trace>
  <inkml:trace contextRef="#ctx0" brushRef="#br0" timeOffset="-145422.48">13508 3923 15663 0,'0'0'1392'0,"0"0"-1120"0,0 0-272 0,0 0 0 15,0 0 3584-15,0 0 672 0,-2-4 128 0,-1 3 32 16,0 2-3536-16,3-1-704 0,-4 3-176 15,1 1 0-15,1 3 0 0,-1-2 0 16,1 1 2608-16,0 3 480 0,0 0 112 0,0 4 0 16,1-1-2560-16,1-3-512 0,1 0-128 15,1 1 0-15,-1-2 0 0,2 0 0 16,0-1 336-16,0-2 48 0,1-2 0 0,1 1 0 16,1 1-384-16,-1-2 0 0,2-4 0 0,0-3 0 15,-1 1 0-15,-1 1 0 0,2-4 144 0,-1 1-144 16,0 0 192-16,0 0-192 0,-1 3 0 15,-5 2 0-15,0 0 0 0,0 0 160 0,0 0-160 16,0 0 128-16,5 2-128 0,-1 2 144 0,0 0-144 16,-1 0 160-16,2 1-160 0,-1-1 208 0,1 1-48 0,-1 0-16 15,1 0 0-15,1-1-16 0,0-1 0 0,0-2 0 16,0 0 0-16,-1 0 32 0,1-2 0 0,0-2 0 0,1 0 0 16,-1 1 32-16,-1 0 0 0,-1-3 0 0,1 0 0 15,1-1 48-15,-1-1 16 0,-1 1 0 16,0-1 0-16,0-2-80 0,-1 2-16 0,0 0 0 0,0-2 0 15,1-1-160-15,-2 1 128 0,0 0-128 0,0 1 128 16,0-2-128-16,0 0 0 0,0 1 0 0,0 2 0 16,-1 1-176-16,1 2-64 0,0-1-16 0,0 0 0 15,-1 0-480 1,-1 5-96-16,0 0-32 0,0 0 0 16,0 0-1520-16,0 0-304 0,0 0-64 0,0 0-14640 0</inkml:trace>
  <inkml:trace contextRef="#ctx0" brushRef="#br0" timeOffset="-145127.12">13813 4082 26367 0,'0'0'1168'0,"0"0"240"16,-1 8-1120-16,2-3-288 0,-1-5 0 0,0 0 0 0,0 0 1856 0,0 0 304 16,0 0 64-16,6 0 16 0,-1 0-720 15,0-1-144-15,0-1-32 0,0-4 0 0,1-2-176 0,-1-1-32 16,1-1-16-16,1-1 0 0,1-1-224 0,0-2-64 15,0 0 0-15,-2 0 0 0,1-2-112 0,0 0-16 16,-1 3-16-16,1 2 0 0,-1-2-288 0,0 2-48 16,-2-2-16-16,2 1 0 0,-1-1-208 0,0 2-128 15,0-1 160-15,1 1-160 0,-1-1 0 0,0 3 0 0,-1-1 0 0,2 3 0 16,-1 1 0 0,-1 0 0-16,0 2 0 0,-4 4-336 15,0 0-176-15,0 0-16 0,0 0-9216 16,0 0-1840-16,0 0-384 0</inkml:trace>
  <inkml:trace contextRef="#ctx0" brushRef="#br0" timeOffset="-144507.86">14294 3890 6447 0,'1'4'576'0,"-1"-4"-576"15,0 0 0-15,0-4 0 0,0 4 4560 0,0 0 816 16,-2-4 144-16,0 1 48 0,-2 1-3008 0,4 2-576 0,0 0-128 15,-4-1-32-15,-1-1-464 0,0 2-80 16,1-2-32-16,0 4 0 0,-1 0-160 0,1 1-48 16,4-3 0-16,-4 5 0 0,-1 1-208 0,0 1-32 0,0-2-16 0,-1 2 0 15,1 0-112-15,1 2-32 0,-1 2 0 0,2 0 0 16,1-1-192-16,1 1-32 0,1 1-16 0,2 0 0 16,1-4-192-16,1 1-32 0,1-1-16 0,0-1 0 15,1-1-160-15,0-2 0 0,2-2 0 0,1-1 0 16,2 0 0-16,1-1 0 0,-4-1 0 0,2-1 0 0,1-2-128 0,-1-1 128 15,-1 0 0-15,1-2 0 16,-2 0 0-16,-1 0 0 0,0-2 0 0,-1 0 0 0,-1-2 0 16,0 1 0-16,-1 0 144 0,-2 0-144 0,0-1 0 0,-1 0 128 15,-1 4-128-15,0-1 0 0,-2 3 0 0,0 0 0 16,-1-1 0-16,0 0 0 16,-1 0-496-16,1 0-16 15,-1 0 0-15,0 0 0 0,0 2-1904 0,0 2-384 16,0-1-80-16,1 1-14928 0</inkml:trace>
  <inkml:trace contextRef="#ctx0" brushRef="#br0" timeOffset="-144277.83">14505 3696 18431 0,'0'0'1632'0,"0"0"-1312"16,0 0-320-16,0 0 0 0,0 0 0 0,0 0 0 0,0 0 0 15,0 0 4560-15,0 0 848 0,4 6 160 16,-1 1 48-16,0-3-3504 0,-2 2-688 0,1 0-144 0,-3 6-16 15,0-2-1008 1,0 0-256-16,0 2 0 0,-2-2 912 0,1 5 144 0,0 2 32 0,1 0 0 16,-1-2-768-16,0 0-128 0,1-1-48 15,0-1 0-15,0 0-144 0,0 0 0 0,3-4 0 0,1-1 0 32,-2-1-832-32,1-2-208 0,1-1-48 0,4-1 0 15,-7-3-1888-15,7-1-384 0</inkml:trace>
  <inkml:trace contextRef="#ctx0" brushRef="#br0" timeOffset="-143883.82">14693 3754 32303 0,'0'0'1424'0,"0"0"304"0,0 0-1376 0,-1 6-352 16,0 0 0-16,0 1 0 0,0-2 1824 0,0 1 288 15,0 1 64-15,0 1 16 0,0-1-896 0,1 1-176 0,0 2-32 0,1-2-16 16,0 2-544-1,1 2-96-15,0 1-32 0,1 3 0 16,0-5-224-16,-1-1-48 0,2-3-128 0,0 0 192 0,0 1-192 0,0-1 0 0,0-2 128 0,0 0-128 0,-4-5 0 16,5 4 0-1,-5-4 0-15,0 0 0 0,0 0 0 0,0 0 0 0,0 0 0 0,0 0 0 0,0 0-176 16,3-3 32-16,-2-2 0 0,-1 1 0 16,-1 0-96-16,-2-1-16 0,0 0 0 0,-3 0 0 0,-1 0 16 0,-1-2 0 31,-1 2 0-31,0 1 0 0,1 1 240 0,-2 3 0 0,1 1 0 0,0-1 0 15,1 2 224-15,2 1 32 0,-1 0 16 16,2 2 0-16,0 1 192 0,1 1 48 16,0 1 0-16,2 1 0 0,2-1-32 0,2 1 0 0,1-1 0 15,2 1 0-15,1 0-48 0,1-1-16 0,0 0 0 0,1 0 0 16,1-2-288-16,1-1-128 16,0-2 128-16,0 0-128 0,2-2 0 0,0 0 0 0,-1-2 0 0,-1 0 0 15,1-4 0-15,-1 0-272 0,0 0 32 16,-2-2 16-16,1-2-2000 0,0-1-400 0,-2 1-64 0</inkml:trace>
  <inkml:trace contextRef="#ctx0" brushRef="#br0" timeOffset="-142836.22">12557 4503 8287 0,'0'20'736'0,"0"-12"-592"0,0-3-144 0,0 0 0 16,0-5 3936-16,1 6 752 0,0-1 160 0,0 2 16 15,1 1-2880-15,0 2-576 0,1-2-112 0,0-2-16 16,1-1-1024-16,1-1-256 0,-1 0 1088 0,0-1 192 16,2 0 16-16,1-1 16 0,-1-2-832 15,0-2-160-15,-1-1-48 0,2-1 0 16,-1-1-80-16,-1 0-32 0,0 1 0 0,1-1 0 0,-3-2-160 0,1 4 160 16,-4 3-160-16,0 0 160 15,0 0-160-15,0 0 192 0,0 0-192 0,0 0 192 0,2 5-192 0,-1 0 0 0,1 1 144 0,0 5-144 16,1 1 0-1,1-4 0-15,0-1 0 0,1 0 352 0,2-1 0 0,-2 0 0 0,1-1 0 16,0-2 112-16,-1-1 32 0,2-2 0 0,1-1 0 16,1 0 96-16,0-1 32 0,-1-1 0 0,2-1 0 15,-1-1-64-15,0 0-16 0,1 0 0 0,-2-2 0 16,-2 1-224-16,1-2-32 16,-1 0-16-16,0 0 0 0,0 0-128 0,1 1-16 15,-2-2-128-15,1-1 192 16,0-1-192-16,0-2 0 0,0 3 128 0,-1 1-128 0,0 2 0 0,-1 0 0 15,-1-1-1280 1,-1 1-320-16,-1 3-48 0,-1 4-16 16,4-3-880-16,-4 3-176 0,0 0-32 0</inkml:trace>
  <inkml:trace contextRef="#ctx0" brushRef="#br0" timeOffset="-142427.96">12929 4532 33055 0,'0'0'720'0,"0"7"160"0,-1 1 16 0,1-3 48 0,0-5-752 0,0 0-192 0,0 0 0 0,4 5 0 15,-1 2 576-15,2-1 64 0,1-1 32 0,1-1 0 0,1-3-384 0,0-1-80 16,2-3-16-16,1 1 0 0,0 1-192 0,-1-1 176 16,1-1-176-16,-1-1 160 15,0-2-160-15,-1 1 0 0,-2 1 0 0,1 1 128 0,-1-1-128 0,-1-1 0 16,-3 0 0-16,0 2 0 0,-3 3 0 0,1-5 0 0,-1-2-176 15,-1 2 176-15,-1 0 0 0,-1 1-144 0,0 0 144 16,-1-1 0-16,-1 2 0 0,-1 3 0 0,-2 0 0 16,3 0 0-16,-4 5 0 0,-1 1 128 15,0 1-128 1,2-1 0-16,1 1 0 0,-1 0 784 16,2-1 80-16,0 1 16 0,2 0 0 0,0 0-336 0,1-2-64 0,0 3-16 0,1 1 0 0,1 2-208 0,1 1-32 15,1 0-16-15,1-2 0 16,1 0-208-1,1-2 0-15,1-1 0 0,3 1 0 0,0-1 0 0,1-3 0 16,-2 0 0-16,2-3 0 0,0-3-192 0,0-2-48 16,0 1 0-16,-1-1 0 15,1 0-1600-15,2-1-320 0,-1-1-15648 0</inkml:trace>
  <inkml:trace contextRef="#ctx0" brushRef="#br0" timeOffset="-142269.39">13188 4563 19343 0,'0'0'1728'0,"0"0"-1392"0,0 0-336 0,-1 12 0 15,-1 2 0-15,1-2 0 0,0-1 0 16,0-4 3328-16,1 0 608 0,0 2 112 0,0 0 32 16,1-1-3184-16,0-1-624 0,-1-2-128 0,0-5-16 0,0 0-128 15,0 0 0-15</inkml:trace>
  <inkml:trace contextRef="#ctx0" brushRef="#br0" timeOffset="-142125.37">13234 4406 6447 0,'0'0'576'16,"0"0"-576"-16,0 0 0 0,0 0 0 0</inkml:trace>
  <inkml:trace contextRef="#ctx0" brushRef="#br0" timeOffset="-141590.75">13386 4422 28671 0,'0'0'640'0,"-2"5"128"0,1 1 16 0,0-1 16 0,-1-3-640 0,0 2-160 0,0 0 0 0,-2 5 0 16,0 1 0-16,0 0 0 0,1 0 0 16,-1 2 912-16,-1 2 160 0,0 0 16 0,1-2 16 15,1 1-672-15,2-3-144 0,-1-1-32 0,1-1 0 0,0-1-96 0,1 0-32 16,1 1 0-16,0-2 0 0,-1-6-128 0,0 0 0 15,0 0 0-15,6 0 0 0,0 0 0 0,0-4 0 16,0-1 0-16,1-4 0 0,1-1 0 16,-1 3 0-16,0-1 0 15,-1-1 0-15,0-1 0 0,-1 0-192 0,0 3 192 0,-3 0-144 0,1 1 144 16,-3 6 0-16,0 0 0 0,2-6 0 0,-2 6 0 16,0 0 0-16,0 0 0 0,0 0 320 0,0 0 64 0,0 0 0 0,-2 4 16 15,0 0 224-15,0 1 32 16,0-1 16-16,0 2 0 0,1 1-128 0,1 2-32 15,0 1 0-15,1-1 0 0,0 0-256 0,1 0-48 16,0 3-16-16,0 3 0 0,0-1-48 0,1 2-16 16,0 0 0-16,-1-1 0 0,-1 2 160 0,-1 1 32 15,-1 0 0-15,1 1 0 0,0-6 64 0,-2 4 0 16,-2 1 16-16,0-3 0 0,1 0-400 16,0-4 0-16,0-2 480 0,1 0 16 0,0-1 0 0,-2-2 0 15,1-2-496-15,0-1 128 0,0-3-128 0,0-2 0 16,0 0-176-16,0-3-80 0,-1-1 0 0,0-12-16 47,2-4-1184-47,1 0-224 0,1 0-48 0</inkml:trace>
  <inkml:trace contextRef="#ctx0" brushRef="#br0" timeOffset="-141171.44">13481 4405 9215 0,'0'0'400'0,"0"0"96"0,0 0-496 15,0 0 0-15,0 0 0 0,5-4 0 0,-5 4 5440 0,6 2 976 0,-1 2 5552 16,0 0-8384-16,0 1-1664 0,0 1-320 0,0 1-80 16,0 2-624-16,2 4-128 0,0 1 560 15,-3-4-816-15,1 0-144 0,0 2-48 0,0-1 0 16,-1 1-144-16,0-2-48 0,-1 0 0 0,-1 2 0 16,1-1-128-16,-1 0 160 0,0-4-160 0,0-1 160 15,-2-6-160-15,0 0 0 0,0 0 144 0,0 0-144 16,0 0 0-16,0 0 0 0,0 0 0 0,0 0 0 0,0 0 0 0,3-3 144 15,0-2-144-15,0-1 0 0,0-1 192 0,1-1-192 16,2 0 192-16,1-2-192 0,0-2 0 0,2-1 0 16,-3 2 0-16,1 0 0 0,0 2 0 0,0 0 0 15,-2 1 0-15,2 2 0 0,-1 0 128 0,-2 2-128 16,-4 4 0-16,5-2 0 0,0 1 384 0,-5 1-16 16,5 2-16-16,-1 3 0 0,0 2 96 0,1 2 32 15,-2 0 0-15,1-1 0 0,-1 1-160 0,0-2-48 16,1 1 0-16,0 1 0 0,-2 0-272 0,2-1 160 0,0 1-160 0,1 1 128 15,-2 0-128-15,-1-1 0 0,1 0 0 16,0-5-192-16,-3-4-64 16,4 3 0-16,3-4-16 31,1-6-1536-31,1-1-304 0,-2 0-64 0,1-2-16 16,0-3-2336-16,-2 0-464 0</inkml:trace>
  <inkml:trace contextRef="#ctx0" brushRef="#br0" timeOffset="-141004.87">13872 4367 7359 0,'0'0'320'0,"0"0"80"0,4-6-400 0,0 1 0 0,-4 5 0 0,0 0 0 15,0 0 5056-15,0 0 944 0,0 0 176 0,4 5 32 16,-1 1-3392-16,-1 1-672 0,1 0-144 0,0 1-16 0,0 1-880 0,0 0-160 16,0 2-48-16,0 1 0 15,0 4-528-15,0 1-112 0,0-4-32 0,0-1 0 0,0-3-224 0,0-1 128 16,0 2-128-16,0 0 0 0,-1-3 0 0,-1-1-208 16,-1 0 16-16,-1-1 0 31,1-5-928-31,-1 4-176 0,-2 0-48 0,-1-1 0 0,0-1-1776 0</inkml:trace>
  <inkml:trace contextRef="#ctx0" brushRef="#br0" timeOffset="-140863.22">13838 4502 34271 0,'3'-9'752'0,"0"3"144"0,-3 6 48 0,0 0 16 0,4-2-768 0,3 0-192 15,1 0 0-15,1 0 0 0,1-2 1872 0,1 0 336 0,1 0 64 16,1 0 16-16,-1 2-912 0,-1 1-176 0,1-3-48 0,1 1 0 16,0 0-704-16,2 1-160 15,-2-1-32-15,1 2 0 0,-3 0-256 0,1-2 0 0,-1 1 128 0,-1 0-128 31,-2 0-1072-31,0 1-272 0,0-1-48 0,-2 1-18384 0</inkml:trace>
  <inkml:trace contextRef="#ctx0" brushRef="#br0" timeOffset="-140433.01">13254 4374 35007 0,'0'0'1552'0,"-3"1"320"0,3-1-1488 0,-4 3-384 15,4-3 0-15,-3 1 0 0,3-1 0 16,0 0 0-16,0 0 0 0,0 0 2656 0,0 0 464 0,0 0 80 0,0 0 32 16,0 0-2528-16,0 0-496 0,3-4-208 0,0 2 176 31,-3 2-1136-31,6-4-208 0,-1 2-48 0</inkml:trace>
  <inkml:trace contextRef="#ctx0" brushRef="#br0" timeOffset="-133397.34">14946 6155 10015 0,'0'0'448'0,"0"0"80"0,11-2-528 0,-9-3 0 0,-2 5 0 0,0 0 0 16,0 0 832-16,0 0 64 0,0 0 16 16,0 0 0-16,0-5-528 0,0 5-128 0,1-5 0 0,-1 5-16 0,0 0-64 0,1-6-16 15,-1 0 0-15,0 0 0 16,0 2 96-16,0 4 32 0,0-5 0 0,1 0 0 0,-1 5 96 0,0 0 0 16,0-6 16-16,0 6 0 0,1-6-144 0,-1 0-48 15,1 1 0-15,0 0 0 0,0 0-208 16,0 2 144-16,-1 3-144 0,0-4 128 0,1-1-128 15,0 1 0-15,-1 0 0 0,0-3 0 0,-1-1 0 16,1 1 0-16,0 1 0 0,0 0 0 0,-1 0 0 0,1 0 128 0,0 0-128 0,-1 1 0 16,1 5 0-1,-1-5 128-15,-1 0-128 0,1 0 0 0,0-1 0 16,1 0 0-16,-1-2 0 0,1 2 0 0,-1 2 0 0,1 4 128 0,-1-5-128 0,1 0 0 16,0 1 336-16,-1-3-16 15,-1 1 0-15,2 0 0 0,0 0-112 0,0 0-16 16,0 1-16-16,0 1 0 0,0-3-176 0,1 2 0 0,-1 0 0 0,1-1 128 15,0-1-128-15,0 0 0 0,0 1 0 0,0-1 128 16,0 0-128-16,0 1 0 16,0 0 0-16,0 1 0 0,-1-1 0 0,1 1 0 0,-1-2 0 0,1 1 0 15,-1 0 0-15,0 0 0 16,0 0 0-16,0 1 0 0,0-2 0 0,1 1 0 16,0-3 0-16,-1 1 0 0,0-1 0 0,0 0 0 15,0 1 0-15,-1-1 320 0,2 1 16 0,0 3 16 16,0-1 0-16,0 1-352 0,-1 0 144 0,-1-1-144 0,1 1 0 15,0 0 128-15,0 0-128 0,0-1 0 0,0 0 0 16,0 0 0-16,0 1 0 0,0-1 0 0,1-1 0 16,0 0 0-16,0 0 0 15,-2 0 0-15,2 1 0 0,0 2 0 0,-1-1 0 0,0 0 0 0,0-2 0 16,0 2 128-16,1 0-128 0,0 0 0 0,0 0 0 0,-1 5 0 16,0-5 0-16,0-1 0 0,1 2 0 15,0-1 0-15,1 0 0 0,-1 2 0 16,-1-2 0-16,1 0 0 0,-1-2 0 0,2 2 0 15,-1-1 0-15,0 2 0 0,0-1 0 0,1-2 0 16,-1 2 0-16,-1 5 0 0,0 0 0 16,0 0 0-16,0 0 0 0,0 0 0 0,0 0 0 15,1-5 0-15,0 0 0 0,0 0-160 0,0 1 160 0,0-1-288 16,-1 5 64-16,0 0 16 0,0 0 0 0,0 0 208 0,0 0-176 16,0 0 176-16,3-2-160 0,-3 2 160 0,2-3 0 15,-1-1 0-15,-1 4 0 0,0 0 0 16,0 0 0-16,0 0 0 0,2-3 0 0,-2 3 0 15,1-2 0-15,0-3-128 0,0 2 128 0,-1 3 0 16,1-2 0-16,-1 2 0 0,1-4 0 0,-1 4 0 16,0 0 0-16,0 0 0 0,1-3 0 0,0-1 0 15,-1 4 0-15,-1-3 0 0,1-1 0 0,0 2 0 0,0 2 0 0,0 0 0 16,0 0 0-16,0 0 0 16,0 0 128-16,0 0-128 0,0 0 0 0,1-4 0 0,-1-1 0 15,1 2 128-15,-1 0-128 0,1 0 0 0,0 0 0 0,0-1 0 16,-1-1-304-16,0 0-16 0,0 1-16 0,0 4 0 31,0 0-128-31,0 0-32 0,0 0 0 0,0 0 0 0,0 0 320 0,0 0 176 0,0 0-192 0,0 0 192 16,0 0 0-16,0 0 0 0,0 0 0 0,0 0 0 0,0 0 0 0,0 0 0 15,0 0 0-15,0 0 0 16,0 0 0-16,0 0 0 0,2-4 0 0,-2 4 0 0,0 0 0 16,0 0 0-16,5-1 0 0,-5 1 0 15,5 5 0-15,0-1 0 0,-2-4 0 0,2 0 0 16,0 1 0-16,2-1 0 0,-1-1 0 0,0 1 0 0,1-2 0 0,-1 1 0 15,1-1 0-15,1-2 0 0,0 2 0 0,0 0 0 16,0 1 0-16,-2 0 0 0,1 0 320 0,1 1-48 0,0 0 0 16,0 0 0-16,0-1 16 0,1 0 0 15,1 0 0-15,0 0 0 0,0 0 80 16,-1 0 16-16,0 1 0 0,1-2 0 0,1 0-112 0,0 1-16 16,0-1 0-16,0 0 0 0,0 1 0 0,-1 1 0 15,-3-2 0-15,1 2 0 0,0 2 192 0,0-1 48 0,-1-1 0 16,0 0 0-16,-1 1-64 0,1-1-16 0,0 0 0 0,1-1 0 15,1 0-176-15,0 1-48 16,1 0 0-16,1 0 0 0,0 0 0 0,0 0-16 16,0 0 0-16,1 1 0 0,0 1 128 0,-1 0 16 15,0-2 16-15,0 0 0 0,0 1-96 0,-1-1-32 0,-2 0 0 0,1 0 0 16,-1 0-64-16,1 0-16 16,0-1 0-16,0 1 0 0,1-3 0 0,2 2 0 15,-1 1 0-15,0-1 0 0,0 1-128 0,-1 0 0 16,0 1 0-16,0-1 336 0,0 0 48 15,-1-1 0-15,0-1 0 0,-1 2-192 0,-1 0-48 0,1-1 0 16,0 1 0-16,-1 0-144 0,0-1 0 0,0-1 0 0,-1 1 0 0,0 1 0 16,0 0 128-16,0-1-128 0,0 1 0 0,-6 0 0 0,8 0 0 31,0 0 0-31,-1 0 0 0,-1 0 0 0,-1 0 0 0,2 0 0 16,0 0 0-16,0 0 0 0,0 0 0 0,-1 0 0 0,1 0 0 0,0 0 0 0,0 1 0 15,0 1 0-15,0 0 0 0,-1-1 176 0,1 1-48 0,0-1-128 0,0 0 192 16,-1-1-192-16,1 0 0 15,-1-1-192-15,-1 1 192 16,3 0 0-16,-1-1 0 0,-1-1 0 0,0 0 0 16,0 0 0-16,0 1 0 0,-2 1 0 0,1 0 0 0,0-1 0 0,0 0 0 15,0 1 0-15,0 0 0 0,2 0 0 0,-1-1 0 16,-1 0 0-16,2 0 0 0,0 0 0 16,-1 0 0-16,0-1 0 0,0 0 0 0,2-1 0 15,-2 3 0-15,2 0 0 0,-1 0 0 16,-2 0 0-16,0 0 0 0,2 0 0 0,-1 0 0 0,-1 0 0 0,1 0 0 15,1 1 0-15,-1 1 0 0,0-1 0 0,-1 0 0 16,0 0 0-16,0 0 0 0,-1 1 0 0,1 0 0 16,-5-2 0-16,0 0 0 0,5 1 0 0,0 0 0 15,0 2 0-15,-5-3 0 0,0 0 0 0,4 2 0 16,1 1 0-16,-5-3 0 0,0 0 0 0,5 2 0 16,-1 1 0-16,-4-3 0 0,0 0 0 0,0 0 0 0,4 0 0 0,-4 0 0 15,0 0 0-15,6 0 0 0,-6 0 0 16,5-3 0-16,0-2 0 0,-1 2 0 0,-4 3 0 15,0 0 0-15,0 0 0 0,0 0 0 16,0 0 0-16,0 0 0 0,6-1 0 0,-6 1 0 0,0 0 128 0,0 0-128 16,0 0 0-16,0 0 0 0,0 0 0 0,0 0 0 15,0 0 128-15,3 5-128 16,-3-5 0-16,2 5 0 0,-2 0 0 0,1 0 128 0,0 1-128 0,-1 0 0 16,0 1 128-16,0 0-128 0,0 0 176 0,-1-2-176 15,1-5 144-15,0 0-144 0,1 9 0 0,-1 0 144 16,0 0-144-16,0 1 0 0,0 1 0 0,0-1 128 15,0 1-128-15,0 1 0 0,-2 1 0 0,2-1 0 0,0 1 192 0,-2 1-64 16,1-3 0-16,1 0 0 0,0-1-128 0,-1 1 0 16,0-2 0-16,0-2 0 0,0-2 0 15,1 1 0-15,1 1 0 0,-1-1 0 0,-1 1 0 16,1-1 0-16,0 0 0 0,-1 1 0 0,0-1 0 0,0 1 0 16,0 0 0-16,-1 6 0 0,1-1 0 0,0 0 128 15,0-4-128-15,0-2 0 0,0 2 0 0,0 0 0 0,0-2 0 16,1-1 0-16,0-5 0 0,0 8 0 15,0 4 0-15,1-4 0 0,-1-8 0 0,0 5 0 16,-1 7 0-16,1-2 0 0,0-10 0 0,0 6 0 16,-1 1 0-16,0 1 0 0,1 3 0 0,-1-1 0 15,0 0 0-15,0-1 0 0,0-1 0 0,1 1 0 0,-1-1 0 0,0 0 0 16,0 2 0-16,0-1 0 16,1-1 0-16,0 0 0 0,0-1 0 0,0 0 0 15,0-1 0-15,1-2 0 0,-1-4 0 0,1 5 0 0,-1-1 0 0,1 0 0 16,0 1 0-16,-1-5 0 15,1 4 0-15,-1 0 0 0,0 1 0 0,0 0 0 0,0-1 0 0,0-4 0 16,0 0 0-16,0 0 0 16,0 0 0-16,0 0 0 0,0 0 0 0,0 0 0 15,0 0-144-15,0 0 144 0,2 3 0 0,-2-3 0 0,2 5 0 0,-2-5 0 16,1 5 0-16,-2 0 0 16,2 0 0-16,-1 0 0 0,0-5 0 0,0 0 0 0,0 0 0 0,0 5 0 0,0-5 0 0,0 0 0 15,0 0 0-15,0 7 0 0,-1-2-128 0,0-1 128 16,1-4 0-1,0 0 0-15,0 0 0 0,0 0-128 0,0 0 128 0,0 0 0 16,0 0 0-16,0 0 0 0,0 0 0 0,0 0 0 0,0 5 0 0,0-5 0 16,-1 4-160-16,0 0 160 0,1-4-144 0,0 0 144 15,0 0-160-15,0 0 160 0,0 0 0 0,0 0 0 16,-3 5 0-16,3-5 0 0,-3 3 0 16,3-3 0-16,0 0 0 0,0 0 0 0,-4 2 0 15,4-2 0-15,0 0 0 0,-5 0 0 0,1 2 0 0,4-2 0 16,-6 0 0-16,0 0 0 0,0 0 0 0,0 1 0 15,0-2 0-15,0 1 0 0,-1 0 0 0,-1 1 0 16,-1-2 128-16,1 0-128 0,-1 0 0 0,-1 1 0 0,-1 2 0 0,0-1 0 16,-1 1 0-16,1-2 0 0,-1 1 0 0,0 0 0 15,1 1 128-15,-1-1-128 0,2 0 0 16,-1 0 0-16,0-1 192 0,-1 0-64 0,1 1 0 16,-1-1-128-16,0 0 144 0,-1 0-144 15,0 1 0-15,0 0 144 0,0 0-144 0,-1 0 0 16,1-1 144-16,2 0-144 0,-1-1 0 0,0 1 0 0,1 0 0 15,0 0 128-15,1 0-128 0,0 0 0 16,-1 1 0-16,-4 0 0 0,-2 0 0 0,1-1 0 16,1 1 0-16,-1 1 128 0,1 0 0 15,-1 1 0-15,2-2 0 0,0 3 80 0,-1-2 32 0,0 1 0 16,-2-1 0-16,0 0-48 0,-1 0 0 0,3 0 0 0,0 0 0 16,1-1-64-16,1 1 0 0,-2-2-128 0,1 0 192 15,2 0-192-15,-2-2 144 0,1 0-144 0,1 0 128 16,0 0-128-16,-1 1 0 0,-2 0 144 0,1 0-144 15,-1 1 128-15,0 1-128 0,1 0 128 0,-1 1-128 16,1 2 176-16,0-1-48 0,2-1 0 0,0 1 0 0,1-2 0 0,-1 1-128 16,0 0 192-16,1 0-64 15,1 1-128-15,-1-1 0 0,0 0 0 0,-2 0 128 0,2 2-128 16,0-2 0-16,2-2 0 0,1 0 128 16,1 0-128-16,1-2-224 0,2-3 48 0,1 0 16 15,1 1-2160-15,0-2-432 0</inkml:trace>
  <inkml:trace contextRef="#ctx0" brushRef="#br0" timeOffset="-130964.88">16797 4431 17279 0,'0'0'768'0,"0"0"144"0,0 0-720 0,0 0-192 0,0 0 0 0,0 0 0 16,0 0 1376-16,0 0 240 0,0 0 48 0,0 0 16 16,-4-5-496-16,-2 9-96 0,1 2-32 0,-1 1 0 15,-2 0-160-15,-1 3-16 0,0 1-16 0,-7 6 0 0,-2 1-688 16,1 1-176-16,0 0 0 16,1 2 1248-16,0 1 224 0,-1 3 32 0,2-1 16 0,0 1-768 0,0-1-160 15,0-1-16-15,1 0-16 0,-1-2-208 0,1-2-32 16,2-1-16-16,1-2 0 0,1 0-176 0,1-2-128 15,2-4 144-15,2 0-144 0,0-1 0 0,1-3 0 16,1-3 0-16,3-3 0 16,0 0-1520-16,0 0-336 0,0 0-80 0</inkml:trace>
  <inkml:trace contextRef="#ctx0" brushRef="#br0" timeOffset="-130588.73">16371 4843 11055 0,'0'0'976'0,"0"7"-784"15,-1-2-192-15,1-5 0 0,0 0 1968 0,-2 5 336 16,0 5 80-16,1 1 16 0,0-1-992 0,-1 2-192 15,-1 0-32-15,0 1-16 16,1-1-224-16,0 1-48 0,-1 0-16 0,0-1 0 0,0 2-176 0,1-2-48 16,0-1 0-16,0 1 0 0,1 0-160 0,0-2-48 15,0-1 0-15,2-2 0 0,1-1-96 0,-2-6-32 16,0 0 0-16,4 5 0 0,-4-5-64 0,5 3 0 0,-5-3-16 0,7 1 0 16,-2-1 0-16,2-1 0 0,1-1 0 0,1-1 0 15,1-1-96-15,0 0-16 16,2 0 0-16,1 0 0 0,-1-1-128 0,-1 0 0 15,1 1 144-15,-1 0-144 0,0 1 128 0,-2 0-128 16,0-2 128-16,0 1-10400 16,0 0-2080-16</inkml:trace>
  <inkml:trace contextRef="#ctx0" brushRef="#br0" timeOffset="-101071.69">19344 3652 19583 0,'0'0'864'0,"0"0"176"0,0 0-832 0,0 0-208 0,-1 4 0 16,1-4 0-16,0 0 1552 0,-2 5 272 16,1 2 48-16,-1 2 16 0,1-2-544 0,-1 4-128 0,-1 3 0 0,1 0-16 0,0 0-320 0,0 0-64 15,1 0-16-15,0 0 0 0,0-2-160 0,1 1-48 16,0 0 0-16,1-2 0 0,0-1-96 0,1-1-32 16,-1 0 0-16,1-1 0 0,0-1-240 0,0-2-48 15,-2-5-16-15,3 5 0 16,-3-5-160-16,2 5 0 0,-2-5 0 0,0 0 0 15,0 0 128-15,0 0-128 0,0 0 128 0,0 0-128 0,0 0 0 16,-6 1 0-16,-1-1 0 0,0 0 0 0,-1 0 0 0,0 0 0 0,-3 1 0 0,0 0 0 16,-1 0-128-16,1 2 128 15,0 1 0-15,1 0 0 0,0-1 0 0,1 1 0 0,0 2 0 16,2-2 0-16,2 1-160 0,1-1 160 16,0 0 0-16,1 1-144 15,3 2 144-15,1-2 0 0,0 1 0 0,2 0 0 0,1-1 0 16,2 0-160-16,1-2 160 0,1 2 0 0,3-2 0 0,1 0 0 15,0-1 0-15,0-1 0 0,2 0 0 0,0-1 0 16,-2-2 0-16,2 0 0 0,0 0-160 0,-1-1 160 0,-2 0-128 0,1-1 128 31,-3-1-704-31,0 0-64 0,-2 0-16 0,1-1-9792 0,-2-1-1968 0</inkml:trace>
  <inkml:trace contextRef="#ctx0" brushRef="#br0" timeOffset="-100745.27">19446 3827 8287 0,'0'0'736'16,"0"0"-592"-16,-2 7-144 0,-1 1 0 16,0-1 4160-16,0 1 784 0,1 1 176 0,0-1 16 15,0 1-3312-15,1 1-672 0,0 0-128 0,1-1-16 0,0-2-528 16,1 1-96-16,1-1-32 0,0 0 0 16,1-1-352-16,-1-1 0 0,-2-5 0 0,0 0 128 15,0 0-128-15,7 1 0 0,0-2 0 0,-2-1 0 31,1-2-544-31,0-1-128 0,-1-1-32 0,0 0 0 16,-3 0-544-16,1 1-112 0,0-1-32 0,0 0 0 16,0-1 512-16,0 1 112 0,0 0 0 0,-2 2 16 0,-1 4 608 0,0 0 144 0,0 0 0 0,0 0 0 0,0 0 752 0,0 0 176 15,-1 4 32-15,1 3 16 0,1 1 80 0,-1 2 16 16,-1-2 0-16,1 2 0 0,0 0-544 0,1-1-96 16,1 0-32-16,0-1 0 0,1 1-256 0,1-2-144 15,0-1 160-15,1-1-160 0,-1-3 0 0,1 1 0 16,2-3 0-16,-1 0-9088 15,0 0-1728-15</inkml:trace>
  <inkml:trace contextRef="#ctx0" brushRef="#br0" timeOffset="-100549.27">19706 3733 19343 0,'0'0'1728'0,"-3"7"-1392"0,0 1-336 0,2 3 0 15,-1-3 2320-15,0 2 400 0,0 0 80 0,0 3 16 16,0 2-1600-16,0-1-304 0,0 1-64 0,1 0-16 0,0 0-384 16,1 1-64-16,-1 0-32 0,0-1 0 0,0 0-224 0,0-1-128 15,0-4 160-15,-1 0-160 16,0-1-1264-16,0-1-336 0,-1-2-80 0</inkml:trace>
  <inkml:trace contextRef="#ctx0" brushRef="#br0" timeOffset="-100067.07">19613 3888 12895 0,'0'0'1152'0,"0"0"-928"0,0 0-224 0,0 0 0 15,5 3 3664-15,-1 0 688 0,0 1 144 0,2-1 32 0,-1 0-2784 0,1 0-544 16,1 1-112-16,1-2-32 16,1 1-672-16,1-3-144 0,2 0-32 0,-1 1 0 0,1 0-208 0,2-1 0 15,-1-2 0-15,-1 2 0 0,0-3 0 0,0 1 0 16,-1-1 0-16,-1 1 0 0,1-3-256 0,-1 1-112 15,-2 0-16-15,-1 0 0 16,0-1-256-16,-2 1-64 0,-5 4-16 0,5-2 0 0,-5 2 304 0,0 0 64 0,0 0 16 0,0 0 0 16,0 0 336-16,-1-5 0 15,1 5 0-15,-4-1 0 0,-2 0 384 0,0 1 64 16,1 1 0-16,-1 1 0 0,-1 2 160 0,0 1 32 16,-1 0 16-16,1 2 0 0,2 1-80 0,-1 1 0 0,0-1-16 0,1 2 0 0,1 0-128 0,2-1-32 31,1 0 0-31,1-1 0 0,0 1-192 0,2 0-32 15,1 0-16-15,3-3 0 0,0-1-160 0,1-1 0 16,-3 0 0-16,3-2 0 0,1-2 0 0,0-1 0 0,0-2 0 0,0-1 0 16,-2-1 0-16,2-2 0 0,-1-1 0 0,0 0 0 15,-2 0-176-15,1-2 48 16,0 1 0-16,-2 1 0 0,0-1 128 0,0 2 0 0,-1 1-144 0,0 2 144 16,-3 4 0-16,0 0 0 0,0 0 0 0,0 0 0 15,0 0 0-15,0 0 160 0,-1 6-16 0,0 0 0 16,-1 0 0-16,1 2 0 0,1-1 0 0,1 1 0 15,1-3-144-15,0 2 160 0,0-2-160 0,1 1 160 16,-3-6-160-16,3 6 0 0,1 0 0 0,1-3 0 31,0 0-432-31,0-1-16 0,1 0 0 0,1-2-10288 0,0-3-2064 0</inkml:trace>
  <inkml:trace contextRef="#ctx0" brushRef="#br0" timeOffset="-99813.6">20055 3878 16575 0,'0'0'1472'0,"0"0"-1168"16,0 0-304-16,-3 6 0 0,3 2 2688 0,-2 1 496 15,-1 1 80-15,2 1 32 0,2 5-1808 0,-1-3-352 16,0 1-80-16,1 0-16 0,0 2-480 0,0-1-112 15,0 1 0-15,0-1-16 0,2-3-208 0,0 0-32 16,0-1-16-16,0-1 0 0,0-2-176 0,0-1 0 0,-3-7 144 0,3 6-144 31,-3-6-992-31,0 0-272 0,0 0-48 0,0 0-12720 16</inkml:trace>
  <inkml:trace contextRef="#ctx0" brushRef="#br0" timeOffset="-99673.6">20008 3880 19343 0,'0'0'1728'0,"0"0"-1392"0,0 0-336 0,0 0 0 0,0 0 2448 0,0 0 432 16,0 0 64-16,0 0 32 0,0 0-2016 0,1-4-416 15,1 1-80-15,-2 3-16 16,4-3-448-16,1 1-256 0,0 0 16 0,-1 1-13616 16</inkml:trace>
  <inkml:trace contextRef="#ctx0" brushRef="#br0" timeOffset="-98188.19">20021 3876 14735 0,'0'0'1312'0,"0"0"-1056"15,0 0-256-15,0 0 0 0,0 0 2832 0,0 0 512 0,0 0 112 0,0 0 0 16,0 0-1920-16,3-11-384 0,1 5-64 0,2 1-32 15,3 2-512-15,0-2-96 0,-1-2-32 0,3 2 0 16,1 1-288-16,1 0-128 0,-2-3 0 0,1 2 128 0,-1-1-128 0,-1 2 0 16,0 1 0-1,-1 1 0-15,0 0 0 0,-1 1 0 0,-1 1 0 0,-2 1 128 0,-5-1-128 0,0 0 0 16,4 5 0-16,-1 1 0 16,-2 0 320-16,-1 4-32 0,-3-1 0 0,0 2 0 15,-2-1 304-15,0 2 64 0,-2 0 16 16,-1 0 0-16,-1 1-144 0,0 0-16 0,1-2-16 0,0 0 0 15,1-1-208-15,0-1-32 0,0-3-16 16,1 1 0-16,1-2-240 0,1-2 144 0,-1 0-144 0,5-3 128 0,0 0-128 16,0 0-176-16,-4-1 48 0,4 1 0 15,0 0-1504 1,4-4-288-16,2-1-64 0</inkml:trace>
  <inkml:trace contextRef="#ctx0" brushRef="#br0" timeOffset="-97852.88">20281 3856 6447 0,'0'0'576'0,"-4"2"-576"15,0 0 0-15,0 1 0 0,0 2 4256 0,-1 0 736 16,0 0 160-16,0 0 32 0,1 1-3328 0,1 0-640 16,-1 0-144-16,0 0-32 0,1 1-608 0,0 0-128 0,1 0-32 0,0 1 0 15,1-1-48-15,2 1-16 0,0 0 0 16,1-2 0-16,0-1-208 0,2 0 0 0,-4-5 0 0,5 3 0 15,1-1 0-15,1 0 0 0,1-3 0 0,0-2 0 16,-1 0 0-16,2-4 0 16,-1 1 0-16,0 0 0 0,0-1 0 0,0 1 0 15,-2-3 0-15,1 0 0 0,-1 0 144 0,0 1-16 0,-2-1 0 16,0 1 0-16,-1 0 128 0,-1 0 0 16,-1 1 16-16,-1 0 0 0,-2 0-16 0,0 2-16 15,-1 2 0-15,-1-1 0 0,0 1-96 0,-1 0-16 16,0 1 0-16,0 1 0 0,0 0-128 0,1 1 0 15,-1 2 0-15,1-1 0 0,4-1-240 0,0 0-128 0,0 0-16 0,0 0-9280 16,0 0-1840-16</inkml:trace>
  <inkml:trace contextRef="#ctx0" brushRef="#br0" timeOffset="-97659.89">20443 3836 16575 0,'0'0'736'0,"0"0"160"0,-1 7-720 0,0 1-176 0,0-1 0 0,0 1 0 0,-1-1 3584 0,0 3 672 16,0-2 144-16,0 2 16 0,1-2-2848 0,0 0-576 16,0 1-112-16,1-1-32 0,1-1-512 0,0-1-96 15,-1-6-32-15,0 0 0 0,0 0-208 0,0 0 0 16,0 0 0-16,6-3 0 16,0-2-1456-16,-1-1-272 0,-1-4-64 0,0 1-12544 0</inkml:trace>
  <inkml:trace contextRef="#ctx0" brushRef="#br0" timeOffset="-97531.96">20458 3717 23375 0,'0'0'1024'0,"0"0"240"0,0 0-1008 0,0 0-256 0,-3 4 0 0,3-4 0 15,0 0 432-15,0 0 32 0,-1 6 16 0,2 0 0 16,0 0-352-16,1-1-128 0,1 1 0 0,2 3 0 31,1-3-352-31,1 2-160 0</inkml:trace>
  <inkml:trace contextRef="#ctx0" brushRef="#br0" timeOffset="-97275.42">20536 3892 9215 0,'0'0'400'0,"0"5"96"0,-1 2-496 0,-1 0 0 16,0-2 0-16,2-5 0 0,-2 3 4944 0,2-3 896 0,0 0 176 15,0 0 48-15,0 0-3840 0,0 0-768 16,0 0-160-16,3-3-16 0,1-2-640 0,-1 0-112 0,2-2-16 0,0 0-16 0,0-2-288 0,0 0-48 16,1 0-16-16,1 0 0 0,-2 0-144 0,0 3 0 15,0-3 0-15,0 3 0 0,0 0 0 0,0 1 0 16,-2 1 128-16,-3 4-128 0,4-3 0 15,-4 3 0-15,0 0 0 0,0 0 0 0,0 0 0 0,0 0 0 16,6 3 144-16,-1 1-144 16,-1 1 224-16,-2 2-32 0,0 0 0 0,0 2 0 0,-1 0-32 0,0 0-16 15,0 0 0-15,0-1 0 0,1 0-144 0,0-1 0 16,-1 1 144-16,1-2-144 0,-1-1-192 0,-1-5-96 16,0 0-32-16,0 0 0 0,0 0-2256 0,6 0-464 0,0-3-96 0</inkml:trace>
  <inkml:trace contextRef="#ctx0" brushRef="#br0" timeOffset="-97093.71">20776 3710 23727 0,'0'0'1040'0,"0"0"240"0,0 0-1024 0,0 0-256 16,1 6 0-16,0 0 0 0,-1-1 2112 0,0 2 368 0,0 0 80 0,0 2 0 16,0 2-1136-16,1 0-224 15,0 1-48-15,0 3-16 0,1 1-672 0,-1-1-128 0,1 1-16 0,-1 1-16 0,0-1-304 0,0 0 160 16,-1 0-160-16,0-4 128 0,-1 0-128 0,0-1-144 15,-1-1 144-15,-1-1-208 32,0-2-1664-32,-1-1-336 0</inkml:trace>
  <inkml:trace contextRef="#ctx0" brushRef="#br0" timeOffset="-96939.22">20706 3884 11967 0,'0'0'1072'0,"0"0"-864"15,0 0-208-15,0 0 0 0,0 0 4880 0,6-1 944 16,-1-1 176-16,1 1 32 15,1-1-3648-15,1 0-720 0,0 0-160 0,1 1-32 0,0-1-896 0,1 0-176 0,1-1-32 0,1 1-16 32,-1 1-352-32,1 0 0 0,1-2 0 0,-1 1 0 15,1 1-1200 1,1-2-304-16,-1 1-64 0</inkml:trace>
  <inkml:trace contextRef="#ctx0" brushRef="#br0" timeOffset="-96497.75">21320 3791 16575 0,'0'0'1472'0,"0"0"-1168"0,0 0-304 0,0 0 0 0,-3 5 3552 0,0-2 656 16,-1 1 128-16,0 0 16 16,0 0-2304-16,-1 1-480 0,0 3-96 0,0-1 0 0,2 3-624 0,-1 1-112 15,-1 1-32-15,2 0 0 0,0 2-400 0,0 0-96 16,2-1-16-16,1 1 0 0,2-1-192 0,1-2 0 16,0-3 0-16,2-1 0 0,1-1 0 0,0-2 0 15,2-2 0-15,0-3-160 16,0-3-464-16,1-2-80 0,0-3-32 0,0-1 0 15,0-2-1696-15,-1 0-320 0,-1 0-80 0</inkml:trace>
  <inkml:trace contextRef="#ctx0" brushRef="#br0" timeOffset="-96354.07">21352 3700 17503 0,'-8'-5'768'0,"8"5"176"0,-4-5-752 0,0 1-192 16,1 1 0-16,3 3 0 0,-5-2 3920 0,1 0 752 0,0 0 160 0,4 2 32 15,0 0-2720-15,0 0-544 0,-5 0-96 0,5 0-32 16,-4 2-784-16,4-2-176 0,0 0-16 0,0 0-16 15,0 0-480-15,0 0 0 0,0 0 0 0,0 0-12480 16,0 0-2416-16</inkml:trace>
  <inkml:trace contextRef="#ctx0" brushRef="#br0" timeOffset="-93028.72">22124 3814 19343 0,'0'0'1728'0,"0"0"-1392"16,0 0-336-16,0 0 0 0,0 0 3328 0,0 0 608 0,4 12 112 0,-7-7 32 15,-1 1-2000-15,1 0-400 16,-2 0-80-16,1 1 0 0,1 1-688 0,0 1-128 16,0-1-16-16,1 1-16 0,0 0-480 0,1-2-80 15,1 0-32-15,1-1 0 0,0 1-160 0,0 0 0 16,0-2 0-16,0 0 0 0,-1-5 0 0,0 0-192 16,0 0 32-16,0 0 16 15,0 0-1696-15,0 0-336 0,0 0-64 0</inkml:trace>
  <inkml:trace contextRef="#ctx0" brushRef="#br0" timeOffset="-92877.27">22067 3725 13823 0,'0'0'1216'0,"0"0"-960"0,-4-3-256 0,0 1 0 16,-1 0 4080-16,5 2 768 0,0 0 144 0,0 0 48 16,-6-1-3120-16,1 1-640 0,5 0-112 0,0 0-16 0,0 0-784 15,0 0-160-15,0 0-16 0,0 0-16 31,4 6-1200-31,2 0-224 0,1-1-48 0</inkml:trace>
  <inkml:trace contextRef="#ctx0" brushRef="#br0" timeOffset="-92529.8">22255 3940 25215 0,'0'0'1120'0,"0"0"224"0,0 0-1072 0,0 0-272 16,0 0 0-16,0 0 0 0,0 0 1600 0,0 0 272 15,0 0 48-15,0 0 16 0,1-6-768 0,0-2-144 16,0-1-48-16,1 0 0 0,-1-1-416 0,0 0-96 0,0-2-16 0,1 1 0 16,-2-2-192-16,0 0-64 15,0 2 0-15,-1-2 0 0,-1 0 16 0,-1 0 0 0,1 3 0 16,0-2 0-16,0 0 112 0,0 0 0 16,0 2 16-16,0 0 0 0,0 1 32 0,0 0 0 0,2 1 0 0,0 2 0 15,0-1-16-15,1 0 0 0,0 0 0 0,2 1 0 16,0 0-224-16,0 1-128 0,2 0 160 0,2 0-160 15,1 0 0-15,1 1 0 0,1 0 0 16,0 2 0-16,0 0 0 0,1 1 0 0,0 2 0 0,0 0 0 16,1 1 0-16,-1 2-208 15,-2 1 32-15,-2 2 16 0,1 0-416 16,-1 0-64-16,-3 2-32 0,-2 1 0 0,-3 0-1312 16,-2 1-256-16,-3-1-48 0,-1 1-8112 0,-1-1-1632 15</inkml:trace>
  <inkml:trace contextRef="#ctx0" brushRef="#br0" timeOffset="-92394.31">22236 3837 11967 0,'0'0'528'0,"0"0"112"0,0 0-512 0,0 0-128 0,0 0 0 0,0 0 0 16,0 0 3920-16,0 0 752 0,6-2 160 0,0 0 32 0,0-1-2560 0,3 1-512 15,1 1-112-15,2-1-16 0,0 1-688 0,1-2-144 16,2 1-16-16,1 0-16 0,-1 0-544 16,1 1-96-16,-2 1-32 0,1 0 0 0,-1 0-128 0,-2-2-256 15,-3 2 64-15</inkml:trace>
  <inkml:trace contextRef="#ctx0" brushRef="#br0" timeOffset="-91358.32">17957 4439 18367 0,'0'0'816'0,"0"0"160"0,4-5-784 0,-1 0-192 16,-1 1 0-16,-2 4 0 0,3-5 1072 0,0 1 160 0,1-1 48 0,-1 0 0 16,0 1-112-16,-2 1-16 15,0-2 0-15,-1 5 0 0,2-5 112 0,-2 5 16 16,1-5 0-16,-1 5 0 0,-1-5-144 0,1 5-32 15,0 0 0-15,-4-3 0 0,1 1-80 0,-2 2-32 16,0 1 0-16,-1 2 0 0,-2 0-192 0,1 2-32 16,-2 2-16-16,1 0 0 0,-3 3-240 0,2-2-64 15,0 1 0-15,1 2 0 0,2-2-192 0,1 2-32 0,1-2-16 16,2 1 0-16,1 1-208 0,2-1 128 16,1 1-128-16,2 0 0 0,1-5 0 0,1 0 0 15,0-1 0-15,2-1 0 0,2 0 0 0,0-2 0 16,0-1 0-16,0-1 0 15,1 0-608-15,2-1-16 0,-2 1 0 0,2-3 0 16,1 0-1984-16,0 0-400 0,-1-1-64 0</inkml:trace>
  <inkml:trace contextRef="#ctx0" brushRef="#br0" timeOffset="-91047.16">18168 4444 17503 0,'0'0'1552'0,"-3"-3"-1232"0,3 3-320 0,-5-3 0 0,5 3 2160 16,0 0 368-16,-5 1 80 0,0 1 16 15,1 0-1136-15,-1 0-208 0,1 2-64 0,4-4 0 16,-5 5-320-16,1 1-80 0,0 0-16 0,0 1 0 0,2 1-400 16,-1-1-80-16,1 3 0 0,1-1-16 0,1 0-176 0,1 0-128 15,1-1 144-15,0 0-144 0,1 0 0 0,3 0 0 16,-1 1 0-16,2-2 0 16,3-3 0-16,-2-1 0 0,-1-2 0 0,1-3 0 0,1-1 0 0,-1-1 0 0,-1-1 0 15,0 0 128-15,-2-3 16 16,1 1 16-16,-2-3 0 0,1 3 64 0,-1-3 16 0,-1-1 0 0,-2 1 0 15,0 0-64-15,-1 1-16 16,-1-1 0-16,0 1 0 0,-1 0-32 0,0 1 0 16,-1 2 0-16,0 1 0 0,0-2-128 0,0 2 128 0,-1 1-128 15,4 4 128-15,-4-2-128 0,1-1-192 0,3 3 32 16,0 0 16 0,0 0-1712-16,0 0-352 0,0 0-64 0</inkml:trace>
  <inkml:trace contextRef="#ctx0" brushRef="#br0" timeOffset="-90730.39">18295 4392 9215 0,'0'0'816'0,"0"0"-656"0,0 0-160 0,0 0 0 15,3 5 3712-15,-1 0 720 0,-1 1 144 0,0 1 32 0,0 0-2448 0,0 2-496 16,-1 0-80-16,0 1-32 0,1 2-656 0,0 1-128 16,0-2-16-16,0 0-16 15,0 0-256-15,0-1-48 0,0-2-16 0,0-1 0 16,0-1-80-16,0-1-16 0,-1-5 0 0,0 0 0 15,0 0-64-15,0 0 0 0,0 0-16 0,0 0 0 0,6 1 208 0,-1-2 32 16,0-3 16-16,-1 0 0 0,-2 0-128 16,3 0-32-16,-1-3 0 0,0-1 0 0,-1-2-80 0,0 0 0 0,0 2-16 0,0-1 0 15,1-1-64-15,1 1-16 16,-2 1 0-16,1-2 0 0,-1 1-160 16,1 0 0-16,0 1 144 0,0 1-144 0,0 1 0 0,0 0 0 15,2 1 0-15,-1 1 128 0,-1 0-128 0,1 1-192 16,0 1 64-16,0 1 0 15,0 0-1616-15,0 1-320 0,1 0-64 0,0 0-14288 0</inkml:trace>
  <inkml:trace contextRef="#ctx0" brushRef="#br0" timeOffset="-90455.4">18538 4387 18431 0,'0'0'816'0,"0"0"160"0,-2 7-784 0,0-1-192 16,2 0 0-16,-1 3 0 0,-1-1 2736 0,0 2 496 0,1-3 96 0,0 2 32 15,1 2-2352-15,0-1-480 0,0-1-80 0,0 0-32 16,0 0-224-16,0 2-32 0,0-1-16 0,1-1 0 16,2-1 80-16,-1-1 16 0,-1-1 0 0,-1-6 0 15,0 0 64-15,0 0 16 0,0 0 0 0,6 0 0 16,-6 0 160-16,6-1 32 16,0-2 16-16,-1-2 0 0,0-2-192 0,0 0-32 0,0-1-16 0,0-2 0 15,1-2-288-15,-1 1 160 0,0-1-160 0,0 0 128 16,-1 1-128-16,1 2 0 0,1-1 144 0,-1 1-144 15,-2 0 0-15,2 2 0 0,0 2 0 0,0 0 128 0,-1 1-128 0,-4 4 0 16,4-4 0-16,-4 4 0 16,0 0-1760-16,0 0-320 0,0 0-64 0</inkml:trace>
  <inkml:trace contextRef="#ctx0" brushRef="#br0" timeOffset="-90105.2">18729 4492 20271 0,'0'0'896'0,"0"0"192"0,0 0-880 0,0 0-208 16,0 0 0-16,0 0 0 0,6 1 2096 0,1-1 368 0,1-1 80 15,1-1 16-15,1 0-1888 0,-2 0-368 16,0-2-80-16,0 0-16 0,1 1-208 0,1-2-160 16,-1-2 32-16,1 0 0 15,-1-2-368-15,0 1-64 0,-2-1-16 0,-1 1 0 0,-2 1 304 0,0-2 48 0,-1 2 16 0,-2 0 0 16,-2 0 208-16,-2 1 0 0,-1 0 144 15,-1 2-144-15,-3 1 912 0,-1 1 96 0,-1 1 16 0,1 2 0 16,1 2 256-16,-2 3 48 0,-1-1 16 0,-1 2 0 16,1 1-240-16,0 1-32 0,0 4-16 0,1-1 0 15,1 2-208-15,3-1-32 0,-1 0-16 0,3 0 0 16,2 0-352-16,2-1-80 16,1-1-16-16,2-2 0 0,1-2-352 0,2 0 0 0,1-1 0 0,2-1 0 0,1-3 0 15,0 1 0-15,0 0 0 0,0-1 0 0,1-2-368 16,2 0 16-16,-1 0 0 0,-1-1 0 15,2-1-672 1,0-2-128-16,0 0-16 0,0 0-10656 0,1-1-2128 0</inkml:trace>
  <inkml:trace contextRef="#ctx0" brushRef="#br0" timeOffset="-89848.5">19096 4356 29135 0,'0'0'1280'0,"-5"1"288"0,-2 2-1248 0,0 1-320 0,-1 0 0 16,0 2 0-16,1 1 1600 0,1 0 272 15,-1 2 48-15,1-1 16 0,-1 2-832 0,1-1-160 0,1 1-48 0,1 1 0 16,1 1-384-16,1 1-64 0,1 0-32 0,2-1 0 16,0 1-192-16,2 0-32 0,1-1-16 0,2-1 0 15,0 0-176-15,2-1 0 0,0-1 0 0,2-4 0 16,1 0 0-16,0 0-192 0,-1-4 64 0,2 0 128 31,1-1-896-31,0 0-48 0,0-2-16 0,0-3-10608 16,-2 0-2128-16</inkml:trace>
  <inkml:trace contextRef="#ctx0" brushRef="#br0" timeOffset="-68611.89">19304 4257 27983 0,'0'-5'1232'0,"6"-15"272"0,-6 20-1200 0,0 0-304 16,0 0 0-16,0 0 0 0,0 0 1936 0,0 0 336 16,0 0 64-16,0 0 16 0,3 7-816 0,-1 2-144 0,-1 2-48 0,1-1 0 0,0 3-480 0,-1 3-96 15,1 1-32-15,-1 1 0 16,0 0-240-16,-1-1-48 0,-1 2-16 0,0 0 0 0,0 0-240 0,0-1-64 16,0-1 0-16,-1-2 0 0,0-2-128 0,-1 1 0 15,0-2 0-15,0 0-176 31,-1-2-1728-31,0 1-336 0,-3-3-80 0,0-1-16 0,0-3-416 16,-1-3-64-16</inkml:trace>
  <inkml:trace contextRef="#ctx0" brushRef="#br0" timeOffset="-68480.03">19203 4504 17503 0,'-2'-10'1552'0,"2"10"-1232"15,3-6-320-15,0 0 0 0,0 1 3088 0,2-1 560 16,3 0 128-16,2-1 0 0,1 2-1632 0,1 2-336 16,0-1-64-16,2 1-16 0,2-1-16 0,-2 3-16 15,1-1 0-15,0 1 0 0,-1 0-864 0,1 1-160 16,0 1-32-16,-2 0-16 0,-1 1-368 0,0-2-80 15,-1 0-16-15,-1 1-13808 16,-1 1-2768-16</inkml:trace>
  <inkml:trace contextRef="#ctx0" brushRef="#br0" timeOffset="-65426.48">19519 4287 20735 0,'0'0'912'0,"0"0"192"0,0 0-880 0,8-11-224 0,-8 11 0 0,0 0 0 0,0 0 1984 0,3-5 336 15,-3 5 80-15,0 0 16 0,0 0-800 0,0 0-144 16,2-3-48-16,-2 3 0 0,0 0-272 0,0 0-64 16,0 0-16-16,0 0 0 15,0 0-160-15,0 4-16 0,0 4-16 0,-1 1 0 16,-1 1-240-16,0 2-32 0,0 1-16 0,0 2 0 15,1 2-144-15,-1-2-48 0,0 4 0 0,0-2 0 0,0 0-128 0,1-1-16 16,0-2-16-16,1 0 0 0,0-1-240 0,0-1 0 16,1 1 128-16,0-1-128 0,1 0 0 0,0-5 0 15,0 0 0-15,1 1 0 16,-3-8-1856-16,3 5-256 0,-3-5-48 0</inkml:trace>
  <inkml:trace contextRef="#ctx0" brushRef="#br0" timeOffset="-65203.82">19603 4710 22111 0,'0'0'1968'0,"1"-4"-1584"0,-1-2-384 0,1 0 0 16,1 1 2752-16,-2 5 448 16,0 0 112-16,4-1 16 0,0 1-1664 0,2-3-320 0,-1-3-64 0,1-1 0 0,2-1-480 0,0 0-96 15,0-2 0-15,2-1-16 0,2-3-448 16,0 1-96-16,1-1-16 0,0-1 0 0,0-2-128 0,-1-1 0 15,-4 6 0-15,2 0 0 0,-1-1 0 0,0 0-272 16,-1 1 64-16,-1 0 16 16,0-1-2592-16,-1 3-512 0</inkml:trace>
  <inkml:trace contextRef="#ctx0" brushRef="#br0" timeOffset="-65050.37">19769 4530 12895 0,'0'0'576'0,"0"0"112"15,-4-3-560-15,-1 1-128 0,-1 0 0 0,1 0 0 16,-1 1 5632-16,2 1 1104 0,-2-2 224 0,1-1 32 0,0-2-4624 0,0-1-912 16,-1-1-192-16,1 0-48 0,0 1-768 0,2-2-176 15,1-1-16-15,1 0-16 0,1-1-240 0,1 1-160 16,0 0 32-16,1 0-12656 16,0 0-2512-16</inkml:trace>
  <inkml:trace contextRef="#ctx0" brushRef="#br0" timeOffset="-61484.92">20496 4353 20495 0,'0'0'896'0,"0"0"208"0,0 0-880 0,9 4-224 0,-5-5 0 0,-1-3 0 0,0 0 1280 0,0 0 224 15,0 0 32-15,-1 0 16 0,-2 4-176 0,2-5-32 16,-1 0-16-16,-1 5 0 0,0 0-144 0,0 0-32 15,0 0 0-15,-5-1 0 0,-1 1-64 0,-2 2-32 16,-1 2 0-16,0 2 0 0,-2 3-96 0,0 1-32 16,-2 0 0-16,1 2 0 0,0 1-96 0,-1 1 0 15,1 0-16-15,2 2 0 0,0-1-240 0,2 0-64 16,1-2 0-16,3-3 0 0,2 0-272 0,3-1-64 16,1-1-16-16,2-1 0 0,0-2-160 0,3-1 0 0,1-2 0 0,1 0 0 15,0-1 0-15,2-1 0 0,1 0 0 0,2-1 0 16,-2-1-400-16,2 0 32 0,-1-2 16 15,0 0 0-15,-1-1-2016 0,0-1-416 16,-1 0-80-16</inkml:trace>
  <inkml:trace contextRef="#ctx0" brushRef="#br0" timeOffset="-61229.55">20687 4252 17503 0,'0'0'1552'0,"0"0"-1232"0,0 0-320 0,0 0 0 0,0 0 3136 0,0 0 560 16,0 0 112-16,-3 4 32 0,-1 1-1888 0,0 2-368 15,1 1-80-15,0 3-16 16,0 1-624-16,0 2-128 0,0-1-32 0,0 2 0 16,0 0-384-16,0 2-64 0,0 1-32 0,1-1 0 15,0 1-224-15,1-1 0 0,0-2 0 0,1-1 0 0,0-1 0 0,1-4 0 16,1-1 0-16,1-3 0 15,0 1-560-15,0-1-144 0,-3-5-48 0,0 0-10656 16,7-2-2144-16</inkml:trace>
  <inkml:trace contextRef="#ctx0" brushRef="#br0" timeOffset="-60874.68">20846 4327 8287 0,'0'0'736'0,"-2"5"-592"0,-5 0-144 0,1 2 0 15,0 1 4992-15,-1-1 960 0,-1 1 192 0,-1 0 32 16,1 1-3856-16,-1 0-768 16,0 0-144-16,1 1-48 0,1 0-576 0,2 1-112 0,-1-3-32 0,2-1 0 15,2 0-368-15,1-1-80 0,1-6 0 0,0 0-16 16,0 0-176-16,0 0 0 0,7 1 0 0,0-1 0 16,1-1-256-16,1-2-16 0,1-3-16 0,0-1 0 31,-1 0-288-31,1-4-64 0,0 1-16 0,-1 0 0 0,0 2-384 0,-3 0-80 0,0 1-16 0,-1 1 0 15,-1 1 432-15,-4 5 64 0,0 0 32 0,0 0 0 16,0 0 800-16,0 0 176 0,-4 5 16 0,-1 3 16 0,0 0 672 0,1 0 128 16,-2 2 16-16,1 1 16 0,0-1-320 0,2 1-64 15,1-2-16-15,1 1 0 0,0-1-448 0,2-1-112 16,2-1-16-16,1-2 0 0,1 0-256 0,0-3 0 16,1 1 0-16,1-3 0 15,2 0-240-15,1-2-48 0,1-1-16 0,0-2 0 16,2-2-2128-16,-1-1-416 0</inkml:trace>
  <inkml:trace contextRef="#ctx0" brushRef="#br0" timeOffset="-60581.93">21031 4325 26943 0,'0'0'1200'0,"0"0"240"0,-6 2-1152 0,0 0-288 16,-2 2 0-16,1-1 0 0,-1 1 1776 0,0 0 288 15,0 0 64-15,3 1 16 0,-2-1-848 0,0 0-160 0,1-1-48 0,6-3 0 16,-5 4-560-16,5-4-112 15,-3 5-32-15,3-5 0 0,1 6-256 0,-1-6-128 16,3 5 128-16,2-1-128 0,1-1 0 0,1-1 0 16,1 0 0-16,1-1 0 0,0 0-176 0,0 1 176 0,0-1-128 0,-1 1 128 15,0 1-256-15,-2 2 48 16,-1 0 0-16,0-1 0 0,-1 1 208 0,-2 2 0 0,-1 1 0 0,-1-1-144 16,-2 0 144-16,-1 1 176 0,-2 1-48 0,0-1 0 15,-1-2 208-15,0-1 48 16,-2 1 0-16,-1-1 0 0,0-1-64 0,1 0 0 0,-1 0 0 15,1-1 0-15,0-2-192 0,1 0-128 0,1-1 160 0,6 0-160 0,-5-1 0 0,5 1-288 16,-1-6 32-16,1 1 16 16,2 0-1984-16,2-1-400 0,2-1-64 15</inkml:trace>
  <inkml:trace contextRef="#ctx0" brushRef="#br0" timeOffset="-60253.08">21182 4337 9215 0,'0'0'816'0,"0"0"-656"16,0 0-160-16,-3-2 0 0,-1 0 4768 0,-1 2 928 16,-1 1 176-16,-1 0 32 0,0 1-3104 0,-1 1-624 0,0-1-128 0,0 2-32 15,-2 2-672-15,2-1-144 16,-1 1-32-16,1 0 0 0,0 1-448 0,2 0-80 0,0 0-32 0,2 0 0 16,1-2-336-16,3 1-64 0,0-6-16 0,1 7 0 15,2-3-192-15,1 1 0 0,0-2 0 16,4 1 0-16,2-1 0 0,0 1-128 0,-2-2 128 0,1 1-160 15,-1-2 160-15,0 0-208 16,-2 2 80-16,-2 1 128 0,-1 1 0 0,-3-5 0 16,1 6 0-16,-2 1 0 0,-1-2 0 0,-1 1 0 0,-2-1 192 0,-1 1-64 15,-2 0 80-15,-1 1 16 16,0 0 0-16,1-1 0 0,-1 1-224 0,0-2 128 16,1-3-128-16,1 1 0 0,1 0 0 0,1-1 0 0,5-2-176 0,0 0 176 31,0 0-2000-31,0 0-288 0,0 0-48 0,1-6-15392 0</inkml:trace>
  <inkml:trace contextRef="#ctx0" brushRef="#br0" timeOffset="-60091.4">21263 4438 29663 0,'0'0'1312'0,"0"0"272"0,0 0-1264 0,-2 6-320 0,0 1 0 0,1 0 0 0,0 0 1360 0,0-2 224 16,1-5 32-16,0 0 16 0,0 0-992 15,0 0-208-15,2 6-48 0,-2-6 0 0,0 0-528 0,0 0-112 16,5-3-32-16,-1-3-15840 0</inkml:trace>
  <inkml:trace contextRef="#ctx0" brushRef="#br0" timeOffset="-59953.87">21281 4246 6447 0,'0'0'576'0,"0"0"-576"0,0 0 0 0,0 0 0 16,0 0 4112-16,0 0 720 15,0 0 144-15,3 8 16 0,0-2-3584 0,1 1-736 0,2 0-144 0,1 2-16 16,0-1-704-16,1 1-128 0,1 1-16 0</inkml:trace>
  <inkml:trace contextRef="#ctx0" brushRef="#br0" timeOffset="-59695.07">21467 4458 12895 0,'0'0'1152'0,"0"0"-928"0,0 0-224 16,0 0 0-16,-3 5 4880 0,0-2 944 0,3-3 176 0,0 0 32 15,-3-1-3504-15,-1-3-704 0,0 0-144 0,2-1-16 16,-2-2-816-16,0 1-144 0,0-3-48 0,0-1 0 16,1 0-384-16,0 0-80 0,0 1 0 0,1-2-16 0,1 0-176 0,-1 0 0 15,1 1 0-15,1-1 0 0,0 0 0 0,1 0 0 16,1 2 0-16,0 0 0 0,0 0 0 0,0 0 0 16,1 1 0-16,0 1 0 0,0 0 0 0,0 1 0 15,1 1 0-15,0 1 0 0,-4 4 0 0,6-3 0 16,-6 3 0-16,7-1 0 0,0 1 0 0,1 1 0 15,-1 0 0-15,2 1 0 0,0 1 0 0,-1 1-144 16,0 1 144-16,-2-2 0 16,-6-3-528-16,6 7 0 0,-1-3 0 0,-2 0 0 15,-1 2-1680-15,-1 0-336 0,-2 1-64 0</inkml:trace>
  <inkml:trace contextRef="#ctx0" brushRef="#br0" timeOffset="-59424.17">21416 4380 13823 0,'0'0'608'0,"-2"5"128"0,2-5-592 0,0 0-144 0,0 0 0 0,0 0 0 15,0 0 4608-15,0 0 880 0,0 0 176 16,4 3 32-16,2-2-3744 0,1-1-752 0,0 0-160 16,1-1-16-16,1 0-592 0,0 0-112 0,1 0-32 0,1 0 0 15,2 0-288-15,-2 1 0 16,0-2 0-16,-1 2 0 16,1-1-272-16,-1 1-176 0,0 0-16 0,0 0-16 0,-1-1-736 0,-1 1-160 0,-1 0-32 0,0 0 0 31,-1 0-208-31,-6 0-48 0,0 0-16 0,5 0 0 0,-5 0 1152 0,0 0 224 0,0 0 48 0,0 0 16 15,0 0 1184-15,4 4 224 0,-4-4 48 0,1 6 16 0,0 0 288 0,-1-1 48 16,0-5 16-16,-1 5 0 16,1-5-768-16,0 0-160 0,0 0-16 0,0 0-16 0,0 0-464 0,0 0-160 15,0 0 0-15,0 0 144 32,0 0-1712-32,0 0-352 0,3-5-64 0</inkml:trace>
  <inkml:trace contextRef="#ctx0" brushRef="#br0" timeOffset="-59293.68">21671 4210 21183 0,'0'0'1888'0,"0"0"-1504"16,0 0-384-16,-3 3 0 0,3-3 2928 0,0 0 512 15,-6 1 96-15,6-1 32 0,0 0-2640 0,0 0-528 16,0 0-96-16,5 5-32 0,0-1-512 0,1 0-96 16,-1 0-32-16</inkml:trace>
  <inkml:trace contextRef="#ctx0" brushRef="#br0" timeOffset="-58984.05">21800 4342 20271 0,'0'0'1792'0,"0"0"-1424"16,0 0-368-16,-1 6 0 0,1-6 3456 0,0 6 640 15,0-6 112-15,0 0 16 0,0 0-2240 0,0 0-464 16,0 0-96-16,6 3-16 0,0 0-768 0,0-2-144 0,1-2-48 0,1-2 0 16,-1 0-448-16,1-2 128 0,0-1-128 0,-1 0 0 31,-1-1-352-31,1 0-112 0,-1-1-32 0,-1 0 0 15,-2-1-320-15,0 2-64 0,-1-1-16 0,-1 2 0 0,-2 1 512 0,-1 2 112 0,-1 1 16 16,-1 0 0-16,-1 2 704 0,-1 1 160 0,0 1 32 16,0 1 0-16,-1 3 480 0,-1 1 96 0,-1 0 32 0,0 2 0 15,0 1-288-15,1 1-48 0,2 2-16 0,1-1 0 16,1-1-320-16,1 1-64 0,2 0 0 0,1 0-16 0,2-2-320 16,3 0-176-16,1-2 192 0,0 0-192 0,2-3 0 0,0-1 0 15,1-2 0-15,1-2-192 16,0-2-464-16,2-1-96 0,0-2-16 0,0-2 0 15,1-3-1728-15,1 0-336 0,2-1-80 0,-1-2-14336 0</inkml:trace>
  <inkml:trace contextRef="#ctx0" brushRef="#br0" timeOffset="-58633.66">22155 4155 24879 0,'0'0'1088'0,"0"0"256"0,0 0-1088 0,0 0-256 16,0 0 0-16,0 0 0 0,-1 7 2464 0,-1 1 432 0,0-1 96 0,0 0 16 15,-2 3-1040-15,0 0-208 16,1 2-32-16,-1 0-16 0,0 2-608 0,0 1-112 0,1 0-32 0,1 2 0 15,2 0-432-15,0 0-80 0,0-3-32 16,0 1 0-16,3-2-288 0,1 1-128 16,2-1 128-16,-1-3-128 0,0-1 0 0,0-2 0 0,0-2 0 0,0-1 0 15,0-1 0-15,-5-3 0 0,0 0 0 0,0 0 0 16,3-3-192-16,-1-2 192 0,-1-1-192 0,-1 0 192 16,-2-3-144-16,-1 2 144 0,-1 0 0 0,-3 0 0 15,-3 0-160-15,-1-1 160 0,-1 2-128 0,0 3 128 0,-3-1 0 0,1 3 0 16,2 1 0-16,-2 3-128 0,2 0 128 0,2 2 0 15,0 1 0-15,2 1 0 16,1 1 208-16,2 1 32 0,2 0 0 0,1 1 0 0,3 0 256 0,3 0 48 16,2-1 16-16,3-1 0 15,2 1-144-15,1-1-32 0,2-3 0 0,3 0 0 0,2-2-256 16,0-1-128-16,-1-3 128 0,2-1-128 0,-2-2 0 0,1-1 0 16,-1-2-144-16,-2-1 144 15,1-1-1776-15,-2 1-240 16,-1-2-48-16</inkml:trace>
  <inkml:trace contextRef="#ctx0" brushRef="#br0" timeOffset="-58025.92">22682 4167 12895 0,'0'0'1152'0,"0"0"-928"0,0 0-224 0,0 0 0 0,0 0 4320 0,0 0 816 0,0 0 176 0,0 0 16 15,-4 7-2896-15,0-1-592 0,1 2-112 0,0 3-32 16,1-1-704-16,0 2-144 0,0 0-16 0,2 2-16 16,-1 3-464-16,0-2-96 0,1 2 0 0,1-2-16 15,-1 0-112-15,0 0 0 0,2-2-128 0,-2-1 192 16,0 0 128-16,1-2 0 0,0-1 16 0,2-3 0 15,-1 1 48-15,-2-7 0 0,0 0 0 0,0 0 0 16,0 0 0-16,5-2 0 0,-5 2 0 0,5-3 0 0,0-3-96 0,0-1-16 16,-1-1 0-16,2-1 0 0,1 0-144 0,1 0-128 15,0 1 192-15,-1-1-192 0,0 1 128 0,2-1-128 16,0 1 0-16,0 2 0 0,0 1 0 0,0 2 0 16,0 2 0-16,-1 2 0 0,0 1 0 0,0 2 0 15,-1 2 0-15,-1 0 0 0,0 1 0 0,0 2 0 16,-2 2 0-16,0-1 0 0,-1 0 0 0,-2 2 0 15,-2-2 0-15,-1 2 0 0,0 0 176 0,-2 1-32 16,-2 0 0-16,-1-4 0 0,1 2 128 0,-3-1 32 16,-1 0 0-16,0-1 0 0,1-1-48 0,0 0-16 15,-2-2 0-15,0-1 0 0,1-1-112 0,2-1 0 0,-1-1-128 16,2 0 192-16,1-2-192 0,6 0-160 0,-6-2 32 16,6 2 0-1,-5-3-1744-15,5 3-352 0,0 0-64 0,0 0-17728 0</inkml:trace>
  <inkml:trace contextRef="#ctx0" brushRef="#br0" timeOffset="-57848.34">22832 4591 35007 0,'0'0'1552'0,"0"0"320"0,-1-5-1488 0,1 0-384 0,2 0 0 0,0 0 0 0,1-3 1664 0,1-1 272 15,2-2 48-15,1-1 16 0,0-3-1120 16,1-1-240-16,3 0-32 0,1-2-16 15,1 0-592-15,1 3 0 0,1-3 0 0,1 2 0 16,-3 0-1632-16,3 1-288 0,-1 1-64 0</inkml:trace>
  <inkml:trace contextRef="#ctx0" brushRef="#br0" timeOffset="-57697.93">23001 4353 16575 0,'-13'-2'1472'0,"7"-1"-1168"0,-1 1-304 0,-1-3 0 15,1 0 5056-15,0 0 944 16,-1-3 192-16,1 1 32 0,-1 1-4208 0,2-1-848 0,-1-2-160 0,2 2-48 31,0 0-1376-31,1 0-288 0,-1 1-48 0</inkml:trace>
  <inkml:trace contextRef="#ctx0" brushRef="#br0" timeOffset="-56633.07">21284 4846 20271 0,'-8'1'896'0,"8"-1"192"0,-6 1-880 0,1 1-208 16,-3-1 0-16,0 1 0 0,0 1 3744 0,1 0 704 0,-3 1 144 0,0 0 16 0,0 2-2864 0,1-1-576 15,0 0-112-15,1 0-32 0,1 2-368 0,1-1-80 16,2 0 0-16,1 0-16 0,2-1-320 0,2 1-64 16,2-2-16-16,2 1 0 0,2-1-160 0,2 1 0 15,0-2 0-15,1 1 0 0,2-1 0 0,0 1 0 16,-1 0 0-16,0-2 0 0,1 1 0 0,-2-1 0 15,-2 3 0-15,-1-1 0 0,-1 0 0 16,-2 1 128-16,-3 0 32 0,-1 2 0 0,-4-1 336 0,-1 1 64 16,-2-1 16-16,-2 0 0 0,-2 2-256 0,0 1-64 15,0-1 0-15,-1-1 0 0,-1 0-256 0,2-2 0 16,1 0 128-16,1-1-128 0,1 0 0 0,1-3 0 16,2-1 0-16,5 0-144 15,0 0-1152-15,1-6-240 0,1-1-32 0,3-1-11248 16,2-2-2256-16</inkml:trace>
  <inkml:trace contextRef="#ctx0" brushRef="#br0" timeOffset="-56449.52">21451 4786 11967 0,'-2'5'1072'0,"0"0"-864"15,-1 3-208-15,0 2 0 0,1 2 5664 0,0 0 1088 0,0 0 224 0,0-1 32 16,0 1-4736-16,0 0-944 0,1 1-192 0,-1 0-48 0,1-1-736 0,0-1-160 15,0 1-16-15,1-1-16 0,1-1-160 0,-1-1 0 16,0 1 0-16,1-1 0 31,-1-1-2176-31,2-2-432 0,-2-6-80 0</inkml:trace>
  <inkml:trace contextRef="#ctx0" brushRef="#br0" timeOffset="-55634.44">21421 4944 21183 0,'0'0'944'15,"0"0"192"-15,0 0-912 0,0 0-224 0,0 0 0 0,0 0 0 16,0 0 3552-16,2 5 672 0,1 0 128 0,-3-5 16 0,0 0-2880 0,8 4-576 16,0 0-112-16,2-1-32 0,-2-2-560 0,4 0-208 0,2 0 144 0,-1-1-144 15,-1-1 0-15,1 0 0 0,1 0 0 16,-1-2 0-16,1 1 0 0,-1-1 0 16,-1-1 0-16,-3 1 0 0,-1 0-384 0,-1 0 0 0,-1-1 0 15,-6 4 0 1,0 0-128-16,3-3-16 0,-2-2-16 0,-1 5 0 0,0 0 240 0,-2-4 48 0,-1 2 16 0,-1 0 0 15,0 1 240-15,0 1 0 16,-1 1 144-16,0 2-144 0,0-1 576 0,1 2 0 0,-1 1 16 0,1 1 0 0,-1 0 48 0,1 2 16 16,0 0 0-16,1 1 0 15,1 0-192-15,1 1-32 0,0 0-16 0,2 0 0 16,0-2-256-16,2 0-160 0,1 1 192 0,1-1-192 16,2-3 0-16,1 0 0 0,0-3 0 0,2 0 0 15,1-2-304-15,-1-1 48 0,0-2 0 16,2-1 0-16,-1-1-304 0,0-1-48 0,-1-3-16 0,1 0 0 31,-1 0 80-31,1-4 16 0,-1 0 0 0,-4 1 0 0,-1 2 192 0,0 3 32 16,-2-3 16-16,-1 3 0 0,0 1 288 0,0 1 0 0,-1 1-128 0,-1 4 128 15,0 0 304-15,0 0 112 0,0 0 32 0,0 0 0 16,0 0 80-16,0 0 32 0,-3 4 0 0,1 1 0 0,1 1-240 0,1 1-64 16,-1 0 0-16,1 1 0 15,0-1-256-15,1 2 128 0,1 2-128 0,0-1 0 0,0-1 0 0,0-1 0 0,0-1 0 0,0 1 0 31,0-2 0-31,-2-6 0 0,0 0 0 0,5 2 0 16,-5-2 0-16,5 0 0 0,0-4 0 0,1 0 0 0,-2-1 0 16,0 0 0-16,0-3 0 0,0 1 0 0,0-2 0 15,1 1 0-15,-1-1 0 0,1 0 0 0,-1 0 0 16,1 0 0-16,-1 1 0 0,1 0 0 0,-1 0 0 16,0 1 0-16,-1 1 0 0,0 2 0 15,-3 4 0-15,0 0 0 0,0 0 0 0,0 0 0 0,0 0 0 0,0 0 0 16,3 5 128-16,-1 2-128 0,-2-1 0 0,1 3 128 15,-1-2-128-15,0 2 0 0,-1 0 192 0,1-1-64 0,-1 0 0 0,1-1-128 16,0 0 288-16,0-1-48 16,0-6-16-16,0 0 0 0,0 0-96 0,0 0-128 0,0 0 176 15,0 0-176-15,0 0 224 0,0 0-64 16,5-1-16-16,0-3 0 0,1 0-16 0,1-1-128 16,-2-1 192-16,3-2-64 0,1-1-128 0,-1-1 0 15,0 0 0-15,1 1 128 0,1-1-128 0,-1 2 0 16,-2 1 0-16,1 2 0 0,-1 0 0 0,0 3 128 15,-2-2-128-15,-5 4 0 0,7 0 0 0,-1 1 128 16,-6-1-128-16,4 5 0 0,0 1 176 0,-1 1-48 0,-1 1-128 16,0 1 192-16,-1-1 96 0,-1 1 16 0,0 0 0 15,0 1 0-15,0-1-128 0,0 0-32 0,1-1 0 0,0 0 0 16,0-1-144-16,0-1 0 0,-1-6 0 0,0 0 0 16,0 0 0-16,4 2 0 0,-4-2-144 0,0 0 144 31,0 0-1712-31,5-1-224 0,0-2-48 0,-2-1-16176 0</inkml:trace>
  <inkml:trace contextRef="#ctx0" brushRef="#br0" timeOffset="-55250.14">22190 4929 14735 0,'0'0'640'0,"0"0"160"0,0 0-640 0,0 0-160 0,0 0 0 0,1-3 0 16,1-2 3584-16,-2 5 672 0,0 0 144 0,0 0 16 0,0 0-2432 0,0 0-512 31,0 0-80-31,0 0-32 0,2 6-304 0,-1 2-64 0,1 3-16 0,0 3 0 16,-2 0-464-16,1 4-112 15,0-5-16-15,0 2 0 0,-2 4-208 0,0 0-48 0,0-1-128 0,1 0 192 0,0-1-192 0,1 0 0 16,0 0 128-16,1 1-128 0,0-2 0 16,0-4-128-16,0-5 128 0,1 0-208 31,0-2-1200-31,-3-5-256 0,0 0-32 0,6-2-9312 0,-2-5-1856 0</inkml:trace>
  <inkml:trace contextRef="#ctx0" brushRef="#br0" timeOffset="-54996.82">22199 4992 9215 0,'-4'-11'816'0,"2"6"-656"0,0 1-160 0,0-2 0 16,-1 0 4672-16,2 0 912 0,1 0 176 0,1 1 48 16,1 0-3216-16,1 0-640 0,1 0-128 0,1-1-32 0,1 1-768 0,0 1-176 15,2 1-16-15,0 0-16 0,0 1-304 0,1-1-48 0,0 2-16 0,1 1 0 16,0 0-272-16,0 0-176 15,2 0 192-15,-1 1-192 0,0 2 128 0,-2-1-128 0,0 2 0 0,-2 1 0 16,-1-1 176-16,-1 2-176 16,-2-2 160-16,-1 1-160 0,-2-5 240 0,-2 7-48 0,0-1-16 0,-4 0 0 15,-2 0 272-15,0-1 64 16,-2 0 16-16,-1-3 0 0,0 0-224 0,1 1-48 0,0-1-16 0,0 0 0 16,1-1-240-16,0-2 0 15,3-3 0-15,0 1 0 16,1 1-1552-16,2-2-416 0,2-2-80 0,2 0-16032 0</inkml:trace>
  <inkml:trace contextRef="#ctx0" brushRef="#br0" timeOffset="-54484.32">23059 4707 29951 0,'0'0'1328'0,"0"0"272"0,-3 4-1280 0,-1 2-320 16,-2 0 0-16,3 2 0 0,-1 0 1744 0,1 1 304 0,-4 1 48 0,1 0 16 15,0 3-800-15,0 2-160 16,1-2-16-16,0 2-16 0,0 0-416 0,0 1-96 0,1-1-16 16,1-1 0-16,0-1-48 0,2 0-16 15,2-1 0-15,0-2 0 0,0-2-208 0,0 1-32 0,2-1-16 0,0 0 0 16,1-3-144-16,1-1-128 16,0-1 144-16,1-1-144 0,0-1 0 0,1-1 0 15,1-1 0-15,-1-1 0 0,0 0 0 0,-1 1 0 0,0-3 0 0,0-1-160 16,-2 0-352-16,0-1-80 0,-1-1-16 0,-1 0 0 15,-2 0-2448-15,-2 1-480 0</inkml:trace>
  <inkml:trace contextRef="#ctx0" brushRef="#br0" timeOffset="-54339.11">22922 4868 8287 0,'-10'3'368'0,"6"-1"80"16,-1-2-448-16,1 1 0 0,1-1 0 16,3 0 0-16,0 0 7648 0,0 0 1440 0,0 0 304 0,0 0 48 15,0 0-5920-15,0 0-1168 0,8 4-240 0,1-3-64 0,3 0-848 0,1 0-176 0,-1 1-48 0,1-1 0 16,2 0-544-16,1-1-112 15,-1 0-32-15,0-1 0 0,-1 1-288 0,-2-1 0 16,1-2-128-16,-1 1 128 16,-1-2-3120-16,-2 1-528 0</inkml:trace>
  <inkml:trace contextRef="#ctx0" brushRef="#br0" timeOffset="-51391.32">14932 6929 10127 0,'0'0'448'0,"0"0"96"0,0 0-544 0,0 0 0 0,0 0 0 0,0 0 0 16,0 0 2992-16,0 0 480 0,0 0 112 0,0 0 0 15,0 0-2864-15,0 0-576 0,0 0-144 16,0 0 704-16,0 0 96 0,0 0 32 0,0 0 0 0,5-10-576 0,-5 10-96 16,0 0-32-16,0-6 0 15,1 0 128-15,-1 0 0 0,0 1 16 0,0 0 0 16,-1-1-16-16,0 0 0 0,0 1 0 0,0-1 0 16,-1 1-128-16,0-2-128 0,0 0 144 0,0-1-144 0,-1-1 128 0,1 0-128 15,1 1 0-15,0 0 144 0,0 0-144 0,1-1 0 16,0-1 0-16,1 1 128 0,1-2-128 0,0 0 0 15,-1 0 0-15,0 3 0 0,1-3 0 0,-1 1 0 16,0 0 0-16,0 0 0 0,1 1 0 0,-1-3 0 0,-1 1 0 0,1 1 128 16,0 3-128-16,0-1 0 0,0-1 0 15,-1-3 0-15,0 1 0 0,0 1 0 0,1-1 0 16,-1 0 0-16,0-1 0 0,0 1 0 0,0 0-176 16,0 0 176-16,1-1 0 0,-1 0 0 0,1 1 0 15,0 0-176-15,0 3 176 0,0-2-208 0,-1 1 80 16,1 0 128-16,0 1 0 0,-1 1 0 15,1 2 0-15,0-1 0 0,-1 0-144 0,0-1 144 16,1 1 0-16,-1 0 0 16,0-1 0-16,1 1 0 0,0-3 0 0,-1 2 0 0,1-3 0 31,-1 1-528-31,0 3-48 16,0 6 0-16,0 0 0 0,0-5-16 0,0 5-16 15,0 0 0-15,0 0 0 16,0 0-176-16,0 0-48 0</inkml:trace>
  <inkml:trace contextRef="#ctx0" brushRef="#br0" timeOffset="-50913.3">14999 6254 9215 0,'0'0'816'0,"3"5"-656"16,-3-5-160-16,0 0 0 0,6 1 2592 0,1 1 480 0,1-2 112 0,0 0 16 16,-1 0-2112-16,2 0-400 0,0-2-96 0,2 1-16 15,-1 0 0-15,3 0-16 0,-2 1 0 0,1-3 0 16,-1-1-224-16,2 2-32 0,0 0-16 0,2 0 0 15,-1-1-144-15,2 2-16 0,0 1-128 0,2-1 192 0,-1-1-192 0,-1 0 0 16,-1 2 128-16,0-2-128 0,-2 1 0 16,0 0 0-16,-1 0 128 0,-1 1-128 0,2-2 0 0,-1 1 0 15,-1 0 0-15,2 0 0 16,4 1 128-16,-2 0-128 0,-2-2 0 0,0 2 0 0,0 2 0 16,0-2 0-16,1 1 0 0,0-1 0 15,0 1 0-15,0-1 0 0,-1-1 0 0,0 1 0 0,-1 0 128 0,2 0-128 16,2 0 0-16,-2 0 0 15,-1 1 0-15,1 0 0 0,-2 1 0 0,1-2 0 16,1 0-320-16,-1 1 32 0,-1 1 16 0,0 0 0 31,-1 1-368-31,0 0-64 0,-2-1 0 0,0 1-16 0,-1 0-112 0,0 0-32 0,-1-2 0 0,-1 1 0 16,0 0 144-16,-6-2 16 0,6 0 16 0,0 0-7456 0</inkml:trace>
  <inkml:trace contextRef="#ctx0" brushRef="#br0" timeOffset="-50290.98">15944 6286 8287 0,'0'0'736'0,"1"5"-592"16,-1 3-144-16,0 2 0 0,-1 1 2512 0,1 2 480 0,-1-2 80 0,0 0 32 15,0 2-1472-15,-1 1-288 0,-1 3-64 0,1 1-16 16,-1 1-384-16,0 0-80 0,0 1-16 0,0 2 0 16,0 5-144-16,0 0-48 0,1-2 0 0,-1 0 0 15,1 0-224-15,0-2-48 0,0-1-16 0,1-2 0 0,1 0-112 16,0-1 0-16,1-3-16 0,1 0 0 0,0-1 48 0,0-1 16 15,1 0 0-15,-1-1 0 0,0-2-64 16,1-1-16-16,-1 0 0 0,1-3 0 0,0 0-160 16,-1-1 0-16,0 1 144 0,-2-7-144 15,2 5 0-15,-2-5 144 0,0 0-144 0,0 0 0 16,0 0 144-16,0 0-144 0,0 0 0 0,2 6 144 0,-1-1-144 0,-1-5 0 0,0 0 0 16,0 0 0-16,0 0 0 0,0 0 0 0,2 5 0 0,-2-5 0 15,0 0 0-15,0 0 0 16,2 5 0-16,-2-5 0 0,0 0 0 0,0 0 0 15,0 0 0-15,0 0 0 0,0 0 192 0,0 0-32 0,-2 7-16 16,-1-3 0-16,3-4 112 16,-4 2 32-16,4-2 0 0,-5 3 0 0,0-1 16 0,0 0 0 0,0 0 0 15,-1 0 0-15,0 0 48 0,0-1 16 0,-1-1 0 16,-2 0 0-16,0 2-16 0,-2-2 0 16,0-2 0-16,-1 1 0 0,-1-1 16 0,-3 1 0 15,-2 0 0-15,-1 1 0 0,-5 1-64 0,-2 0-16 0,-4-1 0 0,-4 0 0 16,-1 0 64-16,-2 0 16 0,-3-1 0 15,1 0 0-15,1-3 48 0,0-1 16 0,-3 0 0 16,2 1 0-16,0-1-144 0,1 0-32 0,2 0 0 0,3 0 0 16,1 0-80-16,4 2-32 0,2 2 0 0,3 1 0 15,3 1-144-15,2 2 0 0,3 1 144 0,3 1-144 16,1-1-1024 0,2 2-288-16,2 0-48 0,1 1-17184 0</inkml:trace>
  <inkml:trace contextRef="#ctx0" brushRef="#br0" timeOffset="-48741.16">15869 7424 12895 0,'0'0'1152'0,"0"0"-928"0,0 0-224 0,0 0 0 16,4 0 2464-16,-3-9 448 16,0 3 96-16,0 0 0 0,1-1-1296 0,-1 0-272 0,0-1-48 0,0-2-16 15,-1 1-384-15,-1-2-80 0,2-2-16 0,-1-1 0 16,0-3-464-16,0 2-112 0,0 0 0 0,0 1-16 15,0 1-176-15,1 1-128 0,0 1 144 0,0 2-144 16,0 3 0-16,0 1 128 0,0 0-128 0,-1 5 0 16,0 0 240-16,5-3 0 0,0 2 0 15,3 5 0-15,1 1-240 0,-1 1 0 0,3 1 0 0,0 3 576 16,2-1 80-16,1-1 16 0,2 0 0 0,0-1-448 0,1 0-96 16,-1 0 0-16,-1-2-128 0,2-1 128 0,-1 0-128 15,-2-3 0-15,0 1 0 0,-2 0 0 0,-2-2-144 16,-2-2 16-1,-1 1-10816-15,-1 0-2144 0</inkml:trace>
  <inkml:trace contextRef="#ctx0" brushRef="#br0" timeOffset="-46609.05">16005 7393 25103 0,'1'-11'1104'0,"8"-7"240"0,-10 10-1072 0,1 3-272 0,0 5 0 0,0 0 0 0,0 0 1488 0,0 0 240 16,0 0 64-16,0 0 0 0,0 0-576 0,0 0-96 15,2 6-32-15,1 2 0 0,3 3-272 16,-1 4-64-16,0 2-16 0,0 6 0 15,1 2-224-15,0 3-64 0,0 4 0 0,2 0 0 16,1 2-64-16,1-1 0 0,0 2-16 0,2-1 0 0,1-3 64 16,0 0 16-16,1 0 0 0,2-1 0 0,0-1-80 0,2 0-16 15,1-3 0-15,0-1 0 0,3-1-224 16,-1-4-128-16,0-1 128 0,-2 0-128 0,-1-3 0 0,0-2 128 16,-2-3-128-16,0-3 0 0,-2-2 0 0,-1-4 0 15,-2-1 0-15,-1-1-192 16,-4-2-1376-16,-3 0-288 0,-2-2-48 0,-3-1-15728 15</inkml:trace>
  <inkml:trace contextRef="#ctx0" brushRef="#br0" timeOffset="-270.05">16950 3799 7359 0,'1'-6'656'0,"0"-1"-528"0,0 2-128 0,4-3 0 0,-4 2 3184 0,0-1 592 16,0 1 128-16,1-1 32 0,-1 2-2032 0,-1 5-416 0,2-4-80 0,-2 4 0 15,1-5-176-15,-1 5-16 0,0 0-16 0,0 0 0 16,0 0-96-16,0 0-16 0,0 0 0 0,1 6 0 16,0 1-96-16,0 2-32 0,-1 1 0 15,0 2 0-15,0 2-288 0,-1 1-64 16,-1 3-16-16,0 4 0 0,1-1-32 0,0 1-16 0,1 0 0 15,0-3 0-15,1-1-32 0,1-3-16 16,0 0 0-16,0 0 0 0,1-3-240 0,1-1-32 16,0-2-16-16,0-3 0 0,0-1-208 0,-4-5 0 0,0 0 128 0,0 0-128 15,6-1 0-15,-1-2 0 16,-5 3 0-16,3-5 0 0,-2 0 0 0,-1 0 0 0,-1-1 0 0,-2-1 0 0,-2 2 0 16,-1-1 0-16,-5-1-160 0,0 2 160 0,-1 3 0 0,1 3 0 31,-2 1-208-31,1 1-16 0,-2 1 0 0,0 2 0 15,1 2 224-15,0 1 0 0,0 4 0 0,1-1 0 16,2-1 0-16,1-2 0 0,3 1 192 0,2 1-192 16,2 1 176-16,2-4-176 0,2 1 160 0,3-3-160 0,3 0 0 15,2-2 0-15,-1-2 0 0,3 0 0 0,2 0 0 0,-1-1 0 16,0-1 0-16,1-2 0 16,1-1-944-16,-1 0-80 0,0-4 0 0,-2-1-16 15,-1-1-1744-15,0 1-352 0</inkml:trace>
  <inkml:trace contextRef="#ctx0" brushRef="#br0" timeOffset="36.27">17073 3986 16575 0,'0'0'1472'0,"-3"7"-1168"16,3-7-304-16,-3 7 0 0,0-1 0 0,0 0 0 0,1 2 0 15,1-2 4032-15,0 3 736 16,0 1 160-16,2-3 16 0,0 0-3312 0,-1-7-672 0,3 7-128 0,1 0-16 15,0 1-464-15,1-1-96 0,2-4 0 0,1-2-16 16,1 1-240-16,1-2 0 16,1-1 0-16,1-1 0 0,-1-4 128 0,-1-2-128 0,3-1 0 0,-2-1 0 15,-1 0 144-15,-2-1-144 0,0 0 128 0,0 0-128 16,-2 0 128-16,-2 1-128 0,-2-2 128 0,-2 0-128 16,-3 0 0-16,-2 1 0 0,0 2 0 15,-1 2 576-15,-1 2 16 0,-1 1 16 0,-1 0 0 0,1 2-320 16,-1-1-64-16,0 3-16 0,1 0 0 0,0 0-208 15,1 1 0-15,1 1 0 0,2-2 0 32,4 0-1248-32,0 0-288 0,-3 3-64 0,3-3-15360 0</inkml:trace>
  <inkml:trace contextRef="#ctx0" brushRef="#br0" timeOffset="458.68">17234 3922 20271 0,'0'0'1792'0,"0"0"-1424"0,0 0-368 16,0 0 0-16,-4 2 2432 0,0 1 400 16,1 3 96-16,0-1 16 0,0 2-1488 0,1 0-304 15,1 0-48-15,0 1-16 0,1 2-512 0,1 1-128 16,1 0 0-16,0 0-16 0,1 1-256 0,1-2-48 0,0-2-128 0,1 0 192 16,1-3-192-16,0 1 128 0,0 0-128 0,2-2 0 15,-1-2 0-15,0-1 0 16,0-2 0-16,1-1 0 0,0-1 0 0,1-1 0 15,-2-4 0-15,0 2 0 0,-2-3 128 0,2 0-128 16,-2-1 0-16,0 1 144 0,-1 2-144 0,-1 1 0 0,1 1 0 0,-2 0 0 16,0 0 0-16,-2 5 128 0,0 0-128 0,0 0 0 15,0 0 0-15,0 0 0 0,0 0 128 0,0 0-128 16,-3 7 240-16,1 1 16 0,1-1 0 0,1 1 0 16,0 0 256-16,1-1 48 0,1 0 16 0,1 0 0 0,1-1-272 0,-1 0-48 15,0-1-16-15,-3-5 0 16,0 0-240-16,8 0 128 0,0-2-128 0,-1-1 0 0,-1-2 0 0,-1 0 128 15,2-3-128-15,-2 0 0 16,-1 0 0-16,-1 0 144 0,0 0-144 0,0-1 128 0,-1 0-128 0,-1-1 128 16,-1 0-128-16,1 0 128 15,-1-2-128-15,-1 1 0 0,0 1-160 0,0 3 160 0,-2-2-752 16,1 3-48-16,0-1-16 0,0 3-11024 0,2 4-2192 0</inkml:trace>
  <inkml:trace contextRef="#ctx0" brushRef="#br0" timeOffset="1081.74">17519 3950 25567 0,'-3'11'1136'0,"2"-6"224"0,-1-1-1088 0,1 2-272 0,-1 2 0 0,0 1 0 16,1-2 1488-16,0 0 240 0,0-1 64 0,1 1 0 15,1-1-880-15,0 0-160 0,0 0-48 0,-1-6 0 0,0 0-352 0,0 0-80 16,0 0-16-16,0 0 0 0,6-3-16 0,0-1-16 16,-1-1 0-16,1-1 0 0,0-3 128 0,-1 1 32 15,0-2 0-15,1 0 0 0,1 0-128 0,-1-1-32 16,-1 1 0-16,0-1 0 0,1 0 0 0,-1 2 0 16,0 2 0-16,0 0 0 0,0 1 48 0,0 2 16 0,0 1 0 0,0 1 0 15,-1 0 64-15,-4 2 16 16,5 1 0-16,-1 3 0 0,-2 2 144 0,1 1 16 15,1 1 16-15,0 0 0 0,-2 1-128 0,1 1-32 0,-1-2 0 16,1 0 0-16,-1-1-208 0,0 2-48 0,1-3-128 16,-1 1 192-16,1-1-192 0,0 0 0 0,-1-2 0 0,0 1 0 15,0 0-144-15,-2-5-80 16,0 0-16-16,6 2 0 0,0-2 240 0,-1-2 0 0</inkml:trace>
  <inkml:trace contextRef="#ctx0" brushRef="#br0" timeOffset="1542.48">17811 3816 11967 0,'0'0'1072'15,"0"0"-864"1,0 0-208-16,-1 5 0 0,1-5 3712 0,-1 6 688 0,0 1 144 0,0 1 16 0,0-1-2704 0,0 0-528 15,1 2-112-15,0-1-32 0,-1 2-448 0,1 2-96 16,0 0 0-16,-1-1-16 0,1 1-112 16,0-1 0-16,0-1-16 0,1-1 0 0,1 1 48 0,-1-3 16 15,1 0 0-15,1-2 0 0,-3-5-128 0,0 0-32 0,0 0 0 0,6 0 0 16,-6 0-176-16,7-3-32 0,-1-2-16 0,0-1 0 16,-1-2 16-16,1 0 16 0,-2-3 0 0,1 2 0 15,-1 1-208-15,-1 3 0 16,1 0 128-16,-4 5-128 0,0 0 0 0,0 0 0 15,0 0 0-15,0 0 0 0,0 0 0 0,1 8 0 0,-1 1 0 0,1-1 0 16,-1 1 144-16,1 1-16 0,0-2 0 0,1 0 0 16,1-2 64-16,1 0 16 0,1-4 0 0,1 1 0 15,0-1-80-15,2-2 0 16,1-2-128-16,0-1 192 0,0-1 240 0,-1-2 32 0,1-2 16 16,-1-1 0-16,0 1-96 0,0-1 0 15,0-1-16-15,0-1 0 0,0 0-240 0,-1 1-128 0,-1-1 160 16,0 0-160-16,1 2 0 0,-2-1 0 0,0 1 0 0,1 1-160 31,-2-1-272-31,-2 2-48 0,-1 1-16 0,-1 6 0 16,1-4-1296-16,-1 4-256 0,0 0-48 0,0 0-9840 0,0 0-1968 0</inkml:trace>
  <inkml:trace contextRef="#ctx0" brushRef="#br0" timeOffset="1889.32">18077 3911 29663 0,'0'0'1312'0,"3"-3"272"0,-3 3-1264 0,0 0-320 0,4 3 0 0,0-3 0 0,1 0 1568 0,-1 0 256 16,0 0 48-16,2 1 16 0,-1 0-1024 0,0 0-208 16,2 1-32-16,-1-4-16 0,1-1-416 0,0-1-64 15,0-1-128-15,-1 1 176 0,-1 0-176 0,1 0 0 16,-1-1 0-16,0-1 0 0,-1-1 0 0,-1 0 0 16,-1 0 0-16,-1 2-176 0,-1 5 176 0,0 0-208 15,-3-5 80-15,-1 1 128 0,-2 1 0 0,0-1 0 16,-1 1 0-16,2 2 0 0,-4 2 320 0,-1 2 96 0,0 1 16 0,0 2 0 15,1 0 304-15,-1 2 64 16,0 1 16-16,1 0 0 0,0 3-64 0,3 1-16 16,0 0 0-16,2 0 0 0,2 0-288 0,1-1-48 0,0-2-16 0,3 0 0 15,2 0-384-15,2-1 128 0,1 0-128 0,0-4 0 16,2 1 0-16,1 0 0 0,2-4 0 0,-2 1 0 31,1-2-624-31,0-1 0 0,2-1 0 0,-2-3 0 16,-1-1-592-16,0-1-112 0,-1 0-16 0,0-2-16 15,-3 0-1296-15,2-3-256 0,0-1-48 0,-1 1-7024 0,-1-2-1408 16</inkml:trace>
  <inkml:trace contextRef="#ctx0" brushRef="#br0" timeOffset="2028.94">18280 3851 6447 0,'0'0'576'0,"0"0"-576"0,0 0 0 0,0 0 0 15,0 0 4160-15,0 0 736 0,0 0 144 0,-2 5 16 0,0 0-1952 0,0 3-400 16,-1 1-80-16,0 1 0 0,-1-1-1056 0,1 2-208 16,0-2-32-16,1 1-16 0,0 1-656 0,1-2-128 15,-1 0-16-15,2-3-16 0,0-6-304 16,0 0-64-16,0 0-128 0,0 0 192 15,0 0-384-15,0 0-64 0,0 0-32 0,7-4 0 16,0-4-2336-16,0-2-448 0</inkml:trace>
  <inkml:trace contextRef="#ctx0" brushRef="#br0" timeOffset="2161.39">18316 3739 27935 0,'-8'-6'1232'0,"8"6"256"0,-5 6-1184 0,0-1-304 16,-1-1 0-16,3-1 0 0,3-3 1344 0,0 0 224 0,0 0 32 15,0 0 16-15,-2 5-1168 0,2 1-256 0,1 1-32 0,-1-7-16 32,0 0-1520-32,6 2-304 0,-1-1-64 0</inkml:trace>
  <inkml:trace contextRef="#ctx0" brushRef="#br0" timeOffset="2521.89">18437 3817 27231 0,'0'0'1216'0,"0"0"240"0,-5 4-1168 0,0 2-288 15,0 2 0-15,-1 3 0 0,0-1 1744 0,1-1 304 0,1-1 48 16,-1 2 16-16,0-2-1232 0,0 2-240 0,1-2-64 0,1-1 0 0,2 0-368 0,0-1-80 16,1-6 0-16,0 0-128 15,0 0 0-15,0 0 0 0,4 0-160 0,2-2 160 16,3-1-896-16,-1-3-64 0,-1 0-16 0,0-2 0 16,0 0-48-16,1-1-16 0,-1 0 0 0,0 0 0 15,1 2 592-15,-2 1 112 0,-1 1 16 0,-3 0 16 16,-2 5 1008-16,0 0 192 0,0 0 32 0,0 0 16 0,0 0 800 15,0 0 176-15,-1 10 16 0,-2 2 16 0,0 0-416 0,1 3-96 16,0 2-16-16,1 0 0 0,1 1-560 0,-1 1-112 0,1 2-32 0,0-1 0 16,0 0-384-16,0 1-80 15,1-4 0-15,-1 3-16 0,0-3-32 0,0 1 0 16,-1-2 0-16,0 1 0 0,-1-2-48 0,0-3-16 0,0-1 0 16,1-2 0-16,0-2-144 0,1-7 0 15,0 0 0-15,0 0 0 0,0 0-176 0,-5-1-112 0,1-3-32 0,1-4 0 31,0-4-1600-31,2-1-320 0,0-3-64 0,1-2-10432 0,1-3-2112 0</inkml:trace>
  <inkml:trace contextRef="#ctx0" brushRef="#br0" timeOffset="2838.13">18557 3800 17503 0,'0'0'1552'0,"0"0"-1232"0,-2-4-320 0,2 4 0 16,-1 5 3776-16,-1 3 704 0,-1 2 144 0,1 0 32 0,1 0-2480 0,0 0-512 15,0 0-80-15,0 1-32 16,1 0-640-16,0 2-128 0,0 1-16 0,1-3-16 16,2-1-432-16,0-1-64 0,0-2-32 0,0-2 0 0,-3-5-224 0,0 0 0 15,5 3 0-15,-5-3 0 0,5-1 0 0,1-3 0 16,0-3 0-16,0-1 0 16,0-1 0-16,1 1 0 0,-1-2 0 0,1-2-160 0,0-3 160 0,-1 1-128 15,1-2 128-15,0 3-128 0,-1 4 128 0,-1 2-128 16,0 3 128-16,-5 4-128 0,4-4 128 15,-4 4 0-15,0 0 128 0,0 0-128 0,0 0 560 0,5 7 32 16,-1 1 16-16,-2 0 0 0,0 3-192 16,-1 1-32-16,-1 1-16 0,-2 1 0 0,1 2-176 0,0-1-48 15,-1 0 0-15,1-1 0 0,0-2-144 0,0-3-224 16,0 0 48-16,1-4 16 16,0-5-2368-16,0 0-480 0,0 0-80 0</inkml:trace>
  <inkml:trace contextRef="#ctx0" brushRef="#br0" timeOffset="2984.24">18840 3677 21183 0,'-1'10'1888'15,"-1"-1"-1504"-15,0-1-384 0,0 1 0 0,0 1 3664 0,0 1 672 16,0-1 128-16,0 3 16 0,-1 1-3024 0,1 1-624 16,1 0-112-16,-2 4-16 0,-1-3-704 0,1 0 0 15,0-1 0-15,0-2-11728 16,-1 1-2416-16</inkml:trace>
  <inkml:trace contextRef="#ctx0" brushRef="#br0" timeOffset="3112.85">18758 3807 35759 0,'17'0'1584'0,"-9"0"336"0,2 1-1536 0,3-1-384 0,1 0 0 0,4-1 0 0,0-1 1920 16,0 0 304-16,0-1 64 0,0 0 16 0,0-1-1664 0,-1 2-336 15,-3-1-64-15,1 1-20048 16</inkml:trace>
  <inkml:trace contextRef="#ctx0" brushRef="#br0" timeOffset="59221.36">16665 8268 18591 0,'0'0'832'0,"0"0"160"0,0 0-800 0,-1-10-192 0,4 6 0 15,-1 1 0-15,1-1 1376 0,-1 1 224 0,-2 3 64 0,0 0 0 16,0 0-544-16,0 0-96 0,0 0-32 0,0 0 0 15,-1 7-128-15,-1 0-32 0,0 2 0 0,-1 2 0 16,-1 4 96-16,1-1 16 16,0 1 0-16,0 1 0 0,0-1 64 0,2 0 16 0,-1 0 0 0,1 0 0 0,1-3-208 0,1 0-48 15,1-1 0-15,1-1 0 0,1-3-192 0,1 1-64 16,-1-1 0-16,3 0 0 0,-1-3-208 0,1 0-48 16,0-3-16-16,1-1 0 0,0-1-240 15,1-1 176-15,0-1-176 0,0 0 160 16,-1-4-160-16,-1 0 0 0,0-1 144 0,0-1-144 15,0-2 0-15,-2-1 144 0,-1 0-144 0,0-1 0 0,0 1 144 0,0-1-144 16,-3 0 0-16,0 1 144 0,-1-2-144 0,1 3 0 16,0 1 0-16,-2 1 0 15,0 0 0-15,1 2 0 0,-1-1 128 0,0 3-128 0,-1-1 0 0,0 1 0 16,2 5 0-16,0 0 0 16,-1-5-624-16,1 5-48 0,0 0-16 0,0 0 0 0,0 0-2528 0,0 0-512 0</inkml:trace>
  <inkml:trace contextRef="#ctx0" brushRef="#br0" timeOffset="59531.17">16888 8246 12895 0,'0'-16'576'0,"0"16"112"0,1 6-560 0,-1-6-128 0,0 0 0 0,0 0 0 16,0 0 2912-16,0 0 544 0,0 0 128 0,2 4 0 0,0 2-2048 0,1 2-432 16,-2 1-80-16,0 2 0 15,0 3-80-15,0 2-16 0,-1 0 0 0,0 1 0 16,0 3-64-16,1 0-16 0,0 1 0 0,-1-1 0 16,0 0-144-16,1-1-48 0,0-2 0 0,0 1 0 15,0-5-288-15,0 1-64 0,1 0-16 0,1-2 0 16,-1 0-288-16,1 0 0 0,0-1 0 0,0-2 0 0,0 0-160 0,-1-3-144 15,1-1-16-15,1-2-16 16,-4-3-2592-16,5-2-512 0</inkml:trace>
  <inkml:trace contextRef="#ctx0" brushRef="#br0" timeOffset="59875.33">16916 8257 16575 0,'0'0'1472'0,"0"0"-1168"0,1-4-304 16,-1 0 0-16,1 0 3024 0,1 0 560 15,0-1 96-15,2 0 32 0,-1-1-2432 0,2-1-496 0,1 0-80 0,2-1-32 16,0 1-480-16,1 1-192 0,-3 2 176 0,2 0-176 16,0 1 0-16,1-1 0 0,0 3 0 0,-1 1 0 15,0 1 0-15,0 3 128 0,0 1-128 0,0 3 0 16,-1 1 320-16,-2 2 0 0,-2 1 16 0,-2-1 0 15,0 2 560-15,-1 1 128 0,-2-2 0 0,0 0 16 16,0 2-112-16,-2 0-32 16,-1 0 0-16,-1 1 0 0,0-2-240 0,-1-1-48 0,-1 2-16 0,1-2 0 15,-2 1-320-15,1-1-64 0,1-1-16 0,0-4 0 0,0-1-192 0,2-3 0 16,-1-3 0-16,0-1 0 16,6 1-288-16,-4-3-160 15,-1-1-16-15,2-2-16 0,1-1-1616 0,2-2-320 16,2 0-64-16,0-1-13712 0</inkml:trace>
  <inkml:trace contextRef="#ctx0" brushRef="#br0" timeOffset="60301.98">17095 8231 14735 0,'0'0'1312'0,"0"0"-1056"15,-1 7-256-15,0 0 0 0,0 0 3968 0,0 2 720 16,0 2 160-16,0 0 16 0,1 1-2688 0,0 1-560 0,0-1-96 0,1 2-32 15,0 0-720-15,1-1-128 16,0-3-48-16,2 0 0 0,-1-1-304 0,2-1-64 0,0 0-16 0,1-2 0 0,0-3-208 0,1-1 128 16,-1-1-128-1,0-2 0-15,-1-2 0 0,1-1 128 0,-1 0-128 16,1-1 0-16,-1-1 0 0,0-1 0 16,0-1 128-16,1 0-128 0,-2-1 0 0,1 1 0 0,-1-1 128 0,0 1-128 15,-1 1 0-15,0 3 0 0,-3 4 0 0,0 0 0 16,0 0 0-16,0 0 0 15,-1 6 0-15,0 2 0 0,1 1 160 0,0 2-160 16,1-1 160-16,-1 2-160 0,1 1 336 0,1-1-16 0,1 0-16 0,2-1 0 16,0-2-16-16,2-1 0 15,0-2 0-15,1 0 0 0,0-1-112 0,0-2-32 0,1-1 0 0,-1 0 0 16,1-4-16-16,0 0-128 16,2-2 192-16,-1-2-64 0,-2-2 0 0,1-1-128 0,0-2 192 0,0-2-64 0,-1-1-128 0,-1-2 128 15,0 0-128-15,0 0 128 16,-1-2-128-16,0 1 128 0,0-1-128 0,-1 0 128 0,-1 2-128 0,-1 1 0 15,0 1 0-15,-2 4-176 16,1 0-304-16,-1 2-64 16,-1 1-16-16,0 2 0 0,0 5-1776 0,0 0-352 15,0 0-80-15,0 0-8304 0,0 0-1664 0</inkml:trace>
  <inkml:trace contextRef="#ctx0" brushRef="#br0" timeOffset="60665.96">17411 8322 13823 0,'0'0'1216'0,"0"0"-960"16,0 0-256-16,1 5 0 0,1 1 4048 0,-2-6 768 0,4 3 160 0,1-1 16 16,-5-2-3200-16,7 2-656 15,0-1-128-15,1 1-32 0,0-2-560 0,-1 0-112 16,1 0-32-16,1-3 0 0,1-1-272 0,0 0 160 16,0-1-160-16,0-1 128 0,-1 1-128 0,0-3 0 0,-2 1 0 0,0-1 128 15,-1 0-128-15,0 0 0 16,-2 2 0-16,-1-2 0 0,0 1 0 0,-2-1 128 0,-1 1-128 0,-1 1 0 15,0 1 128-15,-2 2-128 16,-2 0 128-16,-1 3-128 0,-1 0 432 0,0 2 0 16,0 1 0-16,-2 1 0 0,0 2 272 0,1 3 64 15,0 1 16-15,1 2 0 0,0-1-80 0,0 2-32 0,1 1 0 0,2 0 0 0,1 1-256 16,1 1-48-16,1-4-16 0,2 3 0 16,2-3-224-16,0 0-128 0,1-4 160 0,1 0-160 0,2 0 0 15,2-1 0-15,0-7 0 0,3 0 0 16,0 0 0-16,1-3-208 0,-1-1 64 15,1-1 16 1,2-2-704-16,-3-1-128 0,0 0-16 0,1-2-16 16,-2 0-1952-16,0 0-400 0,0-2-80 0</inkml:trace>
  <inkml:trace contextRef="#ctx0" brushRef="#br0" timeOffset="60800.57">17722 8236 27231 0,'0'0'1216'0,"0"0"240"0,-3 4-1168 0,1 2-288 15,-2 2 0-15,2 0 0 0,-1-1 2048 0,1 0 336 16,0 2 80-16,1 1 16 0,0 0-1200 0,1 1-224 15,1-4-48-15,-1 1-16 0,1 0-720 0,0-1-144 16,0 1-128-16,1-3 192 0,-2-5-352 0,0 0-64 16,0 0-16-16,0 0 0 15,6 0-2112-15,-1-2-416 0,1-1-96 0</inkml:trace>
  <inkml:trace contextRef="#ctx0" brushRef="#br0" timeOffset="60938.45">17771 8095 29199 0,'0'0'1280'0,"-5"1"288"0,1 0-1248 0,0 0-320 0,-1 2 0 16,1 0 0-16,4-3 896 0,-3 5 128 0,0 2 32 0,1 0 0 15,1 0-1056-15,2 0 0 0,1-2-256 16,0 0-14224-16</inkml:trace>
  <inkml:trace contextRef="#ctx0" brushRef="#br0" timeOffset="61340.43">17838 8263 14735 0,'-1'6'1312'0,"-1"-1"-1056"15,2-5-256-15,-3 6 0 0,0 3 2576 16,1-1 464-16,1-1 96 0,0 1 0 0,2 0-2272 0,0-2-464 16,1-1-80-16,0 0-32 0,1 0-288 0,0 0-144 0,1-1 16 15,-4-4 0 1,5 3-448-16,0-1-96 0,-5-2-16 0,0 0 0 0,5-2-16 0,0-1 0 15,-5 3 0-15,4-7 0 0,0-1-128 0,0-2-48 0,-2 1 0 0,1-3 0 16,0 1 400-16,0-1 80 0,-1 3 16 0,0 1 0 16,-1 1 384-16,0 1 304 15,-1 1-48-15,0 5-16 0,0 0 1552 0,0 0 304 0,0 0 64 0,0 0 16 0,0 0-32 16,0 0 0-16,-3 7 0 16,0 2 0-16,0 2-640 0,2 1-128 0,1 3-32 0,0 2 0 15,1 1-576-15,0 2-112 0,0 0-16 0,0 2-16 16,0 0-240-16,0 0-64 0,0-1 0 15,0-1 0-15,0-3-16 0,-1 1-16 0,0 0 0 16,0-1 0-16,0 0-80 0,0 0-16 16,0 1 0-16,-1-3 0 0,0-1-192 0,0-1 176 0,0-2-176 0,0-2 160 15,0-2-160-15,0-2 0 0,1-5 0 0,0 0 0 32,0 0-496-32,-3-8-80 0,0-1 0 0,1-3-16 0,0-3-1984 15,0 0-400-15</inkml:trace>
  <inkml:trace contextRef="#ctx0" brushRef="#br0" timeOffset="61764.32">18074 8078 30863 0,'-2'17'1360'0,"2"-17"304"0,0 0-1344 0,0 9-320 0,0 2 0 0,0 3 0 0,1-1 1824 16,0 0 288-16,-1 4 64 0,1-1 16 0,-1 4-960 0,0 1-192 15,0 1-32-15,1 1-16 0,0-1-400 0,0 0-80 16,1-2 0-16,-1 4-16 0,-1-4-240 0,1-2-64 16,0-4 0-16,0-2 0 0,0-3-192 0,0-3 144 15,0 0-144-15,-1-6 128 0,1-7-128 0,2-1 128 16,0 0-128-16,0-1 128 0,0 0-128 0,0-3 0 0,2-2 0 16,1-3 128-16,-1-2-128 0,2-2 0 15,1-1 0-15,3-5 0 0,-2 0 0 0,-1 4 0 16,0 2 0-16,1 4 0 0,-1 1 0 0,0 3 0 0,-1 2-176 0,-1 3 176 15,-1 1 0-15,0 3 0 0,-5 4 0 0,0 0 0 16,0 0 240-16,5 3 80 0,-1 2 0 16,-1 2 16-16,-2 1 304 0,0 6 48 15,-1 1 16-15,0-1 0 0,0 3-320 0,-1 2-48 0,0 0-16 16,1 1 0-16,0-2-192 0,0 0-128 0,0-2 160 0,0 0-160 16,1 2 0-16,-1-2 0 0,2-3 0 0,0-2 0 15,0-2-976 1,1-4-192-16,-3-5-48 0,6 4 0 0,-6-4-1312 0,6-4-272 15,3-1-48-15,-1-3-9008 0,-1-2-1808 0</inkml:trace>
  <inkml:trace contextRef="#ctx0" brushRef="#br0" timeOffset="61925.46">18414 8096 9215 0,'0'0'816'0,"0"0"-656"0,3 4-160 0,-3-4 0 0,3-1 5440 16,-3 1 1072-16,3 5 208 0,0 2 32 0,0 4-4064 0,0 4-800 15,1-1-160-15,-1 4-48 0,-1 1-640 0,1 3-128 0,-1 1-16 0,0-2-16 16,0-1-400-16,1 1-80 15,-1-2-16-15,0-2 0 0,0 0-240 0,-1-3-144 0,-1-1 160 16,0 1-160 0,0-2-1120-16,0-4-320 0,-2-1-64 0,1-2-10752 15,1-5-2144-15</inkml:trace>
  <inkml:trace contextRef="#ctx0" brushRef="#br0" timeOffset="62043.13">18402 8304 13823 0,'7'-9'1216'0,"-7"9"-960"0,5-2-256 0,1-1 0 16,1 3 4960-16,3-1 944 0,0-2 192 0,1 0 48 15,0 1-3328-15,1 0-640 0,1 0-144 0,1 0-32 16,-1 1-1232-16,2-1-240 0,-1 0-48 0,-1-1-16 16,0 0-1136-16,1-2-224 15,-1-1-64-15</inkml:trace>
  <inkml:trace contextRef="#ctx0" brushRef="#br0" timeOffset="62947.98">19295 7977 13823 0,'0'0'1216'0,"0"0"-960"15,3-5-256-15,-2 0 0 0,0 1 3008 0,-1 4 544 0,-1-4 112 0,1 4 32 16,0 0-1184-16,0 0-224 0,0 0-48 0,0 0-16 16,0 0-592-16,0 0-112 0,-1 7-32 15,0 0 0-15,0 2-480 0,0 4-112 0,0 0 0 16,0 1-16-16,0 3-304 0,1 0-64 16,0 2-16-16,1 1 0 0,-1 0-192 0,0 2-48 0,0-3 0 0,0 7 0 15,0-1-80-15,0-2-32 0,1-2 0 0,0-2 0 16,0-4-144-16,0 0 0 15,0-2 0-15,0-3 128 0,-1-1-128 0,0-2 0 0,0-2 0 0,0-5 0 16,0 0 0-16,0 0 0 0,-4-3 0 16,-1-2 0-16,-2-3-256 0,-1 0 0 0,-2-3 16 0,0-1 0 15,1 3 32-15,-1-2 0 0,-2 2 0 16,1 2 0-16,-1-1 208 0,0 3 0 0,-1 0 0 0,3 2-144 16,0 2 144-16,0 1 128 0,2 2-128 15,1 1 176-15,0 1 16 0,2 2 0 0,2 1 0 0,3 1 0 0,1 0-192 16,3 3 0-1,2-1 0-15,1 1 128 0,2 0-128 0,2-2 0 0,1 1 0 0,0-1 0 0,3-1 0 16,2-2 0-16,0 2 0 0,2-3 0 16,-2-2-480-1,0-1-32-15,-1-2 0 0,-1 0 0 0,2-4-1552 0,-2-1-320 0,-2-2-64 16,0 0-9216-16,-2-1-1840 0</inkml:trace>
  <inkml:trace contextRef="#ctx0" brushRef="#br0" timeOffset="63264.25">19436 8131 31679 0,'0'0'1408'0,"0"0"272"0,0 0-1344 0,-5 4-336 16,-1 3 0-16,0 0 0 0,0 1 1520 0,1 2 224 16,0 2 48-16,1 1 16 0,-1 2-816 0,2 2-160 15,0-3-48-15,0 4 0 0,1-2-480 0,1-2-112 16,1 0 0-16,2-1-16 0,1-3-176 0,0 0 0 16,1 0 0-16,1-5 0 0,-1 0-288 0,2-4-32 15,1-2-16-15,0-2 0 16,0-2-544-16,0-2-96 0,1-3-32 0,-1-1 0 15,1-2-48-15,0-1-16 0,0 0 0 0,-2 1 0 16,-1-1 384-16,0 1 80 0,0 1 16 0,-1 0 0 0,0 2 592 0,-1 1 0 16,-2 2 0-16,-1 7 0 0,0 0 1008 0,0 0 208 15,0 0 64-15,0 0 0 0,-3 8 224 0,0 2 48 0,-1 2 16 0,1 2 0 16,1 0-768-16,0 1-160 16,1 0-16-16,1-1-16 0,0 1-352 0,2-1-64 0,0-5 0 0,0 0-16 15,1-1-176-15,1-1 0 16,0-1 0-16,1-2 0 0,1-2-1472 15,-1-1-160-15,2-2-32 0,2-2-10304 0,0-3-2048 0</inkml:trace>
  <inkml:trace contextRef="#ctx0" brushRef="#br0" timeOffset="63440.98">19700 8071 23951 0,'0'0'1056'16,"-2"7"224"-16,-2 2-1024 0,0 2-256 0,0 0 0 0,0 0 0 0,1 2 2848 0,1 0 512 15,0 2 96-15,0 5 32 0,0 0-2272 0,0 0-448 16,0-2-80-16,1 1-32 0,1-1-416 0,-1 0-96 16,-2-1-16-16,2-3 0 0,0-1-368 0,-1-1-80 15,-1-1 0-15,-1-2-11136 16,0-3-2240-16</inkml:trace>
  <inkml:trace contextRef="#ctx0" brushRef="#br0" timeOffset="63898.68">19628 8230 28271 0,'0'0'1248'16,"0"0"272"-16,6 3-1216 0,1 0-304 0,1-1 0 0,0 1 0 16,1 0 1520-16,1 0 240 0,0 1 48 0,1-2 16 15,0 1-960-15,2-2-192 0,-1 1-32 0,0 0-16 16,1-2-400-16,0 1-80 16,0-1-16-16,-1 0 0 0,-1-1-128 0,1-1 0 0,0-1 0 15,-1-1 0-15,0-1 0 0,-1-1-272 0,0-1 64 0,-2 2 16 31,-1-4-384-31,-1 1-80 0,-2 0-16 0,-2 1 0 0,-1 0 192 0,-1 2 32 0,-2 0 16 0,-2 1 0 16,-2 2 432-16,-1-1 0 0,0 2 0 0,-1 0-128 0,0 1 544 16,-1 1 112-16,1 1 32 0,0 2 0 15,1 1 528-15,-1 1 96 0,0 3 32 0,1 1 0 16,1 0-192-16,-1 1-16 0,2-1-16 0,0 2 0 0,2 1-400 0,0-1-80 0,2 0 0 0,2-1-16 16,1-1-304-16,2-1-64 15,1-4-128-15,0 0 192 0,1-1-192 0,1-2 0 16,1-2 0-16,1-2 0 0,0-3-160 0,0 0 32 0,1-3 0 0,-1-2 0 15,1-1-208-15,-1-1-48 0,-1 0 0 0,-1 1 0 16,0-2 16-16,-2 3 0 0,0 2 0 0,-1 1 0 0,-4 7 368 16,0 0-176-16,1-5 176 0,-1 5-128 15,0 0 352-15,0 0 80 0,-2 4 16 0,0 3 0 16,0 2 160-16,0 2 32 16,0 3 16-16,0 1 0 0,1 0-288 0,1 1-64 0,1 0-16 0,1-1 0 15,0 0-160-15,1-2 0 0,0 0 0 0,3-2 0 0,0-2-240 0,2-1-80 31,1-3 0-31,1-1-16 16,0-1-2112-16,1-3-432 0,-1-1-64 0</inkml:trace>
  <inkml:trace contextRef="#ctx0" brushRef="#br0" timeOffset="64143.54">20138 8204 16575 0,'0'0'1472'0,"0"0"-1168"0,0 0-304 0,-5 0 0 16,1 3 3776-16,1 2 704 0,1 2 144 0,2 3 32 15,-1-1-2592-15,1 5-512 0,0 1-96 0,1 1-32 16,0 2-720-16,0 1-128 0,0 0-48 0,-1 1 0 0,1-2-336 0,1 2-64 16,-1 0 0-16,1 0-128 0,0-4 128 0,1-1-128 15,-1-2 0-15,-1-2 0 16,1-4 0-16,-2-7-256 0,0 0 32 0,0 0 0 15,0 0-1728-15,0 0-352 0,0 0-64 0,2-5-13056 0</inkml:trace>
  <inkml:trace contextRef="#ctx0" brushRef="#br0" timeOffset="64421.1">20113 8124 30063 0,'0'0'1328'0,"0"0"272"0,0 0-1280 0,0 0-320 16,0 0 0-16,5-2 0 0,1-1 1216 0,0 1 160 15,1 0 32-15,0 1 16 0,1 1-848 0,1-2-160 0,1 1-32 0,2 1-16 16,-3 1-368-16,2 1 0 0,-1-2 0 0,0 2 128 16,-2 1-128-16,2 1 0 15,-1 0 0-15,-2 1 0 0,0 0 0 0,-2 0 0 0,-2 1 0 0,-2 1 0 16,0 3 416-16,-3 1 64 0,-1 0 16 16,-2 3 0-16,-2-3 592 0,-1 1 112 0,-1 0 16 0,-1 1 16 15,0-1-416-15,-2-3-96 0,1-1-16 0,0 0 0 16,1-1-400-16,0-1-96 0,0-3-16 0,3-1 0 15,1-2-192-15,6 0-160 0,-3-4 32 0,3-2 0 16,1-2-1648-16,4 0-320 0,1 0-64 16,2-1-16-1,2-1-1024-15,1 0-224 0</inkml:trace>
  <inkml:trace contextRef="#ctx0" brushRef="#br0" timeOffset="64721.25">20390 8144 7359 0,'0'0'656'0,"0"0"-528"16,0 0-128-16,0 0 0 0,0 0 4784 15,-2 7 912-15,-1 0 192 0,-1 0 48 0,-1 0-3360 0,0 3-656 0,0 1-144 0,0 2-32 16,2 0-480 0,-2-1-112-16,1 2 0 0,1 0-16 0,1-1-176 0,0-1-16 15,2 0-16-15,1-2 0 0,1 0-352 0,3-5-80 0,2 1-16 0,0-1 0 16,2-3-336-16,1-2-144 0,2-2 128 0,-1-3-128 16,1-2 0-16,1-1 0 15,1-2 128-15,-3-1-128 0,2-1 0 0,-2 1 0 0,-2-1 0 0,0-1 0 16,-2 0 0-16,0 2 0 15,-3 0 0-15,-1 2 0 0,-1-1 0 0,0 1 0 16,-2-1 128-16,-1 1-128 0,-2 1 0 0,0 1 128 16,-3 1-128-16,0 1 128 0,1 2-128 0,0 0 0 0,0 0 144 0,-1 1-144 15,0 0 0-15,1 1 0 0,-1 0 0 16,2 1 128-16,4 0-384 0,0 0-80 0,0 0-16 0,0 0 0 16,0 0-2448-16,0 0-480 15,0 0-112-15</inkml:trace>
  <inkml:trace contextRef="#ctx0" brushRef="#br0" timeOffset="64908.18">20620 8134 21183 0,'-3'15'1888'0,"3"-15"-1504"0,-2-5-384 0,2 5 0 0,-2 5 3648 0,1 1 640 16,1-6 144-16,-1 6 32 16,0 2-2336-16,1 0-464 0,0 1-80 0,0 3-32 15,0 1-784-15,0 0-176 0,0 0-16 0,1 1-16 16,0 1-384-16,0-3-176 0,0 3 160 0,0-4-160 15,1-1 0-15,0-4-128 0,0-1-16 0,-2-5 0 16,0 0-2096-16,0 0-432 0,5-5-80 0,0-1-14320 16</inkml:trace>
  <inkml:trace contextRef="#ctx0" brushRef="#br0" timeOffset="65045.61">20648 7932 11967 0,'0'0'1072'0,"0"0"-864"0,0 0-208 0,0 0 0 15,0 0 3184-15,-2 6 592 16,1 0 112-16,1 0 16 0,0 0-2992 0,1 1-592 0,1-1-128 16,0 1-11952-16</inkml:trace>
  <inkml:trace contextRef="#ctx0" brushRef="#br0" timeOffset="65348.57">20725 8151 19343 0,'-5'8'1728'0,"5"-8"-1392"15,-1 6-336-15,1-6 0 0,0 0 3936 0,-3 6 720 0,0-1 144 0,2 0 16 16,1-5-2336-16,0 0-480 0,0 0-80 0,0 0-32 16,0 0-1056-16,0 0-224 0,0 0-32 0,0 0-16 15,3-6-336-15,2 0-64 0,1-1-16 0,2 0 0 16,0-2-144-16,1 1 0 0,0-1 0 0,1 0 0 16,1 0 0-16,-1 0 0 0,0 1 128 0,1 1-128 15,0-1 0-15,-1 3 0 0,1 1 0 0,-3 1 0 16,2 1 0-16,-2 2 0 0,0 2 0 0,0 2 0 0,-3 2 336 15,1 1-16-15,-1 0 0 0,-1 0 0 0,-1 1 96 0,-2 2 16 16,1 1 0-16,-1 1 0 16,-1 0-96-16,0 2-16 0,0 0 0 0,-1-1 0 0,0-1-176 15,0 0-144-15,1 1 192 0,-1-3-192 16,1 0 0-16,1-1 0 0,-1-1 0 0,1-2-144 16,-1-6-1232-16,0 0-240 0,0 0-48 0,5-1-16 15,1-2-1456-15,-1-2-272 0,0-2-64 0</inkml:trace>
  <inkml:trace contextRef="#ctx0" brushRef="#br0" timeOffset="65531.16">21113 7893 28671 0,'0'0'1280'0,"0"0"256"0,0 0-1232 0,3 6-304 16,-2 3 0-16,0 0 0 0,-1 4 2528 0,-1 1 448 16,-1 2 96-16,1 0 0 0,-1 3-1440 0,0-2-288 15,0 3-64-15,1 0-16 0,-2-1-816 0,1 1-144 16,0-1-48-16,1 2 0 0,-2-1-256 0,0 0 0 15,0-2 0-15,1 0 0 0,0-1 0 0,0-3-352 0,0-1 48 0,1-3 16 32,-1-3-2912-32,-1-2-592 0</inkml:trace>
  <inkml:trace contextRef="#ctx0" brushRef="#br0" timeOffset="65674.36">21038 8104 6447 0,'0'0'576'0,"0"0"-576"0,0 0 0 0,5-4 0 16,-1 2 5776-16,2-1 1056 0,2 1 208 0,1 0 32 15,1 1-3920-15,2 0-784 0,1-1-144 0,4 2-48 0,2-2-896 0,-2 2-192 16,2 0-48-16,0 2 0 0,0-2-784 0,0 0-256 0,-1-2 160 16,0 0-13088-1,-2-1-2608-15</inkml:trace>
  <inkml:trace contextRef="#ctx0" brushRef="#br0" timeOffset="67739.61">21944 8096 24191 0,'0'2'1072'0,"-10"31"208"0,10-33-1024 16,0 0-256-16,0 0 0 0,0 0 0 0,0 0 1904 0,0 0 320 15,0 0 64-15,0 0 16 0,0 0-864 0,0 0-160 16,0 0-48-16,0 0 0 0,0 0-352 0,0 0-80 15,0 0-16-15,-1 6 0 0,-1 1 32 0,0 2 0 16,-2 2 0-16,1-1 0 0,0 2-224 0,0 0-32 16,1 1-16-16,1 0 0 0,0-2-272 0,1 1-48 15,1-2-16-15,1-1 0 0,1-1-208 0,1-3 0 0,0-1 0 0,2-1 0 16,1-3 0-16,0-1 0 0,1-1 0 0,0-4 0 31,2-1-320-31,-1-2-96 0,-1-1-32 0,0-3 0 0,-1 1-2528 16,0-2-512-16</inkml:trace>
  <inkml:trace contextRef="#ctx0" brushRef="#br0" timeOffset="67873.32">21954 7990 16575 0,'-3'-3'1472'0,"-1"0"-1168"0,0 0-304 0,-1 0 0 15,1 0 4432-15,0 1 832 0,4 2 176 0,0 0 16 0,-5 0-2816 0,5 0-560 16,0 0-112-16,0 0-32 16,0 0-1056-16,0 0-224 0,0 0-32 0,0 0-16 15,1 6-480-15,1-1-128 0,-2-5 0 0,4 6 0 16,0-1-1824-16,-4-5-432 0</inkml:trace>
  <inkml:trace contextRef="#ctx0" brushRef="#br0" timeOffset="70277.09">16879 9197 27903 0,'1'-1'0'0,"0"2"0"0,0 2 0 0,17 26 0 0,-18-29 1680 0,0 4 352 0,-2 3 64 0,1 1 16 16,0 4-864-16,1 1-160 0,1-1-48 0,0-1 0 0,0 0-672 15,0 0-144-15,0-2-32 0,1 0 0 0,0 2-48 0,1-4-16 16,0-1 0-16,0-1 0 15,0 0-128-15,-3-5 0 0,0 0-160 0,0 0 160 16,0 0-2016 0,0 0-304-16,6-2-64 0</inkml:trace>
  <inkml:trace contextRef="#ctx0" brushRef="#br0" timeOffset="70431.92">16907 9039 27359 0,'0'0'1216'0,"-5"-1"240"0,1 0-1168 0,1 2-288 15,0 1 0-15,0 0 0 0,3-2 1392 0,0 0 208 16,0 0 64-16,0 0 0 0,0 0-1056 0,0 0-208 0,0 0-32 0,0 0-16 16,0 0-352-16,0 0 0 0,0 0 0 0,0 0-15312 15</inkml:trace>
  <inkml:trace contextRef="#ctx0" brushRef="#br0" timeOffset="70782.58">17089 9308 15663 0,'0'0'1392'0,"0"0"-1120"0,0 0-272 0,0 0 0 16,0 0 3312-16,0 7 592 0,0-2 128 0,0-5 32 16,0 0-2448-16,0 0-480 0,4-4-112 0,0-1 0 15,1-2-464-15,-2-3-96 0,1-1-16 0,0-2 0 16,-1 0-272-16,-1 1-176 0,1 1 192 0,-2-3-192 0,-1-1 192 0,-1 0-64 15,-1-1 0-15,-1-1-128 0,-1 2 480 0,0 0-16 16,-1-1 0-16,1 2 0 0,-3-4 272 0,1 3 48 16,0 0 16-16,1 2 0 0,2 3-160 15,0 1-48-15,1-2 0 0,2 2 0 0,1 1-272 0,1-1-48 16,0 3-16-16,2 0 0 0,2 1-256 0,2 0 0 16,1 1 128-16,1 1-128 0,4 1 0 0,-1 1 0 15,-2 1 0-15,3 0 0 0,1 0 0 0,1 2 0 0,0 1 0 16,-1 1 0-16,-1 1 0 0,-2 0-272 15,-2 1 48-15,0 0 16 16,-4 2-560-16,-3 1-96 0,0 0-32 0,-3 3-11376 16,-2-1-2272-16</inkml:trace>
  <inkml:trace contextRef="#ctx0" brushRef="#br0" timeOffset="70939.67">17076 9185 18431 0,'0'0'1632'0,"0"0"-1312"15,-2 6-320-15,2-6 0 0,0 0 3168 0,0 0 560 16,0 0 112-16,5 0 32 0,1 1-1712 0,3-1-352 0,0 0-64 0,3-1-16 0,1 0-640 0,2 0-144 15,-1 0-32-15,3 0 0 0,1 0-528 0,0 0-96 16,0-1-32 0,0 1 0-16,-1-1-256 0,-1 0 0 0,-1 2 0 0,1-2 0 31,-3 2-1920-31,0 0-480 0</inkml:trace>
  <inkml:trace contextRef="#ctx0" brushRef="#br0" timeOffset="71849.78">17835 9170 20671 0,'0'0'912'0,"0"0"192"0,0 0-880 0,0 4-224 0,0 2 0 0,0 0 0 0,-1 0 1376 0,1-1 224 15,0-5 64-15,0 6 0 0,1 2-256 0,0 0-64 16,0-1 0-16,0 0 0 0,0-1-416 0,0-1-96 16,-1-5 0-16,2 8-16 0,0 0-240 0,-1-1-64 15,0-1 0-15,0 1 0 0,-1 0-64 16,1 1-32-16,0 0 0 0,-1-1 0 0,0-7-16 16,1 5 0-16,-1 1 0 0,0-6 0 0,0 0-16 15,2-6-16-15,1-2 0 0,0 1 0 0,-2 1-48 0,2-1-16 0,1-3 0 0,1-1 0 16,-1 1-64-16,0 0-16 15,0 0 0-15,0-1 0 0,1-1-224 0,-1 1 144 16,1 1-144-16,0-1 128 0,2-2-128 0,0-1 0 16,1 2 0-16,-2 2 0 0,-1 2 0 0,1 2 0 15,-1-2 0-15,0 4 128 0,0 2-128 0,-5 2 0 16,0 0 0-16,0 0 0 0,5 0 256 0,-1 5-48 16,-4-5 0-16,3 6 0 0,-1 3 64 0,0 0 16 15,0 0 0-15,-1 0 0 0,0 1 0 0,0 2 0 16,-1-5 0-16,0 2 0 0,1 0-96 0,-1-2 0 0,1 2-16 15,0 0 0-15,0-2-176 0,0 1 192 0,0-4-192 0,1 2 192 16,-2-6-192-16,3 4 0 0,0 2 0 0,-3-6 0 16,5-1 0-16,0-1 0 15,1-1 0-15,1-2 0 0,-2 0 0 0,0-3 0 0,1-2 0 0,1-1 0 16,1-1 0-16,1 1 0 0,-1-1 0 0,-1 0 0 0,0 0 0 0,1 1 0 16,-2 0 0-16,0 1 0 0,0 2 0 15,1 0 0-15,-3 1 0 0,1 1 0 16,-1 2 0-16,0 2 0 0,-4 2 0 0,0 0 0 15,0 0 0-15,5 3 0 0,-3 3 0 0,-1 2 0 0,-1-1 0 0,1 3 0 16,-1 1 0-16,0 0 0 16,0 1 0-16,0 1 0 0,0 0 0 0,0-1 0 0,0-2 0 0,1 0 0 15,0 0 0-15,1-3 0 0,-1 1 0 0,1-3 0 16,-1 2 0-16,-1-7 0 16,0 0-1376-16,5 5-160 0,0 0-16 0,-5-5-16 15,6-2-1056-15,0-1-224 0,0-5-32 0</inkml:trace>
  <inkml:trace contextRef="#ctx0" brushRef="#br0" timeOffset="72015.42">18253 9072 16575 0,'-3'11'736'0,"3"-11"160"0,0 5-720 0,1 1-176 16,-1 0 0-16,-1 1 0 0,0 0 4320 0,0 1 832 0,0 0 160 0,1 0 48 16,0 1-3648-16,1-2-736 15,0 2-144-15,-1-4-16 0,0-5-608 0,2 6-208 0,1 0 144 0,0-1-144 31,-3-5-336-31,3 4-160 0,-3-4-16 0,0 0-10736 16,0 0-2128-16</inkml:trace>
  <inkml:trace contextRef="#ctx0" brushRef="#br0" timeOffset="72163.2">18341 8979 13823 0,'0'0'608'0,"-4"2"128"0,1 0-592 0,-2 0-144 16,-1 2 0-16,1-2 0 0,0 1 3824 15,1 0 720-15,1-1 160 0,3-2 32 0,-4 3-3856 0,4-3-880 0,0 0 0 0,0 0-13584 16</inkml:trace>
  <inkml:trace contextRef="#ctx0" brushRef="#br0" timeOffset="72450.77">18414 9011 17503 0,'0'0'1552'0,"0"0"-1232"15,0 0-320-15,0 0 0 0,0 0 2720 0,0 0 480 16,0 0 112-16,0 0 16 0,0 0-1920 0,0 0-384 16,2 6-80-16,-1-1-16 0,0 2-304 0,0 0-64 0,0 0-16 15,-1 1 0-15,0 1-224 0,1 0-64 16,-1 1 0-16,0 2 0 0,-2 1 128 0,2-2 0 16,0 1 16-16,0-1 0 0,1 1 16 0,1-1 0 0,0 1 0 0,1-1 0 15,0-1-288-15,0-2-128 0,0 0 0 0,1 0 128 0,-1 0-128 0,-1 0 128 16,-1-2-128-16,-1-1 128 0,0 5 368 15,-2-2 64-15,-1 3 16 0,-1-2 0 0,0-5 0 0,-2 1 16 16,-1-1 0-16,-1 0 0 0,-1 0-352 0,-1 0-80 16,-1 0-16-16,2-1 0 31,-2-3-864-31,1-2-176 0,1 0-48 0,1 1 0 0,3-3-1456 0,1 1-288 16,1-2-64-16</inkml:trace>
  <inkml:trace contextRef="#ctx0" brushRef="#br0" timeOffset="73383.92">18910 8997 10127 0,'-4'10'896'0,"-3"-2"-704"0,-1-6-192 0,-2 1 0 0,-1 3 5472 0,-1 2 1056 16,-2 1 224-16,-1 2 32 16,1 1-3360-16,0-1-672 0,0 3-144 0,1 1-32 0,1-2-1056 0,1 4-224 15,2-1-32-15,2-3-16 0,3-4-544 0,0 0-96 0,1 0-32 0,3 1 0 16,2-3-384-16,2 0-64 16,1 0-128-16,3-4 176 0,3-3-176 0,1-1 0 15,1-1 0-15,3-2 0 16,2-1-896-16,-2 0-64 0,1-1-16 0,0 3 0 15,-2 4-2304-15,0-2-464 0</inkml:trace>
  <inkml:trace contextRef="#ctx0" brushRef="#br0" timeOffset="74280.67">19164 8907 8287 0,'0'0'736'0,"0"0"-592"0,0 0-144 0,0 0 0 0,2-5 4144 0,-2 5 784 16,0 0 176-16,0 0 16 0,0 0-2768 0,0 0-560 16,0 0-128-16,0 0 0 0,0 0-416 0,-3 7-80 15,0 1-16-15,-1 1 0 0,-1-1-256 0,0 4-48 0,-1 2-16 0,0 0 0 16,0 1-176-16,2 0-32 16,-2 3-16-16,1 0 0 0,0-2-160 0,1-1-48 15,1 0 0-15,0 0 0 0,0-1-272 0,1-1-128 0,1-2 0 0,0 0 128 16,1-4-128-16,0 0 0 0,1-1 0 0,-1-1 0 31,0-5-1648-31,0 0-304 0,0 0-64 0,6 0-9680 16,2-2-1936-16</inkml:trace>
  <inkml:trace contextRef="#ctx0" brushRef="#br0" timeOffset="74593.28">19328 9023 15663 0,'0'0'1392'16,"-4"-1"-1120"-16,0 1-272 0,-1 4 0 15,-1-2 2992-15,0 4 528 0,-3 1 128 0,0 1 0 16,-1 2-1984-16,0 0-416 0,3 2-80 0,0-2-16 16,1 3-608-16,1-2-128 0,2 1-32 0,2 0 0 0,1-2-256 0,2-1-128 15,2 1 0-15,1-3 128 16,2 0-128-16,0-1 0 0,2-2 0 0,1-2 0 0,0-2 0 0,2-2-144 16,-2-1 144-16,0-2 0 15,0-1-672-15,0-3-32 0,-1 0 0 0,0 0 0 16,-1-3-592-16,-1-1-128 0,-1 1-32 0,-1 2 0 15,-2 0 528-15,-1 2 96 16,-2 1 32-16,0 2 0 0,-1 1 1136 0,1 4 240 0,-5-1 32 0,0 2 16 16,-1 1 976-16,0 2 192 0,0 2 32 0,0 1 16 0,0 0-960 0,2 1-192 15,0-1-48-15,1 0 0 0,1-1-432 0,2-1-80 16,1 2-128-16,2-2 176 0,1 0-336 0,1-1-64 0,1-2-16 0,1-1-15136 16</inkml:trace>
  <inkml:trace contextRef="#ctx0" brushRef="#br0" timeOffset="74909.45">19550 8997 16575 0,'-12'-2'736'0,"6"4"160"0,-2 1-720 0,0 1-176 0,-2 1 0 0,1 0 0 16,-1-1 4672-16,2 0 912 0,0 1 176 0,1 0 48 0,1 0-3888 0,1 0-784 15,2 0-160-15,0 0-16 16,3-5-752-16,0 0-208 0,0 0 0 0,4 7 128 15,1-3-128-15,2 0 0 0,3 0 0 0,0-1-128 0,2-1-16 0,1-1 0 16,1 0 0-16,-1 2 0 16,0-1-448-16,-1 1-96 0,-2 0-16 15,-2 1 0-15,-2 1 384 0,-2 2 80 0,-3-1 16 0,-1 3 0 16,-3 1 432-16,-2 1 96 0,-3 0 16 0,-1 0 0 16,-3 1 320-16,-1 0 80 0,0-2 16 0,0-2 0 0,-1 0-144 0,2-1-16 15,2-2-16-15,0 0 0 0,1-1-240 0,1-2-32 16,3 0-16-16,5-2 0 0,0 0-272 0,0 0 0 15,-1-5-208-15,2-2 80 16,1 0-1904-16,1 0-368 0,2 0-80 0,2 0-14288 16</inkml:trace>
  <inkml:trace contextRef="#ctx0" brushRef="#br0" timeOffset="75245.68">19774 8999 11967 0,'0'0'528'0,"0"0"112"0,-3-4-512 0,-3 1-128 16,-1 3 0-16,-1 2 0 0,0-2 5760 0,-2 2 1136 15,-1 1 208-15,-1 0 64 0,-2 2-4544 0,0 0-912 16,-1 0-176-16,4 0-48 0,3 1-784 0,1 0-144 0,1-1-48 16,3 0 0-16,2 1-368 0,1-6-144 15,4 5 0-15,1 0 144 0,2 0-144 0,2-1 0 0,3 0 0 0,0 1 0 16,-1 0 0-16,-1 1-176 0,1 0 176 0,0 1-128 15,-2 0-112-15,-1 0-16 0,-2 0 0 0,-1 1 0 16,-2 0 256-16,-1 1-144 0,-2 1 144 0,-1 3-128 16,-2-1 128-16,-2 1 0 0,-1-3 160 0,-2 2-160 15,-2 0 320-15,-1-1-48 0,-1-3 0 0,1-1 0 16,-1-1 0-16,0 0 0 0,1-2 0 0,0-2 0 0,0-1-272 16,3-1 160-16,1-1-160 0,2-2 128 0,0-2-336 15,2-1-80-15,2 1-16 0,2-1 0 16,1-2-2304-16,1 0-464 0,1-1-80 0</inkml:trace>
  <inkml:trace contextRef="#ctx0" brushRef="#br0" timeOffset="75655.78">19350 9137 22111 0,'0'0'1968'0,"0"0"-1584"0,0 0-384 0,5 4 0 0,0-2 2864 0,0 2 480 15,1 0 112-15,-1 0 0 0,0 2-1776 16,0 1-352-16,0-1-80 0,-1 2-16 0,-1 0-720 0,1 0-128 15,0 2-48-15,0 0 0 0,0 0-336 0,-1 0 128 16,1-2-128-16,0 1-11904 16,-1-1-2432-16</inkml:trace>
  <inkml:trace contextRef="#ctx0" brushRef="#br0" timeOffset="109383.21">19900 9071 18431 0,'0'0'1632'0,"0"0"-1312"0,0 0-320 0,0 0 0 15,0 0 2800-15,0 0 480 0,0-4 112 0,0 4 0 16,0 0-1408-16,0 0-272 0,0 0-64 0,0 0-16 0,0 0-384 0,2 6-80 16,0 2-16-16,-1 1 0 0,1 1-288 15,-1-1-64-15,0 0-16 0,0 2 0 0,1-1-336 0,-1 0-64 16,0-1 0-16,0 1-16 0,0 0-240 0,1 0-128 16,-1-1 128-16,-1-3-128 15,0-6-816-15,0 0-224 0,0 0-48 0,0 0-16 16,0 0-1712-16,0 0-352 0,-2-7-64 0,-1-3-16 15</inkml:trace>
  <inkml:trace contextRef="#ctx0" brushRef="#br0" timeOffset="109504.96">19865 8944 14735 0,'0'0'1312'0,"0"0"-1056"0,-2-4-256 0,0-1 0 0,0 0 3200 0,2 5 592 16,0 0 112-16,0 0 32 0,0 0-2144 0,0 0-448 0,0 0-64 0,0 0-32 15,0 0-896-15,0 0-176 16,0 0-48-16,0 0 0 0,0 0-1408 0,0 0-304 15,0 0-48-15</inkml:trace>
  <inkml:trace contextRef="#ctx0" brushRef="#br0" timeOffset="109914">20089 9125 12895 0,'0'0'1152'0,"0"0"-928"0,3 6-224 0,0-1 0 16,-3-5 2464-16,4 5 448 0,0 0 96 0,-4-5 0 16,4 5-1664-16,-1-1-320 0,-3-4-80 0,3 5-16 0,-3-5 16 0,0 0 0 15,0 0 0-15,0 0 0 0,0 0-112 0,0 0-32 16,0 0 0-16,0 0 0 16,0 0-80-16,0 0-16 0,3-6 0 0,-1 0 0 15,0-1-144-15,-1-1-48 0,0-1 0 0,0-1 0 16,-1 0-64-16,0-3 0 0,-1 3-16 0,1-3 0 15,-2 1 32-15,0-1 16 0,-1 1 0 0,1 0 0 16,-1-1-96-16,0 1-32 0,0 1 0 0,0 1 0 16,0-1-32-16,1-1 0 0,-1 2 0 0,1 2 0 0,0 0-16 0,1 1-16 15,1 0 0-15,1 1 0 0,0 1-48 0,1 0-16 16,1-1 0-16,-1 1 0 0,2 2-224 0,0-2 128 16,0 0-128-16,1 0 0 0,0 1 0 0,1 1 128 15,1 2-128-15,1 0 0 0,-1 0 0 0,2 2 0 16,0 1 0-16,0 0 0 0,0-1 0 0,-3 1 0 15,2 2 0-15,-1 1 0 16,-1 0-944-16,-1 1-128 0,-1 1-16 0,-1 2-16 16,-3 1-1472-16,1 1-304 0,-2 0-48 0</inkml:trace>
  <inkml:trace contextRef="#ctx0" brushRef="#br0" timeOffset="110085.75">20049 9059 20271 0,'0'0'1792'0,"0"0"-1424"15,0 0-368-15,0 0 0 0,4-5 3024 0,1 2 544 0,2 4 96 0,0-1 32 16,0-2-1888-16,1 1-368 0,0 1-80 0,0 0-16 16,2 0-896-16,1 0-176 0,1 1-32 0,1 0-16 15,0 0-224-15,-1 1 0 0,-2-2 0 0,0 2 0 16,0 1-1088-16,0-2-272 0,-2 0-48 0,-1 1-14608 16</inkml:trace>
  <inkml:trace contextRef="#ctx0" brushRef="#br0" timeOffset="110240.45">20297 9076 18431 0,'0'0'1632'0,"0"0"-1312"0,-3 5-320 0,3-5 0 0,0 0 3984 0,-1 6 736 16,0 2 144-16,0-1 16 0,1 0-3056 0,0-3-608 16,0-4-128-16,2 5-32 0,0-2-736 0,-2-3-160 15,0 0-32-15,0 0 0 16,0 0-1872-16,0 0-384 0,0 0-80 0</inkml:trace>
  <inkml:trace contextRef="#ctx0" brushRef="#br0" timeOffset="110400.45">20333 8920 13823 0,'0'0'1216'0,"0"0"-960"15,-4-4-256-15,0 1 0 0,4 3 4208 0,0 0 784 16,0 0 176-16,0 0 16 0,0 0-3520 0,0 0-720 0,0 0-144 0,0 0-32 0,0 0-768 15,6 4 0-15,1 0-144 0,0 0-15424 16</inkml:trace>
  <inkml:trace contextRef="#ctx0" brushRef="#br0" timeOffset="110779.42">20418 9054 22111 0,'0'0'1968'0,"0"0"-1584"16,0 0-384-16,0 0 0 15,0 0 3648-15,6 5 656 0,-1-2 128 0,1 0 32 0,0-2-2656 0,1-1-528 16,2 1-96-16,2-1-32 0,0-1-768 0,1-1-144 16,-2 0-48-16,2-1 0 0,-1-1-192 0,0-1 0 15,-1 0 0-15,1-1 0 0,0 0 0 0,-2 0-128 16,-2 1 128-16,0 0-208 0,-2-3 64 0,-1 1 16 16,-1 0 0-16,-1 1 0 0,-1-2 128 0,-1 2 0 15,-2-1 0-15,-1 1 0 0,-1-2 0 0,-1 3 0 16,-1 0 0-16,1 3 128 0,-1 1 192 0,-2 1 64 0,0 1 0 0,-1 2 0 15,0 1 256-15,1 1 64 16,-2-1 16-16,1 2 0 0,-1 2-160 0,2 1-48 16,2 2 0-16,0 1 0 0,1 1-144 0,1-2-48 15,1 4 0-15,2 1 0 0,1-2-176 0,2 1-144 0,1 1 192 16,2-4-192-16,2 1 0 0,1-1 0 0,1-2 0 0,1-4 0 16,0 0 0-16,1-3-144 15,-1 0 16-15,2-1 0 16,0-3-528-16,-1-1-112 0,1-3 0 0,0-3-16 0,-1 1-1328 15,-1-4-272-15,1-3-48 0,-1 0-16 16,0-2-48-16,1-1-16 0,-2 0 0 0,1-2 0 16,0 1-272-16,0 1-48 0</inkml:trace>
  <inkml:trace contextRef="#ctx0" brushRef="#br0" timeOffset="111118.7">20770 8870 13823 0,'5'-5'1216'0,"0"1"-960"0,-1 1-256 0,0-1 0 16,0-2 3632-16,0 2 672 0,-1 3 144 0,-3 1 32 16,0 0-1968-16,0 0-384 0,0 0-80 0,3 4 0 15,0 3-384-15,-1 2-80 0,-1 1-16 0,0 2 0 16,0-2-416-16,0 3-64 0,-1 1-32 0,1 0 0 15,1 2-400-15,1-1-80 0,0-3 0 0,2 1-16 16,0-1-288-16,1 1-48 0,1-4-16 0,-2 1 0 0,2-1-208 16,0-2 0-16,1-2 128 0,0-1-128 0,-1-1 0 0,-1-1 0 15,0-2 0-15,-1 0 0 0,-5 0 0 0,0 0 0 16,0 0 0-16,-1-5 0 0,-2-2-224 0,-2 0 64 16,-1 1 16-16,-3 0 0 15,-2-1-16-15,-1 2 0 0,-1 1 0 0,-3 2 0 0,-3-1 32 0,2 4 0 0,0 1 0 16,0 1 0-16,-1 0 128 0,2 2 0 15,3 2 0-15,0 0 0 0,0 1 0 0,4 1 304 16,2 0-48-16,1 2-16 0,2-1 160 0,2 0 48 16,2 0 0-16,2-1 0 0,2-1-80 0,3 2-16 0,0-3 0 0,4 1 0 15,1-2-64-15,2 0-16 16,3-1 0-16,2 0 0 0,0-4-112 0,2-1-32 16,-1-1 0-16,1-4 0 0,0-2-128 0,0 0 0 15,-4-1 0-15,-2-2 0 16,1-2-688-16,-3 1-208 0,-2 2-64 0,0-3-14176 0,-2 1-2848 0</inkml:trace>
  <inkml:trace contextRef="#ctx0" brushRef="#br0" timeOffset="112881.32">21637 8912 11055 0,'0'0'480'0,"0"0"112"0,0 0-464 0,0 0-128 15,0 0 0-15,3-5 0 0,-1 0 3616 0,-1-1 704 0,-1 1 144 0,0 5 16 16,0 0-2448-16,3-2-496 0,-3 2-112 0,0 0-16 16,0 0-176-16,0 0-32 0,0 0-16 15,0 0 0-15,0 0-128 0,4 5-32 16,0 3 0-16,-1 0 0 0,-1 4-288 0,0 0-64 0,0 3-16 0,-1 3 0 16,-1-2-352-16,0 5-80 15,0 1-16-15,0 1 0 0,-2-3-80 0,1 2 0 16,1-2-128-16,0 0 192 0,-1-1-192 0,1-3 128 0,0 0-128 0,1-2 0 15,0-5 144-15,-1-2-144 0,0 0 128 0,2-2-128 16,-2-5 208-16,0 0-32 0,0 0-16 0,0 0 0 16,3-5 0-16,-1-2 0 0,-1 0 0 0,1-1 0 15,0-3 0-15,2-1 0 0,-2-1 0 16,1 1 0-16,3-1-160 0,1 0 160 16,-1 1-160-16,-1 2 160 0,3-1-160 0,-1 0 0 0,-1 1 0 0,1 3 128 15,1 0-128-15,-1 2 0 0,1 1 0 0,-1 1 0 16,-7 3 0-16,9 0 0 0,-1 2 0 0,0 2 0 15,0-1 0-15,-1 4 0 0,-1 0 0 0,-2-1 0 0,-1 3 0 0,0-1 0 16,-1 3 0-16,-1-1 0 16,-1 1 0-16,-2 1 0 0,-1 1 0 0,-1-1 0 15,0 3 144-15,-2-2-144 0,-2-1 160 0,1 0-160 0,0-2 0 16,0 0 128-16,-3-1-128 0,1-2 0 0,2 0 0 16,-1-2 0-16,0 0 128 0,1-1-128 0,1-3 0 0,-1 0 0 15,1-1 0-15,6 0-160 16,0 0-1280-16,0 0-256 0,-4-6-48 0,4 6-11008 15,0 0-2208-15</inkml:trace>
  <inkml:trace contextRef="#ctx0" brushRef="#br0" timeOffset="113082.04">21832 9340 12895 0,'0'0'1152'0,"0"-6"-928"0,0 6-224 16,-1-5 0-16,1-2 4224 0,1 0 784 15,0-4 176-15,1 0 16 0,1 1-2976 0,1-4-608 16,0-2-112-16,1 1-32 0,0-2-768 0,3-1-144 16,1 0-48-16,2-1 0 0,1 1-272 0,0-1-64 0,2 0-16 0,1-1 0 15,1 0-160-15,1 4 0 16,-1-2 0-16,-1 4 128 16,0-1-864-16,-1 4-176 0,-2 2-48 0,0 2-15632 0</inkml:trace>
  <inkml:trace contextRef="#ctx0" brushRef="#br0" timeOffset="113231.95">21938 9074 34031 0,'-10'-4'1504'0,"5"2"320"0,-1 0-1456 0,-1-2-368 0,0-1 0 0,1-1 0 0,-1-1 1744 0,1 0 288 16,0 1 48-16,0-3 16 0,1 2-1264 0,1-1-240 16,0 0-48-16,1 1-16 0,2 1-528 0,0 1 0 15,1 5 0-15,0-4-19296 0</inkml:trace>
  <inkml:trace contextRef="#ctx0" brushRef="#br0" timeOffset="118866.24">18002 9875 7359 0,'0'0'320'0,"3"-5"80"0,3 2-400 0,-5-4 0 0,-1 1 0 0,-1 0 0 0,0 1 5312 0,-1 2 960 15,-2 0 208-15,-1 1 48 0,-1 1-3360 0,-1 2-672 16,0 1-128-16,-2 3-16 0,-1 0-752 0,-2 0-128 16,2 1-48-16,-1 0 0 0,1 0-576 0,1 1-112 15,1 1-32-15,1 0 0 0,2 1-272 0,2-3-64 16,1 0-16-16,2 0 0 0,1 0-192 0,2-1-32 16,2-1-128-16,1 0 192 0,3-1-192 0,2 0 0 15,0-2 0-15,-1 2 0 0,2 1 0 0,0 1 0 16,0 1 0-16,-2 2 0 0,3 3 0 0,-1 0 0 15,-4 1 0-15,-3 1 0 0,-1 1 320 0,-4 1-16 0,-1-4-16 16,-2 1 0-16,-1-1 80 0,-2 2 16 0,-1 0 0 16,-1 0 0-16,0-1-128 0,0 0-32 0,-1-1 0 0,0-1 0 15,-1-2-224-15,1-1 128 16,1-2-128-16,0-1 0 0,0-3 0 0,0-2 0 0,1-3 0 0,0 0 0 16,2-1-480-1,0 0-96-15,0-1 0 0,1 1-16 16,0 0-1904-16,2 0-384 0,0 0-80 0,1-1-16208 0</inkml:trace>
  <inkml:trace contextRef="#ctx0" brushRef="#br0" timeOffset="119130.23">18160 9836 17503 0,'0'0'768'0,"0"0"176"0,0 0-752 0,2-4-192 15,-2 4 0-15,0 0 0 0,0 0 3984 0,0 0 768 0,0 0 160 0,2 8 16 16,0 4-3120-16,0-1-624 0,-2 5-128 0,0 0-32 16,0 2-480-16,0 3-96 15,-1 1-32-15,-1 0 0 0,-1-1-240 0,0 1-48 0,0-1-128 16,-1 0 192-16,0-5-192 0,0-1 128 0,-1-1-128 0,3-1 0 16,-2-3 0-16,1 0 0 15,1-3 0-15,1-1 0 16,-2-1-256-16,0 0-128 0,0-2-48 0,0 0 0 15,0 0-2464-15,1-1-496 0</inkml:trace>
  <inkml:trace contextRef="#ctx0" brushRef="#br0" timeOffset="119307.85">18095 10088 28911 0,'2'-32'1280'0,"0"22"256"0,-2 10-1216 0,0 0-320 0,6 10 0 0,1-1 0 16,-4-4 1792-16,3-1 320 0,1-1 48 0,0-2 16 15,3 0-832-15,0-1-176 0,-2-3-16 0,2 0-16 16,1-3-624-16,0 0-112 0,-1 1-16 0,1 2-16 15,1-4-240-15,1 2-128 0,-3 1 160 0,2 2-160 16,0-1 0-16,-1 2 0 0,-1-3 0 0,1 1 0 16,-1 0-1728-16,0-1-224 0,-2 3-48 0,0-3-16 15,1 0-1056-15,-2 0-192 16</inkml:trace>
  <inkml:trace contextRef="#ctx0" brushRef="#br0" timeOffset="119635.66">18391 9967 11055 0,'-2'-19'976'0,"2"19"-784"15,0 0-192-15,0 0 0 0,0 0 3328 16,0 0 608-16,-3 2 128 0,-2 0 32 0,3 2-1728 0,-2-2-320 15,0 2-80-15,0 2-16 0,-1 2-464 0,1 1-80 16,0 1-32-16,0 3 0 0,0 3-544 0,-1-1-128 16,1 0 0-16,1-1-16 0,0-4-240 0,1-1-32 0,1 2-16 0,0 0 0 15,1 0 48-15,2-3 0 16,0-1 0-16,1 0 0 0,1 1-288 0,1-2-160 16,0 1 192-16,1-3-192 0,1-2 0 0,1-1 0 15,-1-2 0-15,1-1 0 0,1-4 0 0,1 1 0 16,-1 0 0-16,2-1-144 0,-3 1-48 0,1-5-16 15,0 0 0-15,0-2 0 16,-1-1-192-16,-3 1-48 0,2 2 0 0,-2 1 0 0,-1 3 256 0,-1 1 32 16,0 0 16-16,-1 0 0 0,-2 5 144 0,0 0 0 15,0 0 128-15,0 0-128 0,0 0 240 0,3 6-32 16,-1 0 0-16,0 2 0 0,0 0-208 0,-1 1 176 16,0-1-176-16,1 0 160 0,0-1-160 0,1-2 0 0,0 2 0 0,0-1 128 15,0-1-128-15,2 0-144 0,-1-1 144 0,1-1-208 31,0 0-1280-31,1-1-256 0,-2-2-48 0,0-1-9408 0,1-1-1888 0</inkml:trace>
  <inkml:trace contextRef="#ctx0" brushRef="#br0" timeOffset="120253.81">18645 9974 16575 0,'0'0'1472'16,"0"0"-1168"-16,0 0-304 0,-1 6 0 0,0 3 3024 0,1 0 560 16,-2-4 96-16,1 4 32 0,-1 1-1856 0,0 0-352 15,0-1-80-15,0 4-16 0,0-2-448 0,0 0-112 0,0-2-16 0,1 3 0 16,0 0-320-16,0-1-64 0,1-3 0 0,0-8-16 15,0 0-96-15,1-5-16 0,-1 5 0 0,0 0 0 16,0 0-320-16,4-4 144 16,-4 4-144-16,0 0 0 0,5 4 176 0,-5-4-176 0,4-13 160 0,1 4-160 15,-5 9 192-15,5-7-48 0,0-7-16 0,0 3 0 16,0 5 64-16,-1 1 16 16,2-4 0-16,-1-1 0 0,1 0-208 0,-2-1 0 0,0 2 0 0,1 0 0 0,-1-1 0 0,1 1 0 15,-1-1 0 1,1 1 0-16,0 3 0 0,-1 0 0 15,0 2 0-15,-4 4 144 0,0 0 0 0,0 0 0 0,4 6 0 0,0 3 0 16,-2 3 192-16,0-2 48 16,-1-3 0-16,1 2 0 0,-2 3-64 0,0 1 0 0,0-2 0 0,1 3 0 15,-3 4-320-15,2-8 0 0,0-15-192 0,0 1 64 16,0 4 432-16,0 0 80 0,0 0 32 0,0 0 0 16,0 0-416-16,0 0 0 0,0 0 128 0,0 0-128 0,0 0 0 0,0 0 0 15,6-5 0-15,0 8 0 0,-1 7 0 0,1-6 0 16,0-4 0-16,0-3 0 0,0-5 0 15,2-1 0-15,0 0 0 0,0-1 0 0,1 0 0 0,-1-2 0 16,1 2 0-16,1 0 0 0,0 2 0 0,-2 3 0 16,-1 1 0-16,0-1 0 0,0 1 0 0,-1 2 0 15,0 2 0-15,-2 8 0 0,-1 8 0 0,0 3 128 16,0-1-128-16,-2-2 192 0,0-2-16 0,0 1 0 16,-1 0 0-16,1 2 0 0,0-2-176 0,-1-10 0 0,2-12 144 15,-2 7-144-15,1 14-192 0,1 0-96 0,-1-4-32 0,-1-10 0 31,4-10-2224-31,0 7-448 0,0 13-80 0</inkml:trace>
  <inkml:trace contextRef="#ctx0" brushRef="#br0" timeOffset="120458.05">19034 9952 22111 0,'-5'9'1968'15,"5"-9"-1584"1,-4 5-384-16,1 0 0 0,0 2 3392 0,1 9 576 0,-1 7 128 0,2 1 32 15,-1 1-2336-15,1-11-480 0,1-14-96 0,0 5 0 16,0 5-848-16,0 9-176 0,0 9-16 0,1-4-16 0,0-10-160 0,1 1 0 16,-1 1 0-16,1 1 0 0,0 0-208 0,0-2-128 15,1 0-32-15,1 2 0 16,-1-6-1552 0,0 1-304-16,0-5-64 0,-1-2-13456 0</inkml:trace>
  <inkml:trace contextRef="#ctx0" brushRef="#br0" timeOffset="120728.08">19000 10012 34031 0,'0'0'1504'0,"0"0"320"0,0 0-1456 0,0 0-368 16,-2-8 0-16,2 8 0 0,0 0 1568 0,0 0 240 0,0 0 48 0,7 2 16 16,0 1-896-16,3-3-176 0,1-4-32 0,1-3-16 15,2-1-352-15,1 2-64 0,-2 5-16 0,1 2 0 16,1 0-192-16,-2 0-128 15,0-2 160-15,-1 5-160 0,0 3 128 0,-2 2-128 16,-1 2 0-16,-1 1 0 0,-3 0 192 0,-2 2-48 16,-1 0-16-16,-2-1 0 0,-2 1 112 0,-1-6 16 0,-2-8 0 0,-1 3 0 15,-2 9-112-15,0-4-16 0,0-2 0 0,0 0 0 0,-1-2-128 0,-1 0 0 32,0-2 0-32,0-1 0 0,-4-1-1568 15,2-2-240-15,2 0-48 0,0-5-17072 0</inkml:trace>
  <inkml:trace contextRef="#ctx0" brushRef="#br0" timeOffset="121558.96">19846 9808 4607 0,'0'0'400'0,"0"0"-400"0,0 0 0 0,0 0 0 15,2-5 6320-15,-2 5 1168 0,0 0 256 0,0 0 32 16,0 0-4720-16,0 0-944 0,0 0-192 0,0 0-48 16,5 7-528-16,-3 0-128 0,-2 4 0 0,-1 3-16 15,0 0-400-15,-2 4-80 0,-2 2-16 0,0 1 0 0,0 3-288 16,1-2-64 0,-2 3-16-16,0-3 0 0,1 1-112 0,0-5-32 0,0 0 0 0,2 0 0 0,1-3-64 0,3 1 0 31,0-1-128-31,1-1 192 0,2-3-192 0,1-2 144 15,1-2-144-15,2-1 128 0,0-2-128 0,2-3 0 0,2-2 0 0,0-3 0 0,-1-2 0 0,1-1 0 16,-2-2 0 0,0 0 0-16,-2-1-640 15,0 0-176-15,-3 1-16 0,-2-3-13120 0,-2-1-2608 0</inkml:trace>
  <inkml:trace contextRef="#ctx0" brushRef="#br0" timeOffset="121727.05">19748 10002 39855 0,'0'0'1760'0,"0"0"368"0,0 0-1696 0,0 0-432 0,5 0 0 0,1-1 0 16,1 0 1712-16,1-1 256 16,2 0 48-16,1 0 16 0,3 1-768 0,1-2-160 15,1 0-16-15,2 0-16 0,0 0-624 0,1 0-128 0,2-1-32 0,-1 1 0 0,1-2-288 16,-1 1 0-16,-2 0-176 0,2-1-15200 16,-2 0-3056-16</inkml:trace>
</inkml:ink>
</file>

<file path=ppt/ink/ink5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1:14:09.648"/>
    </inkml:context>
    <inkml:brush xml:id="br0">
      <inkml:brushProperty name="width" value="0.05292" units="cm"/>
      <inkml:brushProperty name="height" value="0.05292" units="cm"/>
      <inkml:brushProperty name="color" value="#FF0000"/>
    </inkml:brush>
  </inkml:definitions>
  <inkml:trace contextRef="#ctx0" brushRef="#br0">17380 6148 939 0,'0'0'41'0,"0"0"10"0,0 0-41 0,0 0-10 16,0-7 0-16,0 7 0 0,0 0 100 0,-4-8 17 16,4-3 4-16,0 11 1 0,0 0-38 0,0-8-7 15,0 0-1-15,0-3-1 0,0 11-33 0,0 0-6 16,0 0-2-16,0 0 0 0,-4-7-12 0,4 7-2 16,0 0-1-16,0 0 0 0,0 0-3 0,0 0-1 0,0 0 0 0,0 0 0 15,0 0-7-15,0 0 0 0,0 0-8 0,0 0 12 16,0 0 0-16,0 0-1 0,0 0 0 0,13 0 0 15,-5 0 9-15,1 3 3 0,-9-3 0 0,12 0 0 16,-12 0-2-16,9 4 0 0,0 7 0 0,-1-7 0 16,-8-4-8-16,13 4-1 0,-5 0-1 0,1 0 0 15,4-1 1-15,-5 1 0 16,1 4 0-16,-1-4 0 0,1-1 2 0,4-3 1 16,0 8 0-16,4-4 0 0,-4 3 0 0,-1-3 0 15,5-4 0-15,1 4 0 0,-1 0-7 0,-5 3-8 0,6-7 11 0,-6 4-11 16,5 0 9-16,1-4-9 0,-6 0 0 0,5 4 9 15,1 0-9-15,-1-1 0 0,0-3 0 0,0 4 0 16,0-4 0-16,4 4 8 0,-4-4-8 0,1 0 0 16,3 0 0-16,0 4 0 0,-4-4 8 0,5 0-8 0,-1-4 0 0,0 4 8 15,1-4-8-15,3 4 8 0,-3-4-8 0,3 1 12 16,-3-5-12-16,3 4 12 0,1 0-1 0,0-3 0 16,4-1 0-16,-5 1 0 0,1 3-1 0,-5 0 0 15,5-4 0-15,0 5 0 0,-5-5-10 0,5 4 8 16,-5 0-8-16,5-3 8 0,-1 3 2 0,1 4 0 15,-5-8 0-15,5 5 0 16,-5-5-10-16,1 4 0 0,-1-7 0 0,5 7 0 16,-5 0 0-16,0 1 0 0,5 3 9 0,-5 0-9 15,1 0 0-15,-5-4 0 0,8 0 0 0,1 0 0 16,4 4 0-16,-4 0 0 0,-1-4 0 0,5 4 0 16,0 0 0-16,0 0 0 0,0 0 0 0,-4 4 8 15,8-8-8-15,-4 1 0 0,-5 3 0 0,5 0 0 16,-4 0 0-16,4 0 0 0,-5-4 0 0,1 4 0 0,-5-4 0 0,5 4 0 15,0 0 0-15,-1-4 0 0,1 4 0 0,0 0 0 16,-1 0 8-16,1 0-8 0,0 0 8 0,-1 0-8 0,5 0 8 0,0 0-8 16,-4 0 0-16,-1 4 8 0,-3-4-8 0,3 4 0 15,1-4 10-15,0 0-2 0,-5 0-8 0,0 0 12 16,5 0-12-16,0 4 9 0,-5-4-9 0,5 0 8 16,-5 0 20-16,5-4 3 0,-5 0 1 0,5 4 0 0,-5-4-32 0,0 4 0 15,5-4-11-15,-5 4 11 0,1-3 0 0,3 3 12 16,-3 0 0-16,3 0 0 0,1 0-12 0,-5 0 12 15,1 0-12-15,3 0 12 0,-3 0-4 0,-1 0-8 16,-4 0 12-16,5 0-4 0,-1 0 15 0,0 0 2 16,1 0 1-16,-1-4 0 0,-4 4-8 0,0-4-2 15,0 4 0-15,-4-4 0 16,4 0 0-16,-4 1-1 0,0 3 0 0,4 0 0 16,-8 0-15-16,3 0 11 0,1 0-11 0,-13 0 10 15,0 0-10-15,13 0 8 0,-13 0-8 0,0 0 8 16,9 0-8-16,-9 0 0 0,0 0 0 0,0 0 0 15,0 0 0-15,0 0 0 0,0 0 0 0,0 0 0 16,0 0 0-16,0 0-17 0,0 11 4 0,-5-3 1 16,5-8-90-16,0 11-18 0,-4 0-3 0</inkml:trace>
  <inkml:trace contextRef="#ctx0" brushRef="#br0" timeOffset="3259.43">14368 6217 1036 0,'0'0'92'0,"0"0"-73"0,0 0-19 0,0 0-304 16,0 0-64-16</inkml:trace>
  <inkml:trace contextRef="#ctx0" brushRef="#br0" timeOffset="4078.16">14483 6220 288 0,'0'0'25'0,"-4"-3"-25"16,-9-5 0-16,9 4 0 0,4 4 312 0,-5-7 58 16,-3 7 11-16,8 0 3 15,0 0-452-15,0 0-91 0,4-23-17 0,9 4-4 0</inkml:trace>
  <inkml:trace contextRef="#ctx0" brushRef="#br0" timeOffset="4194.41">14534 6084 1440 0,'0'0'128'0,"0"0"-103"0,0 0-25 0,0 0 0 15,0 0 63-15,0 0 7 0,0 0 2 0</inkml:trace>
  <inkml:trace contextRef="#ctx0" brushRef="#br0" timeOffset="6238.95">14380 6217 1152 0,'-8'-8'102'0,"-9"0"-82"0,4-3-20 0,0 3 0 31,-4 5 219-31,4-5 39 0,5 8 8 0,-1 0-1046 16</inkml:trace>
  <inkml:trace contextRef="#ctx0" brushRef="#br0" timeOffset="8161.07">15338 6023 961 0,'-5'-8'20'0,"1"5"5"0,-4-1 1 16,3 0 2-16,5 4-28 0</inkml:trace>
  <inkml:trace contextRef="#ctx0" brushRef="#br0" timeOffset="16231.73">20692 6198 1670 0,'0'0'148'0,"0"0"-118"0,-4-4-30 0,4 4-736 15</inkml:trace>
  <inkml:trace contextRef="#ctx0" brushRef="#br0" timeOffset="22797.45">17376 7071 748 0,'0'0'67'0,"0"0"-54"0,0 0-13 0,0 0 0 0,0 0 143 0,0 0 25 16,0 0 6-16,0 0 1 15,0 0-75-15,0 0-16 0,0 0-2 0,0 0-1 16,0 0-23-16,0 0-5 0,-4-11-1 0,4 11 0 15,0 0 1-15,0 0 0 0,0-8 0 0,4 4 0 16,-4 4-9-16,9-3-1 0,-5-1-1 0,4-4 0 0,-3 4-9 0,3 1-1 16,1-1-1-16,-1 4 0 0,-8 0 4 0,5 0 1 15,3-4 0-15,1 4 0 0,-9 0-20 0,8-4-4 16,-4 4-1-16,9 0 0 0,-4 0-11 0,-5 0 0 0,9 0 0 0,-5 4 8 16,1-4-8-16,4 4 0 0,-5-4 0 0,5 0 0 15,0 4 0-15,0-4 0 0,4 0 0 0,0 0 0 16,0 3 0-16,-4-3 0 0,8 0 0 0,1 0 0 15,-1 4 0-15,5-4 8 0,-1 4 0 0,1-4 0 16,4 4-8-16,-4-4 12 0,-1 0-12 0,1 4 12 16,4-1-4-16,0 1-8 15,-5-4 12-15,1 0-4 0,4 4 0 0,0-4-8 16,0 4 12-16,0-4-4 0,-1 0-8 0,6 0 10 16,-1-4-10-16,-4 4 10 0,4 0-10 0,-4 0 0 15,0 0 0-15,0 0 0 0,4 0 0 0,-4 0 8 16,4 0-8-16,-4 0 0 0,4-4 0 0,-4 4 0 15,-4 0 0-15,4-4 0 0,-1 4 0 0,-3 0 13 0,4 0-3 16,-4 0-1-16,4-3-9 0,-1 3 12 0,1-4-12 0,5 4 12 16,-1-4-4-16,0 0-8 0,9 0 12 0,-5 1-4 15,1 3-8-15,-1 0 12 0,0-4-12 0,5 0 12 16,-4 0-12-16,3 4 0 0,-7 0 0 0,3-4 8 0,5 1-8 16,-9-1 0-16,4 4 0 0,1 0 8 0,4 0-8 0,-5 0 0 15,5-4 0-15,-9 4 8 0,4 0-8 0,5 0 0 16,-4-4 0-16,-1 4 0 15,1 4 10-15,-1-4-10 0,5-4 12 0,-5 4-12 16,-4 0 16-16,5-4-4 0,4 1-1 0,-5-1 0 16,5-4-1-16,-5 4 0 0,-4 1 0 0,5-1 0 15,-1 0 3-15,-3 0 1 0,-1 4 0 0,0-4 0 16,-4 4 2-16,0 0 0 0,-5-3 0 0,-3 3 0 16,3 0 5-16,-7 0 2 0,3 0 0 0,0 0 0 15,-4 0-4-15,0 0-1 0,-4 3 0 0,4-3 0 0,-4 0-4 0,4 0-1 16,-8 0 0-16,4 4 0 0,-1-4-3 0,-3 0-1 15,-9 0 0-15,9 4 0 0,-1-4-9 0,-8 0 0 16,9 0 9-16,-9 0-9 0,0 0 0 0,0 0 0 16,0 0 0-16,0 0 0 15,0 0-71-15,0 0-9 0,0 0-1 0,0 0-1 16,-17 0-149-16,-1-4-29 0</inkml:trace>
  <inkml:trace contextRef="#ctx0" brushRef="#br0" timeOffset="26816.28">14154 7189 1116 0,'0'0'49'0,"0"0"11"0,4-8-48 0,0 1-12 16,-4 7 0-16,5-12 0 0,-5 5 113 0,0-5 21 16,4 5 4-16,-4 3 1 0,4-4-50 0,-4 8-9 15,0-7-3-15,0 7 0 0,0 0-22 0,0 0-5 16,0-8-1-16,0 8 0 0,0-4-23 0,0 4-5 15,0 0-1-15,-4-7 0 16,4-1-2-16,0 8-1 0,0-4 0 0,0 4 0 16,0 0-17-16,0 0 0 0,0 0 8 0,0 0-8 15,0-7 12-15,0 7 0 0,0 0-1 0,0 0 0 16,0 0-1-16,0 0 0 0,0 0 0 0,0 0 0 16,0 0 6-16,0 0 2 0,0 0 0 0,0 0 0 0,0 0-3 0,0 0-1 15,0 0 0-15,0 0 0 0,0 0-6 0,0 0 0 16,13 0-8-16,-5 7 12 0,-8-7-12 0,13 4 0 0,0 4 0 0,0-4 0 15,4-1 0-15,-4 1 0 0,0-4 0 0,-1 4 0 16,1 0 0-16,4-4 0 0,-4 4 0 0,0-4 0 16,4 3 0-16,-4-3 0 0,0 4 0 0,4-4 0 15,-4 0 8-15,-1 4-8 0,1 0 0 0,0 0 9 16,-4-1-9-16,3 1 0 0,1 0 0 0,0 0 8 16,-4 3-8-16,3-3 0 0,-12-4 0 0,9 8 0 0,-1-4 0 0,1-1 0 15,-9-3 0-15,0 0 0 0,0 0 10 0,0 0 0 16,13 4 0-16,-13-4 0 0,0 0-10 0,0 0 12 15,0 0-12-15,0 0 12 0,0 0-12 0,-4 8 0 16,-1-4 0-16,-3-1 0 0,-1-3 8 0,-4 4-8 16,1-4 0-16,3 0 8 0,-4 0 0 0,0-4 0 15,-4 4 0-15,-4 0 0 16,4-3 3-16,-9 3 0 0,5-4 0 0,-1 4 0 16,1 0-11-16,4-4 10 0,-4 4-10 0,8-4 10 15,-4 4-10-15,4-4 8 0,0 1-8 0,5 3 8 16,-1-4-8-16,9 4 8 0,0 0-8 0,0 0 8 0,0 0-8 15,0 0 0-15,0 0 9 0,0 0-9 0,0 0 0 0,0 0 0 16,0 0 0-16,9 0 0 0,3 0-9 0,1 0 9 16,0 0-10-16,0 0 10 0,4 0-12 0,0 4 3 0,0-1 1 0,0-3 0 15,5 0 8-15,-1 4-8 0,0-4 8 0,1 4-8 16,3-4 8-16,-3 0 0 0,-1 0 0 0,5 0 0 16,-9 0 0-16,4-4 0 0,-4 4 0 0,5-4 0 15,-5 4 0-15,-4-3 0 0,-1-1 0 0,1 4 0 16,-4-4 0-16,4 0 0 0,-13 4 0 0,0 0 0 15,12-4 0-15,-12 4 8 16,9-3-8-16,-9 3 8 0,0 0-8 0,0 0 12 16,0 0-4-16,0 0 0 0,0 0 12 0,0 0 2 15,-4-4 1-15,-1-4 0 0,-3 1 5 0,-1 3 0 16,1 0 1-16,-1 0 0 0,1 0-13 0,-1 1-2 16,-4-1-1-16,5-4 0 0,-1 4-13 0,5 1 11 15,-5-5-11-15,5 4 10 0,-4 4-10 0,-1-4 0 0,9 4 0 16,-4-3 0-16,-5 3 0 0,1 0 0 0,-1 0 8 0,0 0-8 15,9 0 0-15,-8 0-16 0,-1 3 4 0,1-3 1 16,-1 4 11-16,1-4-10 0,8 0 10 0,-9 0-10 0,9 0 10 16,0 0 0-16,-8 0 0 0,-5 0-8 0,13 0 8 0,0 0 0 15,-9 0 0-15,-4-4 0 0,1 4 0 0,-1-3-10 16,4 3 10-16,1 0-10 31,-1 0-54-31,-8 0-12 0,4 0-1 0,-8 7-1087 0</inkml:trace>
  <inkml:trace contextRef="#ctx0" brushRef="#br0" timeOffset="45523.01">14321 6232 172 0,'-13'-4'16'0,"4"0"-16"0,1 4 0 0,-1-4 0 16,1 1 296-16,-1 3 57 16,0 0 11-16,9 0 3 0,0 0-269 0,0 0-54 0,0 0-10 0,0 0-2 15,0 0-19-15,0 0-3 0,0 0-1 0,0 0 0 16,0 0-9-16,0 0 0 16,0 0 0-16,0 0 0 0,0 0 8 0,0 0 5 15,0 0 2-15,13 3 0 0,-4-3 2 0,4 4 1 16,-1-4 0-16,6 0 0 0,3-4-9 0,0 1-1 15,1-5-8-15,-1 0 12 0,5 5 2 0,-1-9 0 16,5 1 0-16,0 3 0 0,-4 1-14 0,4-1 0 16,-5 0-9-16,1 5 9 0,-5-1 0 0,-4 0 8 15,1 8 1-15,-1-4 0 0,-5 4-9 0,-3-1 0 0,4-3 0 0,-13 0 0 16,8 8 0-16,-8-8 0 0,9 8 0 0,-9-8 0 16,0 0 9-16,0 0-9 0,0 0 10 0,0 0-10 15,-9 7 34-15,5 5 1 0,-4-9 0 0,-10 5 0 0,1 0 12 16,0-5 2-16,-8 1 1 0,-1 0 0 15,-4-4-22-15,0 4-4 0,-4 0 0 0,0 3-1 16,-5 1-23-16,1-1 0 0,4 1 0 0,4 3 0 16,0-3 0-16,8 0 0 0,1-1-9 0,8-3 9 15,0 4-8-15,13-8 8 0,0 0-10 0,0 0-978 16</inkml:trace>
  <inkml:trace contextRef="#ctx0" brushRef="#br0" timeOffset="51535.28">11846 6923 1886 0,'22'-15'84'0,"-27"7"16"16,-16 4-80-16,8 1-20 0,13 3 0 0,0 0 0 16,0 0 36-16,0 0 4 0,0 0 0 0,9-4 0 0,8 0-40 0,-9 0 0 15,-8 4 0-15,0 0-8 0,22 4 8 0,-5 0-13 16,-17-4 5-16,0 0 8 0,13 7-10 0,8-3 10 15,-4 4 0-15,0-4-9 0,-4-1 9 0,8 1 0 0,9 0-9 0,-4 0 9 16,-5 0 0-16,5-4-11 0,12 0 11 0,-3 0-8 16,-1 3 8-16,4-3 0 0,-4-3 0 0,9-1 0 15,8 4 0-15,-12-4 0 0,-9-4 0 0,4 5 0 16,9-5 0-16,-9 0 8 0,0 1-8 0,-4-1 0 16,-4 1 12-16,4-1-1 0,-5-3-1 0,1-4 0 15,0 3 12-15,-1 1 2 16,-3-4 1-16,3 3 0 0,1-3 0 0,-1 4 0 15,-3-5 0-15,3 1 0 0,1 0-6 0,-5 4-2 16,1-5 0-16,3 1 0 0,-3 0-3 0,-1 0-1 16,-4 0 0-16,0 3 0 0,-4-3 10 0,0 4 1 15,0-5 1-15,0 5 0 0,-1-4 11 0,1 3 1 16,-4 1 1-16,4-4 0 0,-1 3-21 0,-7 1-4 0,3-4-1 16,-3 4 0-16,-1-5 0 0,0 1 0 0,0 0 0 0,1 4 0 15,-1-5 2-15,0 1 0 0,-4-4 0 0,5 4 0 16,-5 0-3-16,0-4-1 0,4-4 0 0,-4 4 0 0,-4 0-2 0,4 0 0 15,0 0 0-15,0-4 0 0,4 0 0 0,-8 4-8 16,4 0 12-16,-5 0-4 0,5 1-8 0,0-1 8 16,-8 0-8-16,3 0 8 0,1-4 0 0,0 4-8 15,0 0 12-15,-5 0-4 0,0 0 0 0,-3 0 0 0,-1 0 0 0,4 0 0 16,1 0-8-16,-5-4 12 0,-4 4-12 0,-5 0 12 16,-3 0-12-16,-1 0 0 0,1 0 0 0,-5 0 8 31,0 0-8-31,-4 4 0 0,4-4 0 0,-5 0 0 15,-3 4 0-15,4 0 0 0,0-4 0 0,-1 3 0 16,1 5 0-16,0-4 0 0,-4 3 0 0,8 1 0 16,8 0 0-16,-8-1 0 0,-8 1-9 0,-1 3 9 0,14 8 0 0,-9-7-8 15,-1 3 8-15,-3 4 0 0,4-4-12 0,-5 8 4 16,9 0 8-16,-8 3-13 0,-13-7 4 0,8 8 1 16,9 3 0-16,-9 1 0 0,-12 3-2 0,8 0 0 0,8 8 0 15,5 0 0-15,4-4 10 0,-9 3 0 0,-8 1 0 0,13 0 0 16,9 4-9-16,-10-1 9 0,-3-3-10 0,0 3 10 15,8 1-8-15,-5-4 8 0,-3 3 0 0,4 1-9 16,-9 3 9-16,13 1 0 0,5-5 0 0,-10 5-8 0,-7-1 8 16,7 1 0-16,23-5-9 0,-6 4 9 0,-3 5 0 0,0-5-9 15,8 4 9-15,4-3 0 0,9 3-10 0,-8-4 10 16,-9 1-8-16,8-5 8 0,9 5 0 0,-4-1-10 16,-5 0 10-16,5 1 0 0,8-1-8 0,1-3 8 15,3-1 0-15,-4 1 0 16,-4 3-9-16,13-7 9 0,9 4 0 0,-10-5-9 15,-7 1 9-15,8 0-12 0,16 0 12 0,1-4-12 16,-4 0 12-16,0-4-8 0,-1 0 8 0,10 0-8 16,7-3 8-16,-3 3 0 0,-9-8 0 0,0 1 0 15,12 0 0-15,-8-1 0 0,-4-7 0 0,0 8 0 16,4-4 0-16,5-1 0 0,4 1 0 0,-9 4 0 16,-13-8 0-16,13 4 8 0,9-4-8 0,0 0 0 0,-5 0 9 0,-3 0-9 15,7-4 12-15,1-4-12 0,4 1 14 0,-9-1-4 16,-3-3-1-16,7-1 0 0,14 1 1 0,-9-1 0 15,-17-3 0-15,4 0 0 0,4 4 0 0,1 3 0 16,-18-3 0-16,1-1 0 0,-5 1-2 0,-4 3 0 0,8 1 0 0,-8 3 0 16,-13 4-8-16,0 0 0 0,17-8 0 0,-4 5 8 31,-13 3-108-31,0 0-23 0,8 3-4 0</inkml:trace>
  <inkml:trace contextRef="#ctx0" brushRef="#br0" timeOffset="53457.81">21666 5582 57 0,'0'0'0'0,"9"-11"0"0,4 3 0 0,0-3 0 15,-1 3 216-15,1 5 37 0,9-5 8 0,-5 0 2 16,0 1-188-16,0-5-38 0,-4 5-7 0,4-1-2 16,0 1-28-16,-4 3 0 0,0-4 0 0,-5 4 0 15,1-3 0-15,-9 7 12 0,0 0 0 0,0 0 0 16,0 0 10-16,0 0 2 0,0 0 0 0,0 0 0 0,0 0 19 0,-9 7 4 15,-8 1 1-15,4 0 0 0,-8-1-16 0,-1 1-2 16,-3-1-1-16,-5 1 0 0,4 7 1 0,-8 0 0 16,4-3 0-16,-4 3 0 0,-5 0 7 0,1 0 2 0,0-3 0 0,-1 7 0 15,5-12-10-15,-5 9-1 0,-3-1-1 0,3 0 0 16,-3-4-16-16,3 5-3 0,-4-1-8 0,5 0 12 31,-1 0-93-31,1 0-19 0,-5-3-4 16,9-1-387-16,-4 0-77 0</inkml:trace>
  <inkml:trace contextRef="#ctx0" brushRef="#br0" timeOffset="53689.91">20765 5719 1324 0,'0'0'118'0,"0"0"-94"15,0-7-24-15,-5 3 0 0,1 0 58 0,4 4 7 16,-8-4 2-16,8 4 0 0,0 0-19 0,0 0-4 0,-5 0-1 0,5 0 0 16,0 0-18-16,-8 4-3 0,4-4-1 0,4 0 0 15,0 0-21-15,-5 8 0 0,-3-1 0 0,3 1 0 16,1-1 0-16,0 1-15 0,0-1 3 0,-1 1 0 15,1 0 12-15,-4-1 16 0,-1 1-3 0,5-1-1 16,-5 5-22-16,1-1-5 0,-5 1-1 0,4-1 0 16,5 0 16-16,-5 1 0 0,1 3 0 0,4-4 0 0,-1 8 0 0,10 0-9 0,-1 4 9 15,9-4-8-15,4 4 22 0,17-4 5 16,9 4 1-16,12 0 0 16,14-8-83-16,12 0-16 0</inkml:trace>
  <inkml:trace contextRef="#ctx0" brushRef="#br0" timeOffset="54576.23">22081 6574 403 0,'0'0'36'0,"0"0"-36"16,0-8 0-16,0-3 0 0,0 3 214 0,-4 0 36 16,4 1 7-16,0-1 2 15,-5 1-147-15,5-1-28 0,0 8-7 0,0-4-1 16,-4-3-19-16,4 7-4 0,0 0-1 0,-4-4 0 16,-5 0-52-16,5 4 0 0,-9 0-16 0,5 0 4 15,-5 4 12-15,0 0 0 0,-4-1 0 0,0 5-8 16,0 0 8-16,-9 3 0 0,5-3-9 0,-9 7 9 15,-4-4 0-15,4 1 18 0,4 3-3 0,0-4-1 16,-4-3-14-16,9 3 0 0,0 1 0 0,-5-5 0 0,9 5 0 0,-4-9-10 0,-1 5 0 0,5 0 0 16,-4-5-11-16,4 5-3 0,0-4 0 0,0-4 0 31,-1 0-71-31,6-4-14 0,-1 4-3 0,4-4-1 16,1-3-12-16,3-1-3 0,1 0 0 0,4-3 0 15,0 3 82-15,4-3 16 0,5 0 3 0,4-1 1 0,-5 1 62 0,5-1 12 0,0 1 2 0,0 3 1 16,0-3 25-16,4 3 4 0,-9 1 2 0,5-1 0 0,0 4-16 0,-5 1-3 15,-8 3-1-15,13-4 0 0,-13 4-20 0,0 0-4 16,0 0-1-16,0 0 0 0,0 0-8 0,0 0-1 16,0 0-1-16,0 0 0 0,0 0-2 0,-8 7 0 15,-1 1 0-15,1-4 0 0,-5 0-7 0,0-1-2 16,-4 5 0-16,0-4 0 0,0 0-4 0,4-1-2 16,-4 1 0-16,4 0 0 15,0 4-10-15,-4-1 8 0,4-3-8 0,5 0 8 16,-1 0-8-16,1 3 0 0,-1-7 0 0,9 0 0 15,-8 8 0-15,3-4 8 0,5-4-8 0,0 0 8 16,0 0-8-16,0 0 0 0,0 0 0 0,0 0 0 16,0 0 0-16,0 0 0 0,0 0 0 0,0 0 12 15,0 0-12-15,0 0 0 0,0 0-12 0,0 0 12 0,0 0-18 0,0 0 4 16,0 0 1-16,0 0 0 16,0 0-21-16,0 0-4 0,0 0-1 0,0 0 0 15,0 0-33-15,0 0-8 0,0 0 0 0,0 0-1 0</inkml:trace>
  <inkml:trace contextRef="#ctx0" brushRef="#br0" timeOffset="55108.18">21649 6646 57 0,'0'-12'0'0,"9"9"0"0,-1-5 0 0,5 0 0 15,-4 1 0-15,4-1 0 0,-5 4 248 0,5 1 44 16,0-5 8-16,-5 8 3 0,-8 0-243 0,9-4-49 15,-9 4-11-15,0 0 0 0,0 0 0 0,0 0 0 16,0 0 0-16,0 0 0 0,0 12 32 0,0-5-1 0,-4 5 0 0,-5-5 0 16,0 8-9-16,1-3-2 0,-9-1 0 0,4 1 0 15,-4-1 7-15,0 4 1 0,-9-3 0 0,5-1 0 16,-5 0 1-16,1-3 1 0,-5 0 0 0,0-1 0 16,-9 1 2-16,5-1 1 0,0-3 0 0,0 0 0 15,-9-4-4-15,9 0-1 0,-5 0 0 0,1-4 0 0,4 0-8 16,0-3-3-16,-1 7 0 0,5-8 0 0,5 8-6 0,3-7-2 0,1-1 0 0,0 4 0 15,4 4-9-15,4 0 0 0,0 0 0 0,4-4 0 16,-3 1 0-16,3 3 0 0,5-4 0 0,4 4-11 16,0 0 1-16,0 0 0 0,0 0 0 0,0 0 0 15,0 0-5-15,0 0-1 0,13 0 0 0,4-4 0 16,0 4 16-16,4-4 0 0,0 4 0 0,5-4 0 16,8 1 8-16,5-5 2 15,-1 0 0-15,5 1 0 0,4-1-10 0,0 1 0 16,9-1 0-16,-5 0 8 0,9 1-8 0,4-1 0 15,0 1 0-15,-4-1 0 0,-1 4 0 0,1-3 0 16,-4-1 0-16,-5 4 0 0,0-3 0 0,-4 3 18 16,-4-4-3-16,0 4-1 0,0-3 2 0,-5 3 1 15,1 0 0-15,-5-3 0 0,-4 3 12 0,0 0 3 16,-1-4 0-16,-3 5 0 0,0-5 8 0,-5 4 3 0,0-3 0 0,-3 3 0 16,-6 0-8-16,1 4-2 0,0-4 0 0,-4 4 0 15,-9 0-17-15,0 0-3 0,0 0-1 0,0 0 0 16,0 0-12-16,0 0-12 0,0 0 3 0,-5-4 0 15,-8 1-115-15,1 3-24 0,-14 3-4 0,0 1-717 16</inkml:trace>
  <inkml:trace contextRef="#ctx0" brushRef="#br0" timeOffset="55778.77">21598 6205 1324 0,'0'0'118'0,"-4"-7"-94"0,4 7-24 0,0-8 0 16,-9 4 112-16,9 4 17 0,0 0 4 0,0 0 1 0,-8 0-103 0,-5 4-21 15,4 4-10-15,-4 3 10 0,-4 4-10 0,0-3 0 0,-4 7-10 0,0-4 10 16,-1 4-8-16,-3 0 8 0,-5 4 0 0,4-1-9 15,0-3 9-15,-4 4 0 0,5-4 0 0,-5 0-8 16,4 0 8-16,-4 0 14 0,5-4-3 0,-1 0-1 16,0 1-10-16,-4-1 0 0,9-4 0 0,4 1 0 15,0-1 0-15,4-7 0 0,0 0 0 0,5 3 0 16,-1-7 0-16,1 0 0 0,-1 0 0 0,9 0 0 0,0 0 0 0,0 0 0 16,0 0 0-16,0-7 0 0,0-1-28 0,4-3 3 15,5-1 0-15,4 1 0 0,0-1 5 0,8 1 2 16,5-4 0-16,-1 7 0 0,1-3 18 0,0 0 0 15,3 3 0-15,-3 0 0 0,-5 1 0 0,1-1 11 16,-5 4 0-16,0 1 0 0,0 3 13 0,-4 0 4 16,-5 3 0-16,-8-3 0 15,0 0-28-15,0 0 0 0,5 8 8 0,-5 3-8 16,-5-3 11-16,1 3 0 0,-4-3 0 0,-1 3 0 16,-8-3 0-16,4-1 0 0,-8 1 0 0,4 3 0 0,-5 1-11 0,5-5 12 15,-4 1-12-15,4 0 12 0,4-1-12 0,0 1 0 16,0 3 9-16,5-3-9 15,8 3 0-15,0 4 0 0,0-3 0 0,4 7 0 0,5 4 0 0,8 3 0 16,4 5 0-16,5 3 0 0,4-4 0 0,4 8 8 0,13 0 0 0,-4 0 0 16,4 4 12-16,0 0 4 0,8-4 0 0,1 3-611 15,-5 5-121-15</inkml:trace>
</inkml:ink>
</file>

<file path=ppt/ink/ink56.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26T03:37:31.019"/>
    </inkml:context>
    <inkml:brush xml:id="br0">
      <inkml:brushProperty name="width" value="0.05292" units="cm"/>
      <inkml:brushProperty name="height" value="0.05292" units="cm"/>
      <inkml:brushProperty name="color" value="#FF0000"/>
    </inkml:brush>
  </inkml:definitions>
  <inkml:trace contextRef="#ctx0" brushRef="#br0">8881 6086 6447 0,'0'0'576'0,"0"0"-576"0,0 0 0 0,0 0 0 0,0 0 1376 0,0 0 160 0,0 0 48 0,-1-3 0 15,1-4 0-15,0 3 0 0,-1-2 0 0,1 1 0 0,1 1-336 16,-1-2-64-16,0 1-16 0,0-1 0 16,2 1-16-16,-1 1 0 0,-1 0 0 0,0-1 0 15,0-1 240-15,2-1 32 0,-1 1 16 0,0 0 0 16,-1 1-96-16,1 0 0 0,0-1-16 0,0 0 0 16,0 0-256-16,0 1-48 0,0 0-16 0,0 1 0 15,-1 4-64-15,0 0-16 0,0 0 0 0,0 0 0 0,0 0-64 16,3 6-16-16,0 3 0 0,1 2 0 0,-1 4-144 0,0 1-48 15,0 1 0-15,0 5 0 0,1 3-128 0,1 1-16 16,-1-2-16-16,2 2 0 0,2-1-144 16,-1 1-32-16,0-3 0 0,0 1 0 0,1 0-144 0,0-3-48 15,0 1 0-15,2 0 0 0,-1 0-128 0,0-3 0 16,-1-3 0-16,0-1 0 0,-2-1 0 16,-1-3 0-16,-2 0 0 0,-2 1 0 15,0-6 0-15,-1-1 0 16,0 1-2992-16,-2-2-672 0,-1-2-144 0,-2 0-15456 0</inkml:trace>
  <inkml:trace contextRef="#ctx0" brushRef="#br0" timeOffset="347.29">8852 6465 8287 0,'0'0'368'0,"0"0"80"0,0 0-448 0,0 0 0 0,0 0 0 0,0 0 0 16,0 0 5424-16,0 0 992 0,0 0 208 0,0 0 32 0,4 5-5312 0,0 4-1088 16,1 0-256-1,0 0 1520-15,-1 0 240 0,2 0 48 0,0 2 16 0,0 1-1008 0,0-1-208 16,1-2-32-16,0 1-16 0,0 0 48 0,1 0 16 16,-1-1 0-16,1-4 0 0,0-2 32 0,0-2 16 15,-1-1 0-15,1-1 0 0,0-1-32 16,0-1 0-16,0-3 0 0,1-2 0 0,1 0-512 0,-3-2-128 0,0-1 0 15,0-1 976-15,0-2 176 16,-1 1 16-16,1-1 16 0,0-1-768 0,0 0-160 0,-1 1-16 0,2-4-16 16,-2 3-224-16,1 5 0 15,-2 2 0-15,-1-1 128 0,-1 2-128 0,-1 2 176 0,-2 5-176 16,0 0 0-16,0 0-176 16,0 0 0-16,0 0 0 0,-6 0 176 0</inkml:trace>
  <inkml:trace contextRef="#ctx0" brushRef="#br0" timeOffset="1216.02">7750 4694 9215 0,'0'0'816'0,"0"0"-656"0,0 0-160 0,0 0 0 0,0 0 3664 0,0 0 704 15,0 0 144-15,0 0 32 0,2 6-2304 0,0 2-464 16,1 0-96-16,1 3-16 0,0 1-480 0,1 2-96 0,-1 1-32 15,2 3 0-15,2-3-256 0,-1 2-48 0,0 1-16 0,0 1 0 16,-1 4-128-16,1-5-32 0,0 1 0 0,0-4 0 16,-2-2-240-16,0 1-48 15,-1-1-16-15,1-1 0 0,-2 1-272 0,1-3 160 0,-1-3-160 0,0 0 128 32,0 1-1152-32,1 0-256 0,-2-4-32 0,-2-4-10128 0,0 0-2016 0</inkml:trace>
  <inkml:trace contextRef="#ctx0" brushRef="#br0" timeOffset="1574.32">7732 4678 9215 0,'0'0'816'0,"0"0"-656"0,-1-14-160 0,1 6 0 16,0 8 0-16,0 0 0 0,2-7 5440 0,2 2 1040 0,2 0 224 0,1 2 32 15,1 1-4864 1,1 0-976-16,1 0-192 0,4 0-32 0,0-1-384 0,0 1-80 16,1 0-16-16,1 2 0 15,0 5 208-15,8 4 48 0,-2 3 352 0,-4 1-176 0,-1 0-48 0,0 1 0 0,-3 0 0 16,-2 2-80-16,-3 3-32 0,0-2 0 0,-3 2 0 16,-2 2-16-16,-2-1-16 15,-3 0 0-15,-2-1 0 0,-1 4 16 0,-2-1 0 16,-2 0 0-16,0-3 0 0,0-2-128 0,-3-2-32 0,-1-2 0 0,-1 1 0 15,2-3-160-15,-1 0-128 16,0 0 192-16,2-1-192 0,0-3 128 0,-1 0-128 16,3-4 0-16,2-3 0 15,3 0 0-15,3 0 0 16,0 0-2560-16,0-5-640 0,2-3-112 0,0 1-14048 0</inkml:trace>
  <inkml:trace contextRef="#ctx0" brushRef="#br0" timeOffset="1957.65">8143 4842 12895 0,'0'0'576'0,"0"0"112"0,0 0-560 0,0 0-128 0,-6-2 0 0,0 3 0 16,-1 3 0-16,1-2 0 0,-1 3 0 0,0 1 5616 0,1 1 1088 16,-1 2 208-16,0 1 64 0,1-1-5232 0,2 3-1040 15,0-2-192-15,0 2-64 16,0-1-208-16,1-2-48 0,1-2-16 0,2 0 0 0,-1 2-176 0,2-2 0 15,1-1 0-15,1-1 0 0,-3-5 0 16,5 4 0-16,2-4 0 0,-1 0 0 16,2-3 0-16,0-1 0 0,0-3 0 0,-1 0 0 15,0-3 0-15,-1 1 0 0,1 0-128 0,-1 0 128 16,-1 0 0-16,0-1 0 0,0 1 0 0,-1 1-176 16,-1 2 176-16,-3 6-128 0,0 0 128 0,0 0 0 15,0 0 0-15,0 0 0 0,0 0 0 0,4 5 192 16,-1 1-32-16,0 3-16 0,-1 3 192 0,0-1 48 15,1 0 304-15,1-2-304 0,0-1-48 16,1-1-16-16,1-3 0 0,0-3-320 0,0 0 128 16,0-1-128-16,1 0 0 0,0-1 0 0,0 0 0 15,-1-3 0-15,1-1 0 16,0-4-320-16,-2-1-64 0,0-1-32 0,0-1 0 16,1-1-2336-16,-1-2-448 0</inkml:trace>
  <inkml:trace contextRef="#ctx0" brushRef="#br0" timeOffset="2177.48">8333 4613 6447 0,'1'-14'576'0,"-1"14"-576"0,0 0 0 0,0 0 0 15,0 0 5888-15,-1 6 1088 0,-1 1 192 0,2 2 64 16,1 2-4160-16,1 7-816 0,3 4-160 0,0 2-48 16,0-2-1632-16,2 0-416 0,-1-2 1200 0,0 0 144 15,0-3 48-15,0 0 0 0,-1 1-1008 0,-1-4-208 16,1-1-48-16,0-3 0 15,0 0-128-15,-1-2 0 0,-1 0-192 0,2-6 192 0,-5-2 0 16,0 0 0-16,0 0 0 16,0 0-4784-16,0 0-832 0,-9-8-160 0,-1 3-8384 0</inkml:trace>
  <inkml:trace contextRef="#ctx0" brushRef="#br0" timeOffset="2635.53">8352 4838 11967 0,'-10'-6'528'0,"10"6"112"16,-6-2-512-16,0 0-128 0,0-1 0 0,2 2 0 0,4 1 5216 0,0 0 1008 15,0 0 208-15,0 0 32 0,0 0-3840 0,0 0-768 16,8 0 1184-16,0 1-1904 0,0-1-384 15,2 0-80-15,1 0-16 0,2-1-320 0,-1 0-64 16,3 1-16-16,1-3 0 0,-1 1-128 0,1-2-128 0,1 0 144 16,0-1-144-16,1 0 0 0,-1 1 128 15,0-1-128-15,3 0 0 0,-3-2 0 0,-1 2 0 0,-2-1 0 32,-2 2-624-32,-1 1-160 0,-2 0-48 0,-1 0 0 15,-3 1-384-15,0-1-96 0,-5 3-16 0,0 0 0 16,0 0 192-16,0 0 48 0,0 0 0 0,0 0 0 0,-5-1 784 0,0 2 176 0,-4 1 128 15,-1 0-192-15,1 2 192 0,1 1 0 16,2 1 0-16,0 0 480 0,0 1 128 0,-1 2 32 0,1-2 0 0,1 3-512 16,1 0-128-16,1 0 0 0,1-3 368 0,2 0 48 15,1 1 16-15,1-3 0 0,-2-5-432 0,0 0 128 16,0 0-128-16,7 1 0 0,-1-2 0 0,2-2 0 16,0-2 0-16,0-1 0 0,0 0 0 0,0-3 0 15,0-2 0-15,0-1 0 0,1 0 0 0,-2-2 0 16,-1 1 0-16,0 2 128 0,-1 2-128 15,1 3 0-15,-2 2 0 0,-4 4 0 16,0 0 0-16,4 5 0 0,-1 4 0 0,0 3 2096 16,0 3 336-16,-1 2 64 0,3-1 0 0,0 1-1344 0,1-2-256 15,2 1-64-15,1-1-16 0,1-2-400 0,1-4-80 16,2 1-16-16,1-2 0 0,0-1-192 0,1-3-128 16,1-3 160-16,1-6-160 0,2-3 0 0,-4-4 0 15,-1 0 0-15,-3 1 0 0,-2-3-160 16,0-1 0-16,-4-1 0 0,-1 0 160 15</inkml:trace>
  <inkml:trace contextRef="#ctx0" brushRef="#br0" timeOffset="3488.95">7740 5462 20271 0,'0'0'896'0,"0"0"192"0,0 0-880 0,0 7-208 0,1-2 0 0,0 3 0 0,2 3 2800 0,1 1 512 16,1 4 96-16,1 1 32 15,1 1-2304-15,0 2-464 0,1-1-96 0,1 0 0 0,1-1-320 0,1-2-64 16,-3-2-16-16,1 0 0 0,0-1-176 16,0-1 128-16,0-2-128 0,-2-2 128 15,2-2-128-15,1-4 128 0,0 1 0 16,-2-2 192-16,-1-5 48 0,0-3 0 0,-1-2 0 15,-1 1-368-15,-1-3 0 16,-1 0 640-16,-1 1 48 0,0-2 16 0,0 1 0 16,-1-1-288-16,0 2-48 0,0-2-16 0,0 4 0 0,-2 1 0 0,0 1 0 15,1 6 0-15,0 0 0 0,0 0 32 0,0 0 16 16,0 0 0-16,0 0 0 0,1 7 64 16,0 2 16-16,1 0 0 0,0 1 0 0,2 0-256 15,1 0-48-15,1-1-16 0,1 0 0 0,1-2-160 0,1-2 192 16,-1 0-192-16,1-1 192 0,1-1-64 0,1-2 0 0,-1-2 0 0,-1-1 0 15,0-1 112-15,0-1 16 0,-1-1 0 0,0-3 0 16,-3-3 96-16,1-1 32 0,0-1 0 16,-1-2 0-16,0-2-160 0,-1 1-32 0,0-4 0 15,0 2 0-15,0-2-192 0,-1 0 128 16,0 1-128-16,0 1 0 0,-1 1 0 0,-1 2 128 0,-1 0-128 0,0 3 0 31,0 2-320-31,0 0-96 0,-1 2-32 0,0 3 0 0,1 5-2480 0,0 0-496 0,0 0-96 0</inkml:trace>
  <inkml:trace contextRef="#ctx0" brushRef="#br0" timeOffset="3908.71">8166 5643 19343 0,'0'0'848'0,"0"0"192"0,0 0-832 0,0 0-208 0,0 5 0 0,0-5 0 0,4 3 3424 0,1-1 640 15,2-2 3504-15,0-1-5264 0,1-2-1040 16,1-1-224-16,0-1-32 0,2 0-544 0,0 0-96 16,1-3-32-16,-1 0 0 0,0 0-176 15,1-2-32-15,-2 1-128 0,-1 1 192 0,0-2-192 0,2-2 0 16,-2 1 0-16,-3-1 144 16,-1 2-144-16,-2-1 128 0,-2 3-128 0,0 4 128 15,-1 4-128-15,-4-4 128 0,0-1-128 16,-1-2 160-16,-5 2-160 0,-1 3 256 0,2 3-96 0,1 1-32 15,-1 1 0-15,-1 2 0 0,0 1 320 16,0 0 64-16,1 3 16 0,0 1 0 16,1 1-16-16,-1 2-16 0,1 2 400 0,4-1-448 0,1 0-64 15,0-2-32-15,2 2 0 0,2 0-192 0,4 0-32 16,1 0 64-16,1-3-192 0,1-1 0 0,1-3 0 16,1 0 0-16,0-1 0 0,2-2 0 15,0-3 0-15,1-1 0 0,-1-3 0 0,5-4 0 0,-2 0 0 16,-3 0-160-16,0 1-32 15,1-4 0-15,-3 0 0 16,-1-1-1216-16,-1 1-240 0,-1-1-48 0,0 0-16 16,2-1-1312-16,-3 2-272 0</inkml:trace>
  <inkml:trace contextRef="#ctx0" brushRef="#br0" timeOffset="4086.5">8485 5514 19343 0,'0'0'848'0,"0"0"192"16,-1 8-832-16,-1 1-208 0,0-1 0 0,1-1 0 0,0 1 4192 0,0 0 800 0,0-1 144 0,1 0 48 0,0-7-3344 0,1 6-672 16,0-1-128-16,-1-5-16 15,4 4-704-15,-4-4-128 0,0 0-16 0,4 3-16 0,-4-3-288 0,0 0-64 16,0 0-16-16,4-2 0 16,1-2-2464-16,0-3-480 0</inkml:trace>
  <inkml:trace contextRef="#ctx0" brushRef="#br0" timeOffset="4235.66">8504 5314 21183 0,'0'0'1888'0,"0"0"-1504"16,-5 0-384-16,1-1 0 0,0-3 2736 0,4 4 464 16,0 0 112-16,0 0 16 0,0 0-2304 0,0 0-448 0,0 0 288 31,0 0-1920-31,0 0-384 0</inkml:trace>
  <inkml:trace contextRef="#ctx0" brushRef="#br0" timeOffset="4557.65">8664 5355 26367 0,'0'0'576'0,"0"0"128"0,0 0 32 0,0 0 0 0,0 0-592 0,1-5-144 0,1-2 0 0,-2 7 0 16,0 0 448-16,0 0 64 0,0 0 16 0,0 0 0 0,0 0-320 0,0 0-64 16,0 0-16-16,1-5 0 15,-1 0-128-15,0 5 0 0,0 0 0 0,0 0 0 0,0-6 0 16,0 2 0-16,0 4-160 0,0 0 160 0,0 0 0 16,0 0 0-16,0 0 0 0,0 0 0 15,-5 1 352-15,0 0 64 0,0 1 16 0,2 0 0 16,-1 2-80-16,1 2-16 0,0 1 0 0,0-2 0 0,3-5-336 0,0 0 0 15,0 0 0-15,0 0-192 16,0 0-448-16,0 0-112 0,0 0-16 0,0 0 0 16,0 0-256-16,0 0-64 0,6 2-896 0,0-2 960 15,-6 0 192-15,0 0 32 0,0 0 16 0</inkml:trace>
  <inkml:trace contextRef="#ctx0" brushRef="#br0" timeOffset="5096.72">8703 5313 26255 0,'0'0'576'0,"1"-6"112"0,-1 6 16 0,0 0 64 0,1-6-624 0,-1 6-144 0,0 0 0 0,0 0 0 15,0 0 784-15,0 0 128 0,0 0 32 0,0 0 0 16,-4 5-336-16,0 2-64 0,1 3-16 0,-1-1 0 15,-1 0-128-15,0 0-16 0,1 1-16 0,0 0 0 16,-1 2 80-16,1-1 32 0,0 2 0 0,1-2 0 16,1-1-16-16,1 0 0 0,1-3 0 0,1-1 0 0,-1-6-240 15,0 0-48-15,0 0-16 0,0 0 0 0,5-4-160 0,2-5 0 16,1-1 0 0,-1 0 0-16,-2 3 0 0,-1-3 0 15,0 0 0-15,-2-1 0 0,0 0 0 0,0 2 0 16,-1 0 0-16,0 2 0 0,-2-1 0 0,1 2 0 15,0 6 0-15,0 0 0 0,0 0 928 0,0 0 96 16,0 0 32-16,0 0 0 16,2 5-640-16,1 7-128 0,1 1-32 0,1 0 0 15,1 1-256-15,-1 2 0 0,1 1 192 0,0 2-32 0,-1-1 0 0,2 3 0 16,-1 1 32-16,1-1 0 16,1 1 0-16,-1 0 0 0,-2 1 144 0,0-3 48 15,-1 1 0-15,0-1 0 0,0 1 0 0,-2-1 0 16,0 0 0-16,0-2 0 0,-2 0 48 0,0-2 16 15,-2-2 0-15,0-1 0 0,-1-1 0 0,-1-2 0 0,-1-1 0 0,0-1 0 16,0-4-240-16,-5-3-32 0,-1-1 112 16,3 0-288-16,-1 0 0 0,1 0 128 15,-2-1-128-15,-1-2-192 0,2 0-80 0,0-3-32 0,2 0 0 32,-3-2-1152-32,2-4-224 0,2-1-1456 15,3 0-32-15,1 0-16 0,2-3 0 0</inkml:trace>
  <inkml:trace contextRef="#ctx0" brushRef="#br0" timeOffset="5506.92">8820 5275 30063 0,'0'0'1328'0,"0"0"272"0,0 0-1280 0,0 0-320 0,0 0 0 0,0 0 0 16,5 2 0-16,-1 1 0 0,1 3 2640 0,0 3 464 15,1-2 96-15,0 2 0 0,-1 1-2176 0,1 0-448 16,0 2-96-16,-1 1-16 0,1 1-128 0,-1 0-16 15,0 0-16-15,0 0 0 0,-1 0 80 0,0 2 32 0,-1-4 0 16,0 1 0-16,0 1 0 0,0-2 0 0,-1-3 0 16,1-1 0-16,0-3-416 0,-3-5 0 0,0 0 0 15,5-3 368-15,-1-3-16 0,-1-1 0 16,1-10 0-16,0-1-352 0,0 3 0 0,0 0 0 16,1-1 256-16,-1 1-32 0,2-2 0 15,0 0 0-15,0 0-224 0,0 1 0 0,0 3 0 0,-1 0 0 16,0 3 0-16,-1 3 0 0,1 2 0 15,-5 5 0-15,0 0 272 0,0 0-32 0,8-1-16 0,2 6 0 16,-1 3-224-16,-2 2 0 0,-1 3 0 16,1-2 400-16,0 2 48 0,1 0 0 15,-1-1 0-15,-1 2-320 0,0 1-128 0,-1 0 128 0,1 1-128 0,0 0 0 0,-1-3 0 16,0 0 0-16,0-4 0 31,0 0-256-31,0-4-128 0,-1-4-16 0,2-2-16 16,-1-2-1760-16,-1-2-336 0,0-2-80 0,0-4-16 15,1-4-592-15,0-1-128 0,0-2-32 0</inkml:trace>
  <inkml:trace contextRef="#ctx0" brushRef="#br0" timeOffset="5672.22">9238 5129 37551 0,'0'0'832'0,"0"0"160"0,0 0 32 0,0 0 32 0,0 0-848 0,0 0-208 0,0 0 0 0,3 8 0 16,1 2 1584-16,-1 1 272 0,0 2 48 0,1 1 16 15,2 1-944-15,-1 2-176 0,1 2-32 0,1 0-16 0,0 1-608 16,-1-3-144-16,0 1 0 0,0-1 0 15,0-1 192-15,-2 1-192 0,-1-4 192 0,0 0-192 16,-1-1 0-16,-1-2 0 16,-2-2-3136-16,0 0-672 0,-1-2-128 0,-1-1-13216 0</inkml:trace>
  <inkml:trace contextRef="#ctx0" brushRef="#br0" timeOffset="5788.18">9187 5377 10127 0,'0'0'896'0,"0"0"-704"15,0 0-192-15,7 0 0 0,1-2 0 0,0-1 0 0,1-1 0 16,1-2 7248-16,3-1 1424 15,1 0 288-15,0-1 48 0,1-2-6288 0,2 1-1248 16,0-1-256-16,0 0-64 0,-1 0-768 0,-1 0-176 16,0 0-16-16,1-3-16 0</inkml:trace>
  <inkml:trace contextRef="#ctx0" brushRef="#br0" timeOffset="7593.68">14444 1653 11055 0,'0'0'480'0,"0"0"112"0,-2 5-464 0,2-5-128 0,0 0 0 0,0 0 0 16,-3 6 6000-16,1-1 1168 0,2-5 256 0,0 5 32 0,0-5-4384 16,3 5-896-16,0 0-160 0,2 0-32 0,1 0-656 15,1-1-128-15,2-1-32 0,2-1 0 0,2 1-400 0,0-2-64 16,2 3-32-16,0-2 0 0,0 0-320 0,3 0-64 15,2 1-16-15,-1 0 0 0,2-1-272 0,-1 1 0 16,1-3 128-16,-2 0-128 0,0 0 0 0,1 1 0 16,-1 1 0-16,-3 2 0 0,-4-1 0 15,0-2-192-15,-2 0 48 16,-2 0-1120-16,-1 0-208 0,-3 0-64 0,-4-1 0 16,6-4-2176-16,-3 0-432 0</inkml:trace>
  <inkml:trace contextRef="#ctx0" brushRef="#br0" timeOffset="7928.96">14913 1568 20271 0,'-12'8'1792'0,"7"-6"-1424"15,-2-3-368-15,0 1 0 0,0 0 4560 0,1 1 848 16,6-1 160-16,0 0 48 0,-5 2-3568 0,5-2-720 0,0 0-144 15,0 0-32-15,0 0-624 0,0 0-128 0,5 3-16 0,3 2-16 16,1 0-368-16,2 0 0 0,2 0 0 0,2 2 0 16,1 2 0-16,0-1 0 0,0 1 0 0,0 2 0 15,2 0 0-15,1 4 0 0,-3-1 0 16,-2 0 0-16,-2 0 0 0,-3 0 128 0,-3 0-128 16,-1-3 640-16,-3 0 48 0,-2 0 16 0,-3 1 0 15,-3-1 144-15,-5 1 48 0,-5 0 0 16,0-1 0-16,4-2-720 0,0-2-176 15,1 0 576-15,1-5 64 0,2-1 32 0,-1 0 0 16,1 0-672-16,1 0 0 0,0 0 0 0,1-1 0 16,3 0-960-1,3 0-208-15,-5 0-48 0,5 0-16 0,0 0-2608 0</inkml:trace>
  <inkml:trace contextRef="#ctx0" brushRef="#br0" timeOffset="9057.08">11758 1134 19343 0,'0'0'1728'0,"0"0"-1392"0,0 0-336 0,0 0 0 0,0 0 3200 0,0 0 560 16,0 0 112-16,-3-4 32 0,2-3-2032 0,0-2-400 16,1-3-64-16,1 2-32 0,1-2-672 0,0 0-128 15,0-2-16-15,0 0-16 0,1-2-336 0,0 0-64 16,-1-2-16-16,1 0 0 0,-1-2-128 0,0 1 0 0,1 2 0 0,0 1 0 15,1 1 0-15,-2 4 0 0,-1 2 128 0,1 4-128 0,0 1 0 0,-2 4 0 16,0 0 0-16,0 0 0 0,1 8 0 0,0 4 0 16,0-1 144-16,0 5-144 15,0 3 0-15,1 0 0 0,0 3 0 0,1-4 128 16,1 2 80-16,0-2 32 0,1 0 0 0,0-1 0 0,1-2 192 0,1-1 32 31,0-3 16-31,1-1 0 0,1 0-112 0,0-3-32 0,-1-3 0 0,1-2 0 16,0-2-208-16,1-2-128 0,0-4 128 0,1-3-128 15,0-3 128-15,0-1-128 0,0-2 128 0,1-1-128 0,-2-3 0 16,-1 0 144-16,-3 1-144 0,1-1 0 16,-2 1 128-16,-1-1-128 0,-1 1 0 0,0 2 0 0,-2-2 144 0,0 5-144 15,0 1 0-15,-1 2 144 0,0 3-144 16,1 2 0-16,-1 5 0 0,0 0 0 16,0 0 160-16,0 0-160 0,-1 6 192 0,0 4-192 15,1 2 256-15,1 0-64 0,1 2-16 0,0 2 0 16,0-2-176-16,1 1 0 0,2-1 144 0,-1-1-144 15,1 1 0-15,2-1 0 0,0-2 0 0,1-2 0 16,1 0 0-16,-1-1 0 0,1-2 0 0,1-2-128 16,-1-2-1056-16,0-1-208 0,-2-1-32 0,2-2-16 15,0-3-1472-15,-2-1-288 0</inkml:trace>
  <inkml:trace contextRef="#ctx0" brushRef="#br0" timeOffset="9375">12241 963 5519 0,'0'0'240'0,"-2"9"64"0,-2 2-304 0,0 1 0 0,1-4 0 0,-1-1 0 16,0 0 6016-16,0-1 1136 16,0 1 224-16,-1 1 48 0,2 2-4864 0,0 1-960 0,1-1-208 0,1 3-48 15,3-3-496-15,0 1-96 0,1 1-32 16,1-1 0-16,1 0-448 0,1-4-80 0,1 3-32 0,1-2 0 16,1-1-160-16,1-2 0 0,1-2 0 0,0-1 0 15,-1-4 0-15,1-1 0 16,-1-2 0-16,0-3 0 0,0-1 0 0,-1-1 128 0,-1-1-128 0,-2 0 0 15,1 0 0-15,-1-1 128 0,0 0-128 0,-1-1 0 16,-2 0 0-16,-2 1 128 0,-1-3-128 0,-2-2 0 0,-1 5 0 16,-1 0 0-16,-1 0 128 0,-1 2-128 0,-1 2 272 15,1 0 32-15,-1 2 0 0,-1 1 0 0,-1 1 80 0,1 1 32 16,-1 1 0-16,2 1 0 16,-1 4-240-16,1-2-48 0,0 3-128 0,1-2 192 0,1 1-192 0,1 0 0 15,4-3 0-15,0 0 0 16,0 0-1824-16,0 0-256 0,0 0-48 0,0 0-15104 0</inkml:trace>
  <inkml:trace contextRef="#ctx0" brushRef="#br0" timeOffset="9813.84">12532 741 18431 0,'0'0'1632'0,"0"0"-1312"16,1 5-320-16,-1-5 0 0,0 0 4096 0,0 6 736 15,-1 3 160-15,2 2 16 0,-1 1-2720 0,1 0-560 0,0 2-96 16,0 2-32-16,0 1-752 0,0 1-144 0,1-1-48 0,0 2 0 16,0 2-336-16,1-3-80 0,0 0-16 0,1 0 0 15,-1 0-224-15,-1-1 176 0,1-1-176 0,1-1 160 16,-1-3-160-16,1-3 0 16,-1-1 0-16,0-2 128 0,0-1-128 0,-3-5 0 0,0 0 0 0,0 0 0 15,0 0-176-15,0 0 48 0,0 0 0 0,2-5 0 31,-1 0-480-31,-1 1-96 0,-1-3 0 0,-2 2-16 16,-1-3-368-16,-1 1-80 0,0 2-16 0,-1-2 0 0,-3 1 384 0,-1 2 80 0,0 1 16 0,2 1 0 16,-2 4 704-16,1 3 0 0,0 2 0 0,-1 2 0 0,3-1 0 15,3-1 0-15,0 0 0 0,2 2 1216 16,1 0 192-16,2 0 48 0,4-2 0 0,1 0-1168 16,3-2-288-16,1-1 0 15,1 0 336-15,1-3 16 0,0 0 0 0,2-2 0 0,2 0-352 0,-1-3 0 16,3 1 0-16,4-2 0 0,0 0 0 15,-4 0 0-15,-1 0 0 16,-2 2-592-16,-2 1-96 0,-1 1-16 0,-1 0 0 16,-1-1 128-16,-2 0 0 0,-1 1 16 0,-2 0 0 15,-5 1-1008-15,0 0-208 0,0 0-32 0,0 0-8352 16,0 0-1664-16</inkml:trace>
  <inkml:trace contextRef="#ctx0" brushRef="#br0" timeOffset="10176.5">12814 1066 13823 0,'0'0'1216'0,"0"0"-960"0,2 5-256 0,-2-5 0 15,0 0 2944-15,0 0 528 16,0 0 112-16,0 0 32 0,0 0-1920 0,5 4-384 16,0 1-80-16,0-2-16 0,0-2-384 0,2-1-64 0,-1-1-32 15,1 0 0-15,0-3-336 0,1 2-64 0,-1 0-16 0,2-2 0 16,0-2-176-16,0-2-144 16,-1 3 192-16,-1-2-192 0,-2-2 160 0,1 1-160 0,-1 4 128 15,0-5-128-15,-1 0 0 0,-1-1 0 0,-1 0 0 16,-1 0 192-16,-2 2-32 0,-1-2-16 0,-1-1 0 0,-2 1 288 15,-2 3 48-15,-1 3 16 0,-4 1 0 16,-1 0-496-16,2 2 0 0,0 2 0 16,2 1 1344-16,-1 2 160 0,1 4 32 0,1 2 16 0,0 3-752 15,2 0-160-15,0 2-16 0,1 1-16 16,1-3-192-16,1 3-32 0,3-1-16 0,1 0 0 16,1 2-192-16,1-1-48 0,2-3 0 0,2 1 0 15,1-4-128-15,2 0 0 0,2-2 0 0,2 0 0 0,-1-1 0 16,2-3 0-16,0-1 0 0,-1-3 0 15,1 0 0-15,-1-3-224 0,0-1 48 0,1-2 16 16,-1-2-656-16,-1-1-128 0,-1-3-16 16,0-1-16-16,-2 1-1744 0,-1 0-352 15,0-1-64-15</inkml:trace>
  <inkml:trace contextRef="#ctx0" brushRef="#br0" timeOffset="10374.67">13144 778 28559 0,'0'0'1264'0,"0"0"272"0,0 0-1232 0,0 0-304 15,0 0 0-15,0 0 0 0,0 0 2192 0,2 8 384 0,1 2 80 0,-2 5 16 16,0 0-720-16,0 2-144 16,-1 3-16-16,1 0-16 0,0 2-624 0,1 0-112 0,-1 1-16 0,0-1-16 15,1 1-416-15,1-2-80 16,0 3 0-16,2-3-16 0,1-3-240 0,0 0-64 16,-1-1 0-16,2-1 0 0,1-3-192 0,0-1 0 15,-1-2 0-15,0-3 0 16,-1-2-880-16,0-2-160 0,-1-3-48 0,0-1-13248 0,-1-4-2672 0</inkml:trace>
  <inkml:trace contextRef="#ctx0" brushRef="#br0" timeOffset="11307.87">11756 1540 18431 0,'0'0'1632'0,"0"0"-1312"0,0-6-320 0,-1-1 0 0,-1-3 2560 0,1 3 432 16,0 1 80-16,1 6 32 0,0 0-1248 0,0 0-256 15,0 0-64-15,0 0 0 0,-2 7-256 0,0 1-48 0,1 2-16 0,-1 3 0 16,1 4-368-16,0 2-80 0,0 0 0 0,1 3-16 15,0-2-304-15,1 3-64 0,0-1-16 16,1 1 0-16,0-2-128 0,1-3-32 0,1-3 0 0,1 0 0 16,1 0-208-16,1-3 176 15,0-3-176-15,1-1 160 0,0-1-160 0,1-1 0 16,0-3 0-16,0-1 0 0,1-1 0 0,1-3 0 0,0-4 0 0,1-2 0 0,-2 0 0 16,-1-2 0-16,-1-1 0 0,-1 0 0 15,0 0 128-15,-3 0-128 0,0 0 0 0,-1 1 128 16,0 3-128-16,-2 2 0 0,-1 5 0 0,0 0 0 15,0 0 0-15,0 0 128 0,-1 6-128 0,0 3 0 16,1 4 128-16,0-3-128 0,0 1 0 0,1-2 128 16,1-2-128-16,2-2 192 0,2 0-192 0,3-3 192 15,1-2-192-15,-1-1 0 0,1 0 0 16,1-2 144-16,0-2 0 0,-2-1 0 0,1-2 0 16,0-3 128-16,0-1 32 0,-1-2 0 0,0 0 0 0,-1 0-32 0,0 0 0 15,0-2 0-15,1-3 0 16,-1-1-272-16,-1 1 0 0,-1 1 0 15,0-1 128-15,-1 2-128 0,-1 2 192 0,0-1-192 16,0 3 0-16,-2 2 0 0,0 2 0 0,-1 3 0 16,-1 6 0-16,0 0 0 0,0 0 0 31,0 0-2832-31,-1 7-528 0,0 2-96 0</inkml:trace>
  <inkml:trace contextRef="#ctx0" brushRef="#br0" timeOffset="11681.31">12190 1747 24879 0,'0'0'2208'0,"-1"7"-1760"0,0 0-448 0,1-7 0 0,0 0 0 0,0 0 0 15,0 0 0-15,7 4 3664 0,-1 1 656 16,1-3 128-16,1-1 32 0,0-2-3232 0,2-1-640 16,1-2-128-16,4-1-32 0,-1 1-448 0,-2-1 0 0,-1-1 0 15,-1-1 176-15,0 1-176 0,1-3 192 16,-2 2-192-16,-1 2 0 0,-3 0 0 0,1-1 0 0,-3-2 0 15,-2 0 0-15,-1 1 0 0,-1 2 0 16,-3-1 0-16,-1 0 0 0,0 1 0 0,-1 1 0 16,-1 0 0-16,-1 3 0 0,0 1 0 0,-1 2 0 15,0 2 128-15,-1 2-128 0,0 2 144 0,-2 4-144 16,2 3 0-16,2-1 0 0,1-1 0 16,1 0 592-16,1 0 32 0,2 0 0 0,3 0 0 0,2 2-368 0,2-2-80 15,2-1-16-15,2 0 0 16,1-2-160-16,1-1 0 0,2-3 0 0,0 1 0 15,0-3 0-15,0-1 0 0,2-1 0 0,2-1 0 0,-1-1-288 16,1-2 16-16,-1-2 0 0,-2 0 0 31,2-3-1392-31,-2 1-288 0,-2-3-48 0,0 0-16 0,1-1-832 0,-3 1-160 0</inkml:trace>
  <inkml:trace contextRef="#ctx0" brushRef="#br0" timeOffset="11824.63">12512 1712 26831 0,'0'0'1184'0,"0"0"256"0,-2 5-1152 0,0 4-288 15,0 1 0-15,0-2 0 0,0-3 1920 0,1 0 320 0,0 1 64 0,0 0 0 16,1 1-1168-16,0 0-240 16,1-1-64-16,-1-6 0 0,0 0-528 0,0 0-112 0,3 4-32 15,-3-4 0 1,0 0-1120-16,0 0-240 0,5-2-32 0,-5 2-16 0</inkml:trace>
  <inkml:trace contextRef="#ctx0" brushRef="#br0" timeOffset="11973.24">12554 1544 38415 0,'0'0'832'0,"-4"5"192"0,-1 1 16 0,1 0 48 0,-1-1-864 0,1 0-224 0,0 0 0 0,2 1 0 16,2-6 224-16,1 4 0 0,0 1 0 0,3 1 0 16,2 0-224-16,-1 0 0 0,0-1-17472 0</inkml:trace>
  <inkml:trace contextRef="#ctx0" brushRef="#br0" timeOffset="12396.5">12683 1678 19343 0,'-4'14'848'0,"2"-8"192"0,-2 0-832 0,0 3-208 0,0 2 0 0,0 0 0 0,1-2 3088 0,1 0 576 16,-1-2 112-16,1-1 32 0,1 0-2784 0,1 0-544 15,0 0-112-15,1-1-32 0,-1-5-336 0,2 5 0 16,-2-5 0-16,7-3 0 15,1-3-544-15,-1-1-128 0,-1 1-32 0,-1-1 0 32,-1-4-1040-32,0-1-224 0,-1-1-32 0,0 1-16 0,-1 2 1520 0,-1 0 304 15,1 0 192-15,-1 1-208 0,-1 2 208 16,0 2 0-16,0 5 0 0,0 0 1312 0,0 0 304 16,0 0 64-16,0 0 16 0,-1 5-448 0,2 3-96 15,1 2 0-15,0 2-16 0,0 0-480 0,1 1-80 0,1 3-32 0,1 0 0 16,1-1-272-16,-1 3-48 0,0 2-16 0,-1 1 0 15,1-1 224-15,0 3 32 0,0-2 16 0,-1 4 0 16,-1 1 32-16,0 1 16 0,0-1 0 0,0 0 0 16,-1 0-80-16,0-2-32 0,-2 0 0 0,0-1 0 15,-1-3 32-15,0-2 16 0,-1-4 0 0,0-1 0 16,-1-1-96-16,0-2-32 16,0 0 0-16,-1-2 0 0,0-5-80 0,0 0-32 0,-1-1 0 15,-1-2 0-15,-1-3-224 0,0-5 176 0,0-1-176 0,1-1 160 16,0 0-160-16,1-4-272 0,2 0 64 0,-1-3 16 31,1-5-1504-31,2 2-288 0,0-3-64 0,2-4-16048 0</inkml:trace>
  <inkml:trace contextRef="#ctx0" brushRef="#br0" timeOffset="12798.56">12879 1549 7359 0,'0'0'656'0,"0"0"-528"15,0 0-128-15,0 0 0 0,1 7 5952 0,0 4 1168 16,0 1 240-16,0 0 32 0,1 2-4800 0,0 1-960 16,0 1-192-16,1 3-32 0,-1 0-480 0,0 3-96 15,1-3 0-15,0 1-16 0,0-1-320 0,0-3-64 16,-1-1-16-16,1 0 0 0,-1 0-160 0,1-2-16 16,-1-3-16-16,2-5 0 0,-4-5-224 15,0 0 0-15,0 0 0 0,0 0 208 0,7-3 0 16,-2-1 0-16,1-3 0 0,-1-4-80 0,0-1-128 0,0-1 176 0,0-1-176 15,-2 0 144-15,2-1-144 0,0 0 0 0,1-2 144 16,1 0-144-16,-1 0 0 0,1 0 0 0,0 1 0 16,1-1 0-16,-1 4 0 0,0 2 0 0,0 2 0 15,-2 3 192-15,0 3-64 0,-5 3 0 0,5 3 0 16,-1 3 320-16,0 3 64 0,0 3 16 0,0 2 0 16,0 2-16-16,0 2 0 0,-1 0 0 0,0 1 0 15,0 0-208-15,0 0-48 0,1-1-16 0,-1 0 0 16,-1-5-240-16,1-1 176 0,-1 0-176 0,2 0 160 0,-2-1-160 0,1-2 0 15,0-2 0-15,0-1 0 0,-1-2-192 0,-2-4-80 16,0 0-16-16,4 0 0 16,0-2-1984-16,0-3-400 15,-1-2-80-15,1-3-16672 0</inkml:trace>
  <inkml:trace contextRef="#ctx0" brushRef="#br0" timeOffset="12982.47">13256 1499 10127 0,'0'0'448'0,"3"5"96"0,-1 1-544 15,-1 2 0-15,0 2 0 0,0 3 0 0,0 3 6384 0,1 2 1168 16,2 1 224-16,-2 2 48 0,2 0-5264 0,1 2-1040 16,0-1-224-16,1 0-32 0,0-2-736 0,1-1-144 0,-1-1-16 0,-1-2-16 15,1 1-192-15,0-3-32 0,-1 0-128 0,-1-2 192 16,0-1-384-16,-1-2-64 16,-2 0-32-16,0-1 0 15,-1-2-2432-15,0-6-480 0,0 0-112 0,0 0-16 0</inkml:trace>
  <inkml:trace contextRef="#ctx0" brushRef="#br0" timeOffset="13123.11">13232 1752 9215 0,'-4'-10'816'0,"4"10"-656"0,-3-6-160 0,3 6 0 0,0 0 5936 0,0 0 1152 16,0 0 224-16,0 0 48 15,3-7-4112-15,1 2-832 16,2 0-176-16,3 1-16 0,1 2-704 0,4 0-144 0,-1-2-32 0,3 0 0 16,0-2-768-16,3 0-144 0,-1-1-48 0,1 1 0 0,2-1-384 15,-1 1 128-15,0-2-128 0,-2 2 0 16,-1-1-1280-1,-2 1-352-15,-4-1-64 0</inkml:trace>
</inkml:ink>
</file>

<file path=ppt/ink/ink5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1:15:41.807"/>
    </inkml:context>
    <inkml:brush xml:id="br0">
      <inkml:brushProperty name="width" value="0.05292" units="cm"/>
      <inkml:brushProperty name="height" value="0.05292" units="cm"/>
      <inkml:brushProperty name="color" value="#FF0000"/>
    </inkml:brush>
  </inkml:definitions>
  <inkml:trace contextRef="#ctx0" brushRef="#br0">16128 2297 1324 0,'0'0'118'0,"0"-15"-94"0,0 15-24 0,0 0 0 0,0 0 160 0,0 0 27 16,4-11 5-16,-4 11 2 0,0 0-134 0,0 0-28 16,0 0-4-16,0 0-2 0,0 0-26 0,0 0 0 15,0 0-14-15,0 0 5 16,0 0-44-16,0 0-9 0,0 0-2 0,0 0 0 31,0 0 5-31,0 0 1 0,-4-12 0 0,4 12 0 0,0 0 37 0,-4-11 7 0,0 3 2 0,4 8 0 0,-9-7 12 0,9 7 0 0,0 0 0 0,0 0 0 31,-4-8 47-31,4 8 2 0,0 0 1 0,0 0 0 16,0 0-6-16,0 0-2 0,0 0 0 0,8-4-882 0</inkml:trace>
  <inkml:trace contextRef="#ctx0" brushRef="#br0" timeOffset="4172.22">17842 2088 1936 0,'-4'-15'43'0,"4"4"9"0,0 3 1 0,-5 8 1 0,5-11-43 0,0 7-11 0,0 0 0 0,0 4 0 46,0 0-91-46,13 0-20 0</inkml:trace>
  <inkml:trace contextRef="#ctx0" brushRef="#br0" timeOffset="7953.27">24111 1727 230 0,'0'0'20'0,"0"0"-20"0,0 0 0 0,0 0 0 16,0 0 201-16,0-3 36 16,0-5 7-16,4 0 2 0,0 1-174 0,-4 3-36 15,5-7-6-15,-1 3-2 0,0 0-4 0,0-3 0 16,1 11-1-16,3-8 0 0,-4-3-7 0,1 3-2 15,-5 8 0-15,0 0 0 0,0 0 16 0,0 0 3 16,0 0 1-16,0 0 0 0,-5-7 8 0,1 3 2 16,-4 4 0-16,-1 0 0 0,1 0-10 0,-1 4-2 15,0 3 0-15,1-7 0 0,-5 0-19 0,5 4-4 0,8-4-1 0,0 0 0 16,0 0-8-16,0 0 12 0,0 0-12 0,0 0 12 16,0 0-12-16,0 0-9 0,8-4 9 0,5 4-13 0,8-7 13 0,-4-1 0 15,9-3 12-15,-9 3-12 0,9 4 25 16,-9-7-1-16,-9 7-1 0,1 0 0 15,4 4 41-15,-13 0 8 0,0 0 1 0,0 0 1 0,-5 12-50 0,-7-1-11 16,-5 8-1-16,-9 8-976 16</inkml:trace>
  <inkml:trace contextRef="#ctx0" brushRef="#br0" timeOffset="12267.58">22119 2681 864 0,'0'0'76'0,"0"0"-60"0,0 0-16 0,5 0 0 16,3 0 162-16,1 0 30 0,-5 0 5 0,9-8 2 16,-5 8-162-16,5 0-37 0,4 0 0 0,-8 0 0 15,4 0 16-15,-1 0 2 0,1-4 1 0,0 4 0 16,4 0-19-16,-13-3 0 0,-4 3 0 0,0 0 0 0,13-4 12 16,-13 4-12-16,0 0 12 0,0 0-12 0,0-8 36 0,-4 4 1 15,-5 1 0-15,1-5 0 0,-13 0-9 0,-1 5-3 16,1-5 0-16,-5 4 0 0,-4 4 13 0,0-11 2 31,0 7 1-31,-4 0 0 0,4 4-12 0,-4 0-2 0,4-7-1 0,-4 3 0 16,4 4-14-16,0 0-2 0,-4 0-1 0,8 0 0 15,9 0-9-15,0 4 0 0,0 3 9 0,4-7-9 16,5 0 0-16,8 0-10 0,0 0 1 0,0 0 0 31,0 0-18-31,0 0-3 0,13 8-1 0,4 3 0 16,0-3-12-16,8-4-2 0,1-1-1 0,4-3 0 0,0 4 36 0,4-4 10 0,-4-4 0 0,4 4 0 0,0 0 0 0,-4-3 15 15,0-1-3-15,-4 0 0 0,-1 0 20 0,-3 4 4 16,-9 0 1-16,-1 0 0 0,-3 0 16 0,-9 0 3 16,0 0 1-16,0 0 0 0,-9 4 3 0,1 0 0 15,-9-4 0-15,-5 7 0 0,1-3-43 0,-5 4-8 16,-3-1-1-16,-6 5-1107 0</inkml:trace>
  <inkml:trace contextRef="#ctx0" brushRef="#br0" timeOffset="86571.19">15944 2540 691 0,'-4'-7'61'0,"4"-1"-49"0,-4 4-12 0,8-3 0 16,0-1 181-16,-4 0 34 0,5-3 6 0,-1 3 2 15,0 5-137-15,9-9-27 0,-4 5-6 0,-1-1-1 16,-4 0-17-16,9 5-4 0,-4-5-1 0,-1 4 0 15,1-3-8-15,-1 7-2 16,1-8 0-16,4 0 0 0,-5 5-6 0,1 3-2 16,4 0 0-16,0-8 0 0,-1 4 18 0,5 4 3 0,-4 0 1 15,4-4 0-15,0 4-34 0,1 0 0 0,3-3 0 0,0 3 0 16,5 0 16-16,0 0 0 0,3 0 0 0,1 0 0 16,-4 0-6-16,4 0-2 0,4 3 0 0,-4 1 0 15,4 0 1-15,0 4 0 0,1-1 0 0,-1-3 0 16,4 4 3-16,-4-1 1 0,1 5 0 0,3-12 0 0,1 3 1 0,-1 1 0 15,5 0 0-15,4 4 0 0,-5-8-2 0,10 3 0 16,-1-3 0-16,0 4 0 0,1 0 0 0,-1 4-1 16,-4-8 0-16,4 0 0 0,0 0 5 0,1 0 0 15,3 0 1-15,1 0 0 0,-1 0-9 0,-3 3-8 16,12-3 9-16,-4 4-9 0,-1 0 16 0,1 4-2 16,-4-8-1-16,4 0 0 15,-1 0-1-15,1 0-1 0,0 0 0 0,4 0 0 16,0 0 1-16,0 0 0 0,0 0 0 0,-4 0 0 15,0 0-12-15,0 0 0 0,-4 0 9 0,3-8-9 16,1 8 8-16,4 0-8 0,0-4 8 0,-4 4-8 16,9 0 8-16,-10 0-8 0,1 0 10 0,0 0-10 15,4 0 9-15,-4 0-9 0,0 0 8 0,0 0-8 0,-1 0 8 0,6 0-8 16,-1 0 8-16,-5 0-8 0,1 4 0 0,0 4 0 16,0-8 8-16,-4 3-8 0,-1-3 0 0,5 0 0 0,0 0 0 0,4 0 0 15,-4 0 10-15,-1-3-10 0,10 3 12 0,-5 0-12 16,0 0 12-16,0-8-12 0,-4 4 12 0,4-3-12 15,4-1 11-15,-3 4-11 0,-1-3 10 0,0-1-10 16,0 4 8-16,-4 0-8 0,0 1 0 0,-5 3 9 16,1 0-9-16,-1 0 0 0,1 0 0 0,-1-8 8 0,1 8-8 0,-5 8 0 15,5-8 0-15,-1 3 0 0,1 1 0 0,-5 0 0 16,0 4 0-16,1-5 0 0,-10 5 0 0,5 0 0 16,0-8 0-16,5 3 0 0,-1 1 0 0,0-4 8 15,0 0-8-15,1 0 0 0,3 0 8 0,1 4-8 16,-1-4 0-16,-3 0 8 0,-5 0 1 0,4 8 0 15,-4-8 0-15,4 0 0 16,-4 0 2-16,0 0 0 0,5 0 0 0,-5 0 0 16,-5 3-11-16,5-3 0 0,5 0 0 0,-5 4 0 15,-5 4 0-15,1-8 0 0,0 4 0 0,-5-4 0 16,5 0 0-16,0 0 0 0,-5 0 0 0,5-4 0 16,0 4 0-16,-1 0 0 0,1-4 0 0,0 4 0 15,-5-4 0-15,5 0 0 0,0 4 8 0,-1 0-8 0,1 0 0 0,-4 0 0 16,-5 0 9-16,0 0-9 0,0 0 0 0,0 0 0 0,-4 0 0 15,5 0 0-15,-6 0 0 0,6 0 0 0,-5-3 0 0,4 3 8 16,0 0-8-16,-4 0 0 0,0-8 0 0,4 8 0 16,-4 0 0-16,4-4 9 0,-4 4-9 0,0 0 0 15,-5-4 8-15,1 4-8 0,0-3 0 0,-1 3 0 16,-3 0 8-16,3 0-8 0,-7 0 0 0,3-8 0 16,0 4 9-16,-4 4-9 15,0-4 0-15,-4 1 9 0,0 3-1 0,0 0 0 16,4 0 0-16,-4 0 0 0,0-8-8 0,-1 8 12 15,1-4-12-15,4 4 12 0,0 0-12 0,1-4 0 16,-6 4 0-16,5 0 0 0,5 0 0 0,-5 4 0 16,-9-4 8-16,1 0-8 0,4-4 0 0,0 4 0 15,-1 4 0-15,-12-4 0 0,0 0 0 0,5 0 0 16,16 0 0-16,-12 0 0 0,-9 0 0 0,0 0 0 0,8 0 0 0,-8 0 0 16,0 0 8-16,0 0-8 0,0 0 8 0,0 0-8 15,13 4 0-15,-4 4-17 0,-9-8 2 0,0 0 1 16,0 0-215-16,0 0-43 0,-43-19-9 15,9-12-2-15</inkml:trace>
  <inkml:trace contextRef="#ctx0" brushRef="#br0" timeOffset="92397.5">9334 8628 2026 0,'0'0'44'0,"0"0"10"0,0 0 2 0,0 0 1 0,4-7-45 0,-4 7-12 0,0-12 0 0,4 5 0 16,0 3 12-16,1-7 0 0,3 3 0 0,-8 0 0 15,0 8-12-15,9-3 0 0,-9 3 9 0,4-8-9 16,5 4 0-16,-5 0 0 0,-4 4 0 0,8-3 0 0,-3 3 0 0,8-4 0 16,-5 4 0-16,5 0 0 0,-13 0 0 0,13 0 0 15,0 0 0-15,4 4 0 0,0-4 0 0,0 3 11 16,8-3-11-16,1 0 12 0,4 0-4 0,0 0 0 15,8-3 0-15,5-5 0 0,4 8-8 0,-4-8 8 16,0 5-8-16,4-1 8 0,0-4 13 0,0 4 3 16,-5-3 0-16,5 3 0 0,-8 0-8 0,-1 0 0 0,-4 1-1 0,1-1 0 15,-5 0 7-15,4 0 2 0,-4 0 0 0,-5 1 0 16,1-1 6-16,-5 4 2 0,5-4 0 0,-9 4 0 16,0 0-32-16,0 0 8 0,-4 0-8 0,-4 0 0 15,-5 0 8-15,-4 0 0 0,0 0-8 0,0 0 12 16,0 0 4-16,-17 4 1 0,0 3 0 0,-5-3 0 0,1 0 0 15,-9 0 0-15,0 0 0 0,-4-1 0 16,-5 1-7-16,-3 0-2 0,-5-4 0 0,0 0 0 16,0 4-8-16,-5 0 0 0,5-4 9 0,5 0-9 15,-1 0 0-15,4 0 9 0,1-4-9 0,0 0 0 16,3 4 14-16,5-4-4 0,5 0-1 0,-1 4 0 16,1 0 2-16,-1-3 0 0,9 3 0 0,0 0 0 15,0 3-11-15,0-3 0 0,4 0 0 0,0 0 8 16,0 4-8-16,5 0 0 0,8-4 0 0,0 0 0 0,0 4 0 0,0-4 0 15,0 0 0-15,0 0 0 0,0 0 0 0,4 7-11 16,13 1 11-16,0 0-12 0,4-1 2 0,9-3 0 16,0-4 0-16,4 0 0 0,9 0 10 0,0 0 0 15,4 0 0-15,0 0 0 0,4-4 0 0,0-3 0 16,1 3 0-16,-1 0 8 0,-8 0-8 0,4 0 0 16,-5 1 0-16,1 3-8 15,-4-4 8-15,-1 4 0 0,-4 4 8 0,0-4-8 16,1 0 0-16,-10 3 0 0,5-3 0 0,-13 4 0 15,0 0 0-15,-4-4 0 0,0 0 0 0,-4 0 8 16,-1 0-8-16,-8 0 0 0,0 0 0 0,0 0 0 16,-8 4 17-16,-5-4-1 0,0-4 0 0,-8 4 0 15,-5 0 8-15,-4 0 2 0,-8 0 0 0,-1 0 0 0,-8-4-14 16,0 0-4-16,-4 1 0 0,0-5 0 0,-1 4-8 0,5 0 0 0,-4-3 9 0,8 3-9 16,0-4 0-16,1 5 9 0,8-1-9 0,4 0 0 15,0-4 0-15,4 5 0 0,5-5 0 0,4 8 0 16,0-4 0-16,4 4 0 0,4-4 0 0,9 4 0 15,-8 0 0-15,8 0-12 0,0 0 3 0,0 0 1 16,0 0-10-16,0 0-2 0,0 0 0 0,17 0 0 16,4-3 5-16,9-1 1 15,0 0 0-15,4 4 0 0,5-4 14 0,3 0-11 16,1 1 11-16,8-5-10 0,-8 4 10 0,0 0 0 16,4-3 0-16,-4-1 0 0,-1 5 0 0,-3-1 0 15,3 0 0-15,-3 0 0 0,-5 0 0 0,5 1 0 16,-5-1 0-16,-4 0 0 0,-9 4 0 0,0-4 0 15,5 0 0-15,-9 1 8 0,-4 3-8 0,0-4 0 16,-5 4 0-16,1 0 0 0,-9 0 10 0,0 0 1 0,0 0 0 0,-9-4 0 16,1 0 25-16,-9 0 4 0,-9 1 2 0,-4 3 0 15,-8-4-10-15,-5 0-1 0,0 0-1 0,-12 0 0 16,-9 4-20-16,-18 8-10 0,1 0 10 0,-13 3-10 16,-8 12-116-16,-5 3-28 0,4 5-7 0</inkml:trace>
  <inkml:trace contextRef="#ctx0" brushRef="#br0" timeOffset="93420.73">11816 7838 1270 0,'-12'-11'56'0,"3"7"12"0,-12 0-54 0,12 1-14 15,9 3 0-15,-8-4 0 0,-10 0 36 0,6 0 4 16,12 4 0-16,-9 0 1 0,1 0-31 0,-1 0-10 15,0 4 0-15,9-4 0 0,0 0 0 0,0 0 0 16,-12 4 0-16,7 0 0 0,5-4 0 0,0 0 0 16,0 0 0-16,0 0 0 15,-4 11 0-15,4-11 0 0,17 4 0 0,-4 3 0 16,-13-7 10-16,21 0 8 0,14 0 2 0,-6 0 0 16,-11-3 18-16,11-1 4 0,6 4 1 0,-1-4 0 15,0 0 0-15,-4-3 0 0,-9 3 0 0,9 4 0 16,0-4-6-16,-8 0-1 0,-10 0 0 0,1 4 0 0,4 0 16 0,0-3 2 15,-17 3 1-15,0 0 0 0,0 0 1 0,0 0 0 16,0 0 0-16,0 0 0 0,0 0-22 0,0 0-4 0,0 0-1 0,-8 3 0 16,-9-3-9-16,0 4-3 0,-5 0 0 0,5 0 0 15,0-4-3-15,-13 4-1 0,-4-4 0 0,8 3 0 16,14-3-1-16,-10 0-1 0,-12 0 0 0,4 0 0 16,4 0-11-16,9 0 0 0,0 0 0 0,-4 4 0 15,-5-4 0-15,13 4-14 0,13-4 2 0,0 0 0 16,-17 4-144-16,17-4-29 0,0 0-6 0</inkml:trace>
  <inkml:trace contextRef="#ctx0" brushRef="#br0" timeOffset="98538.77">11684 8841 460 0,'26'-8'20'0,"-26"8"5"0,0 0-25 0,0 0 0 0,-5-7 0 0,14-1 0 16,4 1 218-16,-13 7 38 0,-5-8 8 0,10-3 2 16,3-1-142-16,-4 1-28 0,-4 0-5 0,0-5-2 15,-4 5-1-15,4 3 0 0,4 1 0 0,-4 7 0 16,-12-12-21-16,7 5-5 0,14-1-1 0,-9 8 0 16,0 0-23-16,0 0-5 0,0 0-1 0,0 0 0 0,0 0-24 0,0 0-8 0,0 0 0 0,0 0 0 15,13 4 0-15,-13-4 0 0,0 0 0 0,0 0 0 16,0 0 0-16,4 8 0 0,0-1-10 0,-4-7 10 15,0 0 0-15,0 0-9 0,22 8 9 0,-5-4 0 16,-13 3 0-16,17-7 0 0,14 0 8 0,3 4-8 16,1 0 0-16,3 0 0 0,1-4 0 0,4 3 0 15,4 1 0-15,1 4 0 16,-1-8 0-16,4 4 0 0,9-4 0 0,-12 3 0 16,-10 1 0-16,5 0 0 0,0 3 9 0,1 1-9 15,-1-4 8-15,-5 0-8 0,-3-4 16 0,-1 3-1 16,1-3-1-16,-1-3 0 0,-8 3 6 0,4-4 2 15,-4-4 0-15,-4 4 0 0,-1 1 0 0,-3-1 0 16,-1 0 0-16,-4 4 0 0,0-7 3 0,-4 7 1 16,-13 0 0-16,0 0 0 0,0 0-11 0,0 0-3 0,-13 0 0 0,0 3 0 15,-4 1-12-15,-4-4 11 0,-9 8-11 0,-4-5 10 16,-13 5-10-16,0 0 0 0,0-1 0 0,-13 1 0 16,-17 3 0-16,9 1-11 0,-1-9 11 0,5 9-12 15,9-5 12-15,-5 1 0 0,0 0 0 0,9-5 0 16,12 1 0-16,-3 0 0 0,-10-4 0 0,5 0 0 15,17 0 0-15,-4 4 11 16,4-4-11-16,-4 0 12 0,0 0-12 0,4 0 10 0,17 0-10 16,-12 0 10-16,-5 4-10 0,8-1 0 0,14 1 0 15,-1-4 0-15,-4 0 0 0,13 0 0 0,0 0 0 0,0 0 0 16,0 0 0-16,0 0-14 0,0 0 2 0,13-4 0 31,17 4-150-31,-4-3-30 0,-9-5-5 0,8-3-2 0</inkml:trace>
  <inkml:trace contextRef="#ctx0" brushRef="#br0" timeOffset="100174.2">14590 8947 288 0,'0'0'12'0,"0"0"4"0,0 0-16 0,-4-3 0 0,-5 3 0 0,9 0 0 16,0-8 251-16,0 8 47 0,-4-4 10 0,-1-3 1 15,1-1-163-15,4 8-33 0,0-8-6 0,0 8-2 16,0-7-30-16,0 7-7 0,4-8 0 0,1 1-1 16,-5 7-30-16,4-8-5 0,-4 8-2 0,4-8 0 15,-4 8-14-15,0 0-2 0,0 0-1 0,13-7 0 16,-4 3 2-16,-1-4 0 0,1 1 0 0,-1 3 0 0,1-4-3 0,-9 8-1 16,8-3 0-16,5-1 0 0,-4 4-11 0,4 0 8 15,-5-4-8-15,1 0 8 0,-9 4-8 0,12 0 8 16,6 0-8-16,-6 0 8 0,5 0 4 0,5 0 0 15,-1-4 0-15,5 4 0 0,-1-3 6 0,5 3 2 16,0 0 0-16,9 0 0 0,3 0 1 0,-3-4 1 0,-1 0 0 16,1 4 0-16,4 0-3 0,-1 0-1 0,1 0 0 0,0 0 0 15,0 0-4-15,4 0-1 0,0-4 0 0,0 4 0 16,0 0-1-16,0 0 0 0,4 0 0 0,9 0 0 16,-5 0-4-16,9 0 0 0,0 4-8 0,1-4 12 0,-1 0-1 0,0 0-1 15,-4 0 0-15,4 0 0 0,0 0 3 0,4-4 1 16,-4 4 0-16,5 0 0 0,-5 4-14 0,0 4 0 15,-4-5 8-15,-1 1-8 16,-3 0 8-16,4-4-8 0,4 0 11 0,-4 4-11 16,-9 0 15-16,5-4-4 0,-1 3-1 0,1 1 0 15,-1-4 0-15,-3 0 0 0,-1 0 0 0,-4 0 0 16,0-4 11-16,0 4 3 0,0-3 0 0,0-1 0 16,0 0-8-16,0-4 0 0,-4 8-1 0,-1-3 0 15,-3-1 2-15,-5 0 1 0,4 0 0 0,-3 0 0 16,-5 4 10-16,-5 0 1 0,5-3 1 0,-4 3 0 0,-5-4-30 0,0 0 0 15,-3 0-13-15,-1 0 4 0,0 4 9 0,-4-3 9 16,4-1-1-16,-5 4-8 0,-3-4 12 0,4 4-12 16,-9 0 12-16,-4 0-12 0,13 0 8 0,-9 0-8 15,-4 0 0-15,0 0 0 0,0 0 0 0,0 0 0 16,0 0 0-16,0 0 0 0,0 0 0 0,0 0 0 0,0 0 0 0,0 0-9 31,0 0-27-31,0 0-4 0,0 0-2 0,0 0 0 16,4-7-173-16,-4-5-34 0,-8 1-7 0</inkml:trace>
  <inkml:trace contextRef="#ctx0" brushRef="#br0" timeOffset="102251.72">12158 8822 1396 0,'5'0'31'0,"-1"0"6"0,-4 0 2 0,0 0 0 0,0 0-31 0,0 0-8 0,0 0 0 0,0 0 0 15,0 0-27-15,0 0-6 0,0 0-2 0,0 0 0 16</inkml:trace>
  <inkml:trace contextRef="#ctx0" brushRef="#br0" timeOffset="103186.54">12893 8382 460 0,'0'0'41'0,"0"0"-33"16,0-8-8-16,0 4 0 0,-4-3 283 0,4-1 54 15,-4 4 11-15,-1 0 3 0,1 4-208 0,-4-3-42 0,8 3-8 0,-5 0-1 16,1 3-74-16,4-3-18 0,0 0 0 0</inkml:trace>
  <inkml:trace contextRef="#ctx0" brushRef="#br0" timeOffset="107117.63">11714 7838 1036 0,'-47'-7'92'0,"34"3"-73"16,13 4-19-16,-13 0 0 0,-8 0 54 0,4-4 7 16,17 4 2-16,-9 0 0 0,1 0-47 0,-1 0-16 15,9 0 9-15,0 0-9 0,0 0 12 0,0 0-4 16,0 0 0-16,0 0 0 0,17 0 8 0,-4 0 0 0,-13 0 1 0,9-4 0 31,-1 1 17-31,1-1 3 0,-1 4 1 0,-8 0 0 16,0 0 6-16,0 0 2 0,9-8 0 0,-9 8 0 15,0 0 7-15,0 0 2 0,0 0 0 0,0 0 0 16,4-4-16-16,-4 4-3 0,0 0-1 0,0 0 0 0,9-3-15 16,-9 3-4-16,0 0 0 0,0 0 0 0,8 0-2 0,5-4-1 15,-5 4 0-15,-3 0 0 0,3 0 1 0,5-4 0 16,8 0 0-16,-8 0 0 0,-13 4 18 0,9 0 4 0,8 0 1 0,0 0 0 15,-8-3-9-15,12 3-3 0,0-4 0 0,9 4 0 16,0-4 6-16,-4 0 1 0,-1 4 0 0,5-4 0 16,5 1-32-16,-1-1 0 0,-9 4 0 0,5-4 0 15,4 0 0-15,1 4 0 0,-1-4 8 0,-4-3-8 16,0 7 15-16,8-4-3 0,13-4-1 0,-8 5 0 16,-13-1-3-16,4 0-8 15,17 0 12-15,-3 4-4 0,-6 0-8 0,5 0 0 16,-4 0 0-16,0 4 0 0,4-4 0 0,-5 0 8 15,-3 4-8-15,4 0 0 0,-1-4 0 0,-3 3 0 0,-1-3 0 16,1 4 0-16,-1-4 8 0,1 0-8 16,3 0 8-16,-7 0-8 0,3 0 17 0,-4 0-1 0,0 0-1 15,-4 0 0-15,0-4 5 0,0 1 2 0,0 3 0 0,-9-4 0 16,5 4-7-16,0-4-2 0,-9 0 0 0,4 0 0 0,-4 4 2 0,0-3 0 16,-4 3 0-16,0-4 0 0,-4 4-1 0,3-4 0 15,-3 4 0-15,-1-4 0 0,-8 4-4 0,0 0-1 16,0 0 0-16,5 0 0 0,-5 0 0 0,0 0 0 15,0 0 0-15,0 0 0 0,0 0-9 0,0 0 0 16,0 0 0-16,0 0 8 0,0 0-8 0,0 0 0 16,0 0 0-16,-9 0 8 15,-4 0-8-15,5 0 0 0,-1 0 0 0,-4-4 8 16,1 4-8-16,-1 0 0 0,-4 0 0 0,4 0 8 16,-4 0-8-16,0 4 0 0,0-4 0 0,0 0 0 15,4 4 0-15,-4-4 0 0,0 0 0 0,-1 0 0 16,1 0 0-16,5 0 0 0,-6 0 0 0,-3 0 0 15,4 0 0-15,4-4 0 0,-4 4 0 0,0 0 0 16,0-4 0-16,-4 4 0 0,-1-3 8 0,1 3-8 0,-1-4 0 0,1 0-14 16,-5 0 3-16,-8 4-863 0,-9 4-173 15</inkml:trace>
  <inkml:trace contextRef="#ctx0" brushRef="#br0" timeOffset="108338.78">14675 7785 1695 0,'0'-11'75'0,"0"3"16"16,0-3-73-16,0 3-18 0,0-3 0 0,5 3 0 0,-5 1 100 0,4 3 17 15,0-4 3-15,0 4 1 0,-4 4-45 0,0 0-10 31,5-7-2-31,-5 7 0 0,0 0-33 0,0 0-7 16,0 0-2-16,8 0 0 0,-4-4-6 0,-4 4 0 16,9 0-1-16,0 0 0 0,3 0-15 0,-3 4 0 0,4-4 0 0,-5 0 0 15,5 0 14-15,0 0 0 0,4 4 0 0,-4-1 0 16,8-3 1-16,1 4 0 0,-1 0 0 0,5 0 0 16,-1 3-15-16,5-3 8 0,0 0-8 0,0 0 0 15,13 0 8-15,-5 3-8 0,1 1 0 0,3-1 0 16,5-3 8-16,-4 4-8 0,4-1 0 0,-4 1 0 15,4 0 9-15,4-1-9 0,0 1 8 0,1-4-8 16,-1 3 12-16,0 1-4 0,9-1 0 0,0 1 0 0,-5 0 12 0,1-1 1 16,0-3 1-16,3 4 0 0,1-5-14 0,0 5-8 15,4-8 8-15,-4 4-8 0,4 3 11 0,-4-3-3 16,4 0 0-16,-4-4 0 0,0 4 3 0,-1-4 0 0,-3 0 0 16,4 0 0-16,0 0 0 0,4 0 0 0,-9-4 0 0,5 0 0 15,4 0 3-15,-4 1 1 0,8-5 0 0,-8 4 0 31,-4-3-6-31,-1 3-1 0,5 0 0 0,-9-4 0 16,1 5 0-16,-1-1-8 0,5 4 12 0,-5-4-4 0,-4 4-8 0,0 0 0 16,-4 0 0-16,-1 0 0 0,-3 4 0 0,-1-4 8 15,-8 4-8-15,4-1 0 0,-4 1 0 0,0 0 0 16,-4 0 8-16,-1 0-8 0,-3-4 0 0,3 3 0 16,-3-3 0-16,-1 0 0 0,1 0 12 0,-1 4-2 15,0 0-1-15,1-4 0 0,-5-4 11 0,0 4 3 0,-4-4 0 0,4 4 0 16,-4-3-7-16,-1 3-2 0,-12 0 0 0,0 0 0 15,9-4-14-15,-9 4 11 0,0 0-11 0,0 0 10 32,0 0-59-32,0 0-12 0,0 0-3 0,-13 0-839 0,-4 0-168 0</inkml:trace>
  <inkml:trace contextRef="#ctx0" brushRef="#br0" timeOffset="110485.3">11872 7686 518 0,'-39'8'23'0</inkml:trace>
  <inkml:trace contextRef="#ctx0" brushRef="#br0" timeOffset="111953.16">12359 7785 1267 0,'21'-11'56'0,"-21"11"12"0,-12-8-55 0,7 1-13 0,-3-1 0 0,8 0 0 15,8 1 125-15,-8 3 23 0,-8-4 4 0,8 8-620 32,21-3-123-32</inkml:trace>
  <inkml:trace contextRef="#ctx0" brushRef="#br0" timeOffset="113196.19">13957 6623 403 0,'0'0'36'16,"0"0"-36"-16,0 0 0 0,0 0 0 0,0 0 106 0,0 0 14 15,9-4 4-15,-1 0 0 0,-3 1-36 0,3-1-8 16,-3 0 0-16,3 0-1 0,-8 4-19 0,0 0-3 16,0 0-1-16,0 0 0 0,0 0-1 0,0 0-1 15,0 0 0-15,0 0 0 0,0 0-15 0,0 0-3 16,0 0-1-16,0 0 0 0,-8-4-19 0,-1 8-4 0,-4 4-1 0,5-4 0 15,-5 3-11-15,0 5 0 0,0-5 0 0,-4 5 0 16,0-5 0-16,-4 5 0 0,3-1 0 0,1 0-11 16,5 1 11-16,-6-1 0 0,-3 1 0 0,4-1 0 15,0 4 0-15,0-3 0 0,-5 3 0 0,5 4 0 16,0 0 0-16,0-4 0 0,4-4 0 0,1 5 0 16,-1-1 0-16,0 0 8 15,9-4-8-15,-1 1 0 0,-3-5 0 0,-1 1 0 16,9-8 0-16,-4 7 0 0,4-7 8 0,0 0-8 15,-9 8 10-15,9-8-10 0,0 0 12 0,-8-4-4 16,-1 0-8-16,1 1 12 0,4-5-1 0,-1 4-1 0,1-7 0 0,0-1 0 16,-5 1-10-16,5 0 12 0,0-8-12 0,-1 7 12 15,1-3-12-15,4 4 0 0,-4-4 0 0,4-1 0 16,0 1 0-16,-4 4 10 0,4-1-10 0,0 5 10 0,0 7 15 0,0 0 3 16,-5-12 1-16,5 5 0 0,0 7 4 0,0 0 1 15,0-8 0-15,0 8 0 0,0 0-18 0,0 0-4 16,0 0-1-16,0 0 0 0,0 0-11 0,0 0 0 15,0 0 0-15,0 0 0 0,0 0-10 0,0 0 10 16,0 0 0-16,0 0-9 0,-4 4 9 0,0 7 0 16,-1 1 0-16,5-1-8 15,0 1 8-15,0 3 0 0,0-4-9 0,-4 8 9 16,4 0 0-16,0 0-9 0,4 4 9 0,-4 0 0 16,5-4 0-16,-1 3 0 0,0-3 0 0,1 0 0 15,-1 0 0-15,4-3 0 0,1-1 0 0,4-4 0 16,0 1 8-16,4-5 9 0,4 1 2 0,13-8 0 15,13 0 7-15,9-8 2 0,8-3 0 0,13-8-989 16</inkml:trace>
  <inkml:trace contextRef="#ctx0" brushRef="#br0" timeOffset="119271.19">22628 9494 1843 0,'0'0'164'0,"4"-7"-132"16,5-1-32-16,-9 8 0 0,0 0 77 0,0 0 9 16,0 0 2-16,0 0 0 0,4 15-77 0,0 4-11 15,-4 4-11-15,0 4 3 0,-4-1-1 0,0 8 0 16,-5 4 0-16,1 4 0 15,-1 4 1-15,-8 3 0 0,0 4 0 0,-4 8 0 16,-1 4-4-16,-3 3 0 0,-5-3 0 0,-5 3 0 16,-7 4 12-16,-1 0-8 0,4 8 8 0,-8 4-8 15,-4-5 8-15,0-3-10 0,0 0 10 0,-1-4-10 16,5 1 22-16,-8-5 4 0,4-7 0 0,-1-4 1 16,1-4 9-16,0-4 2 0,-1-7 0 0,5 0 0 0,0-4-7 0,-4 0-1 15,4-8 0-15,-4-3 0 0,4-4-11 0,0-8-9 0,-4 0 12 16,-5-7-12-1,-8-5-119-15,8-3-30 0,-4-7-7 0,9-8 0 16,4-8-55-16,9-8-10 0,4-10-3 0,12-9 0 16,5-14 23-16,4-1 4 0,9-11 1 0,8 8 0 0,5-4 316 0,-1 3 64 0,1-3 13 0,-5 15 3 15,5 4 47-15,-5 11 9 0,5 4 3 0,-9 8 0 16,0 3-100-16,-5 8-20 0,5 4-4 0,-4 4-1 0,-5 3-55 0,1 4-11 16,8 4-3-16,-13 8 0 0,5 3-49 0,-1 8-16 15,0 4 10-15,5 11-10 0,-4 12 0 0,3 7-14 16,-3 4 2-16,-1 4 0 0,5-4 12 0,4 7 0 15,-4 1-10-15,-1-1 10 0,1 1 0 0,-4-1 0 16,-1 1 0-16,5-4 8 0,0-4-8 0,4-4 0 16,0-4 0-16,8 1 0 15,1-5 0-15,16-3 18 0,14 0-2 0,21-12 0 16,25 1-4-16,22-16 0 0,30-8-1 0,29-14 0 16,22-8-90-16,30-8-17 0,13-11-4 0,8-8-1 0</inkml:trace>
</inkml:ink>
</file>

<file path=ppt/ink/ink5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1:18:17.804"/>
    </inkml:context>
    <inkml:brush xml:id="br0">
      <inkml:brushProperty name="width" value="0.05292" units="cm"/>
      <inkml:brushProperty name="height" value="0.05292" units="cm"/>
      <inkml:brushProperty name="color" value="#FF0000"/>
    </inkml:brush>
  </inkml:definitions>
  <inkml:trace contextRef="#ctx0" brushRef="#br0">9120 5286 0 0,'0'0'0'0,"0"0"0"0,0 0 0 0,0 0 0 15,4-7 316-15,-4 7-64 0,0 0 52 0,4-8 9 0,9 0-177 0,-13 8-36 16,5-3-8-16,-5 3 0 0,8-8-20 0,5 8-3 15,0-4-1-15,0 0 0 0,-5 8-38 0,5-4-8 16,4 0-2-16,0 0 0 0,0 0 18 0,5 0 3 16,-10 0 1-16,10 0 0 0,3 0-6 0,-3 0-2 15,3 0 0-15,-3 0 0 0,8 4-22 0,-5 0-4 16,10 0 0-16,-10-4-8 16,5 0 11-16,4-4-11 0,5 4 10 0,-5 0-10 15,4 0 15-15,1 4-3 0,-1-4-1 0,5 0 0 16,-5 0-11-16,1 3 10 0,-1-3-10 0,5 0 10 15,0 0-10-15,-5 4 0 0,5 0 9 0,0 0-9 16,-5 0 0-16,5-1 9 0,4 1-9 0,0 0 0 16,0 0 0-16,0 0 0 0,4-1 0 0,1 1 0 15,-5 0 24-15,4 0-1 0,-4-4-1 0,4 4 0 0,-4-1-22 0,4-3 0 16,-4 0 0-16,5 0 0 0,12-3 0 0,-9-1 0 16,-3 0 0-16,-1 0 0 0,-4 0 0 0,0 1 0 0,9-1 0 15,-5 0 0-15,0 0 0 0,-4 4 0 0,0-4 0 16,-4 4-12-16,0 0 12 0,-1 0 0 0,5 0 8 0,9 0-8 15,-1 4 0-15,1 0 0 0,-13-4 0 0,4 4 0 32,13-4 0-32,-9 0 0 0,-8 0 0 0,4-4-8 0,4 4 8 15,0 0 0-15,0-4 0 0,5 0 0 0,-9 4 0 0,4-3 0 16,13-1 0-16,-4 0 8 0,-9 0-8 0,5 0 0 16,-5-3 8-16,9 3-8 0,0 0 8 0,0 0-8 15,0 4 8-15,-1-3-8 0,1-5 0 0,-4 4 9 16,4 4-9-16,-5-7 0 0,1 3 12 0,-5 4-12 15,0-4 12-15,1 0-12 0,3 4 17 0,-8-7-3 0,4 7-1 0,1-4 0 16,3 4 3-16,1 0 0 0,-1 0 0 0,-3 0 0 16,-1 0 4-16,0 0 0 0,5 0 1 0,-5 0 0 15,0 4-21-15,1-4 0 0,-1 0 0 0,0 0 0 16,0 0 0-16,5 0 12 0,-5-4-2 0,0 4-1 16,1 0 0-16,-1-4 0 0,-4-4 0 0,4 8 0 15,-8-3 0-15,4-1 0 0,0 4 0 0,0-4 0 0,4 0-9 0,1 0 12 16,-5 4-12-16,0-3 12 0,4 3-12 0,0-4 0 15,5 4 0-15,-5 0 0 0,0-4 0 0,1 0 0 0,3 0 8 16,-4 4-8-16,5 0 0 0,0 0 0 0,-1 0 0 0,5 0 0 16,-5 0 0-16,5 0 8 0,4 0-8 0,-4 0 0 15,-4 0 0-15,-1 0 0 0,1 0 0 0,8 4 0 32,-8 0 0-32,3 0 0 0,5-4 0 0,-4 4 0 0,0-1 9 0,4 1-9 15,-4 4 10-15,0-1-10 0,-5-3 0 0,10 0 0 16,-1 0 0-16,0 7 0 0,0-11 0 0,0 8 0 15,4-8 0-15,1 4 0 0,-5 3 0 0,0-7 9 16,0 0-9-16,9 0 8 0,-1 0-8 0,5 0 10 16,-4 0-10-16,-1 0 10 0,5 0-2 0,-8 4-8 15,-1-4 12-15,5 0-4 0,-1 0 2 0,1 0 0 0,0 0 0 0,-1 0 0 16,1 4-10-16,0 0 8 0,-5-4-8 0,5 3 8 16,-9 1-8-16,4 0 8 0,9-4-8 0,0 0 8 15,-4 4-8-15,-1-4 0 0,1-4 0 0,-5 4-11 16,1 4 11-16,-5-4 8 0,0 0-8 0,4 0 11 15,5 0-11-15,-5 0 0 0,1 0 0 0,-5 0 0 16,-4 0 0-16,-1 0 0 16,1-4 0-16,-4 4 0 0,-5 0 8 0,5 0 0 15,3-4 0-15,-3 4 0 0,0-4-8 0,3 4 0 0,-3-7 0 16,-1 3 0-16,1 0 0 0,0 4 0 0,-9-7 0 0,4-1 0 16,0 4 8-16,0-3-8 0,-4-1 12 0,0 0-4 15,9 5 0-15,-9-5-8 0,4 0 12 0,-4 5-4 16,0-1-8-16,0-4 0 0,0 4 9 0,0 1-9 15,0-1 0-15,-4 0 0 0,4-4 0 0,0 5 8 0,0-1-8 0,0 0 0 16,0 0 0-16,4 0 0 0,1-3 0 0,-5 7 0 16,4-4 0-16,-4 0 8 0,0 4-8 0,0-4 0 15,-4 1 0-15,4 3 0 0,0-8 0 0,0 4 0 16,4-3 0-16,-4 7 0 0,-4-8 8 0,8 4-8 16,-4 0 10-16,4 1-10 0,-4 3 9 0,0-4-9 15,0 0 8-15,0 4-8 0,-4 0 8 0,-4-4-8 0,3 4 0 0,1-4 8 16,0 1 0-16,-1-1 0 0,-3-4 0 0,4 8 0 15,-5-4 2-15,5 4 0 0,-5 0 0 0,1 0 0 16,-5 0-10-16,0 0 12 0,0 4-12 0,-4-4 12 16,-4 0-12-16,0 0 10 0,-1 0-10 0,1 0 10 15,-5 0 2-15,1 0 0 0,3 4 0 0,-3-4 0 16,-1-4 1-16,5 4 1 16,-9-4 0-16,4 4 0 0,5-3-6 0,-9-1 0 15,4 4-8-15,-4 0 12 0,0 0-12 0,0-4 0 0,5 4 0 16,-9 0 0-16,4 0 0 0,-5 4 0 0,-3-4 0 0,4 0 0 15,0 0 0-15,-1 0 8 0,1 0-8 0,0-4 0 16,0 4 0-16,0-4 0 0,0 4 0 0,-1 0 0 16,1-4 0-16,0 4 0 0,0-3 0 0,-13 3 0 15,8 3 0-15,-8-3-8 0,9-7-1 0,-9 7 0 16,0 0-173-16,-4-8-34 0,-9-3-8 0</inkml:trace>
  <inkml:trace contextRef="#ctx0" brushRef="#br0" timeOffset="23232.87">11419 7003 1152 0,'17'-8'51'0,"-17"8"10"0,-13-7-49 0,13 7-12 15,5-8 0-15,-5 8 0 0,0-8 170 0,0 8 31 16,-5-11 7-16,10 3 0 0,3 1-120 0,-8 7-25 16,-4-8-5-16,4 8-1 15,0 0-34-15,8-4-7 0,-8 4-2 0,0 0 0 16,0 0-14-16,0 0-16 0,9-3 3 0,-9 3 1 15,0 0-4-15,0 0 0 0,13 0 0 0,0 3 0 16,-13-3 16-16,8 4-11 0,1 4 11 0,8-4-10 16,0-4 10-16,0 3 0 0,-9-3 0 0,10 4-8 15,7-4 8-15,-8 0 0 0,0 0 0 0,5 0 0 16,-5 0 0-16,4 0 0 0,-4-4 10 0,0 4-10 0,-4 0 24 0,4 0 0 16,9-3-1-16,-9-1 0 0,-4-4 8 0,4 8 1 0,17-7 1 0,-4 7 0 15,0-4-1-15,-4 0 0 0,8 0 0 0,-4 0 0 16,4 1 1-16,-4 3 0 0,-9-8 0 0,9 4 0 15,9 0-33-15,-5 1 0 0,-9 3 0 0,1-4 0 16,8 0 11-16,0 0-11 0,1 0 10 0,-10 1-10 16,1-1 8-1,4 4-8-15,12-4 0 0,-3 4 9 0,-9 0-9 0,0 0 0 16,8 0 0-16,5 0 0 0,-9 0 0 0,9-4 0 16,-5 4 0-16,5-3 0 0,0-1 0 0,0 0 0 15,4 0 0-15,0-3 0 0,-5 3 11 0,5-4 0 16,5 4 0-16,-1 1 0 0,-4-1 1 0,0-4 0 15,0 4 0-15,0-3 0 0,4-1-3 0,-4 4 0 16,-4-3 0-16,4-1 0 0,8 4-9 0,-8-3 10 0,0 3-10 0,0 0 10 16,5 0 7-16,-5 1 2 0,0-1 0 0,0 4 0 15,0-4-19-15,0 0-19 0,4 0 4 0,-4 1 1 16,-4 3 14-16,4-4 0 0,4-4 0 0,0 4 10 16,1 1-1-16,-5-1 0 0,4 0 0 0,-4 0 0 15,4 4-9-15,1 0 0 0,-5-7 0 0,0 7 0 0,0-4 0 16,4 0 0-1,0 0 8-15,-4 0-8 0,4 4 8 0,-4-3-8 16,5 3 8-16,3 0-8 0,-4-4 10 0,1 0-10 0,-5 4 12 0,4 0-12 16,0-4 12-16,-4 0-12 0,5 4 12 0,-1-3-12 15,-4 3 10-15,0-4-10 0,4 4 8 0,0-4-8 16,1 0 0-16,-5 4 8 0,0-4-8 0,0 1 0 16,0 3 13-16,-4 3-2 0,-1 1-1 0,1-4 0 15,4 8-10-15,-4-4 12 0,4-4-12 0,-5 3 12 0,-3-3 9 0,4 4 3 16,-1 0 0-16,-3 0 0 0,4 0-24 0,-5-4 0 15,1 3 0-15,-1 1 0 0,0 0 11 0,1-4-3 16,-5 0 0-16,0 4 0 0,0 0-8 0,5-4 0 16,-5 0 0-16,5-4 0 0,-1 4 0 0,0 0 8 15,-3-4-8-15,-1 0 8 0,4 4-8 0,1 0 8 16,-1-4-8-16,1 1 8 0,-1-1 0 0,-4-4-8 0,5 4 12 0,-5 1-4 16,4 3 2-16,-3-4 0 0,-5-4 0 0,8 8 0 15,-4-4-10-15,5 1 12 0,3 3-12 0,-3-4 12 16,-5 0-12-16,9 0 0 0,-5 4 9 0,1-4-9 15,-1 4 0-15,1 0 8 0,-1 0-8 0,-4 0 0 16,0 0 0-16,1-3 0 0,-5 3 0 0,4 0 8 16,0-4-8-16,-4 4 0 15,4 4 0-15,-4-4 0 0,4 0 19 0,0 0-1 0,-4-4 0 16,0 8 0-16,0-4-28 0,0 3-6 0,0-3 0 0,0 0-1 16,0 4 26-16,4-4 6 0,-4 4 1 0,0 0 0 15,-5 0-16-15,1-1 0 0,4 1 0 0,-4 4 0 16,-1-4 0-16,-3 3 0 0,3-7 0 0,1 8 0 15,-5-4 0-15,5-1 0 0,-5 1 0 0,1 4 0 16,3-4 0-16,1 3 0 0,-5-3 0 0,5 4 0 0,4-5-10 0,-9 1-5 16,5 4-1-16,-1-1 0 0,-3-3 16 0,-1 4 0 15,5-8 0-15,-1 4 0 0,1-1 0 0,-5 1 0 16,1 4 0-16,3-4 0 0,-3 3 0 0,3-3 0 16,-3 0 0-16,3 3 0 0,1-3 0 0,0 0 0 15,-1 0 0-15,1 0 0 0,4-1 0 0,-4 1 0 16,3 0 0-16,1 0 0 15,0 3 0-15,0-3 0 0,-4 0 0 0,-5 0 0 16,5 0 0-16,4-1 0 0,0 5 0 0,4-4 0 16,-4 3 0-16,0-3 0 0,0 0 0 0,-5 3 0 15,5-3 0-15,-4 4 0 0,4-4 0 0,-5 3 0 16,10-3 0-16,-6 4 0 0,-7-8 0 0,8 3 0 16,4 1 0-16,-4 0 0 0,4-4 0 0,-4 4 0 0,-4 0 0 15,8-1 0-15,-4 1 0 0,4 4 0 0,0-4 0 0,-4 3 0 16,4 1 0-16,0-4 0 0,-4 3 0 0,4-3 0 0,-4 4 0 0,9-1 0 15,-9-3 0-15,4 0 0 0,0 0 0 0,5 3 0 16,-1-7 13-16,0 4 3 0,1 0 0 0,4-4 0 16,-1 0-25-16,1 0-5 0,0 0-1 0,0 4 0 15,4-4 15-15,0 0 0 0,-5 0 0 0,5 0 0 16,5 0 0-16,-5 0 0 0,8 0 0 0,-4 0 0 0,-4 0 0 0,5 3 0 16,3-3 0-16,1 4 0 0,-1 0 0 0,-3 0 0 15,-1-4 0-15,0 0 0 0,1 0 0 0,-5 4 0 16,4-4 0-16,4 0 0 0,-3 0 0 0,3 0 0 15,-8 0 0-15,0 3 0 0,4-3 0 0,-4 0 0 16,5 0 0-16,-5 0 0 0,-4 4 0 0,-5-4 0 16,5 0 0-16,-5 0 0 15,-4-4 0-15,1 4 0 0,-1 0 8 0,0-3-8 16,0 3 0-16,-4-4 0 0,-9 4 8 0,5 0-8 16,0 0 0-16,-1 0 8 0,-8 0-8 0,5-4 0 15,-5 4 8-15,4 0-8 0,-4 0 0 0,0 0 0 16,-4 0 0-16,0 0 0 0,0 0 8 0,0 4-8 15,-13-4 0-15,0 0 0 0,0 0 0 0,0 0 0 0,0 0 0 0,8 0 0 16,-8 0-10-16,0 0 10 16,0 0-103-16,0 0-13 0,0 0-2 0,-4 7-742 0,0-7-149 0</inkml:trace>
  <inkml:trace contextRef="#ctx0" brushRef="#br0" timeOffset="25624.21">9188 7717 1094 0,'0'0'97'0,"0"0"-77"16,0 0-20-16,0 0 0 0,0 0 98 0,0 0 16 16,0 0 3-16,0 0 1 0,0 0-78 0,0 0-16 15,0 0-4-15,0 0 0 0,0 0 0 0,0 0 0 16,0 0 0-16,5-4 0 0,-5 4-2 0,8-8-1 15,-8 8 0-15,0 0 0 0,0 0 3 0,13 0 1 16,-9-3 0-16,9 3 0 16,-4-4 7-16,3 4 0 0,1 0 1 0,9-4 0 15,-10 4 10-15,1 0 1 0,4-4 1 0,5 4 0 16,-1-4-9-16,0 4-3 0,1 0 0 0,3 0 0 16,-3 0-16-16,3 4-3 0,1 0-1 0,0 0 0 0,-1-4 8 0,5 7 2 15,4-7 0-15,1 8 0 16,-5-4-28-16,4 0-6 0,8-1-1 0,-3 5 0 15,-5-4 26-15,5 3 5 0,3-3 1 0,5 4 0 0,-4-4-16 0,4-1 0 0,0 1 0 0,-4-4 0 16,4 0 0-16,4 0 0 0,0-4 0 0,1 4 9 16,-1-3 9-16,0-1 2 0,5 0 0 0,-1 0 0 15,1 0 3-15,-1 4 1 0,-3-7 0 0,3 3 0 16,1 0-4-16,-5 0 0 0,0 1 0 0,5-1 0 16,8 4-2-16,-8-4-1 0,-14 4 0 0,1-4 0 15,8 4-9-15,1 0-8 0,-1 0 9 0,-4 0-9 0,-13 0 17 0,9 0-2 16,12 0-1-16,-8 0 0 0,-4 0-6 0,0-4 0 15,8 4-8-15,5 0 12 0,3 0 5 0,-3 0 1 16,-9-3 0-16,4 3 0 0,5 3-18 0,-5-3 0 16,-8 0-13-16,4 0 5 0,0 0 8 0,0 0 0 15,-4 0 10-15,-1 0-10 0,1 4 14 0,8 0-3 16,1 0-1-16,-1-4 0 16,0 4-10-16,-4-1 10 0,5-3-10 0,-1 0 10 15,-4 0-10-15,0 0 0 0,4 0 0 0,0 0 0 16,1-3 11-16,-1 3-3 0,-4-4-8 0,0 4 12 15,0 0-4-15,0 0 0 0,0-4-8 0,0 0 12 16,-4 4-12-16,4-4 11 0,-5 4-11 0,5-3 10 16,0-1-10-16,0 0 10 0,0-4-10 0,0 8 10 15,5-3-10-15,3-1 0 0,-8 0 9 0,0 0-9 0,5-3 8 0,-5 3-8 0,4 0 8 0,0 0-8 16,-4 0 0-16,4 1 9 0,9-1-9 0,-8-4 0 16,-1 8 10-16,4-3-10 0,-3-5 8 0,3 4-8 15,1 4 9-15,-1-4-9 0,-3 1 10 0,3-1-10 16,5 0 8-16,0 4-8 0,-5-8 0 0,5 5 9 15,0-1-9-15,4 0 10 0,0-4-10 0,0 5 10 16,0-1-10-16,1 0 0 16,-1-4 0-16,-5 1 0 0,6 3 8 0,-1-4-8 15,0 5 0-15,4-1 8 0,-4-4-8 0,5 4 0 16,-5 1 0-16,4-1 8 0,-8 0-8 0,4 0 0 16,0 0 0-16,0 4 8 0,5-3-8 0,-5-1 0 15,0 8 0-15,-4-4 0 0,4 3 8 0,-4-3-8 16,-1 0 0-16,5 0 8 0,-4 0-8 0,4 0 8 15,0 0-8-15,1 4 8 0,-1 0-8 0,0 0 0 0,0 3 0 0,-4-3 0 16,0 0 0-16,-1 0 0 0,1 0 8 0,4-1-8 16,-4 1 0-16,0 4 0 0,4-4 0 0,-4-1 0 15,4 5 0-15,-4-4 0 0,-5 0 0 0,1-1 0 0,-1-3 0 16,5 4 0-16,4-4 8 0,-4 0-8 16,-4 0 0-16,-1 4 0 0,5 0 0 0,-4-4 8 15,4 0-8-15,-5 0 0 0,1 0 0 0,3-4 8 0,-3 0-8 0,0 0 12 0,-1-3-12 0,5 3 12 16,8 0-4-16,-4 0-8 0,-8-3 12 0,4 3-4 15,-5-4-8-15,1 1 0 0,-1-1 9 0,5 4-9 16,-4 1 0-16,-1-1 0 0,1-4 0 0,4 4 8 16,-5 4-8-16,1 0 0 0,-1 0 0 0,1-3 0 15,-5-1 0-15,5 4 0 0,-5 0 0 0,9 0 0 16,-5 0 0-16,1-4 0 16,-5 0 0-16,5 0 8 0,4 4-8 0,-5-3 0 15,-4 3 0-15,1-4 8 0,-1 0-8 0,-4-4 12 16,0 5-4-16,-4-1 0 0,4-4 9 0,-4 4 3 15,-1-3 0-15,-3-1 0 0,-1 4-5 0,-4 1-1 16,-4-1 0-16,0 4 0 0,-4-4-6 0,-5 4 0 16,-4-4-8-16,0 0 12 0,0 4-12 0,-8 0 0 15,0 0-9-15,-5 4 9 0,4 0-166 16,-8-4-27-16,-12 8-6 0</inkml:trace>
</inkml:ink>
</file>

<file path=ppt/ink/ink59.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26T03:37:56.414"/>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030A0"/>
    </inkml:brush>
    <inkml:brush xml:id="br2">
      <inkml:brushProperty name="width" value="0.05292" units="cm"/>
      <inkml:brushProperty name="height" value="0.05292" units="cm"/>
      <inkml:brushProperty name="color" value="#00B0F0"/>
    </inkml:brush>
  </inkml:definitions>
  <inkml:trace contextRef="#ctx0" brushRef="#br0">12706 2256 9215 0,'0'0'400'0,"0"0"96"16,0 0-496-16,0 0 0 0,0 0 0 0,0 0 0 0,0 0 4160 0,12-6 752 15,-13 1 144-15,1 5 16 0,0 0-2704 0,0 0-560 0,0 0-96 0,1-4-32 16,-1 4-272-16,0 0-48 16,0 0-16-16,0 0 0 0,0 0-96 0,0 0-32 0,0 0 0 0,0 0 0 15,6 2-192-15,0 1-64 16,-1 2 0-16,1 1 0 0,-1 0-256 0,2 1-48 0,0-1-16 0,0 3 0 16,2 3-192-16,0 0-64 15,-1 1 0-15,1-1 0 0,1 3-160 0,-1 1-32 0,0-2-16 16,0 1 0-16,1 0-176 0,1-1 160 15,-3-3-160-15,0 2 160 0,-1 2-160 0,1-1 0 16,0 1 0-16,0 1 128 0,-1 3-128 0,-1-2 192 0,0-1-192 16,0 6 192-16,0-3-192 15,-2-1 0-15,-1-3 0 0,-1-1 192 0,0 0 16 16,-2-1 0-16,0-2 0 0,0 1-208 0,-1 1 0 0,0-3 128 0,0-2-128 16,0-3 0-16,1-5 0 0,-1 6 0 0,1-6 0 15,0 0 0-15,0 0 0 0,0 0-128 0,0 0 128 31,0 0-1104-31,0 0-112 0,0 0-32 0,0 0 0 0,0 0-1168 16,1 6-224-16,0-1-48 0,-1 0-9728 0,0-5-1952 0</inkml:trace>
  <inkml:trace contextRef="#ctx0" brushRef="#br0" timeOffset="445.44">12831 2819 27695 0,'0'0'1216'0,"0"0"272"0,0 0-1184 0,0 0-304 16,0 0 0-16,0 0 0 0,0 0 1056 0,0 0 160 0,2 5 16 0,1 2 16 15,0 1-448-15,1 1-96 0,0 1 0 0,1 0-16 0,0-1-96 16,1 1-16 0,-1 1 0-16,0-1 0 0,0 1 256 0,1-3 64 0,0-1 0 15,1-2 0-15,-3 0-64 0,2-2 0 0,0-1 0 16,1-2 0-16,1-2-656 0,-1-1-176 16,-1-2 0-16,0-3 1296 0,0 0 240 0,-1-2 32 0,1 0 16 15,-1 0-736-15,0-2-144 0,0-1-16 0,1 2-16 16,0-3-224-16,0 1-64 0,-2-1 0 15,1 1 0-15,-1-2-160 0,1 0-32 16,-1 2-16-16,0-1 0 0,-1 2-176 0,-1 1 0 0,-2-1 144 0,1 2-144 0,2 4 0 16,-1 1 128-16,-2 5-128 0,1-5 0 0,0 0 0 15,-1 5-128-15,-3-4 0 0,3 4 0 16,0 0-1520-16,-4 4-288 16,0-1-64-16,-1 3-19504 0</inkml:trace>
  <inkml:trace contextRef="#ctx0" brushRef="#br0" timeOffset="1625.28">10503 892 8287 0,'0'0'736'16,"0"0"-592"-16,0 0-144 0,0 0 0 0,0 0 4272 16,0 0 816-16,0 0 160 0,0 0 48 15,0 0-3056-15,0 0-592 0,0 0-128 0,4 9-32 0,-1 1-1184 16,-1 1-304-16,-1 0 0 0,0 2 1584 0,-1 0 256 16,-1 0 48-16,0 2 16 0,-2 0-1200 0,0-1-224 15,-1 0-48-15,0 2-16 0,-2 0-32 0,-2 0 0 16,0-1 0-16,0-2 0 0,0 0 32 0,0-1 0 15,-1-1 0-15,-2-2 0 0,0-2-80 0,0-1-16 16,-2-1 0-16,-1-4 0 0,-1-2-144 0,2-2-48 16,0-3 0-16,1-2 0 0,1-1-128 0,-2-1 0 0,1-1 0 0,1-2 0 15,2 0 0-15,-1-1 0 16,3-2-160-16,2 3 160 0,1 0-192 0,2 0 192 0,1-1-208 16,3 2 80-16,2-1 128 0,2 0-128 0,1-1 128 0,2 1-128 15,0 1 128-15,2 1 0 0,0 1 0 0,3 1 0 16,-1 1 0-16,2 4 0 0,-1 2 0 0,0 2 0 15,1 1 0-15,-1 2 0 0,-2 1 0 0,1 1 0 0,1 1 192 16,-1 1-48-16,-1-1 0 0,1 3 0 16,-1 3 112-16,-1-1 0 0,0 0 16 0,0 1 0 15,1-1-32-15,0 0-16 0,1 0 0 0,0-1 0 16,-4-3-224-16,1-1 144 0,2-1-144 0,0 0 128 0,0 1-128 0,-1-2 0 16,2 0 0-16,-1-2 0 15,1 1 0-15,-1-3 0 0,-1-2 0 0,-1 0 0 0,-1 1 0 0,0-4-304 16,0 1 48-16,-1-2 16 15,-1 2-1648-15,0 0-336 0,-1 1-64 0,0-1-16064 16</inkml:trace>
  <inkml:trace contextRef="#ctx0" brushRef="#br0" timeOffset="2081.05">10511 927 16575 0,'0'11'736'15,"0"-11"160"-15,0 0-720 0,0 0-176 0,0 0 0 0,0 0 0 0,0 0 3952 0,0 0 752 16,4-3 160-16,1-2 16 0,0-1-2256 16,0 0-448-16,0-6-80 0,0-1-32 0,-1-2-704 0,2-1-144 0,1-3-16 0,0-1-16 15,-1 3-736-15,0 0-160 16,0-3-32-16,-1 1 0 0,-2 0-256 0,0 0 0 16,-1 1 0-16,-1 1 0 15,0 1-1664-15,-2 5-448 0,-2 3-96 0</inkml:trace>
  <inkml:trace contextRef="#ctx0" brushRef="#br0" timeOffset="4321">10900 1076 21359 0,'0'0'944'0,"0"0"208"0,0 0-928 0,0 0-224 0,0 0 0 0,0 0 0 15,0 0 1440-15,0 0 240 0,0 0 48 0,0 0 16 16,0 0-288-16,0 0-64 0,0 0-16 0,9 11 0 16,-10-6-352-16,-1 1-80 0,-1 1-16 0,0 2 0 15,0 1-288-15,1 3-48 0,-1-3-16 0,0 3 0 16,0 1-144-16,0-2-48 0,2 0 0 0,0-1 0 15,1-1-32-15,1 0-16 0,0-4 0 0,2 2 0 16,1-2-144-16,0-1-16 0,-4-5-16 0,5 2 0 16,2-1-160-16,0-2 0 0,-1-3 0 0,1-2 128 15,1-1-128-15,-2-1 0 0,1 1 0 0,0-2 128 0,0-2-128 0,-1 0 0 16,-2 2 0-16,0-1 0 16,-1-4-1648-16,-2 1-304 0,-1 1-64 0</inkml:trace>
  <inkml:trace contextRef="#ctx0" brushRef="#br0" timeOffset="4483.67">10912 935 13823 0,'0'0'1216'0,"0"0"-960"15,0 0-256-15,0 0 0 0,0 0 4288 0,0 0 800 0,-3 2 160 0,-1 1 48 16,4-3-2608-16,-3 5-528 16,1 0-112-16,2-5 0 0,-1 5-1152 0,1 0-208 15,0-5-48-15,1 5-16 0,-1-5-480 0,0 0-144 16,0 0 0-16,5 2 0 15,-5-2-1280-15,6 2-384 0,-6-2-64 0</inkml:trace>
  <inkml:trace contextRef="#ctx0" brushRef="#br0" timeOffset="4743.92">11073 1293 23039 0,'0'0'2048'0,"0"0"-1648"0,-2 5-400 0,1 0 0 0,1 0 2528 0,0-5 416 16,0 0 96-16,0 0 16 0,0 0-1280 15,0 0-256-15,4 1-48 0,1-2-16 0,0-1-240 0,2-2-32 16,-1 0-16-16,0-3 0 0,-1 0-528 0,0-1-128 16,-1-1 0-16,2-1-16 0,0-1-272 0,-1 0-48 15,0 1-16-15,-1-2 0 0,0 0-160 0,0 0 0 16,-2 3 0-16,0 1 128 15,-1 1-1456-15,0 2-288 0,-1 5-64 0,0 0-17056 0</inkml:trace>
  <inkml:trace contextRef="#ctx0" brushRef="#br0" timeOffset="5114.26">11298 1075 9215 0,'0'0'400'0,"0"0"96"0,0 0-496 0,0 0 0 0,0 0 0 15,0 0 0-15,0 0 5552 0,0 0 1008 0,0 0 208 0,0 0 32 0,0 0-4080 0,0 0-816 0,0 0-176 0,-1 7-16 16,1-1-432-16,0 2-64 0,0 0-32 0,1 5 0 31,1 1-944-31,-1-2-240 0,1 1 0 16,0 0 784-16,0-1 112 0,-1-1 32 0,1 1 0 0,0-2-688 0,0 0-240 16,0-1 144-16,0 0-144 15,0-1 0-15,1-1 0 0,-3-7 128 0,0 0-128 16,0 0-176-16,0 0-64 0,0 0-16 0,0 0 0 15,0 0-2128-15,0 0-432 0,6-3-96 0</inkml:trace>
  <inkml:trace contextRef="#ctx0" brushRef="#br0" timeOffset="5632.18">11568 843 15663 0,'0'0'688'0,"0"0"144"0,-3 5-656 0,3-5-176 15,0 0 0-15,0 0 0 0,0 0 6160 0,0 0 1200 0,0 0 256 0,0 0 32 16,0 0-5184-16,6 0-1040 16,1 1-208-16,1-2-32 0,0-1-784 0,0 0-144 0,2 1-48 0,1-3 0 15,0 0-208-15,-1 1 0 16,2-1 0-16,-1 0 0 0,0 1 0 0,-1-1 0 15,-2 3-208-15,0-1 64 16,-1 1-1504-16,-2 1-288 0,-5 0-64 0,0 0-10960 16,0 0-2192-16</inkml:trace>
  <inkml:trace contextRef="#ctx0" brushRef="#br0" timeOffset="5809.95">11573 990 32543 0,'-2'10'1440'0,"2"-10"288"0,0 0-1376 0,0 0-352 16,0 0 0-16,4 3 0 0,1-1 1968 0,1 0 320 15,-1-1 64-15,2-1 16 0,-3-1-880 0,3-1-160 16,1 0-48-16,0 0 0 0,1 1-720 0,1-2-160 16,1 1-16-16,1-3-16 15,0 0-368-15,-2 1 0 0,0-1 0 0,-1 1 128 16,1-1-2096 0,0 1-400-16,-1-2-96 0</inkml:trace>
  <inkml:trace contextRef="#ctx0" brushRef="#br0" timeOffset="6259.8">12145 316 33919 0,'0'0'1504'0,"0"0"304"0,0 0-1440 0,0 0-368 0,0 0 0 0,0 5 0 0,1 1 1792 0,0 0 304 16,0 0 48-16,-1 1 16 0,1 0-896 0,1 2-176 16,0 0-48-16,0 1 0 0,0 1-496 0,1 0-96 15,0 1-32-15,1 3 0 0,0-2-128 16,-1 1-32-16,1-1 0 0,1-1 0 0,0 1-48 0,1 1-16 0,0 0 0 0,-1-3 0 16,0-1-192-16,0-2 0 15,-1 0 128-15,0-2-128 16,0 1 0-16,0 0 0 0,-1 0 0 0,-3-7 0 31,0 0-960-31,0 0-256 0,0 0-32 0,0 0-7936 16,0 0-1584-16,0 0-320 0</inkml:trace>
  <inkml:trace contextRef="#ctx0" brushRef="#br0" timeOffset="6531.73">12044 721 13823 0,'0'0'608'0,"0"0"128"0,-5 1-592 0,0 1-144 16,1 1 0-16,4-3 0 0,0 0 0 0,0 0 0 16,0 0 0-16,0 0 7776 0,0 0 1520 15,0 0 304-15,7 2 64 0,1-2-7456 0,3 0-1504 0,1-3-288 0,2 1-64 16,-1 1-192-16,1 0-32 0,-2 0-128 0,-1-1 192 16,4-1-192-16,1-1 0 0,-1 0 128 0,2 0-128 15,0 2 0-15,-1-3 0 0,1 1 0 0,-2 0 0 16,1-2 0-16,-1 0 128 0,-1 1-128 0,-1 0 0 15,-1 1 0-15,0 1 0 0,-3 1 0 0,-1 1 0 16,-1-3-320-16,-1 3-64 0,0 1-16 0,-2 0 0 31,-4 0-1728-31,0 0-352 0,0 0-64 0,0 4-16672 0</inkml:trace>
  <inkml:trace contextRef="#ctx0" brushRef="#br0" timeOffset="7065.53">12149 900 27519 0,'0'0'1216'0,"0"0"256"0,0 0-1168 0,0 0-304 0,0 0 0 0,-3 3 0 15,3-3 1632-15,0 0 272 0,-2 5 48 0,1 0 16 16,0-2-880-16,1 2-160 0,0 0-32 0,1 1-16 15,0 0-144-15,0 1-32 16,0 0 0-16,1 4 0 0,0 1 64 0,0 3 16 16,-1-2 0-16,0-1 0 0,0-2-80 0,0 1-32 15,0 1 0-15,0-3 0 0,-1 0-64 0,1-1-16 0,-1 0 0 16,0-3 0-16,0-5-192 0,0 0-32 16,0 0-16-16,0 0 0 0,0 0-144 0,0 0-16 0,0 0-16 0,5-4 0 15,-1 0 48-15,0-1 16 16,-1-1 0-16,1-1 0 0,2-2 48 0,1-1 16 0,0 0 0 0,0-4 0 15,-1 1 16-15,0-1 0 0,1 0 0 0,0 1 0 0,0-1-80 16,0 1-16-16,0 1 0 0,0 2 0 16,-1-1-224-16,2 1 176 0,-1 2-176 0,0 0 160 0,0 3-160 0,0 1 0 15,-1 2 144-15,2 1-144 0,0 1 192 16,0 1-48-16,-1 1 0 0,1 2 0 0,-3 1 64 0,1 3 16 16,1 1 0-16,-1 1 0 15,0 0 48-15,1 0 16 0,-1 3 0 0,-1-1 0 0,1-1-80 0,-1 0-16 16,0-1 0-16,-1 1 0 0,0-1-64 0,0-2-128 15,1-1 176-15,-1 0-176 0,0 0 128 0,-1-3-128 0,0 0 0 0,-3-4 0 16,6 3 0-16,-2 0 0 16,-4-3 0-16,0 0 0 0,0 0 0 0,6-3 0 15,-1-1-240-15,-1-1 80 16,0-1-1216-16,0 0-240 0,-1 0-48 0,-1 0-14208 16,2-2-2848-16</inkml:trace>
  <inkml:trace contextRef="#ctx0" brushRef="#br0" timeOffset="14471.97">11174 4204 20319 0,'0'0'896'0,"0"0"192"0,0 0-864 0,0 0-224 0,0 0 0 0,0 0 0 0,0 0 1584 16,0 0 272-16,0 0 48 0,0 0 16 0,0 0-256 0,0 0-64 15,0 0 0-15,0 0 0 0,0 0-128 0,0 0-48 16,0 0 1136-16,0 0-1200 0,5-4-240 15,-4 13-48-15,0 2-16 0,1 0-224 0,-1 3-32 16,0 2-16-16,0 1 0 0,0 2-240 0,1 4-48 16,0-1-16-16,2-2 0 0,0 1-176 0,0 1-48 15,2-2 208-15,1-2-272 0,-1-4-64 0,-1-1-128 0,2 0 192 16,0-1-192 0,-1-2 0-16,-2-1 0 0,0-1 0 0,-1-3 0 15,-3-5 0-15,0 0 0 0,0 0-1216 0,0 0-256 0,3-6-32 0,-2-1-11728 16,-1-1-2336-16</inkml:trace>
  <inkml:trace contextRef="#ctx0" brushRef="#br0" timeOffset="15185.68">11014 4633 25967 0,'0'0'576'0,"-3"-4"112"0,-2 1 16 0,0 0 32 0,-1 1-592 0,-1 0-144 0,1-3 0 0,-1 0 0 15,0 0 1232-15,0-1 224 0,-1 0 32 0,0-1 16 16,0-2-480-16,1 1-80 15,-1-3-32-15,0-1 0 0,0-1-144 0,0 1-48 0,2 0 0 0,-2 1 0 16,3-2-48-16,0 0-16 16,1 0 0-16,1-1 0 0,0 0-256 0,2-1-48 0,1-1-16 0,2 0 0 15,1 0-160-15,1 1-48 0,2-2 0 0,0 0 0 16,2 3 64-16,-1-1 16 0,2 0 0 0,1 1 0 16,3 0 0-16,1 1 0 0,3 1 0 0,2 1 0 15,1 1 16-15,2 0 0 0,1 1 0 0,2 2 0 16,3 1-96-16,0 1 0 0,2 2-128 0,0 1 192 15,1 1-192-15,6 3 0 0,1 2 144 16,-3 0-144-16,-2 1 0 0,-1 3 0 0,-2 3 0 16,-4 2 0-16,-2 4 0 0,0 1 0 0,-5 4 0 0,-2 1 0 0,-2 3 0 15,-3 0 0-15,-2 1 0 0,-3 0 0 0,-3 0 0 16,-2 0 128-16,-2 0-128 16,-4-3 448-16,-1 1 16 0,-2-4 0 0,-2 2 0 0,-1-1 64 0,-3 1 16 15,-1-3 0-15,-9 6 0 0,-3-2-544 16,1-4 0-16,1-2 0 0,-1-1 512 0,0-3-16 0,-2-4 0 0,2-3 0 31,-1-2-368-31,3-2-128 0,-2-2 0 0,-5-7 144 0,1-2-144 0,3 0 0 16,3-3 0-16,0 1 0 0,2-1-176 15,2 0 48-15,4 1 0 16,1 0-960-16,3 1-192 0,3 1-48 0,3 2-12512 0,-1-1-2512 16</inkml:trace>
  <inkml:trace contextRef="#ctx0" brushRef="#br1" timeOffset="19911.37">11018 5329 18431 0,'-8'-11'1632'0,"8"11"-1312"16,0 0-320-16,0 0 0 15,1-5 2896-15,-1-1 512 0,1 1 112 0,1 0 0 16,0-1-1472-16,1 0-320 0,1 0-48 0,0-2-16 15,2 0-448-15,1-2-112 0,2 1-16 0,0 1 0 0,0-1-624 0,0 1-128 16,1 0-16-16,0 2-16 16,2 1-176-16,-2 1-128 0,1 0 144 0,0 3-144 0,0 0 128 0,-2 1-128 15,-1 1 0-15,0 1 144 16,0 4 192-16,-3 1 48 0,-2 2 0 0,-1 2 0 16,-1 1 16-16,-2 3 16 0,-3 2 0 0,-1 1 0 0,-3 2-16 0,-2 0 0 15,1 2 0-15,-1-4 0 0,0 1 48 0,0 0 0 16,0-1 0-16,1 1 0 0,0-3 0 0,1 0 0 15,0-1 0-15,1-2 0 0,1-1-80 0,0-1-16 16,0-1 0-16,2-2 0 0,1-1-96 0,1-2-32 16,2-5 0-16,0 0 0 0,0 0-224 0,5 2 176 15,1-1-176-15,2-2 160 0,1-1-160 0,2-3 0 16,1 0 144-16,7-3-144 0,0 0 0 16,-3 2 0-16,-1-1 0 0,2 1 256 0,-2 2 0 15,-2 1-16-15,5 0 0 0,-3 3-240 0,0 0 0 0,-2 0 0 16,-1 1 0-16,-2 1 144 0,1 0-144 15,-2 0 128-15,-1 0-128 0,-1 0 0 0,-2 1 0 0,-5-3 0 16,5 4 0-16,-5-4-192 0,0 0 0 0,0 0 16 31,0 0-1104-31,0 0-240 0,0 0-32 0,0 0-13280 0,-2 5-2640 16</inkml:trace>
  <inkml:trace contextRef="#ctx0" brushRef="#br1" timeOffset="20456.3">10806 5711 28159 0,'-17'-6'1248'0,"10"5"256"0,-1 0-1200 0,0-3-304 15,2-5 0-15,-1-1 0 0,0-4 1440 0,2-3 224 0,1-1 64 0,2-2 0 16,0-3-224-16,2 0-32 16,1 0-16-16,0 0 0 0,1 4-176 0,0-1-16 0,1 0-16 15,1 0 0-15,1-2-480 0,1 1-112 0,0-1-16 16,2 2 0-16,3-8-224 0,0 4-48 16,1 1-16-16,1 2 0 0,3-1-96 0,1 0 0 15,1-1-16-15,3 2 0 0,-1-1-240 0,3 3 144 0,0 0-144 0,4 2 128 16,0 3-128-16,0 2 0 0,1 2 0 0,0 1 0 15,0 3 0-15,1 3 0 0,-3 4 0 0,0 3 0 16,-2 3 0-16,-2 2 0 16,0 3 0-16,-2 4 0 0,-4 3 0 0,2 3 0 0,-1 1 0 0,0 2 0 15,-2 0 0-15,-2 0 0 0,0-2 0 0,-2 2 0 16,-1 0 0-16,-3 1 0 0,0-2 0 0,-2 2 0 0,-2 0 0 0,-1 0 0 16,-2 1 0-16,-1-1 0 0,-2-1 0 15,-2 1 0-15,-1-3 128 0,-1 1-128 0,-3-1 320 16,-2 1-32-16,-1-3 0 0,0 2 0 0,-2-4 32 0,-1 0 0 15,0-3 0-15,-3-1 0 0,-1-1-128 0,-1-3-32 16,1-1 0-16,-3 0 0 0,1-3-32 0,0 0-128 16,1-2 192-16,-1-3-64 0,1-2-128 0,2-3 0 15,-2-1 0-15,3 0 128 16,-1-3-128-16,3 0-176 0,1-2 48 0,2 2 0 16,2-2-352-16,3 1-64 0,0 0-16 0,2 0 0 15,2-2-2320-15,1 2-480 0,0 0-96 0</inkml:trace>
  <inkml:trace contextRef="#ctx0" brushRef="#br1" timeOffset="25480.06">14937 1616 25503 0,'0'0'1136'0,"0"0"224"0,0 0-1088 0,0 0-272 0,0 0 0 0,0 0 0 0,7-7 2064 0,-10 1 368 16,1 0 64-16,1 0 0 0,1-1-672 0,2 1-144 15,0-2-16-15,1-1-16 0,0 0-608 0,2-1-112 16,1 0-32-16,0 0 0 0,0 0-400 0,0 0-96 0,1 2-16 0,0-1 0 16,2 1-176-16,-1 3-32 0,-1-2-16 15,2 4 0-15,0-1-160 0,-2 2 0 0,1 1 0 16,-1 1 192-16,0 2 16 0,-1 3 0 16,-1 0 0-16,-1 1 32 0,-2 2 0 15,-1 1 0-15,-1 2 0 0,-1 2 176 0,-1 1 32 0,-1 0 16 0,-2 3 0 16,-1-1-32-16,0 1-16 0,0-3 0 0,-1 1 0 15,-2 0-144-15,1 1-16 0,0-1-16 0,0-2 0 16,-1 1-64-16,1 0-16 0,2-2 0 0,-3 2 0 0,1-2-32 16,1-2-128-16,2-1 192 0,1-2-64 15,-1-1 0-15,1-1-128 0,4-5 192 0,-2 5-64 0,2-5-128 0,0 0 192 16,0 0-192-16,0 0 192 0,0 0-64 16,0 0 0-16,0 0 0 0,0 0 0 15,0 0 32-15,0 0 0 0,0 0 0 0,0 0 0 16,5 1-32-16,1 1-128 0,0 0 192 0,1-2-64 15,0 0 80-15,2 0 16 0,-1-2 0 0,2 1 0 0,1 0-64 16,1 0-16-16,-1 1 0 0,2-2 0 0,1 1-144 16,-1 1 0-16,-2 0 144 0,2 0-144 0,-1 0 160 15,-1 0-32-15,0 0-128 0,0 1 192 16,-2 1-192-16,0-2 0 0,-3 1-144 0,1 0 144 16,0-1-160-16,-2 1 160 0,-1 1-160 0,-4-2 160 15,0 0 0-15,0 0 0 0,0 0-11072 31,0 0-2176-31,0 0-432 0</inkml:trace>
  <inkml:trace contextRef="#ctx0" brushRef="#br1" timeOffset="26043.98">14725 2024 22111 0,'-6'-1'1968'0,"-3"-2"-1584"0,-1-1-384 0,0-3 0 16,0-2 2736-16,0-2 464 0,0 0 80 0,1 0 32 16,0-3-1360-16,2 0-272 0,0-2-48 0,1 0-16 15,1-4-528-15,1 1-96 0,2-2-32 0,1 0 0 16,2-2-352-16,2 0-80 0,1 0-16 0,1-1 0 15,1-2-48-15,0-1-16 0,0 0 0 0,2-1 0 16,2-3-128-16,2 2-16 0,0 2-16 0,2 0 0 16,3 3-96-16,-1 1-32 0,3 1 0 0,1 1 0 0,1 3-160 15,2 0 0-15,1 0 0 0,0 4 128 16,1-3-128-16,0 2 0 0,1 3 0 0,-1 1 128 0,2 2-128 0,-1 2 0 16,1 1 0-16,1 4 0 15,-2 3 0-15,-1 3 0 0,-2 3 128 0,0 2-128 0,0 3 0 16,-3 1 0-16,1 1 0 0,-2 3 0 15,-2 0 0-15,0 3 0 0,-4 1 0 0,0 3 0 16,-1 0 0-16,-2 3 0 0,-1 0 0 0,-2 8 0 0,-2 1 0 16,-2-4 0-16,-3 5 0 0,-3-4 0 15,-3-4 0-15,-1-1 0 0,0-6 480 0,-3 3 64 16,-2-1 16-16,-2 2 0 0,0 0-48 0,-5 1 0 0,-1-1 0 0,-2-2 0 16,-7 7-128-16,0-4-48 0,0-4 0 0,1-5 0 15,-1 1-80-15,3-6-32 0,1-1 0 0,-1-3 0 0,4-2-224 0,-1-2 176 16,1-1-176-1,0-4 160-15,1-3-160 0,0-1 0 0,1-1 0 0,0-1 0 16,2-3 0-16,0 2 0 0,0-1-192 16,4 1 192-16,1-1-992 15,1 0-80-15,0 0-16 0,4 0 0 0,0 2-1920 16,1-1-400-16</inkml:trace>
  <inkml:trace contextRef="#ctx0" brushRef="#br2" timeOffset="31929.27">10913 6184 24015 0,'-1'4'1056'0,"-3"1"224"0,4-5-1024 0,0 0-256 0,0 0 0 0,0 0 0 0,0 0 1856 0,0 0 320 16,0 0 64-16,0 0 16 0,0 0-592 0,0 0-128 16,0 0-32-16,4-4 0 15,0 0-464-15,0 0-80 0,1 0-32 0,1 0 0 0,1 1-496 0,0 0-112 16,2 1 0-16,0 2-16 0,0-2-176 15,1 1-128-15,0 0 144 0,1 1-144 0,0 0 128 0,2 0-128 0,-3 2 144 16,-1 1-144 0,-3 1 0-16,0 2 0 0,-2 1 0 0,-2 1 0 15,-2 2 0-15,-1 0 0 0,-2 2 0 0,-2 0 656 0,-2 2 112 0,-2 0 0 16,0-1 16 0,3-2-624-16,0-2-160 0,1-2 768 0,1-1 112 15,0-1 16-15,4-5 16 0,0 0-528 0,0 0-128 16,0 0 0-16,0 0-16 0,0 0-112 0,4-4 0 15,0-1-128-15,2-1 192 0,2 1-192 0,4 2 0 0,1 0 0 16,0 1 0-16,-2 1 0 16,2 1 0-16,-1 2 0 0,-1 1 0 0,-1 0 0 0,0 2 0 15,-1 3 0-15,-3-1 128 0,1 5-128 0,-2 1 0 16,-3 1 256-16,-1 1-32 16,-1-1-16-16,-2 1 0 0,0 1 112 0,-3 3 0 0,-1-3 16 0,0 1 0 15,-2-1-32-15,-1 0-16 0,-1-4 0 0,-1-2 0 16,-1 0-96-16,-3-4-32 0,1-2 128 15,1-1-288-15,-1-1 0 0,0-1 128 0,0 0-128 16,1-2 0-16,1 0 0 0,0-1 0 0,1 1 0 31,1 1-336-31,2 0-80 0,2-1-16 0,0 1 0 0,1 0-1312 0,5 0-272 0,0 0-48 0,0 0-12112 16,0 0-2416-16</inkml:trace>
  <inkml:trace contextRef="#ctx0" brushRef="#br2" timeOffset="32426.66">10784 6697 12895 0,'-20'-8'1152'0,"12"8"-928"15,-2 0-224-15,-3-7 0 0,0-3 0 0,2 3 0 0,-1-4 0 16,0 0 5040-16,1-3 960 0,-1-2 192 0,1 1 32 15,1 0-4032-15,0-3-800 0,2 0-176 0,0-1-16 16,0 0-224-16,2 1-32 0,0-2-16 0,2 2 0 16,1-2-272-16,4-4-48 0,3-1 464 15,0 8-624-15,3-3-112 0,2 0-16 16,3-4-16-16,1 2-112 0,3-1 0 0,3 1-16 0,1-2 0 16,10-7-176-16,2 3 160 0,1 1-160 0,0 4 160 0,0 1-160 0,4 4 0 15,0 1 144-15,1 2-144 0,1 3 0 0,2 3 0 16,0 2 0-16,0 5 0 15,-1 2 0-15,4 10 0 0,-2 5 0 0,-5 2 0 0,-3 4 0 16,-5 3 0-16,-3 0 0 0,-2 2 0 0,-4 1 0 16,-2 1 128-16,-2 11-128 15,-5 1 0-15,-3-5 0 0,-3-1 0 0,-4 2 352 16,-2-6 0-16,-3-1 0 0,-7 4 0 16,-2-1-352-16,-2-5 0 0,-1-1 0 15,-4-1 832-15,-1-3 80 0,0-1 32 0,-4-3 0 16,-2-3-560-16,0 0-96 0,-2-4-32 0,1-2 0 0,-2-2-256 0,-2-2 160 15,0-5-160-15,0-2 128 0,-2-3-128 0,1-1 0 16,1 0 0-16,2-2 0 16,1 0 0-16,-2 0-224 0,2 0 48 0,5 2 16 15,5 0 160-15,4 2 0 16,3 0-4208-16,5 1-800 0</inkml:trace>
  <inkml:trace contextRef="#ctx0" brushRef="#br2" timeOffset="34295.25">7554 7839 18431 0,'-1'-2'816'0,"-1"0"160"0,-4-26-784 0,6 28-192 0,0 0 0 0,-2-4 0 0,2 4 3904 0,-2-4 720 16,0-1 160-16,2 5 16 0,2-5-2512 0,-1 1-512 15,1-2-112-15,1-1 0 0,0 1-640 0,2-2-112 16,0 1-16-16,2-1-16 0,1 0-240 0,1 0-64 16,1 0 0-16,0 1 0 0,2 1-224 0,0 1-48 0,-1 1-16 0,1-1 0 15,0 2-160-15,0 2-128 16,-1 2 192-16,0 1-192 0,-1 1 144 0,0 4-144 15,-1 0 0-15,-2 3 144 0,-2 1 64 0,-2-1 16 0,0 2 0 16,-3 0 0-16,-4 2 224 0,-1 0 64 0,0 3 0 16,-1-1 0-16,-3-2-64 0,-1 1-16 0,0 0 0 15,-1-1 0-15,1 0-64 0,-2-2-16 16,1-1 0-16,0-3 0 0,3 0-96 0,0-2-32 16,1 0 0-16,1-2 0 0,6-4-80 0,0 0-16 0,0 0 0 15,0 0 0-15,0 0-128 0,0 0 0 0,0 0 0 0,0-6 0 16,2-1 0-16,4 1 0 0,2 0 0 0,4 1 0 15,3 0 0-15,-1 2 0 0,0-1 0 16,-1 4 0-16,1 0 0 0,2 1 0 0,-2 3 0 0,-1 2 0 16,-1-1 0-16,-3 1 0 0,-1 3 0 0,-1 1 0 0,-2 3 0 15,-2-3 0-15,-1 4 0 0,-3 2 0 0,-2-2 0 16,-3 2 0-16,-1 1 0 0,-2-2 128 16,-1 2-128-16,-2-3 128 0,0-1-128 0,0-2 128 0,1-1-128 15,-1-2 0-15,-1 0 128 0,1-5-128 0,0 1 0 16,0-1 144-16,2-1-144 0,3-3 0 15,-1-1 0-15,1 0 0 0,3-1 0 0,0-1-352 0,2 0 16 16,2 4 0-16,0-7 0 16,1-1-1040-16,2 0-208 15,2-2-32-15,1 0-16 0,2 1-864 0,0-2-192 0,1 0-16 0,0 2-16176 0</inkml:trace>
  <inkml:trace contextRef="#ctx0" brushRef="#br2" timeOffset="34707.08">8016 7864 33695 0,'0'0'736'0,"-6"4"160"0,1 0 16 0,-1 1 48 0,0-1-768 0,0 2-192 15,-3 1 0-15,0 2 0 0,1-1 928 0,-1 1 160 16,1 1 16-16,-1 0 16 0,0 2-448 0,1 1-96 0,0-1 0 0,2 1-16 15,3 0-192-15,0-2-48 0,1 2 0 0,1-3 0 16,1-1-128-16,1-2-48 0,1-4 0 0,-2-3 0 16,0 0-144-16,4 3 0 0,0-3 0 0,1 0 0 15,2-4 0-15,0 0 0 0,2-5 0 0,1-1 0 16,-2-3 0-16,0 1 0 0,0-2 0 0,-1 0 0 0,-1 1 0 16,-1 0 0-16,-1 1 0 0,0 2 0 15,-1 2 0-15,-1 3 128 0,-1 0-128 0,-1 5 0 16,0 0 192-16,0 0-64 0,0 0 0 0,1 7 0 0,0 1 560 0,0 4 96 15,0 0 32-15,1 2 0 0,2-2-48 0,1 2-16 16,1 0 0-16,1-1 0 0,0 0-368 16,2-2-80-16,1-1-16 0,1-2 0 0,0 0-288 0,-1-2 0 15,1-2 128-15,1 1-128 0,-1-2 0 0,0-2 0 16,2-2 0-16,0-1 0 16,-4 0-288-16,1-1-64 0,-1 0-16 0,1-4 0 0,-2 1 368 15</inkml:trace>
  <inkml:trace contextRef="#ctx0" brushRef="#br2" timeOffset="35299.01">7545 8380 16575 0,'-30'-7'1472'0,"17"4"-1168"0,-5-4-304 0,-2 1 0 0,-2-3 3472 0,-1-3 640 0,1-3 128 0,-1-1 32 15,2-1-2352-15,1-2-480 0,4-1-96 0,-1 0 0 16,2-3 192-16,1-2 32 0,1-2 16 0,1 0 0 0,5-2-800 16,2-1-144-16,1 0-48 0,5-1 0 0,4-4 48 15,2 1 16-15,4-1 0 0,4-2 0 16,-2 5-256-16,2-1-48 0,3-1-16 0,0 1 0 0,3-1-336 0,2 1 144 16,3 3-144-16,2-1 0 0,9-5 128 0,2 4-128 0,0 5 0 15,1 3 0-15,1 3 0 0,3 3 0 0,3 4 0 0,2 3 0 16,1 2 0-16,1 3 0 15,-2 2 0-15,-2 5 0 0,-2 4 0 0,-1 3-176 16,-2 2 176-16,-2 4-208 0,-3 5 80 0,-2 4 128 0,-5 4-208 0,-2 4 80 16,-2 4 128-16,-4 2 0 0,-4 3-144 0,-5 0 144 15,-2 0 0-15,-4 2 0 0,-1 1 0 0,-4 0 0 16,-3 0 384-16,-2-1-16 0,-1-10 0 0,-2 1 0 16,-3 1 272-16,-2-2 48 0,-4-1 16 0,-2 2 0 15,-1-3-64-15,-3 0 0 0,-1-2 0 0,-10 8 0 16,0-8-208-16,-1-2-48 0,0-5-16 15,-2-4 0-15,-1-5-240 0,0-2-128 0,-2-7 128 0,-1-1-128 16,0-5 0-16,0-2 0 0,0-2 0 0,1-3 0 16,3-1-288-16,3-1-32 0,4 0 0 0,3 0 0 31,5 1-864-31,1 2-176 0,2-1-48 0,3 1-13728 0,3 1-2752 0</inkml:trace>
  <inkml:trace contextRef="#ctx0" brushRef="#br2" timeOffset="38701.84">21972 6624 19343 0,'0'0'1728'0,"0"0"-1392"0,0 0-336 0,0 0 0 0,3-4 2816 0,1 0 480 0,1 0 96 0,0 0 32 16,2 1-1568-16,1-1-304 0,1 0-64 0,1 0-16 15,2 1-640-15,1 1-144 0,0-2-32 16,2 3 0-16,-1-2-400 0,2 1-96 0,-2 2-16 0,-1 0 0 16,0 0-144-16,-1 0 0 0,0 0 144 0,-2 2-144 0,-2 1 0 0,0 2 0 15,-3-2 0-15,-1 1 128 0,-1 1 288 0,-2 0 64 16,-2 2 16-16,-1 1 0 0,-2-2 528 0,-3 2 96 16,-2 1 32-16,-1-2 0 0,-1 2-144 0,1 0-32 15,-4-1 0-15,1 0 0 0,0-2-224 16,0 1-48-16,0-2-16 0,2 0 0 0,2-1-240 0,-1-1-64 15,3 0 0-15,2-1 0 0,5-2-176 0,0 0-32 16,0 0-16-16,0 0 0 0,0 0-160 0,8-1 0 16,1-1 0-16,2 1 0 0,1 0 0 0,2 1 0 15,-2 1 0-15,-1 2 0 0,2 0 0 0,-2 2 0 0,0 1 0 0,-2 0 0 16,0 1 0-16,-2 1 0 0,-1 1 0 0,-2 2 0 16,0 0 0-16,-2 1 0 0,-2-1 0 0,-2 1 128 15,-1 0 0-15,-2 1-128 16,0-6 192-16,-1 2-64 0,-2 0 80 0,-1 1 16 0,-4-1 0 0,0 0 0 15,-1-1 0-15,0-2 0 16,-3 1 0-16,-2 1 0 0,0-1-80 0,1-2-16 0,3-2 0 16,1-2 0-16,1-1-128 0,4-1 0 0,0 1 0 0,1-3 0 0,2 1 0 0,2 0-272 15,0-1 64-15,3-1 16 32,1-1-1152-32,2 0-208 0,1-1-48 0,3 0-16 15,1-3-1328-15,2 0-272 0,0-1-48 0</inkml:trace>
  <inkml:trace contextRef="#ctx0" brushRef="#br2" timeOffset="39181.84">22346 6547 22111 0,'0'0'976'0,"0"0"208"0,0 0-944 0,0 0-240 0,0 0 0 0,0 6 0 0,0 1 3376 0,0 0 624 15,0 1 128-15,0 2 32 0,1 2-2528 0,-1 1-496 0,0 2-112 0,-1 3 0 16,0-3-208-16,1 3-48 0,-1 0 0 0,0 1 0 16,1-1-80-16,-1-2-32 15,0 1 0-15,1-2 0 0,0 0 160 0,0-2 16 16,0 0 16-16,0-4 0 0,0 0-432 0,0-2-96 16,0-1 0-16,0-6-16 0,0 0-48 0,0 0-16 0,0 0 0 0,0 0 0 15,0 0-48-15,1-6 0 0,1 0 0 16,1-2 0-16,1-2-192 0,1 2 128 0,0-1-128 0,1 0 0 15,1-1 0-15,1 2 128 16,0-1-128-16,2 1 0 0,0 1 0 0,2 1 0 16,-1 0 0-16,1 1 0 0,2 3 0 0,-1 0 0 0,-1 2 0 0,2 2 0 15,-3 0 0-15,-1 2 0 0,-1 1 0 0,0 3 0 16,-3 2 0-16,0 2 0 0,-2 0 0 0,-1 3 0 16,-1 2 144-16,-3-1-144 15,-1 1 128-15,-1-1-128 0,-1 0 352 0,-3 0-16 0,-2-2 0 0,-1 0 0 16,0-1 48-16,-2-1 16 0,-1-2 0 0,1 0 0 15,0-2-128-15,0-1-16 0,0-1-16 0,0-3 0 16,0 0-240-16,1-3 144 0,0 0-144 0,2-3 128 16,-1 0-128-16,0-2 0 0,0 0-192 0,0-1 192 15,1-2-1232-15,-2 1-128 0,2-3-32 0,1 2 0 16,1-1-2448-16,2 1-512 0</inkml:trace>
  <inkml:trace contextRef="#ctx0" brushRef="#br2" timeOffset="39754.93">21612 7000 34559 0,'-23'-16'1536'0,"12"8"304"0,-2-4-1472 0,0-3-368 0,3-6 0 0,-1-2 0 16,0-3 1168-16,2 1 176 0,2-5 16 16,4 2 16-16,0-1-240 0,4-1-48 0,4 1-16 0,1 1 0 15,3-1-272-15,5 3-48 0,3 1-16 0,5-1 0 16,5 3-352-16,3-3-64 0,1 3 0 0,4 1-16 0,0 2-48 15,4 1-16-15,3 3 0 0,1 1 0 16,3 2-48-16,3 2-16 0,5 2 0 0,0 2 0 16,1 1-176-16,0 3 0 0,2 2 0 0,3 3 128 0,1 1-128 0,1 4 0 15,-4 2 0-15,-4 5 0 0,-6 3 0 0,-3 2 0 16,-3 3 0-16,-3-1-176 0,-5 3 176 0,-5 1-160 16,-4 3 160-16,-3-1-160 15,-6 2 160-15,-6 3 0 0,-4-1 160 0,-3 3-160 0,-3 0 512 0,-4 0 0 16,-4-2 0-16,-2-2 0 0,-4-1 96 0,-1-3 32 15,-1-2 0-15,-3 2 0 0,0-2-64 16,-3-2-16-16,-1-1 0 0,-4 1 0 0,0 0-128 0,-6-1-32 0,-7 1 0 16,-2 0 0-16,-3-2-208 0,0 1-64 15,6-5 0-15,-2-1 0 0,-1 1 64 0,-2-3 0 0,-2-3 0 0,-1-2 0 16,2-4-64-16,2-3 0 0,0-3 0 0,-8-5 0 16,3-3-128-16,5-2 0 0,2-4 0 0,1-1 0 15,3 0-384-15,1-2 32 0,4 0 16 0,4-2 0 31,5 3-1072-31,6-1-192 0,5 0-64 0,5 2-14016 16,4 0-2816-16</inkml:trace>
</inkml:ink>
</file>

<file path=ppt/ink/ink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0:12:21.866"/>
    </inkml:context>
    <inkml:brush xml:id="br0">
      <inkml:brushProperty name="width" value="0.05292" units="cm"/>
      <inkml:brushProperty name="height" value="0.05292" units="cm"/>
      <inkml:brushProperty name="color" value="#FF0000"/>
    </inkml:brush>
  </inkml:definitions>
  <inkml:trace contextRef="#ctx0" brushRef="#br0">17547 7698 1666 0,'4'-15'74'0,"5"11"15"0,-1-4-71 0,9-3-18 16,9 3 0-16,0-3 0 0,4-4-16 0,-1 0-8 16,6-4 0-16,-1 3-1 0,4 5 25 0,-3 0 0 15,-1 3 0-15,0 0 0 0,-4 1 0 0,4 3 14 16,-4 0-3-16,4 0-1 0,0 4 10 0,0-3 1 0,9-1 1 0,0 4 0 16,4-4 6-16,8 0 0 0,10 0 1 15,-1 4 0-15,8-3-2 0,5-1-1 0,9-8 0 0,-1 5 0 16,13-8-5-16,5 3-1 0,12-3 0 0,1-4 0 15,3 4-8-15,10-4-1 0,-1 0-1 0,0 0 0 16,5 7-10-16,-5-3 0 0,8 4 0 0,-3 3 0 16,-1-3 0-16,1 7 8 0,-5 0-8 0,5 0 0 0,-1 1 8 15,-4 3-8-15,0 0 0 0,-4 0 8 16,0 0 4-16,0 0 1 0,4 0 0 0,-8 0 0 16,-5 0 1-16,1 0 0 0,3 0 0 0,-3 0 0 15,-5-4 6-15,-4-4 2 0,0 1 0 0,-5-1 0 16,1-3 18-16,-5-1 3 0,-4 5 1 0,-9-5 0 15,1 1-12-15,-9 0-1 0,-4-1-1 0,-1 1 0 16,-3 7-6-16,-10-4-2 0,-3 1 0 0,-5 3 0 16,-4 0-9-16,-8 4-1 0,-5 0-1 0,-4 0 0 15,-9 0 0-15,0 4 0 0,-3 0 0 0,-6-4 0 16,-3 4 1-16,4-1 1 0,-13-3 0 0,4 4 0 0,-4-4-4 16,9 8-1-16,-1-4 0 0,-8-4 0 0,9 3-8 0,-1 9 0 15,-3-5 0-15,-1 5 0 0,4-5 0 0,1 5 0 16,-1-1 0-16,1 4 0 0,0 0 0 0,-1 4 0 15,1 4 12-15,3 4-4 0,-3 3-17 0,0 4-4 16,3 4-1-16,-3 8 0 0,4 0 14 0,-5 3 0 16,5 4-10-16,0 4 10 0,0 4 0 0,0 3 0 15,-5 5 0-15,5 3 0 0,8 8 0 0,-8-1 21 16,4-3-2-16,5 8-1 0,-5 7-18 0,4 0-16 16,-4 4 4-16,9 4 0 0,4 4 12 0,0-5 16 15,-5-3-3-15,1 8-1 0,4 3-24 0,-5 0-6 16,1 1-1-16,-5-5 0 0,1-3 19 0,3 0 0 0,-3 3 8 0,-1 1-8 15,1-8 0-15,3 0 0 0,-3-4 0 0,7-4 0 16,-7-3 8-16,3 3 8 0,5 1 1 0,0-9 1 16,4 1-28-16,-4-4-6 0,-4 0 0 0,8-8-1 15,13 1 17-15,-8-1 0 0,-18 0 0 0,5-3 0 16,8 0 16-16,-9-5-2 0,-3 1-1 0,-5-4 0 16,0 0-13-16,0-4-10 0,5 0 2 0,-5 1 0 15,-5-1 16-15,1 0 4 0,4 0 1 0,0 0 0 16,-8 0-13-16,8-3 8 0,0-1-8 0,0-3 0 15,0 3 9-15,0-7-9 0,-8-4 8 0,4 4-8 16,12-8 0-16,-7 4 8 0,-10-4-8 0,-4-4 0 16,9 1 9-16,0-5-9 0,-4 5 10 0,-1 3-10 15,-4-4 8-15,5 5-8 0,4-5 0 0,-5 4 0 0,-12-4 8 0,8 1-8 16,9 3 0-16,0-4 9 0,0 5 3 0,-9-5 0 16,0 0 0-16,5-3 0 0,8-4 0 0,-9 0 1 15,-12-1 0-15,4-3 0 0,13-3-2 0,-4 3-1 16,-14-8 0-16,-3-3 0 15,3-5-93-15,-7-3-18 0</inkml:trace>
  <inkml:trace contextRef="#ctx0" brushRef="#br0" timeOffset="1839.79">23393 9156 1800 0,'0'0'80'0,"0"0"16"0,0 0-77 0,0 0-19 16,0 0 0-16,0 0 0 0,0 0 47 0,0 0 5 15,0 0 2-15,0 0 0 0,0 12-14 0,0-1-2 16,-4 4-1-16,4 0 0 0,-9 4-13 0,5 4-4 0,-9 8 0 0,0 7 0 16,-4-4-20-16,0 8 0 0,-4-1 0 15,-5 1 0-15,0 4 0 0,-4-5 0 16,-4 5 0-16,0 0 0 0,-9 3 12 0,0 0 5 15,1 1 1-15,-5-5 0 0,0 9-32 0,4-5-6 16,0 0-2-16,1-7 0 0,-1 0 22 0,4-8-9 16,5 0 9-16,4-7 0 0,5-1-17 0,-1-7 3 15,0 0 1-15,9-7 0 16,0-5-22-16,0 1-4 0,4-8-1 0,5 0 0 16,3-4-4-16,1-3 0 0,0-9-1 0,4-3 0 15,0 0 15-15,-4-3 3 0,8-1 1 0,-4-4 0 0,-4-3 51 0,4 3 11 0,-5 4 1 0,5 8 1 16,0-4 39-16,-4 8 8 0,4-1 2 0,-8 5 0 15,8 7 4-15,-5 0 1 0,1-4 0 0,-5 12 0 16,5 7-44-16,-4 0-8 0,-1 8-1 0,-4 3-1 16,5 9-15-16,-5 6-3 0,0 5-1 0,0 0 0 0,-4 3-7 0,9 4 0 15,-1-4-1-15,5-3 0 0,-1-4 12 0,14-8 2 16,17-4 1-16,12-11 0 16,9-3-26-16,26-13-16 0,21-10 3 0,25-24-821 15,35-33-164-15</inkml:trace>
  <inkml:trace contextRef="#ctx0" brushRef="#br0" timeOffset="5994.95">20196 13311 1094 0,'0'0'48'0,"0"0"11"0,0 0-47 0,0 0-12 0,0 0 0 0,0 0 0 15,0 0 217-15,9-3 42 0,8 3 8 0,13-4 1 16,13-4-222-16,16-7-46 0,14 0 0 0,13-8-912 15</inkml:trace>
  <inkml:trace contextRef="#ctx0" brushRef="#br0" timeOffset="8567.93">18551 11796 1785 0,'-4'-8'159'0,"-5"-3"-127"0,1 0-32 0,-1-1 0 16,1 1 34-16,-1-1 1 0,1 1 0 0,-1 3 0 15,-4 1 4-15,0-5 1 16,-4 5 0-16,4-1 0 0,-4 8-29 0,-4-4-11 16,4 4 8-16,-4 4-8 0,-5 4-13 0,-4-1-8 0,0 9-2 0,0 3 0 31,0 3-12-31,-4 5-2 0,4 3-1 0,-4 4 0 0,4 4 23 0,0 4 5 0,0 0 1 0,0 7 0 16,0 1 9-16,1 3 0 0,-1 4-9 0,0 7 9 15,-4 5 0-15,4 7 0 0,-5 0 0 0,10 0 0 16,3 3 0-16,5-3 0 0,0 0 0 0,9-3 0 15,-1-5 11-15,9-4-3 0,4-3-8 0,5-4 12 16,4-4 4-16,8-3 0 0,-4-5 0 0,9-3 0 16,-1-8 5-16,5 1 2 0,0-9 0 0,0-3 0 15,4 0 3-15,-4-8 1 0,5 0 0 0,-6-4 0 0,6 1-11 0,-5-1-1 16,-1-7-1-16,6 4 0 16,-1-5-2-16,4-3-1 0,-4 0 0 0,-4 0 0 15,0-3-3-15,0 3 0 0,0-8 0 0,4 4 0 16,-8-3 0-16,4-1 0 0,-5 0 0 0,-3 1 0 15,-1-1-8-15,-4 1 12 0,0-5-12 0,-4 5 12 16,0-1-2-16,0 0 0 0,-9 1 0 0,0-1 0 16,-4 1-1-16,0-1 0 0,-8 0 0 0,4-3 0 0,-5 4 7 0,-4 3 0 15,0-4 1-15,-8 1 0 0,0 3 5 0,-1 0 1 16,1 0 0-16,0 4 0 0,-1 0-13 0,1 0-2 0,8-4-8 0,0 8 12 16,0-4-12-16,13 0 0 15,0 0 0-15,0 0 0 0,0 0 0 0,0 0-12 0,0 0 3 0,0 0 0 16,5 4-11-16,7 4-1 15,-3 3-1-15,8 0 0 0,-4 1 10 0,0-1 1 16,4 4 1-16,-4 0 0 0,-1-3 10 0,-3 3 0 0,4 4 10 0,-5-4-10 16,-8 4 27-16,0 0-1 0,-4 0 0 0,-4 4 0 15,3-4 19-15,-12 11 4 16,-8 5 1-16,-5 14-806 16,-5 12-162-16</inkml:trace>
  <inkml:trace contextRef="#ctx0" brushRef="#br0" timeOffset="11250.38">24581 10953 1749 0,'0'0'77'0,"0"-8"17"0,-4 1-75 0,4-1-19 0,0 0 0 0,-5 1 0 15,1 3 48-15,0 0 5 16,4 4 2-16,0 0 0 0,0 0-25 0,0 0-5 15,0 0-1-15,0 0 0 0,-5-4-4 0,1 1-2 0,-4 3 0 0,-1 3 0 16,1 5-18-16,-5 0 0 0,0 3 0 0,-4 0 0 16,-5 8 0-16,1 4 0 0,-5 8 0 0,-4 7 0 15,-8 3 0-15,0 9 0 0,-1 3-8 0,1 8 8 16,-5 3-8-16,4 1 8 0,-3-1 0 0,3-3-9 16,5 0 9-16,4-4 0 0,0 0 0 0,9 0-8 0,-5-4 8 15,5-4 0-15,4 1 0 0,0-9 0 16,4-3 0-16,-4 0 0 0,8-3 10 0,1-1-10 0,-1-8 10 0,1 1-10 15,-1-4 10-15,1-4-10 16,3 0 8-16,1-4-8 0,-5-4 0 0,5-3 9 16,0-1-9-16,0 1 12 0,-5-4-12 0,5 0 12 15,-5-4-12-15,-4-4 0 0,5-4 0 0,-5 1 0 0,-4-5 0 16,4-7 0-16,0 0 0 0,0 0 0 0,1-7-10 0,-1-1 10 16,-4-3 0-16,4 3-9 0,4-3 9 0,-3 3 0 15,-1 1 10-15,4-1-10 0,1 4 22 0,-5 4-2 0,4 4 0 16,-4 4 0-16,5-5 21 0,-1 9 4 15,5-1 1-15,-4 4 0 0,-5 4-11 0,13 0-3 16,0 0 0-16,0 0 0 0,-5 8-24 0,-3 0-8 16,4 3 0-16,4 4 0 0,0 8 0 0,4 0 0 15,0 7 0-15,5 4 0 0,-1 4 0 0,1 0 0 16,4 0-10-16,-1 0 10 0,1 0 0 0,0 0 0 16,0-7 0-16,0-5 0 0,4 1 0 0,4-8 0 15,1-8 0-15,7 1 0 0,1-12 14 0,13-12 1 0,13-14 0 0,16-16 0 31,18-26-112-31,25-24-23 0</inkml:trace>
  <inkml:trace contextRef="#ctx0" brushRef="#br0" timeOffset="12886.53">23760 13976 2307 0,'-17'-4'102'0,"13"4"22"0,0-4-100 0,-5 4-24 0,1 0 0 0,-5-3 0 31,4 3-81-31,1 0-22 0,-14 0-4 0,-8-16-1 0</inkml:trace>
  <inkml:trace contextRef="#ctx0" brushRef="#br0" timeOffset="15908.73">7868 7721 115 0,'0'0'0'0,"-4"0"10"0,-5 0-10 0,0 0 0 0,9 0 0 0,0 0 0 16,0-8 180-16,0 0 33 15,-8 1 7-15,8-1 2 0,8 1-116 0,-8-5-23 16,-8 5-5-16,8-1-1 0,8 0 1 0,-8-3 0 16,0 7 0-16,0 4 0 0,0-7-16 0,0 7-3 15,5-8-1-15,-5 8 0 0,0 0-17 0,0 0-3 16,0 0-1-16,8 0 0 0,-8 0-23 0,0 0-5 16,0 0-1-16,17 0 0 0,-8 4-8 0,4 0 0 15,-13-4 0-15,13 7 0 0,4-3 0 0,4 0 0 0,-8 0 0 0,4-1 0 16,4 1 0-16,1 0 0 0,-5 0 0 0,8 0 8 15,-3 3-8-15,-1-3 0 0,9 4 0 0,0-5 8 16,-9 9-8-16,9-5 0 0,0 5 0 0,0-5 0 16,4 1 0-16,-4 0 10 0,13-1-10 0,-9 1 10 15,9-1 6-15,0 1 0 0,4 3 1 0,4-3 0 0,0 0-6 16,0-1-2-16,1 1 0 0,-1-1 0 0,0 1-9 0,5 3 8 16,-1-3-8-16,1-4 8 15,-1 0 0-15,5-1-8 0,-4 5 12 0,4-8-4 16,-5 4 1-16,-3 0 0 0,-1-1 0 0,0 1 0 15,-4 0 6-15,0-4 1 0,0 0 0 0,4 4 0 16,-8 3 2-16,0-3 1 0,-5 4 0 0,5-1 0 0,-5-3 5 0,1 4 0 16,-1 3 1-16,5-3 0 0,-4-1-25 0,3-3 0 15,-3 4 0-15,4-4 0 0,-1-1 0 0,5 1 0 0,-4-4 0 16,4 0 0-16,-4 0 0 0,4-7 0 16,-5 3 0-16,5-4 0 0,-4 4 20 0,0 1-2 15,0-1 0-15,-9 0 0 0,4 0 2 0,-3 4 1 16,3 0 0-16,-8 0 0 0,-4 8-11 0,3-4-2 15,6-1-8-15,-10 1 12 0,-3 0-12 0,8 0 0 16,4 3 8-16,-9 1-8 0,-8-4 13 0,9 0 0 16,4-1 0-16,17 1 0 0,4-4-2 0,1-4-1 0,-18 1 0 0,9-1 0 15,-1-8-10-15,5 5 0 0,-4-8 0 0,-5 3 8 16,5 1 2-16,0-1 0 16,8 5 0-16,-12-1 0 0,-18-3-10 0,13-1 0 0,13 5 0 0,-4-1 8 15,-9 4-8-15,0-3 0 0,9 3 0 0,-4 4 8 16,3-8-8-16,-3 8 0 15,-5-3 0-15,4 3 0 0,5-4 0 0,-4 0 0 0,-14 0 0 0,9 4 0 16,5 0 0-16,-5 0 0 0,-4-4 0 0,-4 4 0 16,-5 0 0-16,5-3 0 0,8-1 0 0,-9 0 0 15,-3 4 0-15,-5 0 8 0,0-4 0 0,-4 0 0 16,-13 4-8-16,0 0 10 0,8-3-10 0,5-1 10 16,0 4-2-16,-4-4-8 0,-9 4 12 0,8-4-4 15,5 0-8-15,-5 1 8 0,-8 3-8 0,0 0 8 16,13-4-8-16,-4-4 0 0,-9 8 0 0,0 0 0 15,0 0 0-15,0 0 0 0,8-4 0 0,-8 4 0 0,0 0 0 0,0 0 0 16,5-3 0-16,-5 3 0 16,0 0 0-16,0 0 0 0,0 0 0 0,0 0 0 0,12-4 0 0,-12 4 10 15,0 0-10-15,0 0 10 16,9-4-10-16,-9 4 0 0,0 0 0 0,0 0 0 0,0 0 0 0,0 0 0 16,0 0 0-16,0 0 0 0,0-8 0 0,0 8 0 15,4-7 0-15,1-1 0 0,-5 8 0 0,0 0 0 16,4-7 0-16,-4-1 0 0,4 0 0 0,-4 8 0 0,0 0 0 0,4-3 0 15,5-5 13-15,-5 0 1 16,-4 1 0-16,0 7 0 0,4-4-14 0,1-4-18 16,-5 1 4-16,0-1 1 0,0 4 13 0,0-3 16 15,0-1-3-15,0 1-1 0,0 3-12 0,0-4-15 0,4 1 3 0,-4 3 1 16,0-4 19-16,0 1 3 16,0 7 1-16,0 0 0 0,4-8-21 0,-4 8-4 15,5-4-1-15,-5-3 0 0,4 3 14 0,-4 4 0 0,0 0 0 0,0 0 0 16,0 0 0-16,0 0 0 0,4-8-10 0,-4 8 10 15,0 0-8-15,0 0 8 0,0 0-10 0,0 0 10 32,0 0-121-32,0 0-19 0,0 0-3 0,0 0-885 0</inkml:trace>
  <inkml:trace contextRef="#ctx0" brushRef="#br0" timeOffset="19578.1">19666 11614 2458 0,'-8'-19'109'0,"-1"11"23"0,1 0-106 0,-1 5-26 0,1-9 0 0,-1 8 0 16,1-3 19-16,8 7-2 16,0 0 0-16,0 0 0 0,0 0-17 0,0 0-9 0,0 0 1 0,-5 7 0 15,1 1-6-15,4 7-1 16,0 4 0-16,0 4 0 0,9 4 1 0,-1 11 0 0,9 7 0 0,0 1 0 16,-4 3 6-16,4 8 8 0,5 0-13 0,-1 4 5 15,-4-4 8-15,0 0 0 0,0-8 0 0,5 0 0 16,-5-7 12-16,0 4-3 0,0-8 0 0,-4-8 0 15,0 1 3-15,-9-5 0 0,4 1 0 0,-8-8 0 16,5 0 0-16,-10 0 0 0,1-4 0 0,-4-4 0 16,-1 1 12-16,1-5 2 0,-5-3 1 0,0-4 0 15,-4-4 8-15,0 4 1 0,0-3 1 0,-5-5 0 16,-8 0-15-16,13-3-3 0,0 3-1 0,4 1 0 16,0-1-5-16,-4 4-1 0,5-3 0 0,3 7 0 15,-4 0 7-15,0 4 1 0,5-1 0 0,-5 5 0 16,4 3-20-16,1 5 0 0,-1 3 8 0,5 7-8 0,4 1 0 0,-4 7-14 15,8-4 2-15,-4 1 1 16,9 3 11-16,-1-8-12 0,1 5 12 0,4-8-12 0,-5-1 12 16,5-6 0-16,0-1 0 0,0-4 0 0,-1-7 8 0,-3 0 3 15,-1-8 1-15,5-4 0 0,4-3 15 0,5-12 3 16,-1-7 1-16,5-20 0 0,4-10-31 0,4-24-16 16,9-15 1-16</inkml:trace>
  <inkml:trace contextRef="#ctx0" brushRef="#br0" timeOffset="21926.85">9962 7413 1670 0,'-13'-4'148'0,"0"4"-118"0,0-4-30 0,13 4-736 15</inkml:trace>
  <inkml:trace contextRef="#ctx0" brushRef="#br0" timeOffset="23396.46">11628 8024 979 0,'-12'-3'87'0,"-1"-5"-70"15,8-3-17-15,1-1 0 0,-4 1 103 0,-1 0 17 16,1-5 3-16,8 9 1 0,8-1-85 0,-8 8-17 15,-8-7-3-15,8 7-1 0,8-4 2 0,-8 4 0 16,0 0 0-16,0 0 0 0,9-4-32 0,3 0-7 16,1 8-1-16,-4 0 0 0,-1 3 20 0,9 1-12 15,18 0 12-15,-10-1-10 0,-12-3 10 0,17 4-8 16,17-1 8-16,0 1-8 0,0-4 8 0,4-4 0 0,-8 0 0 0,8 0 0 16,1-4 0-16,-10 0 16 0,-12 4-4 0,4-4-1 15,5 4 22-15,-9-4 5 0,-13 4 1 16,0-3 0-16,0 3 13 0,0 0 4 15,-8 0 0-15,-9 0 0 0,0 0-9 0,0 0-2 16,8-4 0-16,-8 4 0 0,-13 0-1 0,1 4-1 0,12-4 0 0,-17 0 0 16,-5 0-11-16,-3 0-3 0,-10 0 0 0,5 3 0 15,1 1-8-15,-14 0-1 0,-8-4-1 0,4 0 0 16,8 0-7-16,1 0-2 0,-9-4 0 0,8 0 0 16,5 1-10-16,4-1 0 0,4-4 9 0,1 4-9 0,8 1 0 15,4-5 0-15,4 4 0 0,1 4 0 16,-9 0-13-16,17 0-1 0,0 0 0 0,0 0 0 15,12 4-1-15,1 0 0 0,0 3 0 0,8 1 0 16,14-4 15-16,-10 3-11 0,-3 1 11 0,3 0-10 16,22-1 10-16,0-3-13 0,-4 4 5 0,-4-8 8 0,3-4 0 15,10 0 0-15,-1-7 0 0,-4 3 0 16,-13-7 0-16,4 3 10 0,14-3-2 0,-10 0-8 0,-16 0 12 0,4 3-12 16,-4-3 12-16,-1 4-12 15,-3-1 12-15,-10 1-4 0,-12 0 0 0,0-1-8 0,13 1 48 0,-17-1 2 16,-26 5 1-16,0-1 0 0,0 1-31 15,-12 10-7-15,-14 9-1 0,-25 14-755 16,-35 20-151-16</inkml:trace>
  <inkml:trace contextRef="#ctx0" brushRef="#br0" timeOffset="25349.25">19752 14056 1209 0,'0'0'53'0,"0"0"12"0,-9-8-52 0,1 4-13 15,8 4 0-15,0 0 0 0,-9-7 111 0,9 7 19 16,0 0 4-16,0 0 1 0,0 0-89 0,0 0-18 15,0 0-3-15,0 0-1 0,0 0-16 0,0 0-8 16,0 0 8-16,0 0-8 0,0 0 11 0,0 0-3 16,0 0-8-16,0 0 12 0,0 0 1 0,0 0 0 15,0 0 0-15,0 0 0 0,-13 7-13 0,1-3 9 0,12-4-9 16,-9 8 8-16,1 3-8 0,-1-3 10 16,0-4-10-16,1 3 10 0,-5 1 1 0,0-4 0 15,0 3 0-15,1-3 0 0,3 0 13 0,-4-1 4 16,0-3 0-16,5 0 0 0,-5 4-4 0,5-4 0 15,3 0 0-15,-3 0 0 0,8 0-16 0,0 0-8 0,0 0 8 0,-9-4-8 16,9 4 0-16,0 0 0 0,0 0 0 0,0 0 0 16,0 0 0-16,0 0 0 15,0 0 0-15,0 0 0 0,4-7 0 0,-4 7-9 0,5-4 9 0,-5 4 0 16,8-7 0-16,1 3 0 0,-1-4 0 0,1 8 0 16,-1-4 0-16,5 1 0 0,-13 3 0 0,9 0 9 15,-1 0-9-15,-8 0 10 0,9 0-10 0,-9 0 10 16,8 0-10-16,-8 0 8 0,9 3-8 0,-9-3 8 15,0 0 4-15,0 0 0 0,0 0 0 0,0 0 0 16,0 0 3-16,0 0 1 0,0 0 0 0,0 0 0 16,0 0-4-16,0 0-1 0,0 0 0 0,0 0 0 0,-9 4-11 15,1 0 0-15,-1-4 0 0,1 0 8 16,8 0-8-16,0 0 0 0,-9-4-12 0,5 0 12 16,0-3-17-16,-5 3 4 0,5 0 1 0,4-3 0 15,-4-1 12-15,-1 0 0 0,5 1 0 0,0 7 0 16,0-8 0-16,0 1 0 0,9-1-10 0,-9 8 10 0,4-8 0 0,5 1 0 15,-5-1 0-15,5 4 0 0,-1-3 0 0,1 3 0 16,3-4 0-16,-3 5 0 0,-9 3 0 0,0 0 0 16,13-8 9-16,0 4-9 15,-1 0 0-15,-12 4 9 0,13 0-9 0,4 0 0 0,-4-3 13 0,-13 3-4 16,0 0-1-16,0 0 0 0,0 0 24 0,0 0 5 16,0 0 1-16,0 11 0 0,0 0-18 0,-4-3-3 15,-5 3-1-15,-8 1-1115 0</inkml:trace>
  <inkml:trace contextRef="#ctx0" brushRef="#br0" timeOffset="30367.7">16132 7519 1785 0,'-25'-19'79'0,"16"12"17"16,1-1-77-16,-1 1-19 0,1-1 0 0,-1 0 0 0,5 5 77 0,4-1 12 0,-4-4 3 0,4 1 0 16,4-5-82-16,-4 5-10 15,4-5-14-15,0 5 3 0,-4 7 11 0,5-8-10 16,-1-3 10-16,-4 11-10 0,0 0 10 0,0-8 0 16,8 0 0-16,-8 8 0 0,0 0 0 0,0 0 8 15,0-11-8-15,0 11 0 0,0 0 0 0,5-4 9 0,-5-7-9 0,4 3 0 16,-4 1 14-16,0 7-4 15,9-8-1-15,-9 8 0 0,4-4-9 0,4-3 12 16,1 3-12-16,-1-4 12 0,5 4-12 0,0 1 0 16,-4-1 0-16,8 0 0 0,4 4 0 0,-4 0-11 0,9 0 3 0,4 4 0 15,0 0 8-15,0 3 0 0,4 1 0 16,4-1 0-16,1 1 0 0,-1 0 0 0,1-1-9 0,-1 5 9 16,1 3 0-16,-5-4 0 0,0 1 0 0,0-1 0 15,-4 0 0-15,-4 1 0 0,-1-5 0 0,-3 1 0 16,-5-4 0-16,0 3 0 0,-9 1 0 0,1-4 0 0,-9-4 12 0,0 0 1 15,0 11 0-15,0-11 0 16,-9 8 14-16,1-1 2 0,-9-3 1 0,-5 4 0 16,-3 3-17-16,-5-7-3 0,-4 0-1 0,-5 0 0 15,-8-1-9-15,0-3 0 0,-4 0 0 0,0 0 0 0,4 0 0 16,0 0 0-16,0-3 9 0,8 3-9 0,5-8 10 0,0 4-2 16,8 0-8-16,5 1 12 0,4-1-4 0,0-4-8 15,4 4 11-15,0 1-11 16,4-1 0-16,9 4 0 0,0 0 0 0,0 0 0 15,0 0-8-15,0 0 8 0,13 4-13 0,0-1 5 16,4 5-4-16,4 0-1 0,9-5 0 0,9 5 0 16,-1 0 13-16,5-5-12 0,4 1 12 0,4 0-12 0,-4 0 12 0,0 0 0 15,0-8 0-15,-4 0 0 0,0-4 0 0,-9-3 0 16,-4 0 0-16,-4-5 0 0,-5 5 8 0,-8 0 5 16,0-5 1-16,-13-3 0 0,-5 0 50 0,-8 0 9 0,-12-3 3 0,-9 6 0 15,-9 1-33-15,-17 4-7 0,-13 11 0 0,-21 19-820 16,-21 19-163-16</inkml:trace>
  <inkml:trace contextRef="#ctx0" brushRef="#br0" timeOffset="32657.89">24226 13991 57 0,'0'0'0'0,"0"0"0"0,0 0 0 0,0 0 0 15,0 0 209-15,9-7 37 0,-9 7 7 0,0 0 2 16,0 0-160-16,4-8-32 0,4 0-7 0,-8 8 0 15,0 0-36-15,0 0-6 0,0 0-2 0,0 0 0 16,5-3 17-16,-5-1 3 0,4 0 1 0,5 4 0 16,-5-4-9-16,-4 4-3 0,0 0 0 0,0 0 0 15,4 4 17-15,-4-4 3 0,0 0 1 0,0 0 0 16,0 0-23-16,4 11-5 0,-4-11-1 0,-4 8 0 16,4-8-13-16,0 0 0 0,0 0 0 0,-8 8 0 15,8-8 0-15,0 0 0 0,0 0-10 0,0 0 10 16,-9 0 0-16,-4 0-8 0,0-4 8 0,5 0 0 15,-1 0-14-15,1 4 2 0,8 0 1 0,-13-4 0 0,0 1 19 0,5-1 3 16,-1 0 1-16,0 0 0 16,1 0-12-16,-1 1 0 0,9 3 9 0,0 0-9 15,0 0 21-15,-4-4 0 0,4 4 0 0,0-8 0 0,4 1 15 0,-4-1 2 16,9 0 1-16,-5 1 0 0,5-1-22 0,-1 1-4 16,-3-1-1-16,3 4 0 0,1-3 0 0,-1 3 0 15,1 0 0-15,-9 4 0 0,0 0 16 0,0 0 2 16,0 0 1-16,0 0 0 0,0 0 29 0,0 0 7 15,0 0 1-15,0 0 0 0,0 0-23 0,-9 4-4 16,-8 0-1-16,0 3 0 16,0-3-152-16,-9 7-32 0</inkml:trace>
  <inkml:trace contextRef="#ctx0" brushRef="#br0" timeOffset="36045.04">19072 5404 57 0,'9'-19'0'16,"0"7"0"-16,3-3 0 0,5 0 0 0,1 0 0 0,-1 0 0 15,4-4 31-15,-4 0 1 0,5 0 0 0,-5 0 0 16,-5 4 98-16,-3 3 20 0,4-7 4 0,-9 8 1 15,0-1-3-15,-4 1 0 0,0-4 0 0,0 3 0 16,-4 1-43-16,0 3-9 0,0-3-1 0,-5 0-1 0,5-1-43 0,-5 5-9 16,1-5-2-16,-5 1 0 0,4-1-17 0,-4-3-4 15,-4 4-1-15,5-1 0 16,-10-3 1-16,5 4 0 0,-4 3 0 0,-5-3 0 16,0 7-7-16,1-7 0 0,-5 11-1 0,0 4 0 15,0 3-15-15,-8 1 11 0,-5 7-11 0,0 0 10 16,-4 8-10-16,-4 0-14 0,-5 3 3 0,1 5 1 15,-9-1-6-15,8 0-2 0,-4 1 0 0,5-1 0 0,3-7 18 16,1 7 0-16,8 1 0 0,1-1 0 16,-1-3-8-16,4 3 8 0,5 0 0 0,0 5 0 0,-4-5-8 0,3 0 8 0,1 5 0 0,4-1 0 15,0 4 0-15,1 4 0 0,-6-1 0 16,10 5 0-16,3-1 0 0,1 9 0 16,-5-1 0-16,1 4 0 0,-1 4 0 0,5 3 0 15,-1 4 0-15,1 1 0 0,4 3 0 0,4-7 0 16,0-1 0-16,9 1 0 0,0-1 10 0,4-3-10 0,4 4 10 0,4-5-10 15,1 1 8-15,8 4-8 16,0-5 0-16,9 1 9 0,-5 4-9 0,9-4 0 0,0 3 0 0,0 1 0 16,8 3 0-16,-8-3 0 15,5-1 0-15,-1-3 0 0,0 0 0 0,-4 0 0 16,4-8 0-16,4 0 0 0,-8 0-9 0,9-4 9 0,-1-3 0 0,9-4 0 16,0-4-8-16,0-8 8 0,9-7 0 0,4-4 0 15,4-4 11-15,-4-11 9 0,4-4 1 0,4-12 1 16,9 1 18-16,0-8 3 0,4-7 1 0,5-5 0 15,3-11-10-15,-3 1-2 0,-5-9 0 0,9-7 0 16,-1-4-15-16,-3-7-3 0,-1-4-1 0,-3 0 0 16,-6-4-3-16,-3-4-1 0,-4 0 0 0,-10-3 0 0,1-8 6 0,-4-4 1 15,4-4 0-15,-9-4 0 16,-8 5 17-16,-9-5 4 0,-4-7 1 0,0 4 0 16,-9-5 7-16,-4 5 2 0,-13 0 0 0,-4 3 0 0,-4 1-11 15,-13-1-3-15,-4 4 0 0,-14 8 0 0,-3 4-2 0,-9 7-1 16,-9 0 0-16,-12 1 0 0,-17 6-19 0,-14 13-11 15,-8-5 12-15,-21 16-12 16,-17 11-23-16,-22 15-11 0,-25 15-2 0,-26 27-1 16,-30 23-153-16,-25 30-30 0,-31 27-7 0</inkml:trace>
  <inkml:trace contextRef="#ctx0" brushRef="#br0" timeOffset="39647.94">14880 2563 921 0,'-8'0'82'16,"-1"-4"-66"-16,-4 4-16 0,5 0 0 15,-5 0 156-15,5 0 27 0,-5 0 5 0,0 0 2 16,0 4-161-16,0-4-29 0,-4 4-12 0,0-4 1 31,0 4-33-31,-4 3-8 0,-5 1 0 0,-4 3-1 0,-4 8 24 0,0-11 5 0,-5 7 0 0,5 8 1 16,-9-4 23-16,5 0-11 0,-1 0 11 0,5 3-8 15,4 1 17-15,5-4 4 0,3 4 1 0,5-4 0 16,0 4 13-16,9 0 2 0,-5 3 1 0,8 1 0 16,-3-1-30-16,4 9 0 0,4-1 0 0,0-4 0 15,0 4 0-15,4 4 0 0,4 0-8 0,-3-7 8 0,-1 3 0 0,9-4 0 16,8 4 8-16,-4-3-8 0,0 3 16 0,9-4-4 15,4-3 0-15,4 3 0 0,0 1 0 0,5 3-1 16,3-15 0-16,1 0 0 0,4 4 1 0,5-8 0 16,-5-4 0-16,0-7 0 0,4-8-12 0,0-3 0 0,0-9 0 0,1-3 0 15,-1-7 24-15,-4-8 5 16,4-4 2-16,-4-4 0 0,-13 0 13 0,5-7 2 0,-5-4 1 0,-4-8 0 16,-4-4 27-16,-5-11 6 0,-4 0 0 15,-4-3 1-15,-9 3-5 0,-8 0 0 16,-13-8-1-16,-9 8 0 0,-12 0-7 0,-5 0-2 15,-13 12 0-15,-12-1 0 0,-9 16-47 0,-17 22-10 16,-21 8-1-16,-26 42-1188 0</inkml:trace>
</inkml:ink>
</file>

<file path=ppt/ink/ink6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1:19:46.443"/>
    </inkml:context>
    <inkml:brush xml:id="br0">
      <inkml:brushProperty name="width" value="0.05292" units="cm"/>
      <inkml:brushProperty name="height" value="0.05292" units="cm"/>
      <inkml:brushProperty name="color" value="#FF0000"/>
    </inkml:brush>
  </inkml:definitions>
  <inkml:trace contextRef="#ctx0" brushRef="#br0">19996 3076 1152 0,'-5'-8'102'0,"-8"-3"-82"0,5-1-20 0,-1-3 0 16,-3 4 93-16,7-8 15 0,-3 4 2 0,-1-4 1 15,5 0-69-15,0 0-14 0,4 0-2 0,-5 7-1 16,5-7-11-16,0 0-2 0,0 4-1 0,5 4 0 0,-5 11 5 0,4-12 2 15,0 1 0-15,-4 11 0 0,9 0-8 0,-1 0-2 0,5 0 0 0,4 4 0 16,0 3-8-16,9 1 0 0,8 3-10 0,9-7 10 16,8 4 0-16,5 3 0 0,8-3 13 0,8-1-4 15,5 1-9-15,0-4 0 0,4 3 0 0,-8-3 0 16,0 0 0-16,-1 0 10 0,-8-4-2 0,-4 0-8 16,-8 0 11-1,-10 0-11-15,-3 0 10 0,-9-4-10 0,-9 4 20 0,0 0-3 16,-12 0 0-16,-9 0 0 0,9 0 17 0,-9 0 3 15,-9 4 1-15,-8-1 0 0,-9-3-10 0,-8 0-3 16,-9 4 0-16,-8 0 0 0,-5-4-14 0,-12 4-3 16,-5 3-8-16,-8-3 12 0,-13 4-12 0,5-4 0 15,-1 11 0-15,4-11 0 0,5 3 0 0,4 1 0 16,9-8 0-16,4 0 0 0,8 0 0 0,9-8 0 0,4 4 8 0,9 4-8 16,9 0 11-16,3-3-11 0,9 3 12 0,1-4-12 15,7 4 0-15,5 0 0 0,0 0 0 0,13 0 0 16,9 0 0-16,3 0 0 0,14 0-12 0,8-8 3 15,8 4 9-15,9 1-12 0,9-1 12 0,8-8-12 16,9 1 12-16,0 0 0 0,-1-1 0 0,1-3 0 0,0 11-16 16,-5-11 3-16,-8 0 0 0,0 7 0 0,-4-7-7 0,-9 4 0 15,-4-1-1-15,-13 5 0 0,-5-1 21 0,-7 0 0 0,-5 5 0 16,-9-1 0-16,-8-4 19 0,-5 8 8 0,-8 0 1 0,0 0 1 16,-4-4 13-16,-13 1 2 0,-4 3 1 0,-14 0 0 15,-3 0-14-15,-13 0-3 0,-9 0-1 0,-4 0 0 16,0 0-10-16,-5 0-1 0,5 0-1 0,0 0 0 15,4 0 11 1,9 0 2-16,0-8 1 0,4 4 0 0,8 0-14 0,13 1-3 16,5 3-1-16,4 0 0 0,0-12-11 0,8 8 0 15,9 4 0-15,5-3 0 0,3-5 0 0,9 4-14 16,5 0 2-16,8 1 0 0,4-5-4 0,13 4-1 16,0-3 0-16,13-1 0 0,-1 4 17 0,10-3 0 15,-1-1 0-15,5 1 0 0,-1-1 0 0,1 0 0 16,-4 5 8-16,-10-1-8 0,-3 0 8 0,-9 0-8 0,0 4 0 0,-13 0 0 15,-8-7 11-15,-5 7-11 0,-4 0 12 0,-13 0-12 16,-4 0 30-16,-12 7-1 0,-10-3 0 0,-16 0 0 16,-13 3 2-16,-22 5 0 0,-30 7 0 0,-16 3 0 15,-22 13-70-15,-26 3-13 0,-25 11-4 0,-26 8-1096 16</inkml:trace>
  <inkml:trace contextRef="#ctx0" brushRef="#br0" timeOffset="3738">16338 2248 1738 0,'-13'-19'77'0,"8"15"16"0,-3-4-74 0,4 5-19 0,-1-5 0 0,1 0 0 15,0 5 16-15,0-5 0 0,-5 4 0 0,9 0 0 16,-4 1-3-16,4 3-1 0,0-8 0 0,0 8 0 15,0 0-12-15,0 0 0 0,0 0-9 0,-5-4 9 16,1 0 0-16,4 4 0 16,0-3 0-16,-4-5 0 0,0 4 0 0,4 4 0 15,0 0 0-15,-9-4 0 0,5 1 0 0,-5 3 0 16,1 0 0-16,-5 0 10 0,4 3 0 0,-3 1 0 0,-6 0 0 16,1 4 0-16,0-5-2 0,-4 5 0 0,0 0 0 15,-5 3 0-15,0 0-8 0,5 5 0 0,-9-13 0 0,4 9 0 16,-4-1 0-16,5-3 8 0,3 3-8 0,-3-3 8 15,-1 3 2-15,5-7 0 0,4 0 0 0,0 0 0 0,-1 3 46 0,6-7 10 16,3 4 2-16,1 0 0 16,8-4-103-16,0 0-20 0,0 0-4 0,-5 11-1 0,5-11 45 0,0 0 15 15,0 4-9-15,9 11 9 0,-1-11-8 0,1 11 8 16,8-11-8-16,0 7 8 0,0 1 0 0,0-9-8 16,9 5 8-16,0 0 0 0,-5-1 0 0,5 5 0 15,-5-12 0-15,0 7 0 16,1-7 0-16,-5 4 0 0,-4-4 0 0,-5 0 0 15,-8 0 0-15,0 0 14 0,0 0-3 0,0 0-1 16,0 0 22-16,0 0 4 0,0-8 0 0,-8 5 1 16,-1-9 5-16,1 8 1 0,-5 1 0 0,-4-9 0 15,-5 8-17-15,-3 1-3 0,3-9-1 0,-3 12 0 16,-1 0-22-16,0-4 0 0,5 4 0 0,4 0 0 16,4 0 0-16,0 0-12 0,0-3 2 0,13 3 0 15,0 0-21-15,9 0-4 0,8-4-1 0,4 4 0 16,14-4-7-16,-1-4-1 0,9 1-1 0,-1-8 0 15,5-1 12-15,0 5 2 0,-4-8 1 0,0 0 0 0,-5 4 30 0,-8 4 8 0,4-1 1 0,-8 5 0 16,-9-5 27-16,-4 5 6 0,-5-1 1 0,-8 8 0 16,-4-8 23-16,-13 5 5 0,-9-5 1 0,-12 16 0 15,-13-1-128-15,-22 16-26 0,-21 19-5 0</inkml:trace>
  <inkml:trace contextRef="#ctx0" brushRef="#br0" timeOffset="9667.31">10590 9198 864 0,'-4'-11'76'0,"4"11"-60"0,-5-4-16 0,5 0 0 0,0 4 214 0,0-4 40 16,0 4 8-16,0 0 2 0,0 0-208 0,0 0-40 15,26 0-16-15,-5-4 11 0,1 1-11 0,3 3 0 16,1 0 9-16,4-4-9 0,0 0 0 0,4 4 0 15,5 0 0-15,-1-4 0 0,13 1 8 0,-8 3-8 0,-5 0 8 0,9 0-8 16,18 0 16-16,-10 0 0 0,-12 0-1 0,-5 3 0 16,1-3 0-16,4 4 0 0,-1 4 0 0,-8-5 0 15,-8 5-1-15,4-4 0 0,4 0 0 0,-8-1 0 16,-9 1 4-16,4 4 1 0,1-4 0 0,-5-4 0 16,0 3-6-16,-4-3-1 0,-9 0 0 0,9 4 0 0,0-4 20 15,-13 0 3 1,0 0 1-16,-9 4 0 0,9-4-15 0,-21 4-2 0,-9 0-1 0,-4-4 0 15,-9 7 4-15,0-3 1 16,-8 4 0-16,-13-1 0 0,-17-3 0 0,4 4 0 16,12 3 0-16,-3-3 0 0,0-1-23 0,-1-3-12 0,14 4 2 0,4-8 0 15,-1 3 10-15,10 1 8 0,-1-4-8 0,9 0 11 16,8 0-11-16,5 0 0 0,-1 0 0 0,9 0 8 16,1 0-8-16,3 0 0 0,5 0 0 0,4 0 0 0,0 0 0 0,0 0 0 15,8 4 0-15,9 4 0 0,5-1 0 0,8-7 0 16,4 4-11-16,4-4 11 0,5 4 0 0,4-4-8 15,4-4 8-15,9 4 0 0,9-4 0 0,-10 4 0 16,-3-7 0-16,4 3 0 0,4 0 0 0,-4 0 0 16,-13-3 0-16,-5 3 0 0,1 0 0 0,-4 0 0 15,-5 4 0-15,-4-4 0 16,-9 1 0-16,0 3 9 0,5 0-9 0,-9 0 0 16,-17 0 13-16,13 0-4 0,0-4-1 0,-5 0 0 15,-8 4 4-15,0 0 0 0,0 0 0 0,-12-4 0 16,3 4 12-16,-12-4 2 0,-18 1 1 0,1-1 0 15,-5 4-6-15,-8 0-1 0,-18 4 0 0,-3 3 0 16,-1-3-20-16,0 0-8 0,5 0 0 0,8 3 0 0,5-3 8 0,8 0 0 16,4-8 0-16,9 8 0 0,8 0 0 0,0-4 0 0,9 0 0 0,9 0 0 15,-1 3 0-15,5-3-12 0,4 0 12 0,0 0-12 16,0 0-4-16,0 0-2 0,13 0 0 0,8 0 0 16,5 0 7-16,-1 0 2 0,10 4 0 0,3-4 0 15,5 0 9-15,4-4 0 0,13 1-9 0,-9 3 9 16,-4-4 0-16,4 0 0 0,18 0 0 0,-14-3 0 15,-4 3 0-15,-4-4 0 0,0 8 0 0,0-4 0 0,-4 4 0 0,-4 0 0 32,-14 0 0-32,5-3 0 0,0 3 0 0,-4-4 0 15,-13 4 0-15,-5-4 8 0,5 0 0 0,-9 4-8 16,-4 0 12-16,0 0-4 0,-17-4 18 0,-9 1 3 0,5 3 1 0,-17-4 0 0,-22-4 3 0,-17 4 1 16,-9 1 0-16,-20 6 0 0,-27 13-34 0,-34 6-12 15,-21 16 0-15,-29 16-1234 16</inkml:trace>
  <inkml:trace contextRef="#ctx0" brushRef="#br0" timeOffset="15209.58">22013 9236 921 0,'0'-11'82'0,"0"3"-66"0,-5 0-16 0,5 5 0 15,0-9 176-15,0 5 31 0,0-1 6 0,0 0 2 16,5 5-138-16,-5 3-27 0,0 0-6 0,4-8 0 16,4 8-13-16,5-4-3 0,-4 1 0 0,4 3 0 0,4 0-8 15,0 0-1-15,4 0-1 0,5 0 0 0,4 3-18 0,8 1 8 16,5-4-8-16,4 0 0 0,0 4 0 0,0-4 0 16,4 0 0-16,0 0 0 0,1 0 10 0,-1 0-10 15,-8 0 8-15,4 0-8 0,0 0 8 0,-5 0-8 16,-3 0 0-16,-1 4 8 0,-8-4-8 0,-4 3 10 15,-5 1-10-15,1-4 10 16,-10 0 8-16,1 0 2 0,-13 0 0 0,0 0 0 16,0 0 24-16,0 0 6 0,0 0 1 0,-8-4 0 15,-5 1-3-15,-4-1-1 0,-9 0 0 0,-4-3 0 16,-4 3-20-16,-4-4-4 0,-9 1-1 0,-5 3 0 16,5-4-11-16,-8 1-3 0,-9-1 0 0,8 4 0 15,1 0-8-15,-1-3 0 0,9 3 0 0,4 0 0 16,1 0 0-16,7 1 0 0,5-1 0 0,5 4 0 0,3-4 8 0,1 4-8 15,8-4 0-15,5 4 8 0,-5 0-8 0,4 0 0 16,9 0 0-16,0 0-11 0,0 0 3 0,0 0 0 16,0 0 0-16,9 8 0 0,-1-1-6 0,5 1-1 0,9 0 0 0,-1-1 0 15,9 5 15-15,4-5 0 0,5 1-10 0,3-1 10 16,5 1 0-16,0 0 0 0,0-1 0 0,-4 1 0 16,4-5 0-16,0 5 0 0,-4 0 0 0,-5-1 0 0,-4-3 0 15,1 0 0-15,-1 0 0 0,-9 3 0 0,1-3 8 0,-5 0-8 16,1 0 8-16,-9-1-8 0,-5 1 18 0,-8-4-2 15,0 0 0-15,0 0 0 0,0 0 9 0,0 0 2 16,-13 0 0-16,-4-4 0 0,-8 1-4 0,-5-5-1 16,0 4 0-16,-13 4 0 0,-8-4-12 0,-5 1-2 15,-8-5-8-15,4 4 12 16,-8 4-4-16,4-4-8 0,4 4 11 0,4-3-11 16,9 3 8-16,5-4-8 0,8 0 0 0,8 0 0 15,0 0 0-15,9 4 0 0,4-3-8 0,5 3 8 16,-1-4-9-16,9 4 9 0,0 0-8 0,0 0 8 15,0 0-11-15,0 0 11 0,17 4-13 0,0-1 5 16,9 1-11-16,8 0-1 0,5-4-1 0,8 4 0 16,4-4 13-16,5 0 8 0,3 0-10 0,5 0 10 0,1 4 0 0,-1-4 0 15,-4-4 0-15,-1 4 0 0,1 0 0 0,0-4 0 16,-4 0 0-16,-5-3 0 0,0 7 0 0,-8-8 12 16,-5 1-3-16,-4-1 0 0,-4 4 3 0,-8-3 0 0,-1-1 0 15,-8 4 0-15,-13 4 5 0,0 0 2 0,0 0 0 0,0 0 0 16,-9-7 10-16,-12-1 3 0,-9 0 0 0,-21 1 0 31,-13 7-32-31,-26 0 0 0,-25 11 0 0,-31 8-868 16,-29 12-171-16</inkml:trace>
</inkml:ink>
</file>

<file path=ppt/ink/ink6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9T00:47:31.994"/>
    </inkml:context>
    <inkml:brush xml:id="br0">
      <inkml:brushProperty name="width" value="0.05292" units="cm"/>
      <inkml:brushProperty name="height" value="0.05292" units="cm"/>
      <inkml:brushProperty name="color" value="#FF0000"/>
    </inkml:brush>
  </inkml:definitions>
  <inkml:trace contextRef="#ctx0" brushRef="#br0">16312 215 1094 0,'-11'-10'48'0,"8"8"11"0,3-5-47 0,0 2-12 0,3-2 0 0,-3 0 0 16,-3 5 71-16,3 2 12 0,0 0 2 0,3-10 1 15,-6 3-49-15,3 7-9 0,0 0-3 0,0 0 0 16,0-2-5-16,-5-3-2 0,0 3 0 0,-1-3 0 0,1-2-18 0,-5 7 0 16,-9 0 0-16,1 7 0 15,-1-7-29-15,-5 5-3 0,-8 2-1 0,-5-5 0 16,-2 10-3-16,-6 2-1 15,-8-2 0-15,3 2 0 0,-3 0 28 0,0 0 9 0,0 0 0 0,-3-2 0 0,9 7 21 16,-4-10 11-16,1-4 3 0,2 2 0 0,9 7 19 0,2-9 4 16,5 2 1-16,3-5 0 0,2 5-14 0,1-2-2 15,7 2-1-15,1 0 0 0,-3 7-30 0,5-2-12 16,-3-5 11-16,3 7-11 0,3-2 0 0,-3 2 0 16,3 7-11-16,0-2 11 0,2 7 0 0,-2 0 0 15,-3 4 0-15,3 1 8 0,2 4-8 0,3-2 0 0,-2 12 0 16,2 4 0-16,0 5 0 0,3-2-20 0,2-2 3 0,0 1 1 15,1 10 16-15,4-6 0 0,-2 1-8 0,0 0 8 16,3 3 0-16,0 0 0 0,-1-3 0 0,1 3 9 16,0 0 3-16,-1-5 0 0,1 0 0 0,2 0 0 15,1 0-12-15,1-2-14 0,-1-2 3 0,-1 1 1 16,3-1 10-16,3-3 0 0,-1-3 0 0,1-1 0 16,-1 1 0-16,4-4 12 0,-1-4 0 0,0-3-1 15,0 0-3-15,0 2 0 0,3-2 0 0,-2 0 0 16,-1-3 1-16,3-2 0 0,-6 1 0 0,4-3 0 15,-1 2-9-15,-3-2 10 0,-2-5-10 0,3 5 10 16,-3-8-10-16,0 4 0 0,0-1 9 0,-6-2-9 16,6-1 9-16,-5 1-9 0,2-5 12 0,0 0-12 15,1 1 11-15,-4-1-11 0,4-7 10 0,2 5-10 16,-6-1 12-16,6-4-3 0,3-4-1 0,-3 4 0 0,2-3 12 16,-2-1 1-16,3-3 1 0,-1 7 0 0,9-7-22 0,-3 0 0 15,-3 0 0-15,6 5 0 0,-1-10 0 0,1 5 0 16,-4 5 0-16,4-3 0 0,0-2 0 0,2 0 0 15,-3 0 0-15,1 5 0 0,-1-5 0 0,6 0 8 16,0 0 0-16,0 0 0 0,5 0-8 0,0 4 0 16,3-4 0-16,-1 3 8 0,1-3-8 0,3 4-12 15,2-4 4-15,0 0 0 0,-3 0 8 0,6-4 0 16,5 4 0-16,0-3 0 0,2 3 9 0,1 0-9 16,0 3 12-16,2-3-12 0,3 4 0 0,-6-1 0 15,-2 4-12-15,8-3 3 0,11 4 9 0,-3-1 12 0,-11 0-2 0,3 4-1 16,0-1-9-16,0 4-17 15,5-2 4-15,-5 2 1 0,-3-2 12 0,3-1 0 16,-3-1 0-16,3 1 0 0,-3-1 0 0,3 2 0 16,3-1 0-16,-1-1 0 0,1-3 0 0,0-2 0 0,-1 2 0 0,1 0 0 15,5 0 0-15,-1-3 0 0,1-1 0 0,3 2 0 16,-1-5 0-16,1 2 0 0,-1-4 10 0,3 2-10 16,3 0 11-16,0 2-3 0,-3-2-8 0,3 0 12 15,0 0-12-15,0 0 0 0,-6 5-12 0,-2-3 12 16,0-2 0-16,-3 5 0 0,3-3 0 0,-3 3 0 15,5-5 0-15,1 0 0 0,-1 0 0 0,1 4 0 16,-6-1 0-16,3-3 12 0,3 0-3 0,-1 0-1 16,1 0-8-16,-4 0 10 0,1-3-10 0,3-1 10 15,5-1-10-15,-6 5 0 0,1-7 9 0,-1 7-9 16,-2-2 0-16,2-3 0 0,1 3 0 0,-1 2 8 0,-2-5-8 0,0 5 0 16,0 0 8-16,0 5-8 0,0-3 0 0,2 3 0 15,3-3 0-15,-2 5 0 0,-3-2 0 0,2-1 0 16,1-1 0-16,-1 4 0 0,3 0 0 15,0-7 0-15,1 5 0 0,1-3 0 0,-1 3 0 16,1-5-8-16,-2 0 8 0,6 0-8 0,-3 0 8 16,-3 2-12-16,5-2 12 0,-5 0-12 0,3 0 12 0,3 0 0 15,-6 0 0-15,0 0-8 0,0 0 8 0,-2 0 0 16,7 0 0-16,-2 5 0 0,-3-1 0 0,-3-4 0 16,1 0 0-16,2 0 0 0,0 0 0 0,-2 0 0 15,-1 0 0-15,-2 0 0 0,-3-4 0 0,1 4 0 16,1 0 0-16,-1 0 0 0,1 0 0 0,-1-5 0 0,-1 10 0 0,-3-5 0 15,1-5 0-15,0 5 0 0,-1 0 0 0,1 0 0 16,-1 0 0-16,-2 0 0 16,0 0 0-16,0 0 0 0,0 5 0 0,-3-1 0 0,3-4 0 0,-3 0 0 15,3 0 0-15,-5 0 0 0,-3-4 0 0,-3 4 0 16,1-5 0-16,-1 3 8 0,0 2-8 0,-2 0 0 16,0-5 0-16,-3 3 8 0,0-3-8 0,-3 5 0 15,-5-7 0-15,0 0 0 0,-2 0 0 0,-3 2 0 16,-1-2 0-16,1 0 0 0,-3 0-11 0,1 0 11 15,-4 0 0-15,3-5 0 0,3 3 0 0,-8-3 0 16,0 5 0-16,0-5 10 0,2 3-10 0,1-3 12 16,-1 2-2-16,1-1 0 0,2-1 0 0,0-2 0 15,-2 0-10-15,-1 2 12 0,1 2-12 0,-1-1 12 16,-2 1-12-16,-3-1 12 0,0-1-12 0,-2 5 12 16,0-3-12-16,-3 1 10 0,0-5-10 0,-1 7 10 15,-1-7-10-15,2 0 0 0,-3 2-10 0,-2-2 10 0,2 2-16 16,-2-2 4-16,-1-3 0 0,1-1 0 0,-3-1 4 0,0 0 8 15,0-2-13-15,0 4 5 0,0-6 8 0,0-3 11 16,0-2-3-16,0 6 0 0,3-3 3 0,-1-1 0 16,-2 0 0-16,0 5 0 0,3-8 7 0,-3 4 2 15,0 3 0-15,-3 1 0 0,3-2-2 0,0-1 0 16,-2 5 0-16,2-6 0 0,-3 6-2 0,-2-5 0 16,5 1 0-16,-3-1 0 0,-2 1-8 0,-1-3-8 15,1 5 12-15,2-8-12 0,-2 4 0 0,0 3 0 16,-3-4 0-16,3 5 0 0,-3-5 10 0,2 5-10 15,-4-5 8-15,2 8-8 0,-3-15 12 0,3 4-4 16,-2 4 0-16,-1-8 0 0,3-3 8 0,-2 3 2 16,-1 1 0-16,0-4 0 0,-2-1 0 0,0 1 0 15,0-4 0-15,0 0 0 0,-3-2 3 0,5 11 1 0,-2-1 0 0,-3-1 0 16,0-3 0-16,0 1 0 0,-2-3 0 0,2 6 0 16,0-1-22-16,-8-10 0 0,3 3 0 0,-3 0 8 15,6 5-8-15,-1-3 12 0,-2 3-4 0,0-5 0 16,5 7-8-16,-5 0-12 0,2 7 4 0,1 1 0 15,-1-4-5-15,3 3-1 0,0-2 0 0,1 7 0 16,-4-5-6-16,3 0 0 0,0 7-1 0,0-2 0 16,1-7 4-16,1 2 1 0,-2 5 0 0,6 2 0 15,-3 0 6-15,-1 5 2 0,4 0 0 0,-1 0 0 16,1 0 8-16,-1 2 0 0,-2-2 0 0,2 2 0 16,3 5 0-16,0-7 8 0,-2 2-8 0,2 5 0 0,-3 0 0 15,3 0 8-15,0 0-8 0,0 0 0 0,1 5 0 0,1-3 0 16,-2-2 0-16,3 7 8 15,-6-7-16-15,6 7-4 0,0-5 0 0,2 5 0 16,-2-7 12-16,0 0 0 0,-1 7 0 0,4-7 0 16,-1 7-16-16,0-5-2 0,-2 5 0 0,2-2 0 0,3 2 9 0,0 0 9 15,-7-5-13-15,4 5 5 0,3 0 8 0,-3 0-12 16,-2 0 12-16,0 0-12 0,-1-2 12 0,1 2-12 16,5 0 12-16,-8 0-12 0,-2 2 3 0,2-2 0 15,2 0 0-15,1 0 0 0,0 5 9 0,-1-3-13 16,-4-2 5-16,2 0 8 0,3 0-13 0,-3 0 5 15,-3 0 8-15,3 5-13 0,-2-5 13 0,-1 0 0 0,0 0 0 0,1 0-9 16,-3 0 9-16,2 0 0 16,-2 0 0-16,0 0 0 0,-3 5 0 0,2-5 9 0,-1-5-9 0,-4 5 0 15,-2 5 12-15,0-5-4 0,-3 0 0 0,0 0-8 16,0 2 9-16,0-2-9 0,-2 0 0 0,0 0 9 16,2 0-9-16,0 0 0 0,-3 7 0 0,4-7 0 15,-1 0 0-15,0 0 0 0,0 0 0 16,0 0 0-16,1 7 0 0,-1-7 0 0,-3 5 0 15,-2-5 0-15,0 0 12 0,0 0-4 0,-3 0 0 0,3 0 0 16,3-5 0-16,-3 5 0 0,2 0 0 0,1 0 0 16,2-7 7-16,-5 7 1 0,0 0 0 0,-3 0 0 15,-2 0-16-15,-1 0 9 0,-2 7-9 0,0-7 8 16,-3 0-8-16,3 0 0 0,-2 0 0 0,-1 5 0 16,3-5 0-16,-3 7 0 0,1-7 0 0,-6 2 0 0,0 3 0 15,0-5 0-15,5 0 0 0,-2 5 0 16,-1-3 0-16,1-2 0 0,0 7 0 0,-1-7 0 0,1 0 0 0,-3 0 13 15,-3 7-3-15,3-2-1 0,0-5-9 0,0 2-12 16,0 3 2-16,0-3 1 0,0-2 9 16,-2 0 11-16,-6 0-3 0,0 7 0 0,0-7-8 0,5 5-11 15,-2-5 3-15,0 5 0 0,-6-3 8 0,3 5 12 16,0-7-2-16,1 7-1 0,-1-2-9 0,0-3-16 16,2-2 4-16,-1 5 1 0,-4-5 19 0,0 2 3 15,-2-2 1-15,3 5 0 0,2 0-12 0,0-3-14 16,-3 5 3-16,3-7 1 0,-2 7 10 0,-1-2 0 15,1-10 0-15,2 5 0 0,0 5 0 0,0-5 0 16,3 0 0-16,-3 2 0 0,-3 3 0 0,3-5 0 16,0 0 0-16,3 0 0 0,5 0 0 0,3 0 0 15,-3-5 0-15,2 3 0 0,1-3 11 0,-3-2 4 0,-5 7 1 0,0 0 0 16,-1-9-16-16,-2 4-10 0,-2 0 2 0,-1 5 0 16,1 0 8-16,2 0 0 0,0-2 0 0,3 2 0 15,2 0 0-15,3-7-8 0,0 2 0 0,0-2 0 16,-3 7 8-16,-2-7 8 0,2 7-8 0,1-7 11 15,2 7-11-15,-3-5 0 0,3 5 0 0,0 0-11 16,-2 0 11-16,2-2 8 0,-6-3-8 0,4 5 11 16,-1 0-11-16,3 0-11 0,0-2 3 0,0 2 0 15,-2 0 8-15,-1 0 0 0,3 2 0 0,0-2 0 16,-3 0 0-16,1 5 0 0,4-5 0 0,1 0-8 16,0-5 8-16,-1 5-10 0,-2-2 10 0,0 2-10 15,-2 0 1-15,2-5 0 0,0 3 0 0,0 2 0 16,3 0 9-16,-1 0 0 0,4-5-9 0,-1-2 9 15,-5 7 0-15,0 0 0 0,3 0 0 0,-1 0 0 16,6-7 0-16,0 7 0 0,-5-7 0 0,7 7 0 16,6 0 0-16,-8 0 0 0,-5-5 0 0,0 5 0 0,2 0 0 0,0 0 0 15,3 0 0-15,0 5 0 0,-5-5 0 0,5 0 0 16,8 0 0-16,-3 0 0 0,-5-5 0 0,3 5 0 16,4-7-9-16,-1 5 9 0,-1-3 0 0,0 5 0 15,0 0 0-15,6-7 0 0,-1 7-8 0,6 0 8 16,-8-7 0-16,5 7 0 0,1 0 0 0,-4 0 0 15,3 0 0-15,1 0 0 0,-7 0 0 0,4 0-8 16,2 7 8-16,0-7 0 0,-2 0 0 0,2 0 0 16,0 0 0-16,3 7 0 0,-3-2-8 0,6-5 8 0,-1 2 0 15,6 3 0-15,0-5-9 0,0 0 9 0,-1 0 0 0,4 2-9 16,-4-2 9-16,4 5 0 0,2-5 0 0,-3 0 0 16,1 0 0-16,2 0 0 0,0 0 0 0,3 0 0 15,-3 0 0-15,0 0 0 0,0 7 0 16,0 0-700-16,0-7-133 15</inkml:trace>
  <inkml:trace contextRef="#ctx0" brushRef="#br0" timeOffset="-171448.82">10784 9413 172 0,'0'0'8'0,"0"0"1"0,-2 7-9 0,-1-7 0 15,0 7 0-15,1-7 0 16,2 0 200-16,0 0 39 0,-3 0 7 0,3 0 2 0,0 0-172 0,0 0-33 16,0 0-7-16,0 0-2 0,0 0-34 0,0 0 0 15,0 0 0-15</inkml:trace>
  <inkml:trace contextRef="#ctx0" brushRef="#br0" timeOffset="-137509.4">9239 8463 946 0,'0'0'42'0,"0"-5"9"0,3 3-41 0,-3-3-10 16,0-2 0-16,3 7 0 16,-3-7 72-16,2 5 13 0,1-3 3 0,-3 5 0 0,5-3-33 0,-2-1-7 15,2-3 0-15,-5 7-1 16,3 0-7-16,-1-7 0 0,1 7-1 0,2-5 0 0,1 3-6 0,-4-3-1 15,4-2 0-15,-1 4 0 0,0-1 1 0,3-3 0 16,-3 2 0-16,3 3 0 0,-2-3-5 0,-1-2 0 16,3 5-1-16,-3-3 0 0,3-2-4 0,-3 7-1 15,3-7 0-15,0 7 0 0,3-3-14 0,-3-1-8 16,2-1 10-16,1 3-10 0,-1 2 0 0,4 0 8 0,-4-5-8 16,4 5 0-16,-1-2 0 0,0 2 0 0,-2-5 8 0,2 5-8 15,0-2 0-15,0-3 11 0,0 5-11 0,1-3 10 16,-1-1-10-16,0 1 10 0,0-1-10 15,1 4 10-15,1 0-10 0,-1-5 0 0,-1 5 9 0,0 0-9 16,3 0 0-16,-3 0 0 0,3 5 0 0,0-5 8 16,0 0-8-16,-3 4 0 0,3-1 0 0,-3-3 8 15,3 0-8-15,3 0 0 0,-3 0 0 0,-1 0 8 16,4 4-8-16,-3-1 0 0,-3-3 8 0,3 0-8 16,-3 0 8-16,3-3-8 15,-3 3 8-15,0 0-8 0,1-4 8 0,-1 4-8 0,-3 0 10 0,6 0-10 16,-5 0 10-16,0 4-10 0,2-1 10 0,-3-3-10 15,1 5 10-15,2-3-10 0,0 3 10 0,1-3-10 16,-4 3 11-16,3-3-11 0,-5 3 12 0,3 2-12 16,0 0 12-16,-1 0-12 0,1 0 12 0,-1 0-12 15,1-2 13-15,-1 2-4 0,-2-3-1 0,3-1 0 0,-3 1 2 16,0-1 0-16,2-3 0 0,-2 0 0 0,0 5-1 0,-2-5 0 16,2 0 0-16,-1 0 0 0,-1 0-1 0,2 0-8 15,0-5 12-15,-3 5-4 0,3 0 9 0,-8 0 2 16,0 0 0-16,5 0 0 0,0-3 1 0,3 3 1 15,-8 0 0-15,8-4 0 0,-2 4-6 0,-1 0-2 16,0-3 0-16,0-1 0 0,-5 4-4 0,6 0-1 16,2-5 0-16,-3 3 0 0,-5 2-8 0,5 0 10 15,1-5-10-15,-6 5 10 0,0 0-2 0,0 0-8 16,0 0 12-16,0 0-4 0,0 0-8 0,0 0 12 0,0 0-12 0,0 0 12 16,5 0-4-16,-5 0-8 0,0 0 12 15,0 0-4-15,5-2-8 0,-5 2 0 16,0-7 0-16,0 2-1167 0</inkml:trace>
  <inkml:trace contextRef="#ctx0" brushRef="#br0" timeOffset="-124155.79">15386 7821 1152 0,'-11'-7'102'0,"8"7"-82"0,1-7-20 0,-4 7 0 16,4-7 86-16,-1 2 13 16,3 2 2-16,-3-1 1 0,3 1-37 0,0-1-7 0,0-3-2 0,3 0 0 15,0 7-31-15,-3 0-6 0,0-7-2 0,0 7 0 16,5-5-17-16,0 5 0 0,-5 0 8 0,0 0-8 16,6-7 0-16,-1 7 0 0,3 0 0 0,-3 0 0 15,-5 0 0-15,5-3 0 0,3 3 0 0,-2-4 0 16,4 4 0-16,-2 0 0 0,-3 0 0 15,-5 0 0-15,6-3 12 0,4-1-3 0,-2 4 0 16,3-3-1-16,-1-1-8 0,4 4 12 0,-4-3-4 16,6-1-8-16,-3 4 10 0,1 0-10 0,-1 0 10 15,3 0-10-15,0 0 0 0,-3 0 0 0,3 0 0 0,-3 0 0 0,3 0 0 16,2 0 0-16,-2 4 0 0,-3-1 0 0,3-3 8 16,0 4-8-16,3-4 0 0,-1 3 0 15,1-3 0-15,2 0 0 0,0 4 0 16,-2-4 9-16,2 0-9 0,3 0 10 0,-3 0-10 15,0 0 14-15,0 0-3 0,-2 0-1 0,2 0 0 0,-3 0 0 16,3 0 0-16,-2 0 0 0,-1 0 0 0,4-4 0 0,-1 4 0 16,-5 0 0-16,7 4 0 0,4-4-10 0,-6 3 0 15,-5-3 9-15,2 0-9 0,1 0 10 0,2 0-2 16,0 4-8-16,-2-4 12 0,-6 0-4 0,6 0-8 16,2 0 11-16,0 0-11 0,-5 0 12 0,2-4-4 15,1 4 0-15,-1 0-8 0,4-3 14 0,-4-1-4 16,1 4-1-16,2-7 0 0,5 7-1 0,-5-3 0 0,-2-1 0 0,2-1 0 15,6 3-8-15,-6 2 0 0,-8-5 0 0,3 5 0 16,0-3 0-16,2 3 0 0,1 0 0 0,-3 0 0 16,-3 0 0-16,0 0 0 0,6 0 0 0,-4 0 0 15,-4 3 0-15,2-3 0 0,3 0 0 0,0 0 0 16,3 0 0-16,-6 0 8 0,-3 5-8 0,6-5 0 16,5 0 0-16,-2 0 0 0,-3 0 0 15,-3 0 0-15,6-5 0 0,-4 5 8 0,-1 0-8 16,-6 5 0-16,0-5 0 0,5 0 0 0,0 0 0 0,0 0 0 15,-2 0 0-15,2 2 0 0,0-2 0 0,3 5 0 16,-3-5 0-16,1 4 0 0,-1-1 0 0,0-3 0 16,0 4 0-16,0-1 0 0,-2-3 8 0,2 4-8 15,-2-1 0-15,-1-3 10 0,1 4-10 0,0-1 10 16,2-3-2-16,-3 7-8 0,1-7 12 0,0 0-4 16,2 5 2-16,-3-5 0 0,4 2 0 0,-1 3 0 0,-3-5-10 0,1 4 0 15,0-1 9-15,2-3-9 16,-3 4 0-16,1-1 9 0,0-3-9 0,-3 0 0 0,2 4 12 0,-2-4-12 15,0 3 12-15,0-3-12 0,0 0 18 0,-3 0-3 16,3 0-1-16,-8 0 0 0,8 0 2 0,0 0 0 16,0 0 0-16,0 0 0 0,0 0-5 0,-8 0-1 15,0 0 0-15,0 0 0 0,5 0-10 0,3 4 0 16,-8-4 9-16,0 0-9 0,0 0-11 0,5 3-6 16,3-3-2-16,-8 0-1045 15</inkml:trace>
  <inkml:trace contextRef="#ctx0" brushRef="#br0" timeOffset="-102148.27">14645 8846 230 0,'0'0'10'0,"0"0"2"0,0 0-12 0,0 0 0 16,0 0 0-16,0 0 0 16,0 0 159-16,0 0 29 0,8-2 5 0,0-3 2 15,-3 3-109-15,0-3-22 0,0-2-4 0,1 5 0 0,-1-3-6 0,0-2-1 16,1 7 0-16,-6 0 0 0,8-7-10 0,-3 7-3 15,-5 0 0-15,8 0 0 0,0-5 2 0,-8 5 0 16,5 0 0-16,-5 0 0 0,8 0-6 0,0 0 0 16,0 0-1-16,-8 0 0 0,0 0 9 0,0 0 1 15,0 0 1-15,10 0 0 0,-10 0-4 0,14 0-1 16,-14 0 0-16,10 0 0 0,1 0-15 0,-1 0-3 16,-2 0-1-16,3 0 0 15,-3 0-11-15,2 0-3 0,-2-2 0 0,3 2 0 0,0-5-8 0,-1 5 0 16,3 0 0-16,-2 0 0 0,0 0 0 0,4 0 0 0,-1 5 0 0,4-5 0 15,-2 0 9-15,3 0-9 16,-1 0 10-16,3 0-10 0,0-5 11 0,1 5-11 16,1 0 12-16,4 0-12 0,-1 0 12 0,-2 0-12 15,0 0 12-15,0 0-12 0,2 0 16 0,1-2-3 0,-4-3-1 0,7 5 0 16,-1 0-12-16,0-2 9 0,0 2-9 0,3 0 8 16,-3 0-8-16,0 0 12 0,3 0-12 0,-3 0 12 15,0 2-1-15,0-2 0 0,3 0 0 0,-3 0 0 16,5 0-3-16,1 0 0 0,-4 0 0 0,4 5 0 15,-4-5-8-15,4 0 8 0,-1 2-8 0,1-2 8 16,-4 5-8-16,1-3 0 0,0-2 9 0,5 0-9 16,0 0 20-16,-5 5-1 0,-3-5 0 0,5 0 0 15,9 2-19-15,-9 3-17 0,-5-5 3 0,3 5 1 0,0-3 13 16,-1-2 0-16,-2 7 0 0,0-7 0 0,-2 5 10 16,-1-3-10-16,11-2 8 0,-5 5-8 15,-8-3 8-15,5 3-8 0,8-3 0 0,-2 3 8 16,-4 0-8-16,-2-3 8 0,-2 5-8 0,5 0 8 15,-1-2 0-15,-2-3 0 0,-5 3 0 0,5 2 0 16,11-5-8-16,-8 3-11 0,-6 2 3 0,1-2 0 0,4-3 8 16,-4 5 11-16,2-2-3 0,0-3 0 0,-2 3-8 0,-1-5 0 15,-2 2 0-15,0 3 0 0,2-5 0 0,-2 5 0 16,2-5 12-16,-2 2-4 0,0-2 8 0,0 0 2 16,-3-2 0-16,3 2 0 0,-3-5 12 0,-2 5 2 15,2-5 1-15,-3 3 0 0,-2 2-33 0,3 0 0 16,-4 0 0-16,1 0 0 0,-2 0 8 0,-1 0-8 0,0 0 0 15,-2 0 0-15,2 0 9 0,-3 2-9 0,-2 3 0 0,3-5 9 16,2 5-9-16,-2-3 0 0,-3-2 9 0,2 0-9 16,-2 5 8-16,-2-3-8 0,4-2 10 0,-5 0-10 15,1 5 12-15,-1-5-3 0,3 0-1 0,-3 0 0 16,1 2 0-16,-1-2-8 0,-5 0 12 0,2 5-4 16,-2-5-8-16,0 0 0 0,0 0 0 15,6 2 0 1,-4-2-188-16,-2 0-39 0</inkml:trace>
  <inkml:trace contextRef="#ctx0" brushRef="#br0" timeOffset="-79340.5">15843 2581 1569 0,'-13'-10'69'0,"8"6"15"0,-1 1-67 0,1-1-17 0,5 4 0 0,0 0 0 15,0 0 0-15,0 0 0 0,0 0 0 0,5-3 0 16,3-1-12-16,3-1-2 0,2 2-1 0,0 3 0 16,3-7 7-16,0 3 8 0,8-3-13 0,-3 0 5 15,3 0 0-15,0 2 0 0,0-2 0 0,2 0 0 16,-2 0 8-16,0-3 0 0,2 3 0 0,-2-2 0 16,2 6 0-16,-2-8 0 0,-3 4 0 0,3 0 0 0,3 0 0 0,-6 2 0 15,-8-2 0-15,0 0 0 0,3 7 18 0,-3-7-1 16,-5 4 0-16,-2-1 0 15,-6 4 15-15,0 0 4 0,5-3 0 0,-5 3 0 0,-3-9 8 16,-2 9 3-16,5 0 0 0,-3-7 0 16,-7 4-15-16,-3 3-2 0,2 0-1 0,0 0 0 0,1 0-19 0,-6-4-10 15,-8 4 10-15,0 4-10 0,3-4 0 0,-5 3 0 16,-1-3 0-16,-2 5-10 0,0-3 10 0,-3-2 0 16,0-2-9-16,-2-3 9 0,2 5 0 0,3-3 0 15,5 3 0-15,1-4 0 0,1 1 0 0,1-1 12 16,3 4-4-16,2-7 0 0,3 0 16 0,-1 4 2 15,4-1 1-15,-1-1 0 0,3 2 1 0,0-1 0 0,6 1 0 0,-4-1 0 16,6 4-19-16,0 0-9 0,0 0 10 0,0 0-10 16,0 0 0-16,11 0-8 0,0-7-1 0,4 7 0 15,4 0-1-15,0-7 0 0,4 4 0 0,4-1 0 16,-1-4 10-16,6 1 0 0,0 3 0 0,2-3-8 16,-2-3 8-16,-3-1 0 0,3 6 0 0,-1-2 0 15,7 0 0-15,-9 0 0 0,-11 4 0 0,6-1 0 16,5-3 0-16,-5 2 0 0,-11 5 0 0,0-3 0 15,-2-1 0-15,-3 1 9 0,0 3-9 16,-8 0 0-16,-5 0 12 0,5 0-12 0,0 0 12 0,0 0-12 16,-11 0 23-16,-2 0-3 0,5 3 0 0,-5-3 0 15,-1 0 8-15,-7 0 2 0,-3 0 0 0,-2 0 0 16,2 0-15-16,-5 4-3 0,-5-1-1 0,-1-3 0 16,3 0-11-16,-2 5 0 0,0-5 9 0,2 0-9 15,0 0 8-15,6-5-8 0,-1 5 8 0,9-3-8 0,-1-1 9 0,3 4-9 16,3 0 12-16,0-3-12 0,8 3 8 0,-3 0-8 15,2 0 0-15,6 0 0 0,0 0 0 0,0 0 0 16,0 0 0-16,0 0 0 0,0 0-10 0,8 0-2 16,5 0-1-16,1 0 0 0,2 3 3 0,2 1 1 15,3-1 0-15,3 2 0 0,0-5 9 0,0 4-10 16,2-1 10-16,1-3-10 0,-1 7 10 16,1-7 0-16,2 7 0 0,-3-7 0 0,-2 4 0 0,0-1 0 15,-3 1 0-15,5-1 0 0,-2 6 0 0,-3-6 0 16,-7 4 0-16,1 0 0 0,1-3 0 0,-5-1 0 15,-11-3 0-15,0 0 0 0,5 4 10 0,0 3-2 16,-5-7-8-16,-2 3 12 0,-9 2-1 0,3 2-1 16,3 0 0-16,-6 0 0 0,-7-3 2 0,-1 3 0 15,1 1 0-15,-1-1 0 0,-4 0-12 0,-1 0 10 16,0 0-10-16,3-3 10 0,-3-1-10 0,3 2 0 16,0-3 9-16,5-2-9 0,0 0 0 0,3 0 8 0,2 5-8 0,3-5 0 15,0-5 0-15,6 5 0 0,-4 0 0 0,6 0 0 16,0 0-10-16,0 0 0 0,11 0 0 0,-3-2 0 15,2 2-3-15,4 0-1 0,-1 0 0 0,3 2 0 16,-3-2 4-16,3 5 1 0,0-5 0 0,2 4 0 16,3-1 9-16,-2-3 0 0,-3 4-9 0,5-1 9 15,5-3-9-15,-4 0 9 0,1 0-12 0,-4 0 12 16,-3 0-10-16,0 0 10 0,2-3-8 0,-5-1 8 16,-5 4 0-16,-2-7 0 0,2 2 0 0,-3 3 0 15,-5 2 23-15,0 0 3 0,-3-8 1 0,1 8 0 0,-1-7 57 16,-8 3 12-16,-7 4 3 0,2-7 0 15,-3 0-49-15,-2 7-10 0,-8-3-1 0,-8 3-1 16,-3 0-30-16,-7 3-8 0,-9 11 0 0,-10 7-850 16,-8 12-171-16</inkml:trace>
  <inkml:trace contextRef="#ctx0" brushRef="#br0" timeOffset="-67090.26">11814 7941 403 0,'-3'0'36'16,"0"-5"-36"-16,3 5 0 0,0 0 0 15,0-2 123-15,0 2 17 0,3 0 4 0,0-5 1 0,-3 3-95 0,0-3-19 16,0 2-4-16,2-1-1 0,4-3-38 0,-6 7-8 16,0-7-2-16</inkml:trace>
  <inkml:trace contextRef="#ctx0" brushRef="#br0" timeOffset="-66950.83">11877 7795 345 0,'0'0'31'0,"0"0"-31"16,-5 0 0-16,5 0 0 0,-3 7 228 0,1-2 39 16,-1 2 8-16,3-7 1 15,0 0-261-15,0 0-53 0</inkml:trace>
  <inkml:trace contextRef="#ctx0" brushRef="#br0" timeOffset="-60702.79">18526 6570 748 0,'0'0'67'0,"0"0"-54"15,0 0-13-15,0 0 0 16,0 0 67-16,5 0 10 0,-5 0 3 0,8 4 0 0,-8-4-29 0,6 3-6 16,-6-3-1-16,0 0 0 0,0 0-2 0,0 0-1 15,0 0 0-15,8 0 0 0,-8 0 12 0,0 0 3 16,0 0 0-16,0 0 0 16,0 0-9-16,2 4-2 0,-2 3 0 0,0-7 0 0,-2 3-13 15,-1 1-4-15,0 3 0 0,1-2 0 0,-4 2-4 0,1-4-2 16,0 4 0-16,-1-3 0 0,-1-1-6 0,-1 6-2 15,0 0 0-15,0-1 0 0,-3-4-6 0,3 6-8 16,-2-3 11-16,-1 4-11 0,-2-3 11 0,2-1-11 16,-2 4 10-16,0 1-10 0,0-3 16 0,2 3-2 15,-5-2-1-15,6 1 0 0,-1 4-13 0,-2-1 0 16,-1-3 0-16,-1 4 0 0,-1 3 0 0,5-4 0 0,-5 1-11 0,3-1 11 16,0 4 0-16,0-3 0 0,-3-1 0 0,2 2 0 15,1-6 0-15,3 4 0 0,-4-3 0 0,4-4 0 16,-1 5 0-16,3-2 16 0,-2 1-2 0,2 1-1 15,0-2-1-15,-3-3-1 0,3 0 0 0,0 0 0 16,3 2-11-16,-3-2 0 0,0 0 9 0,0 0-9 16,-2 0 0-16,2 0 0 0,0 5 0 0,0-2 0 15,0-3 0-15,0 0 0 0,-3 0 0 0,6 5 0 16,-3-5 0-16,0 4 0 0,0-4 0 0,3 0 0 16,0 1 0-16,-1-1 0 0,1 0 0 0,-3-3 0 15,3-1 10-15,2-3-2 0,3 0-8 0,0 0 12 16,0 0-1-16,-5 0-1 0,0 0 0 0,-1-3 0 15,-2-1-10-15,3-3 12 0,5 0-12 0,-2-1 12 16,-4 4-12-16,6-3 0 0,0 0 0 0,0 0 0 0,-5-8 0 16,2 8-12-16,3-4 4 0,0-3 8 0,-2-5-12 0,2 5 12 15,0 0-10-15,0-5 10 16,0 5 0-16,0-5 0 0,0 2-8 0,0-2 8 0,0 5 0 0,0 0 0 16,2-5 0-16,-2 8 0 0,0 1 0 0,0-1 0 15,6 1 0-15,-4-2 0 0,-2 8 15 0,0-3-1 16,0 0 0-16,0 7 0 0,0 0 2 0,0 0 1 15,0 0 0-15,0 0 0 0,0 0-6 0,3 7-2 16,0 0 0-16,-1 4 0 0,-2 4-9 0,3-4 0 16,-1-1 0-16,1 9 0 0,0-5-8 0,-3 4-1 15,2 1 0-15,-2-2 0 0,0 6 9 0,0-6 11 16,0 6-3-16,0-2 0 0,0 1-8 0,0-1 0 16,0 2 0-16,0-2 0 0,0 1 0 0,0-1 0 15,-2-2-14-15,2-1 5 0,2-4 9 0,-2 1 9 16,3-1-1-16,0-7-8 0,-1 5 23 0,4-8-3 0,4-1 0 0,1-3 0 15,2 0 34-15,6-7 6 0,4-5 2 0,4-2 0 16,7-8-13-16,6-3-2 0,8-4-1 0,2-11 0 31,8-4-139-31,-2-3-28 0</inkml:trace>
  <inkml:trace contextRef="#ctx0" brushRef="#br0" timeOffset="-35505.97">10163 8221 345 0,'0'0'31'15,"0"0"-31"-15,-3 7 0 0,0-5 0 16,1 3 0-16,-4 2-16 0,6-7 1 0,0 0 1 16,-2 4-6-16,2-4 0 0,0 0-1 0,0 0 0 15,0 0-9-15,0 0-2 0,0 0 0 0,-3-4 0 0,0-1 93 0,3 5 19 16,-2-2 3-16,-1-3 1 0,1 3 60 0,-4 2 13 15,1 0 3-15,2 0 0 0,-2 0-36 0,0 0-8 16,-1 2 0-16,4-2-1 0,-6 5-42 0,5-3-8 16,-2 3-1-16,0-1-1 15,2-1-17-15,0 4-3 0,-2-3-1 0,2-1 0 0,1 2-17 0,-1-3-3 16,3-2-1-16,0 7 0 0,0-7-21 0,0 0 9 16,0 0-9-16,3 5 0 0,-3-5 0 0,5 7 0 15,3-3 0-15,0-1 0 0,0 1 0 0,2-1 0 16,1 2-10-16,2-3 10 0,-5-2 0 0,3 5-11 15,2-5 11-15,0 2-8 0,0 3 8 0,3-5 0 0,0 0 0 16,3 0 0-16,-1 0 0 0,1 0 0 0,-3 0 8 0,2-5-8 16,-2 5 20-16,3-2 0 0,-4-3 0 0,1 3 0 15,-2-3 9-15,-1-2 2 0,0 4 0 0,-2-1 0 16,-1-3 5-16,-2 2 2 0,-3 3 0 0,1-3 0 16,-1-2-3-16,0 4-1 0,-5 3 0 0,0 0 0 15,0-4 2-15,0 4 0 0,0 0 0 0,-2-3 0 16,-6-1-4-16,2 4 0 0,-4 0 0 0,-1 0 0 15,1 4-14-15,-6-1-3 0,-3-3-1 0,1 4 0 16,-1-1-5-16,-5 2-1 0,3-3 0 0,-3-2 0 16,1 5 0-16,-1-3-8 0,5-2 12 15,-2 0-4-15,0 5-8 0,2-5 12 0,1 0-12 0,2 0 12 16,0 0-12-16,0 0 8 0,3 0-8 0,2 0 8 16,1 0 5-16,-1 0 1 0,1 0 0 0,2 0 0 15,2 2-25-15,-1 3-5 0,1-5 0 0,1 0-1 16,2 7 17-16,-2-7-12 0,5 0 12 0,0 0-10 15,0 7 2-15,3 0 0 0,-3-7 0 0,5 7 0 0,0 0 8 0,3-2-12 16,3 2 12-16,-1-3-12 0,1-1 12 0,0 4-8 16,4-2 8-16,1-3-8 0,3-2 8 0,-3 0 0 15,2 0-9-15,1 0 9 0,2-2 0 0,3 2 0 16,-3-5 0-16,-3 5 0 0,6-2 0 0,-3 2 0 16,-2-5 0-16,2 5 0 0,-5-3 0 0,0-1 0 15,0 4 0-15,-6 0 0 0,1 0 0 0,-3 0 0 16,0 0 12-16,0 0-4 0,-6 0-8 0,-2 0 0 15,0 0 0-15,0 0 0 0,0 0 0 0,0 0 12 0,-8 4 0 0,3-1 0 16,-6-3 1-16,-2 0 1 16,-3 0 0-16,-2 5 0 0,-3-5-3 0,-3 0-1 15,0 0 0-15,0 0 0 0,-2 0 1 0,-1 0 0 0,4 0 0 0,-1 0 0 16,0 0-11-16,3 2 0 0,0-2-12 16,-1 5 12-16,4-5-9 0,-1 2 9 15,3-2 0-15,1 5 0 0,-1-3-9 0,3-2 9 0,-1 5 0 0,1 2-9 16,0-3 9-16,2-1-8 0,3 1 8 0,0 4-8 15,0-6 8-15,0 5 0 0,6-7-9 0,-3 7 9 16,5-2-11-16,0 2 3 0,0-7 0 0,5 4 0 16,0-1 0-16,6 4 0 0,-3-2 0 0,5-3 0 15,0 3 8-15,3-3 0 0,0-2 0 0,2 0-8 16,4-7 8-16,-1 7-13 0,3-7 5 0,-1 0 8 16,4 0-12-16,2 0 12 0,3 0-12 0,-1 0 12 0,-1-5 0 0,1 5 0 15,1-5 0-15,-3 5 0 0,-2-2 0 0,-1 2 0 16,-2-5 0-16,0 5 0 0,-3 0 0 0,0 2 0 15,0-2 0-15,-5 0 0 0,0 0 0 0,-3 0 0 16,-2 2 8-16,-1 3-8 16,-2-3 0-16,-2 5 0 0,-4-7 9 0,-2 7-9 15,0 0 16-15,0 0-2 0,-8 0 0 0,-2-2 0 0,-6-3 8 0,0 2 2 16,-3 3 0-16,-4 0 0 0,-4 3-8 0,-5 2 0 16,-7-3-1-16,-1 3 0 0,-8-3-15 0,3-2 11 15,-5 5-11-15,2-3 10 0,4 3-21 0,-7 2-4 16,1 0-1-16,-3 5-806 15,5-3-162-15</inkml:trace>
  <inkml:trace contextRef="#ctx0" brushRef="#br0" timeOffset="-31618.74">11792 7847 1382 0,'-13'-5'123'0,"8"5"-99"0,0 0-24 0,-1 0-609 15</inkml:trace>
  <inkml:trace contextRef="#ctx0" brushRef="#br0" timeOffset="-21402.28">22529 9206 1616 0,'0'0'36'0,"0"0"7"0,0 0 1 0,0 0 1 0,0 0-36 0,0 0-9 0,0 0 0 0,0 0 0 16,0 0 0-16,0 0 0 0,0 0 0 0,0 0 0 15,0 0 0-15,0 0 0 0,0 0 0 0,0 0 8 16,0 0 0-16,-2-2-8 0,2 2 12 0,-3-5-4 15,0 0 12-15,3 3 3 0,-2-3 0 0,2 5 0 16,0-7 6-16,-3 5 2 0,3-3 0 0,-3-2 0 16,3 0 9-16,0 7 1 0,-2 0 1 0,2 0 0 15,0-7-6-15,0 7 0 0,0 0-1 0,0-5 0 16,0 5-22-16,0 0-4 0,0 0-1 0,0 0 0 16,0 0-8-16,0 0 10 0,0 0-10 0,2-7 10 15,4 5-91-15,-4-3-19 0</inkml:trace>
  <inkml:trace contextRef="#ctx0" brushRef="#br0" timeOffset="41326.05">20672 6885 1530 0,'0'0'68'0,"-5"0"13"0,2-3-65 0,-2-1-16 0,-1 1 0 0,4-1 0 15,-6-4 54-15,5 6 7 0,-2-3 2 0,2 5 0 16,-2-4-24-16,2 1-5 0,-2 3-1 0,2-4 0 16,3 4-33-16,-5 4 0 0,2 3 0 0,1 0 0 15,2 1-14-15,0 6 3 0,0 4 1 0,0 4 0 16,0 4 10-16,2 6 0 0,-2 8 0 0,0 7 0 16,0 5-13-16,0-2-1 0,0 4 0 0,0-3 0 0,0-1 14 15,0 2 0-15,-2-5 0 0,2-3 0 16,2-8 0-16,-4-1 0 0,2-5 0 0,0-8 0 0,-3-4 0 0,3-4 0 15,0-6 12-15,-3-1-12 16,-2-3 0-16,3-4 0 0,-4-4 0 0,4 1 0 16,-6-9 20-16,2 1-2 0,-2 1-1 0,3-6 0 15,-3 2 22-15,3-3 4 0,-3 1 1 0,3 2 0 0,-3 0 17 0,2-1 4 16,4 4 1-16,-1 1 0 0,-2 3-26 0,2-2-4 16,1 7-2-16,-1-3 0 0,3 5-20 0,0 0-4 15,0 0-1-15,0 0 0 0,0 0-9 0,5 7-16 16,-2 9 4-16,0-6 1 0,-1 9 11 0,3-5-10 0,-2 0 10 15,2 5-10-15,1-5 10 0,-4 0 0 0,4-2 0 16,-1-5-8-16,3 0 16 0,0-7 3 0,5-7 1 0,3 0 0 16,10-12 25-16,9-9 6 0,10-12 1 0,8-7 0 31,5-12-130-31,8-9-26 0,66-78-4 0,-39 35-2 0</inkml:trace>
  <inkml:trace contextRef="#ctx0" brushRef="#br0" timeOffset="74729.94">13192 13190 979 0,'0'0'43'0,"0"0"9"16,-8-2-41-16,3 2-11 0,5 0 0 0,0 0 0 15,0 0 215-15,0 0 41 0,-3 0 8 0,3 0 1 0,0 0-201 0,0 0-41 16,0-5-8-16,3-2-2 0,2 7-4 0,3-2-1 15,-3-3 0-15,1 5 0 0,2-3-8 0,0-1 0 16,2 4 9-16,-2-7-9 0,0 4 12 0,3-1-1 16,-1-1-1-16,3 3 0 0,1-3 2 0,2-2 0 15,-1 4 0-15,1-1 0 0,0 1 2 16,3-1 1-16,-3-3 0 0,-1 7 0 0,4 0 1 0,2-5 0 16,-2 3 0-16,2 2 0 0,0 0 12 0,0 2 4 15,-2-2 0-15,-1 0 0 0,-2-2 1 0,3 2 1 16,-4 2 0-16,1-2 0 0,-2-2 0 0,1 2 0 15,-1 0 0-15,-1 0 0 0,0 0-2 0,0 0 0 16,-5 0 0-16,3 0 0 0,2 0-3 0,-2 0-1 16,-1 2 0-16,-2 3 0 0,0-5-8 0,3 7-3 0,-3-7 0 0,-3 4 0 15,3-1-9-15,-3-3-8 0,0 7 12 0,1-7-12 16,-6 0 11-16,0 0-11 0,2 7 10 0,-2-7-10 16,0 0 0-16,0 0 0 0,6 0-11 0,-6 0 11 31,0 0-184-31,0 0-30 0,2-2-6 0</inkml:trace>
  <inkml:trace contextRef="#ctx0" brushRef="#br0" timeOffset="75703.98">13697 13082 1411 0,'-2'-7'62'0,"2"4"14"0,0-1-61 0,-3 4-15 16,1 0 0-16,2 0 0 16,0 0 77-16,0 0 13 0,0 0 2 0,0 0 1 0,0 0-37 15,0 0-8-15,5 7-2 0,-5 0 0 0,0-7-8 16,5 7-2-16,0-2 0 0,1-3 0 16,2 3-6-16,0 2-2 0,0-7 0 0,5 4 0 0,0-1-13 0,3 1-3 15,0-4-1-15,2 3 0 0,1 1-3 0,2-4 0 16,3 0 0-16,0 0 0 0,-1 0 1 0,4 0 0 15,-1 0 0-15,1 3 0 0,-1-3-1 0,3 0 0 16,0 0 0-16,3 0 0 0,3 0 0 0,-1 0 0 16,0 0 0-16,3 5 0 0,0-5 4 0,0 2 0 15,1-2 0-15,-4 0 0 0,3 0-4 0,0 0-8 0,0-7 12 0,3 4-4 16,5-1-8-16,-3-3 12 16,0 0-12-16,1 0 12 0,-1 2-12 0,0-2 12 0,-2 0-12 0,2 0 12 15,1 0 6-15,-1 0 2 0,-2 2 0 0,2-2 0 16,0 5-20-16,-2-3-16 0,0 2 4 0,-3-1 0 15,0 4 12-15,0 0 13 0,0 0-2 0,3 0-1 16,-3 0 3-16,0 0 1 0,0 0 0 0,0 4 0 16,0-4 5-16,-3 3 1 0,1-3 0 15,-4 5 0-15,1-3-8 0,0-2 0 0,0 5-1 0,-1-5 0 16,-1 0 6-16,-1 2 2 0,-3 3 0 0,-2-5 0 16,2 0-19-16,-2 0 0 0,0-5-13 0,0 5 5 15,-3 0 8-15,-3 0 9 0,4 0-1 0,-4 0-8 16,-2 5 12-16,0-5-12 0,5 0 12 0,-5 0-12 15,-3 4 12-15,0-1-12 0,-2-3 12 0,2 0-12 0,3 0 16 16,-3 4-4-16,-7-1-1 0,4-3 0 0,6 4 2 0,-5-4 1 16,-6 3 0-16,-2 1 0 0,2-1-4 0,3-3-1 15,-6 0 0-15,-2 0 0 0,0 0-9 0,0 0 0 16,8 0 0-16,-5 5 0 16,-3-5-144-16,0 0-35 0,3 0-6 0</inkml:trace>
  <inkml:trace contextRef="#ctx0" brushRef="#br0" timeOffset="78853.68">18240 12981 0 0,'0'0'0'0,"0"0"0"0,0 0 0 0,-2 7 0 15,2-3 0-15,-3-1 0 0,3 4 433 0,0-7-87 16,0 0 70-16,0 7 13 0,0-2-343 0,0-5-69 15,-3 7-17-15,3-7 0 0,0 0 0 0,0 0 0 0,-2 7 0 16,2-7 0-16,-5 0 0 0,5 0-12 16,-6 4 12-16,1-1-12 0,0-3 12 0,-1 0 0 15,1-3 0-15,0 6 0 0,2-3 0 0,-2 0 15 0,0 0-3 0,-1 0-1 16,4 0 23-16,-4 0 5 0,4 0 1 0,2 0 0 16,0 0-2-16,0 0 0 0,0 0 0 0,0 0 0 15,-3 0-13-15,3 0-2 0,0 0-1 0,0 0 0 16,0 0-6-16,0 0 0 0,0 0-1 0,0 0 0 15,0 0-2-15,0 0 0 0,3-7 0 0,-3 7 0 16,0 0 3-16,2-7 0 0,-2 0 0 0,3 2 0 16,-3 5-4-16,0 0 0 0,5-7 0 0,-5 7 0 15,0 0-12-15,0 0 8 0,0 0-8 0,0 0 0 16,0 0 12-16,0 0-3 0,0 0-1 0,0 0 0 16,0 0 0-16,0 0 0 0,0 0 0 0,3 7 0 0,-3-7-8 0,0 0 0 15,0 0 9-15,0 5-9 0,3 2 0 0,-3-7 9 16,0 0-9-16,0 0 0 0,0 0 8 0,0 0-8 15,0 0 0-15,0 0 0 0,0 0 17 16,0 0-3-16,0 0-1 0,0 0 0 0,0 0 21 0,0 0 4 16,0 0 1-16,0 0 0 0,0-7-2 0,0 7 0 15,0 0 0-15,0 0 0 0,0 0-5 0,0 0-2 16,0 0 0-16,0 0 0 0,0 0-18 0,0 0-3 16,0 0-1-16,0 0 0 15,0 0-67-15,5 0-13 0,-5 0-4 0,0 0-1041 0</inkml:trace>
  <inkml:trace contextRef="#ctx0" brushRef="#br0" timeOffset="79974.09">19225 13166 864 0,'0'0'38'0,"0"0"8"16,0 0-37-16,0 0-9 0,-6-4 0 0,6 4 0 0,0 0 65 0,-2-3 11 16,2 3 3-16,0-4 0 15,-6-3-22-15,6 7-4 0,0 0-1 0,0-5 0 16,-2 3-32-16,2 2-6 0,0 0-2 0,0 0 0 0,0-5 30 0,0 5 6 15,0 0 0-15,0 0 1 16,0 0-22-16,0 0-5 0,0-2-1 0,0 2 0 0,0 0 17 0,0 0 3 16,0-8 1-16,0 8 0 0,0 0-6 0,0 0-2 15,0 0 0-15,0 0 0 0,0 0-17 0,0 0-3 16,0 0-1-16,0 0 0 0,0 0 0 0,0 0 0 16,-6 3 0-16,6-3 0 0,-7 5-4 0,-1-3-1 15,0 3 0-15,0-5 0 0,0 2 0 0,2 3 0 16,-1-5 0-16,1 0 0 0,1 0 0 0,0 0-8 15,-1 0 12-15,-2 0-4 0,-2 0 4 0,5 0 1 16,5 0 0-16,-6 0 0 0,-2 0-13 0,0-5 9 0,8 5-9 16,-2 0 8-16,-4-2-8 0,1-3 0 0,5 5 0 0,0 0 0 15,0 0 0-15,0 0 0 0,-5 0 0 0,2-7 8 16,3 7-8-16,0 0 0 0,0 0 9 0,-2 0-9 16,2 0 8-16,0 0-8 0,0 0 10 0,0 0-10 15,-6-7 0-15,6 7 8 0,0 0-8 16,0 0 0-16,0 0 0 0,0 0 0 0,0 0 8 0,0 0-8 15,0 0 16-15,0 0 0 0,3 7 0 0,2-2 0 16,-2-3-25-16,-3-2-5 0,0 0-1 0,0 7 0 16,3-2 15-16,-1 2 0 0,-2-7 0 0,0 0 0 15,0 7 0-15,0-7 0 0,0 0 0 0,0 0 0 16,0 0 0-16,0 0-9 0,5 0 9 0,-5 0-8 16,0 0-3-16,6 0 0 0,-4 0 0 0,4-3 0 15,-4-1-1-15,4 1-1 0,-6 3 0 0,5-4 0 0,0-1 13 0,-2-2 10 16,0 5-2-16,-3 2 0 0,2-5 3 0,3 2 0 15,-5 3 0-15,0 0 0 0,0-4 5 0,6-3 0 16,-1 4 1-16,-2-1 0 0,-3 4 1 0,0 0 0 16,0 0 0-16,5-7 0 0,-5 7 3 0,0 0 1 15,0 0 0-15,0 0 0 0,0 0-22 0,0 0 0 16,5 7 0-16,-2-7 8 16,-3 0 20-16,5 4 4 0,-5-4 0 0,5 3 1 0,-5-3-43 0,3 7-9 15,-3-7-1-15,0 0-1065 0</inkml:trace>
  <inkml:trace contextRef="#ctx0" brushRef="#br0" timeOffset="84135.31">18254 12139 1418 0,'-8'4'63'0,"2"-1"13"16,1 1-61-16,0 4-15 0,2-8 0 0,-2 4 0 16,0-4 63-16,5 0 9 0,0 0 3 0,-3-4 0 15,-5 4-19-15,3-3-3 0,2-2-1 0,0-2 0 16,-2 3-27-16,2-3-5 0,-2 0-2 0,3 0 0 16,-4-5-18-16,1 5 0 0,-3 0 0 0,3 0 0 0,-3 0 0 0,0-1 0 15,3 1 0-15,-3 0 0 0,-3 3 10 0,0 4-2 16,1-7 0-16,-1 4 0 0,1 3 20 0,-1-4 4 15,-2 4 1-15,2 0 0 0,-2 0-8 0,0-3-1 16,0 3-1-16,-1 0 0 0,1 0-9 0,0 0-2 16,0 3 0-16,2-3 0 0,1 0-2 0,-1 4-1 15,-2-1 0-15,-1 4 0 0,1-3-9 0,-3 3 0 16,1 5-10-16,-1-2 10 0,0 4-10 0,0 5 10 16,0-5-10-16,0 4 10 0,0 4-10 0,0-1 10 15,3 5-10-15,3-3 10 0,-4-2-8 0,6 1 8 16,3-4 0-16,0-1-9 0,2 2 9 0,3-5 0 15,-2 5-9-15,4-5 9 0,1 0 0 0,-1-2-9 16,1-1 9-16,2-1 0 0,-2 1-9 0,5 4 9 0,-3-4 0 0,1-1-9 16,-1 4 9-16,0 2 0 0,0-2 0 0,3 1-8 15,0 3 8-15,0-1 0 0,-2 2 0 0,1 2 0 16,1 2 0-16,0-2 0 0,0 1 0 0,0 3 0 16,0-3 0-16,0-1 0 0,-3 5 0 0,3-7 0 15,3 2 0-15,0-3 0 0,-4 1 0 0,1-2 0 16,0 2 0-16,0 2 0 0,0-7 0 0,-3 5 0 15,1-5 0-15,2 5 0 0,0-5 0 0,0 0 0 16,2 0 0-16,-2 5 0 0,0-5 0 0,3-2 0 16,-6 2 0-16,3-3 0 0,0-1 0 0,2 2 0 15,-2 2 0-15,0-2-8 0,0-5 8 0,0 7 0 16,3-7 0-16,-3 0 0 0,-3 0 0 0,3 0-8 16,-3-2 8-16,3 2 11 0,-3-7-3 0,3 7 0 15,0-7 6-15,0 4 1 0,-2-1 0 0,-1-3 0 16,3-3-1-16,0-1 0 0,2 4 0 0,-2 0 0 15,0 0-6-15,0 0-8 0,0 0 11 0,-3 0-11 0,3 0 8 0,0 0-8 16,-3 0 0-16,3 0 0 0,0 0 0 0,0 7 0 16,0-7 0-16,-2 0 0 0,1 0 0 0,1 0 0 15,-2 0 0-15,2 0 0 0,0-3 0 0,-3-1 8 16,0 1-8-16,3-1 0 0,-5-3 15 0,5 0-4 16,0 0-1-16,0-1 0 0,-3-3 6 0,3-1 2 15,-3 3 0-15,0-3 0 0,3-2 6 0,0 0 0 0,0-1 1 0,-3 4 0 16,6-3-25-16,-6 2-16 0,1-2 3 0,-1 0 0 15,0 2 13-15,0-2 0 0,-2 0 0 0,2 2 10 16,-2-2 0-16,2 0 0 0,-2-5 0 0,0 5 0 16,2-5 1-16,-2 2 0 0,-1-1 0 0,4-1 0 15,-1-2-3-15,-3-1 0 0,4 1 0 16,-1-2 0-16,0 2-8 0,1 2 8 0,-1-2-8 16,0 2 8-16,-2-2-8 0,2 2 0 0,-5 5 0 15,3-3 0-15,-1 1 0 0,1-1 8 0,0-1-8 0,-3 6 0 16,2-2 0-16,-2 0 0 0,0-5 8 0,0 5-8 15,0-1 0-15,0-3 8 0,-2 1-8 0,-1-2 8 16,0 1-8-16,-4-8 12 0,1 5-12 0,-2-1 12 16,3-3-3-16,-6 3 0 0,1 1 0 0,2 2 0 15,0-2 0-15,-3 2 0 0,1 1 0 0,-3 3 0 16,2-3 5-16,-2 4 1 0,0-1 0 0,-1 4 0 0,-2 4 2 0,1 0 1 16,-1-1 0-16,-3 1 0 0,-2 3-18 15,0 4 0-15,0-3 8 0,-6 6-8 16,1 1-88-16,-9 3-20 0,-2 5-5 0,-2-2-1 15,-4 1-121-15,-2 4-24 0</inkml:trace>
  <inkml:trace contextRef="#ctx0" brushRef="#br0" timeOffset="87093.6">19201 13136 1875 0,'-5'5'83'0,"5"-5"17"0,-3 0-80 0,3 0-20 0,0 0 0 0,-3 2 0 15,-2 3 24-15,2 2 1 16,1-3 0-16,-4-1 0 0,4 4-5 0,-4 0 0 16,1 0-1-16,0-2 0 0,-3 2-7 0,3 0-2 15,-3 0 0-15,0 0 0 0,-5 0-10 0,5 0 0 0,0-2 9 0,0 2-9 16,-3 0 0-16,1 0 0 0,2 0 0 0,-3 0 0 15,3-2 0-15,-3 2 0 0,4 0 0 0,-4 0 0 16,0 0 0-16,3 0 0 0,-2-7 0 0,2 5 0 16,-3 2 0-16,3-7 8 0,0 4-8 0,1-4 0 15,-1 0 16-15,0 0 0 0,2-4-1 0,-2 4 0 16,0 0 9-16,1-5 3 0,1 5 0 0,1-2 0 16,-3-3-8-16,0 5-2 0,-2-7 0 0,2 7 0 15,2-2-5-15,-2-3 0 0,-2-2-1 0,2 0 0 0,-3 2 4 16,3 3 1-16,0-5 0 0,-2 0 0 0,2-1-4 0,0 1-1 15,0-4 0-15,0 4 0 0,0-5 0 0,0 5 0 16,3-7 0-16,-3 7 0 0,0-7-11 0,0 2 0 16,0-2 0-16,3 0 0 0,0-5 0 0,-1 5 0 15,1-1 9-15,2 1-9 0,-2-2 0 16,2 2 0-16,-5-7 0 0,3 9 0 0,2-5 0 16,1 3 0-16,-3-2 0 0,-1 2 0 0,1 4 0 0,0-6 0 15,-1 6 0-15,4-1 0 0,-4-3 0 0,1 2 0 16,0 2 0-16,2-1 0 0,-2-3 0 0,2 2 0 15,-2 2 0-15,2-1 8 0,-2-3-8 0,2 2 0 16,-2-2 0-16,2 0 0 0,-2 2 0 0,3-2 9 0,-4 0-9 16,4 2 0-16,-1-2 9 0,-2 0-9 0,2-1 0 15,-2 4 9-15,-1-3-9 0,4-1 0 16,-1 1 0-16,0 3 0 0,-2-4 0 0,0 4 8 0,0 4-8 0,-1-7 0 16,4 2 0-16,-4 5 8 0,1-3-8 0,-3-1 0 15,3 4 10-15,0-5-10 0,-3 2 12 0,2-1-12 16,4 4 12-16,-4-5-12 0,1 5 12 0,0-3-12 15,0-1 10-15,-1-1-10 0,4 5 8 0,-1-3-8 16,0-1 9-16,1-1-9 0,-1 2 10 0,0-1-10 16,1 4 12-16,2-8-4 0,-3 4-8 15,3 1 12-15,-3-1-12 0,1-4 9 0,2 4-9 0,0-3 8 16,0 4-8-16,0-2 8 0,-3-2-8 0,6 3 8 16,-1-4-8-16,1 4 0 0,-3-3 0 0,3 4 0 15,2-6 0-15,0 6 0 0,1-1 0 0,-1-4 0 16,0 4 0-16,3 4 0 0,0-8-9 0,0 4 9 15,3 4 0-15,-3-3-8 0,2-1 8 0,1 3 0 0,-1-3 0 16,3 4-8-16,1-3 8 0,-1-2 0 0,0 1 0 0,3 4 0 16,0-3 0-16,2-2 0 0,1 5-8 0,-1-4 8 15,-2 4 0-15,3 4 0 0,2-4 0 0,-2 0 0 16,4 2 0-16,-4-2 0 0,2 3 0 0,-2-3 0 16,2 4 0-16,0-1 0 0,-3 1 0 0,1-1-8 15,-1 4 8-15,1-3 0 0,5-2 0 0,-6 5 0 16,4 0 0-16,-1 0 0 0,2 0 0 0,1 0 0 15,-3-2 0-15,1-3 0 0,-1 5-12 0,0 0 4 16,0 0 8-16,0 0-13 0,-2 0 13 0,2-4-9 16,-5 1 9-16,2 3-8 0,-2 0 8 0,-3 0 0 15,3 0 0-15,-2 0 0 0,-1 0 0 0,-3 0 0 16,4 0 0-16,-4 0 0 0,3 0 0 0,-2 0 0 0,2 0 0 16,0 0 0-16,1 0 0 0,-1 0 8 0,0 0-8 15,0-4 0-15,1 4 0 0,-1 0 0 0,-3 0 0 0,1 0 0 16,0 0 0-16,-1 4 0 0,1-4 0 0,-1 0 0 15,-2 3 0-15,3 1 0 0,-1-4 0 0,1 7 0 16,-3-7 0-16,0 5 0 0,0-2 0 0,0 1 0 16,2 3 0-16,1-4 0 0,-6 4 0 0,6 4 0 15,-1-3 0-15,1-4 0 0,-3 6 0 0,0-3 0 16,0-3 0-16,0 3 0 0,0 0 0 0,2 1 0 16,-2-1 0-16,0 0 0 0,3-3 0 0,-3 3 0 15,0 0 0-15,0 1 0 0,-1-1 0 0,1 0 0 16,-2 0 0-16,2-3 0 0,0 3 0 0,0 1 0 0,-1-1 0 0,1 0 0 15,-2 0 0-15,-1 0 0 0,6 2 0 0,-6 1 8 16,0-3-8-16,3 0 0 16,-3 4 0-16,3-4 0 0,3 5 0 0,-6-2 0 0,0-3 0 15,3 4 0-15,-2 1 0 0,2-2 0 0,-3 4 0 16,3-3 0-16,0 1 0 0,-3-2 0 16,3 1 0-16,-3 1 0 0,3 2 8 0,-2-4-8 0,2 1 0 0,-1 4 0 15,-4-4 0-15,0-1 0 0,5 1 0 0,-3 1 0 16,-2-2 0-16,-1 1 0 0,4-1 0 0,-4 2 0 15,3-5 0-15,-2 4 0 0,0-1 0 0,-1 2 0 16,1-5 0-16,2 4 0 0,-2-1 0 0,0 2 0 16,-1-5 0-16,-2 7 0 0,3-7 0 0,0 5 0 15,-3-1 0-15,2-1 8 0,1 1-8 0,0 4 0 16,-6-4 0-16,3-1 0 0,3 1 0 0,-3 4 0 0,-3-8 8 0,0 7-8 16,1-2 0-16,2-1 9 0,-3 3-9 0,3-4 0 15,-3 2 8-15,1-1-8 0,-1-1 0 0,0 1 0 16,-2-3 0-16,2 6 0 0,-2-3 0 0,2-1 0 15,1 2 8-15,-3-1-8 0,-1-1 0 0,1 2 0 16,2 2 12-16,-2-3-12 0,-3-1 12 0,3 2-12 16,-3 2 8-16,0 0-8 0,0-2 0 15,-3-1 0-15,1-1 0 0,2 1 0 0,0-1 0 0,0 2 0 16,-5-5 0-16,2 4 10 0,1-1-10 0,-1-3 8 16,0 5 4-16,1-5 0 0,-1 4 0 0,3-1 0 15,0 2-1-15,-2-1 0 0,-1-1 0 0,3 2 0 16,-2-1-2-16,-1-1 0 0,1-3 0 0,-1 5 0 15,0-3-1-15,-2 3-8 0,3-1 12 0,-1-1-4 0,-2-3-8 0,2 5 10 16,1-5-10-16,-4 0 10 0,4 0-10 0,-1 0 0 16,1-2 0-16,-4 2 8 0,4-7-8 0,-1 7 0 15,1-3 0-15,-1-1 0 0,0 1 0 16,-2-1 0-16,0 2-9 0,2-3 9 0,3 3 0 0,1 2 0 16,-7-7 12-16,4 7-3 0,-1-3-9 0,1-1 0 15,-1 1 0-15,0-1 0 0,1 2 0 0,2-3 0 16,-3-2 0-16,3 0 0 0,-2 0 0 0,2 0 0 15,0 0 0-15,0 0 8 0,-3 0-8 0,6 0 12 16,-5 0-12-16,2 0 12 0,0 0-12 0,-3 0 10 16,3 0-10-16,0 0 10 0,0 0-10 0,-2 0 12 15,2-2-12-15,-3 2 12 0,3 0-12 0,-2-5 0 16,2 5 0-16,-3 0 8 0,1-3-8 0,2-1 0 16,0 4 0-16,-3 0 0 0,0-7 13 0,1 7-2 15,2 0-1-15,0-3 0 0,-3-1-10 0,3 4 0 0,1 0 0 0,-4-5 0 16,3 5 0-16,0-2 0 0,-2 2 0 0,-1-5 0 15,0 5 0-15,3-2 0 0,-2 2 0 0,-1-5 0 16,-2 5 0-16,5 0 0 0,-3-3 0 0,4-1 0 16,-4 4 0-16,0 0 0 0,3-3 0 0,1-1 0 15,1 1 0-15,-2-1 0 0,0-1 0 0,3 3 0 16,0-3 0-16,-1 5 0 0,-1-2-12 0,1-3 12 16,1 3-106-16,2-3-14 15,-2-2-2-15,0 0-1069 0</inkml:trace>
  <inkml:trace contextRef="#ctx0" brushRef="#br0" timeOffset="91282.17">18193 12995 576 0,'-6'0'51'0,"1"0"-41"0,-3 0-10 0,3 0 0 15,0 4 293-15,-1-4 57 0,1 0 11 0,2 3 3 16,3-3-296-16,0 0-58 0,0 0-10 0,0 0-557 16,0 0-110-16</inkml:trace>
  <inkml:trace contextRef="#ctx0" brushRef="#br0" timeOffset="92050.57">19185 13336 288 0,'0'0'12'0,"0"0"4"0,-3 4-16 0,3-4 0 0,-8 0 0 0,8 0 0 15,0 0 380-15,0 0 72 0,0 0 16 0,0 0 2 32,0 0-420-32,0 0-84 0,0 0-17 0,0 0-3 15,0 0-130-15,0 0-27 0,3-11-5 0,-3 11 0 0</inkml:trace>
  <inkml:trace contextRef="#ctx0" brushRef="#br0" timeOffset="92183.9">19182 13228 1152 0,'0'0'51'0,"-5"7"10"0,2-3-49 0,1-1-12 0,2-3 0 0,-3 7 0 16,3-7 154-16,-3 4 28 0,3-4 6 0,0 8 0 16,0-8-153-16,6 2-35 0,-6-2 0 0</inkml:trace>
  <inkml:trace contextRef="#ctx0" brushRef="#br0" timeOffset="94646.54">17698 13618 345 0,'0'0'15'0,"0"0"4"0,-3 5-19 0,3-5 0 0,0 0 0 0,0 0 0 16,0 0 304-16,0 0 56 0,0 0 12 0,0 0 3 15,0 0-279-15,0 0-56 0,0 0-12 0,0 0-1 16,0 0 1-16,0 0 1 0,0 0 0 0,0 0 0 16,-2 0-17-16,2 0-4 0,-3-5-8 0,3 5 12 15,-3 0-12-15,1 5 0 0,2-5 0 0,0 0 0 16,-3 0 0-16,0 0 0 0,1 0 0 0,-1 2 0 15,1 3 0-15,-1-5 0 0,-2 4 0 0,2-1 0 16,0-3 8-16,-2 5-8 0,0-5 0 0,2 2 0 16,3-2 10-16,-5 0-10 0,-1 0 10 0,4 0-10 15,-1 0 23-15,-2 0-2 0,2 0 0 0,1-2 0 16,-4 2 0-16,4-5 0 0,-4 5 0 0,4 0 0 0,-1-3 2 0,-2 3 0 16,2-4 0-16,-2 4 0 0,2 0-6 0,1 0-1 15,-4 0 0-15,4 4 0 0,-4-1-7 0,1-3-1 16,0 0-8-16,-1 5 12 0,4-3-12 0,-3-2 11 15,-1 0-11-15,4 0 10 0,2 0-10 0,0 0 0 16,-6 0 0-16,6 0 0 0,-2 0 8 0,2 0-8 16,0 0 0-16,0 0 8 0,0 0-8 0,0 0 0 15,-3-2 9-15,3 2-9 0,0 0 0 0,0 0 0 16,3-5 0-16,-1 5 8 0,6 0-8 0,-2 0 0 16,1 0 0-16,1 0 0 0,-8 0 0 0,11 0 0 15,0 0 0-15,2 0 0 0,0 5 0 0,0-3 0 16,0 3 0-16,1-3 0 0,-4 3 0 0,4-3 0 15,-1-2 0-15,0 5 0 16,3-5-101-16,0-5-22 0</inkml:trace>
  <inkml:trace contextRef="#ctx0" brushRef="#br0" timeOffset="95334.75">17373 11287 1267 0,'0'0'112'0,"0"0"-89"15,-6-2-23-15,1-3 0 16,0 5 149-16,2-4 26 0,-2 1 5 0,5 3 0 0,0 0-125 0,0 0-26 16,0 0-5-16,0 0-900 0</inkml:trace>
</inkml:ink>
</file>

<file path=ppt/ink/ink62.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26T03:38:49.880"/>
    </inkml:context>
    <inkml:brush xml:id="br0">
      <inkml:brushProperty name="width" value="0.05292" units="cm"/>
      <inkml:brushProperty name="height" value="0.05292" units="cm"/>
      <inkml:brushProperty name="color" value="#0070C0"/>
    </inkml:brush>
    <inkml:brush xml:id="br1">
      <inkml:brushProperty name="width" value="0.05292" units="cm"/>
      <inkml:brushProperty name="height" value="0.05292" units="cm"/>
      <inkml:brushProperty name="color" value="#FFFFFF"/>
    </inkml:brush>
  </inkml:definitions>
  <inkml:trace contextRef="#ctx0" brushRef="#br0">14559 4835 6447 0,'0'0'272'0,"0"0"80"0,0 0-352 0,0 0 0 16,0 0 0-16,0 0 0 0,0 0 1744 0,0 0 288 16,0 0 48-16,0 0 16 0,0 0-1408 0,0 0-288 15,0 0-48-15,0 0-16 0,0 0-528 0</inkml:trace>
  <inkml:trace contextRef="#ctx0" brushRef="#br0" timeOffset="6556.08">11343 4709 21359 0,'0'0'944'0,"0"0"208"0,0 0-928 0,0 0-224 16,0 0 0-16,0 0 0 0,-1-8 1328 0,1 8 208 0,0 0 64 0,0 0 0 15,0 0-544-15,0 0-96 16,0 0-32-16,7 3 0 0,-2 0-288 0,1 4-64 0,-2 10-16 16,0 0 0-1,2-1-560-15,-1 3 0 0,-2 1 896 0,2 1 80 0,0 0 16 0,0-1 0 16,0 1-432-16,0 1-96 0,1-1-16 0,0 0 0 16,-1-1 16-16,1-2 0 0,1-1 0 0,-1-2 0 15,1 0-96-15,0-3-32 0,-1-2 0 0,-1-2 0 16,0 0-16-16,1-2 0 0,-1-1 0 0,0-4 0 0,0 0 64 15,1-3 16-15,0-3 320 16,-2 2-256-16,0-2-48 0,2-2-16 0,-1 1 0 0,0 0-16 0,0-2-16 16,0 0 0-16,0-1 0 15,1-1-96-15,-1 1-16 0,0-1 0 0,1-1 0 0,-1-1-128 16,1 2-128-16,0-5 192 0,2-2-192 0,-2 4 128 0,-1-2-128 16,1-1 0-16,0 2 0 0,0-1 0 15,1 1 0-15,0 1 0 0,0-1 0 0,-1 0 0 16,1 1 0-16,0-1 0 0,-1 1 0 15,0 1 0-15,-1 3 0 0,-1 1 0 0,-1 1 0 16,-1-1-880-16,-2 2-176 0,0 6-32 16,0 0-16-16,0 0-1024 0,0 0-208 0,0 0-32 0,0 0-14464 15</inkml:trace>
  <inkml:trace contextRef="#ctx0" brushRef="#br0" timeOffset="6988.12">11764 4903 17503 0,'0'8'1552'0,"0"-8"-1232"0,-2 9-320 0,1 3 0 16,1-2 0-16,1-1 0 0,0-3 3472 0,-1 2 640 16,-1 2 128-16,1 0 32 0,1-2-3056 0,-1 1-592 15,0-1-128-15,1-1-32 0,1 0-304 0,0-1-160 16,-1 1 160-16,-1-2-160 16,0-5 0-16,1 5 0 0,-1-5-10256 15,0 0-2112-15</inkml:trace>
  <inkml:trace contextRef="#ctx0" brushRef="#br0" timeOffset="7168.86">11781 4799 14735 0,'0'0'1312'0,"0"0"-1056"0,0 0-256 16,0 0 0-16,0 0 0 0,0 0 0 15,0 0 2624-15,0 0 448 0,0 0 112 0,0 0 16 16,0 0-2736-16,0 0-464 0,7 3-240 0</inkml:trace>
  <inkml:trace contextRef="#ctx0" brushRef="#br0" timeOffset="7548.86">11922 4821 15663 0,'-2'16'1392'0,"-2"-13"-1120"0,0 2-272 0,0 3 2992 16,0-2 528-16,-2-2 128 0,0 1 0 15,0 2-1792-15,-1 1-352 0,0-1-80 0,1 3-16 0,1-2-624 0,-1 2-128 16,3 0 480-16,-1-3-752 16,2 0-160-16,2-7-32 0,0 0 0 0,0 0-192 0,3 5 0 15,1 1 0-15,2-1 0 0,-1-2 0 0,3-1 0 16,1 1 0-16,0 1 0 0,0-2 0 15,-2 0 0-15,-1 0 0 0,1 2 0 0,0 0 0 16,-1 0 0-16,0 0 0 0,0 1 0 0,-1-2 0 16,-2 0 176-16,-1 2-176 0,-1 2 560 0,-2 0 0 0,-1 1 448 15,0 0-352-15,-2 1-64 16,-1-1-16-16,0 0 0 0,-2 1-160 0,0 0-32 16,0-1-16-16,-2 2 0 0,-1-2-192 0,0 1-48 15,1-4 0-15,1-1 0 0,2-1-128 0,0-2 0 0,0-1 0 0,1-1 0 16,5 1-144-16,-3-4-112 0,1-2-32 0,2 0 0 31,1 0-736-31,2-3-128 0,2-1-1008 16,1-1-992-16,1 1-208 0</inkml:trace>
  <inkml:trace contextRef="#ctx0" brushRef="#br0" timeOffset="7899.8">12084 4881 12895 0,'0'6'1152'0,"0"-6"-928"16,0-3-224-16,0 3 0 0,0 0 3456 0,0 4 656 15,-2 2 3552 1,-1 1-5120-16,2 3-1024 0,-2 0-208 0,0 2-32 0,0-1-592 0,0 0-112 16,0 1-32-16,2-1 0 15,0-1-224-15,0 0-64 0,1 0 0 0,1-2 0 0,1 0-112 0,0 0-16 16,1-1-128-16,2-1 192 0,0-3-192 0,0-2 0 16,0-2 0-16,1 0 0 0,0-2 128 0,0 0-128 0,1-1 0 15,2-4 0-15,-3-2 0 0,2-5 128 16,1-1-128-16,-1 3 0 0,-2 3 0 15,-1-3 128-15,0 3-128 0,0-2 0 0,0 4 0 16,-3 1 0-16,0 2 0 0,-2 5 0 0,2-7 0 16,-2 7 0-16,0 0 0 0,0 0 0 15,0 0 0-15,0 0 0 0,0 0 384 0,0 0-32 0,0 8 0 16,0-2 0-16,-1 0-144 0,1 1-16 0,0 1 128 16,1 1-320-16,0 0 128 0,1-2-128 0,0 0 0 15,1-2 0-15,0 0 0 0,1 0 0 0,0 0-7568 31,1 0-1552-31,2-3-304 0</inkml:trace>
  <inkml:trace contextRef="#ctx0" brushRef="#br0" timeOffset="8274.29">12417 4888 5519 0,'0'0'240'0,"0"0"64"0,0 0-304 0,-3-3 0 0,-2 3 0 0,-1 2 0 15,-1 2 5824-15,0 5 1120 0,-1 1 5984 16,-1-2-9648-16,2 1-1936 0,0 1-384 0,1 0-64 16,2 0-432-16,1-1-80 0,0-3 0 0,0 1-16 0,1 1-240 0,1 0-128 15,0 0 128-15,1-2-128 0,0-6 0 0,0 0 0 16,0 0 0-16,5 2 0 0,0-1 0 0,0 0 0 0,2-1 0 0,0-2 0 31,0-3-128-31,2-4 0 0,0-2 0 0,-1 1 0 0,1 2 128 0,-1-3 0 31,-1 0-512-31,2-2-80 0,-2 3-16 0,-1 2 0 0,-1 3 368 0,-1 1 80 16,-4 4 16-16,0 0 0 0,0 0 144 0,0 0 256 0,0 0-64 16,0 0-16-16,0 0 432 0,1 9 96 0,-1-2 0 0,0 0 16 15,0 2-128-15,0 5-16 0,0 1-16 16,1-2 0-16,0-1-560 16,1-1 0-16,0-1 272 0,2-2-48 15,0 1-16-15,0-1 0 0,-1-3-208 0,-3-5 0 16,6 4 0-16,-1-2 0 15,1-1-832-15,0-1-96 0,1-1-32 0,-1-3-9936 0,0-2-2000 0</inkml:trace>
  <inkml:trace contextRef="#ctx0" brushRef="#br0" timeOffset="8496.63">12628 4699 14735 0,'0'0'1312'0,"0"0"-1056"0,0 0-256 0,0 0 0 16,0 0 2576-16,0 0 464 0,0 0 96 0,0 0 0 15,2 5-1296-15,-1-1-272 0,0 2-48 0,0 1-16 16,0 1-496-16,0 2-112 0,0 1 0 0,0 0-16 16,0 1-208-16,0 6-32 0,0 0 480 0,0-1-704 0,-1 2-144 15,0 0-16-15,1 0-16 0,-1-2-112 0,-1 0 0 16,0-2-128-16,1 2 192 16,0-5-192-16,1 1 128 0,0 1-128 0,0-3-208 0,1-2-144 15,0-3-32-15,1-3-10752 16,-3-3-2144-16</inkml:trace>
  <inkml:trace contextRef="#ctx0" brushRef="#br0" timeOffset="8699.83">12808 4870 27071 0,'-3'30'1200'0,"2"-22"240"0,-1-3-1152 0,2 1-288 0,-1 0 0 0,0 1 0 15,0 1 1424-15,0 0 240 0,0-2 32 0,1 3 16 16,1 0-912-16,1-2-176 0,1-1-48 0,-2 1 0 16,0-1-384-16,1-1-192 0,0 0 160 15,0-1-160-15,-2-4 0 0,0 0-160 0,5 4 0 0,-5-4-10288 16,0 0-2064-16</inkml:trace>
  <inkml:trace contextRef="#ctx0" brushRef="#br0" timeOffset="8872.09">12865 4816 29135 0,'0'0'1280'0,"0"0"288"0,0 0-1248 0,-5 0-320 16,5 0 0-16,0 0 0 0,0 0 560 0,0 0 48 16,0 0 16-16,0 0 0 0,0 0-624 0,6-1 0 0,0-1 0 0,0 2-13904 15</inkml:trace>
  <inkml:trace contextRef="#ctx0" brushRef="#br0" timeOffset="9181.86">12956 4903 28847 0,'0'0'1280'0,"0"0"256"0,0 0-1216 0,0 0-320 0,0 0 0 0,0 0 0 16,0 0 1552-16,0 0 256 0,0 0 48 0,0 0 16 15,0 0-1024-15,0 0-208 0,5-3-32 0,0-3-16 0,1-1-352 16,1 3-80-1,0-1-16-15,1 2 0 0,1 1-144 0,-1 0 0 0,-1 0 0 16,-1 1 0-16,0 1 0 0,0 2 0 0,-6-2 0 0,5 3 128 16,-2 2-128-16,-1 1 160 0,-1 1-160 0,-1 2 160 15,-1 2 144-15,0 0 16 0,-2-1 16 0,0 1 0 16,-1 0 272-16,1 0 48 0,1-4 16 0,0 1 0 0,0 1-144 16,0 0-16-16,1 1-16 0,1-3 0 0,1-2-496 0,0 0 0 15,1 0 0 1,1 2 272-16,1-3-32 0,1-3-16 0,1 0 0 0,2 1-352 0,2-2-80 15,0-4-16-15,1-2-8560 16,0-2-1712-16,-1 0-352 0</inkml:trace>
  <inkml:trace contextRef="#ctx0" brushRef="#br0" timeOffset="9516.99">13248 4856 31727 0,'0'0'704'0,"-5"2"128"0,0-1 48 0,-1 1 16 0,0 2-720 0,-1 0-176 0,1 1 0 0,-1 0 0 0,-1 0 1088 0,1 2 192 16,0 0 48-16,1 2 0 0,1 0-592 0,0 0-112 0,0 0-32 0,1 1 0 16,1-2-336-16,1 1-80 15,1 0-16-15,1-1 0 0,1 0-160 0,1-1 0 16,1-3 0-16,0 1 0 0,1-1 0 0,1 0 0 16,0 0 0-16,1-2 0 0,0-3-416 0,2-2 32 15,1-4 16-15,-1 0 0 16,-1-1-304-16,0 0-64 0,-3 0-16 0,2-1 0 15,2-6-208-15,-2 2-32 0,-1 2-16 0,0 0 0 0,-1 1 528 0,-1 1 96 0,-1 1 32 0,-1 3 0 16,0 0 352-16,-1 5 256 0,0 0-32 0,0 0-16 16,0 0-208-16,0 0 0 0,-2 5 0 15,1 1 1664-15,1 2 304 0,-1 1 48 0,1 0 16 16,-1-5-1328-16,2 1-272 0,0-1-48 0,2 5-16 16,2 0-368-16,0-2 0 0,1 0 0 15,0-2 0-15,1-2-208 0,1-1 16 0,-1-2 16 16,1 0-1904-1,0-2-384-15,0-1-80 0</inkml:trace>
  <inkml:trace contextRef="#ctx0" brushRef="#br0" timeOffset="9688.09">13448 4747 38351 0,'0'0'832'0,"-1"6"192"0,1 0 16 0,-1 3 48 0,-2 0-864 0,1 2-224 16,1 0 0-16,0 1 0 0,0 0 464 0,1 0 48 15,0-1 16-15,1 4 0 0,0-2-352 0,0-3-176 0,1-2 160 0,0 2-160 16,0 1 0-16,-1-1 0 0,1-1 0 0,-1-2 0 31,0-1-1808-31,-1-6-416 0,0 0-80 0</inkml:trace>
  <inkml:trace contextRef="#ctx0" brushRef="#br0" timeOffset="9864.06">13387 4905 11055 0,'0'0'976'16,"0"0"-784"-16,0 0-192 0,5-4 0 0,-5 4 4448 0,7-1 848 0,0-4 160 0,2 2 48 0,-1-1-3456 16,1 1-672-16,0 1-144 0,0-2-16 0,1 3-768 0,1-2-160 15,0 2-32-15,-1 0 0 16,-1-2-256-16,1 2 0 0,-1 0 0 0,1 1 0 16,-1 0-240-16,0 0-144 0,0 1-48 0,1 0-10016 15,-1 0-2016-15</inkml:trace>
  <inkml:trace contextRef="#ctx0" brushRef="#br0" timeOffset="9985.56">13627 4935 12895 0,'0'0'1152'0,"0"0"-928"0,-1 12-224 0,-2-6 0 16,3-6 0-16,0 0 0 0,-5 7 0 0,1 0 5344 0,1 0 1024 15,2-1 208-15,0-1 32 0,1-5-5008 0,0 0-1024 0,0 0-192 0,0 0-7744 47,0 0-1536-47,3-1-320 0</inkml:trace>
  <inkml:trace contextRef="#ctx0" brushRef="#br0" timeOffset="10167.72">13670 4759 34431 0,'-9'7'1536'0,"5"-4"304"16,0 1-1472-16,-2-1-368 0,1-1 0 0,1 0 0 0,0 1 1040 0,0 0 144 15,4-3 32-15,0 0 0 0,0 0-976 0,0 0-240 0,3 5 0 16,2 0 0-16,1-4-160 15,1 2 32-15,5-3-7504 16,1 0-1504-16,-1-1-288 16</inkml:trace>
  <inkml:trace contextRef="#ctx0" brushRef="#br0" timeOffset="10426.29">13801 4779 13823 0,'0'0'608'0,"0"0"128"0,-4 2-592 0,0 1-144 0,0 1 0 0,-1 1 0 16,-1 0 4896-16,1 2 944 0,0 1 192 15,-2 4 48-15,1 0-4864 0,0-2-976 0,1 2-240 16,1 2 1984-16,-1-3 368 0,0 2 64 0,2 0 16 15,2-1-1584-15,1-2-304 0,1 0-64 0,2-1-16 16,1-2-464-16,0-4 0 0,2 1 0 16,1-3 176-16,-1 1-176 0,1 0 192 0,3-5-192 0,-1-2 0 0,-1-2 0 15,2-2 0-15,0 0 0 0,-2 2 0 0,0 0 0 16,-1-1 0-16,-2-2-144 0,-1-2 144 0,-2 2 0 16,0-3 0-16,-1 2-128 0,0 4 128 15,-2 0 0-15,0 1-144 0,0-1 144 0,0-1 608 0,-1 2 192 16,-1-2 32-16,1 3 16 15,1 1-1872-15,0 0-384 0,1 4-80 0,0 0-16 16,0 0-592-16,0 0-112 0,2-4-32 0,-2 4 0 16,0 0-464-16,0 0-112 0</inkml:trace>
  <inkml:trace contextRef="#ctx0" brushRef="#br0" timeOffset="10724.48">13924 4829 16575 0,'0'0'1472'0,"3"5"-1168"0,-3-5-304 15,2 5 0-15,1-1 3632 0,-2 1 656 16,-1-5 144-16,0 7 32 0,0-7-2048 0,1 5-416 0,0 0-80 15,-1-5 0-15,2 5-768 0,-2-5-128 16,0 0-48-16,4 4 0 0,0 0-464 0,1-2-80 0,-1-1-32 0,1 1 0 16,0-2-272-16,0-3-128 0,2-1 0 0,-2 1 128 15,2-2-128-15,0 3 192 0,1-1-192 0,-1 1 192 16,0 0-64-16,-1 1 0 0,1 1 0 0,-2 1 0 16,0 1 240-16,1 1 32 0,-1 2 16 0,-1 0 0 0,-1 0 16 15,1 0 0-15,-1 2 0 0,-1 0 0 16,0 0-32-16,0 1 0 0,1 1 0 0,-1-1 0 15,-1 0-192-15,1 0-32 0,0-1-16 0,1 0 0 16,-1 1-160-16,-1-2 0 0,0-1 0 0,-1-5 128 0,0 0-128 0,0 0 0 16,0 0 0-16,0 0 0 15,0 0-1136-15,3-3-96 16,1-1-32-16,1-2 0 0,0 0-1408 16,0-2-272-16,2 1-64 0,0-1-8784 0,-1 0-1760 0</inkml:trace>
  <inkml:trace contextRef="#ctx0" brushRef="#br0" timeOffset="11118.6">14250 5029 6447 0,'-3'5'272'0,"3"-5"80"0,0 0-352 0,0 0 0 0,1 3 0 0,-1-3 0 0,0 0 3424 0,0 0 608 0,0 0 128 15,0 0 32-15,2 2-2704 16,0 0-528-16,-2-2-128 0,0 0 0 0,0 0-672 16,0 0-160-16,0 0 0 0,0 0 640 0,0 0 112 15,0 0 16-15</inkml:trace>
  <inkml:trace contextRef="#ctx0" brushRef="#br0" timeOffset="11328.23">14325 4836 16575 0,'0'0'736'0,"0"0"160"0,-4-4-720 0,-1 3-176 16,1 2 0-16,0-1 0 0,4 0 6432 0,-4-1 1248 0,0-1 256 15,1 1 64-15,3 1-5520 0,0 0-1104 0,-3-2-224 16,3 2-32-16,0 0-800 0,0 0-144 0,0 0-48 0,0 0 0 0,1-3-256 16,-1 3-64-16,3-3-16 15,-3 3 0-15,0 0-2848 16,0 0-560-16</inkml:trace>
  <inkml:trace contextRef="#ctx0" brushRef="#br0" timeOffset="15518.57">14943 4708 27807 0,'0'0'608'0,"-2"6"128"0,2-6 32 0,-4 3 16 0,-2 0-624 0,-1 1-160 0,-3 0 0 0,1 0 0 15,0 0 1200-15,-1 2 208 0,-2 0 32 0,1-1 16 16,3 0-384-16,-5 0-80 0,1 1 768 0,2 1-784 0,2-1-144 0,0-1-48 16,2 0 0-16,1-1-208 0,0 0-32 15,2 0-16-15,3-4 0 0,0 0-320 0,3 6-64 16,2 0-16-16,3-2 0 0,0-1-128 0,0-1 0 16,2 1 0-16,0-1 0 0,1 2 0 15,-1 0 0-15,0-1 0 0,1 2 128 0,0 1-128 0,-2 1 0 16,-3-1 0-16,0 2 128 0,-1 2 112 0,-1-3 16 0,-2 3 0 0,0-3 0 15,-3 1 208 1,-3 0 48-16,-2 1 448 0,0 1-384 0,0-2-64 16,0-3 0-16,-1 0-16 0,0 1-160 0,-1 0-16 15,1-1-16-15,-1 0 0 0,1-2-160 0,-1 0-16 16,0 1-128-16,1-2 192 0,0 1-192 0,0-3 0 16,1-3 0-16,1 2 0 0,0 1 0 15,1 0-176-15,0-3 176 0,2 0 0 0,2 3 0 0,0 0 0 16,0-4-3584-1,2-1-608-15,1 1-112 0</inkml:trace>
  <inkml:trace contextRef="#ctx0" brushRef="#br0" timeOffset="15692.12">15042 4921 25791 0,'-2'13'1152'0,"1"-7"224"0,1-6-1104 0,0 0-272 0,0 0 0 0,-1 4 0 0,-1 2 1808 0,0 0 304 15,1 0 64-15,1 2 16 16,0-4-1744-16,-1 0-448 0,1-4 0 16,0 0 960-16,0 0 128 0,0 0 0 0,0 0 16 0,0 0-976 15,2-3-128-15,1-1-144 0,0-2-10960 0,-1-2-2192 0</inkml:trace>
  <inkml:trace contextRef="#ctx0" brushRef="#br0" timeOffset="15854.96">15077 4763 5519 0,'0'0'240'0,"-5"5"64"16,1-3-304-16,0 1 0 0,1 0 0 0,1 2 0 0,0 1 0 15,0-1 0-15,1-1 0 0,1-4 5568 0,2 6 1040 16,1 0 224-16,1 0 32 0,1 0-5808 0,0 0-1056 16,0-1-432-16</inkml:trace>
  <inkml:trace contextRef="#ctx0" brushRef="#br0" timeOffset="16421.93">15141 4900 11055 0,'0'0'480'0,"1"-6"112"0,-1 6-464 0,0 0-128 16,0 0 0-16,0 0 0 0,0 0 4240 0,3-6 832 0,2 1 176 0,-1 1 16 16,1 0-3008-16,0 0-592 15,0-1-128-15,2 0-32 0,1-1-688 0,-1 1-144 0,1 0-32 0,0 1 0 16,-2 3-352-16,1 1-80 0,-1-1 144 16,0 1-224-16,0 1-128 0,-1 0 160 0,-1 3-160 15,-1 1 256-15,0 0-32 0,-1 0-16 0,-1 2 0 16,-1 1 112-16,-1 2 32 0,0 1 288 15,0-2-256-15,-1-2-32 0,-1 1-16 0,1 0 0 16,0 1-48-16,1-2-16 0,0-1 0 0,2 0 0 16,0 1-144-16,2-2-128 0,1-1 208 0,0-2-208 0,2 1 0 15,2-2 0-15,1 0 0 0,0-3 0 0,1-1 0 16,-2-3-160-16,2 1 160 31,0 2-544-31,1-1-32 0,-2 1-448 0,1 0 64 0,-1 0 0 16,-1 0 16-16,5 3 0 31,-3 4 112-31,1 1 0 0,-1-1 16 0,-1-1 0 16,0-5 208-16,0 0 32 0,0-1 16 0,-1 1 0 0,-2 1 560 0,1-1 0 15,-2-1 0-15,1 0 0 0,0 0 0 0,0 1 0 16,-1 0 0-16,-5 2 0 0,4-3 0 0,0-1 0 16,-1-1 0-16,0 0 0 0,-1 2 144 0,-2-2 48 15,0 1 0-15,0 0 0 0,-1 0 336 0,-2 1 80 16,-1 0 16-16,-1 0 0 0,-1 0 224 0,0 1 48 0,-1-1 16 0,0 1 0 15,0 2-80-15,-1 2-32 0,0 1 0 16,-2 1 0-16,1 3-640 0,2 1-160 0,0 1 0 16,1-1 896-16,1 0 160 0,1 2 32 0,2-2 0 15,1-1-704-15,1 0-128 16,2-2-16-16,2 2-16 0,2 0-224 0,3 0 0 0,1-1 0 0,3-3 0 16,1-1 0-16,0-1 0 0,2 0 0 0,0-1 0 15,-1-1 0-15,5 0 0 0,-2 1 0 16,-1-4 0-16,-1 1 0 0,-2-1 0 0,-1 2 0 31,-2 2-464-31,-1 0-48 0,-1-1 0 0,-1-1-8464 0,-1-1-1712 16,1-3-320-16</inkml:trace>
  <inkml:trace contextRef="#ctx0" brushRef="#br0" timeOffset="16958.68">16150 4878 13823 0,'0'0'608'0,"0"0"128"0,0 0-592 0,-4-2-144 0,-2-1 0 0,1 0 0 16,0 1 4256-16,0 0 816 15,-1 0 176-15,0 1 16 0,-1 0-3376 0,0 1-672 0,1-1-144 0,0 2-32 16,-1 3-112-16,-1 1-32 0,0 2 0 0,-1-1 0 0,0 0-80 0,2 1-32 16,0 1 0-16,1 2 0 0,1 1-208 0,2-2-64 15,1 0 0-15,2 1 0 16,1 2-320-16,2-2-64 0,1-2 0 0,1-2-128 0,3-3 0 0,0-1 0 15,-1 0 0-15,4 3 0 0,1-3 0 16,-1-1 0-16,0-1 0 0,0-1 0 16,0-1 0-16,-2-1 0 0,1-3 0 0,-1-1 0 0,-2-1 0 0,-1 1 0 0,-3-1 0 15,0-1 0 1,-1 1 128-16,-2 0-128 0,-1-1 160 0,-1 1 224 0,-1-1 32 0,-1 0 16 0,-1 2 0 16,-1 1-144-16,0 1-32 15,-1 0 0-15,2-2 0 0,-1-1-256 0,0 1 0 16,1 1 128-16,1 1-128 0,0 0 0 0,2 2 0 0,2 3-176 0,0 0 176 47,8-1-704-47,1 2-16 0,0 0-16 15,-1 2 0-15,2 1-4544 0,0 1-912 0,7 4-176 0,-5-1-32 0</inkml:trace>
  <inkml:trace contextRef="#ctx0" brushRef="#br0" timeOffset="17242.82">16286 4939 9215 0,'0'0'816'0,"0"0"-656"0,0 0-160 0,0 0 0 16,0 0 3184-16,6-2 592 0,0-3 128 15,-6 5 32-15,0 0-1888 0,6-2-384 0,-6 2-80 0,5-4-16 16,-2-2-256-16,0-1-48 0,-1 1-16 0,-2-1 0 16,0 1 0-16,0 1 0 0,-1 0 0 0,-1-1 0 15,-1-3-272-15,0 0-48 0,-1-1-16 0,-1 1 0 16,0 2-352-16,0-2-80 0,1-1-16 0,-1 1 0 16,-1-1-144-16,1 1-48 0,2-2 0 0,-1 0 0 15,0 1-112-15,1 2-32 0,2-1 0 0,1 2 0 16,1 0 0-16,1 1 0 0,1 0 0 0,1 2 0 15,0 0 848-15,2-1 176 0,1 2 16 0,0 1 16 32,1-2-1648-32,0 2-336 0,0 0-64 0,2 1-16 0,0 1 736 0,0 1 144 0,1 1 0 0,0 1 0 15,-1 0 0-15,0 0 0 0,-1 1 0 0,-1 2 0 16,0 0-240-16,-2 2-32 0,-1 2-16 0,-2 1-8704 31,-2 0-1744-31,-5-1-336 0</inkml:trace>
  <inkml:trace contextRef="#ctx0" brushRef="#br0" timeOffset="17378.29">16225 4879 30751 0,'0'0'1360'0,"0"0"288"0,0 0-1328 0,0 0-320 16,0 0 0-16,0 0 0 0,4-3 1456 0,1 0 208 0,1-1 64 0,1 0 0 15,1 2-384-15,2 0-80 0,0 0-16 16,2-1 0-16,5-2-768 0,-1 1-160 16,2 2-16-16,0-1-16 0,-1 2-288 0,0 0 0 0,-1 1 0 0,2-1-144 31,-2 0-2464-31,-2 0-480 0</inkml:trace>
  <inkml:trace contextRef="#ctx0" brushRef="#br0" timeOffset="17929.73">16895 4850 21183 0,'0'0'1888'0,"0"0"-1504"0,0 0-384 0,0 0 0 0,-2 5 2944 0,0-1 512 31,0 1 96-31,1 4 32 0,1 1-1728 0,1 0-320 0,0 4-80 0,0 0-16 16,1-2-672-16,0 2-128 0,0 0-16 0,0 0-16 15,1 3-288-15,0-2-64 0,0-2-16 0,0 2 0 16,0-2-240-16,-1-1 0 0,0-1 128 0,1 0-128 15,0-1 0-15,-1-2-192 0,-2-2 48 0,0-6 0 32,0 0-1792-32,0 0-368 0,0 0-64 0,0 0-8624 0,0 0-1728 0</inkml:trace>
  <inkml:trace contextRef="#ctx0" brushRef="#br0" timeOffset="18219.66">16870 4852 9215 0,'0'0'816'0,"0"0"-656"0,0-7-160 0,1 2 0 0,0-1 4224 0,1 1 832 15,-1 0 144-15,2 0 48 0,0-1-3104 0,1 0-608 16,1 0-128-16,3 1-32 0,0 1-672 0,0 0-144 16,1 2-32-16,0-1 0 0,2 1-384 0,0 2-144 15,-1 0 0-15,-2 1 144 0,2 1-144 0,-1 1 0 16,0 1 0-16,0-1 0 0,-4 1 0 0,2 3 0 16,-2 1 0-16,-2 2 0 0,0-3 160 0,-1 1 0 0,-2-1 0 15,-2 3 0-15,-1-1 576 0,-1 2 112 0,-1-2 32 16,-2-1 0-16,-1 1-704 0,-2 0-176 0,0 0 0 15,0-3 1472-15,0-2 256 0,-1 0 48 16,1 0 16-16,-1-3-1280 0,2 1-256 0,0 0-64 0,3-2 0 16,1-3-192-16,2-1 0 0,3-1-144 0,0 1 144 31,2-1-1360-31,2 0-176 0,2 0-48 0,1-1 0 16,0-1-1040-16,2 0-192 0,1 1-64 0</inkml:trace>
  <inkml:trace contextRef="#ctx0" brushRef="#br0" timeOffset="18538.87">17144 4857 18431 0,'0'0'1632'0,"0"0"-1312"16,0 0-320-16,-5 3 0 0,0-1 3200 0,-1 0 576 15,0 0 128-15,1 1 0 0,0 1-1904 0,0 1-384 16,0 1-80-16,0-1 0 0,0 1-624 0,1 1-112 16,1-1-32-16,0 2 0 0,0 2-304 0,1-2-64 15,1 1-16-15,2-1 0 16,0-2-240-16,-1-6-144 0,4 5 160 0,2-1-160 0,1 0 0 0,0-2 0 15,1 0 0-15,3-2 0 0,-1-2 0 0,0 0 0 16,-1 0 0-16,2-1 0 16,0-2 0-16,-1-1 0 0,-1 1 0 0,0 0 0 0,0 0 0 0,-2-1 0 15,-2 0 0-15,-1-2 0 0,0-1 0 0,-2 1 0 0,-1-1 0 16,0 0 0-16,-1 3 192 0,0-1-48 16,-2 1-16-16,-1 1 0 0,-1 0 80 0,0 0 16 0,-1 0 0 0,0 3 0 15,0 1-224-15,0 0 128 0,1 0-128 0,0 1 0 31,1 0-256-31,0 2-128 0,3-2-48 0,0 0-8080 16,0 0-1632-16,0 0-320 0</inkml:trace>
  <inkml:trace contextRef="#ctx0" brushRef="#br0" timeOffset="18719.75">17347 4799 18431 0,'0'0'1632'0,"0"0"-1312"0,-2 4-320 0,0 1 0 0,0 2 4160 15,0 1 768-15,0-1 160 0,1 0 32 0,0-3-3184 0,1 1-624 16,0 0-128-16,1 0-32 0,1 1-752 0,0 1-144 0,0-1-48 0,2-1 0 16,-4-5-208-16,0 0-128 0,5 4 128 15,-5-4-208 1,7-1-1904-16,-1-4-384 0,-1-2-80 0,1 1-13216 0</inkml:trace>
  <inkml:trace contextRef="#ctx0" brushRef="#br0" timeOffset="18844.02">17388 4704 16575 0,'0'0'736'0,"0"0"160"0,-3-7-720 0,0 1-176 0,0 2 0 16,3 4 0-16,0 0 3264 0,0 0 640 0,0 0 112 0,0 0 16 16,0 0-3072-16,0 0-608 0,0 0-128 0,-2 5-32 31,2 2-640-31,1-1-144 0,0 2-32 0,1 2-8432 16,0-1-1696-16</inkml:trace>
  <inkml:trace contextRef="#ctx0" brushRef="#br0" timeOffset="19091.68">17410 4893 25679 0,'0'0'1136'0,"0"0"240"0,0 0-1104 0,0 0-272 16,0 0 0-16,0 0 0 0,0 0 2256 0,0 0 400 16,0 0 80-16,3-7 16 0,0-1-976 0,-1-3-192 0,2 2-48 15,1-1 0-15,-1 0-704 0,2 0-128 0,1 0-48 0,0-2 0 16,1 2-432-16,1 1-96 0,-1-2 0 0,2 1-128 16,0 0 0-16,-1 2 0 0,2 1 0 0,1 2 0 15,-1 0 0-15,-2 5 0 0,0 1 0 16,-2 1 160-16,0 2-160 0,-1 2 128 0,-1 1-128 15,-1 0 160-15,-1 3-160 0,0 0 192 0,-1 5-192 16,-1-1 0-16,-1-2 0 0,1 1 0 16,0-2 176-16,0 1-176 0,-1-3 160 0,1 0-160 15,0 1-144-15,1-5-128 0,0 2-32 0,0-2 0 16,-2-5-2256-16,0 0-464 0,0 0-96 0</inkml:trace>
  <inkml:trace contextRef="#ctx0" brushRef="#br0" timeOffset="19240.56">17765 4702 11055 0,'0'0'480'0,"-1"7"112"0,0 2-464 0,1 1-128 15,0 0 0-15,0 2 0 0,0 1 5056 0,0 2 976 16,0 1 208-16,1-2 32 0,0 1-4752 0,2-3-960 16,-1-1-192-16,1 1-48 0,0-1-320 0,-1 0-128 15,0-3 0-15,0 0-10128 0,0-3-2032 0</inkml:trace>
  <inkml:trace contextRef="#ctx0" brushRef="#br0" timeOffset="19403.3">17696 4833 21183 0,'0'0'1888'0,"0"0"-1504"16,0 0-384-16,7-2 0 0,-2 2 3648 0,1-1 640 0,1-1 144 0,2-1 32 0,1 2-2480 0,1 0-512 15,0 1-80-15,1 0-32 16,2 0-912-16,0 0-192 0,-1-2-48 0,6 1 0 31,-4 0-1664-31,-2 0-336 0</inkml:trace>
  <inkml:trace contextRef="#ctx0" brushRef="#br0" timeOffset="20135.84">18356 4753 16575 0,'0'0'1472'0,"0"0"-1168"15,0 0-304-15,0 0 0 0,0 0 3856 0,0 0 720 16,0 0 144-16,-4 0 16 0,-1 1-2256 0,0 1-464 16,1 1-96-16,1 2 0 0,-1 0-704 0,1 1-144 15,0 1-32-15,0 0 0 0,1 0-480 0,1 0-112 16,0 3 0-16,1-3-16 0,1 1-272 0,1-2-160 0,0-1 192 0,2-1-192 16,1 3 0-16,0-4 0 15,1-1 0-15,0-2 0 16,1-3-672-16,1-1-240 0,-2-2-48 0,0-1-16 15,-2-4-2288-15,1 1-448 0</inkml:trace>
  <inkml:trace contextRef="#ctx0" brushRef="#br0" timeOffset="20261.66">18367 4651 31551 0,'0'0'1408'0,"-5"1"272"0,-1-1-1344 0,0 1-336 0,1-1 0 0,-1 0 0 16,2 1 0-16,-1 1 0 0,5-2 0 16,0 0 2752-16,0 0 464 0,0 0 112 0,0 0 0 0,0 0-2640 0,4 3-544 15,1 0-144-15,2-1 0 16,0-2-1568-16,0 2-368 15</inkml:trace>
  <inkml:trace contextRef="#ctx0" brushRef="#br0" timeOffset="36991.82">19091 4749 6447 0,'0'0'576'0,"0"0"-576"0,1-5 0 0,-1 0 0 0,-1 0 4384 16,1 5 768-16,-3-5 160 0,0 2 16 0,3 3-3040 16,-4-4-624-16,-2 2-112 0,0 1-16 0,1 0-384 0,-1 2-64 0,-1 1 0 0,1 0-16 15,0 1-96-15,1-1-16 16,-2 2 0-16,0 1 0 0,0 1-192 0,1 0-32 0,1 0-16 0,-1 2 0 16,1-1-144-16,1 1-16 0,0 1-16 0,0 0 0 15,1 1-240-15,2 0-48 0,0 0-16 16,2-1 0-16,0-1-240 0,2 1 128 0,1 0-128 0,0 0 0 15,1-1 0-15,0-2 0 0,1 0 0 0,1 0 0 0,1-2 0 16,0-1 0 0,0-1 0-16,1-2 0 0,1-3 0 0,2 1 0 0,-1-2 0 15,-1 0 0-15,1-1-144 0,0 1-32 16,0-1 0-16,-1 1 0 16,1-3-480-16,-1 0-112 0,-2 0 0 0,0 0-11600 15,-2 1-2320-15</inkml:trace>
  <inkml:trace contextRef="#ctx0" brushRef="#br0" timeOffset="37329.58">19331 4711 19343 0,'0'0'1728'0,"-5"0"-1392"0,0 1-336 0,-1 1 0 0,-1 2 2608 0,1 1 448 16,-1 0 80-16,0 1 32 0,-1 0-1728 0,1 1-352 15,0-1-64-15,1 2 0 0,1 0-448 0,-1 0-96 16,1 1-16-16,1 1 0 0,1-3-176 0,0 3-32 16,1-3-16-16,3 1 0 0,1-1-96 0,2-2-16 15,1 0 0-15,0-3 0 0,2 1-128 0,0-2 0 16,1 1 0-16,1-2 0 0,1-1 0 0,0-1 0 16,-1-1 0-16,0 1 0 0,0-3 0 0,-1-1 0 15,0 0 0-15,-2-1 128 0,0 0-128 0,0 0 0 16,-2 0 144-16,-1 3-144 0,-3 4 144 0,2-5-144 15,-1-2 192-15,0 2-192 0,-2 0 256 0,-1 0-64 0,-1 0-16 0,0 1 0 16,-1 0-176-16,4 4 192 16,-5-3-192-16,1 0 192 0,1 0-336 0,3 3-64 15,-4-4-16-15,4 4 0 16,0 0-1648-16,0-5-336 0,0 5-64 0</inkml:trace>
  <inkml:trace contextRef="#ctx0" brushRef="#br0" timeOffset="37674.81">19464 4736 14735 0,'-3'10'640'0,"3"-10"160"0,-2 6-640 0,1-2-160 0,1-4 0 0,-2 7 0 0,0 0 3680 16,1 0 704-16,2 2 144 0,-1-3 16 15,0-1-2976-15,0 2-608 0,0 0-112 0,1 0-16 0,-1-7-480 0,2 5-96 16,-2-5 0-16,0 0-16 0,0 0-112 0,0 0 0 0,0 0-128 15,0 0 192-15,0 0 128 0,0 0 0 16,0 0 16-16,0 0 0 0,5-3 288 0,-1-1 48 0,-4 4 16 0,4-6 0 16,0-1-16-16,0 0 0 15,-1 2 0-15,1-4 0 0,-1-1-208 0,1-1-32 0,0 1-16 0,0-1 0 16,1 0-240-16,0 0-48 0,0 1-128 0,0 1 192 16,0-2-192-16,1 0 128 0,1 0-128 0,0 1 0 15,0 3 0-15,0-1 0 0,-1 2 0 16,-1 2 0-16,0 0 0 0,0 2 0 0,-1 0 0 15,-4 2 0-15,0 0 0 0,6 1-288 0,-6-1 32 0,0 0 16 16,0 0-2240-16,3 6-448 0</inkml:trace>
  <inkml:trace contextRef="#ctx0" brushRef="#br0" timeOffset="38060.37">19668 4679 28847 0,'0'0'1280'16,"0"0"256"-16,-3-5-1216 0,3 5-320 0,0 0 0 0,0 0 0 15,0 0 1472-15,0 0 224 0,0 0 48 0,0 0 16 16,0 0-1040-16,0 0-208 0,0 0-32 0,0 0-16 0,1 7-464 0,-1 0 128 16,0 0-128-16,0 2 0 15,0-3 0-15,0 3 0 0,-1 0 0 0,0 0 0 0,0 1 192 0,0-2-16 16,0 0 0-16,0 0 0 0,-1 0 400 0,1-1 64 15,1 0 32-15,0-2 0 0,0-5-32 16,0 0-16-16,0 0 0 0,2 5 0 0,-2-5-48 16,4 4 0-16,2-2 0 0,-6-2 0 0,5-1-384 15,0-1-64-15,1-2-128 0,0-1 176 0,0 0-176 16,-1-1 128-16,1-1-128 0,2-1 128 0,0-2-128 16,0 0 0-16,0-2 144 0,0 0-144 0,1 0 0 0,2 2 0 15,-2 0 0-15,-2 1 128 0,0 0-128 0,0 1 0 16,-1 3 128-16,0-1-128 0,-1 1 0 0,-1 1 0 0,-4 4 0 0,5-3 0 31,-5 3-304-31,0 0-128 0,0 0-16 0,0 0-16 16,0 0-2016-16,6 3-400 0,-6-3-64 0,0 0-32 0</inkml:trace>
  <inkml:trace contextRef="#ctx0" brushRef="#br0" timeOffset="38427.35">19864 4732 26079 0,'2'0'1152'0,"-1"-1"256"0,0-1-1136 0,1 1-272 16,-2 1 0-16,5 1 0 0,-1-1 1136 0,2-1 160 0,0-1 48 0,1 2 0 15,0-4-896-15,0 0-192 0,0 1-16 0,-1-2-16 16,2 2-224-16,0-2 0 16,2-2 128-16,-2 1-128 0,-2 0 0 0,1-1 0 15,-1 2 0-15,-2 0 0 0,-1 0 0 0,0 1 0 0,-3 4 0 0,1-5 0 0,-1-3 192 0,-1 3 0 16,-1-1 0-16,-2 1 0 15,0 1 464-15,-1 1 96 0,-2 1 16 0,1 1 0 0,-1 3-48 0,-1-1 0 16,0-3 0-16,1 1 0 0,-1 3 48 0,1 1 16 16,-3 2 0-16,0 2 0 15,-1 0 48-15,2 2 0 0,2 1 0 0,-1 1 0 0,1 2-160 0,0 2-32 16,2 0 0-16,1 1 0 0,1-1-224 0,2-1-48 16,0 0-16-16,2-1 0 0,2-2-224 0,2 0-128 0,1-1 128 0,2-1-128 15,1-2 0-15,1-1 0 0,0 1 0 0,2-2 0 16,3-3-192-16,0-1-16 0,1-2 0 0,1-2 0 15,-2-2-1296-15,2-2-256 16,-2 0-48-16,-1-3-16 0,1 0-1024 0,-1-1-208 16,-4 1-32-16</inkml:trace>
  <inkml:trace contextRef="#ctx0" brushRef="#br0" timeOffset="38636.36">20217 4548 27647 0,'0'0'1216'0,"0"0"256"0,0 0-1168 0,-5 4-304 0,0 1 0 0,0 1 0 16,0 0 1856-16,0 1 320 0,0 4 64 0,1 1 16 15,-1 1-944-15,0-3-192 0,0 3-32 0,2 1-16 16,-2 0-560-16,2 0-96 0,0 1-32 0,2-1 0 16,-1-1-384-16,1 0 128 0,-1-1-128 0,3-2 0 31,2-1-256-31,1-1-144 0,0-2-32 0,1-2 0 15,1-2-2432-15,2-1-480 0,-1-1-112 0</inkml:trace>
  <inkml:trace contextRef="#ctx0" brushRef="#br0" timeOffset="38977.61">20325 4656 8287 0,'0'0'736'0,"0"0"-592"0,0 0-144 0,0 0 0 0,0 0 4560 0,-5 2 880 15,0 1 192-15,-2 0 16 0,-1 4-3120 0,0-1-624 16,0 2-128-16,1 2-32 0,1 1-720 0,-1 0-128 15,0 3-48-15,1-3 0 0,0-1-384 0,1-1-80 16,1 1 0-16,1-1-16 0,2-1-368 0,0-2 0 16,1-1 0-16,1 1 0 0,0-1 0 0,-1-5 0 15,3 5 0-15,-3-5 0 0,0 0-224 0,7-1-16 0,0-2 0 16,1-1 0 0,0-2-224-16,-1 1-48 0,2-3-16 0,1-2 0 15,-2 0-48-15,1-2 0 0,-1 1 0 0,1 0 0 16,-1 0 96-16,-1 2 16 0,-1 3 0 0,-1 0 0 0,-1 1 464 0,-4 5 0 0,0 0-128 0,0 0 128 15,0 0 448-15,0 0 128 0,2 7 16 0,0-1 16 16,-2 3 160-16,1 1 48 0,0 1 0 0,0 0 0 16,0-2-368-16,0 0-80 0,1 0-16 15,1-1 0-15,1-2-352 0,0-1 0 0,1 0 0 0,1-1 128 16,0-1-368-16,0-1-64 0,-1 0-16 0,1-4-11072 16,0-1-2208-16</inkml:trace>
  <inkml:trace contextRef="#ctx0" brushRef="#br0" timeOffset="39185.21">20624 4525 5519 0,'0'0'496'0,"0"0"-496"0,-5 5 0 0,1 2 0 0,-1 5 6128 0,1 1 1120 16,-1-4 240-16,1 1 32 0,-1 2-4640 0,1 2-944 15,0-1-176-15,0 2-32 0,1 1-896 0,1-1-160 16,-1 1-32-16,1 1-16 0,0-4-432 0,0 2-192 15,0-1 160-15,1-1-160 0,0-1 0 0,1 1 0 16,0-1 0-16,0-5-160 16,0-1-1344-16,0-6-272 0,0 0-48 0,0 0-14592 0</inkml:trace>
  <inkml:trace contextRef="#ctx0" brushRef="#br0" timeOffset="39564.24">20517 4752 7359 0,'0'0'656'0,"0"0"-528"15,0 0-128-15,0 0 0 0,6 1 5408 0,0-1 1056 0,0 0 192 0,0 0 64 16,2 1-4160-16,0 0-816 0,0-1-160 0,1 0-48 16,-1 0-624-16,2 0-128 0,-1 0-16 0,0 1-16 15,0-1-432-15,-1 2-64 0,1-2-32 0,1 1 0 0,-1 0-224 16,1 0 0-16,0 1 128 0,2-2-128 16,-1 0 0-16,0 0 0 0,-3-4 0 0,1 1 0 0,0 0 0 0,-1-1 0 15,0-1 0-15,-1 1 0 0,1 0 0 0,-1-1 0 16,-2 0 0-16,0-3 0 0,-1 1 0 0,-1 1 0 15,-1 0 0-15,-1-2 0 0,-1 2 128 16,-1 0-128-16,0 0 0 0,-1 0 0 0,-2 1 192 0,0 0-64 16,-1 1-128-16,0 1 192 15,-1 0 208-15,0 3 48 0,0 2 0 0,0 1 0 0,0 1 128 0,0 2 16 16,-1 0 16-16,-1 3 0 0,0 2-16 0,2 1 0 16,-1 0 0-16,1 2 0 0,1 0-160 0,2-1-48 15,1 0 0-15,1-1 0 0,1-1-192 0,2-2-64 0,2 0 0 16,2-2 0-16,1-1-128 0,1-1 0 0,-2-2 0 0,4-2-176 31,2-2-1040-31,1-2-224 0,1-3-32 0,1-2-16 16,0-1-1168-16,0-1-224 0,1-3-64 0,-1-1-13440 0</inkml:trace>
  <inkml:trace contextRef="#ctx0" brushRef="#br0" timeOffset="39903.28">21019 4595 25391 0,'1'-9'1120'0,"-1"9"240"0,0 0-1088 0,0 0-272 0,0 0 0 0,0 0 0 16,0 0 2144-16,0 0 368 0,-1 8 80 0,0 0 16 15,1 0-880-15,-2 2-192 0,0 2-16 16,1 1-16-16,0 1-464 0,0-2-80 16,1 2-32-16,0 1 0 0,1-1-544 0,2 0-96 0,0-1-32 0,-1-2 0 15,2-3-256-15,1 1 0 0,0-1 0 0,0-1 0 0,0 0 0 16,0-4 0-16,-5-3 0 0,5 2 0 0,-5-2-176 0,5 0 16 31,-5 0 0-31,4-3 0 0,-2-1 160 0,0-1-128 0,-2-1 128 0,0-1-128 0,0-1 128 0,-2 0 0 16,0 0-144-16,-2-1 144 0,-1 0-160 0,-2 1 160 15,-1 1-208-15,-1 1 80 16,-1 2 128-16,0 1 0 0,-1 2 0 0,-1 2 128 16,0 2 208-16,0 1 48 0,0 1 16 0,1 2 0 15,2 1 272-15,1 1 48 0,1 0 16 0,0-1 0 0,2 1-144 0,1 0-16 16,2-1-16-16,2 0 0 0,2 0-208 0,2-1-32 16,3 1-16-16,2-1 0 0,0-4-304 15,1 0 0-15,2-2 128 0,1-1-128 0,0-2 0 16,1-1 0-16,1-1 0 0,2-3 0 15,-1-1-1232-15,-1 0-160 0,-2-1-16 0,0 0-12640 16,-1-1-2528-16</inkml:trace>
  <inkml:trace contextRef="#ctx0" brushRef="#br0" timeOffset="40532.75">21436 4676 11055 0,'0'0'976'0,"1"-5"-784"0,-1-2-192 0,0 1 0 16,0 1 4624-16,0 5 880 0,0 0 192 0,0 0 16 0,0 0-3072 0,0 0-608 16,0 0-128-16,0 0-32 0,-2 5-720 0,0 1-128 15,0 1-48-15,1 1 0 0,0 1-400 0,0 2-96 16,1 0-16-16,0 1 0 0,1 0-272 0,0 0-48 0,1-2-16 0,0 2 0 15,1-3 0-15,0 0-128 16,0-1 192-16,1-2-64 0,0-1-128 0,-4-5 0 16,6 4 0-16,-1-2 128 0,2-3-128 0,0-1 0 0,-1-2 144 15,1 0-144-15,-1 0 0 0,-1-3 144 16,0 2-144-16,1-1 0 0,-3 0 144 0,2 0-144 0,0 0 0 0,-2 1 144 16,0 1 0-16,-3 4 0 0,0 0 0 15,0 0 0-15,0 0 208 0,0 0 32 16,0 0 16-16,5 4 0 0,-2 1 80 0,0 1 16 15,-1-1 0-15,2 0 0 0,-4-5-304 0,6 4-48 16,0-1-16-16,2 0 0 0,0-3-128 0,2 0 0 16,-1-2 0-16,1 0 0 0,-1-1 192 0,1-1-64 15,-1 0 0-15,-1-1 0 0,0-1 112 0,-1-1 16 16,-1 0 0-16,0 0 0 0,0 1 0 0,-2 1 0 0,-1-2 0 0,-1-1 0 16,1 0-256-16,0 0 144 0,0 1-144 0,0 0 128 15,0 1-128-15,-1 0 0 0,0 1-160 0,1 1 160 31,-3 4-576-31,2-5-32 0,-2 5 0 0,0 0 0 0,0 0-1696 0,0 0-320 0,0 0-80 0,0 0-10304 16,0 0-2064-16</inkml:trace>
  <inkml:trace contextRef="#ctx0" brushRef="#br0" timeOffset="40731.84">21791 4834 18431 0,'-1'16'1632'0,"0"-16"-1312"0,1-5-320 0,1-2 0 0,1 0 4752 0,1 0 880 15,1-2 192-15,1-1 16 0,1-1-3056 0,0-1-608 16,2-2-128-16,1-1-32 0,-1-1-976 0,2-1-192 16,-3 1-32-16,3-3-16 0,0 0-464 0,1 2-80 15,0-1-32-15,-1-1 0 0,2-1-224 0,0 2 0 16,-2 1 0-16,1 1 0 16,-2 2-720-16,0 1-192 0,-2 2-48 0,-4 2-20496 0</inkml:trace>
  <inkml:trace contextRef="#ctx0" brushRef="#br0" timeOffset="43527">22981 4581 6447 0,'0'0'272'0,"0"0"80"0,0 0-352 0,0 0 0 15,0 0 0-15,0 0 0 0,4 3 4160 0,1-6 752 0,-5 3 144 0,0 0 48 16,0 0-2880-16,6-2-576 0,-6 2-112 0,0 0-32 16,0 0-224-16,0 0-32 0,0 0-16 0,0 0 0 15,0 0-208-15,0 0-64 0,0 7 0 0,-2 1 0 16,-2 1-240-16,-1 1-48 0,-1-1-16 0,0 1 0 16,-2 2-208-16,0-1-32 0,-3 0-16 0,0 2 0 15,-1-1-96-15,1 1-32 0,-1-3 0 0,0 0 0 0,1-1 96 0,1-1 16 16,-2-1 0-16,2-2 0 0,1 0-48 0,0 0 0 15,0-3 0-15,1-1 0 0,1-1-144 0,1-2-16 16,-1-1-16-16,2 0 0 0,1-2-160 0,0 0 128 16,0-1-128-16,0 0 128 0,2-4-128 0,1 0 0 15,0 0 0-15,1-1 0 0,0 0 0 0,1-1 0 16,1 1-176-16,1 0 176 0,0 0-224 0,0 1 32 16,1 2 16-16,0-1 0 0,1 1-16 0,0 1-16 15,1 1 0-15,0 1 0 0,0 3 208 0,0-1 0 16,0 2-160-16,-1 1 160 0,1 1 0 0,1 2 0 15,0 2 0-15,0 0 0 0,1 3 0 0,-1 2 128 16,1-1-128-16,1 1 0 0,3 1 208 0,-1 0-32 16,-2 0-16-16,3 1 0 0,0-3 32 0,0 1 0 15,0-1 0-15,0-1 0 0,0 0 0 0,0 0 0 0,0-2 0 0,0-1 0 16,-1-2-192-16,5 0 160 0,1-3-160 0,-6-1 160 16,-1-1-160-16,1-1 0 0,2 0 0 0,-2-2 0 15,-3-2 0-15,1 0-224 0,0-1 32 16,2-1 0-1,-3 0-1936-15,-5 1-384 0,-1 2-80 0,-2 6-15408 0</inkml:trace>
  <inkml:trace contextRef="#ctx0" brushRef="#br0" timeOffset="44037.99">22905 4644 26783 0,'0'0'1184'0,"0"0"240"0,4-3-1136 0,0 1-288 0,2-3 0 0,1 0 0 16,1 0 1728-16,1 1 272 0,-1-1 64 0,0 0 16 0,1-1-672 16,0 0-128-16,-1 0-16 0,0 0-16 0,-1 0-720 0,-1 1-144 15,1-1-16-15,-1 0-16 0,0 0-352 0,0 1 144 16,-1-2-144-16,0 1 0 15,-1 0-1008-15,-2 1-304 0,1 0-64 0,-1 0-15104 16</inkml:trace>
  <inkml:trace contextRef="#ctx0" brushRef="#br0" timeOffset="44611.27">23362 4714 23375 0,'0'0'1024'0,"0"0"240"0,0 0-1008 0,0 0-256 16,-7 4 0-16,2 1 0 0,-1 1 1904 0,1 1 336 15,0-2 64-15,0 1 0 0,5-6-736 0,-5 6-160 16,0 1-16-16,2 1-16 0,3-8-464 0,-1 8-80 16,1-8-32-16,2 10 0 0,-2-10-288 0,3 8-64 15,-3-8-16-15,5 7 0 0,-5-7-240 0,8 6-64 16,-2-2 0-16,-6-4 0 0,0 0-128 0,9 0 0 16,0-1 0-16,-2-2 0 15,-7 3-1296-15,7-8-304 0,0 0-48 0</inkml:trace>
  <inkml:trace contextRef="#ctx0" brushRef="#br0" timeOffset="44777.82">23376 4564 21183 0,'0'0'1888'0,"0"0"-1504"0,-8 1-384 0,3 0 0 16,-1 1 4000-16,1 1 736 0,5-3 128 0,-4 2 48 0,4-2-3184 0,0 0-640 15,0 0-128-15,0 0-32 16,-1 8-736-16,1-8-192 0,4 9 0 0,-1-2 0 31,-3-7-2192-31,6 8-480 0</inkml:trace>
  <inkml:trace contextRef="#ctx0" brushRef="#br0" timeOffset="53079.55">23462 4861 20495 0,'0'2'896'0,"-4"22"208"0,4-24-880 0,0 0-224 0,0 0 0 0,0 0 0 16,0 0 2032-16,0 0 352 0,0 0 80 0,0 0 16 16,0 0-560-16,0 0-96 0,0 0-32 0,0 0 0 15,0 0-512-15,0 0-128 16,0 0 0-16,0 0-16 0,0 0-16 0,5-1 0 0,1-1 0 0,0 1 0 16,0-4-144-16,-1 0-16 0,2-2-16 0,0 0 0 15,-1-1-352-15,6-6-64 0,-2 1-16 16,-3 2 0-16,0 2-320 0,-1 1-64 15,-3 3 0-15,0-3-128 0,-1 1 0 0,-2 7 0 0,0 0 0 0,-1-7 0 32,-1 2-800-32,2 5-272 0,-7-3-48 0,1 2-16 15,0 1-1504-15,6 0-304 0,-6 1-64 0,0 1-14224 0</inkml:trace>
  <inkml:trace contextRef="#ctx0" brushRef="#br0" timeOffset="58603.99">23809 4592 20607 0,'0'0'912'0,"0"0"192"0,0 0-880 0,0 0-224 0,6-3 0 0,-6 3 0 15,4-5 1776-15,-4 5 304 16,4-5 64-16,0 2 16 0,-4 3-528 0,4-1-96 0,-4 1-32 0,0 0 0 0,0 0-288 0,0 0-64 16,0 0-16-16,0 0 0 0,0 0-160 0,0 0-16 15,0 0-16 1,0 0 0-16,0 5-240 0,-4 5-64 0,-2 1 0 16,-1 0 0-16,-1-1-320 0,1 1-64 15,0 0 0-15,0 1-16 0,0 0-48 0,1 0-16 0,1 0 0 0,3-4 0 0,1-1 48 0,0 3 16 16,1 0 0-16,1-4 0 15,1 0-80-15,2 1-16 0,-4-7 0 0,6 5 0 16,-6-5 16-16,9 4 0 0,-9-4 0 0,6 3 0 16,-1-2-160-16,1 0 192 0,0 0-192 0,2 1 192 15,-8-2-192-15,6 0 0 0,-1-2 0 0,-5 2 0 16,0 0 0-16,0 0-256 0,0 0 48 0,0 0 0 16,0 0-1664-1,0 0-336-15,0 0-64 0</inkml:trace>
  <inkml:trace contextRef="#ctx0" brushRef="#br0" timeOffset="58760.14">23692 4701 32655 0,'0'0'1440'0,"0"0"304"0,7-1-1392 16,0 0-352-16,2-3 0 0,1 3 0 0,1-2 2000 0,0 1 336 16,-1 0 64-16,2 0 16 0,-1 1-1376 0,2 0-272 15,-2 0-48-15,2 0-16 0,0-1-704 0,-2 1 0 16,0 0 0-16,0 0-19440 0</inkml:trace>
  <inkml:trace contextRef="#ctx0" brushRef="#br1" timeOffset="67298.59">21673 8486 11055 0,'0'0'976'0,"-4"-2"-784"0,0-1-192 0,0-1 0 0,0-1 3200 0,1 1 608 15,0-1 112-15,0 0 32 0,0-2-1984 0,-1 0-400 0,0-2-80 0,1-1-16 0,-2 0-240 16,1 1-48-16,-1-1-16 0,1 1 0 0,-1 0-80 0,1 1-32 16,-1-1 0-16,0-1 0 0,2-1-288 0,1 0-48 15,2 0-16-15,0 0 0 0,1-2-320 0,2 0-80 16,1 1-16-16,1-1 0 0,2-1-160 0,2 1-128 15,2-1 192-15,0 0-192 16,2 1 192-16,1 1-64 0,0 0 0 0,2-2-128 16,-2 3 240-16,-1 0-64 0,2 2-16 0,0 0 0 15,-1 3-32-15,1 0-128 0,-2 0 192 0,0 2-64 0,2 1-128 0,1 1 0 16,-1 1 0-16,3 1 128 0,0 0-128 0,3 1 0 16,2 0 0-16,0 0 0 0,2 1 0 0,-1-1 0 0,0 3 0 0,0 1 0 15,-1 0 0-15,0 3 0 0,-3 1 0 0,-3 2 0 16,-1 1 0-16,-5 1 0 15,-1 1 0-15,-2 2 0 0,-2 0 352 0,-3 2-16 16,-2 0 0-16,-2 1 0 0,-3-1 432 0,-1-1 96 0,0 3 16 0,-3-2 0 16,-1 1-336-16,0-1-64 15,-4 1-16-15,-1-3 0 0,-1-1-48 0,-3 0-16 0,-1 0 0 16,-1-2 0-16,-4 0-32 0,2-2-16 0,-1 0 0 16,-1-3 0-16,1-1-96 0,0-1 0 0,1-1-16 0,0-2 0 15,2-1-240-15,-1-2 128 0,1-2-128 0,3-1 0 16,1 0 0-16,1-3 0 0,1-1-128 0,2 0 128 15,3 0-960-15,2-1-96 0,0-1-16 0,4 0 0 16,2-1-1296-16,3 2-256 0,3-1-48 0</inkml:trace>
  <inkml:trace contextRef="#ctx0" brushRef="#br1" timeOffset="68110.67">22783 8214 29135 0,'0'0'1280'0,"-5"-2"288"16,-4 0-1248-16,-2-2-320 0,2 1 0 0,-1-2 0 15,1-1 1920-15,0 0 320 0,1 0 64 0,0 0 0 0,1-2-768 0,2 0-176 16,3-1-16-16,-2 0-16 0,1-2-688 0,1 1-144 16,2-4-32-16,1 6 0 0,0-2-288 0,2 0-176 15,1-3 192-15,0 1-192 0,2-1 240 16,3 1-64-16,2-2-16 0,2 2 0 0,-1 1 112 0,3-1 32 16,2 1 0-16,2 2 0 0,3-1 48 0,1 2 16 15,3-2 0-15,-2 2 0 0,1 0-176 16,0 2-48-16,0 1 0 0,-2 0 0 0,-1 3-144 0,-1 2 0 15,-2 1 0-15,3 1 0 0,-2 2 0 16,0 1 128-16,-3 0-128 0,-1 4 0 0,1 0 0 0,-1 3 128 0,1 1-128 0,-1-1 0 16,-2 2 0-16,0 0 0 15,-1 0 128-15,-1 0-128 0,-1 1 0 0,-1-1 0 16,-3-2 0-16,0 1 0 0,-3-1 0 0,-2-1 0 0,-2 2 0 16,-2-3 0-16,-2 0 176 0,-2-1-48 0,-3 0-128 0,-1 0 192 15,-1 0 320-15,-1 0 64 16,-3-2 16-16,0 0 0 0,0 1-32 0,-2-2-16 0,-2 0 0 0,-1-1 0 15,1 1-256-15,0-4-48 0,0 1-16 0,1-2 0 16,0 2-224-16,0-3 128 0,-1 0-128 0,1 0 0 0,0 0 0 16,1-2 0-16,3 1 0 15,1-2 0-15,1 0-144 0,2 0-80 0,3 0-16 0,0 0 0 16,1-1-976-16,1-1-208 0,3 0-48 16,2 0 0-16,1 0-1744 0,1 0-368 0,1-1-64 15</inkml:trace>
  <inkml:trace contextRef="#ctx0" brushRef="#br1" timeOffset="68826.61">23232 7958 10127 0,'-9'-3'448'0,"5"2"96"0,-1 0-544 0,-1 0 0 16,-1-1 0-16,1-1 0 0,-1 1 5584 0,-1-1 1008 0,0 1 208 0,-3-2 48 15,1 0-3904-15,1-1-784 0,0 0-160 0,1-2-16 16,1 0-704-16,1 0-128 0,1-2-16 0,0 0-16 15,1 0-480-15,2-2-80 0,2-1-32 0,1-1 0 16,1 1-320-16,2-3-64 0,1 1-16 0,3 1 0 0,1 0-128 0,0 0 0 16,3 1 0-16,3 2 0 0,0 0 160 0,2-1-160 15,2 2 192-15,1 2-192 0,2 0 352 16,0 1-32-16,3 1-16 0,-2 1 0 16,0 1-112-16,-1 1-32 0,2 2 0 0,-3 2 0 0,0 0-160 15,-1 2 0-15,0 1 144 0,-1 1-144 0,1 1 0 16,-1 1 0-16,0 0 0 0,8 7 128 15,-3 0-128-15,-5 0 0 0,-2 1 0 0,-4 0 0 0,-4 1 0 0,-3 2-128 16,-3-1 128-16,-1 1-128 0,-3-1 128 0,-1 0 0 16,-1-1 0-16,-1-1 0 0,0 0 0 0,-3 0 0 0,-2-2 0 0,-1 2 0 15,-2-3 0-15,1-2 0 0,-1 3 128 0,2-5-128 16,-4 0 384-16,-1-1 16 16,0 0 0-16,-1-1 0 0,-2-2 112 0,0-1 32 0,-1 0 0 0,-2-3 0 15,0 0-256-15,-2-1-48 0,0-1-16 0,-1 0 0 16,2-3-224-16,0-1 0 15,2-1 128-15,-1-1-128 0,3 1 0 0,1-2 0 0,0-1 0 0,4 0 0 16,-1 1-256-16,3 0-32 0,3 1-16 0,0 0 0 16,3 0-1280-16,3 1-256 15,3-1-48-15,1 1-12880 0,1 1-2576 0</inkml:trace>
  <inkml:trace contextRef="#ctx0" brushRef="#br1" timeOffset="71764.42">20503 9586 11055 0,'0'0'976'0,"0"0"-784"0,0 0-192 0,0 0 0 0,-3 4 3200 0,-1-5 576 15,0-1 128-15,2 1 32 0,-1-2-1952 0,1-1-400 0,0 1-80 0,1-3-16 16,0-1-416-16,2-1-96 16,-1 0-16-16,1-1 0 0,0-1-224 0,1 0-48 15,1-1-16-15,0 1 0 0,-1-2-64 0,2 0-16 0,1 1 0 0,0-1 0 16,0 1-208-16,2-5-64 0,0 2 0 15,0 1 0-15,0 1-192 0,0 2-128 0,0 1 160 16,1 1-160-16,0-1 0 0,0 1 128 0,-1 1-128 0,2 1 0 16,-1 0 0-16,1 1 0 0,0 2 0 0,-1 1 0 15,0 1 0-15,2 1 144 0,0 0-144 16,1 1 128-16,-2 1-128 0,2 1 0 0,1 2 144 16,-1 1-144-16,-3-1 144 0,2 3-144 15,-2 1 192-15,-1 2-192 0,-2 1 256 0,-2 1-64 0,-1 1-16 0,-2 2 0 0,-1 0 144 0,-2 1 48 16,-2-1 0-16,-1 1 0 0,0-1 176 0,-3-1 32 15,-2 0 16-15,0-1 0 0,-1-2 32 0,0 0 0 16,-1 1 0-16,0-2 0 0,-1-3-48 0,0 0-16 16,-1 0 0-16,-2-3 0 0,1-1-192 0,0-1-48 15,-2-2 0-15,2-1 0 0,0-1-320 0,1-2 144 16,2-3-144-16,0-1 0 0,2 1 0 0,2-3-176 16,1 1 0-16,3-2 0 15,1 1-864-15,2 0-176 0,1 0-48 0,2-1 0 16,2 0-1360-16,2 0-256 0,1 0-64 0</inkml:trace>
  <inkml:trace contextRef="#ctx0" brushRef="#br1" timeOffset="72596.33">20868 9357 10127 0,'0'0'448'0,"-5"-1"96"15,-1-1-544-15,-1 0 0 0,1-1 0 0,-1 1 0 0,-1 0 4688 0,-1-1 832 0,-1-1 176 0,0 0 16 16,0 0-3072-16,0 1-608 0,-1-1-128 0,0-1-32 0,2-1-512 15,0-1-96-15,1-1-32 0,0-1 0 0,1 0-400 0,2-3-96 16,1-2-16-16,1 0 0 0,2-2-320 0,0 0-64 16,2 0-16-1,1-1 0-15,1-1-176 0,0 3-144 0,1-3 192 0,0 2-192 16,2-1 128-16,1 1-128 0,1 1 0 16,1 0 0-16,1 2 0 0,2 1 0 0,1 0 0 0,2 1 0 15,0 1 0-15,4 2 128 0,2-1-128 0,2 2 0 16,-1 0 128-16,1 2-128 0,0 1 0 0,-1 1 0 15,-2 1 0-15,0 1 0 0,-2 1 0 0,2 2 0 16,-1 1 128-16,0 2-128 0,-1 2 0 0,-2 0 0 0,0 3 0 0,-1 1 0 16,-3 3-128-16,0 0 128 0,-3 4 0 0,-2 0-144 15,-3-4 144-15,-1 1 0 0,-2 2 0 0,0 1 0 16,-2 0 0-16,-1 1 0 0,-2-1 0 0,-2 1 0 16,-2-1 0-16,-3 5 128 0,0-4 128 0,0 0 48 15,-4-2 0-15,0-4 0 0,1-1 160 0,0-2 48 0,-1-1 0 0,0-3 0 16,0 0-128-16,-2-2 0 0,2 0-16 0,-2-4 0 15,1 0-240-15,-2 0-128 0,1-4 128 0,1 1-128 16,1 1 0-16,1-2 0 0,3 0 0 0,1 1 0 31,1-2-416-31,2 0 0 0,2 0 0 0,2 0 0 16,1-1-1488-16,1 1-288 0,2-1-64 0,2 1-10928 16,1-1-2176-16</inkml:trace>
  <inkml:trace contextRef="#ctx0" brushRef="#br1" timeOffset="73336.92">21076 9861 11967 0,'0'0'1072'0,"0"0"-864"15,-4-3-208-15,-1-1 0 0,1-1 4672 0,0-1 896 16,0 0 192-16,0-1 16 0,0-1-3408 0,2-1-704 0,0-3-128 0,1 0-16 15,0 0-656-15,1 1-128 0,1-2-32 0,1-1 0 16,1 0-240-16,1-1-48 0,0 0-16 16,2-1 0-16,0 0-16 0,2-1-16 0,2 1 0 0,0 0 0 15,1 2-64-15,0 2-16 0,1 0 0 16,2-1 0-16,-1 3-64 0,2 0-16 0,1 1 0 0,0 1 0 16,2 1-208-16,0 1 176 0,0 1-176 0,1 3 160 0,-2 0-160 15,1 1 0-15,-2 1 0 0,-1 1 128 16,2 1-128-16,-2 1 0 0,0 1 0 0,-1 1 0 15,-1 1 0-15,0 1-176 0,-2 1 48 0,0 2 0 0,-2 1-48 0,0 2 0 16,-2 1 0-16,-1 2 0 0,-1-1 176 0,-2 3 0 16,-2-1 0-16,-1 1 0 0,-2-3 128 0,0 1 96 15,-2 0 32-15,-1-1 0 0,-1 1 304 0,-1 0 64 16,1-2 16-16,-3 0 0 0,0 0 80 16,-2-1 32-16,-1 0 0 0,1-1 0 0,-4-1-96 15,1-2-16-15,2 0 0 0,-2-4 0 0,0 0-224 0,1-3-48 16,-1-2-16-16,0-1 0 0,1 0-176 0,1-3-48 15,-2-2 0-15,1-1 0 0,1-2-128 0,-1 0 0 16,1-2 0-16,1-1 0 0,1 0 0 0,2 0-144 0,1-1 0 16,1 0 0-1,0 3-304-15,2 0-48 0,1 1-16 0,2 1 0 16,0 1-1536-16,1 0-304 0,0 1-64 0,1 1-18368 0</inkml:trace>
  <inkml:trace contextRef="#ctx0" brushRef="#br1" timeOffset="75866.92">22336 9374 22047 0,'0'0'976'0,"0"0"208"0,-2 7-944 0,-3-6-240 0,-2 1 0 0,1-1 0 0,-1 0 1696 16,1-1 288-16,1-1 64 0,0 0 16 0,-1-1-512 0,0 0-96 15,0 1-32-15,0-3 0 0,0 2-448 0,0-1-80 16,1-3-32-16,-2 0 0 0,0 0-64 0,2-1-16 16,-2-2 0-16,1 1 0 0,2 0-80 0,0-2-32 15,0-2 0-15,2 0 0 0,1-3-272 0,2-1-48 16,-1-1-16-16,1-4 0 0,0 1-208 0,1 1-128 16,2-1 160-16,1 3-160 0,0-1 0 0,3-5 0 15,0 4 0-15,-2 6 0 0,1 2 128 0,5-5-128 16,2 1 0-16,-4 7 0 0,3-1 304 0,5 1-48 15,2 1 0-15,3 0 0 0,2 1-80 0,3 3-32 0,1 1 0 0,0 2 0 16,1 1 48-16,-3 1 16 0,1 2 0 16,-3 2 0-16,-2 1-80 0,10 6-128 15,-6 0 176-15,-10-4-176 0,-2 4 160 0,0 2-160 0,-1-1 128 0,-3 2-128 16,-2 1 160-16,-1 1-160 0,-2 2 192 16,-1 9-192-16,-3-1 352 0,-4-9-32 0,-2 0-16 0,-5 7 0 15,-2-4 176-15,0-3 32 0,-3-2 16 0,0-1 0 16,1 0 32-16,-3 0 0 0,-2-2 0 0,0-1 0 15,-3-2-64-15,0-1-16 0,-4 0 0 0,8-3 0 16,-4-1-144-16,-1-1-16 0,-3-1-16 0,1 0 0 16,-1-2-128-16,4-2-32 0,1 0 0 0,2-3 0 15,-1-1-144-15,3-1 0 0,2-1 0 0,2 1 0 16,2-2 0-16,2 0-272 0,3 1 32 0,0-1 16 16,1 0-1264-16,2 1-256 0,0 0-48 15,2 0-13504-15,0 1-2704 0</inkml:trace>
  <inkml:trace contextRef="#ctx0" brushRef="#br0" timeOffset="86510.88">18372 12117 14735 0,'0'0'1312'16,"0"0"-1056"-16,0 0-256 0,0 0 0 0,0 0 3408 0,0 0 624 15,0 0 128-15,0 0 32 0,0 0-2288 0,0 0-464 16,0 0-96-16,8-4 0 0,-1 2 64 0,0 2 32 15,0 0 0-15,1 1 0 0,0 3-96 0,0-3 0 16,3 0-16-16,0 1 0 0,1 0-432 0,0-1-64 16,0-1-32-16,1 1 0 0,2 0-400 0,-2-1-80 15,1-2 0-15,-1 0-16 0,-1 0-128 0,0 0-32 16,0-1 0-16,0 0 0 0,-2-1-144 0,-1 1 128 16,0 1-128-16,0 0 128 0,-2 0-128 0,1 1 0 15,0 0 0-15,-1 1 0 0,-2 2 144 0,-1 1-144 16,0 0 160-16,-2 4-160 0,-1 0 464 0,-2 3 0 15,-1 3 0-15,-2 5 0 0,-3 2-32 0,2 1-16 16,0 3 0-16,0 0 0 0,1 1-96 0,0 0 0 16,2 0-16-16,-1-3 0 0,1-2-112 0,1-2-32 15,0-4 0-15,1-1 0 0,0-3-160 0,1 0 0 0,0-1 144 16,1-1-144-16,0-1 0 0,-1-2 0 0,1 0 0 0,1 0 0 16,2-4-384-16,-1-1 0 0,1-1 0 0,0-1 0 31,1-1-1248-31,0-1-240 0,1-1-48 0,2-3-16 15,0 0-1408-15,-1 1-288 0</inkml:trace>
  <inkml:trace contextRef="#ctx0" brushRef="#br0" timeOffset="86994.48">19404 12207 18431 0,'0'0'816'0,"0"0"160"0,0 0-784 0,0 0-192 0,0 0 0 0,0 0 0 16,0 0 3888-16,-2 5 720 0,0 2 160 0,1 3 32 15,0 1-2976-15,0 4-592 0,1 2-112 0,0 1-32 16,0 0-576-16,1 0-128 0,0 1-32 0,0 0 0 16,0-3-160-16,0-3-48 0,0 1 0 0,0-2 0 0,1 1 80 0,-1-2 16 15,0 0 0-15,-1-1 0 0,1-3-240 0,0 1 144 16,0-3-144-16,-1-5 128 0,0 0-256 0,0 0-64 16,0 0-16-16,0 0 0 15,3-4-2608-15,-1-1-512 0</inkml:trace>
  <inkml:trace contextRef="#ctx0" brushRef="#br0" timeOffset="87274.47">19399 12223 21183 0,'0'0'1888'0,"-2"-4"-1504"16,0-1-384-16,2 5 0 0,-1-4 3648 0,1-2 672 0,1 0 128 0,1-1 32 15,1 0-2560-15,1 0-496 0,1-1-96 0,0 0-32 16,4-3-816-16,2 2-160 0,-1 0-48 0,2 2 0 15,1 3-272-15,-1 1 0 16,3 1 0-16,-1 2 0 0,-1 0 144 0,0 0-144 16,0 3 0-16,-4 0 144 0,-3 1-144 0,-1 2 0 15,1 1 0-15,-2 1 0 0,-2-1 160 0,-2 3-160 0,-2 2 192 0,-3 1-192 16,-2 1 368-16,0-1-48 0,-2 0 0 16,-1-1 0-16,0 0-32 0,1-1-16 15,-1-2 0-15,0-2 0 0,0 0-272 0,1-2 0 16,3-1 128-16,2-1-128 15,0-1-1328-15,4-2-320 0,0 0-64 0,0 0-10832 0,0 0-2160 0</inkml:trace>
  <inkml:trace contextRef="#ctx0" brushRef="#br0" timeOffset="87558.09">19695 12151 14735 0,'-11'7'640'16,"6"-2"160"-16,-3 3-640 0,0-2-160 0,0 1 0 0,-1 2 0 0,-1 1 4928 15,2 1 944-15,1 1 192 0,2-2 32 0,2-2-4048 0,1 3-800 16,1 0-160-16,1 0-48 0,1-1-640 0,2 0-128 16,2-1-16-16,1-1-16 0,1-1-240 0,2-2 0 15,2-1 0-15,0-2 0 0,1 0 0 0,0-4 0 16,-1-2 0-16,-1-1 0 0,1-3-144 0,0-1 144 16,0-3 0-16,-3 0-144 0,0 0 144 0,-1 0 0 15,-1-3-144-15,-1 3 144 0,0-5 0 0,-2 1 0 16,-1 3 0-16,-1 0 0 0,-3 0 0 0,0 3 0 15,-1 3 0-15,-1-1 0 0,0-1-320 0,-1 2 48 0,-1 1 16 16,2 5 0 0,0-2-448-16,1 2-64 0,-2 1-32 0,3 1-16112 0</inkml:trace>
  <inkml:trace contextRef="#ctx0" brushRef="#br0" timeOffset="87736.93">19876 12183 37663 0,'-7'7'1664'0,"7"-7"352"0,-3 3-1616 0,0 2-400 0,0 0 0 0,1 2 0 15,1 0 1184-15,0 0 160 0,0 1 16 16,2-1 16-16,1 0-896 0,1 0-176 0,0-2-48 0,2 0 0 16,1-3-928-16,-1-1-192 0,1-2-32 0,-1-1-11456 15,0-3-2304-15</inkml:trace>
  <inkml:trace contextRef="#ctx0" brushRef="#br0" timeOffset="88099.58">19916 11988 10127 0,'0'0'448'0,"0"0"96"0,0 0-544 16,0 0 0-16,0 0 0 0,0 0 0 0,0 6 3936 16,1 1 672-16,0 0 144 0,0 1 32 0,2 1-3760 0,0 2-736 0,0 1-160 15,1 1-128-15,0 2-208 0,1 1-160 16,0-1-16-16,2 0-16 0,-2 0 64 0,1-1 16 15,-2 1 0-15,2 3 0 0,0-2 576 0,-1-1 112 16,-2-1 16-16,-1-3 16 0,0-1 1424 0,0-2 288 0,-1-2 48 0,-1-6 16 16,0 0-240-16,0 0-32 0,0 0-16 15,4-4 0-15,-1-2-800 0,1-2-144 0,-1-2-48 0,3 0 0 16,1-4-512-16,1 0-128 0,1 0 0 0,3-1-16 16,-1 0-240-16,1 1 0 15,1-1 0-15,-1 2 0 0,1 2 0 0,-1 1 0 16,0 1 0-16,-2 1 0 0,0 2 0 0,-1 2 0 0,0 2 0 0,-2 2 0 15,-1 2 0-15,0 2 0 0,0 3 0 0,-2 2 0 0,-1 2 144 16,-1 0-144-16,0 1 128 0,0 4-128 0,0-2 128 16,-1 1-128-16,-1 0 0 0,1-1 128 15,0-1-128-15,0 1 0 0,1-1 0 0,0-3 0 16,1-1-1296 0,0-2-304-16,-1-2-48 0,1-2-10896 0,-3-3-2192 0</inkml:trace>
  <inkml:trace contextRef="#ctx0" brushRef="#br0" timeOffset="88262.85">20371 12053 22111 0,'-4'15'1968'0,"2"-8"-1584"0,0 0-384 0,0 2 0 0,1 2 2432 0,0 0 416 16,0 0 80-16,1 1 16 0,0 0-1808 0,0-2-368 0,0 1-64 0,1 0 0 15,0 1-512-15,-1-1-192 0,0-2 176 16,0 1-10640-16,0-1-2128 0</inkml:trace>
  <inkml:trace contextRef="#ctx0" brushRef="#br0" timeOffset="88419.85">20304 12148 13823 0,'0'0'1216'0,"5"0"-960"16,2-3-256-16,0-1 0 0,3-1 2688 0,1 1 480 15,1 0 96-15,0 2 32 0,2 1-2480 0,2 0-496 0,2 0-112 0,1 0-16 0,1-1-192 16,2 0-256 0,-1-2 48-16</inkml:trace>
  <inkml:trace contextRef="#ctx0" brushRef="#br0" timeOffset="88637.35">20638 12087 11055 0,'0'0'976'0,"0"0"-784"0,0 0-192 0,0 0 0 16,-6 2 4160-16,-2 1 800 0,0 0 160 0,-2 0 16 0,-1 0-1840 0,0 0-368 0,-1 1-80 0,-2 0-16 15,0 0-848 1,-3 1-192-16,1-1-16 0,3 0-16 0,3 1-784 0,2-2-144 15,3 1-48-15,5-4 0 0,0 0-384 0,2 5-80 16,2-1 0-16,3 1-16 0,0 1-304 0,2 0 0 16,0 0 0-16,2 1 0 0,-2 0 0 0,1 0 0 0,0 0 0 15,-2 0 0-15,-2 0 0 0,-1 0 0 16,-1 0 128-16,-3 0-128 0,-2-1 272 0,-2 1 0 16,0 0 0-16,-3 0 0 0,0-3-112 15,-2 0-32-15,-2 0 0 0,0-1 0 16,-3-2-704-16,-1-1-128 0,1-2-48 0,-1-2-14096 15,-1-3-2816-15</inkml:trace>
  <inkml:trace contextRef="#ctx0" brushRef="#br0" timeOffset="89756.58">21367 12015 24015 0,'-2'2'1056'0,"0"1"224"0,-1 1-1024 0,0 1-256 16,0-2 0-16,0 2 0 0,1-1 1600 0,0 2 256 16,0-1 48-16,1 3 16 0,-1 0-608 0,1 1-112 0,0-1-32 0,0 2 0 15,-1 2-368-15,1 0-80 16,0-1-16-16,0 0 0 0,1-2-256 0,0 2-48 15,1-4-16-15,0 1 0 0,0-4-192 0,0 0-32 16,-1-4-16-16,0 0 0 0,0 0 48 0,0 0 16 16,7-2 0-16,-2-3 0 0,0-1 80 0,1-3 16 15,0 1 0-15,0-1 0 0,1-2 64 0,1-3 16 16,1 1 0-16,0 0 0 0,-2-1-160 0,0 0-32 0,1 0 0 0,0 1 0 16,0 3-64-16,-1 0 0 0,0 1-128 0,-3 3 192 15,-4 6-192-15,0 0 176 0,0 0-176 16,0 0 160-16,5 6 160 0,-1 1 48 0,-1 3 0 0,-2 1 0 15,0 3 16-15,-1-3 0 0,0 3 0 0,0 1 0 16,0-3-80-16,-1 1-16 16,0 0 0-16,1-1 0 0,0-3-96 0,1 1-32 0,0-3 0 15,1 1 0-15,-2-8-160 0,0 0 0 0,4 4 0 0,-4-4 0 16,0 0 0-16,7 0 128 0,0-3-128 0,-2-2 0 0,0-1 0 0,2-3 0 16,1 0 128-16,1 0-128 15,-1-1 0-15,1 0 0 0,-1-1 0 0,2 1 0 16,0-2 0-16,0 0 0 0,-1 0 0 0,0 2 0 0,2-2 0 15,-1 2 0-15,-2 2 0 0,-2 2 0 0,-1 5-128 16,-5 1 128-16,0 0 0 0,0 0 0 16,2 5 0-16,-1 4 0 0,-1 1 0 0,-1 3 0 15,-1-3 0-15,-1 2 128 0,1 0-128 0,0 0 0 16,-2-1 0-16,1 0 128 0,0-1-128 0,2 0 0 0,1-2 0 0,1-1 0 16,-1-7-192-16,0 0 192 15,6 4-1840-15,-2-2-240 0,-4-2-48 0,7 0-16 16,0-4-1120-16,1-1-240 0</inkml:trace>
  <inkml:trace contextRef="#ctx0" brushRef="#br0" timeOffset="89902.88">21801 12032 14735 0,'0'0'640'0,"-1"8"160"0,-1 0-640 0,-1 1-160 0,1-1 0 0,-1 2 0 0,0 1 5344 0,0 0 1040 16,0-2 208-16,0 1 32 16,0 0-4192-16,1-1-848 15,1 0-176-15,1-3-16 0,0 2-944 0,2-2-176 0,-2-6-32 0,0 0-16 31,0 0-1376-31,0 0-256 0,0 0-64 0,0 0-16784 0</inkml:trace>
  <inkml:trace contextRef="#ctx0" brushRef="#br0" timeOffset="90041.93">21810 11906 16575 0,'-13'4'736'0,"8"-1"160"0,-1 1-720 0,0-1-176 0,0-1 0 0,0 0 0 0,6-2 3648 15,0 0 688-15,0 0 144 0,0 0 16 16,6 1-4304-16,1-1-848 16,2 0-176-16</inkml:trace>
  <inkml:trace contextRef="#ctx0" brushRef="#br0" timeOffset="90348.65">21945 11988 33919 0,'-12'4'1504'0,"6"-1"304"0,-1 0-1440 0,-1 0-368 15,0 0 0-15,1 1 0 0,-1-1 1792 0,1 1 272 0,1 0 64 0,1-2 16 16,5-2-1152-16,0 0-224 16,0 0-64-16,0 0 0 0,0 0-560 0,6 5-144 15,0 0 0-15,2-1 0 0,1 0 0 0,0 1 0 16,1 0 0-16,0 0 0 0,0 1 0 0,-1-1-176 16,0 2 176-16,0 1-192 0,-2 1 192 0,-2-1-160 0,-2 1 160 0,0-1-160 15,-3 1 160-15,-2 2 0 0,-1-1 0 0,-2-1 0 16,-2 1 384-16,-1 0 0 15,-1-1 0-15,0 1 0 0,-1-2 128 0,-1 0 16 16,1-2 16-16,0 1 0 0,1-2-272 0,0-3-48 16,1-2-16-16,1-1 0 0,0 0-208 0,3-3 0 0,0 0 0 0,2-1 0 31,1-1-1152-31,1 0-288 0,0 0-48 0,1 1-16 0,1-2-1712 0,2 0-352 0</inkml:trace>
  <inkml:trace contextRef="#ctx0" brushRef="#br0" timeOffset="90644.62">22299 12016 32831 0,'0'0'1456'0,"0"0"288"0,-4-1-1392 0,-2-1-352 16,0 1 0-16,-1 1 0 0,0 1 1792 0,-1 1 272 15,0 0 64-15,1 2 16 0,-2 1-752 0,0 1-160 0,-2 1-16 0,2 1-16 16,0 0-496-16,0-1-112 16,0 1-16-16,1 1 0 0,3 1-288 0,1 0-64 15,3-2-16-15,-1 1 0 0,1 0-208 0,2 0 0 0,2-2 128 0,0 0-128 16,1-1 0-16,3 1 0 16,2-2 0-16,0-2 0 0,0 0 0 0,-1-1-128 15,2 0 128-15,0-2-160 16,0-2-896-16,0 0-176 0,-1-3-48 0,2 0 0 0,0-1-1488 15,-1-1-304-15</inkml:trace>
  <inkml:trace contextRef="#ctx0" brushRef="#br0" timeOffset="90867.27">22460 11846 30575 0,'0'0'1344'0,"0"0"304"0,0 0-1328 0,-1 8-320 0,-2 0 0 0,0 0 0 16,0 1 1792-16,-1 1 304 0,0 2 48 0,0 2 16 0,0 0-848 0,-1 3-160 16,2 0-48-16,0 0 0 0,0 1-448 0,-1 0-80 0,0-2-32 0,0 0 0 15,1-2-336-15,1 1-64 0,-1-1-16 0,1-1 0 16,1-1-128-16,1-1 0 16,0 1 0-16,2-4-176 15,0-2-1888-15,2-1-384 0,-4-5-80 0</inkml:trace>
  <inkml:trace contextRef="#ctx0" brushRef="#br0" timeOffset="91203.8">22646 12000 16575 0,'0'0'736'0,"-6"5"160"0,-1 1-720 0,-1 0-176 0,0 1 0 16,-2 0 0-16,1 1 4288 0,-1 1 832 0,1 0 176 0,-1 0 16 0,2 1-3440 15,-1 1-688-15,1 0-144 0,1-1-16 16,1 0-672-16,2 0-128 0,2-1-32 16,1-1 0-16,1-1-192 0,2-1 0 0,-2-6 0 0,7 3 0 31,1-1-432-31,1-3-80 0,1-2 0 0,-1-1-16 16,1-1-400-16,0 0-80 0,0-1-16 0,0-3 0 0,-1 1 352 15,-1-1 64-15,-1 0 16 0,-1 2 0 0,0-1 400 0,-2 3 192 0,-4 5-160 0,0 0 160 16,0 0 240-16,0 0 144 0,0 0 16 0,0 0 16 15,0 0 608-15,-1 7 112 0,-1 2 16 0,0-1 16 16,0 1-592-16,0 0-112 0,1 0-16 0,1 0-16 16,0-2-432-16,2 0 0 0,1-1 0 0,2-1 0 31,0-1-1824-31,2-1-400 0,0-3-80 0</inkml:trace>
  <inkml:trace contextRef="#ctx0" brushRef="#br0" timeOffset="91515.26">22934 11979 11055 0,'0'0'976'0,"-7"1"-784"16,-2 1-192-16,0 1 0 0,-2 0 5168 0,0 1 976 0,-2 1 208 0,2 0 48 15,-3 0-3040-15,0 1-608 16,0 0-112-16,0 0-16 0,1 1-1248 0,1 0-240 16,3 1-48-16,1-3-16 0,0 1-640 0,2-2-128 15,4 1-32-15,2-5 0 0,0 0-272 0,4 7 0 16,1-4 0-16,3 1 0 0,1-1-192 0,2-1 16 0,1 1 0 0,0-2 0 31,0 1-304-31,-2 0-64 0,0 1-16 0,3 1 0 16,-5-1 80-16,-3 2 16 0,-5-5 0 0,1 8 0 0,-1-8 464 0,-3 9 0 0,-3-1 0 0,-2 2 0 15,-2-3 144-15,-1 1 128 0,0 0 32 0,-2 1 0 0,-1-3 80 0,2 0 0 16,-1-2 16-16,5-2 0 0,1 2-160 0,0-2-48 16,0-1 0-16,1-1 0 0,1-1-192 0,1-1-192 15,1-1 48-15,3 3 0 31,0-5-2624-31,2-2-528 0,3 0-96 0</inkml:trace>
  <inkml:trace contextRef="#ctx0" brushRef="#br0" timeOffset="91846.85">23074 11938 33055 0,'0'0'1472'0,"0"0"288"0,-8 2-1408 0,0 1-352 16,-1 0 0-16,-1 1 0 0,-2 0 2640 0,1 2 464 15,-1-1 96-15,2 1 0 0,0 2-1520 0,-1 0-304 16,0 0-64-16,2 1-16 0,3-1-656 0,1-1-144 16,3 1-32-16,4-1 0 0,3 0-464 0,1-1 0 0,1-1 0 0,3 0 0 15,1-2 0-15,2 1 0 16,-1 0 0-16,0 0-160 0,-1 0-144 0,-1 1-16 16,-3 0-16-16,3 2 0 0,-4 0 80 0,-2-1 0 15,-4-6 16-15,0 7 0 0,0 0 240 0,-3 1 0 0,-2-1 0 0,-6 4 0 16,-2-2 320-16,-2 2 0 0,-2-3 0 0,2 0 0 15,0 0 32-15,-1-2 16 0,-2 1 0 0,2-2 0 0,4-1-160 0,1-1-16 16,0-1-16-16,6-2 0 0,1-1-176 0,4 1 0 31,-3-4-160-31,3-1 160 16,3-1-1584-16,2-1-208 0,2 0-64 0,6-4 0 16,2 1-1760-16,2 1-352 0</inkml:trace>
  <inkml:trace contextRef="#ctx0" brushRef="#br0" timeOffset="91987.25">23133 12135 25391 0,'0'0'1120'0,"1"7"240"0,-1 0-1088 0,0 0-272 0,0 0 0 0,1-1 0 0,-1-6 720 0,1 7 96 16,-1-7 16-16,2 4 0 0,-2-4-608 0,0 0-224 16,0 0 176-16,0 0-8624 15,5-2-1712-15</inkml:trace>
  <inkml:trace contextRef="#ctx0" brushRef="#br0" timeOffset="92106.14">23188 11861 15775 0,'0'0'704'0,"0"0"128"0,0 9-656 0,1-3-176 16,-1 1 0-16,5 1-6976 15</inkml:trace>
  <inkml:trace contextRef="#ctx0" brushRef="#br0" timeOffset="92415.8">23406 12178 9215 0,'0'0'400'0,"-2"-2"96"0,-1-3-496 0,0-2 0 15,1 0 0-15,-1-1 0 0,1 0 5904 0,0-2 1088 0,0-1 224 0,-1-10 32 16,1 1-4864-16,1 0-976 0,-1-1-192 0,2 0-32 15,0 1-544-15,1-2-96 16,-1 0-32-16,1 1 0 0,1 2-192 0,0 1-64 0,0 1 0 0,0 2 0 0,0 2 176 0,0 0 16 16,2 2 16-16,2 3 0 0,-3-1 16 0,2 3 0 15,-5 6 0-15,8-6 0 0,0 3-128 0,0 0-32 16,0 1 0-16,1 1 0 0,0 1-192 16,1 1-128-16,-10-1 128 0,12 4-128 0,-2 0 0 15,0 2 0-15,-2 2 0 0,0 0 0 0,-1 1-256 0,-3 1-112 16,0-1-16-16,-1 4-16 15,-2 1-1200-15,-2-1-256 0,-3 0-32 0,0-2-10496 16,-3 1-2096-16</inkml:trace>
  <inkml:trace contextRef="#ctx0" brushRef="#br0" timeOffset="92574.39">23314 12055 19343 0,'0'0'1728'0,"0"0"-1392"0,0 0-336 0,0 0 0 15,8 2 3520-15,-1-2 624 0,1 0 128 16,1 0 16-16,1 0-1904 0,1 0-384 15,1 0-80-15,2 0 0 0,-2 0-1120 0,2 0-224 0,1 0-32 16,-3 0-16-16,1 0-528 0,0 0 0 0,0 0 0 16,4 1 0-1,-4 0-1600-15,-6-1-240 0,0 0-32 0,-2 0-15520 0</inkml:trace>
  <inkml:trace contextRef="#ctx0" brushRef="#br0" timeOffset="92740.53">23640 12059 24879 0,'-9'7'2208'0,"4"-1"-1760"0,-1 1-448 0,1 1 0 0,-1-1 3456 0,1 1 592 15,1-1 128-15,1 1 32 0,-1-1-2400 0,4-7-464 16,-3 8-112-16,3-8-16 0,-2 8-848 0,2-8-176 16,0 0-48-16,0 0 0 15,0 0-2640-15,0 0-544 0</inkml:trace>
  <inkml:trace contextRef="#ctx0" brushRef="#br0" timeOffset="92890.82">23685 11871 14735 0,'0'0'640'0,"0"0"160"0,-8-3-640 0,1 1-160 0,7 2 0 16,0 0 0-16,0 0 5248 0,0 0 1024 0,0 0 208 0,0 0 48 0,0 0-4736 0,-1 8-928 15,1 1-192 1,0-9-32-16,5 6-1312 0,0 2-256 0,0 2-48 15,1-1-10416-15,0 0-2096 0</inkml:trace>
  <inkml:trace contextRef="#ctx0" brushRef="#br0" timeOffset="93223.24">23756 12064 29487 0,'0'0'1296'0,"0"0"288"0,0 0-1264 0,0 7-320 16,0-7 0-16,5 6 0 15,0-3 2032-15,3-1 336 0,-1-2 80 0,2-1 16 16,-1 0-1440-16,2 0-272 0,2 1-64 0,-1-2-16 0,1-1-448 0,0-1-96 15,0 0 0-15,-1 0-128 0,-2 0 0 0,2-1 0 16,-2-1 0-16,0-1-192 16,-1-1-480-1,-2 0-96-15,0 0 0 0,0-1-16 0,-1-1 80 0,-2-2 32 16,-1 1 0-16,-1 2 0 0,-2-1 528 0,-1 1 144 0,-1 1 0 0,-1 2 0 0,4 6 640 0,-9-4 208 16,0 3 48-16,1 1 0 0,-2 1 432 0,0 4 80 15,-1 4 32-15,2 0 0 0,-3 3-128 0,0 2-32 16,0 3 0-16,1 1 0 0,1-1-320 0,1-1-80 15,1 0-16-15,2 0 0 0,3-1-480 0,2-1-112 0,2-2-16 0,2 0 0 16,2-2-256-16,4-2 0 0,0-2 0 0,2 1 0 31,1-4-480-31,1-1-48 0,0-2-16 0,0-4 0 16,2-2-1376-16,2-1-288 0,-2 0-48 0,2-1-16 0,-1-5-1200 0,-1 1-240 16</inkml:trace>
  <inkml:trace contextRef="#ctx0" brushRef="#br0" timeOffset="93580.56">24240 11879 11055 0,'0'0'976'16,"-5"8"-784"-16,0 1-192 0,0 2 0 15,0 1 6848-15,1 2 1312 0,0 2 272 0,0 1 48 16,0 0-5280-16,1 1-1040 0,1-2-224 0,0 0-32 16,2 0-1136-16,1-2-208 0,1 0-48 0,0-1-16 15,1-1-336-15,1-2-160 0,1 0 160 0,1-3-160 16,-6-7 0-16,6 6 0 0,-6-6 0 0,0 0 0 15,7 4-208-15,-7-4-48 0,0 0 0 0,0 0 0 16,0 0-160-16,4-5-32 16,-2-3-16-16,-2 1 0 0,-1 0-96 0,-2-1-16 0,0 0 0 0,-3-1 0 15,-2 1 16-15,-2 1 0 0,-1 1 0 0,-3 2 0 0,-2 2 240 16,0 3 64-16,-1 2 0 0,-1 3 0 0,1 1 496 0,-1 2 96 16,2 0 32-16,3 2 0 0,0-1 496 0,2 3 96 15,2 0 32-15,3 0 0 0,4 0 0 0,2-1 0 16,2 0 0-16,3-1 0 0,4 0-528 0,2-1-96 15,3-1-32-15,1-3 0 0,2-1-192 0,1-1-144 16,2-2 192-16,0-1-192 0,-2-2 128 0,1-2-128 16,0-2 0-16,-1-1 0 0,-1-1 0 0,-1-1-224 15,-2-2 16-15,-1 2 0 16,-2-2-2288-16,-2 1-448 0</inkml:trace>
</inkml:ink>
</file>

<file path=ppt/ink/ink6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9T00:56:44.686"/>
    </inkml:context>
    <inkml:brush xml:id="br0">
      <inkml:brushProperty name="width" value="0.05292" units="cm"/>
      <inkml:brushProperty name="height" value="0.05292" units="cm"/>
      <inkml:brushProperty name="color" value="#FF0000"/>
    </inkml:brush>
  </inkml:definitions>
  <inkml:trace contextRef="#ctx0" brushRef="#br0">11525 2795 979 0,'-2'0'87'0,"-1"-7"-70"0,0 0-17 0,1 4 0 15,-4-1 124-15,6-1 20 0,0-2 5 0,0 7 1 16,0 0-100-16,0 0-20 0,6 0-4 0,-4-7-1 15,-2 7-25-15,6 0 8 0,-1-3-8 0,3 3 0 16,-8 0 8-16,8 0-8 0,0-4 8 0,-8 4-8 16,10 0 11-16,1 0-3 0,-3 0-8 0,2 0 12 0,-2 0-12 0,0 0 0 15,3 0 8-15,-3 0-8 16,0 0 0-16,0 0 8 0,0 4-8 0,0-4 0 0,2 0 15 0,1 0-3 16,-1 0-1-16,1 3 0 0,-1-3 8 0,4 0 1 15,-4 0 1-15,4 0 0 0,-1 0-11 0,3 0-2 16,-8 0-8-16,5 0 12 0,-3 0 3 0,4 0 0 15,-1-3 0-15,0 3 0 0,0 3-4 0,1-3-1 16,-1 0 0-16,3 0 0 0,-3-3 4 0,0 3 1 16,0-4 0-16,3 4 0 0,-3-3 0 0,1 3 0 15,2-4 0-15,-1 4 0 0,1 0-4 0,0-3-1 16,0-1 0-16,0 4 0 0,0-3-10 0,0 3 8 16,0 0-8-16,2 0 8 0,1 0-8 0,-1-4 12 15,-5-1-12-15,1 3 12 0,1 2-12 0,4 0 0 16,-3 0 0-16,0 0 0 0,2-5 10 0,-2 2-10 15,3 3 12-15,-4-4-12 0,1 4 13 0,0 0-4 0,0-7-1 16,0 7 0-16,0 0-8 0,-3-3 10 0,3-1-10 16,-3 4 10-16,3-3-2 0,0-1 0 0,-3 4 0 0,3-5 0 15,-3 5 10-15,6-2 2 0,-6-3 0 0,3 5 0 16,0 0-20-16,0-3 0 0,0-1 0 0,2 4 0 16,-2 0-9-16,2-3-3 0,-2 3 0 0,3-4 0 15,-3 4 12-15,0 0 0 0,-3 0 0 0,3-3 0 16,2-1 0-16,-5 4 0 0,1 4 0 0,-1-4 0 15,3 0 11-15,0 0 1 0,-3 0 0 0,0 3 0 16,0-3-12-16,3 0 0 0,-3 0 0 0,3 4 0 16,0-1 0-16,-3-3 0 0,3 4 0 0,-2-1 0 15,1 2 0-15,1-3-17 0,0-2 4 0,3 5 1 16,-3-1 12-16,2-1 0 0,1 1 0 0,-4-1 0 16,4 4 0-16,-3-7 0 0,2 4 0 0,-2 4 0 15,3-8 0-15,2 7 0 0,-5-3 0 0,2-1 0 16,3 4 0-16,-2 0 0 0,2-3 0 0,-5-1 0 0,0 4 0 0,2 0 0 15,4-7 0-15,1 5 0 0,-1 2 0 0,-1-3 0 16,3-1 0-16,-1 4 0 0,-1-7 8 0,1 0-8 16,-1 0 12-16,-1 0-12 0,3 0 0 0,-3 0 0 15,0 0 0-15,0 0 0 0,0 0 8 0,0 0-8 16,1 0 9-16,-1 0-9 0,0 0 0 0,0 0 0 16,-2 7 0-16,2-2 0 0,0-5 0 0,0 0 0 15,-2 2 0-15,2 3 0 0,-3-1 0 0,1-4 0 16,-3 3 0-16,5-3 0 0,-3 0 0 0,1 4 0 0,-1-4 0 0,1 0 9 15,2 0-9-15,-2 0 12 0,-1-4-12 0,3 4 12 16,-2 0-4-16,-1 0-8 16,3 0 12-16,-2 0-4 0,0 0-8 0,-1 0 8 15,1 0-8-15,-1 0 8 0,1 0-8 0,-1 0 10 0,1 0-10 16,-1 0 10-16,-2 0-10 0,3 0 8 16,-6 0-8-16,5 0 8 0,1 0-8 0,-1 0 0 0,1 0 9 0,2 0-9 15,-2 0 8-15,2-3-8 0,-3 3 10 0,1 0-10 16,2 0 0-16,0 3 0 0,3-3 0 0,-3 4 0 15,-2-1 0-15,2-3 0 0,0 4 0 0,0-1 0 16,-2-3 0-16,2 4 0 0,0-1 0 0,-3-3 0 16,6 0 0-16,-3 5 0 0,1-3 0 0,4-2 0 15,-2 5 0-15,2-3 0 0,-2-2 0 0,3 5 0 16,-1-1 0-16,1-1 0 0,-4 1 0 0,4-1 0 0,-3 4 0 0,-1-7 0 16,4 5 0-16,-3 2 0 0,0-7 0 0,-1 2 0 15,6 7 0-15,-2-6 0 0,-3 1 0 0,2-1 0 16,3 1 8-16,0-1-8 0,3 4 0 0,-5-7 0 15,2 7 0-15,0-7 0 0,-3 5 0 0,3-3 0 16,-2-2 0-16,2 0 0 16,3 5 8-16,-1-5-8 0,1 0 0 0,0 0 9 15,0 0-9-15,2 4 0 0,-5-4 0 0,6 3 0 0,-6-3 8 0,2 0-8 16,-1 0 0-16,1 0 8 0,4 4-8 0,-4-1 0 16,-1-3 9-16,-1 7-9 0,0-7 18 0,2 0-1 15,4 5 0-15,-6-5 0 0,-3 2-17 0,4 3-16 16,4-5 4-16,-5 2 0 0,-3 3 12 0,4-5 13 15,1 4-2-15,4-4-1 0,-1 3-10 0,1-3 0 16,-6 0 0-16,2 4 8 0,9-1-8 0,-6-3 0 0,-4 0 0 0,-1 0 0 16,2 0 0-16,1 0-16 0,3 0 4 0,-6-3 1 15,-3 3 11-15,6-4 0 0,8 4 0 0,-3-3 8 16,-3 3-8-16,3 0 0 0,-3 0 0 0,-2-4 0 16,3-1 0-16,-1 5 0 0,-2 0 0 0,2 0 8 15,1 0-8-15,-1 0 0 0,0 0 0 0,1 0 0 16,-4 0 0-16,1 0 0 0,0 5 0 0,0-5 0 15,-1 0 0-15,-1 0 0 0,1 0 0 0,-2 4 8 16,6-4-8-16,-1 0 8 0,-5 0-8 0,6 0 8 16,-4 0-8-16,1 0 0 0,0 0 0 0,0 3 0 15,-3-3 0-15,3 0 0 0,-3 0-8 0,2 0 8 0,1 4 0 16,0-4 0-16,0 0 0 0,2 0 0 16,-2 3 0-16,0-3 0 0,-1 0 0 0,1 0 8 15,-3 0-8-15,3 0 0 0,-3 4 0 0,0-4-8 16,6 0 8-16,-6 0 0 0,5-4 0 0,-2 4 0 0,-3 0 0 0,3 0 0 15,2 0 0-15,-2 0 8 0,-3-3-8 0,3-1 0 16,-1 4 0-16,1 0 0 0,-3 0 10 0,3-3-2 16,0 3-8-16,2 0 12 0,3-4-12 0,0-1 0 15,-2 5 0-15,-1-2-10 0,0 2 10 0,1 0 0 16,-1 0 8-16,1 0-8 0,2 0 0 0,-3 0 0 16,0 0 0-16,1 0-8 0,2 0 8 0,0 0 0 15,0 0 8-15,0 0-8 0,-3 0 0 0,1 0 0 16,2 0 0-16,0 0 0 0,0 0 0 0,0 0 0 0,-3 0 0 0,3 0-8 15,-2 0 8-15,-3 0 0 0,2 2 8 0,-5 3-8 16,3-5 0-16,-3 4 0 16,0-4 0-16,0 0 0 0,0 3 0 0,0-3 0 15,0 4 0-15,1-1 0 0,-1-3 0 0,0 4 0 16,0-1 0-16,0-3 0 0,0 5 0 0,0-3 0 16,0-2 0-16,-2 0 0 0,-1 5 0 0,-2-3 0 0,0-2 0 0,2 0 0 15,1 5 0-15,-1-5 0 0,-2 2 0 0,0-2 8 16,2 0-8-16,-2 0 0 0,-3 0 0 0,0 0 8 15,1 5-8-15,-4-5 0 0,1 0 0 0,-4 4 0 16,-1-1 0-16,2-3 9 0,-6 0-9 0,1 4 0 16,-1-1 8-16,-2-3-8 0,0 0 0 0,-3 7 0 15,1-7 9-15,-6 0-9 0,0 0 0 0,5 7 9 16,3-2-88-16,-5 2-17 0,-1 0-4 0</inkml:trace>
  <inkml:trace contextRef="#ctx0" brushRef="#br0" timeOffset="8206.78">17904 2948 864 0,'0'0'76'0,"0"0"-60"0,0 0-16 0,0 0 0 16,0 0 92-16,-2-5 15 0,-1 5 3 0,3 0 1 15,-5 0-25-15,2-2-5 0,0-3-1 0,3 5 0 16,0 0-36-16,0 0-8 0,0-2-2 0,0 2 0 15,-2-5-21-15,2-2-4 0,0 4-1 0,0 3 0 16,0 0-8-16,0 0 0 0,0-4 0 0,0 4 0 16,0 0 8-16,0-7-8 0,-3 4 8 0,3-6-8 15,0 9 8-15,-2-2-8 0,-4-3 0 0,4-2 8 16,-1 7 13-16,0-7 3 0,1 0 0 0,-4 4 0 16,1-1 3-16,2-1 1 0,3 5 0 0,-2-7 0 15,-3 0-1-15,2 0 0 0,3-3 0 0,-3 3 0 16,3-4-3-16,-2-1-1 0,2-5 0 0,-3 1 0 15,3-1-3-15,0 3 0 0,-3-9 0 0,3 2 0 16,-5 2-6-16,5-2-2 0,-3-1 0 0,3-3 0 16,0 3 0-16,0 1-1 0,0-9 0 0,0 1 0 0,-2 1 1 0,-1-2 1 15,3 1 0-15,-3-1 0 0,1-5 3 0,2 9 0 16,0-10 0-16,-3 8 0 0,3-2-7 0,-3 1-1 16,3 4 0-16,-2-1 0 0,2-3-8 0,0 4 8 15,0 3-8-15,-3-3 8 0,3 3 3 0,0 4 0 16,0-1 0-16,0-2 0 0,0 6-1 0,0 1 0 15,3-4 0-15,-1 3 0 0,1 4-10 0,0-3 0 16,-3 4 0-16,2 1 0 0,4-1 0 0,-1-1 0 16,0 4-8-16,3-1 8 0,0-3 0 0,0 8 0 15,-3-4 0-15,3 3 8 0,3-3-20 0,-3 4-4 16,2-2 0-16,4-2-1 0,-4 7 5 0,9 0 0 0,-3 0 1 0,5 0 0 16,0 0-4-16,3 0-1 0,0 7 0 15,-1-7 0-15,4 5 16 0,-1-2-12 16,3-3 12-16,3 7-12 0,0-3 12 0,2-4 0 15,6 0 0-15,0 0 0 0,-1 0 0 0,1 0 0 0,0 0 0 0,2-4 0 16,3 4 0-16,0-7 0 0,3 4 0 0,-1-2-9 16,1 5 9-16,2-2 0 0,-5-3 0 0,0 5 0 15,-3 0 0-15,6-4 0 0,0 4 0 0,-1 0 0 16,1 4 0-16,0-4 0 0,-1 0 0 0,-2 5 0 16,0-5 0-16,0 2 0 0,3-2 0 0,-3 5 0 15,0-2 0-15,-3-3 0 0,0 0 0 0,-2 0 0 16,0 7 0-16,-3-7 0 0,0 0 0 0,0 0 0 15,-3 0 0-15,1 0 0 0,-1 0 0 0,1 0 0 16,-6 0 0-16,5-7 0 0,-2 7 0 0,0-3 0 16,-3-2 0-16,-3 5 0 0,1 0 0 0,-4 0 8 0,1-2-8 0,0 2 0 15,0 0 0-15,-3 0 0 0,3 0 0 16,-6 0 0-16,1 0 0 0,-3 2 8 0,0-2-8 0,-3 5 0 16,0-2 0-16,-2-3 8 0,-1 0-8 15,1 7 0-15,-3-7 0 0,0 4 8 0,0-4 1 16,0 3 1-16,-6 1 0 0,3-4 0 0,1 0-10 0,-1 0 0 15,0 0 0-15,-2 0 8 0,-3 0-8 0,5 0 8 16,-5 0-8-16,6 0 8 0,-1 0-8 0,-5 0 10 16,0 0-10-16,5-4 10 0,-5 4-2 0,0 0 0 15,0 0 0-15,0 0 0 0,0 0-8 0,3 7 12 16,-1-3-12-16,1 8 12 0,0-2-12 0,-3 1 0 0,2 3 0 16,-2 1 0-16,0 3-10 0,0 1 10 0,0 2-13 0,0 1 5 15,0 6 8-15,3 2-13 0,-3-1 5 0,0-1 8 16,3 5-10-16,-3-3 10 0,-3-2 0 0,3 5-9 15,0-4 9-15,0 4 0 0,0 2 0 0,0 2 0 16,0-1 0-16,3 4 0 0,-3-7 0 0,2 0 0 16,-2 2 0-16,3 2 0 0,0-4 0 0,-1 0 0 15,1 0 0-15,0-5 0 0,-1 8 0 0,1-10 0 16,-1 7 0-16,4-5 0 0,-4-2 0 0,1 0 0 16,0-5 0-16,-1 5 0 0,1-12 0 0,0 4 0 15,-1-3 0-15,-2-1 0 0,3 0 0 0,-3-7 8 16,3 0-8-16,-3 5 12 0,2-5-4 0,-2 0 0 15,-2 0 4-15,2-7 2 0,-3 5 0 0,3-3 0 16,0-2 1-16,0 0 0 0,-5 7 0 0,5-7 0 16,-3 5-3-16,3-5-1 0,-3 4 0 0,3-4 0 0,0 0-11 0,0 0 8 15,0 0-8-15,0 0 8 0,0 0-8 0,0 0 0 16,0 0 0-16,0 0 0 0,0 0 0 0,0 0 0 16,0 0 0-16,0 0 0 0,0 0 8 0,0 0-8 15,0 0 8-15,-5-4-8 0,5 4 8 0,-5 0-8 16,5 0 0-16,0 0 8 0,-6 0-8 0,1 0 0 15,0 0 0-15,-3 0 0 0,5 4 0 0,-2-1 0 16,-3 1 0-16,0-1-772 16,0 4-152-16</inkml:trace>
  <inkml:trace contextRef="#ctx0" brushRef="#br0" timeOffset="14704.17">15666 3752 1764 0,'-5'-14'78'0,"2"12"16"0,0-3-75 0,1-2-19 16,2 7 0-16,0-5 0 0,0-2 31 0,0 0 2 16,2 0 1-16,1 0 0 0,0 4-16 0,2-1-3 15,0-3-1-15,1 2 0 0,-1-2-14 0,3 7 0 0,-3-7 0 0,3 5 0 16,0-3 0-16,3-2 0 0,-1 0 0 0,1 7 0 15,-3-5 0-15,5 3 0 0,0-3 0 0,3 5 0 16,0-7 0-16,2 5 0 0,1 2 0 0,2-5 0 16,-2-2 0-16,2 0 0 0,3 2 0 0,-6 3 0 15,6-3 0-15,0 3 9 0,0-3-9 0,-1 5 8 16,-1-9-8-16,4 4 10 0,0 2-10 0,4-1 10 16,-4-1 5-16,-2 3 1 0,0-3 0 0,2 3 0 15,11-3-16-15,-5 5-16 0,-6 0 3 0,3 0 1 16,1 5 12-16,-1-5 0 0,-3 2 0 0,-2-2-9 15,2 0 9-15,3 0 0 0,3 0 0 0,-3 0 0 16,-8 0 9-16,11 0 4 0,8 0 1 0,-3 0 0 16,-5-2-14-16,-1-3 0 0,4 5 0 0,2-2-10 15,-3-3 23-15,1 3 5 0,-1-3 1 0,0 3 0 16,6-3-3-16,0 2 0 0,0-1 0 0,-1 4 0 16,1-5-8-16,-3 3-8 0,-3 2 12 0,3 0-12 0,3-5 8 0,2 3-8 15,-2 2 0-15,2-5 0 0,3 5 9 0,-2-7-9 16,-4 5 0-16,4-3 9 0,-4-2-9 0,4 7 0 15,-1-5 9-15,0 3-9 0,1-3 17 0,-1 3-1 16,3-3 0-16,-3 3 0 0,-2 2-16 0,0-5-12 16,-3 5 1-16,3 5 1 0,-1-5 10 0,-2 2 16 15,3-2-4-15,0 7-1 0,-1-2-11 0,-2-3 0 16,0 3-10-16,-2 2 10 0,-1 0 0 0,1 0 0 0,2-7 0 16,0 5 0-16,0-3 0 0,0 3 8 0,2-5-8 0,-1 0 10 15,1-5-10-15,-2 5 8 0,0-2-8 0,0-3 8 16,0 5-8-16,-2-7 10 0,2 7-10 0,2-2 10 15,-1-3-10-15,-1 5 12 16,-3 0-12-16,0 0 12 0,1 0-12 0,-1 0 0 0,-2 5 0 16,0-3 8-16,-3-2-8 0,0 7 0 0,3-7 9 0,-3 5-9 15,0 2 0-15,-3-7 0 0,3 2 0 0,0 3 8 16,1-5-8-16,-4 0 11 0,1 0-11 0,2 0 12 16,-3-5 4-16,1 3 0 0,2 2 1 0,-3 0 0 15,1-5 4-15,2 3 1 0,-3-3 0 0,-2 5 0 16,2-7 1-16,-2 7 0 0,0 0 0 0,0-2 0 15,0-3-14-15,-3 5-9 0,0-3 12 0,0 3-12 16,-2 0 16-16,-1 3-4 0,1-3-1 0,-3 5 0 16,2-5-11-16,-2 2 8 0,0-2-8 0,0 0 8 15,0 7-8-15,-1-7 0 0,1 0 9 0,0 0-9 0,3 5 16 0,-6-5-2 16,-2 0 0-16,2 2 0 0,-3 3-14 0,4-5 0 16,-6 0 0-16,2 0 0 0,1 0 0 0,-6 0 0 15,3 0 0-15,-3 0 0 0,1 0 0 0,-6 0 12 16,0 0-3-16,0 0-1 0,0 0-8 0,0 0 0 15,0 0 0-15,7 2 8 16,-1 3-38 0,-6-5-8-16,2 7-2 0,1 0-749 0,0 0-151 0</inkml:trace>
  <inkml:trace contextRef="#ctx0" brushRef="#br0" timeOffset="46441.39">11705 11904 864 0,'-5'4'76'15,"2"-1"-60"-15,3-3-16 0,0 0 0 16,-5 4 148-16,5-4 28 0,0 0 4 0,0 0 2 16,-3 3-110-16,3-3-21 0,0 0-5 0,0 0-1 0,0 0-2 0,0 0-1 15,0 0 0-15,0 0 0 0,0 0-18 0,0 0-4 16,6 7-1-16,-1-3 0 0,3-8-7 0,0 4-2 16,0 0 0-16,2 0 0 0,1 0-10 0,2 0 0 15,6 0 9-15,-4 0-9 0,1 0 0 0,3 0 0 16,-1 0 0-16,1 0 8 0,2 4-8 0,0-4 0 15,3 3 0-15,-3-3 8 0,-2 4 1 0,5-4 1 16,-6 5 0-16,3-5 0 0,3 2 5 0,-3-2 1 16,-2 0 0-16,5 0 0 0,-3 0 4 0,3 0 0 0,-1 0 1 0,1 0 0 15,0 0-5-15,0 0 0 16,0 0-1-16,-1 0 0 0,1 0 5 0,-3 0 2 16,1 0 0-16,-4 0 0 0,3 0-5 0,-5 0-1 15,0 0 0-15,0 0 0 0,0 0-3 0,0 0-1 16,-3 0 0-16,-3 5 0 0,4-5-1 0,-4 3-1 0,-2-3 0 0,0 0 0 15,-3 4 12-15,1-4 2 16,-1 3 1-16,-5-3 0 0,0 0-25 0,0 0 0 0,0 0 0 0,0 0 0 16,0 0 11-16,0 0 6 0,-8 4 2 0,0-4 0 15,-2 3-3-15,-1-3-1 0,-2 0 0 0,0 4 0 16,-3-4-15-16,-3 3 8 0,1-3-8 0,-6 4 0 16,0-4 0-16,-2 5 0 0,-4-3 0 0,1 3-10 15,0-2 10-15,0 1 0 0,0-1 0 0,3 4 0 16,-4 0 0-16,1-3 0 0,3 3 9 0,2 1-9 15,-2-4 16-15,2 3-3 0,0-4-1 0,0 4 0 0,0-3-3 16,3-4-1-16,-3 3 0 0,3 1 0 0,3-4 1 0,-1 0 0 16,1 0 0-16,4 5 0 0,1-5-9 0,3 0 0 15,-1 0 0-15,3-5 0 0,-5 5 0 0,8 0 0 16,-1 0 0-16,1 0-11 16,0 0 11-16,5 0 0 0,0 0 10 0,0 0-10 15,0 0 0-15,0 0 0 0,0 0 0 0,5 0 0 16,3 5-19-16,0-5-6 0,5 2-2 0,-2-2 0 0,2 0 15 0,3 5 4 15,2-5 0-15,-2 3 0 0,5-3 8 0,0 0-8 16,1 0 8-16,-1 0-8 0,3-3 8 0,-3 3 0 16,5-5 0-16,-2 5 0 0,3 0 0 0,-4-2-8 15,4 2 8-15,2-5 0 0,-5 5 0 0,0 0 0 16,2 0 0-16,-2-4 0 0,0 4 0 0,-1-3 0 0,-4 3 0 0,2 0 0 16,-5 0 0-16,3 0 0 0,-6 0 0 0,0 0 0 15,-2 0 0-15,-4 0 9 0,1 0-9 0,-8 0 0 16,0 0 12-16,0 0-12 0,6 0 12 0,-6 0-12 15,0 0 17-15,0 0-3 0,0 0-1 0,0 0 0 16,0 0 9-16,-6 0 2 0,-4 0 0 0,2-4 0 16,-5 4-8-16,-6 0 0 0,1-3-1 0,-4-1 0 15,-1 1-3-15,-6-1-1 0,2 4 0 0,-5-3 0 16,-2-1-3-16,0-4 0 0,-3 4 0 0,2 1 0 16,-5-1 0-16,1-3 0 0,-4 4 0 0,1-1 0 15,2 1 6-15,1-1 1 0,-1 4 0 0,3 0 0 16,3-3-15-16,-1 3 0 0,3-5 0 0,1 5 0 31,-4 5-123-31,1-2-30 0</inkml:trace>
  <inkml:trace contextRef="#ctx0" brushRef="#br0" timeOffset="51231.99">21397 11005 1378 0,'0'0'61'0,"0"0"13"0,0 0-59 0,0 0-15 16,0 0 0-16,0 0 0 15,0 0 0-15,0 0 0 0,0 0-12 0,0 0 12 16,0 0 19-16,0 0 10 0,-8 0 3 0,8 0 0 0,-5 0-5 0,5 0-1 16,0 0 0-16,0 0 0 0,-6-5 2 0,6 5 1 15,-8 0 0-15,8 0 0 0,-8 5 0 0,6-3 0 16,-6-2 0-16,8 0 0 0,-5 0-8 0,5 0-1 15,-6 5-1-15,1-2 0 0,-3 1-19 0,5-4 10 16,-5 5-10-16,6-3 8 0,2-2-20 0,-8 5-4 16,3-3 0-16,-1 5-1 15,1-7-41-15,0 5-8 0,-1-3-2 0,-1 3-662 0</inkml:trace>
  <inkml:trace contextRef="#ctx0" brushRef="#br0" timeOffset="54770.06">22058 8602 288 0,'-5'-5'12'0,"2"2"4"0,1-1-16 0,-1 4 0 0,0-5 0 0</inkml:trace>
  <inkml:trace contextRef="#ctx0" brushRef="#br0" timeOffset="55212.92">22979 8491 921 0,'0'0'40'0,"-3"-7"10"0,1 7-40 0,2 0-10 0,-11-7 0 16,11 7-408-16</inkml:trace>
  <inkml:trace contextRef="#ctx0" brushRef="#br0" timeOffset="59188.83">23148 8155 460 0,'0'0'41'0,"0"0"-33"0,0 0-8 0,0 0 0 0,-2 0 64 0,2 0 12 15,0 0 1-15,0 0 1 0,0 0-59 0,0 0-19 16,0 0 10-16,0 0-10 15,0 0 0-15,0 0-12 0,0 0 0 0,0 0-313 16</inkml:trace>
  <inkml:trace contextRef="#ctx0" brushRef="#br0" timeOffset="59338.01">23201 8141 824 0,'0'0'36'0,"0"0"8"0,-5 0-35 0,5 0-9 0,0 0 0 0,0 0-364 16</inkml:trace>
  <inkml:trace contextRef="#ctx0" brushRef="#br0" timeOffset="59750.23">23156 8206 1090 0,'0'0'24'0,"0"0"4"0,0 0 2 0,0 0 2 15,0 0-32-15,0 0 0 0,0 0 0 0,0 0 0 16,0 0 18-16,0 0-2 0,0 0-1 0,0 0 0 16,0 0-15-16,0 0 0 0,0 0 0 0,0 0 0 15,0 0 0-15,0 0 0 0,0 0 0 0,0 0 0 16,0 0 0-16,0 0 0 0,0 0 0 0,0 0 0 15,0 0 0-15,0 0 0 0,-5 3 0 0,5-3 0 0,0 0 0 0,0 0 0 16,0 0 0-16,0 0 0 0,0 0 0 0,0 0 0 16,0 0 0-16,0 0 0 0,0 0 0 0,0 0 0 15,0 0 0-15,0 0 0 0,0 0 0 0,0 0 0 16,0 0 0-16,0 0 0 0,0 0 0 0,0 0 0 16,0 0 0-16,0 0 0 0,-5 4 0 0,5-4 0 15,-8 0 0-15,8 0 0 0,0 0 0 0,0 0 0 16,0 0 0-16,0 0 0 0,-5 3 0 0,5-3 0 15,0 0 0-15,0 0-10 0,0 0-10 0,0 0-1 0,0 0-1 0,0 0 0 32,0 0-21-32,-6 5-4 0,6-5-1 0,0 0 0 15,-5 2-9-15,5-2-3 0,-5 5 0 0,5-5 0 16,0 0 0-16,-8 2 0 0,8-2 0 0,0 0-174 0</inkml:trace>
  <inkml:trace contextRef="#ctx0" brushRef="#br0" timeOffset="59984.02">23045 8206 172 0,'0'0'8'0,"0"0"1"0,0 0-9 0,0 0 0 15,0 0 0-15,0 0 0 0,0 0 95 0,0 0 17 16,0 0 3-16,0 0 1 0,0 0-92 0,0 0-24 16,0 0 8-16,0 0-8 0,0 0 0 0,0 0-9 15,0 0 1-15,0 0-250 0</inkml:trace>
  <inkml:trace contextRef="#ctx0" brushRef="#br0" timeOffset="67820.27">20981 9307 288 0,'0'0'12'0,"0"0"4"0,0 0-16 0,0 0 0 0,0-2 0 0,0-3 0 16,0 5 132-16,3-7 24 0,2 0 5 0,-2 0 1 15,2 2-134-15,1 3-28 0,-1-3 0 0</inkml:trace>
  <inkml:trace contextRef="#ctx0" brushRef="#br0" timeOffset="68271.38">21384 9907 921 0,'0'-5'82'0,"0"5"-66"0,0 0-16 0,0 0 0 16,0 0-32-16,2-2-9 15</inkml:trace>
  <inkml:trace contextRef="#ctx0" brushRef="#br0" timeOffset="68523.58">20579 9956 345 0,'0'0'31'0,"-5"0"-31"0</inkml:trace>
  <inkml:trace contextRef="#ctx0" brushRef="#br0" timeOffset="71324.55">20339 8277 345 0,'0'0'31'0,"-3"-7"-31"0,-5 5 0 0,3-6 0 16,-1 4 198-16,4 1 34 0,-4-1 6 0,1 4 2 15,0-3-191-15,5 3-37 0,0 0-12 0,0 0 0 16,0 0 12-16,0 0-4 0,0 0 0 0,2 7 0 16,-2 0-8-16,0-4 0 0,-2 4 0 0,2-7 0 15,2 7 0-15,-2-7 0 0,-5 7 0 0,3 2 0 16,-1-6 0-16,0 4 0 0,1 0 0 0,-4 0 0 15,4-2-8-15,-1 2-1 0,0 0 0 0,1-3 0 16</inkml:trace>
  <inkml:trace contextRef="#ctx0" brushRef="#br0" timeOffset="73088.8">21616 7444 1566 0,'-10'-11'69'0,"7"11"15"0,3-7-68 0,0 7-16 0,0-7 0 0,-2 7 0 15,2-8 12-15,0 8 0 0,0 0-1 0,0 0 0 16,-3 0 17-16,3 0 4 0,0 0 1 0,0 0 0 0,0-4-10 0,0 4-3 15,0 0 0-15,0 0 0 0,0 0-6 0,0 0-2 16,-3 0 0-16,3 0 0 0,0 0-4 0,0 0-8 16,-5-3 11-16,2 3-11 0,3 0 0 15,0 0 0-15,-5-4 0 0,0 4 0 0,-1 4 8 0,4-1-8 16,2-3 0-16,-5 0 0 0,-1 0 8 16,-2 0-8-16,0 0 0 0,0 4 0 0,1-4 0 0,1 3 0 15,-4-3 0-15,-1 0 0 0,6 5 0 0,-3-5 0 16,3 0 0-16,-1 0 0 0,6 0 8 0,-8 4-8 15,8-4 0-15,0 0 0 0,-5 3 0 0,5-3 0 16,-5 0 0-16,5 0 0 0,-6-3 0 0,6 3 0 16,0 0 0-16,0 0 0 0,0 0 0 0,0 0 0 0,0 0 0 15,0 0 0-15,0 0 0 0,0 0 0 0,0 0 0 0,6-4 0 16,-1 4 0-16,0 0 0 0,-5 0 0 0,8 0 0 16,-5 0 0-16,2 0 0 0,-5 0 0 0,0 0 0 15,5 0 0-15,1 7 0 0,-1-3 0 0,0-1 0 16,-2 4 0-16,0 0 0 0,-1-3 0 0,1 4 0 15,-3-1 8-15,3 0-8 0,-6 0 12 0,3 0-12 16,0-7 16-16,-3 7-4 0,-2-3-1 0,2 4 0 16,1-1 5-16,-4-7 2 0,1 7 0 15,0-7 0-15,0 4 2 0,2-4 0 0,3 0 0 0,-5-4 0 16,-1 4 1-16,1 0 1 0,2-3 0 0,-2-1 0 16,2-3-12-16,3-1-2 0,-2-3-8 0,2 4 12 15,0 0 6-15,2 0 1 0,-2 0 0 0,3-1 0 16,0 4-19-16,-1-3-19 0,-2 0 4 0,3 4 1 15,-3-1 14-15,0 4 0 0,5-7 0 0,-2 7-9 0,2-8 9 0,-2 8 0 16,0-4-9-16,-3 4 9 0,7 0 0 0,1 0 0 16,0 0 0-16,-2 0 0 0,2 0-9 0,-3 4 9 15,3-4 0-15,-6 8 0 0,-2-8-8 0,0 0 8 16,0 0 0-16,6 7 0 0,-1 0-12 0,-2-3 12 16,-3 3-12-16,2 0 12 0,-2 1 0 0,0-1 0 15,0 0 12-15,-5 0-3 0,0 0 6 0,-1 0 1 16,-1-3 0-16,-1 4 0 0,-3-1 18 0,3-3 4 15,0-1 1-15,0-3 0 0,3 0-19 0,5 0-3 16,0 0-1-16,0 0-1084 0</inkml:trace>
  <inkml:trace contextRef="#ctx0" brushRef="#br0" timeOffset="74758.53">21590 10753 1335 0,'0'0'59'0,"0"0"13"15,0 0-58-15,-5 5-14 0,-3-5 0 0,2 0 0 16,6 0 88-16,0 0 16 0,-5-5 2 0,0 3 1 0,5 2-39 0,0 0-8 16,-3 0-2-16,3 0 0 15,0-5-26-15,0 5-4 0,0 0-2 0,0 0 0 16,0 0-37-16,-5 0-7 0,0 5-2 0,-1-3 0 16,6-2 20-16,-5 5 0 0,0 2 0 0,2 0 0 0,1 0 15 0,-1-2 0 15,-2 2 0-15,2 0 0 0,0-5-7 0,3-2-8 16,-5 10 11-16,0-3-11 0,5-7 10 0,-3 7-10 15,3-7 8-15,0 7-8 0,0-7 0 0,0 0 0 16,-3 2 8-16,3-2-8 0,-2 7 0 0,2-7 0 16,0 0 9-16,-6 5-9 0,6-5 8 0,0 0-8 15,0 0 10-15,0 0-10 0,-2 7 10 0,-3-2-10 16,-1-3 10-16,6-2-10 0,0 0 10 0,-8 0-10 16,3 0 10-16,0 0-10 0,5 0 13 0,0 0-3 0,-3 0-1 0,-2-2 0 15,2-3 5-15,3 5 1 0,-3-4 0 0,3 1 0 16,-2-4 1-16,2 0 1 0,2 0 0 0,1 2 0 15,0-4-6-15,-1-1-2 0,1 3 0 0,0 0 0 16,2 0-9-16,0-2 0 0,-2-3 0 0,2 5 0 16,1 2 0-16,1-2 0 0,1 0 0 0,-2 0 0 15,2 0 0-15,0 2 0 0,-3 3 0 0,3-3 0 16,-6 3 0-16,4-3 0 0,-1 5 0 0,0-2 0 16,1 2-10-16,2 0 10 0,-3 0 0 0,0 2-9 15,0 3 9-15,1-3 0 0,-6-2 0 0,5 0 0 16,3 5 0-16,-8-5-8 0,5 2 8 0,-2 3 0 15,0 2 0-15,-1 0 0 0,-2-7 0 0,3 7 11 16,-6 0-1-16,3-2 0 0,-2 2 0 0,-1 0 0 16,0-2-1-16,-2 2 0 0,0-5 0 0,2 5 0 0,-2-7-1 15,2 7 0-15,-2-2 0 0,-1-5 0 0,4 7-8 0,-3-7 10 16,-1 7-10-16,1-7 10 0,0 0-10 0,-1 0 0 16,4 0 0-16,-6 0 8 0,5 0-8 0,-2-2 0 15,2-3 9-15,1 5-9 0,-1-7 8 0,0 2-8 16,-2-2 8-16,2 0-8 0,1 0 0 15,-1 0 0-15,3 0 0 0,0 0 0 0,3 0 0 0,-1-5 0 16,1 5 0-16,2 0-12 0,-2 0 12 16,2 0-12-16,-2 0 12 0,5 2-12 0,-3-2 12 0,0 0 0 15,-2 0-9-15,2 2 9 0,3-2 0 0,0 7-9 16,-3-7 9-16,1 7 0 0,-6 0-8 0,5 0 8 16,3 0 0-16,-3 0 0 0,-5 0-9 0,8 0 9 15,-2 7 0-15,-6-7-9 0,0 0 9 0,5 5 0 0,-3 2-9 0,-2-7 9 16,0 0 0-16,0 0 0 0,0 0 0 0,0 7 0 15,0-7 11-15,3 5-3 0,-6 2-8 0,1-5 12 16,2 5-4-16,-3 0-8 0,3-7 11 0,-5 0-11 16,0 5 10-16,2-5-10 0,-2 2 8 0,-1 3-8 15,4-5 20-15,-4 0 0 0,1 0-1 0,5 0 0 32,0 0-46-32,0 0-9 0,-3-7-1 0,3 7-675 0,0-5-136 0</inkml:trace>
  <inkml:trace contextRef="#ctx0" brushRef="#br0" timeOffset="97790.57">13690 12767 1036 0,'0'0'46'0,"-3"-3"10"0,-2-1-45 0,5 4-11 16,0-5 0-16,0 5 0 15,-3-2 160-15,3 2 31 0,0 0 5 0,0-5 2 0,0-2-110 0,0 7-23 16,0 0-4-16,3-3-1 15,2-4-28-15,-5 7-5 0,0 0-2 0,5-4 0 0,0 4-25 0,-5 0 8 16,6-7-8-16,-6 7 0 0,8 0 8 0,-3-3-8 16,3-1 8-16,0 4-8 0,0 0 8 0,-3 0-8 15,0 0 0-15,3 4 8 0,0-1-8 0,0-3 0 16,3 0 0-16,-3 4 0 0,2-1 0 0,-2-3 0 16,3 0 0-16,-1 0 0 0,1 4 0 0,0-4 8 15,-1 3-8-15,3-3 0 0,3 0 9 0,-2 0-9 16,-1 0 10-16,3 0-10 0,-1 0 11 0,-1 0-11 0,-1 0 12 0,-2-3-12 15,2 3 16-15,0 0-3 0,0 0-1 16,-2 0 0-16,-1-4 7 0,1 4 1 0,-3 0 0 0,0 4 0 16,0-4 1-16,-3 3 1 0,3-3 0 0,-3 4 0 15,-5-4 0-15,0 0 0 0,6 3 0 16,-6-3 0-16,0 0-1 0,0 0 0 0,0 0 0 0,0 0 0 16,0 0 0-16,0 0 0 0,-3 4 0 0,0-1 0 15,1 2-4-15,-6 2-1 0,0-7 0 0,-3 7 0 16,1-7-5-16,-1 4-2 0,-2-1 0 0,-3-3 0 15,-3 4-9-15,4-1 8 0,-4 1-8 0,0-1 8 16,1 2-8-16,-3-3 0 0,2 3 0 0,-2-1 8 16,3-1 0-16,-1 4 0 0,3-7 0 0,0 4 0 15,3-1-8-15,0-3 8 0,2 0-8 0,-2 4 8 0,5-4-8 0,-2 0 0 16,2 0 0-16,0 0 0 0,0-4 0 0,2 4 0 16,-2 0 0-16,1 0 0 0,1 0 0 0,1 0 0 15,5 0 0-15,0 0 0 0,0 0 0 0,0 0 0 16,0 0 0-16,0 0 0 0,0 0 0 0,0 0 0 15,0 0 0-15,0 0 0 0,0 0-12 0,8-3 12 16,-3 3-12-16,3 0 12 0,0 0-10 0,3 3 10 16,-1-3 0-16,3 0-9 0,-2 0 9 15,2 0 14-15,6 0-3 0,-6 0-1 0,0 4-18 0,0-4-4 16,3 0-1-16,0 0 0 0,0 0 13 0,0 0 0 16,-3 0 0-16,3 0 0 0,-3 0 0 0,1 0 0 15,-1-4 0-15,-5 4 0 0,2 0 0 0,-2 0 0 16,-2-3 0-16,-6 3 0 0,0 0 0 0,7-4 0 15,-7 4 10-15,0 0-10 0,0 0 16 0,0 0-3 0,-2-7 0 0,-1 7 0 16,-2-3 15-16,0-1 2 0,-6 4 1 0,3 0 0 16,-3-5-1-16,-2 5 0 0,-5 0 0 0,2 0 0 15,-3 5-30-15,-2-5 0 0,0 0 0 0,0 4 0 16,-3-1 0-16,6-3 0 0,-6 4 0 0,3-1 0 16,2-3-9-16,-2 4 9 0,2-1 0 0,-2-3-9 31,3 0-67-31,-1 0-14 0,-2 0-2 0,2 0-719 0,-2 0-143 0</inkml:trace>
  <inkml:trace contextRef="#ctx0" brushRef="#br0" timeOffset="104339.58">13671 12901 0 0,'0'0'0'0,"0"0"0"15,0 0 0-15,0 0 0 0,0 0 244 0,-5-3-49 16,5 3 39-16,-6 0 8 0,1-4-117 0,5 4-23 15,0 0-5-15,0 0-1 0,-5 0-16 0,5 0-3 0,0 0-1 0,0 0 0 16,0 0-25-16,0 0-6 0,0 0-1 0,0 0 0 16,0 0-20-16,5-3-5 0,0-1-1 0,-2-1 0 15,2 3-3-15,3 2-1 0,-2-5 0 0,-1 2 0 16,3-1-5-16,-3-3-1 0,3 7 0 0,0-7 0 16,0 0 7-16,0 0 1 0,2 2 0 0,1-2 0 15,0 4 0-15,2-1 1 0,-3-3 0 0,4 0 0 16,-1 0-5-16,3 2 0 0,-3-2-1 0,6 4 0 15,-4-1-3-15,4 1 0 0,-3-1 0 0,2 4 0 16,1 0-8-16,-1-3 10 0,1-1-10 0,-1 1 10 16,1-1-2-16,2 4 0 0,0-7 0 0,0 2 0 15,-2 2 4-15,-1-1 1 0,6-3 0 0,-3 0 0 16,-2 0 2-16,2 0 0 0,0 2 0 0,0-2 0 16,3 4-5-16,0-4-1 0,-3 3 0 0,0-3 0 15,3 0 1-15,-3 0 0 0,-2 2 0 0,2 5 0 0,-2-7-2 0,-1 4 0 16,1 3 0-16,-1-4 0 0,1 4 1 0,-1 0 0 15,3 0 0-15,1 4 0 0,-7-4-9 0,7 3 12 16,1-3-12-16,1 0 12 0,0 4-12 0,0-1 12 16,-3-3-12-16,0 0 12 0,3 0-12 0,-3 0 8 15,0 5-8-15,-2-5 8 0,2 0-8 0,0 0 10 16,-2 0-10-16,2 0 10 0,-3 0 1 0,1 0 0 16,2 0 0-16,-2 0 0 0,-1 0-2 15,-2 0 0-15,5 0 0 0,-2 0 0 0,-1 0-9 0,3 0 0 16,-2 0 0-16,-1 2 0 0,4 3 0 0,-4-1 8 15,1-1-8-15,-4-3 8 0,4 7-8 0,-3-3 0 16,0-4 9-16,2 3-9 0,-2-3 0 0,3 4 9 16,-3-4-9-16,-1 3 0 0,4-3 14 0,-3 0-4 0,2 0-1 15,-2 4 0-15,-5-8-9 0,2 4 0 0,3 4 0 0,-3-4 0 16,0 0 0-16,1-4 0 0,-1 4 0 0,0 4 0 16,-2-4 12-16,-1-4 1 0,1 4 0 0,-1 0 0 15,4 0 0-15,-4-3 0 0,-2-1 0 0,3 4 0 16,-1-3-4-16,1 3-1 0,-1 0 0 0,-2-4 0 15,0 4-8-15,3 0 0 0,-3 0 0 0,0 4 0 16,0-4 0-16,0 0 0 0,0 0 8 0,0 0-8 16,-1 0 0-16,-1 0 0 0,2 0 9 0,-3-4-9 15,3 4 10-15,-3 0-2 0,1 0-8 0,-1 0 12 16,3 0-12-16,-3 0 11 0,-2-3-11 0,-3 3 10 0,5 0 4 16,-5 0 1-16,0 0 0 0,0 0 0 15,0 0-7-15,0 0-8 0,0 0 11 0,0 0-11 16,0 0 12-16,0 0-4 0,0 0 0 0,0 0-8 15,0 0 12-15,0 0-4 0,0 0 0 0,0 0-8 0,0 0 11 16,0 0-11-16,0 0 10 0,0 0-10 0,0 0 8 0,-5 3-8 16,-3-3 0-16,2 4 0 0,6-4 8 0,-5 3-8 15,-3 4 0-15,0-7 9 0,3 4-9 0,-3-4 0 16,3 3 0-16,-1 2 0 0,-1-5 0 0,1 0 0 16,1 0 8-16,0 0-8 0,-3 4 0 0,0-1 0 15,0-3 0-15,3 0 0 0,-1 0 0 0,-2 0 0 16,0 0 0-16,3 4 0 0,-3-1 0 0,0-3 0 15,0 0 0-15,0 0 0 0,0 4 0 0,0-4 0 0,1 3 0 0,-1-3 0 16,0 0 0-16,0 0 0 0,0 0 0 0,3 4 0 16,-3-4 0-16,0 0 0 0,0 3 0 0,0-3 0 15,0 0-10-15,0 4 10 0,-3-1-13 0,3-3 5 16,0 0 8-16,3 0 0 0,-3 0 0 0,3 0 8 16,-3 0-8-16,-3 0-12 0,3 0 4 15,-2 0 0-15,-1 0-7 0,1-3-1 0,-4-1 0 0,-1 1 0 31,-1-1-16-31,-3-3-4 0,1 4-1 0,-1-1 0 16,-5-3-39-16,1-5-8 0,-4 9-2 0,-2-4 0 16,0 3-34-16,-6-3-6 0,-2 7-2 0,0 0-471 0,0 7-94 0</inkml:trace>
</inkml:ink>
</file>

<file path=ppt/ink/ink6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9T00:59:06.443"/>
    </inkml:context>
    <inkml:brush xml:id="br0">
      <inkml:brushProperty name="width" value="0.05292" units="cm"/>
      <inkml:brushProperty name="height" value="0.05292" units="cm"/>
      <inkml:brushProperty name="color" value="#FF0000"/>
    </inkml:brush>
  </inkml:definitions>
  <inkml:trace contextRef="#ctx0" brushRef="#br0">21042 10443 630 0,'0'0'28'0,"-2"-5"5"0,-1 5-33 0,-2-2 0 15,2-3 0-15,0 3 0 0,1-3 53 0,-3 3 4 16,-1-3 1-16,6 5 0 0,-2 0-41 0,2 0-8 16,0 0-1-16</inkml:trace>
</inkml:ink>
</file>

<file path=ppt/ink/ink65.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26T03:40:41.495"/>
    </inkml:context>
    <inkml:brush xml:id="br0">
      <inkml:brushProperty name="width" value="0.05292" units="cm"/>
      <inkml:brushProperty name="height" value="0.05292" units="cm"/>
      <inkml:brushProperty name="color" value="#FFFFFF"/>
    </inkml:brush>
    <inkml:brush xml:id="br1">
      <inkml:brushProperty name="width" value="0.05292" units="cm"/>
      <inkml:brushProperty name="height" value="0.05292" units="cm"/>
      <inkml:brushProperty name="color" value="#0070C0"/>
    </inkml:brush>
  </inkml:definitions>
  <inkml:trace contextRef="#ctx0" brushRef="#br0">18612 11112 24815 0,'0'0'1088'0,"0"0"256"0,-7-3-1088 0,1-1-256 0,2-1 0 0,-2-1 0 16,2 0 1088-16,0-2 144 15,0-4 48-15,2 1 0 0,-1-2-352 0,1-1-64 16,2-3-16-16,0 2 0 0,0-2-288 0,2 4-64 16,0 1-16-16,1-2 0 0,1 1 0 0,2 0 0 0,0 1 0 15,0-1 0-15,0 0 32 0,4-4 0 0,-1 3 0 0,2-1 0 16,0 0-192-16,4-1-48 0,2 1 0 0,1 1 0 15,3-1-272-15,2 0 0 16,4 3 128-16,7-5-128 0,0 3 0 0,-1 3 0 0,0 1 0 0,-1 2 0 0,-4 3 0 0,2 3 0 16,-1 2 0-16,0 2 0 15,1 3 0-15,-2 2 0 0,-1 3 0 0,1 2-144 16,-6-1 144-16,-1 4-208 0,-1 1 80 0,-1 3 128 0,-4 0 0 16,0 0 0-16,-4 2 0 0,-2-2 0 0,-4 4 672 15,-2-1 160-15,-4-2 16 0,-4 0 16 0,-3 1 288 0,-3 0 64 0,-2-1 16 16,-5 5 0-1,2-5-288-15,-1-3-64 0,-3 1-16 0,-2-1 0 0,0-3-384 0,0-2-80 16,1-3-16-16,-1-4 0 0,-4 0-160 0,2-3-32 16,0-3-16-16,2-2 0 0,-1-2-176 0,1-3 0 15,-1-3 0-15,3 1 0 0,1-1-336 16,2 0 0-16,3 0 0 0,2 1 0 0,1 2-1056 0,4 0-208 0,3-1-32 0,2 1-16 31,2 0-1472-31,3 0-288 0</inkml:trace>
  <inkml:trace contextRef="#ctx0" brushRef="#br0" timeOffset="699.75">19847 10869 11055 0,'-11'4'480'0,"11"-4"112"15,-7 1-464-15,-1-2-128 0,0-3 0 0,-1-3 0 0,1-1 5728 0,-1 0 1120 16,1-3 240-16,0 1 32 0,2 0-4880 0,0-1-992 15,1-2-192-15,0-1-32 0,1-3-352 0,1 1-64 16,0 0-16-16,0-1 0 0,1-3-128 0,1 2-16 16,2 1-16-16,1 3 0 0,2 1-112 0,1 1 0 15,4-1-16-15,1 0 0 0,2 0-304 0,1 1 160 16,2 1-160-16,3 0 128 0,2 1-128 0,3 1 0 16,2 3 0-16,3-1 0 0,-5 2 0 0,2 1 0 0,2 1 0 0,0 2 0 15,0 1 0-15,-1 1 0 0,-3 1 0 16,-1 1 0-16,3 3 0 0,-2 1 0 15,-5 1 0-15,-3 1 0 0,-2 1 0 0,-2 1 0 0,-4 0 0 0,-1 2 0 16,-1 0 128-16,-2 1-128 0,-3 2 128 16,-1 2-128-16,-2 0 464 0,-1 2 16 0,-3 0 0 0,0 0 0 15,-3 0 112-15,-1 2 32 0,-3 0 0 0,0-3 0 16,-2 0-48-16,-1-2-16 0,1-4 0 0,-1-1 0 0,1-2-128 16,-2 0-32-16,-1-3 0 15,0-1 0-15,0-1-208 0,2-4-64 0,0 0 0 0,-3-3 0 0,2-2-128 16,1-1 0-16,2-1 0 0,2-2 0 15,1-5-1056-15,3-1-96 0,2 0 0 0,1 2-16 16,3-1-752-16,0 0-128 0,2 0-48 0,2 2-11216 16,1 0-2256-16</inkml:trace>
  <inkml:trace contextRef="#ctx0" brushRef="#br0" timeOffset="1380.87">20599 11373 14735 0,'-15'2'640'0,"9"-1"160"0,-3-2-640 0,0-3-160 16,-1-3 0-16,-1-1 0 15,1 0 4832-15,-1-1 928 0,1-1 192 0,-1-1 48 0,2 0-3824 0,-1-3-752 16,1-3-144-16,0-2-48 0,1-2-656 0,1 0-128 16,1-2-16-16,2 3-16 0,1-1-144 0,2 3-16 15,2 2-16-15,1-1 0 0,2 2 224 0,2 0 48 16,2 0 16-16,4 2 0 0,3-2-176 0,1 1-32 15,2 1-16-15,1 2 0 0,0 1-96 0,1 2-16 16,0 2 0-16,1 2 0 0,-2 3 16 0,3 0 0 16,0 0 0-16,1 1 0 0,2 0-208 0,1 1 176 15,-1 0-176-15,0 2 160 0,-3 1-160 0,0 2 0 16,-2 1 0-16,0 1 0 0,-4 2 0 0,-1-1 0 16,-2 2 0-16,-4 2 0 0,0 1-176 0,-2 0 176 15,-3 2-128-15,-2-1 128 0,-2-1 0 0,-1 1 0 16,-2 1 0-16,-2-4 0 0,-1 3 448 0,-2 0 0 15,-1 0 16-15,-3 1 0 0,-1-2 112 0,-1-3 32 0,-2 1 0 0,-1-1 0 16,-2-1-144-16,-1-2-16 0,1-1-16 16,-3-1 0-16,1-1-176 0,-1-1-48 0,1-1 0 0,0-1 0 15,2-2-208-15,1-3 0 16,-2-2 128-16,1-1-128 0,-1-2-688 16,2-1-176-16,-1-2-32 0,1-2-16 0,1-1-1328 0,3 2-272 0,2 0-48 15,3 0-17376-15</inkml:trace>
  <inkml:trace contextRef="#ctx0" brushRef="#br0" timeOffset="2229.48">21091 10714 7359 0,'-3'-2'656'0,"-1"1"-528"0,-1 1-128 0,1 0 0 0,-2 0 5296 16,1-1 1024-16,0 0 208 0,-1-1 32 0,0 0-3808 0,-1 1-768 0,0-2-160 0,-1 1-32 31,0-2-560-31,0 2-112 0,2-2-32 0,0 0 0 0,0-1-400 0,3-1-96 0,-1 0-16 0,1 0 0 16,2-3-256-16,1 2-48 15,-1-2-16-15,1-1 0 0,1 0-48 0,1-1-16 16,0 1 0-16,2 0 0 0,2 0-32 0,0 0-16 0,1 0 0 0,0-1 0 16,-1 0-16-16,3 0-128 15,0 1 192-15,2-1-64 0,-1 0-128 0,1 1 0 16,2 2 0-16,1 1 128 0,-2 2-128 0,3 0 0 0,2 0 0 15,-2 2 0-15,3 0 0 0,1 2 0 0,0 1 128 16,2-1-128-16,0 0 0 0,0 0 0 16,-1 1 0-16,0 1 0 0,-2 0 0 0,-1 2-224 0,-1 0 80 0,-1 2 16 15,-3 0-224-15,-1 2-32 16,-2 0-16-16,-3 0 0 0,-1 2 192 0,-1 1 32 0,-2 1 16 0,-2-1 0 0,-3 2 288 0,-1 1 64 16,-3 1 16-1,0-1 0-15,-2 0 368 0,-2-1 64 0,0 0 0 0,-1 0 16 0,-3 0 80 0,0 0 16 16,-2-2 0-16,0 2 0 15,-1-2-240-15,0-2-64 0,-1-1 0 0,0-2 0 16,0-1-240-16,2-1-48 0,0-1-16 0,1-1 0 16,2-1-144-16,0-1 0 0,0-1 0 0,3-2 0 15,1-1-208-15,1 0-80 0,2-2-16 0,0-1 0 16,2 0-1472-16,1-2-288 0,2 2-64 16,1-1-11568-16,1 0-2320 0</inkml:trace>
  <inkml:trace contextRef="#ctx0" brushRef="#br0" timeOffset="2879">20626 10520 14735 0,'-8'10'640'0,"4"-8"160"16,-2-4-640-16,0 0-160 0,0 0 0 0,0 1 0 15,-1-2 3840-15,2 1 720 0,-1-1 160 0,1-1 16 0,1 0-2624 0,1-1-512 16,-1-1-128-16,2 1 0 0,1-3-576 0,1 0-96 0,0 2-32 16,2-4 0-16,0 1-224 0,0 0-48 15,0-1-16-15,2-1 0 0,0 0-144 0,2 1-16 16,0-3-16-16,2 4 0 15,0-3-112-15,2 1-32 0,1 1 0 0,1-1 0 0,1 0-160 0,3 2 192 0,1 0-192 16,2 2 192-16,2 3-192 0,3 1 160 0,0-2-160 16,2 3 160-16,-1 1-160 0,2 2 0 0,-1 2 144 0,-1 2-144 15,-2 1 0-15,-2 2 0 16,0 4 0-16,-2 0 128 0,-2 3-128 0,-2 0 0 0,-3 3 0 16,0-1 0-16,-2 1 128 0,-2-1-128 15,-2 0 160-15,-1 1-160 0,-3-3 320 0,-1 2-16 0,-2-2-16 16,-1 0 0-16,-3 0 400 0,-1 0 80 0,-1-1 0 0,-3 0 16 15,-2-1-128-15,0-2-16 0,-1-1-16 0,-3-1 0 16,-1 0-192-16,-3-2-48 0,0-1 0 16,-2-2 0-16,-1 0-208 0,-1-1-48 0,0-3-128 0,-1 0 192 0,4-4-192 15,-2-1 0-15,0-1 0 0,0-1 0 0,3-3-192 16,1 0-64-16,3-1-32 0,1 1 0 16,0 1-944-16,3-1-192 15,1-1-48-15,2 3 0 0,2 0-944 0,2 0-192 16,1-1-32-16</inkml:trace>
  <inkml:trace contextRef="#ctx0" brushRef="#br0" timeOffset="3551.3">20029 10191 16575 0,'-10'-4'1472'0,"4"3"-1168"0,-1 0-304 0,-2-1 0 16,-1-1 3168-16,0 0 576 0,-1-2 112 0,2 0 32 15,-1-2-1584-15,1-1-304 0,0 1-64 0,2-1-16 16,2 0-736-16,0 0-160 16,0 0-16-16,1-2-16 0,1 0-288 0,1 0-48 0,2 1-16 0,1-2 0 0,1 1-144 0,2-3-48 15,1 1 0-15,3 0 0 0,1-2-96 0,4 2-32 16,3 0 0-16,2 0 0 0,6 0-64 0,0 2-32 16,2 0 0-16,1 1 0 0,0 1-64 0,1 3-16 15,-1 0 0-15,1 2 0 0,2 1-144 0,0 2 160 16,0 0-160-16,1 2 160 0,0 2-160 0,-1 2 0 15,1 2 0-15,-3 2 0 0,-2 2 0 0,-2 1 0 16,-5 3 0-16,-1 1 0 0,-5 2 0 0,-3 1 0 16,-4-1 0-16,-4 3 128 0,-4-1 176 0,-2 1 16 15,-4-3 16-15,-4 0 0 0,-4-2 272 16,-1 0 48-16,-4-1 16 0,0-2 0 0,-4 0-208 0,2-2-32 16,-2-1-16-16,1-3 0 0,-2-2-224 0,2-1-64 15,0-3 0-15,1-1 0 0,2-2-128 0,2-2 0 16,1-3 0-16,4-2 0 0,0-1-256 0,2-3-96 0,2-1-16 0,4 0 0 31,1-1-1856-31,3-2-368 0,3 1-80 0,3-1-17808 0</inkml:trace>
  <inkml:trace contextRef="#ctx0" brushRef="#br0" timeOffset="4303.72">21152 10056 19343 0,'-20'0'1728'0,"10"0"-1392"16,-1-2-336-16,1 1 0 0,-1-2 3232 0,-1 1 576 15,0-3 112-15,1-2 32 0,-1-2-1888 0,2 0-368 0,1 2-80 0,2-2-16 16,1-2-896-16,2 1-176 0,1-3-32 0,2-1-16 15,0-4-352-15,2-1-128 0,2 1 0 0,1 0 0 16,1 0 320-16,0 3-16 16,-1-1-16-16,1 1 0 0,0 2 336 0,1 1 64 0,-1 2 16 0,2 1 0 0,0 2-160 0,1 1-32 15,2-1 0-15,3 2 0 0,3 0-256 0,1 1-48 16,6 0-16-16,1 2 0 0,2 1-192 16,2-1 128-16,0 1-128 0,-1 2 0 0,-2 1 0 0,-1 3 0 15,-3-2 0-15,-1 3 0 0,-2 3 0 16,-2-1 0-16,-3 1 0 0,-3 4-160 0,-2 1 160 15,-2 1 0-15,-2 0 0 0,-2 1-128 16,-2-1 128-16,-1 1 0 0,-3 0 0 0,-2-1 128 16,-1 1 256-16,-2 0 64 0,0-3 16 0,-1 1 0 0,-3 0 96 0,0-3 16 15,0-1 0-15,-1-1 0 0,-3-1-240 0,1 0-32 0,-3-3-16 0,2-1 0 0,-1-3-144 0,0 0-16 32,1-2-128-32,-1 0 192 0,3 0-192 0,0-2 0 0,3-1 0 0,1-1 0 31,3-1-528-31,0-1 0 0,1-1 0 0,3 0 0 15,2 1-1760-15,2-1-336 0,0 1-80 0,4-2-10576 16,3 1-2112-16</inkml:trace>
  <inkml:trace contextRef="#ctx0" brushRef="#br0" timeOffset="4931.08">21585 9959 12895 0,'-11'-2'576'0,"6"1"112"0,-1 1-560 0,0-2-128 15,1-2 0-15,1-1 0 0,-1-1 5456 0,1-2 1072 16,0-1 192-16,1 0 64 0,1-1-4416 0,1 0-896 16,0-2-160-16,3 1-32 0,0-1-464 0,0-1-96 0,0 0-16 15,2 0 0-15,2 1-224 0,0 0-48 16,3 1-16-16,2 1 0 0,1 1-128 0,1 0-32 16,3 1 0-16,1 1 0 0,0 0-128 0,4 1-128 15,0 2 192-15,3-1-192 0,-1 1 176 0,2 2-176 16,-1 1 160-16,-1 1-160 0,-1 2 0 0,1 1 128 0,-1 1-128 0,0 2 0 15,-3 0 0-15,0 2 0 0,-2 1 0 0,0 1 0 0,-2 1-192 0,-3 1-16 16,-2 0-16 0,-2 1 0-16,-2-1 224 0,-2 1-176 0,-2 1 176 0,-2-2-160 15,-3 1 352-15,-3 0 80 0,-2 0 16 0,-2 0 0 16,-2-3 496-16,-2 3 112 0,0-2 0 0,-1 0 16 16,-2-1-112-16,0-2-32 0,1 0 0 0,-3-1 0 0,1-3-368 15,0-1-80-15,-1-1 0 0,3-2-16 0,-1-3-304 16,-1-1 0-16,4 0 0 0,-1-3 0 15,1-1-512-15,2-2-224 0,-1-1-32 0,3 0-16 16,1-2-1328-16,3-1-256 0,1 1-48 0</inkml:trace>
  <inkml:trace contextRef="#ctx0" brushRef="#br0" timeOffset="5819.15">22557 10336 15663 0,'-14'-2'1392'0,"7"1"-1120"16,-3-2-272-16,1 0 0 0,0-2 3616 0,1-1 672 16,-1-1 128-16,2-1 16 0,1 0-2304 0,1-3-464 15,2-2-80-15,0-1-32 0,2 0-592 0,2-2-112 16,1-1-16-16,1 0-16 0,0-1-320 0,2 1-64 0,2-1-16 15,1 1 0-15,1-1-80 0,3 1-16 0,-1 1 0 0,3 0 0 16,1 0 96-16,2 2 16 0,2 0 0 0,1 2 0 16,2-1-32-16,2 1 0 0,4 1 0 15,1 1 0-15,3 2-80 0,3 0-32 0,4 1 0 0,-2 3 0 16,-1 1-144-16,0 2-16 0,-2 0-128 16,-1 4 192-16,-3 3-192 0,0 2 0 0,1 1 0 15,-1 1 0-15,0 3 0 0,11 7 0 0,-6-1 0 0,-14-6 0 16,-1 1 0-16,8 5-160 0,-5-1 32 0,-11-5 0 15,-1 0-128-15,1 7 0 0,-4-3-16 0,-1 0 0 16,-3-2 272-16,-1-1-192 0,-3 0 192 0,-3-1-160 0,-2-2 160 0,-4 2 0 16,-2 0 160-16,-3-1-160 0,-2 1 464 0,4-4 0 15,-5 1 0-15,-3-1 0 0,-1-1 352 0,-2 0 64 16,0-1 16-16,-1-1 0 0,-2-1-336 0,0-2-64 16,0 0-16-16,-2-1 0 0,-3 0-256 0,-3-2-48 15,-2 0-16-15,-2 0 0 0,-2 0-160 0,2-2 0 16,1 0 0-16,3 0 128 0,2-1-128 0,4 0-144 15,1 0 144-15,4 0-208 16,3 0-368-16,4 1-64 0,1 2 0 0,4-2-16 16,3 1-1664-16,2 0-336 0,6 1-64 0,0 0-16944 0</inkml:trace>
  <inkml:trace contextRef="#ctx0" brushRef="#br0" timeOffset="6517.29">21655 10993 32831 0,'-8'-10'1456'0,"6"5"288"0,-1-3-1392 0,1-1-352 16,1-1 0-16,2-3 0 0,3-2 1200 0,2 0 160 0,3-3 48 0,3-1 0 15,2-4-496-15,3 0-80 0,3-1-32 0,-1 2 0 0,3 2-144 0,1 0-16 16,-1 3-16-16,0 1 0 16,2 2 128-16,1 1 16 0,1 1 16 0,2 2 0 15,2 1-208-15,2 1-64 16,4 3 0-16,-2 0 0 0,-1 4-320 0,-1 2-64 16,1 1 0-16,-4 3-128 0,-1 1 128 0,-1 2-128 0,-2 3 0 0,-2 1 0 15,-3 3 0-15,-2 2 0 0,-4 2 0 0,-3 0 0 16,-4 2 128-16,-4 0-128 0,-3 2 192 0,-3-3-192 15,-2-1 592-15,-4-1 16 0,-2-1 0 0,-3 1 0 16,-2-4 144-16,1 0 16 0,-3 1 16 0,0-1 0 16,-3-2-208-16,-2-3-32 0,-1 0-16 0,-3-3 0 15,0-1-224-15,0-1-48 0,-1-3-16 0,1 0 0 16,1-2-240-16,1-1 128 0,3-2-128 0,0-4 0 16,5-1 0-16,2-1 0 0,2-1-128 0,2-2 128 15,4 0-1200-15,1-1-128 0,2 0-16 0,3-2-16 16,2-1-1408-16,1 1-288 0,2-2-48 0</inkml:trace>
  <inkml:trace contextRef="#ctx0" brushRef="#br1" timeOffset="23076.54">14351 13151 18431 0,'3'-17'1632'0,"-3"17"-1312"16,0 0-320-16,1-5 0 0,0-2 2096 0,1 1 336 16,-1-2 80-16,1-2 16 0,1-2-1136 0,0-1-240 0,0 0-32 15,0-1-16-15,2-2-576 0,0 1-112 0,0-2-32 0,0 1 0 16,1-1-240-16,0-1-144 0,-1 1 160 15,0-1-160-15,-2 1 208 0,1 0-48 0,1 1-16 0,-1 4 0 16,-1-2 48-16,-1 4 16 0,-1 2 0 16,0 3 0-16,-1 5 208 0,0 0 32 15,0 0 16-15,0 0 0 0,1 7 240 0,0 3 32 0,2 2 16 0,-1 1 0 16,0 4-320-16,1-1-64 0,1 0-16 0,0 2 0 16,-1 0-112-16,2-2-32 0,1-1 0 0,0-2 0 15,0-1-208-15,0-1 176 0,0-2-176 16,1-1 160-16,-1-3-160 0,2 0 0 0,-1-2 0 0,-1-2 0 0,-6-1 0 15,6-3 128-15,-1-1-128 0,0-1 0 0,-2-2 144 16,1-4-144-16,-1-1 160 0,0 0-160 16,0-2 128-16,0-1-128 0,-1 0 0 0,-1-1 144 15,-1 1-144-15,1 0 0 0,-1 1 144 0,0 1-144 0,0 0 0 16,0 4 0-16,0 2 0 0,0 7 128 16,0 0-128-16,0 0 0 0,0 0 0 0,0 0 0 15,1 7 144-15,0 0 16 0,0 4 0 0,0 3 0 0,0 3 0 16,1 0 0-16,1 2 0 0,0-2 0 0,1 1-160 0,1-1 0 15,0-2 0-15,2-1 0 0,1-1 0 0,1-4 0 0,1-1 0 16,-1-2 0 0,2-2-1472-16,1-1-160 0,0-3-32 0,-1-1-10064 15,0-3-2016-15</inkml:trace>
  <inkml:trace contextRef="#ctx0" brushRef="#br1" timeOffset="23437.05">14855 12952 6447 0,'-5'-9'576'0,"5"9"-576"16,0 0 0-16,-5-1 0 0,-2-1 5568 0,1 1 1024 0,-1 2 192 0,1 0 32 15,0 2-4288-15,1 1-864 0,0 1-160 16,0 2-32-16,0 2-768 0,1 0-160 0,0 0-32 0,1 3 0 16,0 0-304-16,1 1-64 0,1-1-16 0,2 1 0 0,1-1-128 0,0-1 0 31,0-4 0-31,1 0 0 0,1-1 0 0,1-1 0 0,1-2 0 0,1-1 0 15,-1-1-240-15,1-3 80 0,-1-3 16 0,0-2 0 16,0-3-208-16,0 0-32 0,0-3-16 0,0 0 0 16,-2-2 96-16,1 1 32 0,-1-2 0 0,0 2 0 0,0 0 272 0,-1 1 0 15,-1 1-128-15,0 4 128 0,-1 0 0 0,0 3 0 16,-1 5 0-16,0 0 0 0,0 0 240 0,-2 5 96 16,-1 1 32-16,1 2 0 0,0 3 208 0,0 1 64 15,1 1 0-15,0 0 0 0,1 2-400 0,2 0-80 16,2-2-16-16,0 0 0 0,1-1-144 0,2-1 0 15,0-3 0-15,2-1 0 16,-1-2-496-16,1-3-16 0,0-2-16 0,0-3-10832 16,0-3-2160-16</inkml:trace>
  <inkml:trace contextRef="#ctx0" brushRef="#br1" timeOffset="24082.28">15125 12766 6447 0,'0'0'272'0,"0"0"80"0,0 0-352 0,0 0 0 16,0 0 0-16,0 0 0 0,0 0 6208 0,3 5 1184 15,-2 2 224-15,0 2 64 0,-1 2-4768 0,1 1-944 0,0 2-192 0,0 2-48 16,0-2-656-16,1 0-144 0,0 1-32 16,1-1 0-16,0 1-432 0,1 0-80 15,0-1-32-15,0-1 0 0,0 0-352 0,1-1 144 0,0-2-144 0,1 0 0 16,-1-2 0-16,0-1 0 0,-1-1 0 0,-4-6 0 16,0 0-160-16,0 0-96 0,0 0 0 0,0 0-16 31,0 0-560-31,0 0-96 0,-4-5-32 0,-1-1 0 15,-1-1-240-15,-2-1-48 0,-1 0-16 0,-3 1 0 0,-1-1 336 0,1 1 64 0,-3 2 16 16,1 0 0-16,0 2 848 0,2 1 256 0,0 2 16 0,1 2 0 16,1 1 736-16,3 2 144 0,1 2 16 0,1 1 16 15,1-1-336-15,2-1-64 0,1 3-16 0,2-2 0 16,2 2-416-16,2-1-96 0,1 0 0 0,2-1-16 16,1 0-240-16,2-1 0 0,2-1 0 0,0-1 0 15,2-2 0-15,0-1-192 0,-1-2 192 0,0-1-208 16,0-1-640-16,1 0-128 0,-2 0-32 0,1 1 0 15,-1-3-224-15,-1 1-48 0,-2 0-16 0,0 1 0 16,0 1 624-16,-3 1 128 0,-2-1 32 0,0 1 0 0,0 1 352 0,-5 0 160 16,6 0-128-16,-2 0 128 0,-4 0 0 0,0 0 128 15,5 3 0-15,1-2 0 0,-1 1 448 0,-1 1 80 16,1 0 32-16,1 0 0 0,0-1-304 0,1 0-64 16,1-1-16-16,1-1 0 0,-4-1-304 0,2 1 128 15,0-2-128-15,0-1 0 0,0-1 128 0,0-1-128 0,-1 0 0 0,1-2 0 16,-1 0 0-16,0-1 0 15,-1-1 0-15,-1 0 0 0,-1-1 0 0,-1 0 0 0,-1 0 0 0,-2 1-144 16,-1 1 144-16,-1-1 0 0,-1 0 0 0,-1 1 0 16,-1 1 0-16,0-1 256 0,-1 3-64 0,1 1-16 15,-2 3 656-15,0 1 144 0,-1 1 32 0,0 2 0 16,-1 3 160-16,0 2 48 0,1 1 0 16,1 2 0-16,1 2-384 0,3-2-80 0,0 3-16 0,2 1 0 15,1-1-160-15,2-1-16 0,2 2-16 0,3-4 0 16,2 1-288-16,2-1-64 0,2-1-16 0,0-1 0 15,3-3-176-15,0-1 0 0,0-2 0 0,2-1 0 16,1-2 0-16,-1-2 0 0,1-1 0 0,-1 0 0 0,0-3 0 16,-1-1-192-16,-2-2 0 0,0-1 16 15,-1-1-2384 1,-2 0-464-16,-3-1-112 0</inkml:trace>
  <inkml:trace contextRef="#ctx0" brushRef="#br1" timeOffset="25496.09">16007 12874 11055 0,'0'0'976'0,"0"0"-784"0,0 0-192 0,0 0 0 15,0 0 3200-15,0 0 608 0,0 0 112 0,0 0 32 16,0 0-1904-16,0 0-384 0,4 4-80 0,-1 4-16 16,-1 2-480-16,0 0-80 0,2 2-32 0,-1 0 0 15,-1 0-448-15,1 1-80 0,0-1-32 16,0 1 0-16,0-2-32 0,-1 2-16 0,0 0 0 0,0-1 0 16,0 1-48-16,0-1 0 0,-1-1 0 0,1-3 0 15,-1-1-112-15,1-1-16 16,-2-6-16-16,0 0 0 0,0 0-176 0,0 0 192 0,0 0-192 15,0 0 192-15,0 0 80 0,0 0 32 0,3-3 0 0,0-2 0 0,1-3-48 0,-1-2 0 16,0-2 0-16,1 0 0 0,-1 1 80 0,1-2 16 16,1-1 0-16,-1 0 0 15,0 1-64-15,1 1-16 0,0 0 0 0,0 3 0 0,1-1-144 16,0 2-128-16,1 1 192 0,-2 3-192 16,-2-1 176-16,-3 5-176 0,5-3 160 0,-5 3-160 15,6 0 128-15,-6 0-128 0,5 3 0 0,-1 2 144 0,0 2 0 16,-1 1 0-16,0 0 0 0,0 1 0 15,-1 2 0-15,0 1 0 0,-1-2 0 0,0 0 0 0,0-1 16 16,0 0 0-16,-1 0 0 0,2-1 0 0,-1-3-160 0,-1-5 160 16,3 4-160-16,-3-4 160 0,0 0-160 0,0 0 0 0,0 0 0 0,6 0 128 15,0-2-128-15,0-2 0 16,0-2 144-16,1-2-144 0,0-2 0 0,2-1 0 16,0-1 0-16,0-2 0 0,2-1 0 0,0 1 0 0,1 0 0 15,0 2 128-15,-1 2-128 0,-2 1 0 0,-1 1 0 0,-1 2 0 16,-1 2 0-16,-1 2 0 0,-5 2 0 15,0 0 0-15,5 5 0 0,-2 1 0 16,-2 3 0-16,-1 1 0 0,-1 2 0 0,-1 1 0 0,-1 2 128 16,0-3-128-16,1 3 0 0,0-2 0 0,0 1 0 0,1-2 0 15,1 0 0-15,1-1 0 0,0-3 0 16,1-1 0 0,1-2-784-16,-3-5-176 0,7 3-48 0,-1-1 0 0,-1-4-1680 15,1-1-352-15,1-2-64 0</inkml:trace>
  <inkml:trace contextRef="#ctx0" brushRef="#br1" timeOffset="25766.04">16490 12962 28559 0,'0'0'1264'0,"-3"7"272"16,-1 2-1232-16,-1-1-304 0,0 0 0 0,1 0 0 16,1 0 1488-16,1 1 240 0,1-1 64 0,2-1 0 0,1 2-832 0,1-1-144 0,1-1-48 0,2-1 0 15,1-1-512-15,0-1-128 0,2-2 0 16,1-1-128-16,1-2 128 0,-1-1-128 0,1-3 0 15,0-1 0-15,-1-2 0 0,-1 0 0 0,-3-2 0 0,1 1 0 16,-1-3 0-16,-1 0 0 0,-1 0-160 0,-2 1 160 16,-3 0 0-16,0-2 0 15,-1 1 0-15,-1 1 0 0,-1-2 192 0,-1 2-32 16,-1 1-16-16,-1 1 0 0,1 1-16 0,-2 3 0 16,0 0 0-16,1 2 0 0,0 1-128 0,0-2-256 15,2 3 64-15,5 1 16 16,0 0-2512-16,0 0-512 0</inkml:trace>
  <inkml:trace contextRef="#ctx0" brushRef="#br1" timeOffset="26313.07">16638 12972 18431 0,'0'0'1632'0,"-3"5"-1312"16,0 2-320-16,0 0 0 0,0-2 4448 0,0 0 816 15,1 2 176-15,0-1 16 0,2-6-3488 0,0 6-704 0,0-6-144 0,0 0-32 16,0 0-768-16,0 0-144 15,5 1-48-15,1-1 0 0,1-2-128 0,0-3 0 16,-1-1 0-16,1-1 0 0,-1-1 0 0,1-1 0 0,0 1 0 0,0-2 128 16,0 0-128-16,1 0 0 0,0 1 0 0,-1 0 0 15,0 2 0-15,0 0 0 0,0 2 0 0,1 0 0 16,-1 0 0-16,-2 1 0 0,1-1 0 0,0 0 0 16,1 0 0-16,-1 2 0 0,0 1 0 0,0 2 0 15,-2 2 0-15,2-1 0 0,-6-1 0 0,5 5 0 16,0 1 0-16,0 0 0 0,1-2-192 0,1 1 192 0,-2 1-448 15,-1-2 48-15,2 1 0 0,0 1 0 16,1 1-224-16,0-1-32 0,-1-3-16 0,0 0 0 16,0-1 32-16,0 0 16 0,1 0 0 0,1-1 0 0,0 0 240 0,0 0 32 15,-2 0 16-15,1 0 0 0,0-1 208 0,1 1 128 16,-2 0-160-16,-6-1 160 0,0 0 0 0,6 0 0 16,-6 0 0-16,0 0 0 0,6-3 0 0,-6 3 0 15,0 0 0-15,0 0 0 0,4-5 0 0,-2 0 0 16,-1 1-128-16,-1 4 128 0,0 0-176 0,-1-5 176 15,-1-1-192-15,-2 1 192 0,-2 0 0 0,0 1 0 0,-1 1 0 16,0 2 0-16,-1 2 560 0,2 1 64 16,-3 1 16-16,0 1 0 0,0 2 384 0,1 2 64 15,-1 0 32-15,2 2 0 0,-1 1-96 0,1-1-32 0,2 0 0 16,2 2 0-16,2 0-240 0,3 0-48 16,2 0-16-16,3 0 0 0,1 0-368 0,2-3-64 0,1-1 0 0,3-1-16 15,3-2-240-15,0-2 0 16,2-1 128-16,-2-2-128 0,2-1 0 0,0 0 0 0,1-3 0 0,0 0 0 15,-3-1 128-15,1 0-128 0,-2-2 0 0,-1 0 0 16,-2-1 0-16,-1 0-208 0,-3 1 16 0,-2 1-13888 16,-2-1-2784-16</inkml:trace>
  <inkml:trace contextRef="#ctx0" brushRef="#br1" timeOffset="27067.82">17685 13017 17503 0,'0'0'1552'0,"6"-3"-1232"0,0 0-320 16,1 0 0-16,0 0 2112 0,0-1 384 15,0-1 64-15,1-2 0 0,0 1-1776 0,0-1-352 16,-2 0-80-16,1 0-16 0,-1 1-208 0,-1-1-128 15,-1-1 160-15,-1 0-160 0,0 2 128 0,-2-1-128 16,-1-2 0-16,-1 2 144 0,-1 2 176 0,-3 0 48 0,-2 0 0 0,0 2 0 16,-1 2 784-16,-2 1 176 15,-1-1 16-15,-1 2 16 0,1 2 176 0,-2 1 16 16,-1 0 16-16,2 2 0 0,0 1-416 0,1-1-96 16,1 1-16-16,2 1 0 0,3 0-416 0,1 0-96 15,2 3-16-15,2 1 0 0,1-1-320 0,3 1-192 0,2 2 192 0,1 0-192 16,2-2 0-16,2 2 0 0,1-3 0 0,1-1 0 15,0-4 0-15,1 0 0 0,-1 0-176 0,2-3 176 32,-1-2-1472-32,-1-1-176 0,0-1-32 0,-1-2-16 0,-1-3-1296 0,-1 0-256 0</inkml:trace>
  <inkml:trace contextRef="#ctx0" brushRef="#br1" timeOffset="27346.4">17853 12940 16575 0,'0'0'1472'15,"-2"5"-1168"-15,1 7-304 0,0 0 0 0,1-5 2720 0,0 3 480 16,0 0 112-16,1 1 16 0,0 1-2192 0,2-3-432 16,0 1-96-16,0 0-16 0,0-1-272 15,0-1-64-15,0-2-16 0,0-2 0 0,-3-4 272 0,0 0 64 16,0 0 16-16,0 0 0 0,0 0 48 0,4-2 16 16,-4 2 0-16,4-4 0 0,-1-2 160 0,0-1 16 15,-1-3 16-15,0-2 0 0,0 2-16 0,0-3-16 0,0 0 0 0,1-1 0 16,-1 1-144-16,1 1-32 15,0 0 0-15,0 3 0 0,-1 1-240 0,1 0-48 0,0 0-16 0,1 1 0 16,1 0-336-16,1 1 144 0,-1-1-144 0,1 0 0 16,1 1 0-16,0 1 0 0,-1 3 0 15,1-1 0 1,-1-2-1568-16,-1 1-224 0,1 1-32 0,-1 3-10544 0,0 1-2112 16</inkml:trace>
  <inkml:trace contextRef="#ctx0" brushRef="#br1" timeOffset="27610.2">18091 12932 28735 0,'-5'21'1280'0,"3"-14"256"0,-1-3-1232 0,0 1-304 0,1 2 0 0,-1 1 0 16,1-1 1376-16,0 1 224 0,0 1 32 0,0 0 16 0,1 0-944 0,1-1-192 16,0 0-48-16,1-1 0 15,0 0-288-15,-1-7-176 0,0 0 192 0,0 0-192 16,0 0 128-16,0 0-128 0,0 0 0 0,5-3 0 0,-2-1 288 15,1-2 0-15,0-2 0 0,0 1 0 0,-1-2 160 0,1 0 16 16,1 0 16-16,0 0 0 0,0 1-16 0,0-1 0 0,-1-1 0 0,1 2 0 16,1 1-144-16,-1 1-16 0,0 2-16 15,2-1 0-15,0 0-288 0,0 2 0 16,-1-2 0-16,1 2 0 16,1 0-1856-16,0 0-384 0,-1 0-80 0</inkml:trace>
  <inkml:trace contextRef="#ctx0" brushRef="#br1" timeOffset="27908.48">18298 12920 18431 0,'0'0'1632'0,"0"0"-1312"15,-3 1-320-15,0 1 0 0,-1 0 3552 0,0 0 640 16,-1 0 128-16,-1 1 32 0,1 0-2288 0,0 1-448 0,-2-1-80 16,1 2-32-16,2 1-704 0,-1 1-144 15,0 2-16-15,1 1-16 0,1-1-352 0,0 2-64 0,2 1-16 0,1 1 0 16,0-3-192-16,2 2 0 0,1-1 0 0,1-1 0 0,1-3 0 0,2-1-128 15,2-1 128 1,2-2 0-16,-1-3-160 0,2-2 160 0,0-1-128 0,2-4 128 16,0 1-144-16,-2-3 144 0,0-1-160 0,1-2 160 0,-3 1-128 15,-2 0 128-15,0-1 0 0,-1-1-144 16,-2 1 144-16,-1-1 0 0,-2 1 0 0,0 0 0 0,-3 1 0 16,-1 1 0-16,-2 0 0 0,-1 2 128 15,-1 0-128-15,0 3 144 0,-1 1-144 0,0 1 160 0,-2 1-320 0,2 0-64 16,0 1-16-16,2 2 0 15,5-1-2912-15,-3 3-592 16</inkml:trace>
  <inkml:trace contextRef="#ctx0" brushRef="#br1" timeOffset="28090.95">18486 13051 21183 0,'0'0'1888'0,"2"-5"-1504"15,-2-1-384-15,0 1 0 0,0-1 4256 0,1 1 784 16,0-4 144-16,2 0 48 0,0-1-2848 0,0 0-560 15,0-2-112-15,1 2-32 0,1 0-976 0,0 1-192 16,0 2-32-16,1-2-16 0,1-1-464 0,0 1 128 16,-1 1-128-16,1 2 0 0,-1 2 0 0,1 0-288 15,-1 1 64-15,1 0 16 16,0 0-2544-16,0 1-512 0,-1 2-112 0</inkml:trace>
  <inkml:trace contextRef="#ctx0" brushRef="#br1" timeOffset="28400.89">18820 12847 21183 0,'0'0'1888'0,"-6"0"-1504"0,-5 3-384 0,-1-1 0 0,-2 1 4032 0,-1-1 752 16,-1-1 144-16,1 2 16 0,-2 1-2320 0,1 3-480 0,2-2-96 15,0 2 0-15,1 1-992 0,1-1-192 0,3-2-32 0,1 1-16 16,2-2-512-16,3 0-112 0,3-4 0 0,0 0-16 0,1 5-176 0,2 1 0 15,1 0 0-15,2 0 0 0,0-2 0 0,2 0-144 16,2 0 144-16,0 2 0 0,-1 0-208 0,-1 1 64 16,-1 0 16-16,0 0 0 0,-1 0 0 0,-1 1 0 15,-2 1 0-15,-1 0 0 0,-1-1 128 0,-2-1 0 16,-2 1 0-16,-1 1 0 0,-1-2 0 0,-1 1 0 0,-2-1 0 0,0 0 128 16,-2-1-128-16,0-1 0 15,1 0 0-15,1-1 0 16,1-1-1440-16,1 0-208 0,6-3-32 0,0 0-11760 15,0 0-2336-15</inkml:trace>
  <inkml:trace contextRef="#ctx0" brushRef="#br1" timeOffset="28575.14">18738 13213 14735 0,'0'0'1312'0,"0"0"-1056"0,-1-5-256 0,0 0 0 0,1-3 7488 0,1 0 1456 31,1-1 272-31,1 1 64 0,1-2-6544 0,1 1-1328 16,2-1-256-16,0 0-48 0,1 1-832 0,-1 1-272 0,3 0 160 0,0-2-160 16,-1 0-2000-16,0 2-496 0</inkml:trace>
  <inkml:trace contextRef="#ctx0" brushRef="#br1" timeOffset="29502.3">19047 12682 8287 0,'0'0'736'0,"0"0"-592"16,2-6-144-16,-1 1 0 0,-1 5 4704 0,1-5 912 15,-1 5 176-15,0 0 32 0,0 0-3232 0,0 0-656 0,0 0-128 16,0 0-16-16,2 5-640 0,0 1-112 16,0 6-16-16,1 3-16 0,0 2-336 0,0 1-64 15,-1 1-16-15,1-3 0 0,-1 5-64 0,-1-3-16 16,0 2 0-16,1-2 0 0,0 3-80 0,0-2-32 0,0-3 0 0,0 0 0 15,0 0-144-15,0-4-48 16,0-1 0-16,0-2 0 0,-1-1-48 0,1-3-16 0,-2-5 0 0,0 0 0 16,0 0-144-16,6-2 160 0,0-1-160 15,0-3 160-15,1-1-160 0,0 1 160 0,1-2-160 0,2-1 160 16,0 1-160-16,-1-3 0 0,-1-3 0 0,1 3 128 16,0 0-128-16,1 0 0 0,-1 1 0 0,-2 1 128 0,0 2-128 0,1 2 160 15,-2 1-160-15,0 2 160 0,0 4 0 16,1 1 0-16,-2-3 0 0,0 5 0 15,-1-2 16-15,-1 4 0 0,0 2 0 0,-2 2 0 0,-1 2-48 0,-2 0-128 16,-2 2 192-16,-1-1-64 16,-1 0 0-16,1 1 0 0,-3-2 0 0,0-1 0 0,2-3 0 0,-1 1-128 15,0-2 192-15,2 0-64 16,-1-4-128-16,1-2 0 0,-1 1 0 0,0-3 0 0,2-2-208 16,1-1-128-16,0-3-32 0,2 1 0 15,1-2-2656-15,1 1-544 0,2 0-96 0</inkml:trace>
  <inkml:trace contextRef="#ctx0" brushRef="#br1" timeOffset="29797">19396 12912 6447 0,'-7'10'272'0,"7"-10"80"16,-6 3-352-16,-1 4 0 0,0 2 0 0,1 0 0 0,2 1 7392 0,0-1 1408 15,2 0 288-15,1-3 48 0,1 1-6656 0,2-1-1328 0,-1-2-272 0,2 1-48 16,1 0-640-16,1-1-192 0,1-2 0 0,1 0 0 15,-1-1 0-15,1-2 0 0,1-2 0 16,0-1 0-16,0 1 0 0,0-1 0 16,-1-1 0-16,0-1 0 0,1 0-128 0,-1 1 128 15,0-1-208-15,-3 1 80 0,0 0 128 0,-4 5 0 0,0 0 0 0,0 0-128 16,0 0 128-16,0 0 192 0,0 0-32 0,0 8-16 16,-1-1 112-16,-1-2 32 0,3 1 0 0,0 0 0 15,1 0-288-15,1 0 128 0,2-1-128 0,-1-2 0 0,3-1 0 0,1-3 0 16,1 0 0-16,1-1-144 15,-1-1-1712 1,1-3-352-16,3 0-64 0,-1-2-14640 0</inkml:trace>
  <inkml:trace contextRef="#ctx0" brushRef="#br1" timeOffset="29962.12">19692 12759 11967 0,'0'-6'1072'0,"0"-1"-864"16,0 7-208-16,0 0 0 0,0 0 4928 0,0 0 928 15,-5 3 192-15,0 2 32 0,1 1-3376 0,0 2-672 16,1 2-144-16,0 2-32 0,1 2-976 0,1 0-208 15,2 0-32-15,0 2-16 0,1 0-432 0,-1-1-64 16,1-3-128-16,0 1 176 0,0-1-176 0,0 1 0 16,1-1 0-16,1 2 0 15,-3 0-640-15,0-4 0 0,0-3 0 0,0-1-11712 16,-1 0-2368-16</inkml:trace>
  <inkml:trace contextRef="#ctx0" brushRef="#br1" timeOffset="30114.67">19603 12932 7359 0,'2'-12'656'0,"-2"12"-528"0,0 0-128 0,0 0 0 16,0 0 5504-16,6 0 1088 0,0-1 192 0,3-1 64 16,3 0-4432-16,1 1-880 15,0 3-192-15,1 0-16 0,0 0-784 0,0 0-160 16,1 0-16-16,0 1-16 0,-1-2-352 0,0 1 144 16,-1-2-144-16,-3 2 0 0,-1-1-1792 0,1 1-480 0</inkml:trace>
  <inkml:trace contextRef="#ctx0" brushRef="#br1" timeOffset="30837.69">20204 12649 18431 0,'0'0'1632'0,"0"0"-1312"0,0 0-320 0,0 0 0 16,0 0 2800-16,-2 6 480 15,1 1 112-15,-1 2 0 0,0 1-1600 0,0 2-320 16,0 2-64-16,0 4 0 0,1 1-640 0,-1 1-128 15,0 1-32-15,0 1 0 0,0 1-192 0,-1 5-32 16,0-2-16-16,2-3 0 0,-2-1-240 0,2-2-128 0,1 1 160 16,1-3-160-16,0-2 0 0,1-1 0 0,0-3-208 0,2-2 64 15,0-3-2544-15,0-3-512 0</inkml:trace>
  <inkml:trace contextRef="#ctx0" brushRef="#br1" timeOffset="31133.93">20272 12945 31391 0,'0'0'1392'0,"0"0"272"0,0 0-1328 0,0 0-336 0,0 0 0 0,0 0 0 15,0 0 1040-15,7 3 144 0,0-2 32 0,2-1 0 16,3-2-768-16,-1-1-160 0,2 0-32 0,1 0 0 0,0-3-256 0,-1 1 0 16,-1-3 0-16,0 1 0 15,-3 0-160-15,1-1-144 0,-3 0-16 0,-2 1-16 0,-1 2 48 0,-2 0 16 16,-3-2 0-16,1 7 0 0,-5-2 272 0,-2 1 0 15,-1-1 128-15,-2 3-128 0,-5 2 896 0,0 2 64 16,0 0 32-16,-2 3 0 0,-1-1 160 0,2 3 16 16,0 0 16-16,2 1 0 0,3-1-352 0,1 1-80 15,2 0-16-15,2 1 0 0,2-3-432 0,3 1-96 16,3 0-16-16,2 0 0 0,2-1-192 0,3-1 0 16,1 0 0-16,3-2 0 15,2-2-1312-15,3-2-208 0,2-2-32 0,1-2-11120 16,-1-2-2208-16</inkml:trace>
  <inkml:trace contextRef="#ctx0" brushRef="#br1" timeOffset="31425.36">20570 12899 22111 0,'-8'2'1968'0,"-1"1"-1584"0,-2-1-384 0,0 1 0 16,-2-1 2672-16,-1 2 448 15,1 2 80-15,0 0 32 0,1-4-1776 0,2 2-368 0,2 2-64 16,4-2 0-16,1 0-640 0,3-4-128 0,0 0-32 0,6 3 0 15,1-1-224-15,4 0-128 0,2-2 128 0,1 1-208 32,2 1-176-32,1 0-16 0,-2-4-16 0,0 2 0 15,-1 3-576-15,-3 1-112 0,-1-3-32 0,-2 3 0 0,-2 0 688 0,-2 2 128 0,-4-6 16 0,-1 7 16 0,-2 3 1248 0,-2-1 256 16,-3 2 64-16,-1 0 0 16,-1 0-48-16,-2 2 0 0,-1-2 0 0,0 0 0 0,-1-1-432 0,0-3-96 15,1 1 0-15,2-2-16 16,1-2-400-16,1 0-80 0,1 0-16 0,2-4 0 15,3 0-976-15,3 0-208 0,-1-5-32 16,4-2-11200-16,3-1-2240 0</inkml:trace>
  <inkml:trace contextRef="#ctx0" brushRef="#br1" timeOffset="31715.6">20765 12872 27647 0,'-16'5'1216'0,"9"-3"256"0,-2-1-1168 0,-1 1-304 16,-1 1 0-16,1 0 0 0,-2-1 3504 0,1 1 640 0,0-1 128 0,0 2 16 16,1-1-2736-16,2 1-544 0,2-1-112 0,2 1-32 15,4-4-560-15,0 0-112 0,0 0-32 0,4 7 0 16,1 0-160-16,2-1 0 0,1-1 0 0,2 0 0 16,1 3 0-16,1 0 0 0,-2-1 0 0,-1 1 0 15,-2 1 0-15,0 1 0 0,-1 2 0 0,-2 0 0 0,-3 0 0 0,-1 1 0 16,-2 1 0-16,-2-1 0 15,0-1 320-15,-3 0 0 0,-1 1-16 16,-2-3 0-16,-1-3 144 0,0 0 16 0,0-2 16 0,0-2 0 16,0-3-336-16,1-2-144 0,-1-1 128 0,0-4-128 15,1-2-1760 1,2-2-432-16,0-4-96 0</inkml:trace>
  <inkml:trace contextRef="#ctx0" brushRef="#br1" timeOffset="32537.1">21242 12831 20271 0,'-1'-5'1792'0,"1"5"-1424"16,0 0-368-16,0 0 0 0,0 0 2688 0,0 0 448 16,-3-1 112-16,3 1 16 0,0 0-1312 0,-4 2-256 15,-1 2-48-15,1 3-16 0,1 2-720 0,0 0-144 16,0 2-16-16,0 2-16 0,1 1-320 0,1-1-64 15,1 1-16-15,0 0 0 0,2-1-80 0,1 0-32 16,1 0 0-16,1-3 0 0,1-1-224 0,1-1 0 16,0-2 128-16,2-1-128 0,1-2 0 0,0-1 0 15,-1-2 0-15,-1-2 0 0,1-1 0 0,1-1 0 0,-3-1 0 16,0-2 0-16,-2-2 0 0,1 3 176 0,0-2-176 16,0 0 160-16,-1-1-160 0,0 2 0 0,-1 2 144 0,-4 5-144 15,3-4 0-15,-3 4 128 0,0 0-128 16,0 0 0-16,-1 6 0 0,0 3 128 0,-1 1-128 0,0 2 0 15,0 0 192-15,1 1-48 0,1-1 0 0,2 0 0 16,-1-1 160-16,2-1 16 0,1-1 16 0,2-3 0 16,-1-1-176-16,2-2-32 0,1-2-128 0,1-3 192 15,-1-2-32-15,1-2-16 0,1-2 0 0,1-2 0 16,-1-1 80-16,0 0 16 0,1 0 0 0,1-1 0 0,-1-3-240 0,-2 1 176 16,-1 1-176-16,1 0 160 15,-1 0-160-15,-1 1 0 0,-1 2 0 0,-1 0 128 16,-1 0-944-16,-2-1-192 0,0 0-32 0,-1 1-16 15,0 2-1952-15,-2 2-384 0</inkml:trace>
  <inkml:trace contextRef="#ctx0" brushRef="#br1" timeOffset="32884.34">21577 12951 23039 0,'0'0'1024'0,"0"0"192"0,0 0-960 0,0 0-256 16,5 6 0-16,0-1 0 0,0-2 3120 0,0-1 576 0,0 0 112 0,1-1 32 15,2-1-2512-15,1 0-496 0,0-1-112 0,0 1-16 16,4-3-480-16,0 1-96 0,0-3-128 0,0 0 176 16,0 0-176-16,0 0 0 15,-3 0 0-15,0-1 0 0,-1 0 0 0,0-2 0 16,-3 0 0-16,-3 1 0 0,0-1-224 0,-2 2 80 16,-2-2 16-16,-2-1 0 0,-2 1 128 0,-1 2 0 0,-2 2 0 0,-2 1 0 15,-1-1 192-15,-2 3-16 0,-2 4-16 0,-1-1 0 16,1 0 560-16,-1 3 112 0,0 4 32 0,1 1 0 15,0-1 48-15,1 0 16 0,2 2 0 0,2 1 0 16,0 1-352-16,4-2-80 0,1 2-16 16,3 0 0-16,2 0-320 0,1-2-160 0,2 0 160 0,3-1-160 15,1-2 0-15,2-2 0 0,1-2 0 0,0-1 0 16,3-1-160-16,1-1-32 0,1-2 0 0,0-1 0 16,1-2-1296-16,-2 1-272 15,2-1-48-15,-1-1-16 0,-2-2-992 16,1 1-208-16,-1-2-48 0</inkml:trace>
  <inkml:trace contextRef="#ctx0" brushRef="#br1" timeOffset="33029.68">21835 12925 31503 0,'0'0'1392'0,"-2"5"288"0,-2 2-1344 0,0-2-336 16,0 4 0-16,0 0 0 0,1 0 1520 0,2 0 224 16,0-1 48-16,0-1 16 0,0 0-1088 0,1 1-208 0,1-1-64 0,0-1 0 15,-1-6-448-15,0 0 0 16,4 4 0-16,-4-4 0 15,0 0-1776-15,0 0-448 0,7-3-80 0</inkml:trace>
  <inkml:trace contextRef="#ctx0" brushRef="#br1" timeOffset="33188.18">21867 12809 28383 0,'0'0'1264'0,"0"0"256"0,-7 4-1216 16,2 0-304-16,1-6 0 0,4 2 0 0,-5 7 864 0,2-3 112 15,3-4 32-15,0 0 0 0,-1 6-816 0,3 0-192 16,-2-6 0-16,6 9-14192 0</inkml:trace>
  <inkml:trace contextRef="#ctx0" brushRef="#br1" timeOffset="33570.41">21964 12921 30399 0,'0'0'1344'0,"-6"2"288"0,-2 2-1312 0,1 1-320 0,-1 0 0 0,0 2 0 0,-1 2 992 15,2 0 128-15,0-1 32 0,3 0 0 0,-1 0-672 0,2-1-128 16,1 1-32-16,1-1 0 0,0 0-320 0,1-1 0 0,0-6 0 16,0 0 0-16,0 0-192 0,7 3-96 0,0-3-32 0,1-2 0 15,0-3-624 1,0 0-128-16,1-2-16 0,0-1-16 0,-1-2-96 16,1 0-16-16,-1-1 0 0,0 0 0 15,0 1 496-15,-2 2 80 0,1-2 32 0,-1 1 0 0,-2 2 832 0,-2 2 160 16,-2 5 48-16,0 0 0 0,0 0 1280 0,0 0 256 15,0 0 48-15,0 0 16 0,-3 6-512 0,0 1-112 16,1 2 0-16,0 2-16 0,0 1-464 0,-1 3-96 16,0 2 0-16,0 0-16 0,1 2-176 0,-2-2-48 0,0 3 0 15,0 0 0-15,0 1-80 0,-1-1 0 16,0 1-16-16,-1 1 0 0,-1-2-80 0,2 1-16 16,-1-2 0-16,-1 0 0 0,-1-3-32 0,1 0-16 15,-1-2 0-15,1-3 0 0,1-1-48 0,0-2-16 0,1-2 0 16,2-1 0-16,3-5-160 0,0 0-128 0,0 0 192 15,-3-5-192-15,0-1 0 0,0-2-192 0,2-3 0 16,1-1 0 0,1-4-1360-16,1-1-272 0,0-1-48 0,1-2-16 15,1-1-1392-15,0 0-288 0</inkml:trace>
  <inkml:trace contextRef="#ctx0" brushRef="#br1" timeOffset="33933.64">22094 12723 30111 0,'0'0'1344'0,"0"0"256"0,0 0-1280 0,0 0-320 0,0 0 0 0,0 0 0 0,0 0 1536 0,2 5 256 16,1 2 32-16,-1 1 16 0,-1 2-560 0,2 1-96 16,-2 5-32-16,0-1 0 0,0 2-288 0,-1 0-64 15,0 1-16-15,0-1 0 0,-1 1-368 0,1-3-80 16,-1 2-16-16,0-1 0 0,0-2-64 0,0 1-32 16,1-3 0-16,0-1 0 0,1-2-224 0,0-3 176 15,0 0-176-15,-1-6 160 0,0 0-160 0,4 0 0 16,2-1 0-16,-2-3 0 0,2-2 0 0,1-2 0 0,1-1 0 0,1-2 0 15,0-2 0-15,1 1 0 16,3-2 0-16,-1 0 0 0,0-1 0 0,-2 4-144 16,1-1 144-16,-1 1 0 0,-1 2 0 0,-2 3-128 15,0 1 128-15,-1 3 0 0,-6 2 0 0,0 0 0 0,0 0 0 0,2 7 0 16,0 0 208-16,-3 3 0 0,1 1 0 0,-2 2 0 0,-1-1 32 16,0 2 0-16,-1 1 0 15,0-1 0-15,1 2-240 0,0-2 128 16,0 0-128-16,1-1 0 0,0-2 0 0,1-1 0 15,0-2-128-15,1-1 128 16,0-7-2176-16,0 0-320 0,0 0-64 0,0 0-15824 0</inkml:trace>
  <inkml:trace contextRef="#ctx0" brushRef="#br1" timeOffset="34101.53">22475 12708 6447 0,'0'0'272'0,"0"0"80"0,-1 7-352 0,0 1 0 0,-4 4 0 0,0 2 0 0,0 1 6480 15,-1 1 1232-15,0 3 240 0,1-1 48 0,0 1-5600 0,1-1-1120 16,1 0-240-16,-1 1-32 0,1-1-624 0,0 0-128 16,1-3-32-16,0 2 0 0,1-2-224 0,0-1 0 15,-1 0 0-15,0-2 0 16,0-2-1024-16,0-3-320 0,-1 0-48 0,1-2-14864 16</inkml:trace>
  <inkml:trace contextRef="#ctx0" brushRef="#br1" timeOffset="34469.86">22334 13026 21183 0,'0'0'1888'0,"0"0"-1504"0,6-4-384 0,-1 1 0 16,1-2 2416-16,1 1 400 15,1 0 96-15,1 0 16 0,1 1-1328 0,0 0-272 16,0-2-48-16,1 2-16 0,2-1-640 0,-2 3-128 0,1-1-32 0,2 1 0 16,-3 0-256-16,1 0-48 0,0 0-16 15,0 1 0-15,-2 0-144 0,2 0 0 0,-2 0 0 0,0 0 0 16,-1 0 0-16,1-2 0 0,-1-1 0 0,0 0 0 0,0-2 0 0,-2 0 0 15,1-1 0-15,-2 0 0 16,0 0 0-16,-1-1-144 0,-1 0 144 0,-1 0 0 16,0-1 0-16,-1 1-128 0,-1-1 128 0,0 2 0 0,-1 0 0 0,-1 1 0 15,-1 0 0-15,2 5 0 16,-4-3 176-16,-1 3 32 0,-2 0 16 0,-1 3 0 16,-2 2 672-16,0 2 128 0,-2 1 16 0,1 1 16 15,-2 2-160-15,1 2-16 0,-1 0-16 0,1 2 0 16,1 1-176-16,2-2-48 0,2 1 0 0,3-2 0 15,1-1-384-15,2-2-64 0,3 0-32 0,2-4 0 16,1 0-160-16,2-1 0 0,1-2 0 0,3-2 0 31,1-2-432-31,2-2-16 0,-1-1 0 0,2-2 0 0,0-1-1712 0,0-3-336 0,-1 1-80 0,0-1-9808 16,-2-1-1952-16</inkml:trace>
  <inkml:trace contextRef="#ctx0" brushRef="#br1" timeOffset="34819.64">22891 12785 4607 0,'0'0'400'0,"0"0"-400"16,0 0 0-16,0 8 0 0,-2 2 6864 0,0 0 1296 16,-1 1 256-16,1-4 48 0,0 2-5264 0,0 1-1072 15,0 1-208-15,0 2-32 0,-1 1-800 0,1 0-144 0,1 2-48 16,0-1 0-16,0-1-464 0,2 4-112 16,1-2 0-16,0-1-16 0,2-4-304 0,0-1 128 15,0-1-128-15,0-3 0 0,1 0 0 0,0-2 0 0,1-2 0 0,-6-2 0 16,0 0 0-16,0 0 0 15,5-5 0-15,-1-3-144 16,-3-1-400-16,-1 3-80 0,0-1-16 0,-2 0 0 16,-3-1-400-16,-1 0-96 0,-2 1-16 0,-1 0 0 15,-3 0 432-15,-4-1 80 0,-3 1 0 0,2 3 16 0,-1 2 624 0,3 2 256 0,1 2 0 16,-1 2-16-16,0 2 912 0,2 2 192 0,1 0 48 0,1 1 0 16,1-1-144-16,1 4-32 0,2 1 0 0,3-3 0 0,1-1-640 15,4 1-128-15,1-1-16 0,3 0-16 0,3-1-288 0,1-2-128 16,3 2 0-16,1-3 128 0,1-1-128 0,0-1 0 15,4-2 0-15,0-1 0 16,3-2-928-16,-2-2-112 0,1-1-32 0,0-1-12864 16,0 0-2576-16</inkml:trace>
  <inkml:trace contextRef="#ctx0" brushRef="#br1" timeOffset="35309.04">23487 12922 5519 0,'0'0'496'0,"2"-8"-496"0,-1 0 0 0,0 1 0 16,-1-1 3280-16,-1 1 560 0,-1 0 128 0,-1 0 0 15,1 0-848-15,-2 1-176 0,4 6-48 0,-7-4 0 0,0 2-464 0,-1 1-80 16,-1 3-32-16,0 1 0 0,0 2-336 0,-1 2-80 0,0 1-16 16,0 2 0-16,2 1-736 0,0 0-128 15,1 2-48-15,1 1 0 0,-1-1-432 0,3 1-96 0,1-1 0 0,1-1-16 16,2 0-240-16,2 0-64 16,1-1 0-16,2-1 0 0,0-1-128 0,1-1 0 15,0 0 0-15,2-4 0 0,1 0-192 0,2-1 0 16,0-2-16-16,0-2 0 15,-1-2-464-15,1-2-96 0,-1-2 0 0,0-1-16 0,0-3-1744 16,-2 2-352-16,2-4-64 0,0 0-9296 0,-1-1-1872 0</inkml:trace>
  <inkml:trace contextRef="#ctx0" brushRef="#br1" timeOffset="35622.18">23573 12856 18431 0,'0'0'1632'0,"0"0"-1312"0,0 0-320 0,-3 4 0 15,-2 0 3456-15,5-4 640 0,-3 8 112 0,0-2 16 0,0 1-2304 0,-1 1-480 16,2 0-96-16,0 2 0 15,-1-1-544-15,1 1-96 0,1 1-32 0,-1-1 0 16,1 0-288-16,0 0-64 0,1-1-16 0,-1-1 0 16,-1 1 96-16,1 0 32 0,0-1 0 0,0-1 0 0,1-7-32 15,0 0 0-15,0 0 0 0,0 0 0 0,0 0-128 0,0 0-16 16,0 0-16-16,0 0 0 0,0 0-96 16,5-6-16-16,0-1 0 0,0-1 0 15,0-1 16-15,1-1 0 0,1-1 0 0,0 0 0 16,0-1 16-16,1 2 0 0,0 0 0 0,0 0 0 15,0-1 144-15,-1 1 16 0,1 0 16 0,-1 1 0 16,0 0-16-16,-1 2-16 0,-1 0 0 0,1 3 0 0,-1-1-80 0,2 1-16 16,-7 4 0-16,7-4 0 0,-1 1-208 0,1 1 0 15,0 1 0-15,-1 2 0 0,-6-1 0 0,6 1-128 16,2 1-16-16,-2 1 0 16,-6-3-1200-16,6 4-256 0,-1 0-32 0,-5-4-16 15,5 6-1632-15,-5-6-336 0</inkml:trace>
  <inkml:trace contextRef="#ctx0" brushRef="#br1" timeOffset="35931.11">23367 12994 5519 0,'0'0'496'0,"0"0"-496"0,0 0 0 0,7-6 0 15,-1 2 6176-15,2-1 1136 0,1-2 240 0,-1 1 32 16,0 0-4576-16,1 1-928 0,0 0-176 0,0 0-48 15,-1 1-1024-15,0 0-224 0,0-1-32 0,0 0-16 0,-8 5-560 16,9-5-224-16,-2 1 16 0,-7 4-18080 0</inkml:trace>
  <inkml:trace contextRef="#ctx0" brushRef="#br1" timeOffset="36974.5">23820 12905 4607 0,'0'0'400'0,"0"0"-400"0,0 0 0 0,0 0 0 0,4-6 4288 0,-4 6 768 16,0 0 144-16,0 0 48 0,0 0-2240 0,0 0-448 16,0 0-96-16,0 0-16 0,0 0-656 0,0 0-128 15,0 0-16-15,0 0-16 0,-5 10-512 0,0 0-96 16,-2 1-32-16,1 0 0 0,0 2-256 0,2 0-48 15,-2 0-16-15,1 0 0 0,0 0-192 0,1 0-32 16,1-1-16-16,-1 0 0 0,1-2-80 0,1-1-16 0,0-2 0 0,2-7 0 16,0 0-80-16,0 0-32 0,0 0 0 0,0 0 0 15,0 0-80-15,0 0-16 16,0 0 0-16,7-8 0 0,-1-1-128 0,1-1 128 0,0-1-128 0,1 0 128 16,-1-1-128-16,4 0 0 0,-1 0 144 0,0-1-144 15,-1 1 256-15,0-1 0 0,0 4-16 16,0-3 0-16,-1 1 32 0,0 1 16 0,0 2 0 0,0-1 0 15,-3 1-112-15,1 1-32 0,0 2 0 0,-6 5 0 16,0 0-144-16,0 0 0 0,9-5 0 0,-9 5 0 16,0 0-144-16,0 0-64 0,0 0-16 0,0 0 0 15,0 0-2352-15,8 6-480 0,-8-6-80 0,6 9-16016 16</inkml:trace>
  <inkml:trace contextRef="#ctx0" brushRef="#br1" timeOffset="37340.25">24033 12919 8287 0,'0'0'736'0,"0"0"-592"0,0 0-144 0,0 0 0 0,0 0 4576 15,0 0 880-15,0 0 176 0,0 0 48 0,0 0-3120 0,0 0-608 0,-8-2-128 0,0 2-32 16,1 2-320-16,-2 2-64 16,-1 1 0-16,1 2-16 0,1 1-208 0,1 2-32 15,-2 1-16-15,1 0 0 0,2 0-256 0,1 2-48 16,1 0-16-16,1 0 0 0,3-3-304 0,0 1-64 15,2-1-16-15,1 0 0 0,1-2-288 0,1-1-144 16,0-2 160-16,-5-5-160 0,0 0 0 0,10 3 0 16,0-3 0-16,1-1 0 0,1-2 0 0,0-1 0 15,-1-3 0-15,1 1 0 0,0-2 0 0,-1 0 0 16,-3-1 0-16,1-1 0 0,-1 1 0 0,0-1 0 0,-2-1 0 0,0 0 0 16,-3 1 0-16,-2-1 0 15,0 0 0-15,0 0 0 0,-2 1 0 0,-1 1 0 16,-2 1 0-16,-1 1 0 0,-2 1 128 0,0 1-128 0,-1 1 0 0,0 1 144 15,1 2-144-15,0 0 0 0,7 1 0 0,0 0 0 32,-8 1-400-32,8-1-64 0,0 0-16 0,0 0 0 15,0 0-1664-15,0 0-336 0,4 6-64 0,2 1-16 16,1-3-352-16,0 1-80 0,1-1-16 0</inkml:trace>
  <inkml:trace contextRef="#ctx0" brushRef="#br1" timeOffset="37659.32">24196 12909 11055 0,'0'0'976'0,"0"0"-784"0,0 0-192 0,0 0 0 0,0 0 4864 0,0 0 912 15,0 0 192-15,0 0 48 16,0 0-3040-16,0 0-608 0,0 0-112 0,-6 7-16 16,1 1-1120-16,0 1-224 0,0 0-32 0,2 2-16 0,0 0-448 0,1 2-80 15,0-1-32-15,1 2 0 16,1 0-288-16,-1-1 128 0,0 1-128 0,0-1 0 0,0-1 144 0,1-3-144 16,-1-1 0-16,1-8 144 0,0 0 240 0,0 0 64 15,0 0 0-15,0 0 0 0,0 0 16 0,0 0 16 16,0 0 0-16,0 0 0 0,2-11-64 0,2-1-16 15,0-3 0-15,1-1 0 0,1 1-80 0,1-3 0 0,0 0-16 16,2-1 0-16,2 0 0 0,1 1 0 0,1-1 0 16,2 2 0-16,-2 0 64 0,0-1 16 15,1 2 0-15,1 0 0 0,-1 2-96 0,0 2-16 0,0 3 0 16,-3 3 0-16,-4 2-128 0,-7 4-16 0,9 0-128 0,-9 0 192 16,9 5-192-16,-1 3 128 0,-2-1-128 15,1 3 0-15,-2 0 0 0,1 1 0 16,0 1-208-16,2-2 64 15,-1 0-1104-15,1 0-224 0,-1 0-32 0</inkml:trace>
</inkml:ink>
</file>

<file path=ppt/ink/ink6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9T01:00:15.463"/>
    </inkml:context>
    <inkml:brush xml:id="br0">
      <inkml:brushProperty name="width" value="0.05292" units="cm"/>
      <inkml:brushProperty name="height" value="0.05292" units="cm"/>
      <inkml:brushProperty name="color" value="#FF0000"/>
    </inkml:brush>
  </inkml:definitions>
  <inkml:trace contextRef="#ctx0" brushRef="#br0">20045 10831 0 0,'-3'2'0'0,"1"3"0"15,-4-5 0-15</inkml:trace>
  <inkml:trace contextRef="#ctx0" brushRef="#br0" timeOffset="63872.82">13518 5356 1465 0,'0'0'64'0,"-8"-5"15"15,0-2-63-15,2 0-16 0,1 2 0 0,-3-2 0 16,0 5 96-16,0-5 17 0,0 2 3 0,3-2 1 16,0 0-13-16,-1 5-4 0,1-3 0 0,5 5 0 15,0 0-60-15,-2-7-13 0,-4 2-3 0,6 5 0 0,0 0-12 0,0 0-2 16,0 0-1-16,0 0 0 0,0 0-9 0,0 0 0 16,0 0 0-16,0 0 0 0,3-2 0 0,-3 2 0 15,3 0-8-15,4-5 8 16,-1 5 0-16,-1-2 0 0,0 2-9 0,3-5 9 0,0 5 0 0,3 0 0 15,-3 5 0-15,0-5 0 0,2 0 0 0,1 0 0 16,-1 2 0-16,1 3 0 0,0-3 0 0,-1-2 0 16,3 5 8-16,-2-5-8 0,2 2 0 0,0 3 8 15,-2-5-8-15,0 7 0 0,2-7 8 0,-3 5-8 16,4-3 11-16,-1-2-11 0,3 0 12 0,0 0-4 16,0 0 0-16,2 0-8 0,-2-2 11 0,2 2-11 15,-2-5 10-15,3 5-10 0,2 0 18 0,3-2-2 0,-3-3-1 16,0 5 0-16,0 0-15 0,-2 0-10 0,2 0 2 0,0 0 0 15,-2 0 8-15,-1 0 0 0,1 5 0 0,-1-3 0 16,1-2 0-16,-1 0 9 0,1 5-9 0,-3-3 0 16,2-2 8-16,1 5-8 0,-1-5 0 0,1 2 0 15,-1-2 12-15,1 0-12 0,-3 0 12 0,2-2-12 16,1 2 13-16,-1-5-4 0,1 5-1 0,-1-2 0 16,-2-3 0-16,3 3 0 0,-3-3 0 0,2 5 0 15,-5-7-8-15,3 2 10 0,0 5-10 0,3-2 10 16,-6-3-10-16,5 5 0 0,-2 0 9 0,3-2-9 15,-1 2 0-15,1 0 0 0,-6 2 0 0,3-2 0 16,2 5 0-16,1-3 0 0,-3-2 0 0,0 0 0 16,2 5 0-16,1-5 0 0,-1 0 0 0,-2 2 0 15,0-2 0-15,3 0 0 0,-4 0 0 0,1 0 8 16,-3-2-8-16,3 2 8 0,0-5-8 0,0 5 8 0,0-2 0 16,0-3 0-16,0 3 0 0,0-3 0 15,2 3 10-15,1-3 2 0,-3 3 1 0,2-3 0 0,3 5-21 0,-2 0 0 16,-1 0 0-16,1 0 8 0,-1 0-8 0,1 0 0 15,-1 0 0-15,1 0 0 0,-3 0-9 0,2 0-7 16,1 5 0-16,-1-3-1 0,-2-2 17 0,3 0 0 16,-1 0 0-16,1-2 0 0,-1 2 8 0,1-5 4 15,-1 0 2-15,3 3 0 0,1 2-14 0,-6-5 0 16,-1 5 0-16,1-7 0 0,3 7 8 0,-1-2-8 16,1-3 0-16,-3 5 0 0,2-2 0 0,1-3 0 15,-3 5-13-15,-1 0 4 0,-1 0 9 0,2 0 0 16,2 0 0-16,-5 0 0 0,3 0 0 0,-3 5 0 0,3-5 0 0,3 2 8 15,-3-2-8-15,2 0 8 16,-2 5-8-16,0-5 8 0,3 2-8 0,-1 3 0 16,-5-3 0-16,3-2 0 0,-3 0 0 0,3 0 0 0,-3 0 0 0,1 5 0 15,-1-5 11-15,0 0-3 0,-2 0 0 0,-1 0 0 16,4 0-8-16,-4 0 8 0,1-5-8 0,-3 5 8 16,5 0-8-16,-3 0 0 0,-2-2 0 0,3 2 0 15,-6-5 0-15,3 5 0 0,0-2 9 0,3 2-9 16,-6-5 0-16,3 5 9 0,3-2-9 0,-4 2 0 15,-1-5 8-15,2 5-8 0,-3 0 0 0,3-2 0 16,3-3 0-16,-6 5 0 0,-5 0 8 0,5-7-8 16,3 7 0-16,-3-5 8 0,-5 5-8 0,3-2 0 15,2-3 8-15,1 3-8 0,-1-3 0 0,-5 5 0 0,-5-7 11 0,7 5-11 16,1-3 10-16,0-2-10 0,-3 7 9 0,-3-7-9 16,0 2 8-16,3-4-8 15,-2-3 9-15,2 3-9 0,-3-8 10 0,3 8-10 16,0-5 8-16,0-3-8 0,-3 3 0 0,1 0 9 15,-1 0-9-15,3-5 0 0,-3 5 9 0,1-5-9 16,-1 5 0-16,3-5 8 0,-3 5-8 0,-2 0 0 0,0-5 0 0,0 5 0 16,5-7 0-16,-3 9 8 0,-5-2-8 0,3-5 0 15,2 5 0-15,-2 0 8 0,-1-5-8 0,1 5 0 16,0 0 0-16,0 0 0 0,2 0 0 0,-2 0 0 16,-3-3 0-16,5 3 0 0,0 0 0 0,-2 0 0 15,2 2 0-15,-2-2 0 0,3 5 0 0,-4-3 0 16,4 0 0-16,-1 5 0 0,-2-2 0 0,-1-3 0 0,4 5 0 0,-4 0-8 15,4 0 8-15,-4-5 0 0,1 5 0 0,3 2-8 16,-4-2 8-16,-2 0-12 0,3 5 12 0,-3-3-12 16,5-2 12-16,-2 0-10 0,-3 2 10 0,3 3-10 15,-3-3 10-15,3-2 0 0,-3 5-9 0,-3-3 9 16,3 3 0-16,-2-3 0 0,2-2 0 0,-3 7 0 16,3-7 0-16,-2 2 0 0,-1-2 0 15,-2 7-11-15,2-2 11 0,-2-3 0 0,0 3 0 16,-3-3-8-16,3 5 8 0,-3-2 0 0,3-3 0 0,-6 5 0 15,3-2 0-15,-2-3 0 0,2 5 0 0,-3-7-8 16,1 7 8-16,2-5 0 0,-3 5 0 0,1-2 0 16,-1-3 0-16,1 5 0 0,-1-2 0 0,3-3 0 15,3 5 0-15,-3-2 0 0,0-3 0 0,0-2 0 16,3 7 0-16,0-7 0 0,0 7 0 0,-3-5 0 0,-3 3 0 16,6-3 0-16,-3 5 0 0,0-2 0 0,1-3 0 15,-1-2 0-15,0 7 0 0,0-2 0 0,0-3 0 0,0 3 0 16,0-3 0-16,-2 5 0 0,5-5 0 0,-6 3 0 15,1 2 0-15,-1 0-8 0,6-5 8 0,-3 5 0 16,-3 0 0-16,3-2 0 0,1 2 0 0,-4 0-8 16,6 0 8-16,-6 0-8 0,3-5 8 0,-2 5 0 15,5 0-9-15,-3 0 9 0,0 0 0 0,0 5 0 16,0-3 0-16,0-2 0 0,-2 0 0 0,2 5-9 16,-3 2 9-16,1-7 0 0,-3 7-8 15,0-2 8-15,-3-3 0 0,0 5 0 0,5 0-10 16,-2-2 10-16,-3 2-8 0,3 0 8 0,0 0 0 0,3-2 0 15,2-3 0-15,-3 5-8 0,1 0 8 0,2-2 0 16,0-5 0-16,3 7 0 0,-3-2 0 0,3 2 0 16,-3-5 0-16,0 5 0 0,3-7 0 0,-3 7 0 0,0-2 0 15,0-3 0-15,0 3 0 0,-2 0 0 0,2-3 0 0,-3 3 0 16,3-3 0-16,0-2 0 0,1 5 0 0,-1-3 0 16,0 3 0-16,0-5 0 0,0 0 0 15,0 2 0-15,3-2 0 0,0 0 0 0,0 0 0 0,-1-2 0 16,1 2 0-16,0 0 8 0,0-5-8 0,-1 5 0 15,1-2 0-15,0 2 0 0,0-5 0 0,-1 5 8 16,1 0-8-16,0-7 0 0,0 5 0 0,-3-3 0 16,5 0 0-16,-2 3 0 0,0-3 0 0,-3 3 0 15,3-3 0-15,-3 5 0 0,3-7 0 0,2 7 0 16,-2-2 0-16,5-3 0 0,-3 5 0 0,-2 0 0 0,2-7 0 0,1 7 0 16,-1 0 0-16,1 0 0 15,-1 0 0-15,-2 0 0 0,2 0 0 0,1 0 0 16,2 0 0-16,0 0 0 0,-3 0 0 0,3 0-8 15,0 0 8-15,0 0 0 0,1 0 0 0,1 5-8 16,1-3 8-16,-3-2 0 0,5 0 0 0,-2 5-8 0,2-3 8 0,3-2 0 16,-5 0-9-16,3 5 9 0,-4-3 0 0,6-2 0 15,-2 5-9-15,-1-3 9 0,3-2 0 0,-5 5 0 16,2-3-8-16,3 3 8 0,0-5 0 0,-3 7 0 16,-2-7 0-16,5 0 0 0,-3 7 0 0,1-2 0 15,-1 2 0-15,3-7 0 0,-3 2 0 0,1 3 0 16,-1-3 0-16,3-2 0 0,-2 5 0 0,2-5-8 15,-3 7 8-15,0-2 0 0,1-3 0 0,-1 3 0 0,0-3 0 0,-2 3 0 16,2-3 0-16,-2 3 0 0,2-3 0 0,-2 3 0 16,2-3 8-16,-2 3 3 0,3 2 0 0,-4-2 0 15,1-3-11-15,0 3-16 0,-1-3 4 0,-2 5 1 16,3-7 11-16,0 7 0 0,0-2 8 0,-3-3-8 16,2 3 0-16,1 2 0 0,-3-7 0 15,3 7-8-15,0-2 8 0,-1-3 0 0,1-2 0 0,0 5 0 16,5-5 0-16,-3 2 12 0,-2 3-2 0,-1-5-1 15,6 0-9-15,-5 7 0 0,-3-7-10 0,6 7 10 16,2-7 0-16,-3 5 0 0,0-3 0 0,3-2 0 16,-5 5 8-16,2-3-8 0,3-2 0 0,-5 7 0 15,0-7 0-15,-1 7 0 0,-1-7 0 0,7 0 0 16,-6 5 0-16,4-3 0 0,-1 3 0 0,3-5 0 16,0 0 0-16,0 0 0 0,-5 7-12 0,2-2 12 15,3 2 0-15,-3-5 0 0,3 5-8 0,3-2 8 0,-6 2 0 0,6 0 0 16,0 0 0-16,-1 0 0 0,4 0 0 0,-6 0 0 15,2-2 0-15,4 2 0 0,-4 0 0 0,1 5 0 16,2-3 0-16,-2-2 0 0,2 5 0 0,-2 0 0 16,-1-3 0-16,1 3 0 0,0 0 0 0,-1-3 0 15,4 5 0-15,-6-2 0 0,2 2 0 0,-2 0 0 16,-2-2 0-16,2 2 0 0,0 0 0 0,0-2 0 16,2 2 0-16,-4-2 0 0,2 2-16 15,0-5 4-15,0 3 0 0,2 2 0 0,3-2 12 0,-2 0 16 16,-3-3-3-16,3 3-1 0,2-5-12 0,-2 0 0 15,-1 0 8-15,1 5-8 0,0-3 0 0,2-2 0 16,-2 5 0-16,-1-5 0 0,1-2 0 0,0 2 0 16,-6 0 0-16,3 0 0 0,0 0 0 0,0 0 0 0,0 0 0 15,0-2 0-15,-3 2 0 0,3 0 0 0,0-5 0 0,0-2 0 16,0 7 0-16,-2-2 0 0,2-5 0 0,0 0 0 16,0 0 0-16,0 0 0 15,0 0 0-15,0 0-805 0,8-5-160 0</inkml:trace>
</inkml:ink>
</file>

<file path=ppt/ink/ink67.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26T03:41:26.270"/>
    </inkml:context>
    <inkml:brush xml:id="br0">
      <inkml:brushProperty name="width" value="0.05292" units="cm"/>
      <inkml:brushProperty name="height" value="0.05292" units="cm"/>
      <inkml:brushProperty name="color" value="#0070C0"/>
    </inkml:brush>
    <inkml:brush xml:id="br1">
      <inkml:brushProperty name="width" value="0.05292" units="cm"/>
      <inkml:brushProperty name="height" value="0.05292" units="cm"/>
      <inkml:brushProperty name="color" value="#FF0000"/>
    </inkml:brush>
  </inkml:definitions>
  <inkml:trace contextRef="#ctx0" brushRef="#br0">7697 9181 8287 0,'0'0'736'0,"0"0"-592"0,0 0-144 0,0 0 0 0,0 0 4352 0,0 0 832 0,0 0 160 0,2-5 32 16,5 2-2880-16,5-2-592 0,3 2-112 0,7 1-32 15,4-2 144-15,5 1 16 0,4-2 16 0,3 0 0 16,3 0-656-16,2-3-128 0,2-1-16 0,4 0-16 0,3 0-656 0,0-1-128 16,3 0-16-16,-1 1-16 0,-1-1-304 15,-3 4 128-15,-3 1-128 0,-2 3 0 31,-3 0-1136-31,-2 2-336 0,-5 2-64 0,-3 0-17488 0</inkml:trace>
  <inkml:trace contextRef="#ctx0" brushRef="#br0" timeOffset="721.02">12930 9207 28559 0,'3'6'2544'0,"2"-4"-2032"0,1-3-512 0,14 8 0 0,-8-13 2560 0,6 1 400 15,4 1 96-15,6 1 16 0,5-2-800 0,4 3-160 0,5-3-16 0,4 1-16 16,17-1-1056-16,1 3-192 16,0 2-64-16,0 1 0 0,2 1-384 0,-2 1-64 15,0 1-32-15,-3 0 0 0,-1-1-288 0,-2-2 0 16,-3 2 128-16,-3 1-128 0,-3-4-176 0,-4 0-80 0,-4-2-32 16,-3 0 0-1,-3 1-2496-15,-5-2-496 0</inkml:trace>
  <inkml:trace contextRef="#ctx0" brushRef="#br0" timeOffset="47855.7">25125 9042 10127 0,'0'0'896'16,"0"0"-704"-16,0 0-192 0,0 0 0 0,0 0 0 0,-10-3 0 16,-4 1 0-16,14 2 0 15,5-1 0-15,-5 1 0 0,-12-1 0 0,12 1 0 0,9-1 0 16,-9 1 0-16,-23-6 0 0,23 6 0 0,8-2 0 15,4-7 0-15,-18 1 0 0,6 8 0 16,-1-5 0-16,5-7 0 0,5 2 0 0,-7 6 0 16,-1-1 0-16,4-6 0 0,4 2 0 0,-9 9 0 0,-6-3 0 0,6 3 0 15,15-13 0-15,-15 13 0 0,-5-2 0 0,-1 1 0 16,2 1 8416-16,4 0 1648 0,0 0 336 0,0 0 64 16,0 0-8368-16,0 0-1680 0,4 2-416 0,-4-2 0 15,-7 11 0-15,3-6 0 16,-1 1 0-16,-5 8 0 0,4-4 0 0,9-3 0 0,4-1 0 0,3 13 0 15,-14-5 0-15,4-7 0 0,3 0 0 0,0 12 0 0,-5-6 0 0,1-6 0 16,1-2 0-16,2 8 0 16,3-3 0-16,-5-10 0 0,0 0 0 0,0 0 0 15,0 0 0-15,-3 1 0 0,-1 0 0 0,-8-2 0 16,2-4 0-16,5 2 0 0,0-1 0 0,12-10 0 16,18 1 0-16,-19 8 0 0,-8-1 0 0,-2-12 0 0,4 2 0 0,1 10 0 15,1 0 0-15,-6-9 0 0,-11 2 0 0,16 8 0 16,7 1 0-16,-1-10 0 0,-23 4 0 0,16 10 0 15,10-3 0-15,-2-5 0 0,-28 2 0 0,20 6 0 16,11-1 0-16,1 0 0 0,-30-1 0 0,18 2 0 16,7 2 0-16,6 3 0 0,-13-5 0 0,0 0 0 15,-1 3 0-15,-3 9 0 16,4-12 0-16,2 8 0 0,0-1 0 0,2 9 0 16,-1-2 0-16,-2-10 0 0,0 1 0 0,-26 4 0 15,-25-9 0-15,15-4 0 0</inkml:trace>
  <inkml:trace contextRef="#ctx0" brushRef="#br0" timeOffset="50112.08">19414 9017 23903 0,'0'0'1056'0,"0"0"224"0,0 0-1024 0,0 0-256 16,0 0 0-16,0 0 0 0,0 0 1600 0,0 0 288 0,0 0 48 0,0 0 16 15,0 0-736-15,0 0-128 0,10-11-48 0,-10 11 0 16,-3-5-112-16,1 1-32 0,0 1 0 15,1-2 0-15,1-3-16 0,1 3-16 16,0 1 0-16,0-1 0 0,1 0-272 0,1 0-48 0,0-1-16 0,1 2 0 16,-4 4-192-16,4-5-32 15,1 0-16-15,0 2 0 0,-5 3-112 0,6-3-32 16,-6 3 0-16,7-1 0 0,-7 1-144 0,7 0 192 0,1 1-192 0,-8-1 192 16,0 0-192-16,6 3 192 0,-1 2-192 0,-1-1 192 15,-2 2 48-15,-2 2 16 0,-3-1 0 0,0 3 0 0,-1 0 32 0,1 1 16 16,-2-1 0-16,-1 2 0 15,2-3 96-15,-2 0 32 0,-1-1 0 0,0-1 0 0,1-1-80 16,1-1-16 0,-1-1 0-16,1-2 0 0,-1 0-80 0,6-2-32 0,-7-1 0 0,1-1 0 0,0 0 0 0,2-1 0 15,0-1 0-15,2-1 0 16,0-2-96-16,2 0 0 0,1 0-128 0,2 0 192 0,-1 0-192 0,0-1 0 16,2-1 128-16,0 0-128 0,1-1 0 0,0 2 0 15,0 2 0-15,1-1 0 0,0 1 0 0,0 1 0 16,-2 0 0-16,2 1 0 15,-1-1 0-15,0 2 0 0,-5 3 0 0,7-2 0 0,0 2 0 0,-1-2 128 16,-6 2-128-16,7 2 0 0,-1 0 0 0,0 0 0 16,-6-2 0-16,5 5 0 0,-5-5 128 0,4 4-128 15,-3 1 0-15,0 1 144 0,-1 2-144 0,-2-1 0 16,-2 1 144-16,-1-1-144 0,-1 0 144 0,0 1-144 16,1-2 192-16,-1 0-192 0,0 0 256 0,0-1-48 15,-1-1-16-15,1-1 0 0,1-1 0 0,0-1-16 16,5-1 0-16,-6 0 0 0,6 0 0 0,-6-3 0 15,2 0 0-15,0-1 0 0,1-1-176 0,1-1 128 16,1-1-128-16,2 0 128 0,-1 0-128 0,1 1 0 0,0 1 0 16,1 1 0-16,1-1 0 0,0 0 0 0,1 2 0 0,1-2 0 15,0 1 0-15,-1 1 0 0,1 0 0 16,1 0 0-16,0 0 0 0,0 1 0 0,1 2 0 0,0 0 0 16,-7 0 0-16,7 1 0 0,0 1 0 0,-2 1 0 15,-5-3 0-15,5 5 0 0,-1 2 128 16,-2-1-128-16,-1 3 0 0,-2-3 0 15,-1 2 144-15,-2 0-144 0,-1 0 128 0,0 0-128 0,-1 0 160 16,1 0-160-16,-2-2 208 0,0 0-48 0,0 0-16 0,0-1 0 16,0 0 48-16,1-3 0 0,-1-1 0 0,1-1 0 15,1 0-48-15,0-2 0 0,0-1 0 0,2 0 0 0,1-4-144 16,0 0 0-16,0-1 144 16,2 1-144-16,2-3 0 0,0 1 0 0,0 0 0 0,1 0 0 0,1 1 0 0,0 0 0 15,0-2 0-15,1 3 0 16,0 0 0-16,1 1 0 0,-1 2 0 0,1 1 0 0,0-1 0 15,0 2 0-15,0 1 0 0,1 1 0 0,-7 0 0 0,8 1 0 16,-1 2 0-16,0 2 0 0,-2 2 0 0,0-1 0 16,-1 0 0-16,-1 2 128 0,-2 2-128 0,-1-1 0 0,-1 2 0 15,-1-1 128-15,-2-1-128 0,0 1 0 16,0-2 128-16,-1 1-128 0,0-1 144 0,-1 0-144 0,0-2 192 16,-1-1-192-16,0-1 192 0,1-2-64 15,1-1 0-15,0-1-128 0,0-3 160 0,1 0-160 16,0-1 128-16,2-3-128 0,-1 0 0 0,0 0 0 0,1 0 0 15,2-2 0-15,-1-2 0 0,1 1 0 0,1 1 0 0,0 1 0 16,1 0 0-16,0 0 0 0,1 0 0 0,1 2 0 0,-2 1 0 0,2 1 0 16,-4 4 0-16,6-2 0 0,1 2 0 0,-1 1 0 15,0 1 0-15,1 2 0 0,0 0-128 16,-1 1 128-16,0 1-160 0,0 1 160 16,0-2-144-16,-2 1 144 0,-1 1-128 0,-1 0 128 0,0 1 0 0,-2 1 0 15,-1-1 0-15,-1 1 0 0,-2-2 0 0,0 0 0 16,-1 0 0-16,-1-2 0 0,-1-1 0 0,1-1 0 15,-2-1 0-15,1 0 0 0,-1-1 128 0,0-2-128 16,0-1 128-16,1 0-128 0,0-3 0 0,1 0 0 16,2 0 0-16,0-3 128 0,0-1-128 0,1 0 0 15,3 1 0-15,0-1 0 0,2 0 0 0,1 1 0 16,0-2 0-16,2 3 0 0,1-3 0 0,1 2 0 0,-1 1 0 0,2 1-128 16,0 2 128-16,1 1 0 15,0 2 0-15,0 1 0 0,-1 0 0 0,0 1-128 16,-8-1 128-16,6 5-128 0,0-2 128 0,0 2-128 15,-1 0 128-15,-1 1-128 0,-3-1 128 0,-1 1 0 16,0 0 0-16,0 0 0 0,-1 0 0 0,-1 1 0 16,-1-2 0-16,-1 1 0 0,-1-1 0 0,-1 0 0 0,0-1 0 0,0-1 0 15,-2-2 0-15,2 0 0 0,-1-2 0 16,1 0 128-16,1-2-128 0,1-1 0 0,0-1 0 0,1-1 0 31,0 1-496-31,1-3-64 0,0 1-16 0,1 1 0 16,0 0-1488-16,1-3-304 0,0 0-64 0</inkml:trace>
  <inkml:trace contextRef="#ctx0" brushRef="#br0" timeOffset="51212.88">17157 11435 6143 0,'0'0'0'0,"0"0"0"0,-4-1 0 0,-7 5 0 0</inkml:trace>
  <inkml:trace contextRef="#ctx0" brushRef="#br0" timeOffset="54122.56">16737 11431 8287 0,'0'0'368'0,"-3"0"80"0,-3-15-448 0,2 14 0 16,-3 0 0-16,1 1 0 0,-1 0 5216 0,-1 1 960 15,-2 0 192-15,-2 1 32 0,2 0-3696 0,1 0-736 16,-2 1-160-16,1 0-16 0,0 0-448 0,1 0-96 15,-1 1-16-15,1-1 0 0,2 0-464 0,0 1-112 16,1 0-16-16,2 0 0 0,0 0-208 0,4-4-48 16,0 0-16-16,0 0 0 0,0 0-240 0,2 3-128 15,0 0 160-15,2 1-160 0,3-1 128 0,0 0-128 16,2 0 0-16,1 1 144 0,-1-1-16 0,2 0 0 16,-1 1 0-16,0 0 0 0,-1 1 64 0,-2 1 16 0,-1 1 0 15,-1 1 0-15,-2 0 176 0,0 0 48 16,-3 2 0-16,-2 1 0 0,-1 0 80 0,0-3 0 0,-1 2 16 0,-2-1 0 15,0 0-144-15,-2 1-48 16,-2-3 0-16,1 3 0 0,-1-4-144 0,2 0-16 0,-2-1-16 16,1-1 0-16,-1-1-160 0,1 1 0 0,1-3 144 0,0-1-144 15,1 1 0-15,1-2 0 0,1 0 0 0,1-3-128 32,1-1-256-32,1 1-32 0,2-1-16 0,2 0 0 15,1-4-912-15,2 0-176 0,0 1-32 0,0-1-16 0,3-2-688 0,0 0-144 0,0 1-32 0,1 0-9584 16,0 0-1920-16</inkml:trace>
  <inkml:trace contextRef="#ctx0" brushRef="#br0" timeOffset="54311.18">16858 11470 11967 0,'0'0'1072'0,"0"0"-864"16,0 0-208-16,0 5 0 0,-2 1 4320 0,0 0 816 15,-1-1 176-15,0 0 16 0,0-1-2816 0,3-4-560 16,-3 4-112-16,0 1-32 0,1 0-896 0,0 0-176 15,2-5-32-15,-1 6-16 0,0-1-432 0,1-5-64 16,0 0-32-16,0 0 0 0,0 0-160 0,0 0 0 16,0 0-160-16,0 0 160 15,0 0-1872-15,0 0-288 0,2-5-48 0,0-1-8448 16,-1-3-1696-16</inkml:trace>
  <inkml:trace contextRef="#ctx0" brushRef="#br0" timeOffset="54421.08">16885 11310 28159 0,'0'0'1248'0,"0"0"256"0,0 0-1200 0,0 0-304 0,0 0 0 0,0 0 0 16,-3 3 1104-16,1 0 176 0,2-3 16 0,-2 4 16 16,2-4-864-16,0 0-192 0,0 0-16 0,0 0-16 15,0 0-1760-15,0 0-368 0</inkml:trace>
  <inkml:trace contextRef="#ctx0" brushRef="#br0" timeOffset="54939.59">17030 11390 11055 0,'0'0'976'0,"0"0"-784"0,0 0-192 0,0 0 0 0,0 0 3904 0,-4 2 752 16,4-2 144-16,-4 3 16 0,0 0-2720 0,0-1-560 16,1 3-96-16,-1 0-32 0,-1 0-576 0,0 3-128 15,0 2-32-15,1 1 0 0,-2 2 32 0,0 0 0 0,1 0 0 0,1 1 0 16,-1-1-160-16,1 2-32 15,0-3 0-15,1 0 0 0,1-1-224 0,1-1-48 16,0-1-16-16,2-3 0 0,1-1-224 0,-2-5 0 16,0 0 0-16,6 1 0 0,0-3 0 0,0-2 0 0,0-1 0 0,1-2 0 15,1-3-240-15,0-1 16 0,-2-2 0 0,1 1 0 16,0-2-32-16,0 0-16 0,0 2 0 0,0-1 0 16,-1 0 80-16,0 1 0 0,-1 1 16 0,-2 2 0 15,0-1 176-15,0 2 0 0,0 2 0 0,-1 1-128 16,-2 5 272-16,0 0 64 0,0 0 16 0,0 0 0 0,0 0 416 15,0 0 64-15,0 0 32 0,0 5 0 0,-1 0-112 16,0 1-32-16,0 4 0 0,0 3 0 0,0-1-176 0,0 3-32 16,1 1-16-16,-1 1 0 0,0 4 0 0,0-3 0 15,-1 3 0-15,0-1 0 0,-1-2-32 0,0 2 0 16,-1-3 0-16,0 0 0 0,1 0-16 16,-1 1-16-16,-1 0 0 0,1-1 0 15,1-2-112-15,-1 0 0 0,-1 0-16 0,1 0 0 0,1-3-176 0,-1-2 128 16,0 0-128-16,1-4 128 0,0 0-128 0,0-1 0 15,1-2 0-15,2-3 0 16,0 0-368-16,0 0-96 0,-4-5-32 0,2 0 0 16,1-5-1696-16,1 1-352 0,1-1-64 0,2-2-16144 0</inkml:trace>
  <inkml:trace contextRef="#ctx0" brushRef="#br0" timeOffset="55301.84">17133 11426 16575 0,'0'0'736'0,"0"0"160"0,0 0-720 0,-2 7-176 0,0 0 0 0,1-1 0 16,1 0 4352-16,-1 2 848 15,0-2 176-15,1 2 16 0,0-1-3472 0,1-1-688 0,-1 1-144 0,1 1-16 16,1 2-560-16,0 1-128 0,1-3 0 0,1 1-16 16,-1-2-208-16,0 0-32 0,0-1-128 0,1-1 192 0,0-1-192 0,1-1 176 15,-1-2-176-15,1-1 160 0,-1-2 208 0,2-2 32 16,-1-1 16-16,0-2 0 0,0-1-64 0,2-3-16 15,-1 1 0-15,0-1 0 16,3-1-192-16,0 1-144 0,-1-2 192 0,0 1-192 0,1 2 128 0,-2 1-128 16,1 2 0-1,-2 0 0-15,0 1 192 0,1 2-192 0,-2 1 192 0,-1 2-192 0,-4 1 448 0,4 3 0 16,0 2-16-16,-1 0 0 0,-1 3 96 0,-1 1 32 0,0 2 0 0,-1 1 0 16,0 1-144-16,0-1-32 15,0 1 0-15,-1 1 0 0,0-2-176 0,1 1-32 0,0 0-16 16,0-1 0-16,-1-1-160 0,1 0 0 0,0-1 0 0,0 0 0 15,0-5 0-15,1 2 0 0,1-1 0 0,0-2 0 32,-2-4-1728-32,0 0-240 0,5 0-32 0,2 0-11824 0,0-4-2368 15</inkml:trace>
  <inkml:trace contextRef="#ctx0" brushRef="#br0" timeOffset="55641.59">17583 11788 22111 0,'0'-17'1968'0,"-1"4"-1584"15,0 5-384-15,0 0 0 0,2 2 3296 16,-1 6 576 0,0 12 112-16,0-2 32 0,0-10-2160 0,0 0-416 15,0 0-96-15,0-3 0 0,-1-3-384 0,-1-4-64 16,1-3 0-16,0 1-16 0,-1 0-64 0,-1-2-16 15,1-1 0-15,0 0 0 0,-2-1-64 0,1-1-16 16,1-1 0-16,0-2 0 0,-1 0-192 0,1-2-32 16,1 2-16-16,1-3 0 0,1 1-208 0,1-1-32 15,1 4-16-15,1-2 0 0,1 4-96 0,1 0 0 16,1-2-128-16,0 4 192 0,-1-1-192 0,1 2 128 16,0 4-128-16,1-3 0 0,0 3 128 0,1 1-128 15,0 2 0-15,0 1 0 0,0-4 0 0,0 1 0 16,-1 3 0-16,0 0 0 15,1 1-992-15,-1 1-240 0,0 2-48 0,0-2-13696 0,0 1-2752 16</inkml:trace>
  <inkml:trace contextRef="#ctx0" brushRef="#br0" timeOffset="57253.09">17908 11384 12895 0,'10'23'1152'0,"-10"-23"-928"0,4-6-224 0,-1 2 0 0,-1-1 2560 0,-1 0 448 0,0 1 112 0,0-3 16 15,-1 7-1344-15,0 0-272 0,-2-5-48 0,0 2-16 16,-1-1-48-16,3 4-16 0,-5-1 0 0,0 2 0 15,-1 1-224-15,0 1-32 0,-1 2-16 0,1 4 0 16,-2-2-208-16,0 3-32 0,0 3-16 0,0 2 0 16,1 0-160-16,-1 4-16 0,2-3-16 0,1 0 0 15,0 3-96-15,1 0 0 0,1 2-16 0,2-1 0 0,1-3-240 0,1 0-32 16,0-2-16-16,1-1 0 0,2-3-272 16,1-1 160-16,1-3-160 0,1 0 128 0,0-2-128 0,3-3 0 15,0 0 0-15,0-1 0 0,1-2 0 0,-1 0 0 16,2-2 128-16,0-1-128 0,1-2 0 15,-3-2 0-15,-1-2 144 0,0-1-144 0,0-2 0 16,-1 1 128-16,0-5-128 0,-1 3 0 0,-2 1 0 0,-1-2 0 16,-1-1 0-16,-2 0 0 0,-1-2 0 0,-2 2 0 15,-1 1 0-15,-1 0 128 0,-2-2-128 0,0 0 0 16,-1 4 0-16,0 1 0 0,-1 1 0 0,0 2 0 16,0-1 0-16,0 3 128 0,2 1-128 0,0 2 0 0,-1 0 0 0,2 0 0 15,1 2-240-15,4 2-64 0,0 0-16 0,0 0 0 31,0 0-2368-31,0 0-464 0,0 0-112 0</inkml:trace>
  <inkml:trace contextRef="#ctx0" brushRef="#br0" timeOffset="57489.83">18155 11651 13823 0,'0'0'608'0,"0"0"128"15,-3 4-592-15,0-2-144 0,0-1 0 0,3-1 0 0,-3-2 4992 0,3 2 976 32,-3-3 192-32,3 3 48 0,-2-3-4576 0,2 3-912 0,0-4-176 0,1-1-32 0,1 0-512 0,1 0 0 15,0 0-176-15,0 0-11024 16,0 1-2192-16</inkml:trace>
  <inkml:trace contextRef="#ctx0" brushRef="#br0" timeOffset="57960.25">18451 11338 6447 0,'0'0'576'0,"0"0"-576"0,-2-3 0 0,2 3 0 15,0 0 5264-15,-6 3 944 0,-1 0 192 0,-1 0 48 16,2 4-3632-16,-1-2-736 0,-1 3-144 0,-1 1-16 16,-1 3-528-16,0 0-112 0,-2 1 0 0,-1 3-16 15,0 1-128-15,1 1-32 0,1-2 0 0,1 1 0 16,-1 4-272-16,2-3-48 15,-1 2-16-15,2 0 0 0,0-1-208 0,2 1-48 0,1-5-16 0,2 2 0 0,0-3-208 0,1-1-32 16,3-1-16-16,2-1 0 0,0-3-240 0,3-2 0 16,1-1 0-16,2-4 0 0,2-6 0 0,0 3 0 15,4 5 0-15,0-1 0 0,0-3 0 0,1-2 0 16,-1-1 0-16,0-1 0 0,0-3 0 0,-1 1-192 16,-1-1 192-16,-1 1-208 0,-1 0 16 0,-3-1 0 15,-2 0 0-15,-2-2 0 0,0-1 64 0,-3 1 128 16,-3 0-208-16,-1 0 80 0,-3 1 128 0,-2 0 0 15,-1 2 0-15,0 0 0 0,-1 1 0 0,1-1 0 16,-1 2 0-16,-1 1 0 0,1 1 0 0,2 1 0 16,-1 0 0-16,2 0 0 0,0 1-208 0,2 0-112 15,1 1-32-15,1-3 0 32,3 3-2272-32,0 0-448 0,1-4-80 0,0 1-14896 0</inkml:trace>
  <inkml:trace contextRef="#ctx0" brushRef="#br0" timeOffset="58212.68">18646 11351 17503 0,'0'0'1552'0,"0"0"-1232"15,0 0-320-15,0 0 0 0,0 0 4064 0,1 6 752 16,0 2 160-16,0 1 16 0,-1 0-2624 0,0 0-512 15,0 1-128-15,0 3 0 0,0 0-640 0,0 2-128 16,-1 3-32-16,0 1 0 0,1 0-176 0,0 3-48 16,-1-1 0-16,0 0 0 0,-1-4-304 0,2 2-64 15,0-1-16-15,0-3 0 0,0-2-320 0,1 0 144 16,0-2-144-16,0 0 0 0,0 0 0 0,1-2-256 16,0-2 32-16,-1 0 0 15,0 0-2272-15,1-2-448 0,-2-5-80 0</inkml:trace>
  <inkml:trace contextRef="#ctx0" brushRef="#br0" timeOffset="59172.14">19000 11516 15663 0,'0'0'1392'0,"0"0"-1120"0,0 0-272 0,0 0 0 15,0 0 4864-15,0 0 928 0,0 0 176 0,0 0 48 16,0 0-3344-16,0 0-672 0,0 0-128 0,0 0-16 0,0 0-1088 16,0 0-224-16,0 0-32 0,0 0-16 15,0 0-336-15,0 0-160 0,0 0 160 0,0 0-160 0,0 0 0 0,0 0 0 16,0 0 0-16,0 0 0 0,0 0 0 0,0 0 0 16,0 0 0-16,0 0 0 0,0 0 0 0,0 0 0 15,0 0 0-15,0 0 0 0,-3 2 256 0,0 0-64 16,-2 0 0-16,0 1 0 0,1-2 64 0,4-1 0 15,0 0 0-15,0 0 0 0,0 0-256 0,0 0 0 16,0 0 0-16,0 0 0 16,0 0-1472-16,0 0-352 0,1-4-64 0,1 0-11088 15,0 1-2208-15</inkml:trace>
  <inkml:trace contextRef="#ctx0" brushRef="#br0" timeOffset="59737.62">19368 11714 26655 0,'0'0'1184'0,"0"0"240"0,-3 2-1136 0,-1 0-288 0,0-2 0 0,-1-2 0 15,0-3 2064-15,1 1 368 16,0-2 64-16,-1 0 0 0,-1-2-880 0,1 0-176 0,0 1-32 0,0-2-16 16,0-1-496-16,0-2-112 15,0 0-16-15,1 0 0 0,0-1-176 0,0-1-32 0,1 0-16 0,0 1 0 16,1-1-48-16,1 0-16 0,0 0 0 0,2 0 0 15,0-1-144-15,2 1-16 0,0-1-16 0,1 1 0 16,1-2-176-16,1-1-128 16,0 2 192-16,1 3-192 0,0-1 128 0,0 2-128 0,0 0 0 0,0 0 0 0,0 0 0 0,-1 2 0 15,2 2 0-15,-1 4 0 0,-1 0 0 0,0 2 0 16,0-3 0-16,-1 2 0 16,0 0-480-16,-1 0 0 0,1 1 0 0,-5 1 0 15,0 0-1888-15,7-1-368 0,-7 1-80 0,0 0-15136 16</inkml:trace>
  <inkml:trace contextRef="#ctx0" brushRef="#br0" timeOffset="60020.57">19451 11503 13823 0,'0'0'1216'0,"0"0"-960"15,0 0-256-15,6-1 0 0,-1-2 4432 0,1 1 848 16,-1-1 160-16,0 1 48 0,-1-2-2800 0,1 3-544 16,-1-1-112-16,1 0-32 0,0 1-992 0,0 0-208 0,0 1-32 0,1-1-16 15,-1 0-560-15,0 0-192 0,1 0 0 0,1 0 144 16,0 1-144-16,0 1 0 0,-1-1-160 0,1 0 160 15,-1 0-1824-15,0 0-272 0,-1 0-48 16</inkml:trace>
  <inkml:trace contextRef="#ctx0" brushRef="#br0" timeOffset="60288.02">19736 11357 30239 0,'0'0'1344'0,"0"0"256"0,0 0-1280 15,0 0-320-15,0 0 0 0,0 0 0 0,0 0 1424 0,0 0 224 16,0 0 32-16,0 0 16 0,-1 5-608 0,0 1-112 16,0 2-16-16,0 3-16 0,-1 0-288 0,1 1-48 0,0-1-16 0,0 2 0 15,0-3-240-15,0 2-48 16,0 2-16-16,0-2 0 0,0 0-288 0,-1 2 160 15,1 0-160-15,1-2 128 0,0 1-320 0,1-3-64 0,0 0 0 0,1-2-16 32,1-2-2800-32,0-1-576 0</inkml:trace>
  <inkml:trace contextRef="#ctx0" brushRef="#br0" timeOffset="60601.7">19845 11291 16575 0,'0'0'736'0,"0"0"160"0,0 0-720 0,0 0-176 15,0 0 0-15,-2-5 0 0,1 0 5104 0,1 5 976 16,0 0 208-16,0 0 48 0,0 0-4496 0,0 0-896 16,6 1-176-16,0 1-48 0,2 3-432 0,1 3-96 15,-1 4 0-15,0-2-16 0,1 2-176 0,-1 3 128 16,-1-2-128-16,-1 3 128 0,-1 2-128 0,1 0 0 15,0 1 0-15,-1-1 128 0,-2-3-128 0,0 0 0 16,0 0 144-16,-2 2-144 0,0 3 208 0,-1-3-16 16,-1 0-16-16,-2-2 0 0,0 0 144 0,0 0 48 15,-1-1 0-15,-1 0 0 0,1-2-160 0,0-2-16 16,0-1-16-16,-1-1 0 0,-1-3-176 0,1 0 0 16,1-1 0-16,0 0-176 15,0-4-1600-15,4 0-320 0,-3-2-64 0,0 0-15888 0</inkml:trace>
  <inkml:trace contextRef="#ctx0" brushRef="#br0" timeOffset="60979.42">20226 11390 6447 0,'0'0'576'0,"0"0"-576"16,0 0 0-16,0 0 0 0,-3 4 5728 0,1 1 1040 16,0 1 208-16,0 2 32 0,-1 1-4160 0,1 2-832 15,0-1-160-15,1 0-48 0,0 2-1040 0,1 0-224 16,0 0-32-16,0 1-16 0,0 0-352 0,1 0-144 0,-1-1 128 0,1 1-128 16,-1 0 0-16,0 0-192 0,0-3 0 0,0 0 16 31,0-1-2512-31,-1-3-512 0</inkml:trace>
  <inkml:trace contextRef="#ctx0" brushRef="#br0" timeOffset="61136.17">20153 11520 10127 0,'0'0'448'0,"0"0"96"0,0 0-544 0,0 0 0 0,0 0 0 0,0 0 0 16,0 0 7408-16,7-3 1360 0,-1 1 288 0,0 0 48 0,1 0-6128 0,0 0-1232 15,1 1-240-15,1 0-48 0,0 1-848 0,1 0-160 16,-2 0-48-16,3 0 0 0,1 0-400 0,0-1 0 15,0-1 128-15,5 0-128 16,-1 0-1792-16,-2 0-384 0,-1 1-64 0</inkml:trace>
  <inkml:trace contextRef="#ctx0" brushRef="#br0" timeOffset="62467.08">20750 11318 14735 0,'-7'19'1312'0,"7"-19"-1056"16,0 0-256-16,0 0 0 0,0 0 3328 0,-4 1 624 0,-1 2 112 0,0-1 32 16,0 2-2128-16,0 1-432 15,-1 0-64-15,1 3-32 0,-2 1-560 0,0 2-112 16,0 1-32-16,0 1 0 0,1 1-128 0,0 2-32 15,2 0 0-15,1 2 0 0,0 0 128 0,2-1 0 16,1 2 16-16,1-3 0 0,1-3-176 0,1 0-32 0,1-3-16 0,1 1 0 16,2 0-224-16,1-1-32 0,1-4-16 0,1-1 0 15,0 1-96-15,2-1-128 0,2-5 176 0,0 0-176 16,-2-3 128-16,2-1-128 16,0-2 0-16,-1-1 0 0,2-3 128 0,2-5-128 0,-2 1 0 0,-1 0 0 15,-2-2 0-15,-2 1 0 16,-2 0-176-16,-2-1 176 0,-2 2-304 0,-3-1 48 0,-2 0 16 0,-3 3 0 0,-3-2 240 0,-2 2 0 15,-2 1-160-15,-2 3 160 0,0 0 0 0,0 1 0 16,-1 2 0-16,-1 0 0 0,1 1 0 0,1 0 0 16,1 1 128-16,1 1-128 0,4 0-224 0,1 0-80 15,1 1-16-15,5 1 0 16,0 0-1664-16,0 0-352 0,0 0-64 0</inkml:trace>
  <inkml:trace contextRef="#ctx0" brushRef="#br0" timeOffset="62630.74">21010 11562 29311 0,'0'0'1296'0,"0"0"272"0,0 0-1248 0,0 0-320 15,0 0 0-15,0 0 0 0,0 0 912 0,0 0 128 16,0 0 32-16,0 0 0 0,2-5-1072 0,1-2 0 15,0 2 0-15,-1 0-14688 0</inkml:trace>
  <inkml:trace contextRef="#ctx0" brushRef="#br0" timeOffset="63133.87">21232 11346 22687 0,'0'0'1008'0,"0"0"208"0,0 0-976 0,0 0-240 31,0 0 0-31,0 0 0 0,0 0 624 0,0 0 80 0,0 0 0 0,0 0 16 16,5-3-448-16,-1 1-80 0,-4 2-32 0,0 0 0 15,0 0-160-15,0 0 0 16,0 0 0-16,0 0 128 0,0 0 96 0,0 0 16 16,0 0 0-16,0 0 0 0,0 0 720 0,-4 0 128 0,-2 1 48 0,-1 1 0 15,-2 1 96-15,-2 1 32 16,0 0 0-16,-2 2 0 0,-1 1-176 0,1 0-16 16,2 1-16-16,-1 0 0 0,0 0-144 0,3 0-16 0,2 1-16 15,1 0 0-15,1-1-432 0,2 0-64 0,3-2-32 0,2 2 0 16,2-2-352-16,2 1 0 0,1 0 0 0,0 0 0 0,3-2 0 0,2 1 0 15,1 0 0-15,-1 0 0 0,0 0 0 0,0 0 0 16,-1-1 0-16,1 1 0 0,-2-1 0 16,-1 1 0-16,-1 2 0 0,-2-1 0 0,0 1 320 0,-1 0-16 15,-4 1 0-15,-1-2 0 0,-1 0 112 0,-2 1 32 16,-2 3 0-16,1-2 0 0,-2-1-128 0,-2 2-32 16,-1-2 0-16,-1 0 0 0,-1-1-160 0,0-3-128 15,-1 1 192-15,1-3-192 0,3 1 0 0,2-3 0 16,0 0 0-16,0 0 0 15,-1-3-1024-15,3 1-256 0,1-3-48 0,1-1-12000 16,1-1-2416-16</inkml:trace>
  <inkml:trace contextRef="#ctx0" brushRef="#br0" timeOffset="63621.12">21385 11374 12895 0,'0'0'1152'0,"0"0"-928"16,3-5-224-16,-1 0 0 0,-2 5 4928 0,2-5 928 0,1 1 192 0,0 0 32 15,-3 4-3424-15,5-3-688 0,0 1-144 0,0-2-32 16,-1 3-960-16,2-2-208 0,1 1-48 0,0 1 0 0,0 0-384 0,-1 0-192 16,1 0 160-16,-1 1-160 0,-6 0 0 0,7 2 128 15,0 0-128-15,-7-2 0 0,4 5 128 0,-1 1-128 16,-2 0 176-16,-1-1-176 0,-2 2 544 0,-1 1 0 15,-1 2 0-15,-1-2 0 0,-1 1 80 0,0 1 16 16,-1-1 0-16,1 0 0 0,0-3-208 0,2 1-48 16,1-2 0-16,1 0 0 0,2-5-192 0,0 0-32 15,0 0-16-15,0 0 0 0,4 5-144 0,1-1 0 16,1-2 0-16,1 1 0 0,0-3 0 0,3 2 0 16,1 1 0-16,1 1 0 0,-1 0 0 0,-1 1 0 15,1-1 0-15,-1 1 0 0,0 0 0 0,-3 2 0 0,0 0 0 16,-1 0 0-16,-2 0 0 0,-2 0 0 15,-2 2 0-15,-3 0 128 0,-2 0 128 0,-1 1 0 16,-2 0 16-16,-2 0 0 0,-2-1 208 0,0 0 32 16,0 1 16-16,-1-4 0 0,0 2-192 0,1 0-32 15,1-3-16-15,0-1 0 0,1 1-160 0,0-2-128 0,2-1 144 0,0-1-144 16,3 0 0-16,5-1 0 16,0 0 0-16,0 0 0 15,-5-2-720-15,5 2-192 0,0 0-48 0,2-5 0 16,2 0-896-16,2 1-176 0,1-1-32 0,0 0-16 15,1-4-1440-15,0 3-272 0</inkml:trace>
  <inkml:trace contextRef="#ctx0" brushRef="#br0" timeOffset="65636.02">21807 11493 9215 0,'0'0'0'0,"0"0"0"0,0 0 0 0,0 0 0 0,0 0 5168 0,0 0 1040 0,0 0 192 0,0 0 64 15,0 0-3760-15,-4 13-736 0,4-13-160 0,0 0-16 0,0 0-448 0,0 0-64 16,0 0-32-16,0 0 0 0,0 0-432 0,0 0-96 16,0 0-16-16,0 0 0 0,0 0-256 0,5-4-64 15,-1 0-16-15,-1 0 0 0,1 2-192 0,-4 2-48 16,5-5 0-16,0 3 0 0,-5 2-128 0,0 0 0 15,0 0 0-15,0 0 0 0,0 0 0 0,0 0 0 16,0 0 128-16,0 0-128 0,0 0 160 0,0 0 0 16,0 0 0-16,0 0 0 0,-3 5 416 0,-2 2 96 15,-1-3 16-15,0 1 0 0,-1-1 16 0,0 1 0 16,0-2 0-16,2-1 0 0,-1 0-144 0,1-1-32 16,5-1 0-16,0 0 0 0,0 0-224 0,0 0-48 15,-3-3-16-15,3 3 0 0,0-5-240 0,3-1 0 16,0 2 0-16,1 0 0 0,1 0 0 0,0 0 0 15,1 0 0-15,0 1 0 0,1-1 0 0,-2 1 0 16,1 1 0-16,-6 2 0 0,0 0 0 0,6 0 0 16,-6 0 0-16,0 0 0 0,0 0 0 0,0 0 0 15,0 0 0-15,0 0 0 0,2 6 0 0,-2-6 0 0,0 0 0 0,-2 4 0 16,2-4 0-16,-3 5 0 0,-1-2 0 0,4-3 0 16,0 0 0-16,-4 3 0 0,4-3 0 0,0 0 0 31,0 0-512-31,0 0 0 0,0 0 0 0,0 0 0 15,0 0-1312-15,0 0-256 0,0 0-48 0,0 0-16 16,6 0-1568-16,0 0-320 0</inkml:trace>
  <inkml:trace contextRef="#ctx0" brushRef="#br0" timeOffset="66075.92">22135 11699 29663 0,'0'0'1312'0,"-3"2"272"0,3-2-1264 0,-4 3-320 0,-1-3 0 0,0 1 0 15,5-1 2176-15,-5-1 384 16,1-1 80-16,4 2 16 0,-4-3-864 0,0 0-192 0,0 1-16 0,1-3-16 16,0 0-464-16,1 0-80 0,0 2-32 0,0-2 0 15,0-2-224-15,-1 1-32 0,1-2-16 0,0-1 0 16,0-4-144-16,0 2-48 0,1-5 0 0,1 1 0 16,1 0-272-16,0-2-48 0,0 0-16 0,1 1 0 15,2-1-64-15,1 0-128 0,-1 0 176 0,1-1-176 16,1 4 160-16,1-2-160 0,0 1 128 0,-1 3-128 15,-1 0 0-15,1-1 128 0,-1 3-128 0,1 2 0 0,1-1 0 0,-1 1 0 16,0 1 128-16,-1 0-128 0,0 1 0 0,0 1 0 16,0 1 0-16,0 0 0 15,0 0-464-15,0 1 16 0,0 1 16 0,0 1 0 16,-5 1-1120-16,5-1-240 0,-5 1-32 0,7 0-16 16,-1 1-1808-16,-6-1-384 0</inkml:trace>
  <inkml:trace contextRef="#ctx0" brushRef="#br0" timeOffset="66704.66">22367 11438 11967 0,'0'0'1072'0,"0"0"-864"0,0 0-208 0,0 0 0 0,0 0 3968 0,0 0 768 0,-1 5 128 0,-1 1 48 16,1 0-2544-16,0 0-496 0,0 1-96 0,0 1-32 15,0 1-768-15,0 0-144 0,0 1-48 0,0 1 0 16,1 1-352-16,-1-1-80 0,0 1-16 0,0 0 0 16,1-2-336-16,-1-2 128 15,0-2-128-15,0 1 0 0,0 1 0 0,0-2 0 0,0 0 0 0,0-2-192 16,1-4-2336-16,0 0-480 0</inkml:trace>
  <inkml:trace contextRef="#ctx0" brushRef="#br0" timeOffset="66864.06">22278 11559 15663 0,'0'0'1392'0,"0"0"-1120"16,0 0-272-16,0 0 0 0,0 0 3952 0,0 0 720 16,0 0 160-16,0 0 32 0,5-4-2336 0,2 1-464 15,0-1-80-15,2 1-32 0,0 0-672 0,1 1-144 0,0 0-32 0,0 1 0 16,2 0-560-16,-1 2-112 16,0-1-32-16,-1 0 0 0,0 0-272 0,0 1-128 0,0 0 128 15,0-1-128 1,-3 0-512-16,0 1-192 0,0 0-48 0,-1 0-12368 0,0-2-2496 0</inkml:trace>
  <inkml:trace contextRef="#ctx0" brushRef="#br0" timeOffset="67121">22644 11407 31679 0,'0'0'1408'15,"0"0"272"-15,0 0-1344 0,0 0-336 0,0 0 0 0,0 0 0 16,0 0 2048-16,0 0 352 0,0 0 64 0,-3 7 16 16,1 0-1072-16,0 2-192 0,-1 0-64 0,1 1 0 0,1 2-576 0,-1 1-112 15,1-3-16-15,0 1-16 0,0 2-224 0,1 0-32 16,-1-2-16-16,0 2 0 0,1 1-160 0,0 0 0 16,0-3 0-16,0 0 128 0,2-1-288 0,-1-1-64 15,1-2-16-15,1 2 0 16,0-2-2720-1,0-2-560-15</inkml:trace>
  <inkml:trace contextRef="#ctx0" brushRef="#br0" timeOffset="67465.57">22730 11327 15663 0,'0'0'1392'0,"0"0"-1120"16,0 0-272-16,0 0 0 0,0 0 4864 0,3-4 896 0,-3 4 192 0,3-5 48 16,-3 5-3696-16,5-3-752 0,1 1-144 0,-1 2-16 15,1 2-592-15,1 1-112 0,1-1-32 0,0 3 0 0,3 1-368 0,0 2-80 16,1 1-16-16,6 3 0 0,-1 1-192 16,-6-2 0-16,0 1 0 0,5 5 0 15,-1 0 0-15,-6-4 0 0,-1 1 0 0,0 2 0 0,-3-1 0 0,0 3 128 16,-4 1-128-16,0-2 0 0,-1 2 128 0,-3-1-128 15,-1-1 176-15,-3 0-176 0,0-2 544 0,1 1 0 16,-2-4 0-16,-1-2 0 0,0 0-80 0,0-1-16 16,1 0 0-16,1-3 0 0,-2-1-256 0,1-3-64 15,2 0-128-15,0-1 192 16,1-1-1024-16,1-2-224 0,1 0-32 0,2-2-16 31,0-1-2144-31,1-1-416 0</inkml:trace>
  <inkml:trace contextRef="#ctx0" brushRef="#br0" timeOffset="68119.98">23069 11264 10127 0,'0'0'896'0,"0"0"-704"0,0 0-192 0,0 0 0 16,0 0 4736-16,0 0 928 0,0 0 176 0,0 0 48 15,5 3-3248-15,4 5-640 0,-2-1-128 0,2 2-16 16,-1-1-784-16,2 2-160 0,1 0-16 0,-4-1-16 15,1 1-528-15,3 7-96 0,-1-2-32 0,-1 4 0 0,-2 0-96 0,-2-4-128 16,-1 2 176-16,-1-1-176 0,-2 3 192 0,-1-1-192 16,-1 2 192-16,0 0-192 0,-2 0 432 0,-1 0-32 15,-2-1 0-15,1 1 0 0,-1-4 144 0,-1 1 32 16,-2-2 0-16,1-2 0 0,1 1-192 0,1-2-48 16,0-3 0-16,0-1 0 0,2-2-336 0,2-1 0 15,2-5 0-15,0 0 128 16,0 0-1200-16,0 0-224 0,0 0-48 0,0 0-11888 15,4-3-2368-15</inkml:trace>
  <inkml:trace contextRef="#ctx0" brushRef="#br0" timeOffset="73934.38">15926 12228 22527 0,'0'0'0'0,"0"0"0"0,6-1 0 0,1 1 0 0,1-1 4016 0,1 1 800 0,-1-2 176 0,2 1 16 15,-1 0-2976-15,2 1-608 16,-1-1-112-16,1 1-32 0,1-2-784 0,1 1-176 16,-3 1-16-16,1 0-16 0,-1 0-288 0,0 0 0 0,-1 0 0 0,-1 1 0 31,-1 1-1744-31,-1 0-368 0,-6-2-64 0,2 6-15168 0</inkml:trace>
  <inkml:trace contextRef="#ctx0" brushRef="#br0" timeOffset="74091.61">15980 12384 14735 0,'0'0'1312'0,"0"0"-1056"0,-4 2-256 0,4-2 0 16,-4 2 5120-16,4-2 960 0,0 0 192 0,0 0 32 0,0 0-3616 0,0 0-704 16,0 0-160-16,0 0-32 0,6 0-768 0,1-1-144 15,0 0-48-15,2 0 0 0,-1 0-544 0,2 0-112 16,-2 0-32-16,2 1 0 0,-1 0-144 0,-1-2 0 16,2 0 0-16,-1 1 0 15,1 1-2304-15,-1-2-384 0,2 0-64 0</inkml:trace>
  <inkml:trace contextRef="#ctx0" brushRef="#br0" timeOffset="74584.84">16598 12153 27519 0,'0'0'1216'0,"0"0"256"0,-7 2-1168 0,-1 0-304 0,-1 0 0 0,1 1 0 15,-2 1 2096-15,-1-2 352 0,-1 2 80 0,1 0 16 16,-1 1-976-16,1-1-192 0,-2 0-32 0,3 0-16 15,1-1-608-15,1 1-112 16,1 0-32-16,2 0 0 0,0 1-256 0,2-1-48 0,3-4-16 0,0 5 0 0,2 0-112 0,2-1-16 16,3-1-128-16,1-1 192 0,2 2-192 15,2-2 0-15,0 0 0 0,3 1 0 0,0 0 0 0,-2 1 0 16,0 1 0-16,-1 0 0 0,-1 1 0 0,-3 1 0 16,0 1 0-16,-3 0 0 0,-1 3 368 0,-1 1 80 15,-1-1 0-15,-2 2 16 0,-1-2 160 0,-1 1 16 16,-1-2 16-16,-2 1 0 0,-1 2-144 0,-3 0-48 0,1-4 0 15,-2 1 0-15,-1-1-272 0,0-1-48 16,2-2-16-16,-2-2 0 0,-1 0-128 0,1 0 0 16,0-4 0-16,2-2 0 15,1 0-416-15,2-1-112 0,1-1-32 0,1-3 0 16,2-1-2096-16,3-1-416 0,2-1-96 0,2 1-15408 0</inkml:trace>
  <inkml:trace contextRef="#ctx0" brushRef="#br0" timeOffset="74736.02">16710 12340 25791 0,'-2'5'2304'0,"0"1"-1856"0,-1 0-448 0,-1 1 0 16,0-1 2528-16,0 1 416 0,0-1 64 0,0-1 32 0,-1 1-1840 0,0 0-368 16,1-3-80-16,4-3-16 0,0 0-608 0,0 0-128 15,0 0 0-15,0 0 0 16,-1-6-2304-16,1 0-416 0</inkml:trace>
  <inkml:trace contextRef="#ctx0" brushRef="#br0" timeOffset="74885.5">16727 12144 30527 0,'0'0'1344'0,"0"0"288"0,-5 1-1312 0,5-1-320 16,-4 3 0-16,4-3 0 0,-2 4 768 0,2-4 96 15,-2 6 16-15,2-6 0 0,0 0-672 0,2 6-208 0,-2-6 128 16,5 5-15152-16</inkml:trace>
  <inkml:trace contextRef="#ctx0" brushRef="#br0" timeOffset="75287.28">16907 12291 23039 0,'0'0'1024'0,"-5"4"192"0,-2 1-960 0,0 1-256 16,1 1 0-16,-1 1 0 0,0-1 3568 0,0 2 656 0,0 1 144 0,0 0 32 15,1 1-2752-15,2-2-560 0,-1 1-96 0,1 0-32 16,0-2-560-16,3-1-112 0,0 0-32 0,2-1 0 16,-1-6-256-16,4 4 0 0,2-1 0 0,0-2 0 15,3-2-288-15,-1-1-16 0,0-1 0 0,1-3 0 16,-1 0-320-16,0 1-64 0,1-5-16 0,0 0 0 31,-1 0 128-31,-1-1 32 0,-1 0 0 0,1-1 0 0,-1 0 336 0,0 1 64 0,-1-1 16 0,1 1 0 0,-2-2 128 0,-2 6 0 16,0-1 0-16,-1 2 0 0,0 0 192 0,-1 2 80 15,0 4 16-15,0 0 0 0,0 0 416 0,0 0 96 16,-4 7 16-16,0-1 0 0,1 3-112 0,0 1 0 16,-1 3-16-16,0 4 0 0,0-2-112 0,1 2 0 15,0 1-16-15,0-2 0 16,1 2-16-16,-1 1 0 0,1 2 0 16,-1-1 0-16,1 1-80 0,0-1-16 0,0 1 0 0,-1 2 0 0,0 0-192 0,1-3-64 0,2-1 0 0,-1-2 0 15,1-3-192-15,0-1 0 16,1-3 0-16,1-2 0 0,-2-8 0 0,0 0-288 0,0 0 32 0,5-2 16 31,0-1-1328-31,0-5-272 0,1-3-48 0,1-2-16 16,0 0-1040-16,1-4-224 0,-1-1-32 0</inkml:trace>
  <inkml:trace contextRef="#ctx0" brushRef="#br0" timeOffset="80098.66">17086 12260 11055 0,'0'0'480'0,"0"0"112"0,0 0-464 0,0 0-128 15,0 0 0-15,0 0 0 0,0 0 4640 0,0 0 912 16,0 0 176-16,0 0 32 0,0 0-3872 0,0 0-784 16,0 0-144-16,5 4-48 0,-1 1-48 0,0 0-16 15,-1 1 0-15,1 0 0 0,-1 3 80 0,0 1 16 16,0 1 0-16,-1-1 0 0,-1 4-48 0,0 0-16 0,-1 0 0 0,0 1 0 16,-1 0-176-16,0-1-48 0,1-3 0 0,-1-1 0 15,0-1-208-15,0-4-32 0,1 0-16 0,0-5 0 16,0 0-208-16,0 0-32 15,0 0-16-15,0 0 0 0,5-3 0 0,0-1 0 16,1-1 0-16,0-2 0 0,0-2 80 0,-1-3 16 16,3-2 0-16,0-4 0 0,0 0-96 0,1-2-16 0,1 1 0 0,-1 0 0 15,3-4-128-15,-3 9 0 16,1 1 0-16,-3 2 0 0,1 4 0 0,0-2 128 0,-2 3-128 0,0 2 0 16,0 2 208-16,0 1-32 0,-2 1-16 0,1 1 0 15,-5-1 32-15,4 6 16 0,0-1 0 0,-1 1 0 0,0 1 0 0,-1 3 0 31,1 1 0-31,-1 0 0 0,-1-2 32 0,0 3 0 0,0-1 0 0,0 0 0 0,0-1-80 0,1-1-16 16,0 1 0-16,0 0 0 0,-2 0-144 0,0-1 0 16,1-1 144-16,0-1-144 0,-1 1 0 0,1-2 0 15,0-1 0-15,-1-1 0 16,0-4-688-16,0 0-208 0,0 0-32 0,5-2-16 16,1-1-1328-16,1-2-272 0,0-4-48 0,-1 0-17616 15</inkml:trace>
  <inkml:trace contextRef="#ctx0" brushRef="#br0" timeOffset="80475.8">17607 12492 22111 0,'0'0'1968'0,"0"0"-1584"0,-5 0-384 0,0-2 0 16,1 1 3376-16,0-1 592 0,1-4 112 0,0 1 16 16,0 0-1936-16,0-1-400 0,0-3-80 0,1 1-16 0,0-2-576 0,2-3-128 15,1-1-32-15,1-4 0 0,0-2-288 0,2-2-48 16,0-3-16-16,0 7 0 0,2-2-32 0,0 1-16 15,0-1 0-15,1 2 0 0,0-2-208 0,1 2-32 32,-1 2-16-32,1 0 0 0,0 2-112 0,1 1-32 15,-1 0 0-15,0 3 0 0,1-1-128 0,1 1 0 16,-1 1 0-16,0 2 128 0,-1-2-128 0,1 3-144 16,0-1 144-16,0 2-208 15,0-2-1920-15,-2 2-384 0,1 0-80 0</inkml:trace>
  <inkml:trace contextRef="#ctx0" brushRef="#br0" timeOffset="82958.52">17839 12355 28559 0,'0'0'1264'0,"0"0"272"0,0 0-1232 0,0 0-304 16,0 0 0-16,0 0 0 0,0 0 2160 0,0 0 368 15,0 0 80-15,0 0 16 0,0 0-640 0,0 0-128 16,5-2-32-16,0 5 0 0,1-1-736 0,1-1-160 15,2 0-32-15,1-1 0 0,1-1-304 0,-1 0-64 16,1 0-16-16,1-1 0 16,3-1-320-16,-1 1-64 0,-1-1 0 0,-1 1-128 0,-3 2 0 0,2 0 0 15,-3 0 0-15,0 0 0 16,-1 3-752-16,-2-1-256 0,-5-2-48 0,0 0-16 16,0 0-1936-16,0 0-400 0</inkml:trace>
  <inkml:trace contextRef="#ctx0" brushRef="#br0" timeOffset="83492.7">18296 12245 26255 0,'0'0'1152'0,"0"0"256"0,0 0-1120 0,3-5-288 16,-2 1 0-16,-1-1 0 0,0 5 1680 0,-1-5 288 16,1 5 48-16,-2-5 16 15,-1 1-752-15,3 4-128 16,-3-2-48-16,3 2 0 0,-6-1-400 0,0 2-64 15,0 2-32-15,-1 1 0 0,0 2 80 0,0 2 16 0,0-2 0 0,0 3 0 16,0 3 64-16,0-1 0 0,1 1 16 0,0 1 0 16,1 1-112-16,1-1-32 15,2 2 0-15,0 0 0 0,1-2-240 0,2 1-48 16,0-2-16-16,2 0 0 0,0-2-176 0,3 0-32 0,1-3-128 0,1 1 192 0,0-4-192 16,3 0 0-16,0-2 128 0,2-1-128 15,1-1 0-15,-1-1 0 0,2-1 0 0,0-2 0 16,-1-2 0-16,-1 0 0 0,-2-1 0 0,0-1 0 15,-2-1 128-15,1-1-128 0,0 0 0 0,-2-1 0 16,-1 0 0-16,0-2 0 0,-1-1 0 0,-1 0 0 16,-1 0 0-16,-1-1 0 0,-1-1 0 0,-2 1 0 0,-2-1 0 15,-1 1 0-15,-1 0 0 0,1 1 0 0,-2 1 0 0,0 3 0 16,0 0 0-16,-1 2 0 0,-1 3 0 0,-1-1 0 16,1 2 0-16,1 1 0 0,0 3-192 0,1-1 0 15,-1 1 16-15,1 1 0 16,0 2-1840-16,1 1-368 0,1 2-80 0,0-1-16608 0</inkml:trace>
  <inkml:trace contextRef="#ctx0" brushRef="#br0" timeOffset="83713.39">18581 12392 20271 0,'0'0'896'0,"0"0"192"0,0 0-880 0,0 0-208 0,0 0 0 0,0 0 0 16,0 0 3696-16,-5 0 688 0,5 0 144 0,0 0 16 15,-4-1-2880-15,4 1-592 0,0 0-112 0,0 0-32 16,0 0-672-16,0 0-128 0,0 0-128 0,0 0 192 16,0 0-1232-16,0 0-240 0,0 0-64 0,0 0-15248 15</inkml:trace>
  <inkml:trace contextRef="#ctx0" brushRef="#br0" timeOffset="84169.77">18839 12249 7359 0,'0'0'656'0,"0"0"-528"16,4-5-128-16,-1 0 0 0,-1 2 5152 0,-2 3 992 0,0 0 208 15,0 0 48-15,1-5-3808 0,-1 5-752 16,0 0-160-16,0 0-16 0,0 0-512 0,-5-2-80 16,-1 2-32-16,0 2 0 0,-1 3-144 0,1-2-48 0,-2 3 0 0,0 2 0 15,-1 2 64-15,0 0 16 0,-1 2 0 0,0 0 0 16,-1 2-160-16,1 0-48 0,1 2 0 0,2-1 0 16,0-1-176-16,2 1-32 0,1 0-16 0,3-2 0 15,1-1-256-15,3-2-48 0,1-1-16 0,3-1 0 16,0-1-176-16,3-2 0 0,1-2 0 0,2 0 0 15,1-2 0-15,1-1 0 0,1-2 0 0,0 0 0 16,3-3 0-16,-2-1 0 0,-2-1 0 0,1-2 0 16,-3 1 0-16,-1-3 0 0,0 1 0 0,-2-1 0 15,-2-1 0-15,-2 1 0 0,0-2 0 0,-1 0 0 0,-1 0 0 0,-2 1-176 16,-2 0 176-16,-1-1-128 0,-1-1 128 0,-1 1 0 16,-2-1-144-16,-2 1 144 0,0 2 0 0,-2 1 0 15,-1-2-144-15,1 2 144 0,-2 2 0 0,0 1 0 16,-1 0-128-16,1 1 128 0,0 1-176 0,2 1 32 15,0 1 0-15,1 0 0 16,2 0-368-16,1 1-64 0,5 2 0 0,0 0-16 16,0 0-1664-16,0 0-336 0,0 0-64 0,0 0-9984 15,0 0-2000-15</inkml:trace>
  <inkml:trace contextRef="#ctx0" brushRef="#br0" timeOffset="84706.32">19240 12167 21183 0,'-4'-1'1888'0,"-2"1"-1504"0,-2 1-384 0,1 1 0 15,-3 0 3744-15,0 1 672 0,0 1 144 0,0 1 32 0,1 0-2352 0,0 0-480 16,1 1-96-16,1 1 0 0,3 0-784 0,2 1-160 15,1-2-16-15,2 1-16 0,3-2-432 0,2 1-96 16,2 0-16-16,1 1 0 0,0 0-144 0,3 1 0 16,1-1 0-16,0 0 0 0,-1 2 0 0,0 1 0 15,-3 2 0-15,0-2 0 0,-1 4-128 0,-3-1 128 16,-3 0 0-16,0 1 0 0,-3-1 0 0,-3 2 0 16,-2-4 0-16,-2 3 0 0,-2-1 0 0,-2-1 0 15,-1 1 0-15,-3-1 0 0,0 0 0 0,0-5 0 16,-1 0 0-16,0-2-176 0,3-1 176 0,0-2 0 15,1-2 0-15,3-2 0 0,1-1 0 0,2 0 0 16,2-3 0-16,2-1-128 0,1 0 128 0,3-2 0 16,1-1 0-16,3 0 0 0,3 0 0 0,1-2 0 15,0-1 0-15,3 0 0 0,1 2 0 0,0-2 176 16,1-1-176-16,1 3 192 0,0-2-192 0,0 1 0 16,-1 1 0-16,0 2 128 0,-3-1-128 0,0-1 0 0,-2 1 0 15,0 0 128-15,-3 1-128 0,-1 0 0 16,-1 0 0-16,-2 0 128 0,-2 1-128 0,-2 1 0 0,-2-1 144 0,0 0-144 15,-1 1 192-15,-2 0-16 0,-1 0-16 0,-1 2 0 16,-2-1 96-16,2 1 0 0,-1-1 16 0,0 1 0 16,-1 1-272-16,2 0 160 0,1 0-160 0,0 1 128 15,0 0-128-15,2 2 0 0,2-1-160 0,0 0 160 16,4 2-1472-16,0 0-192 0,0 0-32 0,0 0-11680 16,0 0-2320-16</inkml:trace>
  <inkml:trace contextRef="#ctx0" brushRef="#br0" timeOffset="85286.32">19484 12057 20271 0,'0'0'1792'0,"0"0"-1424"16,0 0-368-16,0 0 0 0,0 0 4096 0,0 0 736 15,6 0 160-15,-6 0 16 16,0 0-2448-16,6 2-512 0,-1 0-80 0,1 3-32 0,0 1-848 0,1 1-160 15,0 1-32-15,1 2-16 0,1-1-512 0,0 3-112 16,0 1 0-16,0 1-16 0,2 0-112 0,-2 3-128 16,0 0 176-16,-1 2-176 0,-2 2 144 0,-1-1-144 15,-1-1 0-15,-1 1 144 0,-2 1 64 0,-1-1 16 16,-1 0 0-16,-1-1 0 0,-3-2 96 0,0 0 0 16,1-1 16-16,-2 0 0 0,-2-2-96 0,0-2-32 15,0 0 0-15,0-1 0 16,1-4-208-16,-1-1 144 0,1 0-144 0,0 0 128 0,1-1-128 0,0-2 0 0,1-1-192 0,2 0 192 31,-1-2-1216-31,4 0-112 0,0 0-16 0,0 0-16 16,0 0-1440-16,1-7-272 0,2 1-64 0</inkml:trace>
  <inkml:trace contextRef="#ctx0" brushRef="#br0" timeOffset="85584.88">19914 12277 23951 0,'0'0'2128'0,"6"1"-1696"31,0 0-432-31,1 0 0 0,2-1 3696 0,0 0 656 0,0 1 128 0,0 0 16 0,2 0-2752 0,0 1-544 16,1-2-112-16,-1 0-32 0,1 0-752 0,1 1-160 15,-1 0-16-15,0 2-128 16,-1-3-784-16,-1 2-272 0,0 0-48 0,-3 1-16 16,1 0-1600-16,-4 0-320 0</inkml:trace>
  <inkml:trace contextRef="#ctx0" brushRef="#br0" timeOffset="85773.62">19909 12412 35935 0,'0'0'1600'0,"0"0"320"0,0 0-1536 0,0 0-384 0,0 0 0 0,0 0 0 0,0 0 2576 0,0 0 448 16,0 0 96-16,6 0 16 0,-1 0-1472 0,3 0-272 16,1-1-64-16,2 0-16 0,1-2-608 0,1 1-112 15,0 2-16-15,1-2-16 0,0 1-336 0,1 1-64 16,1 0-16-16,-3 0 0 0,2 1-144 0,-2-1 0 15,-1-1-160-15,0 0 160 16,0 0-1840-16,-1-2-272 0,-1 0-48 0,1 0-19744 16</inkml:trace>
  <inkml:trace contextRef="#ctx0" brushRef="#br0" timeOffset="86197.71">20569 12311 13823 0,'0'0'1216'16,"0"0"-960"-16,-5 2-256 0,5-2 0 0,0 0 5520 0,0 0 1072 15,0 0 192-15,0 0 64 0,0 0-3680 0,0 0-736 16,6 0-128-16,1-2-48 0,0 1-1040 0,2 0-192 15,0 0-64-15,1 1 0 0,-1 0-416 0,-1 0-96 16,1 0 0-16,0 0-16 0,0 1-288 0,0 1-144 16,-2 0 160-16,0 0-160 0,1 1 0 0,1-2 0 15,-1 0 0-15,0 0 0 16,-1 1-448-16,-7-2-48 0,0 0 0 0,0 0 0 16,7-2-1872-16,-7 2-368 0,0 0-80 0</inkml:trace>
  <inkml:trace contextRef="#ctx0" brushRef="#br0" timeOffset="86480.54">20933 12177 31215 0,'0'0'1376'0,"0"0"288"0,0 0-1328 0,6 1-336 0,-6-1 0 0,0 0 0 0,4 6 2352 15,-1 2 400-15,-2 0 64 0,-1 4 32 0,-1 2-1168 0,-1 0-224 16,0 4-48-16,0-1-16 0,-2 1-560 16,0 2-96-16,0 0-32 0,-1 0 0 0,0-1-256 0,0 0-48 15,0 0-16-15,0-4 0 0,1 2-256 0,1-3-128 16,0-1 128-16,-1-2-128 0,3-1 0 0,0-1 0 16,0-3 0-16,1-1 0 15,0-5-960-15,0 0-192 0,0 0-16 0,0 0-16 16,0 0-2144-16,6-4-416 0</inkml:trace>
  <inkml:trace contextRef="#ctx0" brushRef="#br1" timeOffset="97485.6">24207 10899 12607 0,'0'0'560'0,"0"0"112"0,0 0-544 0,0 0-128 16,0 0 0-16,0 0 0 0,0 0 2096 0,0 0 384 15,0 0 80-15,0 0 0 0,0 0-176 0,0 0-32 0,0 0-16 0,1-7 0 16,-2 0-208-16,1 7-32 0,-3-7-16 0,0 0 0 0,0 1-288 16,0 0-48-16,-1 0-16 0,2-1 0 15,0-3-560-15,-1 1-112 0,0-2-32 0,1 0 0 0,0-1-336 16,1 1-80-16,1-1-16 0,0 1 0 0,1-2-128 0,1 4-16 15,0-1-16-15,1-2 0 0,0-1-176 0,0 2-48 16,2 0 0-16,1 0 0 0,1 1-80 0,1 1-128 16,0-1 176-16,1 1-176 0,-1 1 128 0,1 0-128 15,0 1 0-15,0 2 0 0,0 0 0 16,-2 1 0-16,1 0 0 0,-1 1 0 0,-7 3 0 0,9-2 0 16,-9 2-192-16,8 0 48 15,-8 0-944-15,0 0-176 0,7 5-32 0,-7-5-16 16,0 0-1568-16,5 7-320 0,-2 1-64 0</inkml:trace>
  <inkml:trace contextRef="#ctx0" brushRef="#br1" timeOffset="97799.65">24325 10689 10127 0,'0'0'896'0,"0"0"-704"0,0 0-192 0,0 0 0 16,0 0 4432-16,0 0 864 0,6 6 160 0,-6-6 48 0,0 0-2624 0,8 7-528 15,-1 1-112-15,0 1 0 0,0-1-608 0,0 2-112 16,0-3-32-16,-1 3 0 0,-1 0-592 0,0-1-112 16,1 0-16-16,2-2-16 0,-1 1-544 0,1-1-208 15,-1 0 176-15,2-1-176 0,0-1 0 0,0 0 0 16,-1-2 0-16,0 1 0 0,1-1 0 0,0 1 0 15,-9-4 0-15,9 1-160 16,-1 1-288-16,-8-2-48 0,0 0-16 0,0 0 0 16,0 0-592-16,0 0-128 0,0 0-32 0</inkml:trace>
  <inkml:trace contextRef="#ctx0" brushRef="#br1" timeOffset="98004.02">24309 10851 16575 0,'0'0'1472'0,"0"0"-1168"0,0 0-304 0,0 0 0 0,0 0 4448 0,0 0 832 0,4-8 160 0,1 0 48 15,-1 1-2512-15,2 1-496 16,0-1-112-16,1 1 0 0,1-3-1008 0,0 1-192 0,1 0-32 0,-1 0-16 16,1-3-672-16,-1 2-128 0,1 1-16 0,1 0-16 15,0 1-288-15,1-1 0 0,0 1 0 0,-1 0 0 16,-1 0-128-16,0 0-96 0,-1 1-16 0,0 0 0 15,-3 1-2960-15,-5 5-576 0</inkml:trace>
  <inkml:trace contextRef="#ctx0" brushRef="#br1" timeOffset="98900.43">24660 10544 15663 0,'0'0'1392'16,"0"0"-1120"-16,0 0-272 0,0 0 0 0,0 0 3776 0,0 0 688 16,0 0 144-16,0 0 16 0,0 0-2368 0,0 0-464 15,0 0-112-15,0 0-16 0,9 4-256 0,-2-2-64 16,1 2-16-16,0 1 0 0,-1-1-496 0,0 3-112 15,-1 3-16-15,0 0 0 0,0 0-272 0,0 2-64 16,0 2-16-16,1 1 0 0,-2 0-160 0,0 2-16 16,0 1-16-16,-1-1 0 0,-2 2 32 0,0-2 0 0,-1 0 0 15,0-1 0-15,-1-2 48 0,-1 0 16 0,0-2 0 16,-1-2 0-16,0 0-64 0,1-1 0 0,-1-1 0 0,2-8 0 16,-4 7-192-16,4-7 0 0,-4 6 0 15,4-6 0-15,0 0 0 0,0 0 0 0,0 0 0 0,0 0 0 16,0 0-256-16,0 0-112 0,-7-1-16 0,7 1 0 31,0 0-1600-31,-4-7-336 0,1 0-64 0</inkml:trace>
  <inkml:trace contextRef="#ctx0" brushRef="#br1" timeOffset="102859.18">23652 10575 7359 0,'0'0'656'0,"0"0"-528"0,0 0-128 0,0 0 0 0,0 0 3968 0,0 0 768 16,0 0 160-16,0 0 32 0,0 0-2384 0,0 0-480 15,0 0-80-15,0 0-32 0,0 0-624 0,0 0-128 16,0 0-32-16,0 0 0 0,6 12-288 0,-1-16-64 15,-5 4-16-15,0 0 0 0,0 0-96 0,5 7-32 16,0 1 0-16,-2 1 0 0,-1 1-96 0,-1 3-32 0,-1 2 0 16,0-2 0-16,-1 2-144 0,0 0-16 15,-1-2-16-15,0 2 0 0,-1 1-128 0,0-2-32 0,-1 1 0 0,2-1 0 16,0-3-32-16,0 0-16 0,1-1 0 0,0-1 0 16,1-9-160-16,0 8 192 0,0-8-192 0,0 0 192 15,0 0-64-15,0 0 0 0,0 0 0 0,0 0 0 16,7-2 64-16,-7 2 16 0,7-6 0 0,-1 0 0 15,0-1-16-15,-1 1 0 0,-1-2 0 0,0 1 0 16,1-1 0-16,0-1-16 0,-1 0 0 0,0 0 0 16,0 1-48-16,0-1-128 0,0 1 192 0,1 0-64 15,0 1-128-15,2 0 0 0,-1 0 0 0,-1 0 128 16,0 2-128-16,1 1 0 0,1-1 0 0,-7 5 0 0,0 0 0 16,8-3 0-16,-8 3 144 0,8 3-144 0,-8-3 192 0,7 5-16 15,-2 1-16-15,0 1 0 0,-5-7 16 0,6 9 0 16,-1 1 0-16,0 0 0 15,0 1-48-15,-1-1 0 0,1 2 0 0,-2 0 0 0,-2 0 0 0,1-2-128 16,0 1 192-16,0 1-64 0,-1-2 0 0,0-1-128 16,0 0 192-16,0 0-64 0,-1-9-128 0,0 0 0 15,2 6 0-15,-2-6 128 0,0 0-128 0,0 0 0 16,0 0 0-16,0 0 0 0,0 0-128 0,0 0-16 16,0 0 0-16,0 0 0 15,0 0-992-15,0 0-192 16,8 0-32-16,-8 0-16 0,0 0-1696 0,0 0-352 0</inkml:trace>
  <inkml:trace contextRef="#ctx0" brushRef="#br1" timeOffset="103079.47">23962 10858 18431 0,'0'0'1632'0,"0"0"-1312"0,0 0-320 0,0 0 0 15,0 0 3536-15,0 0 640 0,0 0 128 0,0 0 32 16,0 0-1792-16,0 0-368 0,-2 7-64 0,2-7 0 15,-2 8-736-15,1 0-144 0,0 0-16 0,1 0-16 16,0 1-592-16,0-9-112 0,2 8-32 0,1-1 0 16,0 1-320-16,1-1-144 0,-4-7 128 0,3 9-128 15,-3-9 0-15,4 9 0 0,0-3 0 0,-4-6-176 16,0 0-2128-16,4 8-416 0,-4-8-96 0</inkml:trace>
  <inkml:trace contextRef="#ctx0" brushRef="#br1" timeOffset="104524.68">17998 6465 11967 0,'0'0'1072'0,"0"0"-864"0,0 0-208 0,1-5 0 16,-1 5 2880-16,1-5 512 0,-1 5 128 0,0 0 0 0,0 0-1424 16,0 0-304-16,3-4-48 0,-3 4-16 15,4-3-192-15,-4 3-32 0,0 0-16 0,0 0 0 0,4 4-160 0,1 3-48 16,-2 0 0-16,-1 1 0 0,-1 2-288 0,1 2-64 16,0 0-16-16,0 3 0 0,-1-1-304 0,1 5-64 15,0-1-16-15,0 3 0 0,-2 1-192 0,1 1-32 16,0-1-16-16,1 0 0 0,0-2-80 0,1 1-16 15,0-8 0-15,0 1 0 0,0-1-64 0,1-1 0 0,0-3-128 16,0 0 192-16,0 0-192 0,-2-3 144 16,0-2-144-16,-2-4 128 0,0 0-128 0,0 0 192 15,0 0-192-15,0 0 192 0,5-4-64 0,-1-1 0 16,-1-3 0-16,0-2 0 0,-1 0-128 0,1 0 128 16,-1-4-128-16,1-4 128 0,2 1-128 0,-1 1 0 15,1 1 0-15,-1 0 0 0,1 1 0 0,0 1 0 0,1 2 0 16,0 2 0-16,2 0 0 0,-1 1 0 0,-1 2 0 15,0 2 0-15,0 1 0 0,-6 3 0 0,0 0 0 16,5 1 0-16,0 2 0 0,-1 3 0 0,0-1 128 16,-1 3 80-16,-1 1 16 0,0 2 0 15,-1-2 0-15,0 3 32 0,0 0 0 0,0-1 0 0,0-1 0 16,0 1-256-16,0-1 176 0,-1-1-176 0,2-1 160 0,0-4-160 0,-2-4 0 16,0 0 0-16,3 5 0 0,-3-5 0 0,0 0 0 15,0 0 0-15,6 2 0 16,-6-2-384-1,0 0-48-15,0 0-16 0,6-1 0 0,1 0-2112 0,-7 1-448 0,8-2-64 0,-1 0-16016 16</inkml:trace>
  <inkml:trace contextRef="#ctx0" brushRef="#br1" timeOffset="104870.76">18292 6808 25791 0,'0'0'1152'0,"-1"0"224"0,0 1-1104 0,-1 0-272 15,2-1 0-15,0 0 0 0,0 0 1712 0,0 0 272 16,0 0 64-16,0 0 16 0,0 0-736 0,5-7-160 16,2-1-16-16,1 0-16 0,1 1-432 0,0 1-64 0,0-1-32 0,1-1 0 15,-1 2-208-15,0 0-32 0,-1 1-16 0,0 2 0 16,-1 0-32-16,1 3-16 16,0 0 0-16,-2 1 0 0,-1 2 64 0,-1 0 16 0,-1 1 0 0,-1 1 0 15,-1 1 64-15,0 0 0 0,-2 0 16 0,0 1 0 16,-2 0-32-16,0 3-16 0,-1 0 0 0,0 1 0 15,-1-2 32-15,1 2 16 0,0-1 0 0,0 0 0 16,0-1-64-16,1-1-16 0,1 1 0 0,1-2 0 16,1-7-144-16,0 5-48 0,0-5 0 0,2 6 0 0,0-1-192 0,-2-5 144 15,6 2-144-15,0 1 128 0,2-3-128 0,-1 0 0 16,0 0 0-16,0-2 0 0,2-1 0 0,1-1 0 16,-1-1 0-16,0-1 0 0,-1 0-128 0,0 0-64 15,-2 0-16-15,0 0 0 16,1 0-1632-16,-1 1-320 0,-1-2-64 0,-1 2-11136 15,1-1-2224-15</inkml:trace>
  <inkml:trace contextRef="#ctx0" brushRef="#br1" timeOffset="105153.4">18619 6817 30927 0,'0'0'1360'0,"0"0"304"0,0 0-1344 0,0 0-320 0,0 0 0 0,0 0 0 16,-4 1 1504-16,1-2 224 15,0-3 64-15,1 3 0 0,0-2-624 0,0-1-112 16,1 0-32-16,0-2 0 0,0 0-256 0,0 1-48 16,0-3-16-16,-1 0 0 0,1-1 0 0,0-2-16 15,-1-1 0-15,1 1 0 0,0-3-240 0,0 0-32 0,0-1-16 0,1-1 0 16,0 0-208-16,1 1-64 0,0 0 0 0,0 0 0 16,1-1-128-16,0 2 0 0,1 0 0 0,-1 2 128 15,2 0-128-15,1 1 0 0,-1 0 0 0,2 2 0 16,-1-1 0-16,1 0 0 0,0 1 0 0,1 2 0 15,-2 2 0-15,2 1-272 0,0 2 64 0,-1-1 16 16,-6 3-2288 0,7 0-448-16,-7 0-80 0,7 4-15024 0</inkml:trace>
  <inkml:trace contextRef="#ctx0" brushRef="#br1" timeOffset="105389.88">18709 6565 19343 0,'0'-9'848'0,"0"9"192"0,0 0-832 0,0 0-208 15,0 0 0-15,0 0 0 0,0 0 3648 0,0 0 704 0,-2 4 128 0,1 1 16 16,1 0-2512-16,1 0-496 16,1 0-96-16,1 1-32 0,1 1-416 0,2 0-96 15,0-1-16-15,0 3 0 0,2-1-240 0,1 2-48 16,2 0-16-16,-1-3 0 0,-1 2-272 0,2 0-48 16,1 0-16-16,0 0 0 0,-2-2-192 0,3 2 128 0,-1-1-128 0,0 0 0 15,-4-1 0-15,0-1 0 0,-1-3 0 0,0 1 0 31,-2-1-272-31,-1 0-160 0,-4-3-16 0,0 0-16 16,0 0-2160-16,0 0-416 0,0 0-96 0</inkml:trace>
  <inkml:trace contextRef="#ctx0" brushRef="#br1" timeOffset="105562.4">18733 6762 15663 0,'0'0'1392'0,"0"0"-1120"0,0 0-272 0,0 0 0 0,3-5 4224 0,1 1 800 15,1-1 160-15,0-1 16 0,2 0-2752 0,-1 0-544 16,1-5-112-16,0 3-32 0,2 1-912 0,0 0-176 15,0 1-32-15,1 1-16 0,0-1-448 0,1 1-176 16,0-2 128-16,2 1-128 0,-1 0 0 0,1-2-176 16,1 0 16-16,-3 0 0 15,0 0-2176-15,1 0-432 0,-1-2-96 0</inkml:trace>
  <inkml:trace contextRef="#ctx0" brushRef="#br1" timeOffset="105813.6">18978 6466 18431 0,'0'0'1632'0,"0"0"-1312"15,0 0-320-15,0 0 0 0,-4-4 3536 0,4 4 640 0,0 0 128 0,0 0 32 16,0 0-2016-16,0 0-400 16,0 0-64-16,0 0-32 0,5-1-640 0,1 2-128 15,0 1-32-15,-1 0 0 0,2 1-416 0,1-1-96 16,0 3 0-16,-1 2-16 0,1 2-112 0,0 0 0 0,1 2-16 0,0 1 0 16,0 2-48-16,-1 0 0 0,-3 0 0 0,0 3 0 15,1 1-16-15,-1 1-16 0,-2 1 0 0,-2-1 0 16,0 2-80-16,0-3-16 0,-1 2 0 0,-1-3 0 15,-2 0-192-15,-1-2 144 0,0-2-144 0,-1 1 128 16,1-5-128-16,-1 0 0 0,0-1 0 0,0-4 128 16,2 1-384-16,3-5-96 0,0 0-16 0,0 0 0 15,0 0-2912-15,-3-3-592 16</inkml:trace>
  <inkml:trace contextRef="#ctx0" brushRef="#br1" timeOffset="120585.6">19037 7512 23039 0,'0'0'1024'0,"0"0"192"0,0 0-960 0,6-22-256 0,-6 22 0 0,0 0 0 16,0 0 3824-16,0 0 720 0,0 0 128 16,0 0 48-16,0 0-2304 0,0 0-464 0,0 0-96 0,7 0 0 15,0 0-624-15,0 0-112 0,-1 0-32 0,0 0 0 16,1 0-304-16,-1 1-64 0,3-1-16 0,-1 1 0 0,1 0-192 0,0-1-32 16,0 0-16-16,1 0 0 0,0 2-208 0,0-2-32 15,-1 0-16-15,1 0 0 16,1 0-208-16,0 0 128 0,-1 0-128 0,-1 0 0 0,1 0 128 15,-2 0-128-15,-1 0 0 0,1 0 0 0,-3 0 0 0,0 0 0 16,-5 0 0-16,4 0 0 0,0-2 0 0,-4 2 0 16,0 0 0-16,0 0 0 15,0 0-896-15,0 0-64 0,0 0 0 0,0 0-16 16,0 0-1264-16,0 0-240 0,-6 2-48 0,1-2-18080 0</inkml:trace>
  <inkml:trace contextRef="#ctx0" brushRef="#br1" timeOffset="120890.9">19399 7347 21183 0,'0'0'1888'0,"0"0"-1504"0,0 0-384 0,0 0 0 16,1-5 2368-16,-1 5 384 15,0 0 96-15,3-5 16 0,-1-1-1200 0,-2 6-224 16,0 0-48-16,0 0-16 0,0 0-208 0,0 0-32 0,0 0-16 0,0 0 0 15,0 0-16-15,0 0 0 16,0 0 0-16,4 6 0 0,-1 2 0 0,-2 0 0 0,-1-1 0 0,0 2 0 16,-1 3-320-16,0-2-64 0,-1 2-16 0,0-1 0 15,0 2-304-15,1 0-64 0,-1-1-16 0,1 0 0 0,0 0-128 0,1-2-16 16,-2 1-16-16,2-1 0 0,0-1-160 16,1-1 0-16,-1-2 0 0,0 1 128 15,0-1-128-15,0 1 0 0,0-7 0 0,0 5 0 0,0-5-288 0,0 0-32 16,0 0-16-16,0 0 0 15,1 5-2288 1,-1-5-448-16,0 0-80 0</inkml:trace>
  <inkml:trace contextRef="#ctx0" brushRef="#br1" timeOffset="121723.53">19006 8674 18431 0,'0'0'1632'0,"0"0"-1312"16,0 0-320-16,0 0 0 15,0-4 3984-15,0 4 736 0,0 0 144 0,0 0 16 0,0 0-2128 0,0 0-448 16,0 0-64-16,0 0-32 0,4 3-992 0,0 2-192 0,0-2-32 0,1 1-16 15,1 0-336-15,1 0-80 16,-1-1-16-16,1-1 0 0,5-1-224 0,0 1-32 16,-2-2-16-16,1 0 0 0,-1-2-272 0,1 0 160 15,0-1-160-15,-1 0 128 0,0 0-128 0,0 1 0 16,-1 0 0-16,-2 1 0 16,0 0-768-16,-1 1-144 0,0-1-32 0,-6 1 0 15,0 0-1824-15,0 0-368 0,0 0-80 0</inkml:trace>
  <inkml:trace contextRef="#ctx0" brushRef="#br1" timeOffset="121991.36">19336 8564 20271 0,'0'-5'1792'0,"0"5"-1424"16,0 0-368-16,0 0 0 0,0 0 2912 0,0 0 512 15,1-7 96-15,1 1 32 0,-2 6-1616 0,0 0-320 16,0 0-64-16,0 0-16 0,0 0-352 0,0 0-80 15,0 0-16-15,5 3 0 16,-5-3-144-16,3 6-48 0,0 3 0 0,-2 1 0 0,-1 0-160 0,0 3-32 16,0 2-16-16,0 0 0 0,0 1-272 0,0 1-48 15,0-1-16-15,0 1 0 0,2-2-176 0,-1 0-48 16,-1-2 0-16,1 2 0 0,0-5-128 0,0 1 0 16,0-2 0-16,1-1 0 0,0-1 0 0,0-1 0 15,-2-6-224-15,0 0 80 31,0 0-1872-31,0 0-368 0,0 0-80 0</inkml:trace>
  <inkml:trace contextRef="#ctx0" brushRef="#br1" timeOffset="123640.79">22231 7322 9215 0,'0'0'816'0,"0"0"-656"0,0 0-160 0,0 0 0 15,0 0 4352-15,0 0 848 0,0 0 176 0,0 0 16 16,0 0-2640-16,0 0-544 15,0 0-96-15,0 0-32 0,0 0-592 0,0 0-112 0,6 14-32 0,-6-14 0 0,1 8-416 0,-1-2-96 16,1 1 0-16,0 2-16 0,1 1-176 0,0 1-16 16,-1 0-16-16,1 0 0 0,0 1-288 0,0 0-48 15,-1 0-16-15,0 1 0 0,1 0-256 0,0-1 0 16,0 0 128-16,0 0-128 0,-1-1 0 0,0-2 0 16,0 0 0-16,0 0 0 0,-1-1-208 0,0-1-112 15,0-1 0-15,0-6-16 16,-1 4-1648-16,1-4-336 0,0 0-64 0,0 0-9792 15,0 0-1968-15</inkml:trace>
  <inkml:trace contextRef="#ctx0" brushRef="#br1" timeOffset="123825.7">22151 7468 19343 0,'0'0'1728'0,"0"0"-1392"0,0 0-336 0,0 0 0 16,0 0 3232-16,0 0 576 0,5-4 112 0,0 1 32 15,-1 0-1776-15,2 0-336 0,1 0-80 0,1 1-16 16,0 0-592-16,1 0-112 0,-1 0-16 0,1 0-16 15,0 0-592-15,1 0-112 0,-1 1-32 0,1 0 0 16,1-2-272-16,1 2 128 0,0 0-128 0,0-1 0 16,1 0 0-16,-1 0 0 0,-1-1-192 0,0 1 48 15,0 0-2608-15,-1 1-512 0,-1 0-96 0,-2 0-32 0</inkml:trace>
  <inkml:trace contextRef="#ctx0" brushRef="#br1" timeOffset="124066.31">22534 7292 14735 0,'9'-6'640'0,"-9"6"160"0,4-2-640 0,0-3-160 16,-4 5 0-16,4-3 0 0,-4 3 4608 0,0 0 896 15,5-3 192-15,-5 3 16 0,0 0-3024 0,0 0-592 16,4 0-128-16,0 2-32 0,-4-2-432 0,5 4-96 16,-2 1 0-16,0 1-16 0,-1 2-448 0,0-1-96 15,-1 2-16-15,0 1 0 0,0 1-352 0,-1 0-80 0,0-1-16 16,0 1 0-16,0 3-224 0,0-3-160 15,-1 0 192-15,1 1-192 0,0-1 0 0,0 0 0 0,0-1 0 0,0 1 0 16,-1-3 0-16,0 0-256 0,1-1 64 16,1 0 0-1,-1-7-1808-15,2 8-368 0,-2-8-64 0,0 0-17920 0</inkml:trace>
  <inkml:trace contextRef="#ctx0" brushRef="#br1" timeOffset="125231.54">23062 9882 18431 0,'0'0'1632'0,"0"0"-1312"0,0 0-320 0,0 0 0 15,0 0 3440-15,0 0 608 0,0 0 128 0,0 0 32 16,0 0-1856-16,0 0-368 0,0 0-80 0,0 0-16 0,0 0-480 0,0 0-112 15,7 5-16-15,-7-5 0 0,4 9-384 0,-1 1-64 16,-1 1-32-16,-1 1 0 0,-1 1-304 0,1 1-64 16,-2 1-16-16,1 1 0 0,-1-2-224 0,1 1-64 15,-1 0 0-15,1-3 0 0,0 0-128 0,0-1 0 16,0-1 0-16,1-1 0 0,-1-9-160 0,1 7-16 16,-1-7 0-16,0 0 0 15,0 0-896-15,0 0-176 0,0 0-32 0,0 0-16 16,-4 2-1392-16,0-3-256 0,0-4-64 0</inkml:trace>
  <inkml:trace contextRef="#ctx0" brushRef="#br1" timeOffset="125435.85">22924 9981 14735 0,'0'0'640'0,"0"0"160"0,0 0-640 0,0 0-160 0,0 0 0 0,7-4 0 16,-1 0 4736-16,1 2 928 0,1-2 176 0,-1 3 48 16,2-1-3328-16,2 1-640 0,-1-1-144 0,1 2-32 15,-1-2-528-15,2 2-96 0,-1 0-32 0,1 2 0 16,-2 0-400-16,2-1-96 0,-1-1-16 0,1 2 0 15,1-2-272-15,0 1-64 0,0 0-16 0,-2-1 0 16,0 0-224-16,-1 0 0 0,-1 0 0 0,-1 0 0 16,1 0-512-16,-1 0-208 15,-8 0-48-15,10-2 0 0,-2-1-1824 16,0 1-368-16,-1-2-80 0</inkml:trace>
  <inkml:trace contextRef="#ctx0" brushRef="#br1" timeOffset="125703.6">23417 9783 30063 0,'0'0'1328'0,"0"0"272"0,0 0-1280 0,0 0-320 16,2-7 0-16,-2 7 0 0,0 0 2192 0,0 0 368 16,0 0 80-16,0 0 16 0,0 0-672 0,0 0-128 15,0 0-16-15,4 12-16 0,-2-1-656 0,0 3-128 16,-2 0-16-16,-1 3-16 0,0-1-272 0,1-2-48 15,-1 0-16-15,1 9 0 0,0-2-304 0,1-9-64 0,0 1-16 0,0 1 0 16,1 0-288-16,0-1 160 0,-1 1-160 0,0 0 128 16,0-4-128-16,1 12 0 15,-1-7 0-15,0-3 0 0,0-2-304 0,0-2-32 16,-1-8-16-16,0 0 0 16,1 7-2096-16,-1-7-432 0,0 0-64 0</inkml:trace>
</inkml:ink>
</file>

<file path=ppt/ink/ink6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9T01:01:36.079"/>
    </inkml:context>
    <inkml:brush xml:id="br0">
      <inkml:brushProperty name="width" value="0.05292" units="cm"/>
      <inkml:brushProperty name="height" value="0.05292" units="cm"/>
      <inkml:brushProperty name="color" value="#FF0000"/>
    </inkml:brush>
  </inkml:definitions>
  <inkml:trace contextRef="#ctx0" brushRef="#br0">10753 6475 1267 0,'-21'-7'56'0,"13"5"12"0,0-3-55 0,0-2-13 0,-3 0 0 16,3 0 0-16,0-5 79 0,0 5 13 0,3-4 2 0,0 1 1 15,2-9-49-15,0 1-10 0,1-4-1 0,2 1-1 16,5-7-8-16,-2-3-2 0,5-2 0 0,2-2 0 16,6-5-16-16,0 0-8 15,3 0 8-15,4-7-8 0,1 3 0 0,5-3 0 0,0-1 0 0,3-1 0 16,5-3-8-16,3 3 8 0,7-7 0 0,1 1 0 15,2 1 0-15,1 0 0 0,2 0-9 0,2 2 9 16,1-2 0-16,2 0 0 0,0 7 0 0,0 0 9 16,-2 0-9-16,2 7 0 0,0 0 0 0,3 7 0 15,-3 5-11-15,1 2 11 0,-4 0-8 0,3 5 8 16,-5 2 0-16,3 10 8 0,-1-3 0 0,4 0 0 16,-1 10-16-16,0-3-4 0,0 5 0 0,0 5 0 15,1-3 12-15,4 8 0 0,3-1 8 0,3 5-8 16,-3-2 0-16,3 2 0 0,-3 7-10 0,3 3 10 0,0-1 0 15,-1 8 0-15,-1 4 8 0,-4-2-8 0,-2 7 0 0,2 0 0 16,-4 0 0-16,2 0 0 0,-3 9 0 0,0 3 0 16,-2 0 0-16,-4 2 9 0,-1 0 7 0,-1 5 0 15,3-5 1-15,0 0 0 0,-6 0-4 0,1 5-1 16,0-5 0-16,-3 0 0 0,0-4-4 0,-3 1 0 16,-2-4-8-16,2 0 12 0,-2 0 12 0,-6 0 3 15,-2-2 0-15,0-3 0 0,-6 3-17 0,-2-5-10 16,-3-5 12-16,-5-2-12 0,-3 3 24 0,3-11-1 0,-5 1-1 15,-3 3 0-15,-3-11-3 0,0 4-1 16,0-4 0-16,-2 1 0 0,-3-5 4 0,-3-4 1 0,3 1 0 0,-2-3 0 16,-1-1 4-16,-2 0 1 15,0-7 0-15,-1 0 0 0,-4 0 0 0,-1-3 1 0,-2-4 0 16,-3-5 0-16,0 1-11 0,-2 1-2 16,-4-4-1-16,-1 0 0 0,-1-5-15 0,-3 0 11 0,1 1-11 0,-3-4 10 15,2 4-10-15,-2-4 0 0,3 1 0 0,-1 7 0 16,-2-5-9-16,3 1 9 0,2 3 0 0,0 1 0 15,0-4 0-15,3 3 0 0,0 1 0 0,2 0 0 16,1 2 16-16,2 5 1 0,3 0 0 0,2 0 0 16,3 3-9-16,0 1-8 0,0-1 9 0,6 4-9 15,2 0 0-15,0 0-8 0,0 0-1 0,2 7 0 16,6-3-7-16,6 10-2 0,-1 0 0 0,5 5 0 16,1 2 6-16,5 5 0 0,-1 0 1 0,4 0 0 15,-1-2 11-15,1 1 0 0,-3 1 0 0,2 3-8 0,1-6 8 0,-1-2 0 16,-7 0 0-16,2-6 0 0,0-1 0 0,-3-3 11 15,-2-4-3-15,-2-7 0 0,-4 0 19 0,3 0 3 16,1-11 1-16,-4 1 0 0,3-4 13 0,3-9 2 16,-3-1 1-16,6-9 0 0,-3-7-28 15,5-12-6-15,-2-4-1 0,4-7 0 16,4-8-124-16,2-9-24 0</inkml:trace>
  <inkml:trace contextRef="#ctx0" brushRef="#br0" timeOffset="564.24">10258 5786 1958 0,'-16'-7'174'0,"11"7"-139"16,-3 0-35-16,0 0 0 0,5 0 47 0,3 5 2 16,-2-3 1-16,4 12 0 15,4-2-70-15,1 9-13 0,4 5-3 0,0 2-1 0,2-2 21 0,0 7 4 16,0 3 0-16,1 1 1 0,-1 3 20 0,-3-5 4 16,1 5 1-16,2 0 0 0,-2-7-24 0,-1 3-5 0,1 1-1 0,2-1 0 15,0-4 16-15,3-1 0 0,3-7 0 0,2 1 0 16,5 1 24-16,3-5 0 0,6-6 1 0,5-1 0 15,5-3 11-15,5-4 1 0,5-7 1 0,4 0 0 16,7-9-11-16,5-7-3 0,6-6 0 0</inkml:trace>
  <inkml:trace contextRef="#ctx0" brushRef="#br0" timeOffset="4285.14">8250 9126 1350 0,'0'0'60'0,"0"0"12"0,-8 0-58 0,2 5-14 16,6-5 0-16,6 2 0 0,-1-2-17 0,-5 0-7 0</inkml:trace>
  <inkml:trace contextRef="#ctx0" brushRef="#br0" timeOffset="5180.01">8303 8035 349 0,'-35'4'15'0,"30"-1"4"0</inkml:trace>
  <inkml:trace contextRef="#ctx0" brushRef="#br0" timeOffset="10080.44">9885 7879 968 0,'0'0'43'0,"0"0"9"0,0 0-42 0,0 0-10 0,0 0 0 0,0 0 0 15,0 0 41-15,0 0 7 0,0 0 0 0,0 0 1 16,0 0-6-16,0 0-2 0,0 0 0 0,0 0 0 15,5 3-17-15,-5-3-3 0,0 0-1 0,5 0 0 16,-5 0-2-16,11 0-1 0,-11 0 0 0,11 0 0 16,2 0-6-16,-3-3-2 0,4 3 0 0,-1-4 0 15,0-3-9-15,3 0 8 0,0 0-8 0,2 0 8 0,1 2 3 0,-1-2 0 16,4 0 0-16,-1 0 0 16,-3 0 8-16,3 0 1 0,3-5 1 0,3 9 0 15,-1-4-13-15,1 3-8 0,-4 1 10 0,1-1-10 16,0 1 19-16,0-1-3 0,-3 4 0 0,3 0 0 0,-3-5 0 15,0 5 0-15,0-2 0 0,3 2 0 0,-5 0-4 0,2 0-2 16,3-5 0-16,-3 5 0 0,5-3-10 0,-2-1 10 16,0 1-10-16,0-1 10 0,0 1-2 0,2-1-8 15,-5-3 12-15,3 0-4 0,-3 2 5 0,0 3 1 16,0-6 0-16,-2 4 0 0,2-3 5 0,-2 7 1 16,-1-7 0-16,1 4 0 0,-1-1-6 0,-2 4-1 15,5 0 0-15,-5-5 0 0,3 5-5 0,-1-2 0 0,-2 2-8 16,3 2 12-16,-4 3-3 0,1-5-1 0,-2 0 0 15,1 0 0-15,1 0 3 0,-2 0 0 0,-4 0 0 0,3 0 0 16,-2 0-1-16,2 0 0 0,-5 4 0 0,3-4 0 16,-1 0-2-16,-2 0 0 0,0 0 0 0,0-4 0 15,-3 4 0-15,3 0 0 0,-2 0 0 0,-6 0 0 16,0 0-8-16,0 0 12 0,5 0-12 0,-5 0 12 16,0 0-12-16,0 0 12 0,0 0-12 0,0 0 12 15,0 0 2-15,0 0 1 0,0 0 0 0,0 0 0 16,3-7 1-16,-6 2 0 0,0-2 0 0,1 0 0 15,-4 0-1-15,1 0 0 0,0-5 0 0,-1 2 0 16,-1-1-7-16,-1-3 0 0,2 2-8 0,1-2 12 16,-3 0-4-16,0-1 0 0,0 1-8 0,0 0 12 15,0-2-1-15,0 6-1 0,0-4 0 0,0 3 0 0,1-1 3 16,-4 5 1-16,3-3 0 0,-3-1 0 16,4 3-4-16,-4 1-1 0,0-4 0 0,1 4 0 15,-1 0-9-15,1-1 0 0,-1-3 9 0,0 4-9 0,1 0 0 0,2-3 9 16,-3-2-9-16,3 8 0 0,-2-6 0 0,2-1 0 15,0 4 0-15,0-1 0 0,0 1 0 0,0 0 0 16,3 3 0-16,-3-3 0 0,3 4 0 0,-3-1 0 16,2-4 0-16,1 8 0 0,-3-7 0 0,0 7-9 15,0-4 9-15,-2 4 0 0,2 0 0 0,0-3 0 16,-3-1 0-16,1 4-8 0,-1-3 8 16,0 3 0-16,1-4-9 0,-3 4 9 0,-3-7 0 0,-3 0-11 15,1 7 11-15,-1-8-8 0,-2 4 8 0,0 1-8 16,0-1 8-16,0 4-8 0,-3-3 8 0,3 3-8 15,-3-4 8-15,3 4-8 0,-3-3 8 0,3 3 0 16,-3 0-9-16,0 0 9 0,0 0 0 0,0 0 0 0,-5 0 0 16,3 0 0-16,-3 3 0 0,2 1-9 0,1-1 9 0,2-3 0 15,-2 4 0-15,-1-4 0 0,3 7 0 0,0-4 0 16,1 2 0-16,1-5 0 0,-1 0 0 0,1 0 0 16,1 0 0-16,3 0 0 0,-6-8 0 0,5 8 0 15,1 0 0-15,-1-4 0 0,1 1 0 0,2 3 0 16,-3 0 0-16,4 0-8 0,-1 0 8 0,3-4 0 15,-3 8 0-15,2-4 0 0,4 7 0 0,-3-7 0 16,2 8-9-16,0-8 9 0,1 7 0 0,-1 0-9 16,3-3 9-16,0 3-8 0,0 0 8 0,3 0-8 15,0 5 8-15,0-5-10 0,-1 3 10 0,4-3-10 0,2 0 10 16,-3 5-10-16,3-1 10 0,0-1-10 16,0 2 10-16,3 2-10 0,-1-3 10 0,1-1-10 15,0 6 10-15,-1-2 0 0,1 0 0 0,2 1-8 16,0 6 8-16,1-2 0 0,2 2 0 0,0 5-8 0,-3-5 8 15,0 2 0-15,0 1-9 0,3 2 9 0,3-5 0 0,-3 5 0 16,-5-5 0-16,2 5 0 0,0-7 0 0,0 2 0 16,1-7 0-16,-1 5 0 0,0-5 0 0,3 0 0 15,-2 2 0-15,2-6 0 0,-1 4 0 0,1-2 0 16,-2-5 0-16,-1 4 0 0,3-1 0 0,0-5 0 16,-3-3 0-16,3 3 0 0,0-1 0 0,0-4 0 15,0 0 0-15,2-4 0 0,1 4 8 0,0-7-8 16,-1 2 8-16,1 2-8 0,-1-4 8 0,4 3-8 0,-4-3 0 15,3 0 8-15,1 0-8 0,2 2 0 0,-1-2 0 0,4 4 8 16,-1-1-18-16,6-3-4 0,3 0-1 0,4 0-683 16,7-5-137-16</inkml:trace>
  <inkml:trace contextRef="#ctx0" brushRef="#br0" timeOffset="17283.24">12430 9152 1440 0,'-24'-5'64'0,"11"5"12"0,0 0-60 0,-3 5-16 15,0-5 0-15,3 0 0 0,0 7 105 0,5-7 19 16,5 7 3-16,0-2-895 0</inkml:trace>
  <inkml:trace contextRef="#ctx0" brushRef="#br0" timeOffset="18944.41">13721 9220 1094 0,'0'0'97'0,"0"0"-77"0,-5 0-20 0,5 0 0 16,-3 0 76-16,3 0 11 0,-5 0 2 0,5 0 1 31,0 0-130-31,-5 7-25 0,2-7-6 0,-2 5-1 16,2-3 9-16,3-2 2 0</inkml:trace>
  <inkml:trace contextRef="#ctx0" brushRef="#br0" timeOffset="19103.23">13676 9251 1497 0,'0'0'66'0,"0"0"14"16,-5 2-64-16,-3-2-16 0,0 0 0 0,6 5 0 16,2-5 84-16,0 0 12 0,0 0 4 0,-6 2 0 15,6-2-90-15,0 0-10 0,0 0-17 0,-2 5 4 16,-1-3-155-16,3-2-30 0</inkml:trace>
  <inkml:trace contextRef="#ctx0" brushRef="#br0" timeOffset="19248">13729 9267 2228 0,'-8'0'99'0,"3"0"20"0,-3 0-95 0,3 0-24 16,-3 5 0-16,3-5 0 0,2 0 0 0,3 0 0 0,-5 0 0 0,5 0-662 31,0 0-127-31</inkml:trace>
  <inkml:trace contextRef="#ctx0" brushRef="#br0" timeOffset="20358.62">13330 8176 979 0,'0'0'43'0,"-3"-3"9"0,3-4-41 15,-3 3-11-15,1-3 0 0,2 2 0 0,0 5 147 16,0-2 27-16,0 2 6 0,0-5 0 16,0 5-132-16,5-2-28 0,-5 2-4 0,8-5-2 0,-3-2 14 0,3 7 4 15,0-3 0-15,0-1 0 0,0 4-32 0,3 0-12 16,-1-3 1-16,3 3 0 0,-13 0 11 0,16-4 8 15,0 4-8-15,3-5 11 0,-1 3-11 0,1 2 0 16,-3-5 0-16,2 5 0 0,3-2 8 0,-5-3-8 16,3 5 8-16,-3-2-8 0,-1-3 9 0,1 5-9 15,-2 0 10-15,-1-3-10 0,-3 3 10 0,1 0-10 16,-3 0 10-16,2 0-10 0,-4-4 14 16,2 4-3-16,-3 4-1 0,3-4 0 0,-8 0 2 0,0 0 0 15,0 0 0-15,0 0 0 0,0 0 3 0,0 0 1 0,0 0 0 0,0 0 0 16,0 0 7-16,0 0 1 15,-5 3 1-15,-1 2 0 0,-2-3-4 0,-2 3-1 16,-3-3 0-16,-1-2 0 0,-1 0-2 0,-1 5-1 0,-3-5 0 0,-2 2 0 16,-6 3-1-16,4-1 0 0,-4-1 0 0,1-3 0 15,2 7-4-15,-3-7-2 0,4 4 0 0,2-4 0 16,-1 3 2-16,6-3 0 0,-2-3 0 0,5 3 0 16,-1 0-2-16,1-4 0 0,5 4 0 0,0 0 0 15,0 0-10-15,3 0 0 0,-3-3 9 0,8 3-9 16,0 0 0-16,0 0 0 0,0 0 0 0,0 0 0 15,0 0-13-15,0 0 2 0,11 3 1 0,2-3 0 16,0 4-2-16,3-1-1 0,5 2 0 0,0-5 0 16,6 0 13-16,-3 0-11 0,2 0 11 0,1 0-10 15,4-5 10-15,-1 5 0 0,-1-3 0 0,0-1 0 0,-3-3 0 0,1 4 0 16,-6-6 0-16,0 2 0 16,0 0 0-16,0 0 0 0,-2-3 0 0,-3-1 8 15,-3 4-8-15,0 0 11 0,-2-5-11 0,-1 5 12 16,-2 0-3-16,0-5 0 0,-5 5 0 0,-1 0 0 15,-2 0 7-15,-2-3 0 0,-1 1 1 0,-2 2 0 0,0 5 5 0,-6-6 1 16,0 4 0-16,-2 4 0 0,-3-7-3 0,0 7 0 16,-5 0 0-16,-3-3 0 0,1 6-20 0,-6-3 9 15,-3 7-9-15,-3 0 0 16,-7 5-108-16,2 2-28 0</inkml:trace>
  <inkml:trace contextRef="#ctx0" brushRef="#br0" timeOffset="26097.24">15452 7901 691 0,'-6'-7'30'0,"4"2"7"0,-1-2-29 0,-2 4-8 0,2-4 0 0,-2 3 0 16,2-3 256-16,1 4 51 0,-1-1 9 0,3 4 3 16,-3-5-227-16,3 3-44 0,0 2-10 0,0 0-2 15,0 0 5-15,0 0 1 0,0 0 0 0,0 0 0 16,0-5-3-16,0 5-1 0,0 0 0 0,0 0 0 16,0-7-38-16,3 4-13 0,-3 3 0 0,3-4 0 15,2-3 13-15,0 0 0 0,0 4 0 0,1-6 0 16,-1 7 0-16,0-3 0 0,3-2 0 0,0 4 0 15,-5-1 0-15,5-3 0 0,2 7 0 0,1 0 0 16,0 0 0-16,2 0 0 0,-3 0 10 0,4 4-10 16,-1-1 8-16,0 1-8 0,0-1 8 0,3 1-8 15,0-1 8-15,3 2-8 0,-4 2 0 0,7-3 8 16,-4-1-8-16,3 1 0 0,3-1 0 0,0-3 0 16,2 0 0-16,1 0 12 0,2 0-12 0,3-3 12 15,-1-1-12-15,1-3 0 0,0 2 9 0,-3-2-9 0,-3 0 21 0,4-3 0 16,1-1 0-16,-7 4 0 0,-3 2-5 0,0-5 0 15,6 6-1-15,-6-3 0 0,-8 0 1 0,3 7 1 16,-3-3 0-16,3-1 0 0,-5 8-4 0,-1-4-1 16,-7 3 0-16,5-3 0 0,3 0-4 0,-11 0-8 15,0 0 11-15,0 0-760 16,8 0-152-16</inkml:trace>
  <inkml:trace contextRef="#ctx0" brushRef="#br0" timeOffset="37067.67">20839 6174 921 0,'0'0'82'0,"-3"0"-66"16,-2 0-16-16,2 0 0 0,-2 0 152 0,5 0 26 16,-3 0 6-16,3 0 0 0,-5 0-144 0,2 0-30 0,3 0-10 0,-5 0 0 15,2 5 14-15,3-5-4 0,-2 0-1 0,-4 2 0 16,4 3-9-16,2-5 0 0,0 0 0 0,-6 3 0 15,1 1 0-15,0 3 0 0,-1 0 0 0,1 5 0 16,0-3 0-16,0 3-11 0,-3 0 11 0,2 4-8 16,4-1 8-16,-4 3 0 0,-2 4 0 15,1 3 0-15,-4 1 0 0,0 0-8 0,1 2 8 16,-3-2 0-16,-1 0 0 0,4 2-8 0,-3 1 8 0,2-4 0 16,0 1 0-16,3 7 0 0,-2-5 0 0,2 5 0 15,-3 7 0-15,3-4 0 0,-2-3 0 0,2 0 0 16,-3 4 0-16,3-2 0 0,-2 1 0 0,-1-3 8 15,3 4 1-15,0-1 1 0,-2-4 0 0,2-3 0 16,0 4 10-16,0-8 3 0,0 4 0 0,3-3 0 16,-3-1 0-16,2-3 0 0,-2-4 0 0,3 4 0 15,-3-1-3-15,3-5-1 0,0 1 0 0,-3-3 0 16,2-2-2-16,-1 2 0 0,1 0 0 0,-2-2 0 16,0 2-9-16,3-3-8 0,-3-4 12 0,3 1-12 0,5 6 21 0,-5-7-2 15,2 0-1-15,-2 4 0 0,-1-3-26 0,1-1-6 16,2 0-1-16,-2-3 0 0,0 3 25 0,-1-4 5 15,6-3 1-15,-5 4 0 0,0-1-16 0,0 2 0 16,5-5 0-16,0 0 0 0,0 0 0 0,0 0 0 16,-6 0 0-16,6 0 0 0,0 0 0 0,-8 0 0 15,3 0 0-15,0-5 0 0,0 2 0 16,2-1 0-16,-5 1 0 0,5-4 0 16,-2 3-14-16,0-3-6 0,-1 0 0 0,4-1-1 0,-6-3 21 0,3 4 0 15,-1 0 0-15,1-5 0 0,-3 2 0 0,3 3 0 16,-1-4 0-16,1 4 8 0,0-8 7 0,0 8 1 15,2-4 0-15,-2 4 0 0,-1-5-16 0,4 5 0 0,-4 4 8 16,6-1-8-16,-2-3 27 0,-1 7 2 0,0-3 1 0,3 3 0 16,0 0-7-16,0 0-2 0,0 0 0 0,0 0 0 15,-2 3-21-15,4 4 0 0,-2 4 0 0,3 4 0 16,-3-1 0-16,3 5 0 0,-1-1 0 0,4 4-8 16,-4-1 17-16,4 0 4 0,-1 5 1 0,0-7 0 15,3 2-14-15,-3-2 0 0,3-5 0 0,-2-3 0 16,4 3-10-16,1-6-5 0,2-1-1 0,3-3 0 15,0-4 16-15,8-7 0 0,5-5 0 0,2-9-9 16,12-12-7-16,4-7-2 0,6-11 0 0</inkml:trace>
  <inkml:trace contextRef="#ctx0" brushRef="#br0" timeOffset="44875.36">21931 10645 921 0,'0'0'82'0,"0"0"-66"16,0 0-16-16,0 0 0 0,-2-7 96 0,2 7 15 16,0 0 3-16,0 0 1 0,0 0-67 0,0 0-12 0,0 0-4 0,0 0 0 15,2-2-4-15,-2 2-2 0,3-5 0 0,2 5 0 16,1-5-18-16,-1 3-8 16,-5 2 8-16,8 0-8 0,2 0 0 0,4 0 0 0,-4 0 0 0,3 0 0 15,3 0 0-15,0 0 0 0,3 0-9 0,2 0 9 16,0-5 0-16,0 5 0 0,3-7 0 0,-3 5 0 15,3-5 0-15,0 2 0 0,0-7 12 0,2 3-3 16,-5-3 26-16,6 3 5 0,-6-3 0 0,3-2 1 16,-1 2 15-16,-1-2 4 0,-4-5 0 0,1 5 0 15,-1-7-1-15,-2 2 0 0,0-2 0 0,0 0 0 16,-3-5-11-16,3 0-1 0,-3 0-1 0,0-2 0 16,-2 2-16-16,0 0-3 0,-1-2-1 0,-2 2 0 15,0-2-6-15,0 7-2 0,0-5 0 0,0 5 0 16,-3-3-2-16,0 1-1 0,-2-1 0 0,2 1 0 15,-2-1-3-15,2 3 0 0,-5 0 0 0,3 2 0 0,0 0 0 0,-3 3-1 16,0-3 0-16,2 5 0 0,1-5-11 0,-3 5 0 16,3 2 0-16,-3-2 8 0,0 0-8 0,0 2 0 15,2-2 0-15,1 5 8 0,-3-3-8 0,2 0 0 16,1 3 0-16,-3-3 0 16,3 0 0-16,-1 5 0 0,1-2 0 0,0-3 0 0,-3 5-8 15,2-5 8-15,-2 5 0 0,0 5 0 0,3-5 0 0,-3 0-11 16,0 2 11-16,0-2-8 0,0 0 8 0,0 2 0 15,3 3 0-15,-3-3 0 0,-3 3 0 0,3-3 0 16,0 5 0-16,0 0 0 0,0 0 0 0,0 0 0 16,0 0 0-16,0 0 0 0,0 0 0 0,0 0 0 15,0 0 0-15,0 0 0 0,0-7-10 0,0 7 10 0,0 0-12 16,0 0 12-16,-3 0-11 0,3 0 11 0,0 0-10 0,0 0 10 16,-8 0-10-16,3 0 10 0,5 0-10 0,-3 5 10 15,-4-3-9-15,4 3 9 0,-2-3-8 0,-1 3 8 16,1-3 0-16,0 3-8 0,-1-3 8 0,1 3 0 15,0 2 0-15,-3-2-10 0,0-3 10 0,0 5 0 16,-3-2-10-16,3-3 10 0,-2 5-8 0,-1-2 8 16,-2 2-9-16,3 0 9 0,-4 0-10 0,1-2 10 15,0 2 0-15,2-5 0 0,1 3 0 0,-1-3 0 16,3 3 0-16,3-5-9 0,5 0 9 0,0 0 0 16,0 0-12-16,-3-5 2 0,3 3 1 0,5-3 0 15,-2-4-7-15,5-3 0 0,-3 0-1 0,3 3 0 16,3-5 7-16,-3 2 2 0,0-2 0 0,2 0 0 15,-2 2 8-15,0-2 0 0,0 2 0 0,0 5 0 16,-3 0 0-16,3 5 0 0,-2-3 0 0,2 5 8 16,-8 0 12-16,7 7 2 0,-1 0 1 0,2 0 0 0,0 5-2 15,-3 2 0-15,0 0 0 0,1 0 0 0,1 5-11 0,-1-5-2 16,-1 5-8-16,3 2 12 16,3-2-91-16,2 7-18 0,8 23-4 0,-13-9-1 0</inkml:trace>
  <inkml:trace contextRef="#ctx0" brushRef="#br0" timeOffset="48632.12">20767 7680 288 0,'-2'-5'12'0,"2"3"4"0,0-3-16 0,0-2 0 16,0 4 0-16,0-1 0 0,-3-3 291 0,3 4 55 16,0 3 11-16,3-4 3 0,-3 4-241 0,2-7-48 15,-2 7-10-15,0 0-1 0,0 0-21 0,0 0-4 16,0 0-1-16,0 0 0 0,0 0-14 0,0 0-4 16,0 0 0-16,0 0 0 0,0 0 4 0,0 0 1 15,0 0 0-15,0 0 0 0,0 0-21 0,0 0 9 16,0 0-9-16,0 0 0 0,0 0 13 0,0 0-4 15,0 0-1-15,0 0 0 0,-2 0-8 0,-1 4 0 0,-2-1 0 0,-1-3 8 16,1 7-8-16,2-7 0 0,1 7 0 0,-1-7 0 16,-2 0 0-16,5 0 0 0,0 0 0 0,0 0 0 15,-6 4 0-15,6-4 0 0,0 0 0 0,0 0 0 16,0 0 0-16,0 0 8 16,0 0-8-16,0 0 8 0,0 0 0 0,0 0 0 0,0 0 0 0,0 0 0 15,6-4-8-15,-6 4 8 0,5-7-8 0,-5 7 8 16,5 0-8-16,-5 0 0 0,0 0 0 0,6 0 0 15,-1 0 0-15,0 0 0 0,-5 0 0 0,8 7 0 16,-5-3 0-16,2-1 0 0,0 4 0 0,-2-2 0 16,-3 2 0-16,0 0 0 0,0-7 10 0,0 7-10 15,0-7 42-15,-3 4 2 0,1-1 0 0,2-3 0 16,0 0 15-16,-6 4 3 0,1-1 1 0,0-3 0 16,0 0-30-16,5 0-5 0,0 0-2 0,-3 0-1188 15</inkml:trace>
  <inkml:trace contextRef="#ctx0" brushRef="#br0" timeOffset="49617.44">22561 9145 2034 0,'0'0'90'0,"0"0"18"0,0 0-86 0,0 0-22 0,0 0 0 0,0 0 0 16,0 0 16-16,0 0 0 0,0 0-1 0,0 0 0 15,0 7-5-15,0 0-1 0,0-2 0 0,0-3 0 16,-3 5-9-16,3 0 12 0,0-2-12 0,0-3 12 16,0 3-12-16,0 2 0 0,-5-2 0 0,5-5 0 0,-3 2 0 0,1 5 0 15,-3-2 0-15,2-3-11 0,3-2 11 0,-5 0 0 16,-1 0 0-16,1 0-8 0,-3 0 8 0,5 0 0 15,-2 0 0-15,0-2 0 0,0-3 0 0,-1 5 0 16,1-7 0-16,2 7 8 0,3 0 9 0,-2-2 3 16,-4-3 0-16,4-2 0 0,2 7 0 15,0 0 0-15,-3-5 0 0,0 3 0 0,3 2-7 16,3-7-1-16,-3 2 0 0,0 5 0 16,0-7 1-16,3 5 0 0,-1-3 0 0,-2 5 0 0,0 0 4 0,0 0 1 15,0-7 0-15,0 7 0 0,0 0 3 0,0 0 1 16,0 0 0-16,0 0 0 0,0 0-10 0,0 0-3 15,0 0 0-15,0 0 0 0,6 2 7 0,-6-2 2 16,0 0 0-16,5 5 0 0,-5-5 3 0,3 7 1 16,-3 0 0-16,0-7 0 0,0 0 1 0,0 7 0 15,0-7 0-15,-3 5 0 0,3-5 5 0,-3 2 0 0,3-2 1 0,-5 5 0 16,2-3-18-16,-2 3-11 16,0-5 12-16,-1 0-866 0,6 0-173 0</inkml:trace>
  <inkml:trace contextRef="#ctx0" brushRef="#br0" timeOffset="71942.09">16706 11962 518 0,'-13'0'46'0,"-1"0"-37"0,1-4-9 0,5 4 0 15,8 0 328-15,0 0 64 0,-8 0 13 0,8 0 3 16,11-7-408-16,-1-1-74 0,-2-6-18 0,8-4-4 16</inkml:trace>
  <inkml:trace contextRef="#ctx0" brushRef="#br0" timeOffset="73549.02">18211 11809 57 0,'0'0'0'0,"0"0"0"0,0 0 0 0,0 0 0 15,0 0 161-15,0 0 27 0,0 0 6 0,0 0 1 16,0 0-129-16,0 0-26 0,0 0-4 0,0 0-2 15,0 0-34-15,0 0 0 0</inkml:trace>
  <inkml:trace contextRef="#ctx0" brushRef="#br0" timeOffset="73657.59">18182 11849 748 0,'0'0'67'0,"-2"5"-54"16,2-3-13-16,-3 6-330 0</inkml:trace>
  <inkml:trace contextRef="#ctx0" brushRef="#br0" timeOffset="82054.5">18780 10276 939 0,'-5'0'41'16,"2"0"10"-16,-2 0-41 0,0 0-10 0,-1 0 0 0,1 0 0 15,0 0 76-15,-1 0 12 0,1 2 4 0,3-2 0 16,-4 0-31-16,1 0-5 0,-3 5-2 0,5-10 0 15,-2 5-18-15,2 0-3 0,-2-2-1 0,0 2 0 16,0-5 3-16,2 3 0 0,0-5 0 0,-2-5 0 16,0 5 13-16,2-5 4 0,0-2 0 0,1 0 0 0,-4-5-25 0,6 3-5 15,-2-8-1-15,2 3 0 0,0-5-5 0,0-2 0 16,2 2-1-16,-2-7 0 16,0 5-7-16,0-5 0 0,0 5-8 0,0-5 12 0,3 0-12 0,-3 0 9 15,-3 0-9-15,3 0 8 0,3 3-8 16,-3-1 10-16,-3 3-10 0,1-5 10 0,-1 0-10 15,0 5 12-15,1-5-12 0,-1 0 12 0,-2 5-1 0,0-5 0 16,2 0 0-16,-2 5 0 0,2-3-3 0,3-2 0 16,-3 5 0-16,1 0 0 0,-1-5-8 0,0 0 0 15,3 7 0-15,-5-7 0 0,3 5 0 0,2 2 0 16,-3-2 0-16,3 2 0 0,-3 0 0 0,3 0 0 16,0 3 0-16,0-3 0 0,-2 7 0 0,-1-7 0 0,0 5 0 15,3-5 0-15,-2 5 0 0,-1-5 0 0,0 5 0 0,1 0 0 16,2-5 0-16,-3 5 0 0,3-1 0 0,0-1 0 15,0-3 0-15,3 3 0 0,-3-3 0 0,2 0 0 16,1 0 0-16,0 5 0 0,2-5 0 0,-2 0-11 16,2 5 11-16,0-5 0 0,0 5 0 0,-2 2-8 15,2 5 8-15,1 0 0 0,-1 0 0 0,0 2 0 16,1-2 0-16,-1 7 0 16,0 0 0-16,0 0 0 0,1 2 0 0,-1 5 0 0,-2-2 0 0,-3 2 0 15,5-5 0-15,-5 5 0 0,0 0 0 0,0 0 0 16,5 5 0-16,1-3 0 0,-6-2-9 0,7 0 9 15,-1 5 0-15,4-5 0 0,-2 7-9 0,0-7 9 16,3 4 0-16,-1-1 0 0,1 1 0 0,2-1 0 16,-2 2 0-16,2-3 0 0,0 3 0 0,0-3 0 15,1 5-8-15,-1-2 8 0,0-1 0 0,0-1 0 16,-2 4 0-16,2-7 0 0,0 5 0 0,3-3 0 0,0-2 0 0,0 0-8 16,0 0 8-16,0 0 0 0,0 0 0 0,2-2 0 15,1 2 0-15,-1-5 0 0,1 5 0 0,-1-3 0 16,3-1 0-16,-2 1 0 0,-1-1 0 0,4 4-8 15,-4-5 8-15,3 3 0 0,-2-3 0 0,-1 3 0 16,1-3 8-16,-3 3-8 0,0-3 0 0,0 2 0 16,-1-1 0-16,1-3 0 0,-5 2 0 0,2 3 0 15,0 2 0-15,3 0 0 0,-5-5 0 0,2 5 0 16,-2 0 0-16,-1-2 0 0,1-3 0 0,2 5 0 16,0-2 0-16,-2 2 0 0,2-5 0 0,-2 5 0 0,2-3 0 15,3-1 0-15,-3-3 0 0,3 7 0 16,0-7 0-16,0 0 0 0,-3 2 0 0,3 3 0 15,0-3 0-15,-3 3 0 0,3-3 0 0,-3 5 0 16,0-3 0-16,3-1 0 0,-3 4 0 0,0 0 0 0,-2 0 0 0,2 0 0 16,0 0 0-16,1 0 0 0,-1 4 0 0,3-1 0 15,-3-3 0-15,0 5 0 0,1-3 0 0,-4-2 0 16,6 0 0-16,-3 0 0 0,3 0 0 0,3 0 0 16,-4 0 0-16,4 0 0 0,0-2 0 0,-1 2 0 15,1 0 0-15,-1-5 0 0,1 5 0 0,-1-7 0 16,3 7 0-16,-2-3 0 0,2-1 0 0,0-3 0 15,0 7 0-15,-2-5 0 0,5 3 0 0,-3-3 0 16,3 3 0-16,-1-3 0 0,1 2 0 0,-3 3-10 16,3 0 10-16,0-4 0 0,-3 4 0 0,0 0-8 15,-2 4 8-15,2-4 0 0,-5 0 0 0,2 0 0 0,1 3 0 0,2-3 0 16,-5 5 0-16,3-5 0 16,-4 2 0-16,7-2 0 0,-1 0 0 0,-3 0 0 0,1 0 0 0,-3 0 0 15,2 0 0-15,-2 0 0 0,3 0 0 16,-6 0 0-16,3 0 0 0,-3 0 0 15,0 0 0-15,3 0 0 0,-5 0 0 0,-1 0 8 0,1 0-8 0,-1 5 0 16,-2-5 0-16,0 0 8 0,3 0-8 0,-3-5 0 16,2 5 0-16,-2 0 0 0,0 0 0 0,3 0 0 15,-3 0 0-15,2 0 0 0,-4-2 0 0,4 2 0 16,1 0 0-16,2-5 0 0,-2 5 0 0,-1 0 0 16,3 0 0-16,1-3 0 0,-1 3 0 0,-3 0 0 15,1 0 0-15,0 0 8 0,4 0-8 0,-1-4 0 0,-1 4 0 0,-2 0 0 16,4 0 0-16,-1 0 0 0,-1 0 0 0,0 0 0 15,0-3 0-15,3 3 0 0,-3-4 0 0,3 4 0 16,-2-3 0-16,1-1 0 0,-1 4 0 0,1 0 0 16,1-5 0-16,0 3 8 0,-3 2-8 0,3 0 0 15,0-5 0-15,3 5 0 0,-6 0 0 0,5 0 0 16,1 0 0-16,-3 0 0 0,0 0 0 16,0 0 8-16,0 0-8 0,2 0 0 0,-2 0 0 0,0 5-8 15,-3-5 8-15,3 0 0 0,-3 0 0 0,0 2 0 16,1 3 0-16,-1-5 0 0,-3 0 0 0,1 0 0 15,0 4 0-15,-1-1 0 0,-2-3 0 0,0 0 0 16,0 0 0-16,0 0 9 0,-3 0-9 0,0 0 0 16,1 0 9-16,-6 0-9 0,5 0 0 0,-5 0 9 15,0 0-9-15,0 0 10 0,8-3-10 0,-8 3 10 16,0 0-10-16,0 0 0 0,0 0 0 0,0 0 0 0,0 0 0 0,0 0 8 16,0 0-8-16,5 3 0 0,-5-3 20 0,0 0 0 15,0 0-1-15,0 0 0 0,6 0-19 0,-6 0 0 16,0 0 0-16,0 0 0 0,0 0 0 0,0 0 0 15,0 0 0-15,0 0 0 0,0 0-19 0,0 0 3 16,2 4 0-16,-2-4 0 0,0 0 16 0,0 3 0 16,3 4 0-16,-3 0 0 0,3 0 0 0,-3-2 0 15,0-5-8-15,0 7 8 0,2 0 0 0,1 0 0 16,-3 5 0-16,0-5 0 0,2 0-8 0,1 4 8 16,0-1 0-16,-3 2 0 0,2 2 0 0,-2 0-8 15,0 0 8-15,0-2 0 0,0 7 0 0,0-3 0 16,0-4-8-16,0 7 8 0,0-5 0 0,-2 4 0 15,2-1 0-15,0-5 0 0,0 9 0 0,0-7 0 16,-3 5 0-16,3 0 0 0,0-3-8 0,-3 8 8 16,3-3 0-16,-2 0 0 0,2 0 0 0,0 5 0 0,-3 0 0 0,3 2 0 15,0-2 0-15,-2-5 0 16,2 5-10-16,-3 0 10 0,0-5 0 0,1 5 0 0,2-5 0 0,-3-2 0 16,0 2 0-16,3 3 0 0,0-8 0 0,0 5 0 15,0 3 0-15,0-3 0 0,-2 0 0 0,2 5 0 16,0-5 0-16,0 3 0 0,0-3 0 0,0 0 0 15,0 0 0-15,2 3 0 0,-2-3 0 0,0-2 0 16,0-3 0-16,3 3 0 0,-3 0-8 0,3-5 8 16,-1 0 0-16,-2 0 0 0,6 0 9 0,-4-2-9 15,1 0 0-15,2-3 0 0,-2 5 0 0,2-2 0 0,-2-5 10 0,-1 5-10 16,4-3 8-16,-4-2-8 16,4 0 0-16,-4 3 0 0,1-1 0 0,-1-2 0 0,4 0 0 0,-4 0 0 15,-2 3 0-15,3-1 0 0,0-2 0 16,-1 0 8-16,4 5-8 0,-6-5 0 15,2 5 0-15,-2-3 0 0,3-2 0 0,0 0 0 16,-3 5 0-16,2-5 0 0,4 0 0 0,-4 5 0 0,1-5 0 0,-3 7 0 16,0-7 0-16,2 0 0 0,1 5 0 0,0-5 0 15,-3 7 0-15,0-7 0 0,2 7 0 0,-2-2 0 16,3 2 0-16,-3-2 0 0,0 2 0 0,0 0 0 16,3-2 0-16,-1 2 0 0,-2-2 0 0,0-3 0 15,0 5 0-15,3-2 0 0,-3 2 0 0,0-2 0 16,0-3 0-16,3 3 0 0,-3 7 0 0,2-10 0 0,-2 8 0 15,0-3 0-15,0 0 0 0,0 0 0 0,0 0 0 0,0 0 0 16,3-2 0-16,-3 2 0 0,0-2 0 0,0-3 0 16,0 3 0-16,3 0 0 0,-1-3 0 0,1-2 8 15,-3 5-8-15,3 0 0 0,-1-3 0 0,1-2 0 16,-1 5 0-16,1-5 0 0,0 5 0 16,-1-3 0-16,4-2 20 0,-6 5-2 0,2 0 0 0,1-5 0 15,0 2-18-15,-3-2 0 0,0 0 0 0,0 3 0 16,0-3 12-16,0 0-2 0,0-5 0 0,0-2 0 15,-6 7 6-15,6-7 2 0,0 0 0 0,-5 0 0 16,-3 0 15-16,3 0 3 0,-3 0 1 0,3 0 0 16,-1-2-23-16,1 2-5 0,0-5-1 0,-3 5 0 15,5-2-8-15,3 2 0 0,-8-5 0 0,3 5 0 16,0 0 0-16,-1-2 0 0,1-3 0 0,0 5 0 16,-1 0 0-16,1-2 0 0,-3-3 0 0,0 5 0 0,0 0 0 0,0 0 0 15,-2-5 8-15,2 3-8 0,-3 2 0 0,1 0 0 16,-1-5 9-16,1 5-9 0,-4 0 0 0,1 0 9 15,-3 5-9-15,-2-3 0 0,2 3 0 0,-3 2 0 16,-5 0 0-16,1-2 0 0,-1 2 0 0,0 0 0 16,3 0 0-16,-6 0 0 0,4 0 0 0,-1 5 0 15,0-5 0-15,3 0 0 0,-3 5 0 0,0-3 0 16,0-2 0-16,1 0 0 0,-1 0 0 16,0 5 0-16,-3-7 0 0,1 2 0 0,2-5 0 0,0 5 0 15,-2 0 0-15,2-2 0 0,0-3 0 0,0 3 0 16,1 2 0-16,-1-2 0 0,3-3 0 0,2 5 0 15,-2-2 0-15,0-3 0 0,0 3 0 0,0 2 0 16,-3-2 0-16,0-3 0 0,0 3 0 0,0-3 0 0,3 3 0 16,-3-3 0-16,3 3 0 0,-3-3 0 0,3-2 0 0,-3 0 0 15,3 0 10-15,0 0-10 0,0 0 8 0,0-2-8 16,-1-3 15-16,-1 3-3 0,-1-5 0 0,0 2 0 16,-2-2-1-16,-4 0-1 0,4 2 0 0,2 3 0 15,-2-3-10-15,-1 3 10 0,3-3-10 0,-2 3 10 16,5-3 6-16,-3 5 0 0,6 0 1 0,-4-2 0 15,1-3-26-15,3 5-6 0,-1 0-1 0,1-5 0 16,-1 5 16-16,-2-2 0 0,0-3 0 0,0 3 0 16,2-3 0-16,-2 3 0 0,0-3 0 0,2 3 0 15,-2-3 0-15,3-2 0 0,-1 7 0 0,1-7 0 16,-1 7 0-16,0-5 0 0,1 3 0 0,-1 2 0 16,4-5 0-16,-4 5 0 0,3-2 0 0,0-3 0 0,-2 5 16 0,2-2-3 15,0 2-1-15,-3-5 0 16,1 5-12-16,2 0-16 0,-5-2 3 0,2-3 1 15,1 5 12-15,2 0 0 0,-3 0 0 0,1-2 0 16,2 2 0-16,0-5 0 0,-2 5 0 0,2-7 0 0,0 7 0 0,3 0 0 16,-3 0 0-16,3-5 0 0,-1 5 0 0,1 0 0 15,-3 0 0-15,0 0 0 0,3-2 0 0,0-3 0 16,-3 5 0-16,0-2 0 0,0 2 0 0,0 0 0 16,1 0 0-16,-1-5 0 0,0 5 0 0,0 0 0 15,0 0 0-15,0-2 0 0,0 2 0 0,3 0 0 16,0 0 0-16,2 0 0 0,-5 0 0 0,1 0 0 15,4 0 0-15,-2 2 0 0,-1-2 0 0,1 0-9 0,0 5 9 0,2-3 0 16,-2-2 0-16,3 7 0 0,-1-7 0 0,-2 5 0 16,0-3 0-16,2 3 0 0,0-5 0 0,3 7-8 15,-2-7 8-15,2 0 0 0,-3 5 0 16,3-3 0-16,1-2 0 0,-4 0 0 16,3 0 0-16,0 0 0 0,0 0 0 0,3 0 0 0,-3 0 0 0,0 0 0 15,3 0 0-15,-1 0 0 0,-2 0 0 16,3 0 0-16,0 0 0 0,0 0 0 0,-1 0 0 0,1 0-8 15,0 5 8-15,2-3 0 0,-5-2 0 0,5 0 0 16,-2 5 0-16,0-5 0 0,-3 2 0 0,3-2 0 16,-1 0 0-16,-2 0 0 0,3 0 0 0,0 0 0 15,0-2 0-15,-3 2 0 0,5 0 0 0,-5 2 0 16,3-2 0-16,-1 0 0 0,-2-2 0 0,1 2 0 16,-1 0 0-16,2 0 0 0,-2 0 0 0,0 2 8 0,1-2-8 15,1 5 0-15,-2-5 0 0,3 0 0 0,5 0 0 0,-5 0 0 16,-1 0 0-16,6 0 0 15,0 0-124-15,0 0-20 0,0 0-4 0,0 0-548 16,-5 0-108-16</inkml:trace>
  <inkml:trace contextRef="#ctx0" brushRef="#br0" timeOffset="95234.45">18084 11864 453 0,'0'0'20'0,"0"0"4"0,0-3-24 0,-2-2 0 16,-4 5 0-16,4 0 0 15,2-2 95-15,-3-3 13 0,0 5 4 0,1 0 0 0,2 0-18 16,0 0-3-16,-3 0-1 0,3 0 0 16,0 0-9-16,-3 5-1 0,3-5-1 0,-2 2 0 15,-3 3-31-15,2-2-7 0,3-3-1 0,0 7 0 0,0-7-20 0,0 0-4 16,0 0 0-16,0 0-1 0,5 4-15 0,-5-4 8 15,5 3-8-15,1 1 0 0,2-4 12 0,2 0-4 16,-2 0-8-16,0 0 12 0,3 0-4 0,-3-4-8 16,0 4 11-16,2 0-11 0,1 0 11 0,-1 0-11 15,1 0 10-15,0 0-10 0,-4 0 12 0,4 0-4 16,0 0-8-16,-3 0 12 0,-3 0 4 0,3 0 1 0,0 0 0 0,0 0 0 16,-3 4 7-16,0-4 2 0,1 0 0 0,-6 0 0 15,0 0 1-15,0 0 0 0,0 0 0 0,2 0 0 16,-2 0-6-16,0 0-1 0,5 3 0 0,-5-3 0 15,0 0-2-15,0 0-1 0,0 0 0 0,0 0 0 16,-7-3 1-16,1 3 0 0,-2 0 0 0,3-4 0 16,-3 4-2-16,0-3 0 0,3-1 0 0,-3 4 0 15,3-3-4-15,-3-1 0 0,-3 4-1 0,3 0 0 16,0 0 2-16,0-3 1 0,0 3 0 16,0 0 0-16,0 0-3 0,1-5-1 0,-1 5 0 0,2 0 0 15,-2 0-10-15,3 0 10 0,0 0-10 0,0 0 10 16,5 0-10-16,0 0-9 0,-3 0 9 0,3 0-13 15,0 0 13-15,0 0-12 0,0 0 12 0,0 0-12 16,0 0 3-16,0 0 1 0,5-2 0 0,3-3 0 0,-3 5 8 16,3 0-12-16,0 0 12 0,-2 0-12 0,4 0 12 0,-2 0-10 15,0 0 10-15,0 5-10 0,3-5 10 0,-4 2 0 16,1-2 0-16,-2 0 0 16,2 0 0-16,-3 0 0 0,0 0 0 0,-5 0 0 0,0 0 0 0,0 0 0 15,0 0 0-15,0 0 8 0,0 0 0 0,0 0 0 16,0 0 0-16,0 0 0 0,0 0 6 0,0 0 2 15,-8 5 0-15,0-5 0 0,0 3 13 0,0-3 3 16,1 0 1-16,-4 0 0 0,0 0-22 0,1 4-11 16,-1-1 10-16,1-3-10 0,-4 0 11 0,6 0-11 15,1 0 12-15,-1 4-12 0,2-4 0 0,1 3-11 16,5-3 0-16,0 0-1114 0</inkml:trace>
  <inkml:trace contextRef="#ctx0" brushRef="#br0" timeOffset="96716.58">19627 11798 57 0,'0'0'0'0,"0"0"0"16,0 0 0-16,0 4 0 16,-3-4 138-16,3 0 22 0,0 0 5 0,-2-4 1 15,-1 4-103-15,3 0-21 0,0 0-4 0,0 0-1 0,-3 0-11 0,3 0-2 16,0-3-1-16,0 3 0 0,-2 0 14 0,-1-4 3 15,0 4 1-15,3 0 0 0,0 0 8 0,-2 0 2 16,-1 0 0-16,-2 0 0 0,5 0-24 0,0 0-5 16,-3 0-1-16,-2 4 0 0,-1-4-13 0,4 3-8 15,2-3 8-15,-5 4-8 0,-1-4 8 0,4 0-8 16,-4 0 8-16,6 0-8 0,0 0 12 0,0 0-1 16,0 0-1-16,0 0 0 0,0 0 6 0,0 0 0 0,0 0 1 15,0 0 0-15,3-4-3 0,-3 1-1 0,0-1 0 0,0 1 0 16,0 3-5-16,0 0-8 0,5-7 11 0,1 3-11 15,-6 4 9-15,2-3-9 0,3-2 0 0,-5 5 9 16,0 0 1-16,3-7 0 0,2 3 0 0,-5 4 0 16,6-3-10-16,-4 3 10 0,4-4-10 0,-4 4 10 15,-2 0-10-15,0 0 8 0,0 0-8 16,0 0 8-16,0 0 6 0,0 0 1 0,0 0 0 0,0 0 0 16,0 0 8-16,0 0 1 0,0 0 1 0,0 0 0 15,-2 4 9-15,2-4 2 0,-6 3 0 0,1 1 0 16,0 1-16-16,2-3-2 0,-2-2-1 0,2 5 0 15,-5-2 4-15,6-3 1 0,-1 0 0 0,-2 0 0 16,5 0-11-16,-3 0-3 0,0 4 0 0,3-4 0 16,0 0-8-16,0 0 0 0,0 0 0 0,0 0 8 15,0 0-8-15,0 0 0 0,0 0 0 0,0 0 0 16,0 0 0-16,0 0 0 0,0 0-9 0,0 0 9 0,0 0 0 0,0 0 0 16,0 0 0-16,0 0 0 0,0 0 0 0,0 0 0 15,0 0 0-15,0 0 0 0,6-4 0 0,-6 4 0 16,0 0 0-16,0 0 0 0,0 0 0 0,0 0 0 15,0 0 0-15,0 0 9 0,0 0 6 0,2 7 1 16,1 0 0-16,-3-7 0 0,3 4 0 0,-3-4 0 16,0 7 0-16,0 0 0 15,2-2-55-15,1 2-10 0,2-4-3 0</inkml:trace>
  <inkml:trace contextRef="#ctx0" brushRef="#br0" timeOffset="113474.38">22423 11791 460 0,'3'0'41'0,"0"0"-33"0,-3 0-8 0,0 0 0 15,0 0 204-15,0 0 38 0,2 0 8 0,-2 0 2 16,0 0-156-16,3 0-30 0,0 4-6 0,-3-4-2 16,0 0-32-16,0 0-6 0,0 0-2 0,0 0 0 15,0 0 2-15,0 0 0 0,0 0 0 0,0 0 0 16,0 0 0-16,0 0 1 0,0 0 0 0,-6 3 0 15,6-3-5-15,-8 4-2 0,1 3 0 0,1-2 0 16,-2-3 2-16,3 3 0 0,-3-2 0 0,0 4 0 16,0-3-2-16,0-1 0 0,0 1 0 0,0-1 0 15,3 1-6-15,5-4-8 0,-5 5 11 0,5-5-11 16,-6 2 0-16,6-2 0 0,0 0 0 0,0 0 0 16,0 0 19-16,0 0-3 0,0 0-1 0,0 0 0 0,0 0-28 0,0 0-6 15,0 0-1-15,0 0 0 0,0 0 32 0,0 0 7 16,0-2 1-16,3-7 0 0,-3 6-20 0,5-4 0 15,-2 3 0-15,2-3 0 0,-2-1 0 0,2 1 0 16,3 0 0-16,0 3 0 0,0-3 0 0,0 4 0 16,-3-4 0-16,1 3 0 0,2 1 0 0,-3-2 0 15,-5 5 0-15,3-2 0 0,2-3 0 0,-5 5 8 16,0 0 0-16,0 0-8 0,0 0 20 0,0 0-2 16,0 0-1-16,0 0 0 0,0 0 8 0,0 0 2 15,0 0 0-15,0 7 0 0,-3-2-7 0,1 2-2 0,-1-4 0 0,0 4 0 16,1-3-7-16,-4-1-2 15,1 1 0-15,-3 1 0 0,5-3-9 0,-2 5 8 16,-3-2-8-16,3-2 8 0,5-3-8 0,0 0 0 0,-5 0 0 16,2 0 0-16,3 0 0 0,0 0-9 0,0 0 9 0,0 0-10 15,-5 0 2-15,5 0 0 0,0-8 0 0,2 6 0 16,1-5 8-16,0 2-10 0,-1-2 10 0,4 0-10 16,-4 0 10-16,3 3 14 0,1-4-3 0,-1 1-1 15,0 0-10-15,1 3 0 0,-6 4 0 0,5-7 0 16,0 7 0-16,-5 0 0 0,0 0 0 0,6-3 0 15,-6 3 0-15,0 0 10 0,0 0-10 0,0 0 10 16,0 0 13-16,0 0 2 0,0 0 1 0,2 7 0 16,1-4-2-16,-3 4 0 0,-3 2 0 0,3-7 0 15,0 6-24-15,-2-1 0 0,-1 0-14 0,3-3-716 16,-3 3-143-16</inkml:trace>
  <inkml:trace contextRef="#ctx0" brushRef="#br0" timeOffset="115947.38">20701 11835 230 0,'0'0'10'0,"0"0"2"0,0 0-12 0,0 0 0 16,0 0 0-16,0 0 0 16,0 0 200-16,0 0 36 0,0 0 8 0,0 0 2 0,0 0-139 0,0 0-28 15,0 0-6-15,0 0-1 0,-5-7-11 0,5 7-2 16,0 0-1-16,0 0 0 0,0 0-1 0,0 0 0 16,0 0 0-16,0 0 0 0,0 0-41 0,0 0-16 15,0 0 11-15,0 0-11 0,0 0 8 0,0 0-8 16,0 0 0-16,2 0 0 0,1-4 0 0,2 4 0 15,3 0 0-15,0-3 0 0,3 3 0 0,-1-5 0 16,4 5 10-16,-4-2-2 0,3-3-8 0,1 3 0 16,1-3 0-16,-1 1 0 0,2 1 0 0,-3-1-15 0,3 4 4 0,0-3 1 15,-1-1 10-15,-1-3 0 0,2 7 0 16,-3-8 0-16,3 8 10 0,-3-2-2 0,0-3-8 0,3 1 12 16,0 1-12-16,0 3 0 0,0-4 0 15,-3-3 0-15,0 7 0 0,0-7 0 0,3 4 9 0,0-2-9 16,-3-2 0-16,1 5 8 0,1-3-8 15,-1-2 0-15,1 3 8 0,-1 1-8 0,-1-4 0 0,0 2 8 16,0 3 0-16,1-3 0 0,-1 3 0 0,-3-3 0 16,4 1 3-16,-4 1 0 0,1 3 0 0,-1-4 0 15,4 4-11-15,-4 0 0 0,1 0 0 0,-1-3 0 16,-2 3 0-16,3 0 0 0,0 0 0 0,-1 0 8 16,1 0-8-16,-1 0 0 0,1 0 0 0,-1 0 8 15,1 0-8-15,2 0 0 0,-2 0 0 0,-1 0 0 0,4 0 0 0,-4-4 0 16,1 4 0-16,-3 0 0 0,5 0 0 0,-2 0 0 15,-1 0 8-15,1 0-8 0,-1 0 0 0,1 0 0 16,-1 0 0-16,1 0 8 0,-3 0-8 0,3 0 0 16,-3 0 0-16,-1 0 0 0,1 0 0 0,3 4 0 15,-3-4 0-15,0 0 0 0,-3 0 0 0,3 0 8 16,0 3-8-16,-3-3 0 0,3 0 0 0,0 0 8 16,-3 0-8-16,3 0 0 0,0 0 8 0,0 0-8 15,0 0 0-15,0 0 8 0,-3 0-8 16,3 0 0-16,0 0 9 0,3 0-9 0,-3 0 0 0,0 4 0 15,0-4 0-15,2 0 0 0,-2 3 0 0,0 1 0 16,0-4 0-16,3 5 0 0,-3-3 0 0,2-2 0 16,-2 7 0-16,0-7 0 0,3 5 8 0,-3-2 1 15,-3 1 0-15,3-1 0 0,0-3-9 0,0 0-11 0,0 0 3 0,0 4 0 16,0-4 8-16,2 0 0 0,-2 0 8 0,3 0-8 16,-3 0 0-16,0-4 0 0,-1 4 0 0,4 0 0 15,0 0 8-15,-3 0-8 0,2 0 8 0,-2 0-8 16,3 0 0-16,-1 4 0 0,-2-4 0 0,0 0-8 15,0 3 8-15,3-3 0 0,-3 0 0 0,0 0 0 16,2 4 0-16,-2-4 11 0,0 0-11 0,0 0 12 16,0 0-12-16,0 5 0 0,0-5 0 0,2 0 0 15,-2 0 0-15,0-5 12 0,0 5-4 0,0 0 0 16,5 0 2-16,-2 0 0 0,-1 0 0 0,1-4 0 16,0 4-2-16,-1 0 0 0,1-3 0 0,-1 3 0 15,4-4-8-15,-4 4 0 0,1-3 9 0,-1 3-9 16,4 0 0-16,-4 0 0 0,3 0 0 0,-2 0 8 15,0 0-8-15,2 0 0 0,-3 3 0 0,1-3 0 16,0 0 0-16,-4 0 9 0,4 4-9 0,0-4 10 16,-3 3-1-16,0 1 0 0,-1-4 0 0,1 0 0 0,0 0 4 0,0 0 1 15,-2 5 0-15,1-3 0 0,-1-4 3 0,-1 2 1 16,3 0 0-16,-3 0 0 0,-5 0 6 0,6 0 0 16,2-5 1-16,-1 5 0 0,-7 0-10 0,6 0-3 15,-1 0 0-15,3 0 0 0,-3 0-4 0,1 0-8 16,-6 0 11-16,5 0-11 0,0-4 14 0,-5 4-4 15,0 0-1-15,5 4 0 0,-2-4-9 0,5 0-17 16,-8 0 4-16,0 0 1 16,0 0-132-16,0 0-25 0</inkml:trace>
  <inkml:trace contextRef="#ctx0" brushRef="#br0" timeOffset="119963.66">16727 12771 57 0,'-11'0'0'0,"11"0"0"0,0 0 0 0,0 0 0 0,-8 0 0 0,6 0 0 15,2 0 206-15,0 0 36 0,-8 3 7 0,3 1 2 16,-3-1-138-16,2 1-27 0,4-1-6 0,-6 2 0 15,-8-3-26-15,8 3-5 0,8-5-1 0,-3 7 0 16,-5-3-10-16,0-1-2 0,3 4-1 0,5-7 0 16,0 7-12-16,0-3-3 0,0-4 0 0,3 8 0 15,5-1-20-15,-3 0 0 0,-5 0 0 0,3 0 0 16,5 0 0-16,0 0 0 0,-6 2 0 0,-2 1 0 0,0 1 0 0,5-1-8 16,9-3 8-16,-9 5 0 15,-2 2 0-15,-1-2 0 0,12 2 0 0,-4 0 0 16,-2 0 12-16,3 5-3 0,2-5 0 0,5 5 0 15,-2-1-9-15,3 4 8 0,-3-1-8 0,2 0 8 0,3-2-8 0,-2 2 0 16,-3 5 0-16,2-7 8 0,9-5-8 0,-6 5 0 16,-5-5 0-16,0-7 8 0,-3 7-8 0,5-7 0 15,6-2 0-15,-5-3 0 0,-3 3 8 0,-1-3-8 16,7 3 12-16,-4-5-4 0,-2 4 2 0,-3-1 0 16,3-3 0-16,-3 0 0 0,3 4 1 0,-3-1 0 15,1-3 0-15,-1 4 0 0,3-4-11 0,0 3 0 0,-3-3 9 16,3 5-9-16,0-5 0 0,0 2 0 0,2-2 0 15,1-2 0-15,-1 2 8 0,3-5-8 0,0 2 8 0,-2-1-8 16,2-3 12-16,3 0-1 0,-3 0-1 0,0 2 0 16,-2-4 6-16,-1 1 0 0,-2 1 1 15,3-2 0-15,-3 2 1 0,-1-2 0 0,1 1 0 0,-2-3 0 16,1 4-2-16,1 0-1 0,-2 0 0 16,1-1 0-16,4 1-15 0,-3 0 8 15,0-2-8-15,0 7 0 0,2-5 8 0,1 0-8 0,-1-1 0 0,1 4 0 16,-1-3 0-16,3 0 0 0,-2-5 0 0,2 10 0 15,-2-6 8-15,2 4-8 0,0-6 0 0,-3-1 9 16,1-1 1-16,-1 2 0 0,4-1 0 0,-4-3 0 16,1 2-2-16,-1 5-8 0,1-7 12 0,-1 7-4 15,3-5-8-15,-2 2 10 0,-1-1-10 0,4 4 10 16,-1-5-10-16,0 5 0 0,0 0 0 0,0-3 8 16,0-1-8-16,3 6 0 0,-3-2 0 0,3-3 0 0,-3 3 0 0,1 0 0 15,1-2 0-15,1 2 0 0,-3 4 0 0,3-4 0 16,3 0 0-16,-1 3 0 0,-2-3 0 0,0 0 0 15,2 2 0-15,-2 5 0 0,2-3 0 0,1-1 0 16,-6 4 0-16,0-3 0 0,0 3 0 0,-2 0 0 16,-1-4 0-16,1 4 0 15,-1 0 0-15,1 0 0 0,-1 0 0 0,1 4 0 0,-3-4 8 0,0 0-8 16,2 3 0-16,1-3 8 0,-3 0 2 0,0 7 0 16,2-7 0-16,1 5 0 0,-4-3-10 0,4 3 12 15,-3-1-12-15,0-1 12 0,-3 4-12 0,3-7 8 16,-6 4-8-16,4-1 8 0,-1 1 4 0,-3-1 1 15,1-3 0-15,0 5 0 0,-3-5 10 0,-1 2 1 16,1-2 1-16,3 5 0 0,0-5-8 0,-1 0-1 0,-2 0-1 16,3 0 0-16,-3 0-15 0,2 0 11 15,1 0-11-15,-1 0 10 0,1 0-10 0,0 0 0 0,-1 0 0 0,1 0 8 16,-1 0 0-16,1 0-8 0,-3-5 12 0,0 5-4 16,2 0 15-16,-2 0 2 0,-2 0 1 0,-1 0 0 15,-2 0 2-15,2 0 0 0,-5 0 0 0,0 0 0 16,0 0-10-16,2 0-2 0,-2 0 0 0,0 0 0 15,0 0-6-15,0 0-2 0,0 0 0 0,0 0 0 16,0 0-8-16,0 0 0 0,0 0 0 0,0 0 8 16,0 0-8-16,0 0-14 0,0 0 3 0,0 0 1 15,0 0-125-15,0 0-25 0,0 0-4 0</inkml:trace>
  <inkml:trace contextRef="#ctx0" brushRef="#br0" timeOffset="123820.85">20608 12847 1137 0,'0'0'50'0,"0"0"11"0,0 0-49 0,-5 0-12 16,0 0 0-16,2 0 0 0,-2 0 69 0,5 0 11 16,-3 0 3-16,3 0 0 0,-5 0-15 0,5 0-2 15,-5 0-1-15,-1 0 0 0,6 0-13 0,-2 0-4 16,-4 0 0-16,4 0 0 0,-4 0-6 0,1 0-2 16,5 0 0-16,0 0 0 0,-5 4-22 0,5-4-5 15,0 0-1-15,0 0 0 0,0 0-12 0,0 0 0 0,10 0-9 0,-2-4 9 16,3 4-10-16,2 0 10 0,3-7-10 0,0 2 10 15,3 2 0-15,4-1 0 0,1-3 8 0,3 0-8 16,-1-3 0-16,3 1 0 0,-2 2 0 0,-4-3-12 16,1 3 12-16,0 3 0 0,-3-3 0 0,3 0 0 15,-3 2 0-15,-2-2 0 0,-1 7 12 0,1-3-12 16,-3-1 0-16,0 4 0 0,-1-3 0 0,-1 3 0 16,-4-4 13-16,3 4-1 0,-2 0 0 0,-3 0 0 15,0 4-2-15,-3-4-1 0,-5 0 0 0,5 3 0 16,-2-3-1-16,-3 0 0 0,3 7 0 0,-3-7 0 15,0 0 23-15,-3 4 4 0,0-1 1 0,-4 4 0 16,-1-2-15-16,0 2-2 0,-3 0-1 0,3-3 0 16,-2-1-2-16,-4 1-1 0,-2-1 0 0,1 4 0 15,-1-2-15-15,-3-5 9 0,1 7-9 0,-1-7 8 16,-2 4-8-16,0-1 0 0,-3-3 0 0,0 4 8 16,-2-4-8-16,5 0 10 0,-3-4-10 0,3 4 10 0,-3 0 0 15,0 0 0-15,5 0 0 0,1-3 0 0,2 3-10 0,3-4 0 16,0 4 9-16,-1 0-9 0,4 0 0 0,-1 0 0 15,1-3 0-15,2 3 0 0,0-4 0 0,2 4 0 16,1 0 0-16,0-5-8 0,2 5 8 0,3 0-13 16,-5-2 5-16,5 2 8 0,0 0-20 0,0 0 3 15,0-5 1-15,0 5 0 0,5-3 0 0,3-1 1 16,0 1 0-16,3-1 0 0,2-3-1 0,3 4 0 16,0-1 0-16,5-3 0 0,0 2 16 0,3-2 0 0,0 0 0 0,2 0 0 15,1 4-10-15,-1-1-2 0,-2-3-1 0,0 2 0 16,-3 2 13-16,-3-1 0 0,1 4 0 0,-3 0-9 15,-3-3 20-15,0 3 4 0,-2 0 1 0,-1 0 0 16,-2 0-16-16,-2 0 0 0,1 3 8 16,-7-3-8-16,0 0 0 0,0 0 0 0,0 0 0 15,0 0 0-15,0 0 22 0,0 4 8 0,-5-1 2 16,3 2 0-16,-4 2 0 0,-2 0 0 0,-2-3 0 0,-4-1 0 16,1 4-4-16,-5 0-1 0,-1 5 0 0,-7-5 0 15,-3 4-15-15,-3-1-2 0,0 6-1 0,-2-6 0 16,-3 4-9-16,0-2 12 0,0 2-12 0,2 0 12 15,1-2-12-15,-1-1 0 0,-2-1 0 0,0-3 0 16,3-3 0-16,2-1-20 0,0-3 3 0,1-3-755 16,-1-4-150-16</inkml:trace>
  <inkml:trace contextRef="#ctx0" brushRef="#br0" timeOffset="181079.05">10978 10483 1612 0,'-11'-5'144'0,"0"-2"-116"16,-2 0-28-16,3 5 0 0,2-8 34 0,0 8 1 15,0-3 0-15,2 3 0 16,1-3-17-16,0-2-3 0,0 7-1 0,5 0 0 0,0 0-3 0,0 0-1 16,0 0 0-16,10 0-546 15,1 0-110-15</inkml:trace>
  <inkml:trace contextRef="#ctx0" brushRef="#br0" timeOffset="181500.52">15272 10074 1497 0,'-19'-5'66'0,"9"5"14"0,-4 7-64 0,1 5-16 16,-5 2 0-16,2 12-662 0</inkml:trace>
  <inkml:trace contextRef="#ctx0" brushRef="#br0" timeOffset="204248.11">23058 6165 1728 0,'0'0'76'0,"0"0"16"0,0 0-73 0,-2 7-19 16,2-5 0-16,0 5 0 0,0 1 67 0,2-4 9 0,1 3 3 0,0-2 0 15,-1-3-60-15,4 5-19 0,-4-2 10 0,1 2-10 16,2 0 0-16,-2 0 0 0,5 0 0 16,-3 0 0-16,0 5 0 0,1-2 0 15,2 6 0-15,0 0 0 0,0-1 0 0,-1 8 0 16,-1-6 0-16,-4 8 0 0,6 1 0 0,-2 0 0 15,-4-5 0-15,4 8 0 0,-1 1 0 0,0-2 0 0,-7 5 0 0,2-5 0 16,0 5 12-16,0-4 3 0,0 4 1 0,-3-1 0 16,0 8 26-16,1-7 6 0,-4 3 0 0,-2 4 1 15,0-7-16-15,3 0-3 0,-3 4-1 0,0-6 0 16,-2 2-2-16,2-3-1 0,-3-2 0 0,3 1 0 16,0-6-12-16,0-2-2 0,-2-7-1 0,2 8 0 15,3-11-3-15,-1-1-8 0,1-1 12 0,0-2-4 16,-1-4-8-16,1 1 8 0,5-4-8 0,-5 0 8 15,-3-4-20-15,3-3-5 0,-3-1-1 0,2-3 0 16,-4-3-15-16,2-5-3 0,0 5-1 0,0-7 0 0,0-1 21 0,3 1 5 16,-3-2 1-16,0 2 0 0,0-1 10 0,0 1 0 15,0-2 0-15,3 9 0 16,-3-5 8-16,2 5 3 0,1 0 1 0,0 2 0 0,2 2 29 16,-2-1 7-16,2 8 0 0,1-1 1 0,-1 1 6 15,3 3 1-15,0 0 0 0,0 0 0 0,-5 3-29 0,5 1-6 16,0 6-1-16,2-3 0 15,1 4-20-15,0 4 9 0,2-1-9 0,0 4 0 0,3 4 0 0,-3 4 0 16,3 2 0-16,-2 2 0 0,4-1 0 0,-2 3 0 16,-2-3 0-16,-1 4 0 0,3-8 8 0,0-3-8 15,0-4 0-15,2-3 0 0,1-4 0 0,7-8 10 0,3-6-10 0,6-11 8 16,7-12-8-16,9-11 0 0,2-17 0 0,5-15-830 16,3-22-173-16</inkml:trace>
  <inkml:trace contextRef="#ctx0" brushRef="#br0" timeOffset="211445.24">22728 5666 2156 0,'2'-9'96'0,"4"4"19"0,2-2-92 0,0 0-23 16,2-5 0-16,3 5 0 0,6-7-8 0,-1 2-7 15,1 3-1-15,5-3 0 0,0 3-3 0,-1-3-1 16,-1 0 0-16,-1-2 0 16,0 5-170-16,3-3-34 0</inkml:trace>
  <inkml:trace contextRef="#ctx0" brushRef="#br0" timeOffset="211600.6">23336 5057 2311 0,'0'0'102'0,"0"0"22"0,0 0-100 0,0 0-24 16,0 0 0-16,3 7 0 0,0 0 0 0,-1 5 0 16,3 7 0-16,3 0 0 0,-2 2-12 0,4 5 12 0,1-3-12 0,2 3 12 15,0 0-18-15,3 7 4 0,0-5 1 0,3 5-654 16,2-5-130-16</inkml:trace>
  <inkml:trace contextRef="#ctx0" brushRef="#br0" timeOffset="212455.01">23746 4688 115 0,'0'-7'10'0,"0"-5"-10"0,-5 5 0 0,5-2 0 16,0 2 273-16,-3-5 53 0,1 0 10 0,-1 5 3 15,-2-7-191-15,0 7-39 0,-1-5-7 0,1 3-2 16,-6-3-28-16,1 5-5 0,-1-5-2 0,-2 3 0 16,-6-3-27-16,1 3-6 0,2-3 0 0,-5 0-1 15,0 5-21-15,-6 0-10 0,-2 0 10 0,0 0-10 16,-5 7 0-16,2-5-18 0,-5 5 2 0,-3 5 1 15,-2-3 0-15,-3 8 0 0,-3-3 0 0,3 2 0 16,3 3 15-16,0 2-12 0,-1 5 12 0,1-3-12 16,2 3 12-16,1 2 0 0,-1 5-10 0,3-5 10 15,0 5-8-15,2 0 8 0,4 2-10 0,2 5 10 16,-3 0-9-16,5-5 9 0,1 5-8 0,5 5 8 0,0-5 0 16,-1 2-10-16,4 5 10 0,-1 0 0 0,6 2-8 0,0 3 8 15,5 7 0-15,-3-5 0 16,3 2 0-16,3-2 0 0,2 0 0 0,3 5 0 0,3-3 0 0,0 3 0 15,2-7 0-15,6-3 0 0,-1 3-13 0,3-10 4 16,-2 5 1-16,8-7 0 0,-4-5-5 0,4 1-1 16,2-4 0-16,0-1 0 0,0-8 14 0,6 3-9 15,-1 0 9-15,3-5-8 0,3-7 8 0,0 5 0 16,2-5 10-16,1 0-10 0,-1-5 0 0,1 3 0 16,-1-3-13-16,6-2 4 0,-1-2 9 0,4-3 11 0,-4 3-3 15,6-5 0-15,3 2-8 0,-3-6 0 16,3 3 0-16,-1-1 0 0,3-3 0 0,3-2 0 15,0 0 9-15,0-5-1 0,0 0-8 0,0-2 0 16,-3 2 8-16,-5-9-8 0,0 2 17 0,-2-7-1 16,-1-2 0-16,0 2 0 0,-7-2 16 0,-1-3 2 0,0-2 1 15,-4 0 0-15,-4 0 21 0,-2 0 4 0,-6-2 0 0,1-3 1 16,-3-2 6-16,-3 0 1 0,-2 0 0 0,-6-2 0 16,0 4-15-16,-2-2-2 0,-3 0-1 0,-5 0 0 15,-3-5-14-15,-6 3-4 0,-4 2 0 0,-6 2 0 16,-8 3 0-16,-2 2 0 0,-8 2 0 0,-6 10 0 15,-8 0-32-15,-10 7 0 0,-8 4 0 0,-11 8 0 16,-7 9-33-16,-17 7-1 0,-10 7 0 0,-13 19-794 16,-11 7-158-16</inkml:trace>
  <inkml:trace contextRef="#ctx0" brushRef="#br0" timeOffset="-211274.21">16166 5593 2113 0,'-5'-2'46'0,"-6"-5"10"0,1-5 1 0,2 5 3 0,0-2-48 0,0-1-12 0,2 3 0 0,-1 5 0 0,1-3 0 0,1 3 11 16,5 2-11-16,-5 0 10 0,-1 0 0 0,4 0 0 15,-1 2 0-15,0 5 0 0,-2-2-10 0,3 9 0 16,-4 7 0-16,1 3 0 0,-3 4-11 0,0 5 3 15,-3 2 0-15,1 12 0 0,-6 0 8 0,3 12-8 16,-3 2 8-16,0 5-8 0,-2-5 8 0,-1 5 0 16,0 2 0-16,4-2-8 0,1 7 8 0,1-5 0 15,-3-2 0-15,3-5 0 0,-3-2 0 16,3-2 0-16,0-6 8 0,-3 1-8 0,5-5 0 0,1-5 0 16,-4-2 0-16,4-4 0 0,-1-3 0 0,1 0 0 15,-1-8 8-15,1 1-8 0,-4-5 11 0,4-2-3 16,-4-5 0-16,1 1 0 0,0-4 3 0,-3-1 0 0,3-6 0 15,-3-1 0-15,0-3 0 0,0-3 0 0,-5-4 0 0,3-4 0 16,-1 1-3-16,1-6-8 0,-1-1 12 0,1-6-4 16,-1 2 0-16,0-1-8 0,6-3 12 0,3 6-4 15,2-2-8-15,0-1 0 0,2 4 9 0,4 3-9 16,2 4 0-16,0 1 0 0,0 3 0 0,0 3-8 16,2-4 8-16,-2 8 0 0,6 5-9 0,2 2 9 15,0 0 0-15,0 3-9 0,0 6 9 0,-1 1 0 16,7 6 0-16,-4 1-8 0,1 2 8 15,-1 6 0-15,1-3 0 0,2-3 0 0,-2-5 0 0,5-2 0 16,-3-5 0-16,3-3 0 0,8-8 0 0,-1-6 0 16,4-11 36-16,7-12 0 0,6-7 1 0,13-14 0 15,8-18-37-15,8-15-12 0,10-14 0 0</inkml:trace>
  <inkml:trace contextRef="#ctx0" brushRef="#br0" timeOffset="-191051.41">16899 8637 864 0,'-3'-5'76'0,"-2"5"-60"0,0-2-16 0,5 2 0 15,0 0 240-15,0 0 44 0,-6 0 10 0,6 0 2 32,0 0-296-32,0 0-52 0,0 0-13 0,0 0-465 0,0 0-93 0</inkml:trace>
</inkml:ink>
</file>

<file path=ppt/ink/ink69.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26T03:43:38.151"/>
    </inkml:context>
    <inkml:brush xml:id="br0">
      <inkml:brushProperty name="width" value="0.05292" units="cm"/>
      <inkml:brushProperty name="height" value="0.05292" units="cm"/>
      <inkml:brushProperty name="color" value="#FF0000"/>
    </inkml:brush>
  </inkml:definitions>
  <inkml:trace contextRef="#ctx0" brushRef="#br0">13473 763 18431 0,'0'0'1632'0,"0"0"-1312"0,0 0-320 0,0 0 0 0,6 6 2496 0,-5-13 416 0,1 2 96 0,-2 5 0 0,1-5-960 0,-1 5-208 16,0 0-48-16,0 0 0 0,0 0-448 0,-1 9-80 15,0 2-32-15,-1 1 0 16,0 0-400-16,0 5-96 0,-1 1-16 0,-1 0 0 0,0 1-192 0,-1 1-32 16,0 3-16-16,-1-2 0 0,0 0-32 0,-1-2-16 15,0 1 0-15,-1 1 0 0,0 1-432 16,0-3 0-16,2-1 0 0,0-1 560 0,0-4 16 16,0-1 16-16,1-2 0 0,-1-1-336 0,0-2-64 15,0-3 0-15,-3-2-16 0,-1-1-176 16,0-1 0-16,-1-3 0 0,1-1 176 0,-1-2 0 15,-2 0 0-15,1-2 0 0,7-2-176 0,-2-1 0 16,-8 0 0-16,2-1 0 0,2 0 0 0,-1 0 0 0,3 0-176 0,1 0 176 16,2 0 0-16,2 2-128 0,2-1 128 0,1-3 0 15,2 0 0-15,1 3 0 0,1 1 0 16,1 1-144-16,2 1 144 0,1 2-160 0,0 2 160 16,1-1 0-16,1 2-144 15,-1 1 144-15,3 1 0 0,1 1 0 0,1 1 0 0,-1 0 0 0,0 2 0 16,1-1 0-16,-1 3 0 0,0 1 0 0,4 3 0 15,1 2 0-15,0-1 0 0,0 0 0 16,-1-1 256-16,2 1 96 0,-1 0 16 0,0-2 0 16,0 0-192-16,-2 0-48 0,0 0 0 0,0-3 0 15,-2-1-128-15,0 2 128 0,-1 2-128 0,0-4 128 16,-1-2-128-16,0 1 0 0,0-3 0 0,-2 1 128 0,-2 1-128 16,0 0 0-16,0-1 0 15,0-1-176-15,0 0-64 0,1 0-16 0,0-1-9696 16,0 1-1952-16,-1 0-384 0</inkml:trace>
  <inkml:trace contextRef="#ctx0" brushRef="#br0" timeOffset="881">13811 1079 12895 0,'2'-5'1152'0,"-2"5"-928"16,0 0-224-16,0 0 0 0,0 0 2928 0,0 0 528 15,0 0 128-15,3-5 0 0,-3 5-1552 0,0 0-320 16,2-5-64-16,-2 5-16 0,0 0-480 0,0 0-80 16,0 0-32-16,0 0 0 0,0 0-336 0,0 0-64 15,0 0 0-15,0 0-16 0,0 0-256 0,0 0-48 0,0 0-16 0,-2 6 0 16,0 0 80-16,-1 3 32 0,0 2 0 0,0 0 0 15,0 2 192-15,2 2 32 0,-2 1 16 0,0-1 0 16,0 2-16-16,1-2 0 0,2 0 0 0,0-1 0 16,1-2-240-16,1-1-48 0,1-3-16 0,0 0 0 15,-1-2-208-15,1-2-128 0,-3-4 160 0,0 0-160 16,6 2 128-16,-6-2-128 0,6-3 0 0,0 0 0 16,1-1 0-16,-1-2 0 0,0 0-128 0,-1-3 128 31,1 0-448-31,0 1 32 0,1-2 0 0,0-1 0 0,-1-1-1168 0,0 1-224 15,-1-1-48-15,0 0-10288 0,-2 1-2048 0</inkml:trace>
  <inkml:trace contextRef="#ctx0" brushRef="#br0" timeOffset="1053.92">13822 894 27647 0,'-4'7'2448'0,"0"-3"-1952"15,4-4-496-15,0 0 0 0,0 0 2688 0,-5 1 448 16,0 1 96-16,5-2 16 0,0 0-1936 0,0 0-384 16,0 0-80-16,0 0-16 0,0 0-672 0,0 0-160 15,0 0 0-15,0 0-12528 0,0 0-2512 16</inkml:trace>
  <inkml:trace contextRef="#ctx0" brushRef="#br0" timeOffset="1446.05">14043 1298 25791 0,'0'0'2304'0,"0"0"-1856"16,0 0-448-16,0 0 0 0,1-7 0 15,0 2 0-15,1-1 0 0,0 0 4800 0,0 0 880 16,0-1 160-16,2-3 48 0,1 0-4720 16,-1 0-928-16,1 1-240 0,1-1 384 0,0-1 16 15,1-1 16-15,-1 3 0 0,-1-1-560 0,0 2-112 16,-1 1-32-16,1 1-9184 16,-1 0-1856-16,-2 2-352 0</inkml:trace>
  <inkml:trace contextRef="#ctx0" brushRef="#br0" timeOffset="1737.09">14181 1059 20271 0,'0'0'896'0,"0"0"192"0,0 0-880 0,0 0-208 0,0-6 0 0,0 6 0 0,0 0 3824 0,1-6 720 16,0 0 128-16,1 1 48 0,-1 1-2928 0,-1 4-576 15,0 0-112-15,0 0-16 0,0 0-400 0,4 4-80 16,-1 1-16-16,0 1 0 0,-1 1-112 0,1 1-32 16,-1 2 0-16,1 2 0 0,-3 0-16 0,0 1-16 15,0 0 0-15,0 5 0 0,-1-3-80 0,1 1-16 16,0-2 0-16,0-2 0 0,2 0-192 0,-2-2-128 16,0 0 160-16,0-5-160 15,0-5-448-15,0 0-192 16,0 0-48-16,0 0 0 0,0 0-2368 0,0 0-464 15</inkml:trace>
  <inkml:trace contextRef="#ctx0" brushRef="#br0" timeOffset="2164.41">14483 910 14735 0,'0'0'1312'0,"0"0"-1056"0,0 0-256 0,0 0 0 0,0 0 6720 0,0 0 1296 0,0 0 256 16,0 0 48-16,0 0-5488 0,0 0-1104 0,7 5-208 0,-1-2-48 16,1-5-816-16,0 1-144 0,3-1-48 0,0-1 0 15,0 1-304-15,0-2-160 0,2 3 160 0,-1-2-160 16,-1 0 0-16,0 1 0 15,-1 0 0-15,1 0 0 0,-2-1 0 0,1 1-288 0,-1 1 32 0,-8 1 16 32,0 0-1680-32,0 0-320 0,0 0-80 0,0 0-11424 15,-2 5-2272-15</inkml:trace>
  <inkml:trace contextRef="#ctx0" brushRef="#br0" timeOffset="2358.91">14512 1060 14735 0,'0'0'1312'0,"-2"5"-1056"0,2-5-256 0,0 0 0 0,0 0 5792 0,0 0 1104 0,-2 5 208 0,2-5 64 0,0 0-4016 0,0 0-784 16,8 4-176-16,-2-2-16 0,0-3-1008 16,1 1-192-16,0 1-32 0,0 0-16 0,0 0-512 15,1 0-96-15,1 0-32 0,2-2 0 0,0-1-288 16,0-1 0-16,0 1 0 31,0 0-672-31,-2 0-192 0,1-1-32 0,0 2-16 0,-2-1-2720 0,0 1-528 0</inkml:trace>
  <inkml:trace contextRef="#ctx0" brushRef="#br0" timeOffset="2706.53">15028 473 15663 0,'0'0'1392'0,"0"0"-1120"16,0 0-272-16,0 0 0 0,0 0 4464 0,0 6 832 15,-1-1 160-15,0 1 48 0,0 1-2320 0,0 1-464 16,1-1-96-16,-1 2 0 0,0 0-1072 0,0 2-208 15,1 3-32-15,1-3-16 0,-1 0-592 0,1 1-112 16,0 1-16-16,0 0-16 0,0 3-288 0,1 0-48 16,0-2-16-16,1 0 0 0,0-1-208 0,1 1 0 15,0-2 0-15,0-1 0 0,1-2 0 0,0-1 0 16,0-2-208-16,-1 0 64 16,1-1-1136-16,-5-5-240 0,2 5-32 0,-2-5-16 15,0 0-1440-15,0 0-304 0,-1 5-48 0</inkml:trace>
  <inkml:trace contextRef="#ctx0" brushRef="#br0" timeOffset="3083.9">14946 977 6447 0,'0'0'272'0,"-3"3"80"0,-1-1-352 0,0 2 0 0,-1 1 0 0,2-1 0 0,3-4 5904 0,0 0 1120 15,-4 5 208-15,4-5 64 16,0 0-5840-16,0 0-1168 0,-1 6-288 0,1-6 0 0,0 0 0 15,0 0-272-15,0 0 48 0,6 2 16 0,-1 0-160 0,-5-2-16 16,4 3-16-16,-4-3 0 0,0 0 400 0,0 0-128 16,0 0 128-16,0 0 0 0,0 0 0 0,3 5 0 15,-3-5 0-15,0 0 0 0,0 0 624 0,0 0 96 16,0 0 32-16,5-1 0 16,-1 0-608-16,-4 1-144 0,5-3 0 0,0-2 2432 0,1 0 464 15,1 2 96-15,4-7 16 0,0 0-2416 16,1 0-464-16,1-2-128 0,0-5 1408 0,1-1 272 15,1 1 48-15,1-1 16 0,-2 1-1008 0,1-1-208 16,0-1-32-16,-1 2-16 0,0 0-288 0,0 2-48 16,-2 1-16-16,0 1 0 0,0 1-128 0,0 0 0 15,-1-2 0-15,-1 2 0 0,-1 3 0 0,-2 2 0 0,-2 2-192 16,0 2 192 15,-5 3-1152-31,0 0-128 0,-2 5 0 0</inkml:trace>
  <inkml:trace contextRef="#ctx0" brushRef="#br0" timeOffset="3622.29">15116 1042 12895 0,'0'0'1152'0,"0"0"-928"0,2-7-224 0,0 0 0 0,-1 1 3264 0,0-1 624 0,2 2 112 0,0 0 32 16,1-2-1856-16,0 1-384 0,1 1-64 0,0 0 0 16,1 1-192-16,-1 1-16 0,-1 1-16 0,0 1 0 0,1-2-240 15,0 1-48-15,-5 2-16 0,0 0 0 0,0 0-176 16,0 0-16-16,4 5-16 0,-1-1 0 0,-1 1-320 0,0 2-64 16,-2 1-16-16,1 1 0 0,-1-1-144 0,0 2-48 15,0 0 0-15,1 2 0 0,-1 0-96 0,0 2-32 0,0-1 0 16,0-1 0-16,1-4-80 0,0 2 0 15,0-2-16-15,1 0 0 0,0-1-32 0,0-2 0 16,0 0 0-16,-2-5 0 0,0 0-144 0,0 0 192 0,0 0-192 16,7 0 192-16,-2-1-192 0,0-3 0 0,0-1 0 15,1-2 256-15,0-1 0 0,1 0 16 0,0-2 0 16,0 1-144-16,1-1-128 16,1-2 144-16,-1 0-144 0,1 1 128 0,0-3-128 0,0 1 0 0,1 0 144 15,1 0-144-15,1 0 0 0,-3 1 0 16,2 1 0-16,0 3 0 0,-2 2 0 0,-2 1 0 15,0 1 256-15,0 2-48 0,0 1 0 0,-1 2 0 0,-6-1 64 16,5 6 16-16,0 1 0 0,0 2 0 0,-2 0-32 16,1 2-16-16,0 1 0 15,-1 1 0-15,-2 0-64 0,0 3-16 0,0 0 0 0,0 0 0 0,0-2-160 0,1 0 128 16,1-1-128-16,0 1 128 0,-2-3-128 0,1 1 0 16,0-5 0-16,2 0 0 0,-2 0 0 0,1-1 0 15,-3-6 0-15,0 0 0 16,0 0-896-16,0 0-128 0,0 0 0 0,0 0-16 15,5-5-2096-15,0-2-432 0</inkml:trace>
</inkml:ink>
</file>

<file path=ppt/ink/ink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0:13:18.400"/>
    </inkml:context>
    <inkml:brush xml:id="br0">
      <inkml:brushProperty name="width" value="0.05292" units="cm"/>
      <inkml:brushProperty name="height" value="0.05292" units="cm"/>
      <inkml:brushProperty name="color" value="#FF0000"/>
    </inkml:brush>
  </inkml:definitions>
  <inkml:trace contextRef="#ctx0" brushRef="#br0">15782 13433 1152 0,'-21'-12'51'0,"16"5"10"0,1-1-49 0,-4 1-12 0,3-5 0 0,1 1 0 15,8-4 76-15,1 0 12 0,-1-1 2 0,4 1 1 16,1 0-70-16,4-4-13 0,0 4-8 0,-1 0 8 16,-3 3-8-16,4 1 0 0,0-1-8 0,4 9 8 15,-4-5 0-15,4 4 0 0,0 0 0 0,0 4 0 16,4-3 8-16,1 3-8 0,-1 3 8 0,5 1-8 15,3 0 13-15,6 0-1 0,-5 0-1 0,8-4 0 16,0 0 0-16,9 0 0 0,0 0 0 0,5 0 0 16,3-4-3-16,-3 0-8 0,3 0 12 0,1 0-4 0,-5-3 19 0,-4-1 3 15,0-3 1-15,-4-1 0 16,-1 5 2-16,-7-1 1 0,-1 1 0 0,0-1 0 16,-4 4-4-16,-9-3-1 0,-4 3 0 0,-4 0 0 0,4 4 3 0,-8-4 0 15,-5 0 0-15,-4 4 0 16,0 0 14-16,0 0 3 0,0 0 1 0,-13-7 0 0,0 3-15 0,1-4-3 15,-1 5-1-15,-4-1 0 0,4-4-23 16,0 4-8-16,5-3 0 0,-5 3 0 16,4 0-16-16,-4 4-10 0,9-4-2 0,4 4 0 0,-8 4 4 0,-1 0 1 15,0-4 0-15,9 0 0 0,0 0 15 0,-4 8 8 16,-4-5-10-16,8-3 10 0,0 12 0 0,0-1 0 16,0 1-8-16,4-1 8 0,0 8-12 0,0-4 1 15,5 0 0-15,-5 1 0 0,5 3 11 0,-5 0 0 16,0-4 0-16,5 0 0 0,-9 4 25 0,4 0 4 15,-4 4 1-15,0 0 0 0,0-1-8 0,-8 5-2 0,-1 7 0 0,-8 4 0 32,-4 11-117-32,-9 12-24 0</inkml:trace>
  <inkml:trace contextRef="#ctx0" brushRef="#br0" timeOffset="714.75">19470 14056 518 0,'0'0'46'0,"0"0"-37"0,-4 4-9 0,-9-4 0 16,0 3 212-16,4 1 41 16,1-4 8-16,-1 4 2 0,9-4-181 0,0 0-36 15,0 0-7-15,-8 0-2 0,-1 4-28 0,9-4-9 0,0 0 0 0,0 0 0 16,-4 4 22-16,4-4-2 0,0 0-1 0,0 0 0 16,0 0 14-16,0 0 3 0,0 0 1 0,0 0 0 15,-4-8-9-15,4 8-1 0,0-11-1 0,4-1 0 16,-4 5-8-16,9-5-2 0,-1 1 0 0,1-1 0 15,3-3-16-15,-3 0 0 0,4 0 0 0,0 0 0 16,-1-4 0-16,-3 3 0 0,0-3 0 0,3-3 0 16,1 3 16-16,-4 0 0 0,4 0 0 0,-5-4 0 0,-4 0-16 0,5 0 0 15,-5 4 0-15,0 0 0 16,-4 0 32-16,5 4 2 0,-1-4 1 0,-4 0 0 16,0 4-11-16,0 4-1 0,-4 3-1 0,4 8 0 15,0 0-6-15,0 0-2 0,-9-4 0 0,-4 4 0 16,5 4-14-16,-5 4-10 0,0-1 2 0,0 5 0 0,1-1-10 0,-1 4-2 15,0-3 0-15,0 3 0 0,5-4 1 0,-5 4 0 16,4-7 0-16,1 0 0 16,-1-1-17-16,9-7-3 0,0 0-1 0,-4-7 0 15,0-5-29-15,-1 1-7 0,5-12 0 0,0-4-1 16,5 1-40-16,-1-5-8 0,0 1-2 0,0 3 0 0,1 1 127 0,-5 11 31 16,4-1 3-16,-4 5 1 0,4 3 117 0,-4 8 23 15,0 0 5-15,0 0 0 0,0 0-93 0,13 8-19 0,4 7-4 0,4 4-1 16,9 4-63-16,5 0-10 15,12 0-3-15</inkml:trace>
  <inkml:trace contextRef="#ctx0" brushRef="#br0" timeOffset="1432.31">21914 14147 748 0,'0'0'67'0,"0"0"-54"0,0 0-13 0,0 0 0 0,0 0 257 0,-8 4 49 15,-1-4 10-15,9 0 1 0,0 0-216 0,0 0-43 16,0 0-9-16,0 0-1 0,0 0-1 0,0 0 0 16,0 0 0-16,0 0 0 0,0 0 5 0,-4 0 2 0,-5-8 0 0,5 4 0 15,-4-3-8-15,3-9-2 16,-3 1 0-16,3-4 0 0,-3 0-5 0,-1-7-2 15,5-1 0-15,-4-7 0 0,-1 0-29 0,0-4-8 16,5 0 0-16,-4-4 0 0,3 4 0 0,1 0 0 16,0 8 0-16,0-1-8 15,4 5-19-15,-5 7-3 0,1 0-1 0,0 4 0 0,-1 3 52 0,-3 5 11 16,8-5 1-16,-4 5 1 0,-1 3-34 0,5 4 0 0,0 0 0 0,0 0 0 16,0 0-12-16,0 0-8 0,0 0-3 0,-4 11 0 31,4 1-25-31,0 3-4 0,-4-4-2 0,-1 4 0 15,5-3-36-15,0-5-7 0,-8 5-2 0,8-12 0 0,0 0-31 16,0 0-6-16,-9-4-2 0,-3-4 0 16,-6 1 25-16,10-5 5 0,-1-7 0 0,1 0 1 0,-5 4 97 0,0-4 19 0,-4 4 4 0,4 0 1 15,-4 3 118-15,-4 5 23 0,-1-1 5 0,-3 8 0 0,-1 0-62 0,-4 8-13 16,0-1-2-16,0 9-1 16,-4-5-58-16,0 8-12 0,4-4-3 0,9-3 0 15,4 3-9-15,4-4 10 0,4-3-10 0,9-8 10 16,0 0 6-16,17-12 0 0,9-7 1 0,17-11 0 0,4-8-27 0,8-15-6 15,9-8 0-15,1-3-1 16,-1 7-4-16,-9 7-1 0,-8 5 0 0,-8 14 0 16,-9 1 49-16,-5 11 9 0,-8 4 3 0,0 7 0 0,-4 0 47 0,0 8 10 15,0 0 1-15,0 8 1 0,-5 0-52 0,9 3-10 0,5 0-3 0,3 5 0 16,5-5-33-16,13 0-11 16,13-3 0-16,8 0 0 15,8-8-208-15,5 0-41 0</inkml:trace>
  <inkml:trace contextRef="#ctx0" brushRef="#br0" timeOffset="1979.59">24427 13615 288 0,'0'0'25'0,"0"0"-25"0,0 0 0 0,0 0 0 0,0 0 444 0,0 0 84 16,-9 12 17-16,1 7 3 16,4 0-440-16,-1 3-88 0,1 1-20 0,0 0 0 15,4 7-16-15,0-3-4 0,0-1 0 0,0 1-1 16,0 0 21-16,0-5 0 0,0 1 0 0,0-4 0 15,-5-4 0-15,1-3 8 0,4-1 0 0,0-11 0 16,0 0 18-16,0 0 3 0,0 0 1 0,-4-7 0 16,4-5-1-16,-4-7 0 0,-1 0 0 0,5-11 0 15,0-4-2-15,0-12-1 0,0 0 0 0,0-3 0 16,5 0-26-16,-5-4-14 0,-5-1 2 0,5 1 0 0,-4 0 12 0,4 4 0 16,0 3 0-16,0 1 0 0,0 7 8 0,-4 7 5 15,4 5 1-15,4 7 0 0,-4 0 14 0,0 7 2 16,0 5 1-16,0 7 0 0,0-8-5 0,0 8-1 15,0 0 0-15,0 0 0 0,0 0-17 0,0 0-8 16,0 0 0-16,-4 8 8 0,4-8-8 0,-9 7-9 16,1-3 9-16,-1 0-13 0,1 0 13 0,-1-1 0 15,9-3 0-15,-13-3 0 0,-8-5 0 0,8 0 0 16,5-3 0-16,-1 0 0 0,-8-5 0 0,4 5 0 16,-4-4 0-16,4 3 0 0,0 1 0 0,5 3-11 0,4 1 11 15,-5 3-13-15,9 4 28 0,0 0 5 0,0 0 2 0,17 19 0 16,0 0-22-16,13 8 0 0,9 3 0 0,3 0 0 15,10 5-160-15,12-1-31 0</inkml:trace>
  <inkml:trace contextRef="#ctx0" brushRef="#br0" timeOffset="3439.58">10932 2540 2361 0,'-17'-45'210'0,"17"29"-168"0,-5 1-34 0,5 0-8 16,5 4 97-16,-5-1 18 16,0 5 3-16,0 7 1 15,13 0-187-15,-1 0-36 0,-12 0-8 0,9 0-1014 0</inkml:trace>
  <inkml:trace contextRef="#ctx0" brushRef="#br0" timeOffset="3778.04">13000 1841 2091 0,'-13'-11'92'0,"5"7"20"0,-1 0-89 0,1 1-23 16,-1 3 0-16,5-8 0 0,4 8 20 0,-4 0-1 0,-5 0 0 0,5 0 0 31,4 0-119-31,0 0-23 0</inkml:trace>
  <inkml:trace contextRef="#ctx0" brushRef="#br0" timeOffset="4055.64">15526 1454 2322 0,'-13'-19'103'0,"9"11"21"15,-1 5-100-15,-3-5-24 0,-1 8 0 0,1-8 0 0,3 5 22 0,5 3-1 16,0 0 0-16,0 0 0 16,0 0-83-16,0 0-17 0,0 0-3 0,0 0-578 15,0 0-116-15</inkml:trace>
  <inkml:trace contextRef="#ctx0" brushRef="#br0" timeOffset="4274.81">15671 4375 1224 0,'-9'-16'27'0,"9"16"5"0,-8-3 2 0,8 3 0 0,0 0-34 0</inkml:trace>
  <inkml:trace contextRef="#ctx0" brushRef="#br0" timeOffset="16045.22">15632 3987 1180 0,'0'0'52'0,"0"0"12"0,-8-4-52 0,8 4-12 0,0-7 0 15,-4 3 0-15,-5 0 88 0,5 0 16 0,0-3 2 0,-1-1 1 16,-3 4-39-16,3-7-8 15,-3 3-2-15,-1 1 0 0,5-1-10 0,-4 1-1 0,-1-5-1 0,-4 1 0 16,0 3-18-16,5-3-4 0,-5 3-1 0,-4-3 0 16,0-1-6-16,-5 5-1 0,1-4 0 0,-9 3 0 15,0-3 0-15,-4 3 0 0,-4 8 0 0,-9 0 0 16,-5 0-16-16,1 4 0 0,-9 11 0 0,5 4 0 16,-1 0 0-16,-4 4-12 0,0 7 0 0,5 0 0 15,4 8 3-15,-1-3 1 0,-3 3 0 0,8 0 0 0,8 0 8 0,5-4 0 16,4 4 0-16,9 3 0 15,-1-3-8-15,10-7 0 0,12 7 0 0,0-4 0 16,0 4 0-16,8-11 0 0,9 7 0 0,0-4 0 0,9 4 0 0,-5-3 0 16,9-5 0-16,0 5 0 0,9-9 8 0,-1 5-10 15,5-4 10-15,4-4-10 16,0-8 10-16,8 1 0 0,1-12 0 0,8 0 0 0,0-8 8 16,5 0 3-16,-1-7 1 0,5-8 0 0,-9 1-3 0,8-9 0 15,1-10 0-15,0 3 0 0,-5-8 6 0,-4 4 1 0,-4-11 0 0,-5 4 0 16,-3-1 9-16,-9 1 3 15,-5 3 0-15,-8 1 0 0,0 3 47 0,-9-7 9 16,-8 7 3-16,-4 0 0 0,-5 4-8 0,-8-4-2 0,-9 0 0 0,-9 4 0 16,1-3-21-16,-13 3-4 0,-9-4 0 0,-4 4-1 15,-9 4-35-15,-8 3-6 16,-4 5-2-16,-17 14 0 16,-22 24-129-16,-21 11-27 0,-26 30-4 0</inkml:trace>
  <inkml:trace contextRef="#ctx0" brushRef="#br0" timeOffset="19152">19872 1492 1396 0,'0'0'62'0,"0"0"13"0,0 0-60 16,0 0-15-16,-5 0 0 0,1-8 0 0,-4 8 13 0,-1 8 0 15,5-8 0-15,-9 4 0 0,0 3 9 0,-4 1 2 16,0 11 0-16,-5-8 0 0,1 12-13 0,-9 0-3 16,-4 7 0-16,-9 4 0 0,-4 12-8 0,-8-8-12 15,-9 8 2-15,-5 3 1 0,-3 4 9 0,-10 4 12 16,-12-8-2-16,0 16-1 0,0-12-9 0,0 4 10 15,-4 4-10-15,-4 0 10 0,-5-4 15 0,4 3 3 16,5-3 1-16,0-3 0 0,4-1 3 0,0 0 0 16,-5 0 0-16,5 0 0 0,4 0-12 0,5-3-1 15,0 3-1-15,8 0 0 0,-5 0-1 0,1 1 0 16,4-1 0-16,0 0 0 0,5-4-5 0,-1 4-2 16,0-3 0-16,9-5 0 0,-4 12-10 0,8-11 0 0,0 3 9 0,1 1-9 15,3-5 8-15,0 1-8 0,5-8 8 16,0 7-8-16,0-7 13 0,4 0-1 15,0-4-1-15,8-3 0 0,1-1-11 0,-1 4 0 0,5-11 0 16,4 0 0-16,4 0 0 0,-3 0 0 0,3-8 0 0,5 0 0 16,-1 4 10-16,5-11 0 0,0 3 0 0,4-3 0 15,0 3-10-15,5-11 0 0,4 4 9 0,4-4-9 32,-9 0-28-32,9 0-11 0,0 0-1 0,4-12-1 15,5 1-30-15,-1-16-5 0,1 1-2 0,4-5 0 0,4-3 8 0,4-4 2 0,-4-7 0 0,9-5 0 16,0 1 32-16,-5 0 8 0,0-5 0 15,5-3 1-15,0 12 57 0,-1-8 11 0,1 7 3 0,-9 8 0 16,0 4 40-16,4 0 8 0,-4 0 1 0,1 7 1 16,-6 12-15-16,-3-4-3 0,4 0-1 0,-5 0 0 0,5 7-31 15,-4 5-5-15,-5-8-2 0,0 7 0 0,-4 8-17 16,0 0-4-16,0 0-1 0,0 0 0 0,0 0-7 0,0 0-8 16,0 15 11-16,-4 4-11 0,-5 8 0 0,-3-1 0 15,-14 12-15-15,-4 12 5 0,-4 7 10 16,-9 7 0-16,0 8 0 0,-4-3 0 0,0-1-11 0,9-3-6 15,-1-5-2-15,14-10 0 0,8-5 19 0,12-7 0 16,14-3 0-16,17-9 0 0,12-7 21 0,30-7 2 16,22-9 0-16,21-6 0 0,22-9-15 0,16-11-8 15,18 1 8-15</inkml:trace>
  <inkml:trace contextRef="#ctx0" brushRef="#br0" timeOffset="26390.82">23965 9392 1152 0,'0'0'102'0,"0"0"-82"16,0 0-20-16,0 0 0 0,0 0 99 0,-12 11 15 15,3 4 3-15,1-3 1 0,-1-1-100 0,9 1-18 16,0-1 0-16,0 0-13 0,4 5 13 0,1-1 0 15,3-4 0-15,1 4 0 0,-1 0 0 0,5 4 12 16,0 4-3-16,4 4 0 0,0 3 3 0,0 4 1 16,0 8 0-16,0 8 0 0,5 10 10 0,-1 13 1 15,-4 2 1-15,0 13 0 0,-4-1-6 0,0 12-2 16,0 3 0-16,4 9 0 0,-4-1-4 0,-5-4-1 16,5 0 0-16,-5 1 0 0,-3-1-12 0,3-3-10 15,-3-1 2-15,-5-7 0 0,0 0 16 0,0 0 4 16,-5 0 1-16,1 4 0 0,0-8 53 0,-1 4 10 15,5-4 3-15,-4-4 0 0,0-3-6 0,4-4-1 0,-4-4 0 0,4 0 0 16,-5-4-28-16,5-8-5 0,0-3-2 0,0-8 0 16,5-3-20-16,-1-9-4 0,-4-6-1 0,0-5 0 15,-4-3-4-15,4-5 0 0,-5-3-8 0,5-3 12 16,-4-5-12-16,0-3 9 0,0-1-9 0,4-7 8 16,-9 0-8-16,0-4-16 0,1 1 4 0,-5-5 1 15,5-7-4-15,-1-4-1 0,0-4 0 0,1-11 0 16,-5 0 4-16,0-8 1 0,0-8 0 0,1 5 0 15,-1-4 11-15,0-1 0 0,0 1 0 0,-4 7 0 16,4 0 12-16,0 4 4 0,1 4 0 0,-1 4 1 16,0-1 17-16,-4 8 3 0,4 1 1 0,0 7 0 15,5-1 2-15,-1 9 0 0,-4-5 0 0,5 12 0 16,-1-3-11-16,9 3-1 0,-4 11-1 0,0 8 0 16,-1 4-27-16,5 11 0 0,9 8 0 0,-5 11 0 15,5 8-13-15,8 7 5 0,0 4 8 0,4-4-13 0,1-3 13 0,8-8 0 16,0-8 0-16,4-11 0 0,0 0-10 0,9-11 10 15,4-12-10-15,4-7 10 0,9-4-8 0,4-20 8 16,0-14 0-16,21-19-9 0,5-31 9 0,13-27-10 16,4-33 10-16,8-39-1260 15</inkml:trace>
  <inkml:trace contextRef="#ctx0" brushRef="#br0" timeOffset="32807.08">13910 6213 403 0,'0'0'36'0,"0"0"-36"0,0 0 0 0,0 0 0 0,-8-4 198 0,-1 0 33 16,-4 0 6-16,13 4 2 0,-8-3-166 0,-1-1-33 15,1 0-6-15,-5-4-2 16,4 1-32-16,1-1 0 0,-5 4 0 0,4 4 0 16,1-7-56-16,8 7-6 0,-9-4-1 0,9 4 0 15,0 0-41-15,0 0-9 0,0 0-2 0,5-8 0 16,-1-3 63-16,4 3 12 0,-3-3 2 0,-5 11 1 0,0 0 85 0,4-4 16 16,-4 4 4-16,0 0 1 0,9 0 65 0,-9 0 13 15,0 0 2-15,0 0 1 0,0 0-46 0,0 0-8 0,0 0-3 0,0 0 0 16,0 0-40-16,0-7-8 0,0-5-1 0,0 1-1 15,0 0 7-15,4-5 2 16,0 1 0-16,0-4 0 0,-4 0-16 0,5-4-4 16,-1 1 0-16,0-5 0 0,0 0-9 0,1-3-3 15,-5-4 0-15,4 0 0 0,0 3-3 0,-4-11-1 0,-8 5 0 16,8-5 0-16,0 0-5 0,-5 4-2 0,5-8 0 0,-4 1 0 16,4-1-9-16,0 1 0 0,0-1 0 0,0 1 0 15,4-9 0-15,-4 1 0 0,5 0 0 0,3 4 0 16,-3-12 0-16,3 4 0 15,-4 8 0-15,5-5 0 0,-5 5 12 0,1 0 0 0,-1-1 0 0,0 5 0 16,0 3 19-16,1-4 4 0,-5 5 1 0,0 3 0 16,0-8-1-16,-5 4 0 0,5 0 0 0,-4 1 0 15,0-1-9-15,4 0-2 0,-4 0 0 0,4-3 0 16,-5 7-12-16,5-4-4 0,0-4 0 0,0 5 0 16,0-1-8-16,5 0-14 0,-5-4 3 0,0 5 1 0,4-1 10 0,-4-4 11 15,0 8-3-15,0 0 0 16,0-3-8-16,4 6 0 0,-8 1 0 0,4 4 0 0,-4-4 0 0,-1 3 0 15,1 1 0-15,0 3 8 0,-5 8 0 0,5-11 0 16,-5 7 0-16,5 0 0 16,-5 1-8-16,5-1 8 0,-4 4-8 0,-5 0 8 15,9-4-8-15,-5 4 0 0,0-4 0 0,5 4 0 0,-4 0 0 0,3 4 0 16,1-4 0-16,0 4 0 0,4 0 0 0,-4 0 0 16,-1-1 0-16,1 1 0 0,4 4 0 0,0-4 0 15,0 3 0-15,4 1 0 0,-4-4 0 0,5 3-12 16,-1-3 4-16,0-4 8 0,5 4-9 0,3-4 9 15,-3 4 0-15,0-4 0 0,-1-4-8 0,5 4 8 0,0 0 0 0,0 4 0 16,-5-4 0-16,9 0-8 0,-4 0 8 0,0 3 0 16,-5 1 0-16,5 8 0 0,0-8 0 0,0 3 0 15,4 5-10-15,0-1 10 0,4 4-8 0,1-7 8 16,-1 3-10-16,9 8 10 16,0-11-12-16,4 7 12 0,0 0-10 0,9-3 10 0,4 3-8 15,4 0 8-15,5 0 0 0,-1 4-8 0,5 0 8 0,-4 0 0 16,4 0 0-16,0 0-8 0,-1 0 8 0,-3 4 0 15,8 0 0-15,-4 0 0 0,0 3 0 0,4 1 0 16,4-4 0-16,-4 3 0 0,-4-3 0 0,4 0-8 16,0 0 8-16,0-4 0 0,0 0 0 0,5-4 0 15,-5 0 0-15,0 0 0 0,9-7 0 0,-9 3 0 0,-9 1 0 0,5-5 0 16,-9 5 0-16,-4-5 8 0,0 5-8 0,-4-1 0 16,-4 4 0-16,-9-3 0 15,4 3 8-15,-9 4-8 0,-3 0 10 0,-9 4-10 0,4-4 0 0,-5 7 0 16,1-7 0-16,-4 8 0 15,-1-8 0-15,-3 11 0 0,7-11 0 0,-3 4 0 16,0-4 0-16,-1 0 0 0,1 0 0 0,3-4 0 16,-3 4 0-16,4-7 0 0,0 3 0 0,-1 0 0 0,6 0 0 0,-10-7 0 15,1-1 8-15,-1 9-8 0,1-5 0 0,-9 8 0 16,4-4 0-16,-4 4 0 0,0 0 8 0,0 0-8 16,0 0 0-16,0 0 0 0,0 0 0 0,0 0 0 15,0 0 0-15,0 0 0 0,4 12 0 0,1-5-10 0,-1 12 10 16,-4-7-8-16,0 7 8 0,-4 0-10 0,4 7 10 0,-5-7-10 15,1 8 18-15,0-1 3 16,-5 5 1-16,1-1 0 0,3 4-21 0,-3 4-4 16,4-7-1-16,-9 7 0 0,4 0 22 0,1 7 4 15,-5 1 0-15,4 3 1 0,1 4-13 0,-1-3 0 0,1 3 0 16,-1 4 0-16,1-8-10 0,-1 4-5 0,5 4-1 0,-1-4 0 16,5 1 16-16,-4-1 0 0,4 4 0 0,0-8 0 15,0 1 0-15,4-1 0 0,-8-7 0 0,4 3 0 16,0-3 0-16,0 7 0 0,0-11 0 0,-4 8 0 15,0 0 8-15,4-1 5 0,0 5 1 0,0-1 0 16,-5 4-23-16,1-4-5 0,0 1-1 0,4-1 0 16,0-3 25-16,-4-4 5 0,4 3 1 0,4 1 0 15,-4 3-16-15,4-7 0 0,-4-4 0 0,4 4 0 16,1-4 0-16,-1 0-12 0,-8 3 1 0,4-6 0 16,0-1 11-16,0 0 14 0,0 0-3 0,0-4-1 0,-5 5-10 0,1-5 0 15,8 0 0-15,-8 1 0 16,0-1 0-16,0 1 0 0,4-1 0 0,-5 0 0 0,1 8 0 0,-5 0 0 15,5 0 8-15,0 0-8 0,0 0 8 0,-1 0-8 16,-3 4 0-16,4 0 8 16,-1-16-8-16,1 9 0 0,-5-5 0 0,1 0 0 15,4-3 0-15,-1-1 12 0,1-3-4 0,0 0 0 0,-5 0-8 0,5 0 0 16,0-4 0-16,4 0 8 0,-9-4-8 0,5 4 12 16,0 4-12-16,-1-8 12 0,1 0-12 0,0 4 10 15,0-4-10-15,-1 4 10 16,1-4-10-16,-5 4 0 0,5-4 0 0,-4 1 8 0,8-1-8 0,-5 0 0 15,1-4 0-15,-4 5 0 0,8-5 0 0,-5 4 0 16,5-7 0-16,-4 3 0 0,0-3 0 0,4-8 0 16,0 0 0-16,0 11 0 0,-5-3 0 0,5-8 0 15,0 0 8-15,0 0-8 0,0 11 0 0,0-11 0 0,-4 12 9 16,4-12-9-16,0 0 0 0,-4 11 0 0,4 0 0 0,0-11 8 16,0 0-8-16,-4 12 0 0,-1-1 0 0,5 1 0 15,-4-5 0-15,0 5 0 0,4-5 0 0,-4 5 0 16,4-5 0-16,0 5 0 15,0-12 0-15,-5 11 0 0,5-3 0 0,0 3 0 16,0-3 0-16,0-8 0 0,0 11 0 0,0 0 0 0,0-11 0 0,0 8 0 16,0 3 0-16,0-3 0 0,-4 3 0 0,4-11 0 15,0 8 0-15,0-8 0 0,0 7 8 0,0-7-8 16,-4 8 0-16,4-8 8 0,-5 8-8 0,5-8 0 16,-4 7 0-16,4-7 8 0,0 0-8 0,0 0 0 15,-8 4 8-15,8-4-8 0,-9-4 8 0,9 4-8 16,-8 0 9-16,3-4-9 0,-3 1 12 0,-1-1-12 0,1-4 10 15,-1 1-10-15,-4 3 8 0,5 0-8 0,-5-4 9 0,0 5-9 16,0-5 10-16,0 1-10 0,-4-1 11 0,5 0-11 16,-1 1 12-16,-4-1-12 0,0 1 13 0,-9-5-4 15,0 5-1-15,1-5 0 0,-1 5-8 0,0-1 0 16,5-3 0-16,0-1 0 0,-1 1 0 0,1 3 0 16,-1-3 0-16,5-1 0 0,0-3 0 0,0 4 0 15,0 3 0-15,0-3 0 16,0-1 0-16,0 1 0 0,0-4 0 0,0 3 0 15,-5 5 0-15,1-5 0 0,-5 1 0 0,5 0 0 0,-5 3 0 0,-4 4 0 16,0-3 0-16,-4-1 0 0,-4 4 0 0,4 4 0 16,4 0 0-16,0-4 0 0,0-3-12 0,0 3 3 15,0 4 0-15,0 0 0 0,4 0 9 0,1-8 0 0,-1 8 0 16,5-3 0-16,-1-1 0 0,1 0 0 0,0 4 0 0,-5-4 0 16,0 0 0-16,1 4 0 0,3 0 0 0,1 4 0 15,-5-4 0-15,-3 4 0 16,-1 0 0-16,0 0-8 0,0-1 8 0,0 5 0 15,0-4 10-15,0 0-10 0,4 3 0 0,1-3 0 16,-9 7-13-16,4-3 4 0,4-4 9 0,0 3 0 0,1 1 0 16,-1-8 0-16,5 4 0 0,4 0 0 0,0-4 0 0,-5 7 0 15,1-3 0-15,-1 0 0 0,5 0 0 0,-4-4 0 16,0 3 0-16,-1 5 11 0,-3 0-11 0,3-5 12 16,-3 5-12-16,3-4 0 0,-3 0 0 0,-1 3 0 15,5 1 0-15,-5-1 0 0,0 1 0 0,5-4 0 0,0 3 0 0,3-3 0 16,-3 4-14-16,0-4 5 15,-1 3 9-15,5-3 0 0,0 0 0 0,4 0 0 16,1-4 0-16,3 7 0 0,-8-3 0 0,4-4 0 16,0 4 0-16,0 0 0 0,1-1 0 0,3 1 0 15,1-4 0-15,-1 4 0 0,5 0 0 0,4-4 0 0,-9 0 0 0,9 0 0 16,-8 0 0-16,8 0 8 16,-9 4-8-16,9-4 0 0,0 0-8 0,0 0-859 15,-4 3-171-15</inkml:trace>
</inkml:ink>
</file>

<file path=ppt/ink/ink7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9T01:06:31.548"/>
    </inkml:context>
    <inkml:brush xml:id="br0">
      <inkml:brushProperty name="width" value="0.05292" units="cm"/>
      <inkml:brushProperty name="height" value="0.05292" units="cm"/>
      <inkml:brushProperty name="color" value="#FF0000"/>
    </inkml:brush>
  </inkml:definitions>
  <inkml:trace contextRef="#ctx0" brushRef="#br0">15565 4361 1440 0,'-18'-2'64'0,"10"2"12"16,-3-5-60-16,1 5-16 0,-3-2 0 0,-1 2 0 16,6 2 31-16,-2-2 3 0,-3 0 1 0,-3 0 0 15,0 7-15-15,-3 0-4 0,1-2 0 0,-1 2 0 0,-5 0-2 0,1 5-1 16,-1-3 0-16,-5 3 0 0,-3 9-13 0,0-2 0 15,-2 2 0-15,-3 5-10 0,0 0 10 16,0 0-10-16,2 2 10 0,1 0-10 16,5-2 10-16,2 2 0 0,1-2 0 0,2-5 0 15,6 3-26-15,-1-3-3 0,3-7-1 0,3 5-668 16</inkml:trace>
  <inkml:trace contextRef="#ctx0" brushRef="#br0" timeOffset="191.48">14838 4580 1324 0,'-3'-5'118'0,"1"3"-94"15,-4-3-24-15,6 5 0 0,-2-2 108 0,2 2 16 0,-6-5 4 16,6 5 1-16,-5 7-80 0,0-2-16 0,2 4-3 0,0 3-1 16,1 2-19-16,-1 5-10 0,3 2 10 0,0 5-10 15,0 2 19-15,3-2-3 0,2 2 0 0,3 3 0 16,3-10-8-16,4 5-8 0,4-5 9 16,2-2-9-16,14-10 12 0,2 3-3 0,8-5-1 0,10-12 0 31,6 3-127-31,8-10-25 0,66-11-6 0,-29-1-1 0</inkml:trace>
  <inkml:trace contextRef="#ctx0" brushRef="#br0" timeOffset="27979.44">11586 4147 1094 0,'-13'-7'48'0,"10"5"11"0,-5-3-47 0,3-2-12 0,0 0 0 0,-1 2 0 16,1-2 84-16,2 0 16 15,1 0 2-15,2-7 1 0,0 2-65 0,2-2-13 0,-2-2-2 0,3-1-1 16,0 1 0-16,2-3 0 0,-2 5 0 0,-1-5 0 16,4 5-7-16,-4 2-2 0,1-2 0 0,0 2 0 15,-3 3-13-15,2 2 8 0,-2 0-8 0,0 2 0 16,0 5 9-16,0 0-9 0,0 0 8 0,-5 0-8 15,0-2 0-15,-3 2 0 0,2 2-9 0,-2-2 9 16,1 5-11-16,-1-3 11 0,0 3-10 0,-3-3 10 16,1 3 0-16,2 2 0 0,-3 5 0 0,0-3 0 15,1 3-9-15,2-5 9 0,-3 7-8 0,3 5 8 16,0-3 0-16,0 3-10 0,3 2 10 0,-5 3 0 16,-1-3-8-16,3 7 8 0,0-9 0 0,0 2 0 15,0 5 0-15,3-5 0 0,0 5 0 0,-1 0 0 0,1 0 8 16,2-5 1-16,1 0 1 0,2-2 0 0,0 2-10 0,0 0 0 15,2-2 0-15,1 2 0 0,2-2 0 0,-2 2 0 16,5-7 0-16,-3 5 8 0,3 0-8 0,0 0 0 16,3-3 0-16,-1-2 8 15,-2 5-8-15,0-5 10 0,3-2-10 0,-1 7 10 0,1-5-2 0,5 0-8 16,-3 0 12-16,3-2-4 0,-3 2-8 0,3-2 12 16,0-3-12-16,2-2 12 0,1 5-4 15,-3-5-8-15,2 0 12 0,1 0-4 0,-1-2 0 0,1-3 0 16,-3-2 0-16,2 0 0 0,-2 0 3 0,0 0 0 15,5 0 0-15,-5 0 0 0,-3-2-11 0,1-3 12 16,1 5-12-16,-1-2 12 0,-1-3-3 0,3-2 0 16,-3 7 0-16,0-7 0 0,-2 2 3 0,-1 3 1 15,1-3 0-15,0-2 0 0,-1 0 3 0,-2-2 1 0,-3-1 0 0,3 3 0 16,-2 0 8-16,2-2 2 0,-1-3 0 0,-1 0 0 16,-1 3 1-16,0-5 1 0,1-3 0 0,-1 8 0 15,0-10-5-15,-5 5-2 0,6 0 0 0,-6 0 0 16,2-3-9-16,-2 3-1 0,0-2-1 0,0-1 0 15,0 1 1-15,-2-3 0 0,-1 5 0 0,-2-5 0 16,-1 5 4-16,4 0 0 0,-4-5 1 0,1 5 0 16,0 2-5-16,-3-2 0 0,5-5-1 0,-5 10 0 15,0-3-3-15,3-2-8 0,0 0 12 0,-3 0-4 16,0-3-8-16,-3 8 0 0,3-3 9 0,-2-2-9 16,-3 0 8-16,-1 0-8 0,1-5 8 0,0 7-8 15,0-2 0-15,-3-5 0 0,-3 5 0 0,1 0 8 16,-6-5-8-16,3 5 0 0,2 0 0 0,-5 0 0 15,3 0 0-15,-5 2 0 0,-1-2 0 0,-2 7 8 16,-3 0-8-16,3 2 8 0,0-2-8 0,0 14 8 16,-5-7-89-16,-3 14-18 0,-3 12-3 0</inkml:trace>
  <inkml:trace contextRef="#ctx0" brushRef="#br0" timeOffset="29165.72">12499 3771 1728 0,'-8'-5'153'15,"5"3"-122"1,-2 2-31-16,0 0 0 0,-1-7 26 0,4 2-1 0,-3 5 0 0,-1-7 0 15,4 0-9-15,-1 5-1 0,0-3-1 0,-5 0 0 16,3 3 0-16,-3-3 0 0,3 5 0 0,-3 0 0 0,-3 0 4 0,3-2 1 16,-2-3 0-16,-1 5 0 0,-2 0-7 0,0 0-2 15,0 0 0-15,2 0 0 0,-2-2-10 0,2-3 10 16,-2 3-10-16,2-3 10 0,1 3-10 0,-1-3 0 16,3-2 0-16,0 0 8 0,6 7-8 0,-6-12 0 15,0 5 0-15,0 0 8 0,3 0-8 0,-1 2 0 16,-2 3 0-16,0 2 0 0,-2-5 0 0,-1 5 0 15,3 5 0-15,-2-3-11 0,-1 3 11 0,3 2 0 16,-2 0 0-16,-1 0-8 0,0 0 8 0,3-2 0 16,-5 6 10-16,5-1-10 0,-2 2 0 15,-1-3-12-15,1-2 1 0,-1 5 0 0,3-5 11 0,-3 7 0 0,4-7 0 0,-4 5-8 16,3 2 8-16,-3-2 0 16,3 2 0-16,1-2 0 0,-1 2 0 0,0 0 0 0,0 0 0 15,2 0 0-15,1 5 0 0,2-5 0 0,1 0-9 16,-1 5 9-16,3 0 0 0,3-3 0 15,2 3-9-15,0-5 9 0,1 5 0 0,-1 2-8 0,3-7 8 0,3 5 0 16,2-5-8-16,3 3 8 0,0-8 0 0,-1 5 0 16,7-7-11-16,-1 5 11 0,5-5-10 0,-2-2 10 15,5-3 0-15,0 5 0 0,0-7 0 0,3 5 0 16,-3-5 0-16,3 0 0 0,-3-5 0 0,0 5 0 16,-2 0 0-16,-1-7 0 0,-2 0 0 0,-3 0 0 15,0-5 18-15,-2 5-3 0,-1-2-1 0,-2-3 0 16,3-2 17-16,-4 2 3 0,-1-4 1 0,-4-3 0 15,4-2 6-15,-7-3 2 0,1 3 0 0,-2 0 0 0,-1 0 6 0,-5-3 2 16,3 1 0-16,-6-1 0 0,-5 3-14 0,0 2-2 16,-5-2-1-16,0 0 0 15,-3 2 7-15,-5-2 2 0,-3 9 0 0,-3-9 0 16,-4 9-27-16,-4 3-6 0,-4-3-1 0,-4 10 0 16,1-3-85-16,-3 12-16 0,-3 0-4 15,-2 5-1-15,0 2-131 0,2 0-25 0,3 7-6 0</inkml:trace>
  <inkml:trace contextRef="#ctx0" brushRef="#br0" timeOffset="30133.41">12801 4241 1764 0,'-11'-2'78'0,"11"2"16"0,0 0-75 0,-3-5-19 0,-2 3 0 0,2-3 0 15,1 3 0-15,-4-5 0 0,4 2 0 0,-3-2 0 16,-1 7 0-16,-2-7 0 0,0 2 0 0,0 5 0 16,-2-2 11-16,-1-3-2 0,1 5 0 0,-4 0 0 15,-4 0 3-15,2 7 1 0,3-7 0 0,0 12 0 16,-3-5-13-16,0 7 0 0,3 5 0 0,-3 7 0 15,0 2-9-15,0 5-2 0,3 7 0 0,-3 0 0 16,3 0-1-16,-3 0 0 0,3 0 0 0,2-5 0 0,3 5 12 0,0-7 0 16,5 0-9-16,1-5 9 15,2 3 0-15,2-3-11 0,1 0 11 0,2-2-8 0,1 0 8 16,2 2 0-16,2-2 0 0,3 0 0 0,1 2 0 16,-1-2 0-16,5 0 0 0,1-3 0 15,-1 3 0-15,6-5 0 0,-3 5 0 0,3-7 0 16,3 2 0-16,2-7 9 0,-3 3-9 0,3-8 0 0,0-2 18 0,1-2-3 15,-1-10-1-15,2 5 0 0,1-7 6 0,-3 5 2 16,6-5 0-16,-4-5 0 0,-4-2-4 0,-1-5-1 16,1 0 0-16,-1 5 0 0,-2-7-3 0,0 2-1 15,-3-2 0-15,-2 0 0 0,-1-5 0 0,-2 7 0 0,-3-7 0 16,-2 5 0-16,2-7 9 0,-2-5 2 0,-3 0 0 0,-3 0 0 16,3 0 12-16,-3-2 2 0,-2-5 1 0,-3 7 0 15,-3-2-3-15,0-3 0 0,-2-2 0 0,-3 0 0 16,-2 5 2-16,-6-5 0 0,-3 7 0 0,-2 0 0 15,-5 0 1-15,-6-2 0 0,-3 9 0 0,-4-2 0 16,-4 2-13-16,-2 0-2 0,-2 5-1 0,-6 2 0 16,3 3-23-16,-6-1 0 0,-2 10-12 15,-3 0 4 1,3 14-81-16,-3 0-16 0,0 10-3 0,-5 6-995 0</inkml:trace>
  <inkml:trace contextRef="#ctx0" brushRef="#br0" timeOffset="50173.69">15460 13745 1152 0,'-11'5'51'0,"8"2"10"0,-2-3-49 0,0-1-12 16,5-3 0-16,-3 7 0 0,3-2 50 0,0 2 7 0,0-5 2 0,0 5 0 15,3-2-45-15,-1 2-14 16,1 5 8-16,0-3-8 0,-1-2 8 0,4-2-8 0,2 6 12 16,-3-1-12-16,3 2 12 0,0-3-4 15,0 3 0-15,0 2-8 0,5-2 18 0,0-3-3 0,0 3-1 0,1 2 0 16,1-2-14-16,1-3 8 0,3 3-8 0,-3 0 0 16,2-3 12-16,3 3-3 0,-2-5-1 0,2 5 0 15,-2-3 1-15,2-2 0 0,3 5 0 0,2-5 0 16,-2 0 2-16,2 0 0 0,1 0 0 0,-1-2 0 15,-5 2 4-15,3 0 1 0,0 0 0 0,2-7 0 16,-4 5-1-16,-1-3 0 0,0-2 0 0,-2 0 0 16,2 0 17-16,-3 0 3 0,-2-2 1 0,3-3 0 15,4 3-12-15,-4-5-3 0,-3-3 0 0,5 3 0 16,3-2 6-16,0-3 1 0,-6 0 0 0,-2 3 0 0,0-3-6 0,0-2-1 16,5 0 0-16,-3 2 0 0,-7-2-1 0,0 2 0 15,4 3 0-15,-1-5 0 0,-4 0 2 0,1-3 0 16,-3 3 0-16,2 0 0 0,6 2 2 0,-8 3 1 15,-3-3 0-15,3-2 0 16,3 0-6-16,-3 2-2 0,-3-2 0 0,1 2 0 0,-1 3-4 0,3-3-1 16,-3-2 0-16,-2 2 0 0,-3 3 0 0,0-3-1 15,5-2 0-15,-5 2 0 0,-3 3 1 0,3-3 0 16,0 0 0-16,3 3 0 0,-3-3 5 0,0 2 2 16,-3-1 0-16,3-1 0 0,3-2-2 0,-6 4 0 15,-2-1 0-15,0-1 0 0,5-2-2 0,-6 0-1 16,-1 2 0-16,1-2 0 0,-2 0-6 0,3 2-8 15,0-2 11-15,-3 0-11 0,-3-5 12 0,3 5-4 0,8 4 0 0,-8-6-8 16,0 7 0-16,0-6 0 16,1-1 0-16,4 2 0 0,-2 0 0 0,-1 2 0 0,-2 3 0 0,6-3 0 15,4-2 0-15,-7 2 0 0,-3 3 0 0,3-3 0 16,2-2 0-16,-2 7 0 0,-6-5 0 0,1 2 0 16,-1-1 0-16,1-1 0 0,4 3 8 0,-4-3-8 15,-6 2 0-15,5-1 0 0,9-1 8 0,-1 5-8 16,-10-7 0-16,2 2 0 0,6 2 8 0,0-1-8 15,2-3 0-15,-5 2 0 0,0 2 8 0,-3-1-8 16,9-3 0-16,-6 2 0 0,-5-2 0 16,2 0 0-16,3 7 8 0,0-5-8 0,-2 5 0 0,-4-7 0 15,4 7 10-15,-3 0-10 0,2-1 8 0,-2-3-8 16,-3 4 8-16,0 0-8 0,5 0 0 0,-4-1 8 16,-4 1-8-16,3 3 0 0,3-3 9 0,-6 0-9 15,1 0 0-15,-1 2 0 0,-2-2 0 0,3 4 0 0,-4-1 8 0,4-3-8 16,-1 7 8-16,1-7-8 0,-1 7 0 0,1-3-8 15,2 3 0-15,0-4 0 0,-2 4 8 0,2 0 0 16,0 0 0-16,-3 4-8 0,6-1 8 0,-3-3 0 16,-5 0 0-16,5 7-8 0,-2-7 8 0,-1 7-10 15,1-3 10-15,-4-1-10 0,4 4 10 0,-1-2-13 16,-2 6 5-16,3-1 8 0,-1-3-11 0,1 0 11 16,2 5-8-16,0 2 8 0,-3-3-13 0,4-1 2 15,-1 2 1-15,2 2 0 0,1 0 10 0,0 2-10 16,0-2 10-16,2 3-10 0,-2-1 10 0,5 1-8 15,-3-3 8-15,1 5-8 0,-1-5 8 0,3 5-8 16,-2-1 8-16,2-1-8 0,-3 2 8 0,1 0 0 16,4-1-9-16,-2 4 9 0,3-8 0 0,0 7-11 15,0-2 11-15,2 2-8 0,3 0 8 0,-3 5 0 0,6 0-9 0,-3 2 9 16,5 3 0-16,0-3-9 0,-2 0 9 0,5 5 0 16,0 0-10-16,0-5 10 0,0 5-8 0,0-7 8 15,2 2 0-15,1 5 0 0,0-7 0 0,2 7-8 16,3-5 8-16,-3 5 0 0,3-7 0 0,2 2-8 15,1-2 8-15,2-5 0 0,5 3 0 0,1-8 0 16,-1 3 0-16,3 2 0 0,1-9 0 0,1 2 0 16,-2-2 0-16,3-3 0 0,-5-2 0 0,2 0 0 15,0-2 0-15,0 2 8 0,-3-2-8 0,3-3 11 16,1-2-11-16,-4 5 10 0,0-3-10 0,-2 3 10 16,3-5-10-16,-3-5 8 0,-1 5-8 0,1 0 8 15,-3 0-8-15,1-2 8 0,-1-3-8 0,-3 5-773 16,-2 0-160-16</inkml:trace>
  <inkml:trace contextRef="#ctx0" brushRef="#br0" timeOffset="51634.24">15409 10471 748 0,'-18'-9'67'0,"7"4"-54"0,1-2-13 0,-1 2 0 16,3 3 341-16,3-3 66 0,2-2 13 0,3 0 2 31,3-5-513-31,7-2-102 0,17-14-21 0,-1 0-576 0</inkml:trace>
  <inkml:trace contextRef="#ctx0" brushRef="#br0" timeOffset="52184.84">16132 9923 2246 0,'-22'-9'100'0,"12"4"20"0,2-2-96 0,-3 5-24 15,3-3 0-15,1 5 0 16,4-5-82-16,3 5-21 0,3-2-4 0</inkml:trace>
  <inkml:trace contextRef="#ctx0" brushRef="#br0" timeOffset="52568.89">16730 10537 1418 0,'0'0'63'0,"0"0"13"0,-8 0-61 0,-3-5-15 15</inkml:trace>
</inkml:ink>
</file>

<file path=ppt/ink/ink7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9T01:07:41.061"/>
    </inkml:context>
    <inkml:brush xml:id="br0">
      <inkml:brushProperty name="width" value="0.05292" units="cm"/>
      <inkml:brushProperty name="height" value="0.05292" units="cm"/>
      <inkml:brushProperty name="color" value="#FF0000"/>
    </inkml:brush>
  </inkml:definitions>
  <inkml:trace contextRef="#ctx0" brushRef="#br0">16306 3307 1152 0,'6'-4'102'16,"-6"1"-82"-16,-11-1-20 0,0 4 0 16,1 0 62-16,2 0 8 0,-3 4 2 0,-2-1 0 15,-5 1-48-15,-1-1-8 0,6 4-3 0,-3-7 0 0,-3 7 5 0,1-2 1 16,-3 6 0-16,0-8 0 0,-3 9-7 0,-3-3 0 16,-2 5-1-16,0-2 0 0,-5 2-11 0,-1 0 0 15,1 5 0-15,-3-5-11 0,-3 5 11 0,3 2 0 16,0 2 0-16,0-1-8 0,-5-1 8 0,2 0 0 15,0-2 0-15,3 2 0 0,3-2 0 16,2-5 16-16,0 0-4 0,6-2-1 0,5-1 11 0,0-1 2 16,2-3 1-16,3 0 0 0,-2 0-14 15,4-2-3-15,1 2-8 0,0 0 12 16,2 0-35-16,1 0-7 0,-1-2-2 0,-2 2-452 16,2 0-90-16</inkml:trace>
  <inkml:trace contextRef="#ctx0" brushRef="#br0" timeOffset="228.92">15200 3458 1245 0,'0'0'55'0,"-2"-7"12"0,-1 5-54 0,3-5-13 0,-3 2 0 0,3 5 0 16,-2-7 78-16,2 7 13 0,0-7 2 0,0 7 1 15,0 0-44-15,0 0-9 0,0 0-1 0,0 0-1 16,0 0-26-16,0 0-5 0,0 0 0 0,0 0-8 16,-3 7 0-16,0 5 0 0,1-3 0 0,-1 10-9 15,1 2 9-15,-1 5 0 0,-2 2-9 0,-1 5 9 16,1 0 0-16,5 5-11 0,0-3 11 0,5 5-8 15,1 0 8-15,4-5 0 0,6 5 0 16,5-7-8-16,8-7 8 0,8 2 0 0,8-14 0 0,11-2 0 16,13-5-21-16,7-7 1 0,6-9 0 0,6-8 0 15</inkml:trace>
  <inkml:trace contextRef="#ctx0" brushRef="#br0" timeOffset="26070.01">11713 4850 806 0,'0'0'72'0,"-5"-2"-58"0,5 2-14 0,-5-5 0 15,-1 3 119-15,4-3 21 0,-4 3 4 0,1-3 0 16,2-2-115-16,1 0-29 0,-4 0 0 0,4 2 0 0,-1 3 35 15,-2-3 1-15,2-2 0 0,-2 0 0 0,0 0-8 0,2 5 0 16,0-8-1-16,1 3 0 0,-1 0-27 0,0 0 0 16,1 0 0-16,-1 0-11 0,-2 0 24 0,2 0 5 15,-2 2 1-15,2-2 0 0,-2 5 3 0,0-3 1 16,-1 5 0-16,-2-2 0 0,3 2 8 0,-3 0 1 16,-2 0 1-16,2 2 0 0,-3-2-13 0,0 5-2 15,-2-3-1-15,0 5 0 0,0 0-17 0,0-2 8 16,-3 2-8-16,0 0 0 0,5 0 0 15,-2 0 0-15,2 0 0 0,-2 0 0 0,-3 5 0 0,0-5 0 16,3 5 0-16,0-3 0 0,0 3 0 0,0 2 0 16,-3-2 0-16,2-3-9 0,1 10 9 0,0-5 0 15,-3 0 0-15,3 5 0 0,-3-5 0 0,3 5-8 16,-3 0 8-16,3-3 0 0,-3 3 0 0,3 0-8 16,-3 2 8-16,2-7 0 0,4 5 0 0,-3 2 0 15,5-7 0-15,0 5 0 0,2-5 0 0,1 5 0 0,3-5 12 0,-1 0-4 16,3 5-8-16,3-5-10 0,-1 0 10 15,6 3-13-15,0-3 13 0,0-5 0 0,0 8-10 0,5-3 10 16,0 0 0-16,1-5 0 0,1 3-9 0,1 2 9 16,0-7 0-16,3 5 0 0,-1-5 0 0,1 0 0 15,-1 0 0-15,1 0 0 0,7 0 0 0,-2-2 0 16,-3-5 0-16,6 2 8 0,-3 3-8 0,2-10 0 16,0 3 10-16,1-3-10 0,-3 3 10 0,2-5-10 15,-2-5 10-15,0 5-10 0,0-7 10 0,-1 2-10 16,-1-2 8-16,-1 0-8 0,3 0 0 0,-6-5 0 15,1 0 10-15,-3 5-10 0,2-7 10 0,-2 7-10 0,-6-5 14 0,1 0-3 16,0 5-1-16,-3-7 0 16,0 7 11-16,-1-5 3 0,-1 0 0 0,-1 3 0 15,-5-3-1-15,0 0 0 0,-5-2 0 0,2 0 0 16,0 2 13-16,-2-2 4 0,-3-5 0 0,0 7 0 0,0-2-16 0,-2 0-2 16,-1-5-1-16,-2 7 0 0,0-2-3 0,-3 0-1 15,3 2 0-15,-3 0 0 0,0 5-2 0,0-5-1 16,-3 5 0-16,1 5 0 0,-3-3-14 0,-6 5-8 15,-2 2 8-15,-3 3-13 16,1-3-93-16,-9 12-18 0,-2 5-4 0</inkml:trace>
  <inkml:trace contextRef="#ctx0" brushRef="#br0" timeOffset="26875.62">12216 4843 115 0,'-11'0'10'0,"6"0"-10"0,-3 0 0 0,0 0 0 16,3-2 290-16,-1 2 56 16,1-5 11-16,0 5 3 0,0-2-278 0,-1 2-55 0,1 0-11 0,0 0-3 15,-1-5-13-15,-1 5 9 16,1 0-9-16,-2 5 8 0,-2-5-26 0,-1 2-6 0,1 5 0 0,-1 5-1 31,-5-5-49-31,0 7-10 0,0 5-1 0,0-5-1 16,1 7 26-16,-1-2 4 0,0-5 2 0,3 5 0 0,-1 0 65 0,4-3 13 0,-3 3 2 0,5-5 1 15,0 0 16-15,2 5 3 0,4 0 1 0,2 0 0 16,0 2-11-16,2-5-3 0,1 8 0 0,5-3 0 16,0 5-7-16,2-5-2 0,1 5 0 0,2-5 0 15,3 0-7-15,0 5-1 0,3-5-1 0,-1-2 0 16,1 2-15-16,2 3 9 0,0-8-9 0,3 3 8 15,2 2 3-15,-2-7 0 0,0-2 0 0,0 2 0 0,7-2-11 16,-1-5 0-16,-4 0 0 0,3-7 0 16,-2 7 0-16,-1-7 0 0,0-7 0 0,1 0 8 15,-3 2-8-15,0-9 8 0,2 0-8 0,-2 0 8 16,-3 0-8-16,0-5 0 0,0 0 9 0,-2-2-9 16,-1 2 13-16,-2-2-1 0,-5-5-1 0,-3 5 0 0,0-5 39 0,-3 0 8 15,-5 3 2-15,0-8 0 0,0 3 37 0,-3 0 8 16,-2-3 2-16,-6 3 0 0,1 2-19 0,-3 0-4 15,-1-2-1-15,-4 7 0 0,-3 0-28 0,0-3-6 16,-1 3-1-16,1 2 0 0,-3 5-36 0,-2 0-12 16,-3 2 0-16,-3 5 0 15,-2-2-91-15,-3 4-25 0,0 5-4 0,0 0-2 16,-3 7-73-16,0 5-14 0,1-5-3 0</inkml:trace>
  <inkml:trace contextRef="#ctx0" brushRef="#br0" timeOffset="27628.35">11560 6038 1670 0,'-22'-5'74'0,"17"5"15"0,-3 0-71 0,0 0-18 0,-2 0 0 0,-3 0 0 16,-1 0 0-16,4 0 0 0,-4 0 0 0,4 0 0 15,-6 0 8-15,0 0-8 0,0 5 0 0,-2-3 0 16,-1 5 0-16,-2-2 0 0,3 5-15 0,-1 1 5 16,0 3 1-16,1 0 0 0,-1 5 0 0,4 7 0 15,-4 2 0-15,3-2 0 0,0 10 0 0,0-4 0 16,6 6 9-16,-3-3-8 0,2 5 8 0,0 0-8 16,6-4 8-16,3-3 0 0,-1-1 0 0,3 1 0 15,3 0-8-15,2 3 8 0,0-6-8 0,6-2 8 16,-1 5 0-16,3 0-8 0,1-7 8 15,2-2 0-15,2 2 0 0,1-5 0 0,-1 5 0 0,3-8 0 16,0-4 0-16,6 5 0 0,-1-5 0 0,1-2 0 16,5-2 10-16,-3-6 1 0,2-1 0 0,1-3 0 15,0 0 13-15,0-7 2 0,-1 0 1 0,-1-8 0 16,-1 1-1-16,2-12 0 0,1 1 0 0,0-1 0 16,-6-10-8-16,1 1-2 0,-3-3 0 0,-3-1 0 0,0-4 2 0,-5-2 0 15,-6 6 0-15,-2-4 0 0,-2-2 24 0,-6 6 5 16,-6-1 1-16,-4 0 0 0,-6 4 12 0,-5 8 4 15,0-3 0-15,-9 3 0 0,-1 2-22 0,-4 5-4 16,-4 2-1-16,-6-2 0 0,-8 7-29 0,-3 2-8 16,-2 5 0-16,-6 0 0 15,-2 7-32-15,-5 0-8 0,-6 7-2 0,-5 0 0 16,0 7-109-16,-5 12-21 0,-6 7-5 0</inkml:trace>
  <inkml:trace contextRef="#ctx0" brushRef="#br0" timeOffset="45173.9">10176 13809 172 0,'-5'2'16'0,"-1"-2"-16"15,1 0 0-15,0 0 0 0,2 5 255 0,3-5 48 16,0 0 9-16,-3 2 3 0,3-2-246 0,-2 7-49 15,-1 0-9-15,3-2-3 0,3 2-8 0,-3-7 0 16,0 0-12-16,5 4 12 0,0-1 0 0,3 4 0 16,0 0 0-16,3 0 12 0,2 0-12 0,0 0 0 15,6 5 0-15,2-5 0 0,0 0 0 0,3 5 0 16,0-5 0-16,2 7-11 0,-2-2 11 0,2-5 0 16,-2 0 0-16,3 0 0 0,-1 0 13 0,1 0 5 15,-4-7 1-15,4 5 0 0,-1-5 22 0,1-5 5 16,-1 5 1-16,3-7 0 0,-5 0-31 0,3 0-5 15,-1 0-2-15,-2-5 0 0,-3 3 2 0,3-3 0 16,0-2 0-16,0-5 0 0,-3 5 5 0,0 0 2 0,3-5 0 0,0 0 0 16,-1 5 14-16,1-7 4 0,-3 7 0 0,3-5 0 15,3 0-14-15,-6-2-2 0,0 2-1 0,-3-2 0 16,1 2 3-16,-3 3 1 0,0-8 0 0,0 3 0 16,-3 0 2-16,-3 0 1 0,1-5 0 0,-3 5 0 15,0-5-3-15,0 4-1 0,0-1 0 0,-3 7 0 16,0-8-3-16,-2 3-1 0,2 2 0 0,-2 5 0 15,0-3 0-15,-3 1 0 0,0 0 0 0,-3 1 0 16,0-1-3-16,1 2-1 0,-4 0 0 0,1 0 0 16,-3-1 7-16,-2 4 2 0,-1-3 0 0,0 0 0 15,-2 2-3-15,-3-2-1 0,0 0 0 0,0 2 0 0,-5-7-4 0,0 10-1 16,0-3 0-16,0-2 0 0,-3 2-14 0,0-2 0 16,0 0 0-16,3 0 0 15,0 2 0-15,-3 2 0 0,-2-1 0 0,2-3 0 0,-2 2 0 16,-1 2 8-16,3-1-8 0,-2 4 0 15,-3-5 11-15,2 9-11 0,-2-4 12 0,3 0-12 0,-3 3 16 0,-1-3-3 16,4 0-1-16,2 2 0 0,-2 5-12 0,-3-3 0 16,5-1 0-16,-3 4 0 0,-2-3 0 0,3-1 0 15,-1 4 0-15,1 0 0 0,-1 0 0 0,1 0 0 16,2 4 0-16,0-1 0 0,1 1-9 0,1-1 9 16,-1-3-13-16,1 7 5 0,1-2-1 0,0 6 0 15,0-1 0-15,2-3 0 0,-4 7 1 0,4 2 0 16,-2 1 0-16,0 2 0 0,-3 2 8 0,5-2-13 0,-4 7 5 0,4-1 8 15,0-1-12-15,1 6 12 0,-1-4-12 0,6-2 12 16,3 2-11-16,-1-5 11 0,-2 5-8 0,2-5 8 16,3-2 0-16,3 2 0 0,-3-2 0 0,5 0-8 15,-2-3 8-15,5 8 16 0,0-8-4 0,0 8-1 32,3-3-35-32,-1 5-6 0,6-5-2 0,3 5 0 0,-3-1 32 0,5-1 0 0,-2 7 13 15,2-8-4-15,5 3-9 0,-2 0 0 16,3 2 0-16,-1-2-11 0,4 0 2 0,-1 2 0 0,-3-4 0 0,3-3 0 15,-2 0-11-15,2-2-3 0,3-5 0 0,-3-7 0 16,3 5 13-16,-3-10 10 0,5 3-13 0,1-5 5 16,5 0 8-16,-1-5-8 0,1-2 8 0,0-5-8 15,0 5 8-15,-3-7 0 0,0 7 10 0,3-3-10 0,-3-1 14 16,-3 6-3-16,3-4-1 0,0 2 0 0,-2 2-10 16,2-2 0-16,-5 0 0 0,2 2 0 0,1-4 0 0,-3 2 0 15,-1 0 0-15,1-5 0 16,0 0-33-16,2-2-9 0,4 0-2 0</inkml:trace>
</inkml:ink>
</file>

<file path=ppt/ink/ink7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9T01:08:53.258"/>
    </inkml:context>
    <inkml:brush xml:id="br0">
      <inkml:brushProperty name="width" value="0.05292" units="cm"/>
      <inkml:brushProperty name="height" value="0.05292" units="cm"/>
      <inkml:brushProperty name="color" value="#FF0000"/>
    </inkml:brush>
  </inkml:definitions>
  <inkml:trace contextRef="#ctx0" brushRef="#br0">10226 5144 806 0,'0'0'72'0,"0"0"-58"15,-5 0-14-15,-3 0 0 0,0 0 83 0,8 0 13 16,0 0 4-16,0 0 0 0,-5-2-43 0,2-3-8 16,0 3-1-16,1-3-1 0,2 5-20 0,-3-7-4 15,0 5-1-15,1-3 0 0,4-2-8 0,-2 2-2 16,-2-2 0-16,-3 5 0 0,-1-3-12 0,1-2 0 16,2 0 8-16,-2 2-8 0,0 3 0 0,-1-3 0 15,1-2 0-15,0 5 0 0,-3-3 0 0,3 3 0 16,-3-3 0-16,0 5 0 0,0-2 0 0,0-3 0 15,-3 5 0-15,1 5 9 0,-1-3-1 0,-2-2-8 0,2 0 12 0,-2 5-4 16,0-3 9-16,0 3 2 0,-3-3 0 0,-3 5 0 16,1 0-4-16,2 5-1 0,0 0 0 0,-3-3 0 15,4 3-14-15,-4-5 9 0,3 7-9 0,0-2 8 16,3 2-8-16,2-2 0 0,4-3 0 0,-1 5-11 16,0 3 11-16,2-3 0 0,4 0 0 0,-1 5-8 15,3-3 8-15,0 1-10 0,0-1 10 0,0 3-10 16,5 0 10-16,-2-3 0 0,0 3 0 0,-1 0 0 15,1-5 0-15,2 7 0 0,-2-2 0 0,0 0-8 16,-1-3 8-16,3 3 0 0,1-5 0 0,-1 5 0 16,3 2 12-16,-3-2-3 0,3-5 0 0,3 0 0 15,2 0-9-15,-2-2 10 0,2 2-10 0,3-7 10 16,2 0 1-16,1-2 0 0,-1-3 0 0,1 3 0 16,2-5 1-16,3-5 0 0,-3 3 0 0,5-3 0 15,-2-2-4-15,5-2-8 0,-2-3 12 0,2 0-4 0,0 3 2 16,3-10 0-16,-1 5 0 0,4-5 0 0,-6 0-10 0,-3 3 0 15,6-8 9-15,-5 3-9 0,-1-5 8 0,1 5-8 16,-6-5 10-16,3 3-10 0,-6-3 16 0,1 0-2 16,-1 0-1-16,1-2 0 0,-3 2 14 0,-1 0 2 15,-1 5 1-15,-6-5 0 0,-1 5 12 0,-1 0 2 16,-1 2 1-16,-5-2 0 0,-3 2 7 0,-2 0 0 16,-3-2 1-16,-2 2 0 0,-4 5-7 0,1-7-2 15,-5 2 0-15,-1-2 0 0,-2 2-16 0,-3 5-4 16,-5-7-1-16,0 9 0 0,0-2-23 0,-6 7 0 0,-2 7 0 0,0 7-8 31,-8 14-147-31,-2 19-29 0</inkml:trace>
  <inkml:trace contextRef="#ctx0" brushRef="#br0" timeOffset="1868.77">10737 5631 691 0,'-3'-5'61'0,"-2"5"-49"16,0 0-12-16,-3-2 0 0,0-3 64 0,0 5 11 15,2 0 1-15,-1 0 1 0,-4 0-61 0,3 0-16 0,-5 0 0 0,2 0 0 16,1 5 8-16,-4-3-8 0,4-2 11 0,-3 5-11 16,-3 2 30-16,0 0-1 15,0 0 0-15,0-2 0 0,0 2-29 0,0-5 0 0,0 5 0 16,1 1 0-16,-4 1 0 0,3 0 0 16,-2-2 8-16,-1 5-8 0,-2 0 0 0,0-3 0 0,2 5 0 0,-2 5 0 15,0 0 0-15,0 2 0 0,2 0 0 0,1 5 0 16,-1-5 0-16,1 5 0 0,2 0 0 0,0 0 0 15,5-5 0-15,1 0 0 0,-1 1 0 0,3 1 0 16,3-2 0-16,2 0 0 0,3 1 8 0,-2 1-8 16,2-2 8-16,2 0-8 0,1 5 0 0,5-5 0 15,-3 5 9-15,6-5-9 0,-1 3 8 0,1-3-8 16,2-7 8-16,0 7-8 0,6-6 8 0,-1 1-8 16,4-7 10-16,1 3-10 0,7-5 12 0,-1-4-12 15,-3-3 23-15,3-3-3 0,0-4 0 0,6-5 0 0,2 3 6 16,-3-7 1-16,1 1 0 0,-4-6 0 0,6 2-3 0,-2-2-1 15,2-5 0-15,-5 5 0 0,-3-5 5 0,0 1 2 16,-3-4 0-16,-2 1 0 0,-3-3 10 16,-2-1 3-16,-1 1 0 0,-2-7 0 0,-3 5 14 15,-2-7 3-15,-1 5 1 0,-2-5 0 16,-2 0-1-16,-4 0 0 0,-4 0 0 0,-1 0 0 0,-5 0-7 0,0 0-1 16,-5 0-1-16,-6 7 0 0,1-2-4 0,-6 9-1 15,-2 5 0-15,-9 2 0 0,-2 0-32 0,-5 12-6 16,2 0-8-16,-7 14 11 15,-4 5-121-15,-2 14-24 0,-5 9-5 0,-5 19-826 0</inkml:trace>
  <inkml:trace contextRef="#ctx0" brushRef="#br0" timeOffset="3229.21">13526 3945 1335 0,'-11'-7'59'0,"6"2"13"0,5 5-58 0,-6-7-14 0,1 7 0 0,2-7 0 16,-2 5 24-16,2-3 3 0,1-2 0 0,-3 2 0 15,-3 3 25-15,2-3 4 0,1 3 2 16,0-3 0-16,-6 3-8 0,8-3-2 0,-2 3 0 0,3-3 0 15,-1 5-16-15,-2 0-4 0,-3-2-1 0,2 2 0 16,-2 0-14-16,1 0-2 0,-4 0-1 0,0 2 0 16,3-2-10-16,0 5 0 0,-5-3 0 0,5 5 0 15,-2-2 0-15,-4 2 0 0,1 0 0 0,0 5 0 16,0-3 0-16,0-2 0 0,-3 5 0 0,2 2 0 16,-1-2 0-16,4-5 0 0,-2 2 0 0,2 3 0 15,1-5 0-15,2 0 0 0,-3 5 0 0,3-5 0 16,3 5 0-16,0-3 0 0,-1-2 0 0,1 5 0 15,2-5 0-15,1 7 0 0,2-7 0 0,-3 5 0 0,0 2 0 0,1-2 0 16,2-3 0-16,-3 3 0 0,3 2 0 0,-3 0 0 16,6-7 0-16,0 10 0 0,-1-3-9 0,1 0 9 15,0 0 0-15,-1 0 0 0,6-2 0 0,0 2 0 16,-2 0 0-16,4 0 0 0,-2-2 0 0,3 2 0 16,-1 5 0-16,1-5 0 0,2 0 0 0,0-2 0 15,-2-3 0-15,2 3 0 0,0 0 0 0,1-3 0 16,1-2 0-16,-1 5 0 0,1-5 0 0,1 0 0 15,0 0 0-15,0 0 0 0,0 0 0 16,0-2 0-16,0-5 0 0,0 5 0 0,-1-5 0 0,4 0 0 16,-3-5 9-16,0 5-9 0,2-5 16 0,1 3-1 15,-3-5-1-15,2 0 0 0,-2-5 4 0,3 5 1 16,-6-5 0-16,3 3 0 0,0-5-7 0,-1 2 0 16,1-2-1-16,0 2 0 0,-3-7-3 0,3 5-8 0,-2 0 12 0,-1 0-4 15,0 2 0-15,-2-2-8 0,2 0 12 0,-3 2-4 16,1-2 8-16,-3 0 0 0,0 0 1 0,0 0 0 15,-3-5 11-15,0 0 1 0,-2 3 1 0,2-3 0 16,-5 0-7-16,3-2-2 0,-3 2 0 0,-3-2 0 16,-2-5 7-16,-3 5 0 0,0-5 1 0,-2 5 0 15,-6 0 1-15,0-3 0 0,0 3 0 0,-3 0 0 16,-4 2-3-16,-1-2-1 0,-3 2 0 0,-4 0 0 16,1 5-18-16,-4 0-8 0,-3 7 8 0,-5-5-8 15,-1 10-18-15,-4 2-9 0,-4 2-1 0,-7 17-1 16,-8 7-171-16,-5 16-33 0</inkml:trace>
  <inkml:trace contextRef="#ctx0" brushRef="#br0" timeOffset="23127.36">20788 13851 1094 0,'-18'14'48'0,"10"-7"11"0,-3 0-47 0,3 0-12 0,-2-2 0 0,2 2 0 15,0 0 29-15,0-7 4 0,3 7 1 0,2-7 0 16,3 0-26-16,0 0-8 0,-3 5 0 0,3-5 0 16,0 0 28-16,0 0 1 0,0 0 1 0,0 0 0 15,-2 7-30-15,2-7-16 0,2 2 1 0,6 8 1 16,-2-8 14-16,2 5 10 0,-3 5-2 0,3-5 0 15,2 0-8-15,4 0 0 0,-4 0 0 0,6 5 0 16,-3-10 0-16,6 5 0 0,-1 0 0 0,1 3 0 16,-1-8 0-16,4 5 8 0,-4-7-8 0,3 0 8 15,0 5-8-15,3-5 0 0,0-5 0 0,0 5 0 16,2-7 16-16,1 7 0 0,2-7 1 0,0 0 0 16,-3 0 5-16,1 0 1 0,-1 0 0 0,1 0 0 15,-3-5-4-15,2 0-1 0,-2 10 0 0,0-10 0 0,-1 5 5 0,4-5 1 16,-6 3 0-16,6-3 0 0,-4-2 19 0,1 0 4 15,0 0 1-15,0-1 0 0,0-1-21 0,-1 0-4 16,-1-3-1-16,-1 5 0 0,0-5-2 0,-3 0 0 16,1 3 0-16,-1-3 0 0,-2 5-1 0,-2-5-1 15,1 5 0-15,-1 0 0 0,-1-1-4 16,0-1-1-16,-2 7 0 0,-1-3 0 0,1-2 7 0,-3 2 0 16,0 3 1-16,2-3 0 0,-2-2 10 0,0 2 1 15,-2 3 1-15,-1-6 0 0,0-1-7 0,0 7-2 16,-2-6 0-16,2-1 0 0,-2 2-3 0,2 0-1 15,-2 0 0-15,0 0 0 0,-3-5-4 0,0 7-2 16,-3-2 0-16,3 4 0 0,-3-1 0 0,3-1 0 0,-2 3 0 16,-1-3 0-16,3 0 3 0,-3 5 1 0,-2-2 0 0,0-3 0 15,2 5 2-15,-2-5 1 0,0 3 0 0,-1-3 0 16,1 2-21-16,0-1 9 0,-1-3-9 0,-2 2 0 16,3-7 9-16,-3 10-9 0,0-6 0 0,0-3 9 15,-2 3-9-15,2 1 0 0,-3-2 0 0,3 2 8 16,-2 4-8-16,-1-6 0 0,1 7 0 0,-4-3 8 15,4 2-8-15,-4-1 0 0,-1-1 0 0,1 2 8 16,1-1-8-16,-3-1 0 0,0 5 9 0,-2-3-9 16,2 3 0-16,0-4 0 0,0 4 0 0,-2 0 0 15,-1-1 0-15,3 1 0 0,0 0 0 0,-2 3 0 16,2-3 8-16,0 0-8 0,0 2 10 0,0 5-10 16,1-3 0-16,-1-1-18 0,0 4 2 0,0 0 1 15,-3 4 15-15,1-1 0 0,-1 2 0 0,-2-3 0 16,0 3 0-16,-3 2 0 0,3 4 0 0,-3-1 0 15,0-3 13-15,-2 5-1 0,2 2 0 0,-2-2 0 0,2 2-24 0,-3 0-4 16,4 0-2-16,-1 2 0 0,-5 1 18 0,5 2-8 16,-3 2 8-16,1-2 0 0,-3 2-8 0,0 5 8 15,0-1 0-15,0 4 0 0,-1-3-10 0,1 2 10 16,6-2-8-16,-4 7 8 0,3 0 0 0,0-1-10 16,1-1 10-16,-1 2 0 0,0 7-8 0,0-7 8 15,0 0 0-15,3 0 0 0,0-5-8 0,3 2 8 16,-4-6 0-16,4 2 0 0,2 0 0 0,0-5-8 15,3 0 8-15,2 5 0 0,3-7 0 0,3 2-8 0,-3-2 8 0,3 2 0 16,5-2-11-16,-3 2 11 0,1-2-10 0,4-5 10 16,1 5-10-16,-1-3 10 0,4 3-10 0,2-5 10 15,5 5-12-15,0-5 3 0,6 5 1 16,2-5 0-16,5 5 8 0,1-5-12 16,-1 5 12-16,3-5-12 0,3 0 12 0,0 0 0 0,5 0 0 0,3-2 0 15,-1-5 0-15,6 0 0 0,-2 0 0 0,-1-7 0 16,-2 0 0-16,-1-7 0 0,4 5 0 0,-4-10 8 15,4 0-8-15,-1-2 0 0,0-7-8 0,1-7-732 16,-6-10-147-16</inkml:trace>
  <inkml:trace contextRef="#ctx0" brushRef="#br0" timeOffset="24378.81">19516 11447 1382 0,'0'0'123'0,"-11"0"-99"16,11 0-24-16,-8 0 0 15,-2-4 29-15,10 4 1 0,0 0 0 0,0-3 0 16,0-4-117-16,2 0-23 0</inkml:trace>
  <inkml:trace contextRef="#ctx0" brushRef="#br0" timeOffset="24869.47">20003 12056 1904 0,'-16'-4'84'0,"16"4"18"0,0 0-82 0,-8 0-20 16,0 0 0-16,2 0 0 0,6 0 10 0,0 0-2 15,0 0-8-15,0 0-563 16,0 0-119-16</inkml:trace>
  <inkml:trace contextRef="#ctx0" brushRef="#br0" timeOffset="25622.81">22688 10325 1612 0,'-16'0'144'0,"11"0"-116"0,0 0-28 0,2 0 0 16,-5-2 19-16,5 2-3 0,3 0 0 0,0 0 0 0,0 0-16 0,0 0 0 15,0 0 0-15,0 0 0 0,0 0 0 0,0 0 0 16,0 0 0-16,0 0-9 0,0 0 9 0,0 0 0 15,0 0 0-15,0 7 0 16,0-7-75-16,0 7-13 0</inkml:trace>
  <inkml:trace contextRef="#ctx0" brushRef="#br0" timeOffset="29963.84">19913 12016 1382 0,'0'0'61'0</inkml:trace>
  <inkml:trace contextRef="#ctx0" brushRef="#br0" timeOffset="30572.97">22725 10358 2188 0,'-11'0'195'0,"1"-2"-156"16,-1-3-31-16,3 3-656 15,3-3-130-15</inkml:trace>
</inkml:ink>
</file>

<file path=ppt/ink/ink73.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26T03:45:01.776"/>
    </inkml:context>
    <inkml:brush xml:id="br0">
      <inkml:brushProperty name="width" value="0.05292" units="cm"/>
      <inkml:brushProperty name="height" value="0.05292" units="cm"/>
      <inkml:brushProperty name="color" value="#FF0000"/>
    </inkml:brush>
  </inkml:definitions>
  <inkml:trace contextRef="#ctx0" brushRef="#br0">11379 7234 11055 0,'0'0'480'0,"0"0"112"0,0 0-464 0,0 0-128 0,0 0 0 0,0 0 0 0,0-5 3584 0,0 5 688 0,1-5 144 0,-1 5 16 16,0 0-2192-16,0 0-432 0,0 0-80 0,0 0-32 16,0 0-384-16,0 0-80 0,2-5-16 0,-2 5 0 15,0 0-176-15,0 0-32 0,0 0-16 0,0 0 0 16,0 0-176-16,0 0-48 0,0 0 0 0,0 0 0 16,0 0-176-16,0 0-32 0,0 0-16 0,-1 10 0 15,0 1-544-15,0-2 0 0,1 0 0 16,0 0 784-16,-1 1 48 0,0 0 16 0,1 0 0 15,2-2-432-15,-2 1-96 0,1-2 0 0,-1 7-16 0,0 0-304 16,0-5 0-16,0 2 0 0,0-1 448 0,-1 1 16 16,1-1 16-16,-2 3 0 0,1 2-480 15,0-3 0-15,1 2 0 0,-2 0 336 0,1 2-16 16,0 0-16-16,1-1 0 16,-1-2-176-16,0 1-128 0,0 0 144 0,-1-1-144 0,0 0 0 15,1 0 0-15,1 0 0 0,-2 0 192 0,0 0-64 16,1 0-128-16,0-2 192 0,-1 5-192 0,0-3 0 0,0 1 128 0,1-2-128 15,1 0 0-15,0-1 0 0,-1-1 0 0,-1 1 0 16,1 0 0-16,0 0 0 0,-1-1 0 0,2 2 0 16,0-1 0-16,0-1 0 0,-2-2 0 15,0 0 0-15,1 2 0 0,0 0 128 0,-1 1-128 16,1 0 0-16,-1-2 0 0,2 2 0 0,-1 2 0 0,0-3 0 16,-1 0 0-16,1 1 0 15,0 1 0-15,0-1 0 0,0-3 0 0,0 1 0 0,1 0 0 0,1 1 0 16,-2-1 0-16,0 1 0 0,0 0 0 0,0-2 0 15,0 5 0-15,0-3 0 0,0-1 0 0,0 1 0 32,0 0 0-32,0-1 128 0,0 1-128 0,0-2 0 0,0-1 0 0,1 0 0 0,-1 2 0 0,1-4 0 15,0 1 0-15,0 0 0 0,-1 0 0 0,0 1 0 0,1 0 0 16,0-2 0-16,0-5 0 16,-1 3-304-16,1-3-96 0,0 0-32 0,0 0 0 15,0 0-864-15,0 0-176 0,0 0-48 0,0 0 0 31,0 0-1168-31,0 0-224 0,0 0-48 0,0 0-14880 0</inkml:trace>
  <inkml:trace contextRef="#ctx0" brushRef="#br0" timeOffset="615.1">11131 8124 18431 0,'0'0'816'0,"0"0"160"0,0 0-784 0,0 0-192 0,0 0 0 0,0 0 0 0,0 0 3136 0,0 0 576 16,0 0 112-16,3-4 16 0,0 0-2176 0,-3 4-432 16,5-4-80-16,-5 4-32 0,5-1-352 0,0 1-80 15,-5 0-16-15,6 3 0 0,-1 2-64 0,1-1-16 16,0 2 0-16,-1 2 0 0,0 1-32 0,-1 1-16 16,-1 3 0-16,2-2 0 0,-1-1-80 0,-2 3-16 15,0 1 0-15,0-1 0 0,1 1-48 0,-1 0-16 16,0-1 0-16,1-1 0 0,1-2-16 0,0-1-16 15,-1 0 0-15,0-4 0 0,0-1-48 0,-3-4-16 0,3 5 0 16,-3-5 0-16,0 0-16 0,5 2 0 16,-5-2 0-16,5 3 0 0,-5-3 64 0,5 0 16 0,-5 0 0 0,6-1 0 15,-1-1-16-15,0 0 0 16,0-1 0-16,0 1 0 0,-1-1-48 0,0-1-16 0,0 0 0 0,0-1 0 16,1-2 0-16,0-1 0 0,1 0 0 0,1 0 0 15,1-2-16-15,0-1 0 0,-1 0 0 0,1 0 0 16,0 1-48-16,0-1-16 0,0 0 0 0,0 1 0 15,1-2-48-15,1 0-16 0,0-4 0 0,-1 2 0 16,-2 0-128-16,0 1 192 0,-1 0-192 0,0 1 192 16,1-2-192-16,0 2 0 0,-1 6 0 0,-1-3 128 15,0 1-128-15,0 2 0 0,-1-1 0 0,-2 2 128 16,0 1-128-16,-2 4 0 0,2-3 0 0,-2 3 0 0,0 0 0 16,0 0 0-16,0 0 0 15,0 0 0-15,0 0 0 0,0 0 144 0,-5 1-144 16,0 0-848-16,5-1-240 0,0 0-64 0,-4 2 0 15,0 1-1344-15,0 0-256 0,1-1-64 0</inkml:trace>
  <inkml:trace contextRef="#ctx0" brushRef="#br0" timeOffset="3053.81">15039 8450 10127 0,'0'0'896'0,"0"0"-704"0,0 0-192 0,0 0 0 16,0 0 3808-16,0 0 736 0,0 0 128 0,5 3 48 0,1-6-2320 0,-1-1-464 16,0-1-80-16,1-1-32 0,0 1-512 0,-1-3-96 15,2 0-32-15,0 1 0 0,0-1-256 0,2-1-48 16,-1 0-16-16,-1 1 0 0,0 1-176 0,0 1-48 15,0-1 0-15,1-2 0 0,-1 0-80 0,2-1-32 16,1-1 0-16,0 0 0 0,0-1-80 0,0 1-32 16,-2 1 0-16,2-1 0 0,-1 1-32 0,0-1 0 0,0 2 0 0,0-3 0 15,0 1-80-15,1-1-32 0,-1 2 0 0,0 0 0 16,2 0-16-16,-1 0-16 16,-1-1 0-16,0 2 0 0,-1-1-48 0,1 0-16 15,0-2 0-15,0 0 0 0,-1 0-48 0,-1-1 0 16,2 2 0-16,1-1 0 0,0 2-128 0,0-2 192 15,-2 0-192-15,2 0 192 0,3-3-192 0,0 1 160 0,-2 0-160 16,2 1 160-16,0 1-32 0,-2 1-128 0,0-3 192 16,0 1-64-16,0 1-128 0,0 0 192 0,0 0-192 15,1 1 192-15,0-1-64 0,0 0-128 16,-1 0 192-16,0 1-64 0,-2 1 0 0,0 0-128 0,-2 0 192 0,2 1-64 16,0 0-128-16,1 2 192 0,-2-2-192 0,0 1 192 15,1-1-192-15,1 0 192 0,-1 0-192 0,0-3 192 16,-2 1-192-16,1-1 0 0,1 1 144 0,0-2-144 15,-1 1 0-15,0 0 144 0,2 1-144 0,0-1 0 16,0 1 128-16,0 0-128 0,-1-2 0 0,1 2 0 16,-1 0 128-16,-1 2-128 0,0-1 0 0,-1 1 0 15,1-1 128-15,-1 1-128 0,-2 2 0 0,0 0 0 0,0 2 144 0,0-2-144 16,-1 2 0-16,1 0 144 0,0 1-144 0,0 1 0 16,-1-1 0-16,0 1 0 0,-1-1 0 0,0 2 0 0,0-2 128 15,-3 4-128-15,4-3 0 0,-4 3 0 16,0 0 0-16,0 0 0 0,0 0 0 0,0 0 0 0,0 0-144 0,0 0 144 31,0 0-608-31,0 0-16 0,0 0 0 0,0 0 0 16,0 0-1072-16,0 0-224 0,0 0-32 0,0 0-16 15,0 0-672-15,0 0-144 0,0 0-32 0,-4-2-14512 0</inkml:trace>
  <inkml:trace contextRef="#ctx0" brushRef="#br0" timeOffset="3477.62">15773 7414 20271 0,'0'0'1792'0,"0"0"-1424"0,0 0-368 0,0 0 0 15,0 0 2704-15,0 0 480 0,0 0 80 0,0 0 32 0,5-3-1584 0,-1 0-320 16,-1-2-64-16,3 0-16 0,1 0-224 0,1-1-32 15,0-2-16-15,2 1 0 0,0 0-128 0,2 0-16 16,1 0-16-16,0 1 0 0,1 0-304 0,0 0-48 16,-1-1-16-16,-1 2 0 0,0-2-208 0,0 1-48 15,-2 1-16-15,0 0 0 16,0 1-64-16,-1 1-16 0,0-1 0 0,-2 2 0 0,0 2 48 0,-1 1 16 16,0 2 0-16,0-1 0 0,-1 2 112 0,-1 1 32 0,0 0 0 0,-1 2 0 15,-1 2 16-15,1 0 16 16,-1 0 0-16,0 1 0 0,1 0-16 0,-1 2-16 15,-1-2 0-15,1 1 0 0,-1-2-80 0,0 3-16 16,0-2 0-16,1 1 0 0,0-2-80 0,-1 1-32 16,0 0 0-16,0 0 0 0,0-2-160 0,0 1 0 0,0-1 144 0,0 0-144 15,0-2 0-15,2 2 0 0,1-1 0 16,0 0 128-16,-1-2-128 0,1-1 0 31,-4-4-336-31,5 3-96 0,-5-3-16 0,6 1 0 0,-6-1-1632 0,7-1-336 0,0-1-64 0</inkml:trace>
  <inkml:trace contextRef="#ctx0" brushRef="#br0" timeOffset="5506.39">16514 7332 11055 0,'0'22'976'0,"0"-22"-784"16,0 0-192-16,1-5 0 0,0 0 1360 0,-1 0 240 15,0 0 32-15,1 0 16 0,0 2-208 0,0-2-32 16,0 1-16-16,-1 4 0 0,0 0 144 0,1-3 16 15,0 0 16-15,-1 3 0 0,0 0-256 0,0 0-48 16,0 0-16-16,0 0 0 0,0 0-64 0,0 0-16 16,0 0 0-16,0 0 0 0,0 0-128 0,-2 7-16 15,1 3-16-15,-1 2 0 0,0 1-256 0,0 1-48 16,0 3-16-16,0 2 0 0,-1 3-96 0,1 1-16 0,0 2 0 0,0 0 0 16,0 1-48-16,0 0-16 0,1 1 0 15,0-2 0-15,0-1-48 0,1 1-16 16,-1-1 0-16,0 1 0 0,-1-1-128 0,0-1-16 0,1 1-16 0,1 0 0 15,0 2-96-15,0-1 0 0,-1 0-16 0,0-1 0 16,1 0-176-16,0-2 128 0,2 0-128 0,-2-1 128 16,0-1-128-16,0-2 0 15,0-1 0-15,0-2 0 0,-1-2 0 0,1 2 0 0,0-3 128 0,0-1-128 16,-1-1 0-16,1-1 0 0,1-2 0 0,0 0 0 16,-1-2 0-16,0 0-176 0,1 0 176 0,-1 0-192 15,0 1-192 1,0-1-64-16,0 0 0 0,-1 0 0 0,0-2-1632 15,-1 1-336-15,2-4-64 0,-2 2-10240 0,-1 1-2048 0</inkml:trace>
  <inkml:trace contextRef="#ctx0" brushRef="#br0" timeOffset="6025.29">16335 8127 29023 0,'0'0'1280'0,"0"0"272"0,0 0-1232 0,0 0-320 0,0 0 0 0,0 0 0 16,0 0 1024-16,1 7 128 0,2-1 48 0,-1 0 0 15,0-1-432-15,0 3-96 0,2 2-16 0,0 0 0 0,-1-2-272 0,1 4-48 16,1 5-16-16,2 0 0 0,-1-3-112 0,1 2-16 16,0-2-16-16,0 6 0 0,2-1 192 0,-1-5 32 15,1 0 16-15,0 0 0 0,-3-2 208 0,0-1 32 16,0-1 16-16,1-3 0 0,-1-1 80 0,1-2 16 15,-1 0 0-15,0-3 0 0,-1-1-64 0,1-1 0 16,0-1 0-16,1-1 0 0,-1-3-80 0,1-1-32 16,1-2 0-16,-1-3 0 0,1 0-64 0,0-1-16 15,-1-3 0-15,1 2 0 0,-1-1-192 0,0 0-32 16,1-1-16-16,0 2 0 0,0 1-144 0,-1 1-128 16,0 0 192-16,1 0-192 0,-1 0 128 0,0 2-128 15,-2 2 0-15,1-1 0 0,-1 3 128 0,0 0-128 16,-3-1 0-16,1 2 0 0,0-2 0 0,-1 2 0 15,-2 0 0-15,0 5 0 16,0 0-400-16,0 0-96 0,1-5-16 0,-1 5 0 16,2-5-2512-16,-1 0-512 0</inkml:trace>
  <inkml:trace contextRef="#ctx0" brushRef="#br0" timeOffset="7189.22">20075 8394 14735 0,'-7'9'640'0,"7"-9"160"0,0 0-640 0,-3 3-160 16,0 0 0-16,3-3 0 0,-2 1 3328 0,2-1 640 0,0 0 128 0,0 0 32 0,0 0-2496 0,0 0-496 15,0 0-112-15,4-3 0 16,1-3-272-16,1 0-48 0,1 1-16 0,-1 0 0 0,0-2 80 0,-1 0 32 16,1 0 0-16,0 1 0 0,-1-2 96 15,2 1 0-15,-1-1 16 0,0 0 0 16,0 1-208-16,1-2-64 0,0-1 0 0,1-1 0 16,0-1-256-16,0 1-48 0,-2 0-16 0,2-3 0 0,0 2-128 0,0-2-48 15,1 0 0-15,-1 1 0 0,0 0-144 16,1 1 160-16,0-3-160 0,1 3 160 0,0-3 32 0,1 2 0 15,0-1 0-15,0 1 0 0,0-3 32 0,0 2 16 16,1-2 0-16,1 0 0 0,-2 1 32 0,2 0 16 16,0-2 0-16,0 3 0 0,-1-1-32 0,1 1-16 15,-1-2 0-15,1 0 0 0,1 0-48 0,0 2 0 16,-2-1 0-16,0 1 0 0,0 1-48 0,0 0-16 16,-2 0 0-16,1 2 0 0,0 0-128 0,0 0 160 31,-2 0-160-31,1 0 160 0,-1 1-16 0,-1 0 0 0,0 0 0 0,0 1 0 0,-1 0 0 0,1-2 0 0,0 1 0 0,-1-1 0 31,0 1-16-31,1-2-128 16,1 0 192-16,0 0-64 0,0 1-128 0,0 0 128 15,-1 1-128-15,-1-2 128 0,2 3-128 0,-2-2 0 0,1 2 144 0,-1 0-144 16,-1 1 0-16,1 2 144 0,-1-1-144 0,0 1 0 16,0 1 144-16,0 0-144 0,-1 0 0 0,0 1 144 15,-2 0-144-15,1 0 0 0,2 1 0 0,-1-1 0 16,-1 1 0-16,1-2 0 0,0 1 128 0,0 0-128 15,-1 0 0-15,0 0 0 0,-1 0 0 0,1 0 0 16,1 0 0-16,-1 1 0 0,-1 0 0 0,-3 3 0 0,0 0-160 16,0 0-16-16,2-3 0 0,-2 3 0 15,0 0-1040-15,0 0-192 0,0 0-64 0,0 0 0 16,-5-3-1760-16,-1 3-352 16</inkml:trace>
  <inkml:trace contextRef="#ctx0" brushRef="#br0" timeOffset="7552.33">20647 7446 32191 0,'0'0'1424'0,"0"0"304"0,0 0-1392 0,0 0-336 16,1-4 0-16,-1 4 0 0,1-5 1344 0,1 1 208 15,0-1 48-15,-2 5 0 0,4-4-608 0,0 0-112 0,0 0-32 0,1 1 0 16,3-2-336-16,0 1-64 0,2-1 0 0,0 0-16 15,-1 2-112-15,2-2-32 0,1 0 0 0,1 0 0 16,0 0-32-16,0 0-16 0,-1-1 0 0,-1 1 0 16,0 1-96-16,-1 2-16 0,-1-1 0 0,0 1 0 15,-2-2 144-15,1 2 32 0,-3 1 0 0,0 0 0 0,-5 1 208 0,0 0 64 16,4 2 0-16,-4-2 0 0,0 0 80 16,2 7 32-16,1-1 0 0,-2 2 0 0,-1 1-176 0,0 2-48 15,-1 0 0-15,1 0 0 0,-1 1-176 0,0 1-32 16,1-1-16-16,0 0 0 15,0 1-240-15,1-2 144 0,2-1-144 0,-1 1 128 0,1-4-128 0,0 1 0 16,1 0 0-16,0-1 0 0,0-2 0 0,0 1 0 16,0-1-192-16,0-1 192 15,1-1-1632-15,1-1-208 0,1-4-32 0,0-1-12704 16,-1-2-2528-16</inkml:trace>
  <inkml:trace contextRef="#ctx0" brushRef="#br0" timeOffset="8338.14">21426 7318 9215 0,'0'0'816'0,"0"0"-656"0,0 0-160 0,0 0 0 16,0 0 4208-16,0 0 800 0,0 0 176 0,0 0 16 16,0 0-3008-16,0 0-592 0,-2 6-128 0,2-6-32 15,-2 6-496-15,1 0-112 0,1 0 0 0,0 1-16 16,0-1-48-16,0 2 0 0,0 0 0 0,0 2 0 16,-1-1 0-16,0 1-16 0,0 3 0 0,-1-1 0 15,1 3 96-15,-2 0 32 0,0 3 0 0,0 0 0 16,0 1-176-16,1 1-48 0,0 2 0 0,0 0 0 0,0 1-128 0,1-1-16 15,0 1-16-15,0-4 0 0,0 1-96 0,1 0-16 16,0-1 0-16,0 1 0 0,0-1-112 0,0 2-16 16,0-1-16-16,0 1 0 0,-1-1-96 0,1 2-16 15,0 0 0-15,0 1 0 0,-1 0-128 0,1 1 160 16,0-7-160-16,0 2 160 0,0 0-160 0,0-1 0 16,-1 0 0-16,0 0 128 0,1 0-128 0,-1-1 0 15,1 1 0-15,-1-1 0 0,-1 3 0 0,1 0 0 16,0-3 128-16,0 0-128 0,-1-1 0 0,1-3 0 15,-1 1 0-15,0-3 0 0,1 1 0 0,1-1 0 0,0-1 0 0,0-1 0 16,0 0 0-16,0-2 0 16,0 0 0-16,0 0 0 0,-1-1 0 0,0 0-192 15,1-6 64-15,-1 4 128 16,1-4-512-16,0 0 0 0,0 0 16 0,0 0 0 16,0 0-1136-16,0 0-224 0,0 0-64 0,0 0 0 15,-2-5-960-15,-1 0-208 0</inkml:trace>
  <inkml:trace contextRef="#ctx0" brushRef="#br0" timeOffset="8793.99">21145 8305 11055 0,'0'0'976'0,"0"0"-784"0,0 0-192 0,0 0 0 0,1-5 3232 0,1 0 608 15,0 0 112-15,0 1 16 0,-1 1-2112 0,-1 3-448 16,3-5-64-16,-3 5-32 0,4-4-176 0,-4 4-48 16,0 0 0-16,0 0 0 0,0 0-64 0,5 0 0 15,-5 0-16-15,0 0 0 0,5 3-64 0,-1 3-16 16,-1-1 0-16,0 0 0 0,0 2-224 0,0 2-32 16,0 0-16-16,0 2 0 0,-1 1-208 0,0 0-64 15,-1-1 0-15,2 1 0 0,1 1-128 0,0-1-16 16,0-1-16-16,0-1 0 0,1 0 16 0,0-1 0 15,0-1 0-15,0-2 0 0,-1-1 80 0,2-1 0 16,0 0 16-16,2 0 0 0,0-4 32 0,0 0 0 16,0-2 0-16,1-1 0 0,0-1 32 0,1-1 16 15,-1 0 0-15,-1 0 0 0,3-2-32 0,-1-1 0 0,-1-1 0 0,1-1 0 16,-2 0-16-16,1 0-16 0,-1-1 0 0,0 1 0 16,-1 0-160-16,0 1-16 0,0-1-16 15,0 1 0-15,-1 0-160 0,1 1 0 0,-1 1 0 0,0 0 128 16,-1 0-128-16,-1 0 0 0,0 0 0 0,0 1 128 15,-2 1-128-15,1 1 0 0,-3 4 0 0,0 0 0 0,0 0 0 0,1-5 0 16,-1 5 0-16,0 0 0 16,0 0-480-16,0 0-32 0,-3-2 0 0,3 2 0 15,-4-3-2240-15,4 3-464 0,-5-1-96 0</inkml:trace>
</inkml:ink>
</file>

<file path=ppt/ink/ink7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9T01:09:59.847"/>
    </inkml:context>
    <inkml:brush xml:id="br0">
      <inkml:brushProperty name="width" value="0.05292" units="cm"/>
      <inkml:brushProperty name="height" value="0.05292" units="cm"/>
      <inkml:brushProperty name="color" value="#FF0000"/>
    </inkml:brush>
  </inkml:definitions>
  <inkml:trace contextRef="#ctx0" brushRef="#br0">13306 2421 1209 0,'-16'-14'108'0,"11"14"-87"0,2 0-21 0,3 0 0 0,-5 0 52 0,5 0 7 15,0 0 1-15,-3 0 0 0,3 0-60 0,-2 0-25 16,-4 7 1-16,4-3 1 0,2-1 37 0,-3 6 7 16,-2-2 2-16,2 3 0 0,0-6-13 0,1 3-2 15,-1-7-8-15,-2 12 12 0,2-9 4 0,-2 4 1 16,0 0 0-16,-1 0 0 0,-2 0-9 0,3 0-8 16,0 5 9-16,-3-5-9 0,2 4 12 0,1-1-3 15,3 2-1-15,-4 2 0 0,4 7-8 0,-4-2 0 16,4 11 0-16,2-6 0 0,-3 9 0 0,0 0 0 15,1 2 8-15,-1 3-8 0,3-3 12 0,0 5-4 16,-3-7 0-16,1 0 0 0,-1 0-8 0,1-5 10 16,2-2-10-16,0 2 10 0,-3-9-10 0,3 2 12 0,0-7-12 15,0 2 12-15,0-6-12 0,0 2 0 16,-3-10 0-16,3-2 0 0,0 0-18 0,0 0 1 0,0 0 0 0,-2-2 0 16,-1-10 8-16,0-5 9 0,-5 1-13 0,3-5 5 15,0 2 8-15,-3-2-8 0,3 2 8 0,-3-2-8 16,-6 4 32-16,4 1 8 0,4 2 0 0,1 4 1 15,3 1 62-15,-4 2 12 0,1 0 2 0,5 7 1 16,0 0-49-16,0 0-9 0,0 0-3 0,-3 7 0 16,1 5-31-16,-1-5-6 0,3 7-2 0,0-2 0 15,3 2-10-15,-1 5 0 0,1-3 0 0,2-4 0 16,3 2 0-16,3-2 0 0,2-5 0 0,3-3 0 0,2-1-11 16,6-6-4-16,3-6-1 0,7-5 0 15,8-12-102 1,11-12-21-16</inkml:trace>
  <inkml:trace contextRef="#ctx0" brushRef="#br0" timeOffset="3745">11943 7908 1670 0,'-5'4'148'0,"-3"-1"-118"0,0-3-30 16,3 4 0-16,0-4 60 0,5 0 5 15,-6 3 2-15,6-3 0 0,0 0-45 0,0 0-9 0,0 0-1 16,0 0-1-16,0 0-1 0,0 0 0 15,0 0 0-15,0 0 0 0,0 0-2 0,0 0-8 16,0 0 12-16,0 0-4 0,0 0 5 0,0 0 1 0,0 0 0 0,0 0 0 16,0 0 4-16,3 5 1 0,0-3 0 0,2 3 0 15,3 2-19-15,-3-7 8 0,3 7-8 0,3-3 0 16,-3-1 0-16,2-3 0 0,3 4 0 0,-2-4 0 16,2 0 0-16,-2 0 0 0,2 0 0 0,0 0 0 15,3-4 0-15,0 4 0 0,2-3 0 0,-2-1 0 16,0 1 13-16,5-1-4 0,1-1-1 0,-1 3 0 15,0 2 3-15,-3-5 0 0,4 5 0 0,1 0 0 16,1-2 5-16,-3-3 0 0,1 5 1 0,1 0 0 0,-1-3 3 0,1 3 0 16,1 0 0-16,0-4 0 0,2 1-4 0,1-1 0 15,5 1 0-15,-1-4 0 16,-2-2 5-16,3 2 1 0,0 0 0 0,2-3 0 0,-5-1-22 0,3 4-13 16,-3-5 1-16,0 5 1 15,1-3 11-15,-1-1 8 0,-3 6-8 0,1-2 11 0,-4 4-2 16,1-1 0-16,-3 1 0 0,-2-1 0 0,7 4 8 0,-2 0 2 15,-3 0 0-15,-2 0 0 0,5 4-2 0,-6-1 0 16,3-3 0-16,-2 7 0 0,2-7-5 0,-2 7 0 16,-1-2-1-16,1-1 0 0,-1-1-3 0,1 1-8 15,2-1 12-15,0-3-4 0,0 0-8 0,0 4 10 16,-2-4-10-16,2 0 10 0,5 0-2 0,-2 0 0 16,0-4 0-16,0 4 0 0,-3 0-8 0,0 0 0 0,0 0 0 0,-2 0 0 15,-1-3 0-15,1 3 8 0,-3-4-8 0,0 4 8 16,0 4-8-16,-1-1 12 0,1-3-12 0,0 0 12 15,-3 4-4-15,3-4 0 0,0 3 0 0,0 1 0 16,-3-1 0-16,3-3-8 0,0 5 12 0,0-3-4 16,2-2-8-16,-2 0 10 0,-2 0-10 0,1 0 10 15,1 0-10-15,-3-2 10 16,1-3-10-16,-1 5 10 0,-2 0-10 0,2-3 0 0,-5-1 0 0,-3 4 0 16,-5 0-11-16,0 0-7 0,8 0-2 0,-8 0 0 31,0 0-151-31,-3 7-30 0</inkml:trace>
  <inkml:trace contextRef="#ctx0" brushRef="#br0" timeOffset="4787.75">12229 8804 1724 0,'0'0'76'0,"0"0"16"0,0 0-73 0,0 0-19 0,0 0 0 0,0 0 0 15,3-5 0-15,-1 3-9 0,1-3 1 0,0 3 0 16,-3 2 8-16,2-7 0 0,-2 7 0 0,6-5-8 16,-6 5 8-16,5-7 14 0,0 0-3 15,3 2-1-15,0-2 8 0,0 5 2 0,0-5 0 0,2 2 0 16,-2 5-8-16,3-7-2 0,0 0 0 0,2 0 0 16,0 2-2-16,0 3-8 0,1-5 12 15,1 2-4-15,4-2-8 0,-1 5 0 0,1-3 0 0,-1 2 0 16,1-1 0-16,5 4 0 0,5-5 0 0,-3 3 0 15,3 2 0-15,3-5 0 0,3 5 0 0,-1-7 0 16,3 5 0-16,-3-3 0 0,3 3 9 0,3-3-9 16,0-2 10-16,-3 0-2 0,3 2-8 0,-1 3 12 15,4-5 1-15,-1 2 0 0,-2-2 0 0,-3 0 0 0,0 0 7 16,-3 2 0-16,1-2 1 0,2 5 0 0,0-3 4 0,2 3 1 16,-4-3 0-16,2 3 0 0,0-3-7 0,-3 2-2 15,-2 3 0-15,0-4 0 0,-1 4-5 0,-1-5 0 16,-4 3-1-16,0 2 0 0,-2 0 1 0,0 0 0 15,3 0 0-15,-6 0 0 0,2 2 3 0,-4-2 1 16,0 5 0-16,-1-5 0 0,-2 0 7 0,2-5 1 16,-2 5 1-16,0 0 0 0,-3 0-2 15,3-2-1-15,-5 2 0 0,-1 0 0 0,4-5 1 0,-4 5 0 16,1 0 0-16,-3 0 0 0,0-2 1 0,0-3 0 16,-6 5 0-16,-2 0 0 0,0 0-7 0,0 0-1 15,0 0 0-15,0 0 0 0,0 0-5 0,0 0-2 16,0 0 0-16,0 0 0 15,0 0-33-15,-2 0-6 0,-6 7-2 0,0-2-1153 0</inkml:trace>
  <inkml:trace contextRef="#ctx0" brushRef="#br0" timeOffset="6200.25">11941 7999 288 0,'0'0'12'0,"0"0"4"0,-6 0-16 0,4 0 0 16,-4 3 0-16,1-3 0 0,0 4 162 0,0-1 30 16,-1-3 5-16,6 0 2 15,-2 7-151-15,-1-2-29 0,0 2-7 0</inkml:trace>
  <inkml:trace contextRef="#ctx0" brushRef="#br0" timeOffset="6418.09">13570 7919 1209 0,'0'0'108'0,"0"0"-87"0,0 0-21 0,0 0 0 16,0 0 118-16,0 0 19 0,0 0 4 0</inkml:trace>
  <inkml:trace contextRef="#ctx0" brushRef="#br0" timeOffset="6816.4">13145 8625 1728 0,'-11'0'76'0,"6"0"16"0,-1 0-841 0</inkml:trace>
  <inkml:trace contextRef="#ctx0" brushRef="#br0" timeOffset="11563.08">14433 8082 396 0,'0'0'17'0,"0"0"4"15,0 0-21-15,0 0 0 0,0 0 0 0,0 0 0 0,0 0 74 0,0 0 10 16,0 0 3-16,0 0 0 0,0 0-11 0,0 0-1 15,0 0-1-15,0 0 0 0,0 0-20 0,0 0-4 16,0 0-1-16,0 0 0 0,0 0-11 0,0 0-2 16,0 0-1-16,0 0 0 0,0 0 3 0,0 0 1 15,0 0 0-15,0 0 0 0,0 0-7 0,0-3-2 16,-3-1 0-16,3 4 0 0,-2-7-1 0,4 7 0 16,-2-7 0-16,0 2 0 0,0 3-5 0,3-3 0 15,-3-2-1-15,3 4 0 0,-1-1-2 0,-2-3 0 16,3 0 0-16,0 2 0 0,-1 3-5 0,1-3 0 0,2-2-1 0,-2 0 0 15,2 0-4-15,3 0-1 16,-3 0 0-16,3 0 0 0,0-5-1 0,0-2 0 16,3 2 0-16,2-2 0 0,0-3 2 0,0-2 0 15,3-2 0-15,3-2 0 0,-3-1 5 0,5-2 0 16,0-4 1-16,0 2 0 0,3 2-1 0,-3-2 0 0,3-1 0 0,-3-1 0 16,-2-3-16-16,2 5 8 0,-3 2-8 0,4-3 0 15,-7 8 11-15,1-5-11 0,-2 8 10 0,1-8-10 16,1 9 12-16,-2-6-3 0,-1 2-1 0,0 2 0 15,3 2 0-15,-3-6 0 0,0 2 0 0,1-1 0 16,1 1-8-16,1 3 8 0,-2-4-8 0,1 1 8 16,-1 2-8-16,-1-2 0 0,0-2 9 0,0 2-9 15,-2 2 9-15,2-2-9 0,0 2 12 0,-2-2-12 16,2-1 15-16,0 4-4 0,-2-1-1 0,2-2 0 0,-2-1-10 16,2 4 8-16,-2 1-8 0,2-2 8 0,-3 1-8 0,4-4 0 15,-4 4 9-15,1-1-9 0,-1 2 0 0,1-2 9 16,2 1-9-16,-2 1 0 0,-1-2 9 0,1 1-9 15,5 3 0-15,-3-3 9 16,0 3-9-16,3-6 0 0,-3 7 9 0,3 0-9 16,0-2 0-16,0 2 0 0,-3-1 0 0,6 4 8 0,-3-3-8 0,2 4 0 15,-5-2 0-15,1 1 0 0,1 4 0 0,-1 0 0 16,-4-1 0-16,4 1 0 0,-1 0 0 0,-3 0 11 16,1 3-11-16,-3-3 12 0,0 4-12 0,0-2 0 15,2 3 0-15,-4-3 0 0,-1-2 0 0,0 7 0 16,3 0 0-16,-3-2 0 0,1 2 0 0,-6 0 0 0,5 2 0 15,-5-2 0-15,8 0 0 0,-8 0 0 0,0 0 9 0,0 0-9 16,0 0 0-16,0 0 9 0,0 0-9 0,5 0 0 16,1 0 8-16,-6 0-8 15,0 0 0-15,0 0 0 0,0 0 8 0,0 0-8 0,0 0 0 0,0 0 0 16,0 0 0-16,0 0 0 0,-6-7 8 0,6 7-8 16,-2-4 0-16,-4 1 0 0,-2-1 0 0,3 1 0 15,-3-2 0-15,0-2 0 0,-2 5 0 0,-1-3 0 16,0-2 0-16,-2 7 0 0,-3-7 0 15,3 7 0-15,0-4-12 0,0 4 3 0,-1-7 1 0,1 7 0 16,3-3 8-16,-1-2 0 0,3 5 0 0,3-2 0 16,0-3 0-16,2 3 0 0,3 2 0 0,0 0 0 15,0 0-11-15,0 0-3 0,0 0-1 0,5-7 0 16,0 2-1-16,3-2-1 0,0 3 0 0,3 1 0 16,2-2 4-16,-2 3 1 0,5-3 0 0,-3-2 0 0,3 7 12 15,0-2-11-15,-3-3 11 0,3 5-10 0,-6 0 10 0,3 0 0 16,1 5 0-16,-4-3-8 0,1 3 8 0,-3 2 0 15,-3 3 0-15,-2 1 0 0,-1 1 13 0,-2 2 8 16,-5 3 2-16,-3 8 0 0,-2 1-3 0,-6 14-1 16,-5 5 0-16,-11 11-689 15,-5 17-138-15</inkml:trace>
  <inkml:trace contextRef="#ctx0" brushRef="#br0" timeOffset="15123.96">17076 7832 345 0,'0'0'15'0,"0"0"4"0,0 0-19 0,0 0 0 0,-8 3 0 0,3-3 0 16,5 0 272-16,0 0 52 0,-8 7 9 15,0-2 3-15,0 2-279 0,6 0-57 16,-4 0 0-16,1-3-17 0,-6 3 17 0,6-4 16 0,8 4-4 0,-3-7 0 16,-6 5-12-16,1-1-8 0,5-4 8 0,0 0-13 15,0 0 13-15,0 0 15 0,0 0-3 0,0 0-1 16,8 3 16-16,-8-3 3 0,0 0 1 0,0 0 0 16,0 0 5-16,0 0 2 0,0 0 0 0,0 0 0 15,0 0-8-15,0 0-2 0,5 4 0 0,-5-4 0 16,0 0-5-16,0 0-2 0,8 3 0 0,0 4 0 15,-8-7-9-15,0 0-1 0,8 4-1 0,5-1 0 16,1 2-2-16,-6-3-8 0,0 3 12 0,-1-5-4 16,12 7-8-16,-8-7 0 0,-4 7 0 0,4-7 8 0,2 4-8 15,-2-1 8-15,-1 1-8 0,-2-1 8 16,6-3-8-16,-4 5 0 0,6-5 9 0,-3 2-9 0,1-2 12 0,-4 0-3 16,6 0 0-16,0 0 0 15,-6 5 4-15,4-5 1 0,2 2 0 0,-3 3 0 0,0-5-2 16,0 0 0-16,0 4 0 0,3-1 0 0,-2-3-3 0,1 4-1 15,-1-1 0-15,-1-3 0 0,0 4 3 0,0-1 0 16,1-3 0-16,1 4 0 0,-1-4-11 0,-1 3 0 16,0-3-12-16,-2 5 12 0,2-5 0 0,-2 2 0 15,-1-2 0-15,-2 0 0 0,3 5 10 0,-1-5 0 16,1 0 0-16,-1 2 0 0,-2 3 8 0,3-5 2 0,0 0 0 16,-4 0 0-16,1 0-4 0,3 0 0 15,0 0 0-15,-3 0 0 0,2 0 0 0,1 0-1 0,-1-5 0 0,1 5 0 16,-1-2 0-16,1 2 0 0,0 0 0 0,2 0 0 15,-3 0-5-15,6 0-1 0,-5-5 0 0,2 5 0 16,0 0-9-16,3 0 0 0,-5 0 0 0,2 0 8 16,0 0-8-16,3 0 0 0,-3-2 0 0,3-3 0 15,-3 5 0-15,3 0 0 16,-2-3 9-16,1 3-1 0,1 0-8 0,-2-4 0 0,-1 4 0 0,3 0 0 16,-3-3 0-16,0 3 0 0,0 0 0 0,1 0 0 15,-4 0 0-15,3 0 0 0,1 0 0 0,-1 0 0 16,3 0 0-16,0 3 0 0,2-3 0 0,-5 0 0 15,3 0 0-15,0 0 0 0,5-3 0 0,-2 3 8 16,2-4-8-16,-3 4 0 0,4-3 0 0,-4-1-8 16,3 4 18-16,-2-3 4 0,-3-1 1 0,0 4 0 15,2-5-7-15,-2 3-8 0,-3 2 11 0,3-5-11 0,0 5 11 16,-3 0-11-16,0 0 10 0,1 0-10 0,-1 0 11 0,3 0-11 16,0 0 12-16,-1 0-12 0,-1 0 11 0,2 0-11 15,-3-2 10-15,3-3-10 0,0 5 9 0,-1-3-9 16,1 3 8-16,-2-4-8 0,1 1 8 0,1-1-8 15,-5 4 8-15,-1-7-8 0,-2 2 11 0,3 3-3 16,-3-3-8-16,0 3 12 0,-5-3-4 0,4-2-8 16,-4 4 11-16,2-1-11 0,-2-3 0 0,2 7 0 15,-5 0 0-15,3-7 0 0,-3 7 13 0,0 0-4 16,0 0-1-16,0 0 0 0,0 0-8 0,0 0 0 16,0 0 0-16,0 0 0 15,0 0-24-15,0 0-6 0,0 0-2 0,0 0 0 16,0 0-189-16,0 0-39 0</inkml:trace>
  <inkml:trace contextRef="#ctx0" brushRef="#br0" timeOffset="15870.09">17219 8672 1929 0,'0'0'42'0,"0"0"9"0,0 0 1 0,0 0 4 0,0 0-45 0,0 0-11 0,5-2 0 0,-2-3 0 15,-3 5 0-15,0 0 0 0,3-2 0 0,2-3 0 16,3 5 8-16,-5-2 8 0,-3 2 3 0,0 0 0 16,7-5 5-16,-1 5 0 0,-6 0 1 0,8-2 0 15,0 2-6-15,2-5-2 0,-2 5 0 0,5 0 0 16,-2 0-6-16,5 0-2 0,0 0 0 0,2 5 0 15,3-3-9-15,6-2 0 0,-1 0 9 0,3 5-9 16,6-3 0-16,-1 3 9 0,3-3-9 0,0-2 0 16,0 0 16-16,0 5-4 0,6-5-1 0,2 0 0 15,5 0 8-15,0 0 1 0,3-5 1 0,-3 5 0 0,3-2-1 0,-2-5 0 16,-4 2 0-16,1-2 0 0,0 0 8 0,-1 2 0 16,-7 3 1-16,2-3 0 0,-5-2-4 15,-2 7-1-15,-6-2 0 0,-3-3 0 0,1 3 14 0,-1-3 2 16,-2 5 1-16,-3 0 0 0,3 0-13 0,-3-2-2 15,0-3-1-15,3 5 0 0,-8 0-8 0,2 0-1 16,1 0-1-16,-1-3 0 0,1-1-4 0,-3 4-1 16,-6-5 0-16,1 5 0 0,0-2 0 0,-1 2 0 15,-2 0 0-15,0 0 0 0,-3-5-1 0,-5 5 0 16,0 0 0-16,0 0 0 0,0 0-9 0,0 0 12 16,0 0-12-16,0 0 12 15,0 0-35-15,0 0-6 0,0 0-2 0,-8 0-836 16,0 5-167-16</inkml:trace>
  <inkml:trace contextRef="#ctx0" brushRef="#br0" timeOffset="18322.93">19301 8009 921 0,'0'0'82'0,"0"0"-66"0,-2 7-16 0,2-7 0 15,-6 0 120-15,1 5 20 0,0-5 4 0,0 2 0 16,-1 3-107-16,4-5-21 0,-4 0-5 0,1 4-1 16,0-1 19-16,2-3 4 0,-2 4 1 0,2-1 0 15,-5-3-8-15,3 4-2 0,5-4 0 0,-3 3 0 16,-2-3 3-16,5 0 0 0,-5 5 0 0,5-5 0 16,-6 2-11-16,6-2-3 0,-5 0 0 0,5 0 0 15,0 0 10-15,0 0 1 0,-5 0 1 0,5 0 0 16,0 0-2-16,-3 5-1 0,3-5 0 0,-5 0 0 0,0 0-4 0,5 0-1 15,0 0 0-15,0 0 0 0,0 0-1 0,-6 2 0 16,4-2 0-16,2 0 0 0,0 0-6 0,-6 5-2 16,1-5 0-16,5 0 0 15,0 0-8-15,0 0 10 0,0 0-10 0,0 0 10 16,0 0-10-16,0 0 0 0,0 0 0 0,0 0 0 16,0 0 0-16,0 0 0 0,0 0 0 0,0 0 0 0,0 0 0 0,0 0 0 15,0 0 0-15,0 0 0 0,0 0 0 0,0 0 0 16,0 0 0-16,0 0 0 0,0 0 0 0,0 0 0 15,0 0 0-15,0 0 0 0,0 0 0 0,0 0 0 16,0 0 0-16,0 0 0 0,0 0 0 0,0 0 0 16,0 0 9-16,0 0-9 0,0 0 0 0,5 4-8 0,-5-4 0 0,0 0 0 15,0 0 8-15,8 0-12 16,-2 0 12-16,-6 0-12 0,0 0-7 0,0 0-1 0,5 0-1 0,-5 0 0 31,0 0-7-31,0 0 0 0,0 0-1 0,5-4 0 16,0 4-5-16,-5 0-1 0,0 0 0 0,8 0 0 15,-2 0 0-15,-6 0 0 0,0 0 0 0,0 0 0 0,0 0 9 0,5-5 2 0,-5 5 0 0,0 0 0 16,0 0 9-16,0 0 3 0,5-2 0 0,-5 2 0 16,0 0-23-16,0 0-4 0,0 0-1 15,0 0-400-15,0 0-80 0</inkml:trace>
  <inkml:trace contextRef="#ctx0" brushRef="#br0" timeOffset="19903.78">19196 7574 1497 0,'-8'0'66'0,"2"0"14"0,4 0-64 0,-4 0-16 0,4-3 0 0,-4 3 0 16,6 0 57-16,-5 0 8 0,0 0 2 0,2 0 0 16,-2 3-67-16,0-3 0 0,-1 4-8 0,1-4-1 15,-3 3 9-15,0-3 0 0,3 0-9 0,0 0 9 16,-3 0 0-16,2 5 0 0,1-5-9 0,5 0 9 15,-5 0 0-15,-1 0 0 0,1 2 0 0,5-2 0 0,0 0 0 0,0 0 0 16,0 0 0-16,0 0 0 0,0 0 0 0,0 0 11 16,0 0-11-16,0 0 10 0,0 0 9 0,0 0 1 15,3-2 1-15,-1-3 0 16,-2 5-21-16,3-7 0 0,2 7 0 0,1-3-8 16,-1-1 19-16,0 1 4 0,1-1 1 0,-1 4 0 0,5 0 3 0,-4-3 1 15,-6 3 0-15,5-4 0 0,-5 4 10 0,3-3 2 16,-3 3 1-16,0 0 0 0,0 0-14 0,0 0-3 15,0 0-1-15,0 0 0 0,0 0 26 0,0 0 6 16,0 0 1-16,0 0 0 0,-6-4-32 0,4-4-7 16,2 8-1-16,0 0 0 0,-6 0-8 0,1 0 0 15,5 0 0-15,0 0 0 0,0 0 8 0,-5 0-8 16,0 0 8-16,5 0-8 0,0 0 8 0,0 0-8 0,0 0 8 0,0 0-8 16,0 0 9-16,0 0-9 0,0 0 10 0,0 0-10 15,0 0 8-15,0 0-8 0,8 0 0 0,-1 0 9 16,-1 0-9-16,-1 3 0 0,3-3 0 0,0 0 0 15,0 0 0-15,2-3 8 0,1 6-8 0,0-3 0 16,-1-3 8-16,1 3-8 0,-1 0 8 0,4 0-8 16,-1-4 13-16,-3 4-2 0,4-3-1 15,-1-1 0-15,-3 4-2 0,6-3 0 0,-5-1 0 16,2 1 0-16,0-1-8 0,-2 1 10 0,2-1-10 0,0 4 10 16,1-8-10-16,-1 4 0 0,0 4 0 0,0-7 8 15,1 7-8-15,-1-7 12 0,3 4-12 0,0-1 12 16,-3-3-3-16,0 0 0 0,0-1 0 0,-2 4 0 15,5-3-9-15,0 0 0 0,-6-3 9 0,1-2-9 0,2 8 10 16,0-3-2-16,-2 0-8 0,2-7 12 0,-2 6-12 0,-1-3 11 16,3 4-11-16,-2 0 10 0,2-7-10 0,-2 2 12 15,-1 5-12-15,1 0 12 0,0-7-12 0,2 2 10 16,-5 2-10-16,2-1 10 0,1-4-10 0,-1 4 8 16,1 4-8-16,-3-7 8 0,3 7-8 0,-1-5 0 15,-2 2 0-15,3-1 8 0,-3 1-8 0,2-2 0 16,1 1 9-16,-3 1-9 0,-3-2 0 0,3 1 0 15,5 4 0-15,0 0 0 0,-7-7 0 0,2 6 0 16,0-3 0-16,-1 4 0 0,4-3 0 0,-3-2 0 16,3 1 0-16,-1 1 8 0,1-1-8 0,-1 3 0 15,-4-3 0-15,2 4 0 0,2-7 0 16,-2 7 0-16,0-5 0 0,0 5 0 0,0-3 0 0,0-1 0 16,-3 3 0-16,3-3 8 0,-3 1-8 0,3-1 0 15,0 3 0-15,-2-6 0 0,1 7 0 0,1-4 0 0,-2 4 0 16,4-3 0-16,-4-2 0 0,1 1 0 0,1 4 0 0,3-8 0 15,-3 8 0-15,0-4 0 0,0 4 0 0,2-1 0 16,1 1 0-16,0-4 0 0,2 4 0 0,-3-3 0 16,4 3 16-16,-1 0 1 0,-5-2 1 0,5 2 0 15,3 0-27-15,-3 0-6 0,0-1-1 0,3-1 0 16,-3 0 16-16,3 2 0 0,-2 0 9 0,1-1-9 16,1 1 0-16,-2 0 0 0,-4 0 0 0,3 3 0 15,1-3 0-15,1 0 0 0,-1-1 0 0,-4 1 0 16,3 0 0-16,1 3 0 0,-4-3 0 0,1 4 0 15,-1-1 0-15,1 1 0 0,2-2 0 0,-2 5 0 16,2-2 0-16,-2-3 0 0,2 5 0 0,3 0 0 0,-3 0 0 0,6 0 8 16,-6 0-8-16,5 0 0 15,1 0 12-15,-1 0-1 0,-2 0 0 0,0 0 0 16,-3 5-11-16,3-5 0 0,-5 2 0 0,2-2 0 16,-2 0 0-16,-1 0 0 0,1 0 0 0,-1 0 0 0,-2 0 8 0,0 0-8 15,0 0 12-15,0-2-4 0,-3 2-8 0,-5 0 12 16,0 0-12-16,6-5 12 0,-1 5-12 0,-5 0 0 15,5-2 0-15,-5 2 0 0,0 0 0 0,0 0 0 16,6-5 0-16,-6 5 12 0,0 0-12 0,0-7 12 16,-3 3-12-16,0-3 12 0,1-1-12 0,-1 1 0 15,-2 0-12-15,-3 0 12 0,2 0-11 0,-2 0 11 0,3 0-8 16,-3 0 8-16,0-5 0 0,0 5-10 16,0-4 10-16,-2 3 0 0,-1 1-8 0,3 0 8 0,-5 0 0 0,3 0 0 15,-4 3 0-15,4-4 0 0,-4 6 0 0,1-3 0 16,3 5-9-16,-1-2 9 0,1 2 0 0,2-5-9 15,0 5 9-15,0-2 0 0,5 2 10 0,-2-5-10 16,2 5-10-16,3 0-8 0,0 0-2 0,0 0 0 16,0 0 1-16,8 0 0 0,3 0 0 15,-1 0 0-15,3 0 3 0,1 0 0 16,2 0 0-16,-3-4 0 0,5 4 16 0,-2 0 0 0,0 4 0 0,-3-4 0 16,-2 7 0-16,-1-2 0 0,1 2 0 0,-3 0 0 15,-3 3 40-15,1 1 6 0,-4 3 1 0,-4 5 0 16,-6 2-20-16,-8 12-4 0,-5 7-1 0,-14 14 0 15,-12 15-127-15,-6 15-26 0</inkml:trace>
  <inkml:trace contextRef="#ctx0" brushRef="#br0" timeOffset="24094.11">22024 7908 1706 0,'-8'0'76'0,"5"0"15"16,1-3-73-16,2 3-18 0,-6 0 0 0,6 0 0 16,0 0 36-16,0 0 4 0,0 0 1 0,3-4 0 15,-3 1-21-15,0 3-5 0,0 0-1 0,3-4 0 0,-3-3 16 16,0 2 3-16,2 2 1 0,4-1 0 0,-4-3-16 15,-2 7-3-15,0-7-1 0,0 7 0 0,3-7 10 0,0 2 1 16,-3 5 1-16,0-2 0 0,0 2-5 0,2-5-1 16,-2-2 0-16,0 7 0 0,0 0-8 0,3-3-3 15,-3 3 0-15,0-4 0 0,0 4-1 0,5-7-8 16,-2 4 12-16,-3 3-4 0,0 0-8 0,0 0 10 16,5-4-10-16,0-3 10 0,1 2-10 0,-6 5 8 15,2-2-8-15,6-3 8 0,0 5-8 0,0-3 12 16,-8 3-12-16,8-4 12 0,3 4-4 0,-3 0-8 15,2 0 12-15,-2 0-4 0,0 0-8 0,3 0 0 16,-1 0 9-16,-2 0-9 0,3-3 9 0,-3 3-9 16,5 0 12-16,-3 0-12 0,1 0 12 0,0 0-4 15,2 0 0-15,0 0-8 0,3-4 16 0,-3 4-3 0,3 0-1 16,0 0 0-16,2 0-12 0,-2 0 0 0,-2 0 0 0,1 0-10 16,4 4 10-16,-3-4 0 0,2 0 0 0,-4 3 8 15,1-3-8-15,1 4 0 0,-2-4 0 0,-1 3 0 16,0-3 0-16,3 5 0 0,-3-3 0 0,0 3 0 15,1-5 0-15,-1 7 0 0,0-3 0 0,0-1 0 16,1 4 0-16,-1-3 0 0,0-1 0 0,3 4 0 16,-3-7 9-16,3 5-9 0,0 2 12 0,0-7-12 15,0 4 20-15,-3-1-2 0,3-3-1 0,-3 4 0 16,3-1-1-16,-3-3-1 0,3 4 0 0,-3-1 0 16,0 1-7-16,3-4-8 0,-3 3 11 0,1-3-11 15,-1 0 24-15,-2 5-1 0,2-5-1 0,0 2 0 16,3 3-22-16,-3-1 0 0,0-1 0 0,-2-3 0 15,5 4 0-15,-6-1 0 0,4-3 0 0,-1 4 0 16,0-4 10-16,0 3-2 0,3-3-8 0,-3 0 12 16,3 0-1-16,-5 0-1 0,-1 0 0 0,1 0 0 0,0 0-10 15,-1 0 0-15,1-3 0 0,-1 3 8 0,4-4-8 0,-4 1 10 16,1-1-10-16,2 4 10 0,-2 0-10 0,2-3 0 16,-5 3 0-16,2 0 8 0,1 3-8 0,-1-3 0 15,1 0 0-15,-3 0 0 0,3 0 0 0,-1 4 0 16,1-4 0-16,-1 3 8 0,-2-3-8 0,3 0 0 15,2 4 9-15,0-4-9 0,-5 0 8 0,3 0-8 16,2 0 8-16,-2 0-8 0,-1 0 8 0,1 0-8 16,2 0 10-16,-2 0-10 0,-1 0 9 0,1 3-9 15,2-3 8-15,-5 0-8 0,0 4 8 0,0-4-8 0,2 3 8 0,1-3-8 16,2 5 8-16,-2-3-8 0,-3-2 0 0,2 0 8 16,1 5 4-16,-3-5 1 0,2 2 0 0,1 3 0 15,-3-5-13-15,3 0 0 0,-1 4 0 16,1-4 0-16,-1 0 0 0,-2 0-10 0,3 0 10 0,-3 0-12 15,2-4 12-15,-2 4 0 0,0 0 10 16,0-5-10-16,-3 3 9 0,3 2-9 0,-5-5 8 0,2 3-8 16,-2-3 0-16,-3 5 8 0,5 0-8 0,-5 0 0 15,0 0-8-15,6-7-8 0,-4 4 0 0,-2 3-1 16,0 0-129 0,0 0-26-16,0 0-4 0,0 0-936 0</inkml:trace>
  <inkml:trace contextRef="#ctx0" brushRef="#br0" timeOffset="30037.36">22373 8463 702 0,'-13'0'31'0,"10"0"6"0,1 0-29 0,-1-5-8 16,-2 5 0-16,-1-2 0 0,1 2 68 0,2 0 13 15,-2 0 3-15,0-5 0 0,0 5-17 0,-3 0-3 16,2-2-1-16,1-3 0 0,0 3 1 0,0-3 1 16,-1 3 0-16,4-3 0 0,-6 5 6 0,2-3 1 15,1-1 0-15,0-3 0 0,-1 7-30 0,4-5-6 0,-3-2 0 16,-1 7-1-16,6 0-20 0,0 0-4 16,0-2-1-16,0 2 0 0,0 0-10 0,0 0 0 15,-2-5 0-15,2 5 0 0,0 0 0 0,0 0 0 16,0 0 0-16,0 0 0 0,0 0-9 0,5 0 9 0,0-2 0 0,3 2 0 15,0-5-8-15,0 5 8 0,0 0 0 0,0 0 0 16,2 0 0-16,-2 0-8 0,3 0 8 0,0 0 0 16,4 0 0-16,1 5 0 0,-2-5-8 0,4 0 8 15,1 2 0-15,-1 3 0 0,6-5-8 0,-3 2 8 16,6-2 0-16,-1 5 0 0,3-5 0 0,3 0 0 16,5 2 0-16,-3 3 0 0,6-5 0 0,0 0 0 15,-1 0 0-15,1 7 0 0,0-7 0 0,-1 4 0 16,1-1-8-16,2-3 8 0,-2 0 0 0,2 5 0 15,1-3 0-15,-1-2 0 0,-2 5 0 0,-3-3 0 0,3-2 0 0,-6 7 0 16,0-7 0-16,-2 5 0 16,-3-5 0-16,3 0 9 0,-3 2-9 0,-3-4 12 0,-2 2 7 15,-3 0 1-15,1 0 1 0,-1 0 0 0,-5 0 18 0,0 0 3 16,-6-5 1-16,1 5 0 0,-3 0 12 16,0-2 2-16,-3-3 1 0,-5 5 0 15,3 0-10-15,-3 0-1 0,0 0-1 0,0 0 0 0,0-7-22 0,0 7-4 16,-3-2 0-16,3-3-1 0,-5-2-19 0,2 0-14 15,0 2 2-15,1 3-1104 0</inkml:trace>
</inkml:ink>
</file>

<file path=ppt/ink/ink7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9T01:12:02.978"/>
    </inkml:context>
    <inkml:brush xml:id="br0">
      <inkml:brushProperty name="width" value="0.05292" units="cm"/>
      <inkml:brushProperty name="height" value="0.05292" units="cm"/>
      <inkml:brushProperty name="color" value="#FF0000"/>
    </inkml:brush>
  </inkml:definitions>
  <inkml:trace contextRef="#ctx0" brushRef="#br0">16491 4613 115 0,'6'-12'10'0,"-4"10"-10"0,4-8 0 0,-6 3 0 15,0 0 0-15,2 0 0 0,4-2 0 0,-4-3 0 16</inkml:trace>
</inkml:ink>
</file>

<file path=ppt/ink/ink76.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26T03:52:08.211"/>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0070C0"/>
    </inkml:brush>
    <inkml:brush xml:id="br2">
      <inkml:brushProperty name="width" value="0.05292" units="cm"/>
      <inkml:brushProperty name="height" value="0.05292" units="cm"/>
      <inkml:brushProperty name="color" value="#FFC000"/>
    </inkml:brush>
    <inkml:brush xml:id="br3">
      <inkml:brushProperty name="width" value="0.05292" units="cm"/>
      <inkml:brushProperty name="height" value="0.05292" units="cm"/>
      <inkml:brushProperty name="color" value="#FF0000"/>
    </inkml:brush>
  </inkml:definitions>
  <inkml:trace contextRef="#ctx0" brushRef="#br0">8256 835 18431 0,'0'0'1632'0,"0"0"-1312"0,0 0-320 0,0 0 0 0,-6-4 2464 0,0 4 416 0,0 1 96 15,-1 0 16-15,-1 0-944 0,0 2-176 0,0 1-32 0,-2 3-16 0,0 3-448 0,-2 3-96 16,0 1 0-16,-3 9-16 0,0-1-1008 16,3 1-256-16,0 2 0 0,1 4 1152 0,1 0 192 15,0 1 48-15,2 8 0 0,3 0-1120 16,2-11-272-16,2 0 0 0,3-3 672 0,3-3 80 15,1-3 16-15,1-3 0 0,3-5-544 16,2-1-96-16,3-2-128 0,0-1 176 16,2-1-176-16,0-2 128 0,2-3-128 0,0-2 128 0,0-2 0 15,1-3 0-15,-2-1 0 0,1-3 0 16,0 1 48-16,-2-1 0 0,-2-3 0 0,-1 0 0 16,-1-1 0-16,-3-2 0 0,-2 0 0 0,-1-1 0 0,-3 1 16 0,-1 2 0 15,-2 0 0-15,-1-3 0 0,-3 0-32 0,-1-1 0 16,-3 2 0-16,-1 0 0 0,-1 0-160 0,-1 2 128 15,1 1-128-15,-1 0 128 0,0 0-128 0,0 0 0 0,-1 1 0 0,2 3 0 16,-1 0 0-16,1 1 0 0,1 2 0 0,2 2 0 31,1 2-256-31,1-1-128 0,1 3-16 0,3 1-16 0,0 0-2752 0,0 0-544 0,0 0-128 16</inkml:trace>
  <inkml:trace contextRef="#ctx0" brushRef="#br0" timeOffset="375.03">8512 1079 30399 0,'0'0'1344'0,"0"0"288"0,0 0-1312 0,-1-5-320 0,0 0 0 0,1 5 0 15,0 0 1472-15,0 0 208 0,0 0 48 0,0 0 16 16,0 0-816-16,1 6-160 0,0 1-48 0,-1 3 0 15,0 0-256-15,0 3-48 0,-2 3-16 0,1 0 0 0,1 1-128 0,0 0-16 16,0-1-16-16,0 0 0 0,0 0 192 0,1-4 32 16,0 0 16-16,2-1 0 0,0-1 112 0,0-2 32 15,0 0 0-15,1-3 0 0,-4-5-112 0,7-1 0 16,1 0-16-16,0-4 0 0,-1 0 0 0,-1-2 0 0,2-1 0 0,1-2 0 16,0-2-48-16,1-1-16 0,-1-1 0 15,2-2 0-15,0-1-128 0,0 0-32 16,-1-1 0-16,0 2 0 0,0 1-128 0,-1 0-16 0,-1 2-128 15,0-2 192-15,-1 2-192 0,0 2 0 16,0 0 128-16,-1 1-128 0,0 1 0 0,1 1 0 16,-3 2-192-16,1 0 192 15,0 0-1824-15,-1 2-256 0,-4 4-48 0,0 0-16 16,6-2-2272-16</inkml:trace>
  <inkml:trace contextRef="#ctx0" brushRef="#br0" timeOffset="742.7">8838 1154 24879 0,'0'0'2208'0,"0"0"-1760"0,0 0-448 0,0 0 0 0,0 0 3264 0,0 0 576 15,0 5 128-15,0-5 0 0,0 0-2560 0,7 3-512 16,1-1-96-16,0-2-32 16,0-3-528-16,0-1-112 0,1-1-128 0,0-1 176 15,-1 0-176-15,0-2 0 0,0-2 0 0,0 2 0 0,-3 3 0 0,1-3-224 16,-1 0 48-16,-1-2 16 0,-3-2 160 15,0 1-208-15,-1 3 80 0,-1 0 128 0,-2-1 0 0,1 1 0 16,-2-2 0-16,0 3 0 16,-1 2 272-16,-1 0 80 0,-1 0 16 0,2 2 0 0,-2 1 304 0,-1 3 64 15,-1 3 16-15,0 1 0 0,0 1-80 16,1 2-16-16,0 2 0 0,0 1 0 16,0 1-288-16,1 1-64 0,2 4-16 0,2 1 0 0,0 1-160 0,2 0-128 15,1 1 192-15,2 1-192 0,2-5 128 0,1 0-128 16,1-1 0-16,1-1 0 0,1 1 0 15,2-2 0-15,-1-3 0 0,2-4 0 0,0 0-256 0,0-2 0 16,0-2 0-16,2-3 0 16,-2-1-1536-16,1-1-320 0,-2-1-64 0,1-2-16 15,0 0-640-15,1-2-128 0,-2-3-32 0,0 0-11968 0</inkml:trace>
  <inkml:trace contextRef="#ctx0" brushRef="#br0" timeOffset="1057.83">9091 1052 7359 0,'0'0'656'0,"0"0"-528"0,0 0-128 0,0 0 0 16,0 0 5504-16,0 0 1088 0,0 0 192 0,0 0 64 15,-3 1-4176-15,3-1-832 16,-5 2-176-16,1 4-16 0,1 3-656 0,1 3-128 16,0 0-32-16,1 0 0 0,0 2-432 0,0 0-80 0,0-1-32 0,1 2 0 0,0 0-32 0,0-1-16 15,0-1 0-15,1 0 0 0,0-1 192 0,1-3 32 16,0-2 16-16,0 0 0 16,0-2-32-16,-2-5 0 0,3 5 0 0,-3-5 0 15,0 0-32-15,5 0-16 0,-1-1 320 16,0-4-160-16,0 0-48 0,1-2 0 0,-1-2 0 15,0 1-32-15,0-3-16 0,0-1 0 0,0-1 0 0,1-1-144 16,0-1-16-16,-1 0-16 0,2 1 0 16,1-2-160-16,0 0-128 0,0 2 192 0,1-1-192 0,-2 3 0 15,1 2 0-15,0 1 0 0,0 0 0 0,0-1 0 16,0-1 0-16,0 2 0 0,-1 2 0 16,0-1 0-16,-1 3 0 0,0 2-192 0,0 0 48 15,0-1-1184-15,0 1-224 16,0 1-48-16,1 0-16 0,1 0-2000 0,-1 0-400 15</inkml:trace>
  <inkml:trace contextRef="#ctx0" brushRef="#br0" timeOffset="1326.02">9445 789 16575 0,'0'0'1472'0,"0"0"-1168"16,0 0-304-16,0 0 0 0,0-7 4864 0,0 7 896 15,0 0 192-15,0 0 48 0,0 0-3728 0,0 0-736 0,0 0-160 0,0 0-32 16,0 0-496-16,1 7-96 0,-1 3-32 0,0 2 0 0,-1 0-272 0,0 2-48 16,-1 3-16-16,0 3 0 15,0 1-64-15,-1 2 0 0,-1-3-16 0,0 3 0 16,-1-1-64-16,1 2-16 0,0 1 0 0,1-3 0 16,0 1-224-16,1-2 144 0,1-2-144 0,1-1 128 15,0-2-128-15,2-3 0 0,1-1 0 0,1-3 0 16,1-4-1152-16,1-1-192 0,2-2-64 0,1-5 0 15,0-2-1776-15,1-1-352 0</inkml:trace>
  <inkml:trace contextRef="#ctx0" brushRef="#br0" timeOffset="1679.64">9718 958 20271 0,'0'0'1792'0,"-4"5"-1424"15,-1-2-368-15,-1 1 0 0,-1 0 4416 0,-1 3 800 16,-1 3 160-16,-1 1 48 0,1 0-3120 0,-2 1-608 15,-1 1-128-15,-3 4-32 0,1 2-720 0,1 0-160 16,2-1-16-16,2 0-16 0,1-1-416 0,2-2-80 0,1 0 0 0,2-3-128 16,1 1 0-16,3-3 0 15,2-3 0-15,1-1 0 0,3-1 0 0,2-4 0 16,0-2 0-16,2-2 0 0,1-1-128 0,0-2 128 0,2-3-208 0,-1-2 80 16,0-1-192-16,-2-2-16 0,1-1-16 0,-1 0 0 31,-1-1-160-31,-2 1-48 0,0 3 0 0,-2 2 0 0,-1-1 368 0,-2 2 64 15,0 1 128-15,-1 3-208 0,-2 5 432 0,0 0 96 0,0 0 0 0,-2 5 16 16,0 0 400-16,-1 3 80 0,0 3 16 0,0 1 0 16,2 2-368-16,-1 1-64 0,-1 3-16 0,1-1 0 15,1 0-208-15,1-2-48 0,1 1-128 0,1 0 192 16,1-1-192-16,1-2 0 0,0 0 0 0,0-3 0 0,1-4-192 16,1 0-96-16,0-2-16 0,-1-1 0 15,-5-3-1872-15,7 0-368 0,2-2-80 0,-1-1-16336 0</inkml:trace>
  <inkml:trace contextRef="#ctx0" brushRef="#br0" timeOffset="1890.54">9932 915 35535 0,'0'0'1568'0,"-2"7"336"0,-1 1-1520 0,-1 2-384 15,-1 0 0-15,1 1 0 0,0 0 2048 0,1 2 320 0,1 0 80 16,0 2 16-16,0 4-1376 0,0 2-288 0,1 0-48 0,0 2-16 15,0 0-480-15,1 1-80 0,0 1-32 0,0 4 0 16,1-1-144-16,0-4 0 16,0-2 0-16,1-1 0 0,0 2 0 0,0-4 0 0,0-1-224 15,1-4 80 1,0 0-1088-16,0-2-224 0,0-2-32 0,0-5-16 16,-3-5-1248-16,0 0-256 0,0 0-64 0</inkml:trace>
  <inkml:trace contextRef="#ctx0" brushRef="#br0" timeOffset="2159.67">9881 984 16575 0,'0'0'736'0,"0"0"160"0,-3-3-720 0,3 3-176 0,0-5 0 0,0 5 0 16,4-4 5136-16,0-1 1008 0,3-1 192 0,2-1 32 16,2-2-3920-16,2 0-784 0,3 0-144 0,2 2-48 15,1 0-736-15,1 0-160 0,0 1-16 0,-1 2-16 16,0 2-400-16,-3 0-144 0,0 2 0 0,-2 4 144 0,-3 3-144 0,1 1 192 15,-3 3-192-15,-1-1 192 16,-3 1 368-16,0 0 80 0,-3-1 0 0,-2 1 16 16,-1 2 80-16,-3 1 16 0,0-1 0 0,-2 1 0 15,-2 0-256-15,-2-3-48 0,-1 1-16 0,-1 0 0 0,-2-1-272 16,0-2-160-16,2 0 192 0,-2-2-192 16,-1-2-512-16,0-1-192 0,0-2-64 0,-1-2 0 15,2-3-2624-15,-1 0-512 0</inkml:trace>
  <inkml:trace contextRef="#ctx0" brushRef="#br0" timeOffset="2935.19">10530 769 26943 0,'0'0'1200'0,"0"0"240"0,0 0-1152 0,0 0-288 0,1 5 0 0,-1 3 0 16,1 0 1680-16,0 4 288 0,0 2 48 0,0 2 16 15,0 1-416-15,-1 3-80 0,1 0 0 0,0 2-16 16,1 0-432-16,0 2-96 0,-1-1-16 0,1 2 0 16,0-3-480-16,0 1-112 0,0-3 0 0,1 5-16 0,1-3-368 0,1-2 0 0,0-6 0 31,-1-1-992-31,0-3-272 0,2-5-48 0,-1-2-11104 0,-5-3-2208 0</inkml:trace>
  <inkml:trace contextRef="#ctx0" brushRef="#br0" timeOffset="3248.24">10591 787 16575 0,'0'0'736'0,"-3"-2"160"0,-2-1-720 0,1 0-176 16,1-1 0-16,3 4 0 0,0 0 4880 0,0 0 944 0,0 0 192 0,0 0 48 15,5-4-4336-15,1 1-848 0,3-1-176 0,2 2-48 16,3 1-384-16,1 1-80 0,1 0 0 0,2 2-16 16,-1 1-176-16,2 3 0 0,-1 2 144 0,1 1-144 15,-2 1 0-15,-2 2 0 16,-1 1 0-16,0 1 128 0,-4 3 80 0,-1 1 32 0,-3 0 0 0,-1 1 0 16,-3-1 432-16,-2 2 96 0,-2 0 0 0,-4 0 16 15,-4-1-112-15,-1-1-32 0,-3 0 0 0,-1-1 0 16,-1 1-240-16,-2-1-48 0,-1-2-16 0,1 0 0 15,-2-1-160-15,3-4-48 0,-1-2 0 0,0-2 0 16,1-2-128-16,2-2 0 0,2-4-192 0,4-1 192 16,1-3-1984-16,3-1-288 15,2-2-48-15,3-1-10784 0,2-1-2144 0</inkml:trace>
  <inkml:trace contextRef="#ctx0" brushRef="#br0" timeOffset="3567.24">10888 1053 23951 0,'0'0'2128'0,"0"0"-1696"16,0 0-432-16,8 1 0 0,1 0 0 15,0-2 0-15,1-2 0 0,0-1 3760 0,-2-2 656 16,2-2 144-16,1 0 32 0,1 0-3344 0,-2 1-672 0,-1 2-128 0,0-4-16 16,-1-2-288-16,0 0-144 15,-2 1 160-15,-3 0-160 0,0 1 0 0,-2 1 128 0,-2 1-128 0,-1 1 0 16,-1 1 256-16,-5 1 0 15,-1 2 0-15,-1 0 0 0,-2 4 608 0,1 3 128 0,-2-1 32 0,0 1 0 16,0 1-240-16,-1 1-32 0,0-1-16 0,0 2 0 16,0 3-256-16,1 0-48 0,0 3-16 0,4 1 0 15,-1-3-160-15,2 3-16 0,2-3-16 0,2 1 0 16,3 1-224-16,1 0 128 0,2-1-128 0,3-2 0 16,3-1 0-16,3-3 0 0,1 0 0 15,4-2 0-15,1-1-192 0,0-3-16 0,2 0-16 0,1-2 0 31,2-2-1328-31,0-2-272 0,2-2-48 0,-1-1-16 0,1-1-1616 0,-2 1-320 0</inkml:trace>
  <inkml:trace contextRef="#ctx0" brushRef="#br0" timeOffset="3811.81">11336 905 35583 0,'0'0'1584'0,"-4"-1"320"0,-3 0-1520 0,-1 2-384 16,-2 3 0-16,0 1 0 0,-1 0 2112 0,-2-1 336 0,-1 3 80 0,2 1 16 15,-3 1-1264-15,1 1-240 16,0 1-48-16,2 0-16 0,1 1-448 0,1 3-80 16,1-3-32-16,4 3 0 0,1-3-416 0,2 0 128 15,3 0-128-15,2 0 0 0,2 0 0 0,5-4 0 0,1 1 0 16,1-4 0-16,1 0-160 0,3-3-64 0,2-1-16 0,-1-2 0 31,1-1-352-31,-1-1-80 0,0-2-16 0,-1-1 0 16,-1 0-1488-16,1-1-288 0,-3 0-64 0,-1-1-16 15,-1-1-704-15,1 0-144 0</inkml:trace>
  <inkml:trace contextRef="#ctx0" brushRef="#br0" timeOffset="3962.25">11509 928 30751 0,'0'0'1360'0,"0"0"288"0,-4 4-1328 0,0 2-320 0,-1 2 0 0,0 1 0 16,-1 1 2192-16,1-1 368 0,-1 1 80 0,0 1 16 16,1-1-1120-16,0 0-240 0,0 2-32 0,1 0-16 15,0 1-704-15,1-1-144 0,0 0-16 0,2-1-16 16,0-1-368-16,0-3 0 0,2 0 0 0,1-2 0 15,-2-5-960-15,0 0-272 16,0 0-48-16,7-2-16 0,0-3-2032 0,1-4-416 0</inkml:trace>
  <inkml:trace contextRef="#ctx0" brushRef="#br0" timeOffset="4108.55">11541 782 23951 0,'-5'2'2128'0,"0"0"-1696"16,-1-2-432-16,0 1 0 0,1 2 2912 0,1 0 496 15,-2 0 112-15,1 2 0 0,1-1-2496 0,4-4-496 16,0 0-96-16,0 0-32 0,0 0-400 0,5 5-192 16,2 1 0-16,0-3-11008 15,3 0-2192-15</inkml:trace>
  <inkml:trace contextRef="#ctx0" brushRef="#br0" timeOffset="4384.8">11682 876 32831 0,'0'0'1456'0,"0"0"288"0,-9 2-1392 0,1 5-352 15,1 1 0-15,-1 2 0 0,0-2 2384 0,-1 1 416 0,0-1 80 16,0 0 0-16,1-2-1264 0,2-1-256 0,2-1-48 0,4-4-16 16,0 0-720-16,-1 6-160 0,2 0-32 0,1-2 0 15,-2-4-384-15,5 2 0 0,2 1 0 0,2-1 0 16,-1 2 0-16,0 1 0 16,0 2 0-16,2-2 0 0,-2-2 0 0,-1 1 0 15,-1 1 0-15,0 0 0 0,-3 1-128 0,-1 3 128 0,0-1 0 0,-3 1 0 16,-1-1 0-16,-2 0 208 0,-1 1-16 0,0 1-16 15,-4 4 224-15,-1-2 48 0,0-2 16 0,-1-1 0 16,-1-1-144-16,1-1-16 0,1-2-16 0,0-1 0 0,0-1-288 0,1-2 0 16,1-2 128-16,2-1-128 15,1-1-832 1,1-1-208-16,3-4-48 0,1-1-16 16,2-2-1728-16,1-1-352 0,3 4-64 0</inkml:trace>
  <inkml:trace contextRef="#ctx0" brushRef="#br0" timeOffset="4559.19">11824 956 21183 0,'0'0'944'0,"0"0"192"0,0 7-912 15,-2-2-224-15,0 2 0 0,-1 2 0 0,1 2 4560 0,-3-1 880 0,-1 0 160 0,0 2 32 16,1-3-3776-16,2 1-768 0,-1 0-160 0,1-1-32 16,1-2-608-16,0 0-128 0,0-1-32 0,2-6 0 31,0 0-1520-31,0 0-304 0,0 0-64 0,3-6-10576 15,1-2-2112-15</inkml:trace>
  <inkml:trace contextRef="#ctx0" brushRef="#br0" timeOffset="4694.83">11838 756 13823 0,'0'0'1216'0,"0"0"-960"0,-4 3-256 0,4-3 0 16,-3 4 3840-16,-1 1 736 0,0 1 144 0,2 1 16 0,3 1-3312 15,-1 1-656-15,0 1-144 0,2 0-32 0,2-2-592 0,2 0 0 16,0-1-224-16,4 1-9504 15,1-2-1888-15</inkml:trace>
  <inkml:trace contextRef="#ctx0" brushRef="#br0" timeOffset="8136.57">12083 880 11967 0,'0'0'528'0,"0"0"112"0,0 0-512 0,0 0-128 16,-4-3 0-16,4 3 0 0,0 0 3696 0,-3-3 704 0,3 3 144 0,-5-3 16 15,0 1-2384-15,1 1-496 16,4 1-80-16,-5 2-32 0,0 1-544 0,0 2-96 15,0-1-32-15,0 7 0 0,-1 2-704 0,0-1-192 0,0-4 0 16,0 2 688-16,1 1 96 0,0 0 32 0,1-1 0 16,3 1-656-16,1 0-160 15,1-3 0-15,3 2 0 0,1-2 0 16,1 3 0-16,1-3 0 0,1-4 0 0,1-2 0 0,-1-3 0 16,2-1-176-16,0-1 176 0,-1 0 0 0,0-2 0 0,0-8 0 15,-2 1 0-15,-1 0 0 16,-1 1 0-16,-2 0 640 0,-1 4 128 0,-1 0 0 0,-1-1 16 15,-2-1-208-15,-1 0-64 0,-1 1 0 0,-3 1 0 16,-1 3-512-16,0 0 0 16,0 0 0-16,-1 1 432 0,1 1-32 0,1 1 0 15,0 1 0-15,1 1-400 0,2 0 0 0,4-1-224 0,0 0 80 32,0 0-2512-32,0 0-496 0,0 0-112 0</inkml:trace>
  <inkml:trace contextRef="#ctx0" brushRef="#br0" timeOffset="8477.84">12216 882 20271 0,'-9'8'896'0,"5"-5"192"0,-1 1-880 0,0 2-208 0,0-1 0 0,0 1 0 16,1 1 4544-16,0-2 880 0,1 1 160 0,1 2 48 0,-1-3-3824 0,2 3-752 15,1-1-160-15,2-2-16 0,-2-5-560 0,4 2-128 16,2 3 0-16,1-3-16 0,0-3-176 0,1-2 0 15,1-1 0-15,0-1 0 0,1 0 0 0,0 0 0 16,1-1 0-16,-1-2 0 0,-1-1 0 0,1 2 0 16,-1-1 0-16,1 1 0 0,-2 1 0 0,2 2 0 15,-2 0 0-15,0 1 128 0,-1 1 256 0,0 1 32 16,0 1 16-16,-1 2 0 0,0 1 96 0,0 2 32 16,-2 2 0-16,0 0 0 0,-1 3 16 0,1 1 16 0,-2 1 0 0,0 0 0 15,0 0-224-15,-1-1-48 16,-1 2-16-16,1 1 0 0,0-4-304 0,0 2 0 15,0 0 128-15,1-3-128 0,1-2 0 0,3 0 0 0,-1-1 0 16,1-2-2160-16,0-3-480 0,1-3-112 0,0-2-17280 16</inkml:trace>
  <inkml:trace contextRef="#ctx0" brushRef="#br0" timeOffset="8925.73">13105 613 10127 0,'-1'-10'896'0,"1"10"-704"0,0 0-192 0,0 0 0 15,0 0 5376-15,0 0 1056 16,-4 5 208-16,0 0 32 0,0-1-3808 0,0 4-768 0,1 4-160 0,0 0-16 16,1 2-752-16,1 3-144 0,0 1-16 0,0 1-16 15,1 3-528-15,-1 0-96 16,0-1-32-16,1 1 0 0,1 1-192 0,-1-2-144 0,0-1 192 0,0-1-192 0,1 0 128 16,0-2-128-16,0 0 0 0,0-2 0 15,1-2-768-15,0-1-192 16,0-4-64-16,1-1-12064 0,-1-2-2416 0</inkml:trace>
  <inkml:trace contextRef="#ctx0" brushRef="#br0" timeOffset="9382.04">13103 657 14735 0,'0'0'640'0,"0"0"160"0,-3-3-640 0,0-1-160 15,1-1 0-15,2 5 0 0,0 0 5312 0,0 0 1024 16,0 0 192-16,0 0 64 0,0 0-4752 0,3-3-944 15,4-2-192-15,1 0-48 0,1 1-480 0,2 2-176 16,0 1 0-16,3 0 144 0,3-2-144 0,-1 1 0 16,2 2 0-16,-1 0 0 0,-1 0 0 0,1 1 0 15,-3 1 0-15,0 0 0 0,-3 0 0 0,-1 1 0 16,-2 1-144-16,-3 0 144 0,-1 1 0 0,0 0 128 16,-4 1-128-16,-2 1 192 0,-2 2 736 0,-2 2 144 15,-1 1 16-15,-1-1 16 0,-3 1-32 0,-1 0-16 0,1 1 0 16,-1-2 0-16,0 1-352 0,1-1-80 15,2-2-16-15,0-2 0 0,2 1-304 0,1-3-64 16,2-2-16-16,4-3 0 0,0 0-224 0,0 0 0 0,5-2 0 16,2-2 0-16,2-2 0 0,1 2-128 0,0 1 128 0,1-1-160 15,1 1 160-15,0 1-160 0,2 1 160 0,-1 1-160 16,-1 1-32-16,-3 1 0 0,-1 1 0 0,-1 3 0 16,1-1 192-16,-3 4 0 0,-1 0 0 0,-1 1-128 15,-1 0 128-15,-2 1 0 0,-1 0 128 0,-1 1-128 16,-2 0 272-16,0 0-16 0,-3 1 0 0,-1 0 0 15,-1-2-64-15,0-1-32 0,-1-2 0 0,-1 0 0 0,0-1-160 0,0 0 128 16,2-5-128-16,-1 1 128 0,1 1-128 0,1-1-224 16,0-2 48-16,1-1 16 15,2-2-1600-15,2-2-320 0,2-1-64 0,2-1-11936 16,4-2-2368-16</inkml:trace>
  <inkml:trace contextRef="#ctx0" brushRef="#br0" timeOffset="9667.94">13432 802 20271 0,'0'0'1792'0,"-5"5"-1424"16,-2 0-368-16,0 2 0 0,0 2 4784 0,1 0 880 15,-1 2 176-15,1 0 48 0,-1 1-3840 0,1 0-752 0,0 1-144 0,2 1-48 16,0-1-608-16,2 1-128 16,1 0-32-16,3 1 0 0,0-2-336 0,1-2 0 15,1-1 0-15,2-2 0 0,2-3 0 0,0-2 0 16,2-3 0-16,1-2 0 0,1-2 0 0,-1-1 0 15,1-4-128-15,-1 0 0 0,1 0 0 0,-1-2 0 0,0-2 0 16,-3 0 128-16,1 0 0 0,-1 1 0 0,-1-1 0 16,-2-1 0-16,-1 1 0 0,-1-1 0 0,-2 0 0 15,0 1 0-15,-1 4 0 0,-1-3 0 0,0 3 0 0,-1-1 0 0,-1 4 128 16,-1 1-128-16,0 1 128 0,-1 2-128 0,0 2 0 16,5 0 0-16,-5 3 0 31,0 0-1920-31,1 2-464 0,1-1-96 0</inkml:trace>
  <inkml:trace contextRef="#ctx0" brushRef="#br0" timeOffset="10217.94">13650 786 21183 0,'0'0'944'0,"-7"3"192"15,-1-1-912-15,0 2-224 0,1 2 0 0,0-1 0 0,0 0 4640 0,-1 2 880 16,2 1 176-16,1-1 48 0,1 0-3952 0,1 2-800 15,1 0-160-15,0-1-16 0,1 2-496 0,1-1-80 16,1 0-32-16,2 0 0 0,-1-2-208 0,3-1 0 16,0-2 0-16,3 0 0 0,3 2 0 0,-1-1-208 0,0-2 64 15,1-3 16-15,0-3-64 0,0-2 0 0,-1-1 0 0,1 0 0 16,-1-1 192-16,-1-1 0 0,0-1-144 0,-2 0 144 0,0 1 0 0,0 0 0 16,-2 0 0-16,0 0 0 0,-1 1 0 0,-1 1 0 15,-2 1 0-15,-1 5 0 0,0 0 128 0,0 0-128 31,0 0 0-31,0 0 128 0,1 6 32 0,-2 1 0 16,0 3 0-16,0-1 0 0,1 2-160 0,0 2 160 0,0 1-160 0,1 0 160 16,2-3-160-16,-1-1 0 0,0-2 0 15,-1 0 0-15,2 0 0 0,0-2 0 16,0 0 0-16,0-1 0 0,-3-5 0 0,0 0 0 16,0 0-128-16,7 1 128 0,-7-1 0 0,7-2 0 0,0-3 0 15,0-1 0-15,-2 0 0 0,2-5 0 0,0 1 0 0,1-1 0 16,0 1 0-16,-1-1 0 0,-2 0 0 15,3-3 0-15,0-2 0 0,1 2 0 0,0 0 0 0,-1 0 0 0,0 0 0 16,1 1 0-16,0 2 128 0,0 2-128 0,-1 3 0 16,-1 1 0-16,0 2 0 15,0 0 0-15,-1 2 128 0,-6 1-128 0,6 4 128 16,0 1 96-16,-1 1 16 0,-2 3 0 0,0 0 0 0,-1 3 96 16,0 0 32-16,-1 0 0 0,1 0 0 15,-1 0-112-15,0 1 0 0,0-1-16 0,0-1 0 0,-1 1-240 0,0-2 144 16,0-1-144-16,1-1 128 0,0-2-128 0,-1-6 0 15,0 0 0-15,0 0 0 16,0 0-1488-16,7 0-288 0,0-1-48 0,2-6-11520 16,0-2-2304-16</inkml:trace>
  <inkml:trace contextRef="#ctx0" brushRef="#br0" timeOffset="10838.5">14319 570 38415 0,'-8'12'1696'0,"4"-4"352"0,-1 3-1632 0,0 1-416 16,-1-1 0-16,0 3 0 0,-1 3 1824 0,1 0 288 0,1 2 48 0,2 1 16 16,-1-1-1248-16,1 1-240 15,0 1-48-15,1-2-16 0,1-2-304 0,1-1-48 16,1-2-16-16,0 0 0 0,0-2-256 0,1-1 0 0,0-3 0 0,1-1 0 16,0-1 0-16,-3-6 0 15,4 5 0-15,-4-5 0 0,0 0 0 0,0 0-192 0,0 0 48 16,0 0 16-16,4-6 128 0,-3-1-208 0,0 0 80 0,-2 0 128 15,-2-2-192-15,0 0 192 16,0-1-192-16,-1 2 192 0,-3 2 0 0,-2 1 0 0,1-2 0 16,-1 4 0-16,-1-1 0 0,0 3 0 15,0 2 0-15,1 1 0 0,0 1 0 0,-1 1 0 0,0 2 0 0,3 1 0 16,-1-1 0-16,1 2 0 0,3 2 0 0,1-1 0 16,1 0 0-16,2 0 0 0,0 1-128 0,2-1 128 0,3-2-320 0,1 0 0 15,1-4 0-15,-1 0 0 16,2 1-560-16,1-1-96 0,1-1-32 0,1-2 0 15,0-2-1200-15,1-1-240 0,0 0-48 0,1 0-16 16,0-1 816-16,0-1 160 0,1 0 48 0,-1 0 0 16,1-1-336-16,-1 0-64 0,-2 1-16 0,1 0 0 15,-1 2 752-15,-1 1 160 0,-1-2 32 0,-2 2 0 0,1 0 960 0,-3 0 128 16,-5 2 64-16,0 0 16 0,0 0 1552 0,0 0 304 16,0 0 64-16,0 0 16 0,0 0 176 0,-3 6 48 15,-1 0 0-15,-1 2 0 0,0 0-1024 0,1 1-192 16,-1-2-32-16,2 1-16 0,1-2-704 0,1 0-144 0,0 0-16 15,1 0-16-15,1 0-224 0,1-1 0 16,-2-5 0-16,4 4 0 0,1-1-336 0,0 0-16 0,1-3 0 0,0-2 0 16,0-1-96-16,0-1 0 15,0-1-16-15,0-1 0 0,0-1 464 0,2 0 0 0,-2 1-128 16,0 1 128-16,0-4 208 0,1-1 96 0,-1 0 16 0,-1 1 0 16,1 1 400-16,0-1 96 0,0-1 16 0,1 1 0 15,0 0-80-15,0 2-16 0,-1-2 0 0,2 1 0 0,0 0-400 16,1-1-80-16,-1 4 0 0,0-2-16 15,1 2-240-15,-1 1 0 0,0 2-192 0,0-1 192 32,-1 3-2128-32,-1 1-320 0,0 1-64 0</inkml:trace>
  <inkml:trace contextRef="#ctx0" brushRef="#br0" timeOffset="11006.79">14672 830 31503 0,'-3'11'1392'0,"1"-4"288"0,-1-2-1344 0,-1 3-336 16,0 1 0-16,0-1 0 0,0 0 1760 0,2 0 288 0,-1-1 48 0,1 1 16 16,1 1-1280-16,1-3-240 15,0-6-48-15,0 0-16 16,4 5-1136-16,-4-5-224 0,0 0-64 0,7-2-16432 0</inkml:trace>
  <inkml:trace contextRef="#ctx0" brushRef="#br0" timeOffset="11174.79">14761 665 32191 0,'0'0'1424'0,"-5"1"304"0,-1 2-1392 0,0-1-336 16,-1 2 0-16,1 1 0 0,1 0 1872 0,3 1 304 16,0 0 64-16,2-6 16 0,0 0-1616 0,3 5-320 0,2-1-64 15,1 1 0-15,0 0-1408 16,1 1-288-16,1 1-48 0,0-4-9808 0,-1 0-1952 0</inkml:trace>
  <inkml:trace contextRef="#ctx0" brushRef="#br0" timeOffset="11407.14">14907 763 9215 0,'0'0'816'0,"0"0"-656"0,0 0-160 0,-6 3 0 16,-1-5 4848-16,-1 1 928 0,1 0 192 0,1 1 48 0,-1 2-3648 0,0 1-736 15,1-1-144-15,-2 1-16 16,0 1-480-16,0 2-96 0,0 1 0 0,0 2-16 0,-2 1-384 0,0 3-80 15,0-1-16-15,1 0 0 0,2 1 80 0,1 0 16 0,2-1 0 0,1 1 0 32,2 0-176-32,2-1-16 0,2-2-16 0,3-1 0 0,0-3-288 0,3-1 0 15,0 0 0-15,2-3 0 0,1-2-208 0,0-1 48 16,2-1 16-16,1-2 0 16,-2-2-496-16,1-1-112 0,2-1-16 0,-2 0 0 15,1 1-1904-15,-1-2-384 0,-1-2-80 0</inkml:trace>
  <inkml:trace contextRef="#ctx0" brushRef="#br0" timeOffset="11700.01">15139 721 11967 0,'-7'-9'1072'0,"3"6"-864"16,-1 0-208-16,0 1 0 0,-2 1 5248 0,0 1 992 15,0 1 208-15,2 1 32 0,-2-1-3888 0,2 0-784 0,5-1-144 0,0 0-48 16,0 0-912-16,0 0-192 0,0 0-48 0,3 5 0 15,1-1-464-15,2 1 0 0,0 0 0 16,1 2 0-16,0-1-144 0,-1 2 144 0,-1 2-208 0,0 1 80 16,-1 0 128-16,-1 0 0 0,0 2 0 0,-1-1 0 15,-2 1 224-15,0 1 128 0,0 1 32 0,-2-1 0 0,-1-1 512 16,0 0 128-16,0-2 0 0,-2 0 16 0,0-1-64 0,0 1-16 16,-2-1 0-16,0-2 0 15,1-3-464-15,-2-2-112 0,0 0 0 0,3-1-16 0,-2-4-368 16,0 0 0-16,1-1 0 0,1-1 0 15,0-1-2096-15,0-2-432 0,0-1-96 0</inkml:trace>
  <inkml:trace contextRef="#ctx0" brushRef="#br0" timeOffset="22233.57">19322 334 5519 0,'0'0'496'0,"0"0"-496"16,0 0 0-16,0 0 0 0,0 0 4800 0,0 0 848 0,0 0 176 0,0 0 48 15,0 0-3728-15,0 0-736 16,0 0-160-16,0 0-32 0,0 0-320 0,0 0-80 15,0 0-16-15,0 0 0 0,0 0-192 0,0 0-32 16,0 0-16-16,0 0 0 0,0 0 256 0,0 0 48 0,3-1 16 0,-5 9 0 16,0 0 64-16,-1 1 16 15,0-1 0-15,1 2 0 0,1 0-128 0,-1-1-32 16,-3 5 0-16,3-1 0 0,0 1-224 0,1-1-32 0,0 1-16 0,0 0 0 16,-1-1-160-16,0-1-48 15,0 0 0-15,1 1 0 0,1-1-112 0,-1 1-16 0,-1 0-16 16,1-1 0-16,-1 1 16 0,1 0 0 0,-1-2 0 0,0 1 0 15,0 0-48-15,0 0 0 0,0-2 0 16,1 1 0-16,-1 1 0 0,0 0 0 0,0-1 0 16,0 0 0-16,-1 2-16 0,1 0 0 0,1 0 0 0,-1 0 0 15,-1-1 0-15,1 0 0 0,0 3 0 16,1-1 0-16,0-2 0 0,0 2-128 0,-1-2 192 0,0 0-64 0,1-2-128 0,1 0 0 16,-1 1 144-16,0-3-144 0,-1 0 0 0,1 0 128 15,0 3-128-15,1-1 0 0,-1 0 0 0,0-2 0 16,0-2 0-16,0-1 128 0,0 1-128 0,1 1 128 15,0 1-128-15,0 0 128 0,-1-2-128 0,0 1 0 16,1-2 128-16,-1-1-128 0,0 0 0 0,0 0 144 16,0 2-144-16,0 0 0 0,-1 0 144 0,0-1-144 15,0 2 0-15,0 2 144 0,0 1-144 0,0 0 160 16,0 0-160-16,0 0 160 0,-1 0-160 0,0 0 0 16,0-1 0-16,1 1 128 0,0-1-128 0,0 0 0 0,0 0 0 0,0-1 0 15,1 1 0-15,0 1 0 0,-1 0 0 16,1 1 0-16,0-5 0 0,0 2 0 15,-2-1 128-15,2 1-128 0,0 0 0 0,0 0 0 16,0-1 0-16,1 1 0 0,-1-1 0 0,1 0 0 16,0 0 0-16,0 0 0 0,-1 1 0 0,1 1 0 0,-1 3 0 15,0-3 0-15,1-2 0 0,-3-2 0 16,1 1 0-16,1 1 0 0,1 1 0 0,-1 0 0 16,1-1 128-16,-1 0-128 0,0 0 0 0,-2 0 0 0,1 0 0 0,1-1 0 15,0-1 0-15,-1 0 0 0,0-1 0 0,0 1 0 16,1 1 0-16,0 0 0 0,-1 1 128 0,0 0-128 15,0-1 0-15,1 0 0 0,0-1 0 16,0 2 0-16,0 1 0 0,1 0 0 0,0-1 128 0,0-1-128 16,0-2 0-16,0 1 0 0,0 0 0 0,0 0 0 0,0 0 0 0,0 0 0 15,0 1 0-15,0-1 0 0,0 2 0 0,0-3 0 16,0 3 0-16,0-1 0 16,-1-1 0-16,0 1 0 0,0 1 0 0,1-1 0 15,0-1 0-15,0 1 0 0,0 1 0 0,0-2 0 0,0 1 0 16,0 0 0-16,0 1 0 0,0-1 0 0,0 1 0 0,0-1 0 0,0 2 0 15,0 1 0-15,0-3 0 0,-1 2 0 0,0 1 128 0,0 1-128 16,0 1 0-16,0 0 0 16,0-1 0-16,0 0 0 0,1-2 0 0,-1 1 128 15,0-3-128-15,0 1 0 0,0 2 0 0,1 1 128 16,0-3-128-16,0 4 0 0,-1-5 0 0,0 2 128 16,0 0-128-16,0 0 0 0,0-1 0 0,0-1 0 15,0-1 0-15,0 1 0 0,0-1 0 0,0 0 0 16,1-5 128-16,0 0-128 0,0 0 0 0,0 0 0 0,0 0 0 15,0 0 0 1,0 0-384-16,0 0-48 0,0 0-16 0,0 0 0 16,0 0-1456-16,0 0-288 0,0 0-64 0,0 0-16 0,0 0-928 0,0 0-192 15,0 0-48-15</inkml:trace>
  <inkml:trace contextRef="#ctx0" brushRef="#br0" timeOffset="23654.91">19383 316 14735 0,'0'0'1312'0,"0"0"-1056"0,0 0-256 0,0 0 0 32,0 0 2880-32,6-4 528 0,-1 1 112 0,1 0 0 0,0 0-1664 0,1 0-320 15,-1 0-80-15,1 0-16 16,1 1-96-16,-1 0-32 0,3 1 0 0,2-1 0 0,0-1-176 0,0 0-48 15,1 0 0-15,1 1 0 0,-1 1-96 0,2 1-32 0,0-1 0 0,-1 0 0 0,2 1-112 0,1 0-16 16,1 1-16-16,0 0 0 16,-2 0-208-16,1 0-32 15,-2-1-16-15,0 0 0 0,1 0-256 0,1 1-48 16,-2 0-16-16,1-1 0 0,-1-1-96 0,0-1-16 16,1 0 0-16,0 1 0 0,1-1 0 0,1 1 0 15,-1 0 0-15,1 0 0 0,1-1 32 0,-1 0 0 16,-1 1 0-16,-1 0 0 0,0 2-16 0,2 0 0 15,-3 1 0-15,1-1 0 0,0 0 48 0,-1 0 0 16,-1 0 0-16,-1 1 0 0,0 0-64 0,0 0-128 16,-1-1 192-16,-1 1-64 0,2-1-128 0,0 0 192 15,-1 0-192-15,-1-1 192 0,1 0-192 0,1 0 128 0,0-1-128 0,-1 0 128 16,1 0-128-16,1 1 128 16,-2 0-128-16,2-2 128 0,1 0-128 0,-1 0 160 15,1 0-160-15,-1 1 160 0,-1 0-160 0,2 1 160 0,-1 1-160 16,-2 0 160-16,1-1-160 0,0 0 160 0,1 0-160 0,-3 0 160 15,1-1-160-15,-1 1 128 0,0 0-128 16,-2 0 128-16,1 1-128 0,1 0 0 16,-2 0 0-16,-1 0 128 0,1-1-128 0,0 1 0 0,-1 0 144 0,0 0-144 15,0 0 0-15,0 0 128 0,1-1-128 0,0 0 0 0,0 1 128 16,0 0-128-16,-1 0 128 0,2-1-128 0,0 0 0 16,1-1 144-16,0-1-144 0,-1 1 0 15,0 0 144-15,1 0-144 0,-1 1 0 0,2 0 144 0,-1-1-144 0,0 0 0 16,-2 0 144-16,1 1-144 0,0 0 128 15,0 1-128-15,0 0 128 0,-1 0-128 0,-1 0 128 0,0 0-128 16,-1-1 128-16,0 0-128 0,0 2 0 0,0 0 144 16,0 0-144-16,1 0 0 0,1-1 128 0,-1 1-128 15,-1-2 0-15,2 1 0 0,-2-1 0 0,0 0 0 16,0 0 0-16,2 0 0 0,-3 0 128 0,2 0-128 0,0 0 0 16,-1 0 0-16,1 0 0 0,-1 0 0 15,-1 0 0-15,2 0 0 0,-1 0 144 0,0 1-144 16,-1 0 0-16,0 1 144 0,-6-2-144 0,7 0 0 0,-1 1 144 15,0 0-144-15,0 0 0 0,0 1 128 16,0 0-128-16,0-1 0 0,-6-1 0 0,8 1 0 16,-2-1 0-16,1 0 128 0,2 0-128 0,0 0 0 15,0 0 0-15,-2 0 0 0,1 0 0 0,0-1 0 16,-1 0 0-16,0 0 0 0,1 1 0 0,-2 0 0 16,2 0 0-16,0 0 0 0,-1 0 0 0,0 1 0 0,0 0 0 15,-1-1 0-15,1 0 0 0,0 0 0 0,0 0 0 0,0 0 128 16,1 1-128-16,-1 0 0 0,-1 0 0 0,0 0 0 15,1-1 0-15,-1 1 0 16,0 0 0-16,1 0 0 0,0 0 0 0,-1 0 0 0,0 0 0 16,-1 0 0-16,0-1 0 0,1 1 0 0,-1 1 0 0,0-2 0 0,-1 1 0 0,0 0 0 15,0-1 0-15,1 1 128 0,-5-1-128 0,6 2 0 16,1-2 0-16,-1 1 0 16,0 0 0-16,0 0 0 0,-1-1 0 0,1 2 0 15,1-2 0-15,-1 0 0 0,0 1 0 0,0 0 0 16,0-1 0-16,-1 0 0 0,-5 0 0 0,6 0 128 0,-6 0-128 15,6 1 0-15,-6-1 0 0,6 1 0 0,-6-1 0 0,0 0 0 0,0 0 0 0,0 0 0 16,0 0 0-16,0 0 128 16,0 0-128-16,0 0 0 0,0 0 0 0,0 0 0 0,0 0 0 0,0 0-128 31,0 0-864-31,0 0-160 0,0 0-48 0,0 0 0 16,0 0-1424-16,0 0-304 0,0 0-48 0,0 0-11248 15,0 0-2256-15</inkml:trace>
  <inkml:trace contextRef="#ctx0" brushRef="#br0" timeOffset="24661.17">21475 370 6447 0,'0'0'272'0,"0"0"80"0,0 0-352 0,0 0 0 0,0 0 0 0,0 0 0 16,0 0 4080-16,0 0 736 0,0 0 160 0,0 0 16 0,4-5-2416 16,-4 5-480-16,0 0-112 0,0 0 0 0,0 0-544 15,0 0-96-15,0 0-32 0,0 0 0 0,0 0-224 0,0 0-32 16,0 0-16-16,0 0 0 0,0 0-112 0,0 0-32 15,0 0 0-15,0 0 0 0,0 0-176 16,4 5-32-16,-2 1-16 0,0-1 0 0,-1 2-144 16,-1-1-16-16,1 1-16 0,-1 0 0 0,-1 0-112 0,-1 1 0 0,2 2-16 15,-1-1 0-15,0 0-64 0,0 1-16 16,0 0 0-16,0 0 0 0,-1 0-80 0,1 1-16 0,0 1 0 0,0-1 0 16,0-1-48-16,0 0-16 0,0 0 0 0,0 0 0 15,1-1 0-15,-1 1-128 16,0 1 192-16,0 0-64 0,1-2 32 0,-1 0 0 15,0 0 0-15,0 1 0 0,0 0-16 0,0 0 0 16,0 2 0-16,0 0 0 0,-1 0-144 0,1 0 192 16,-1 0-192-16,0 0 192 0,0-1-192 0,-1 2 0 15,0 0 144-15,2 0-144 0,-1-2 0 0,0 2 0 16,0-1 0-16,0-2 128 0,1 0-128 0,-1 2 0 16,1-3 0-16,0 1 0 0,0-1 0 0,0 1 0 15,0 0 0-15,2-1 0 0,-1-1 0 0,0-1 0 16,-1 0 0-16,1 2 0 0,-1 1 0 0,0 2 0 15,0-3 0-15,0 0 0 0,0 0 0 0,1 1 0 0,-2-2 0 16,0 0 128-16,-1 3-128 0,1 0 0 0,2 1 0 0,-3-3 128 16,-1-1-128-16,1 1 0 0,1 0 0 0,1 1 0 15,-2 0 0-15,1 2 0 0,0-1 0 0,0-1 0 16,0-2 0-16,1 1 0 0,2 0 0 0,-1 1 0 0,-1-1 0 0,0 0 0 16,0 0 0-16,0 1 0 0,1-2 0 0,-1 2 0 15,0-4 0-15,0 4 0 16,-1 1 0-16,0 2 0 0,0-1 0 0,0 0 0 0,0-2 0 15,0-1 0-15,1-1 0 0,1 2 128 0,-2-1-128 0,1 0 0 16,0 1 0-16,1-4 0 0,0 1 0 0,0 0 0 16,-1 0 0-16,0 0 0 0,1 0 0 0,-1 0 0 15,0-1 0-15,0 1 0 0,1 1 0 0,0 0 0 16,-1 0 0-16,0-1 0 0,1 0 0 0,0 1 0 16,-1 1 0-16,0-1 0 0,0 0 0 0,1-2 0 15,0 2 0-15,-1-1 0 0,0-1 0 0,0 1 0 16,1 1 0-16,0-2 0 0,-1 0 0 0,1 2 0 15,0-1 0-15,0-1 0 0,-1 1 0 0,1 0 0 16,-1-2 0-16,1 2-128 0,-1-2 128 0,1 1 0 16,-1 1 0-16,0 3 0 0,-1-3 0 0,0 0 0 0,1 1 0 0,0 2 0 15,-1-1 0-15,-1 0 0 0,1 0 0 16,0 0 0-16,1 1 0 0,-1-1 0 16,1-2 0-16,0-1 0 0,0 1 0 0,1 0 0 0,-2-2 0 15,1-2 0-15,0 1 0 0,0 1 0 0,1 1 0 0,0-6 0 16,0 0-128-16,0 0 128 0,0 0-128 0,0 4 128 15,1 1-192-15,-1-5 64 0,0 0 0 0,0 0 0 16,0 0-176-16,0 0-16 0,0 0-16 0,0 0 0 31,0 0-400-31,-2 3-80 0,0 2-16 0,0-2 0 16,2-3-1088-16,-4 4-208 0,1 0-48 0,-1 1-16 16,-1 1-48-16,1 1 0 0,0-1 0 0,0-1 0 0,0-2 896 0,0 1 192 0,0-2 16 0,0 1-12112 0</inkml:trace>
  <inkml:trace contextRef="#ctx0" brushRef="#br0" timeOffset="25607">19227 1937 27519 0,'10'-7'1216'0,"-3"6"256"0,4 3-1168 0,2-3-304 16,2-2 0-16,1 0 0 0,0 0 1120 0,1 0 160 15,-1 0 48-15,1 0 0 0,0-1 192 0,0 3 32 16,1-1 16-16,0 2 0 0,3 0-352 0,1 0-64 15,1-1 0-15,1 1-16 0,2 3-304 0,0-2-64 16,3 1-16-16,-2 0 0 0,1 1-48 0,-1 1 0 16,-2-1 0-16,1 0 0 0,-3-1-144 0,1 1-48 15,-3-1 0-15,2 1 0 0,0-1-80 0,0 1-32 16,2 1 0-16,0-3 0 0,1-1-96 0,-1-1-32 16,2-1 0-16,-2-1 0 0,-1 1-96 0,2 0-32 15,-3 2 0-15,1-3 0 0,-1 1-144 0,0 0 192 16,-1 0-192-16,2 0 192 0,-1 0-192 0,1 0 0 15,-3 0 144-15,2 1-144 0,-1 1 0 0,1 1 128 0,1 0-128 16,0 0 0-16,-2 0 128 0,1-1-128 16,-2 0 128-16,0 0-128 0,-1 1 144 0,-1-1-144 0,-1 0 192 15,0 1-192-15,-1 0 160 0,0-1-160 0,0 0 128 0,-2 0-128 16,2-2 0-16,0 1 128 0,-1-1-128 0,1 0 0 16,-1 0 160-16,2-1-160 0,0-1 192 0,0 0-192 15,1 0 192-15,-1 0-64 0,1 0 0 0,-1 1-128 16,0-1 176-16,0 0-176 0,-2 0 160 0,1 2-160 15,1 2 144-15,-2 0-144 0,0 0 128 0,0-2-128 0,0 0 128 16,-1 0-128-16,-1 0 0 0,1 0 128 0,0 1-128 0,-2 1 0 16,0-1 144-16,0 1-144 0,-1 1 128 0,-3 0-128 15,2 1 160-15,-1-1-160 16,-1 0 144-16,0-1-144 0,-2 1 128 0,0 0-128 0,0 1 0 0,-1 0 128 0,-1 0-128 16,-5-2 0-16,6 3 0 0,0-2 128 15,-6-1-128-15,5 1 0 0,1-1 0 0,0 0 0 16,-6 0-192-16,7 0 192 15,-1-1-512-15,-1 0 32 0,-5 1 0 0,5-2 0 16,-5 2-928-16,3-3-176 0,-3 3-32 0,0 0-16 16,0 0-880-16,-4-4-176 0,-3 1-48 0,0-1-15856 0</inkml:trace>
  <inkml:trace contextRef="#ctx0" brushRef="#br0" timeOffset="27331.49">19939 339 12895 0,'0'0'1152'0,"0"0"-928"0,0 0-224 0,0 6 0 16,0-1 1856-16,-1 1 320 15,0 0 64-15,0 0 0 0,0 0-1168 0,0 1-240 0,0-2-64 0,0 1 0 16,1-6-336-16,-1 6-80 0,-1 1-16 0,1 1 0 16,1-2-144-16,-1 1-16 0,0 0-16 0,1 0 0 15,0 1-160-15,0 1 128 16,0 0-128-16,0-1 128 0,0 0 32 0,0 0 0 0,0-1 0 0,0 1 0 15,0 1 160-15,0 0 16 0,0-2 16 0,0 1 0 0,1-1-16 16,-1 0 0-16,0-1 0 0,0 1 0 0,0-1-64 16,-1 2-16-16,0 0 0 0,0-1 0 15,1-1-80-15,-1 1-32 0,0 0 0 0,0 0 0 16,0 0-144-16,0 0 160 0,1 1-160 0,-2 1 160 0,0-3-160 0,1 0 0 16,0 1 0-16,0 1 128 0,0-3-128 0,0 2 0 15,0 0 0-15,0-2 0 0,0 1 0 0,1 0 0 16,-1 0 0-16,1 0 0 0,-1 1 0 0,1 0 0 15,0-1 0-15,1 1 0 0,0 0 0 0,-1 0 0 0,0 0 0 16,0 1 0-16,0-1 0 0,0-1 0 0,0 2 0 0,0 0 0 16,0 1 0-16,0-2 0 15,0-2 0-15,0 0 0 0,0 1 0 0,0 1 0 0,-1 0 0 0,0 0 0 16,0-1 0-16,1 0 0 0,0-1 0 16,0 1 0-16,-1 1 0 0,1-1 0 0,-1 1 0 0,1-1 0 15,-1 1 0-15,0-2 0 0,1 0 0 0,-1 2 0 16,-1 0 0-16,0 0 0 15,0 0 0-15,0 0 0 0,0-1 0 0,1 2 0 16,0 0 0-16,0-1 0 0,1-1 0 0,0 0 0 0,0-1 0 0,0 1 0 16,-2 1 0-16,1 1 0 0,0-2 128 15,1 0-128-15,1 0 0 0,-1-1 0 16,-1 1 0-16,0 1 0 0,0 0 0 0,1 0 0 0,0-2-128 0,-1 1 128 16,-2 0-240-16,2 1 32 0,-1 1 0 0,0 0 0 15,-1 0 80-15,0-1 128 0,1-1-208 0,0 1 80 0,0 0 128 16,0 1 0-1,1 0 0-15,0-1-128 0,0-1 128 0,0 1 0 0,0 0 0 0,1 1-128 16,0 0 128-16,0 1 0 0,0-2 0 0,0 1 0 0,1 0 0 16,-1 0 0-16,0 1 0 0,0-2 0 15,0 0 0-15,0 1 0 0,-1-3 0 0,1 2 0 0,0 2 0 0,0-1 0 16,0 0 0-16,0-2 0 0,-1-1 0 0,1 0 0 16,0 0 0-16,0 2 0 0,0-1 0 0,0-1 0 15,0 0 0-15,1 1 0 0,-2 0 0 16,1 1 0-16,0 0 0 0,1 1 0 15,-2-3 0-15,0 1 0 0,1 0 0 0,0 2 0 16,-1 4 0-16,0-2 128 0,1 0-128 0,0-1 0 0,0-2 0 0,0 1 0 16,-1-1 0-16,1-1 0 0,0 1 0 0,0-1 0 15,-1 0 0-15,0 0 128 0,1 0-128 0,0 1 0 16,-2-2 0-16,1 2 0 0,1 0 0 0,0-1 144 16,-1 1-144-16,1 0 160 0,-1-1 80 0,0 0 16 15,0 0 0-15,0 1 0 0,0 0-64 0,0 2-16 16,0-1 0-16,0-1 0 0,-1 1-48 0,2 0-128 15,-1 0 192-15,0 1-64 0,-1-1-128 0,1 2 0 0,0 1 0 0,0-1 128 16,-1-3-128-16,1-1 0 0,0 2 0 16,0 0 128-16,0 1-128 0,0 1 0 15,0 0 0-15,0 0 0 0,0-1 224 0,1 1 16 0,-2 0 0 16,1-1 0-16,0-2 16 0,0 1 0 0,0 0 0 0,0 1 0 16,0-1-64-16,0 2-16 15,0-1 0-15,0 0 0 0,1 0-176 0,-1-3 128 0,0-1-128 0,0 1 128 16,0-1-128-16,1 0 0 0,0-5 0 15,0 0 0-15,0 0-1408 16,0 0-272-16</inkml:trace>
  <inkml:trace contextRef="#ctx0" brushRef="#br0" timeOffset="29951.36">20833 353 9215 0,'0'0'400'0,"0"0"96"0,0 0-496 0,0 0 0 0,0 0 0 0,0 0 0 0,0 0 2352 0,2-2 368 16,-2 10 80-16,0 0 16 0,-1 1-1488 0,0 1-304 16,0-2-48-16,0 1-16 0,-1-1-144 0,1 0-48 15,-1 0 0-15,0 1 0 0,0-2-192 0,1 1-64 16,0 0 0-16,0 1 0 0,-1 0 64 0,0 2 0 16,0 1 0-16,0-2 0 0,0 3 0 0,0-1 0 15,0 1 0-15,1-1 0 0,0-3-192 0,0 0-16 16,0 2-16-16,1-1 0 0,0-3-224 0,0 1-128 15,-1-1 128-15,1 2-128 0,0 0 0 0,0 1 144 16,0-1-144-16,0 2 0 0,0-1 144 0,-1-1-144 16,0 1 0-16,0-1 144 0,0 0-144 0,0 1 0 0,-1 1 0 15,1-1 128-15,-1 1-128 0,1 0 0 0,0 0 0 0,1 0 0 16,-1 1 144-16,0-2-144 0,0-1 160 0,1 1-160 16,0-1 0-16,-1 1 128 0,0 1-128 15,1 0 0-15,0-1 0 0,0 0 0 0,0 0 0 16,1 0 0-16,-1 0 0 0,0 2 0 0,0-2 128 0,1 0-128 15,-1-1 0-15,0 1 0 0,-1 2 0 0,0-1 0 16,0-2 0-16,0 0 0 0,0 1 0 16,0-1 0-16,1-1 0 0,0 0 0 0,0-2 0 0,0 2 0 15,-1 0 0-15,0-1 0 0,1-1 0 0,0 1 0 16,0-1 0-16,0 2 0 0,0 0 0 0,0-1 0 0,0 3 0 16,0 1 0-16,-1-4 0 0,0 1 0 0,0 0 0 0,0 1 0 15,-1 0 0-15,0 0 0 0,0 1 144 16,1-1-144-16,0 0 128 0,0 1-128 0,-1 0 0 0,1 0 0 15,0-1 0-15,0 0-176 0,0-1 176 0,0 1 0 16,1 0 0-16,0-1-128 0,-1-1 128 0,1 0 0 16,0-3-144-16,0 3 144 0,0 0 0 0,-1 2-176 15,0-4 176-15,0 5-128 0,-1-3 0 0,0 3 0 16,0-4 0-16,0 2 0 0,-1 1-16 0,-1 0 0 16,1-2 0-16,1 2 0 0,0-1 144 0,0 1-128 15,0-3 128-15,0 1-128 0,1 2 128 0,0 1 0 0,0-4 0 16,1 1-128-16,0 0 128 0,0-2 0 15,0 2 0-15,0-2 0 0,0 1 0 0,0 2-128 0,-1-1 128 16,0 0 0-16,0 0 0 0,0 1 0 16,0 1 0-16,0 1 0 0,-1 1 0 0,0-2 0 0,2-1 0 15,-1 0-128-15,-1 1 128 0,1 2-128 16,0-1 128-16,0 1-128 0,-1 0 128 0,0-1 0 0,0-1 0 0,0 4 0 16,1-1 0-16,0-3 0 0,-1-3 0 0,1 4 0 15,1 0 0-15,0 0 0 0,0 0 0 0,0-2 0 16,0 1 0-16,0 0 0 0,0 0 0 0,0 0 0 15,1-1 0-15,-1 2-160 0,0-1 160 0,0-1 0 16,0-1-720-16,0 1-48 0,1 0 0 0</inkml:trace>
  <inkml:trace contextRef="#ctx0" brushRef="#br0" timeOffset="31883.47">19246 872 6447 0,'0'0'576'0,"0"0"-576"15,0 0 0-15,0 0 0 0,0 0 3600 0,1 1 624 0,6-1 112 16,-1 1 16-16,1 1-2608 0,0 0-528 0,0-2-96 16,0 2-32-16,1-2-352 0,1 1-80 0,0 0-16 0,4-1 0 15,0-1-80-15,-2 0-32 0,1 1 0 16,-1 0 0-16,-1-2-16 0,-1 1 0 0,1 1 0 0,0-1 0 15,0 1-176-15,0 0-32 0,-1 0-16 0,0 0 0 16,0 0 0-16,1 0 0 0,-1 0 0 0,1 0 0 16,0 0 16-16,1-2 0 0,0 2 0 0,0 2 0 0,2-2 128 0,0 1 16 15,-2 0 16-15,1-1 0 0,0 2-128 16,1-2-16-16,0 1-16 0,3 0 0 16,-1-2-80-16,-1 1-16 0,1 0 0 0,0 0 0 15,-3 0 32-15,1 0 0 0,0-1 0 16,-1 1 0-16,1 0-64 0,-1 0-16 0,-2 0 0 0,-1 0 0 15,1 1-32-15,-1 1 0 0,-1 0 0 0,0-1 0 0,0 0 32 0,1 1 0 16,-2 1 0-16,3-1 0 0,0-1-160 0,0 0 192 16,0 1-192-16,0-1 192 0,1 0-192 0,0-1 128 15,2 0-128-15,0 0 128 16,1 1-128-16,-2-1 160 0,0-1-160 0,1 1 160 0,-1 0-160 0,2 0 160 16,1-1-160-16,0 0 160 15,-1-1-32-15,0 1-128 0,0 0 192 0,0 0-64 0,-2 0-128 16,1 0 192-16,-2 0-192 0,1 0 192 0,-1 1-64 0,0 0 0 15,-3 0 0-15,1 0 0 0,0 0 0 0,-1 0-128 16,1 1 192-16,-1 0-64 0,0-1-128 0,0 1 160 16,0 1-160-16,-1 0 160 0,1-1-160 0,0 0 0 15,1-1 144-15,1 1-144 0,0 0 0 0,1 0 128 16,0-1-128-16,1 0 0 0,0 0 176 0,-1 0-48 16,1-1 0-16,0 0 0 0,0-1 0 0,-1 0 0 15,2 1 0-15,1-1 0 0,-2 0-128 0,1 0 160 0,0 0-160 16,0 1 160-16,-4 1-160 0,1-2 128 0,1 0-128 0,0 2 128 15,-3 1-128-15,1 0 0 16,0 1 144-16,0-2-144 0,0 0 128 0,-1 0-128 16,0 0 128-16,0 0-128 0,-1 0 128 0,0 0-128 15,0 1 128-15,0 0-128 0,-1-1 0 0,1 0 0 0,0 0 0 0,0 0 128 16,-1 0-128-16,2 0 0 0,0-1 0 0,1 1 0 16,0 0 0-16,0 0 0 0,1-1 0 0,0 1 0 15,1-2 0-15,1 1 128 0,-1 0-128 0,-1 0 0 16,1 1 0-16,-1-2 0 0,0 2 0 0,-2-1 128 15,1 1-128-15,1 0 0 0,0 0 0 0,0 0 0 16,-1 0 0-16,2 1 0 0,-1-1 0 0,0 2 128 0,-1-2-128 16,2 0 0-16,-1 0 0 0,0 0 0 0,-1 0 0 15,0 0 0-15,2-2 0 0,-1 2 0 16,-1 0 0-16,-1 2 0 0,1-2 0 0,-1 1 0 0,0-1 0 0,0 1 0 16,-1 2 0-16,-1-3 0 0,0 0 0 0,1 0 0 0,0 0 0 15,1 1 0-15,0 0 0 0,-1-1 0 16,1 0 0-16,0 0 0 0,1 0 0 0,-2 0 0 15,1 0 0-15,0 0 128 0,2-1-128 0,1 1 0 16,0 0 0-16,0 0 0 0,0 0 0 0,0 0 144 0,0 0-144 16,0 1 0-16,1 0 224 0,0 0-64 0,-1 0-16 15,-1 0 0-15,2 0 16 0,-1 0 0 0,0 0 0 16,-2 0 0-16,1-1 32 0,-1 1 0 0,0-1 0 0,0 0 0 16,-1 0-192-16,2-1 128 15,-1 0-128-15,0 1 128 0,0 0 0 0,-1 0-128 0,1 0 192 16,-1 0-64-16,-1 0-128 0,0 1 0 15,-2 1 0-15,1-1 128 0,0-1-128 0,0 0 0 0,0 0 0 0,0 1 128 16,-6-1-128-16,7 0 0 16,-7 0 0-16,7 0 0 0,0 1 0 0,-1-1 0 0,-6 0 0 15,0 0 0-15,7 0 0 0,-7 0 0 0,0 0-192 16,0 0 192 0,5-3-2688-16,-2-1-432 0</inkml:trace>
  <inkml:trace contextRef="#ctx0" brushRef="#br0" timeOffset="34797.49">19792 2125 14735 0,'0'0'1312'15,"0"0"-1056"-15,0 0-256 0,0 0 0 0,0 0 2816 0,0 0 496 16,0 0 96-16,0 0 32 0,0 0-1520 0,0 0-320 15,0 0-48-15,0 0-16 0,0 0-368 0,0 0-80 16,14 10 0-16,-14-10-16 0,0 0-32 0,0 0 0 16,1 7 0-16,-1-1 0 0,-1-2-208 0,0 1-64 15,1 2 0-15,-1-1 0 0,0-2-304 0,0 1-64 16,1 3-16-16,1-2 0 0,-1-6-256 0,0 5-128 16,-1-1 0-16,1-4 128 0,0 5-128 0,0-5-176 15,0 0 48-15,0 0 0 16,1 5-1776-16,-1-5-336 0,0 0-80 0</inkml:trace>
  <inkml:trace contextRef="#ctx0" brushRef="#br0" timeOffset="35970.91">20564 2116 9215 0,'0'0'400'0,"0"0"96"0,0 0-496 0,0 0 0 16,0 0 0-16,0 0 0 0,0 0 6080 0,0 0 1104 16,0 0 240-16,6-5 32 0,-1 1-4896 0,0-1-992 0,1 0-192 0,1 1-32 15,1 0-496-15,0 1-80 0,-1-2-32 0,0 0 0 0,0 0-448 0,1 1-96 16,-1 1 0-16,0 0-16 16,0 1-176-16,-1 0 0 0,-6 2 0 0,0 0 128 15,6-1-128-15,-6 1 0 0,0 0 0 0,0 0 128 0,4 5 0 0,-4-5-128 16,2 6 192-16,-1 0-64 0,-2 2 416 0,-1 0 80 15,-1-1 16-15,-1 1 0 0,0 1 16 0,-1 1 16 16,1-4 0-16,0 2 0 0,0 1-128 0,0-2-32 16,2-1 0-16,0-1 0 0,2-5-224 15,0 0-48-15,0 0-16 0,-1 6 0 0,1-1-224 0,0-5 0 16,0 0 0-16,4 5 0 0,0 0 0 0,0-1 0 16,-4-4 0-16,6 4 0 0,1-1 0 0,-1-2 0 15,0 2 0-15,1-2 0 0,1 0 0 0,1-1 0 16,-1-1 0-16,-1 0 0 0,-1 1 0 0,2-2 0 15,-1-2 0-15,1 1-160 0,-1 1-64 0,0-1-16 16,0 0 0-16,-1-1 0 16,-1 0-1552-16,0 0-320 0,-5 4-64 0</inkml:trace>
  <inkml:trace contextRef="#ctx0" brushRef="#br0" timeOffset="36973.08">21662 855 17503 0,'0'0'1552'0,"0"0"-1232"0,0 0-320 0,1-2 0 0,-1-1 3840 0,0 3 720 16,2-2 144-16,-2 2 32 0,4-4-2080 0,0 0-416 15,-1 1-64-15,2 1-32 0,2 0-992 0,1 0-192 16,1 0-32-16,0-1-16 0,1 3-544 0,0 0-112 15,-1 0-32-15,-1 0 0 0,0 1-224 0,0 2 0 16,-1 1 128-16,-1 0-128 0,-1 1 128 0,1 0-128 16,-3 1 176-16,-1 1-176 0,-2 1 416 0,-1 1-32 15,0-2 0-15,0 1 0 0,-3 2 256 0,-1 0 32 16,-1-2 16-16,-1 0 0 0,-1 1-16 0,0 0 0 16,-1 1 0-16,0-2 0 0,0-3-64 0,2 0-16 15,0 1 0-15,0-1 0 0,3-1-272 0,4-4-64 0,0 0-16 0,0 0 0 16,0 0-240-16,0 0 144 0,5 5-144 0,1-3 128 15,2-1-128-15,-1 1 0 0,3 1 0 0,-2-1 0 16,0-2 0-16,0 1 0 0,0 2 0 0,-1 0 0 16,0 2 0-16,-2 0 0 0,0 0 0 0,-2 2 0 0,-1 1 0 15,-3 1 0-15,-2 0 0 16,-1 0 0-16,-1 1 144 0,-2 1 0 0,-1-1 0 0,-2 1 0 16,-2 0 144-16,-1-1 32 0,0-2 0 0,1-2 0 0,0 0-128 15,0-1 0 1,0-2-16-16,2-1 0 0,1 0-176 0,1-1 0 15,-1-2 144-15,4-1-144 0,0-1 0 0,0-1 0 0,2 1-192 0,2-2 64 16,0 0-1248-16,2 0-240 0,0-1-48 16,0 1-14640-16,1 1-2912 0</inkml:trace>
  <inkml:trace contextRef="#ctx0" brushRef="#br1" timeOffset="45655.56">19398 431 8287 0,'0'0'736'0,"0"0"-592"0,0 0-144 0,0 0 0 15,0 0 2800-15,0 0 528 0,0 0 96 0,12-7 32 16,-12 7-1952-16,0 0-384 0,3-4-80 0,-3 4-16 16,4-4-256-16,1-1-48 0,0 0-16 0,0-1 0 15,-1 0-32-15,1 0-16 0,-1 0 0 0,2 0 0 16,-1-1-256-16,1 1-48 0,1 1-16 0,-1 0 0 0,-2-2-80 15,0 1-32-15,1 1 0 0,0 1 0 0,-1-1-64 0,0 1-16 16,-4 4 0-16,0 0 0 16,0 0 48-16,0 0 0 0,3-3 0 0,-3 3 0 0,0 0 112 0,0 0 16 15,0 0 16-15,0 0 0 0,0 0 176 0,-2 5 16 16,-2 0 16-16,0 1 0 0,0 0-224 0,-1 0-32 16,-1 0-16-16,1 2 0 0,-1 0 48 0,0 0 16 15,1 1 0-15,0-2 0 0,-1-1-112 0,1 0-32 16,0 0 0-16,1 1 0 0,0-1-192 0,0-1 144 15,4-5-144-15,-3 5 128 0,3-5-128 0,0 0 0 0,0 0 0 0,0 0 0 16,0 0 0-16,0 0 0 16,0 0-128-16,0 0 128 0,5-4 0 0,1 0 0 15,-1 0-144-15,2-2 144 0,1-1 0 0,0-1 0 16,0 1 0-16,1-1 0 0,-2-1 0 0,2 1 0 16,-1-1 0-16,-1 2 0 0,1 0 0 0,-1 1-160 0,-1 1 160 15,0 0-128-15,-1 1 128 0,-5 4 0 16,0 0 0-16,0 0 0 0,0 0 0 0,0 0 0 15,0 0 0-15,0 0 0 0,0 0 0 0,-2 7 0 0,-2 1 0 16,-1 1 0-16,-1 1 0 0,0 1 0 0,-1 0 0 0,-2 1 0 16,-1 0 0-16,0 3 0 0,1 1 0 15,-1-1 128-15,0-1-128 0,1 1 0 16,1 0 0-16,-1 0 0 0,1-2 0 0,1-2 128 0,-2 0-128 16,1 0 0-16,1 1 0 0,2-4 0 0,0-2 0 0,1 0 0 15,1 1 0-15,2-2 0 0,1-5 0 0,0 0 0 16,0 0 0-16,0 0-160 0,0 0 160 15,6-3 0-15,1-1-128 0,0-1 128 0,-1-2 0 0,1 0 0 16,1-1-128-16,0-1 128 0,1-2 0 16,-1 0 0-16,0 1 0 0,2-1 0 15,0 1 0-15,1-2 0 0,-2 1 0 0,0 2 0 0,1 0 0 0,0 0 0 16,0 1 0-16,-1 1 0 0,0 0 0 0,0 1 0 0,-2 0 0 16,0 1 0-16,-2 2 0 0,-1-1 0 15,-4 4 0-15,0 0 0 0,0 0 0 0,0 0 0 0,0 0 0 16,0 0 144-16,-5 6-144 0,0 2 128 0,-3 2-128 15,-2 2 0-15,-1 0 144 0,1 2-144 0,-2 0 0 0,-1 2 0 16,0 0 0-16,1-1 128 0,-1 1-128 0,1 1 0 16,-1 0 0-16,1 1 128 0,-1-2-128 0,0 0 0 15,2-1 0-15,-2-1 0 0,1 0 0 0,2-1 0 16,2-1 0-16,0-3 0 0,2-1 0 0,3-1 0 16,0-2 0-16,3-5-128 0,0 0 128 0,0 0-128 0,0 0 128 15,7 0-128-15,1-5 128 0,1-1 0 16,0-1-144-16,1-2 144 0,0-2 0 0,2 0 0 15,-2-2 0-15,2 0 0 0,1-2 0 0,-1 0 0 16,1 1 0-16,1-2 0 0,1 0 0 0,-1 1 0 16,2 0 0-16,-1 0 0 0,0 2 0 0,0-1 0 0,-2-1 0 0,-1 3 0 15,1-1 0-15,-1 2 0 0,-2 1 0 0,1 3 0 16,-1 0 0-16,-2 1 0 16,-1 1 0-16,-1 1 0 0,-3 1 0 0,-3 3 0 0,0 0 0 0,0 0 0 15,0 0 0-15,0 0 0 0,0 0 0 0,-2 6 0 16,-3 1 0-16,-1 3 128 0,0-3-128 0,-2 5 0 15,-1 1 144-15,-1 1-144 0,1 1 160 0,-3 0-160 16,-2 0 224-16,1 0-48 0,-2 3-16 0,0-1 0 16,2 0 64-16,-1 1 16 0,1 0 0 0,2 0 0 15,1-2 16-15,1-1 16 0,0-2 0 16,2-2 0-16,1 0-128 0,1-1-16 0,3 0-128 0,0-4 192 16,2-6-192-16,0 0 0 0,0 0 0 0,0 0 0 15,0 0 0-15,5-5 0 0,3-1 0 0,1-4 0 0,2-2 0 0,2-1 0 16,0-2 0-16,3-2 0 0,0 3 0 0,2-1 0 15,0 1 0-15,-1-2 0 0,0 0-224 0,1-1 64 16,1 0 16-16,-1 0 0 0,-3 2 144 0,1 0-192 16,-1 1 192-16,-3 2-192 0,0 0 192 0,-1 2 0 15,-3 1 0-15,-2 2 0 0,0 2 0 16,-1 1 0-16,-5 4 0 0,0 0 0 0,0 0 0 0,0 0 0 16,0 0 0-16,-1 7 0 0,-3 2 0 0,-1 2 224 15,-1 2-48-15,-3-1-16 0,-3 3 112 0,-2 2 32 16,2-4 0-16,-1 2 0 0,-2 1 0 0,1 0 0 0,-1 2 0 15,0 1 0-15,1-1-64 0,-2 0-16 16,2-2 0-16,-1 5 0 0,2-2-96 0,2-3 0 0,3-2-128 0,2-4 192 16,1-2-192-16,1-1 0 0,1-2 128 0,3-5-128 15,0 0 0-15,0 0 0 16,0 0 0-16,4-4 0 0,3-2 0 0,1-3 0 0,4 1 0 0,1-4 0 0,0-2 0 0,2 0 0 16,2-2 0-16,1 0 0 15,0 1 0-15,0 0-128 0,-2 0 128 16,1 3-160-16,-3-3-96 0,0 3 0 15,0 1-16-15,-3 2 0 0,-2-1 96 0,0 3 32 0,-3 1 0 0,-1 2 0 0,-1 1 144 16,-4 3 0-16,0 0 0 0,0 0-128 16,0 5 128-16,-2 2 0 0,0 0 0 0,-2 1 0 15,-2 1 0-15,-1 0 0 0,-1 3 0 0,-1 2 0 16,-1 2 0-16,-1 2 128 0,-1 0-128 16,1 0 0-16,-1-2 0 0,0 0 128 0,1 1-128 0,2-1 0 15,1-2 0-15,1-1 128 0,1-3-128 0,1-1 0 0,3-3 0 0,1 1 0 16,1-7 0-16,0 0 0 0,0 0 0 0,0 0 0 15,8-3 0-15,1-2 0 0,1-1 0 0,1-3 0 16,0 0 0-16,3-3-128 0,-1 1 128 0,0-2-128 16,1 0 128-16,0 2-128 0,-1-2-192 0,-1 1-48 15,-1 0 0-15,-2 2 0 0,-1 4 64 0,-2 1 16 16,-1 0 0-16,-1 1 0 0,-4 4 288 0,0 0 0 0,0 0 0 16,0 0 0-16,0 0 0 0,-2 6 0 15,-2 3 0-15,0 0 0 0,-1 2 224 0,-1 1 48 0,-1 2 16 0,0 0 0 16,-1 1 80-16,1 1 16 15,2 0 0-15,1-2 0 0,0 0-144 0,2-3-32 16,1 0 0-16,2-1 0 0,0-4-208 0,2 0 0 0,-1-2 0 16,2 0 0-16,1-1 0 0,1-2 0 0,0-1 0 15,0-1 0-15,1-2 0 0,0 0 0 16,-1-2 0-16,1-1 0 0,-2 1-144 0,0-1-32 16,0-1 0-16,0-1 0 0,-1 0-880 0,0 0-176 15,0 0-48-15,-2 0-16480 0</inkml:trace>
  <inkml:trace contextRef="#ctx0" brushRef="#br1" timeOffset="50412.7">19947 507 7359 0,'0'0'656'0,"0"0"-528"15,0 0-128-15,0 0 0 0,0 0 4160 0,0 0 816 16,3-4 144-16,1 1 48 0,0-4-3040 0,2 1-592 0,1 1-128 0,0-1-32 0,0-1-480 16,1-1-112-16,1-1-16 0,0 2 0 0,1 0-240 15,2-1-48-15,0 0-16 0,-1 0 0 0,2 0-272 16,-2 0-64-16,-1 1-128 0,-1 0 192 16,0 0-192-16,1 1 128 0,-2 1-128 0,-1 0 0 0,-2 2 128 15,-2-1-128-15,-3 4 0 0,0 0 144 16,0 0-16-16,0 0 0 0,0 0 0 0,0 0 0 0,-2 6 272 0,-3 1 48 15,-2 2 16-15,-1-1 0 0,0 1-16 0,-1-1 0 16,-1 1 0-16,-1 0 0 0,-1 0 32 0,1 0 0 16,2-1 0-16,0-1 0 0,1 1-96 0,0 0-32 0,2-1 0 0,1-1 0 15,1-3-112-15,4-3-32 0,0 0 0 16,0 0 0-16,0 0-208 0,0 0 0 0,0 0 0 0,4-2 0 16,4-4 0-16,0 0 0 0,0 0 0 15,1 0 0-15,1-1 0 0,1 1 0 0,-1 1 0 0,1-1 0 16,-3 1 0-16,1 1 128 0,-2 0-128 0,0 1 0 15,0 0 0-15,0 1 0 16,-7 2 0-16,0 0 0 0,5 0 0 0,-5 0 0 0,0 0 0 0,0 0 0 16,0 0 128-16,-1 8-128 15,-2 0 0-15,-1 1 144 0,-2 1-144 0,-2 1 0 16,-2 0 144-16,0 0-144 0,-2 0 224 0,0 2-32 0,1-2 0 0,1 0 0 16,0-2 0-16,1 1-16 15,1-1 0-15,2-2 0 0,2-3-48 0,4-4 0 16,0 0 0-16,0 0 0 0,0 0-128 0,0 0 0 15,6 1 0-15,3-3 0 0,1-3 0 0,2-3 0 0,0 0 0 0,3-1 0 0,-1-1 0 0,-1-1 0 16,1 0 0-16,0 0 0 0,-2 1 0 16,1 1 0-16,-1-1 0 0,-1 1 0 15,-3 2-160-15,0 1 160 0,-1 1 0 0,-1 1-144 16,-1 2 144-16,-5 2 0 0,0 0 0 0,0 0 0 16,0 0 0-16,0 0 0 0,0 0 0 0,0 0 0 0,-1 7 0 15,-2 1 128-15,-1 1-128 0,-2 3 128 16,-2 1-128-16,-1 0 0 0,-1 3 0 0,-2-1 0 15,-1-1 0-15,1 2 0 0,-3 1 0 0,0-3 0 16,0-1 0-16,0 0 0 0,1-1 0 0,3 0 128 0,0-2-128 0,4 0 0 16,1-2 0-16,3-3 0 0,3-5 0 0,0 0-128 15,0 0 128-15,7-1-128 0,1-3 128 0,2-1 0 16,1-3-144-16,3 1 144 0,1-3 0 0,1 0 0 16,3-1 0-16,-2-2 0 0,1-2 0 0,0 1 0 15,-3-2 0-15,2 0 0 0,-1 2 0 0,-1-1 0 0,0 2-144 0,0 0 144 16,-3 2 0-16,0 3 0 15,-2-1-128-15,-2 3 128 0,-2 1 0 0,-6 5 0 0,0 0 0 16,0 0 0-16,0 0 0 0,0 0 0 16,0 0 0-16,-4 8 0 0,-2 2 192 0,-2 2-64 0,-2-1-128 15,-1 3 192-15,1 2-192 0,-2 0 144 0,-1 2-144 0,0 0 128 16,-2-1-128-16,-2 2 160 0,0 0-160 0,0 2 160 16,-2 0-160-16,2 1 160 0,-1-3-160 0,2 0 160 15,3-1-160-15,2-3 192 0,4-3-192 16,2-2 192-16,2-3-192 0,3-7 0 0,0 0 0 0,6 1 128 15,1-2-128-15,2-3 0 0,2-4 0 0,1-2 0 16,3-3 0-16,1 0 0 0,0-2 0 0,1-1 0 16,-1-3 0-16,1 1 0 0,1-1 0 15,0 0 0-15,1 0 0 0,-1-1 0 0,2 0 0 16,0 1 0-16,-1-2 0 0,0 3-176 0,-3 0 176 0,0 3-128 0,-1 2 128 0,-3 1 0 16,0 3 0-16,-3 2-128 0,-2 3 128 0,-2-1 0 15,-2 2 0-15,-3 3 0 0,0 0 0 0,0 0 0 16,-4 8 0-16,-2 1 0 0,-2 2 128 0,-1 2 0 15,-2 1 0-15,0 3 0 0,-3 0 32 0,-1 0 16 16,1 2 0-16,-3-2 0 0,0 0 16 0,2 1 16 16,0 0 0-16,1 1 0 0,1-2-80 0,1 1 0 15,0 0-128-15,2-4 192 0,3-1-64 0,0-1 0 0,1-3-128 16,3-2 192-16,1-1-192 0,2-6 0 0,0 0 0 0,0 0 0 16,7-4 0-16,1-2 0 15,2-1 0-15,1-3 0 0,3-4 0 0,1 1 0 16,1-6 0-16,2 2 0 0,1 3 0 0,2-3 0 15,-1 1 0-15,1 0 0 0,0-2 0 0,0 1-192 0,0-1 192 16,-2 2-160-16,0 2 160 0,-3 0-192 0,-1 3 192 0,-1-1-192 16,-3 3 192-16,-1 1 0 15,-2 2 0-15,-2 2-128 0,-1 1 128 0,-5 3 0 0,0 0 0 0,0 0 0 16,-2 8 0-16,-3 4 0 0,-2-1 0 0,-1 3 128 16,-2 0 16-16,-1 1 16 0,-4 1 0 15,-1 2 0-15,0 0-16 0,-1 3 0 0,1-1 0 0,0 2 0 16,0-5-16-16,2 3-128 0,-2-2 192 0,3-1-64 15,2 0-128-15,3-2 128 0,0-3-128 0,2-2 128 16,4-3-128-16,2-7 0 0,0 0 0 0,0 0 0 0,10-1 0 0,1-2 0 16,1-6 0-16,3-2 0 0,3-1 0 0,1-6 0 15,3-1 0-15,0 0 0 16,0-1 0-16,-2 1 0 0,1 0 0 0,-3 1 0 16,0-2 0-16,-2 2-176 0,-2 0 176 0,0 0-128 0,-2 1 128 0,-2 1 0 15,-1 1-144-15,-1 4 144 0,-1 2 0 0,-2 2 0 16,-1 1 0-16,-4 6 0 15,0 0 0-15,0 0 0 0,0 0 0 0,-5 5 0 0,-1 3 0 0,-1 3 0 16,0 1 0-16,-1 2 0 0,-1 0 0 0,-2-1 0 16,-1 2 0-16,0 2 128 0,0 0-128 0,-1 3 0 15,0-1 0-15,1 1 0 0,1-4 0 0,0-2 128 16,2 0-128-16,3-1 0 0,0-3 0 0,4 0 0 16,1-2 0-16,1-8 0 0,0 0 0 0,5 0 0 15,2-2 0-15,3-3 0 0,1-3 0 0,2 0 0 16,1-2 0-16,1-3 0 0,0-3-160 0,-2 1 160 15,2-1 0-15,-1 1-144 0,-1 2-48 0,-1-1 0 16,1 0 0-16,-1 2 0 0,0-1 32 0,-2 1 0 16,-2 2 0-16,-2 1 0 0,-1 1 160 0,0 2 0 0,-5 6 0 0,0 0 0 15,0 0 0-15,0 0 0 16,0 0 0-16,-3 5 0 0,-1 2 0 0,-3 3 0 16,-1 2 0-16,0 2 128 0,0 1-128 0,0 1 128 15,1-1-128-15,-1 1 128 0,0-1 0 0,1 1 16 0,1-1 0 0,1 0 0 16,1-4-144-16,2 1 160 15,1-3-160-15,2-2 160 0,-1-7-160 0,4 5 0 0,0-1 0 0,2-2 0 16,0-2 0-16,1 0 0 0,1-1 0 0,0-1 0 16,1-1 0-16,0 0 0 0,-1 1 0 0,-1 1 0 15,-1 1 0-15,-6 0-144 0,0 0 144 0,5 4-160 0,-5-4 16 0,2 6 0 16,0 1 0-16,-1-1 0 16,0 2-624-16,0 0-128 0,-1 0-32 0,0-1 0 15,0-1-2080-15,0 0-432 0</inkml:trace>
  <inkml:trace contextRef="#ctx0" brushRef="#br2" timeOffset="55511.78">20833 525 12895 0,'5'-2'576'0,"1"-3"112"0,1-7-560 0,1 7-128 16,1 0 0-16,0 0 0 0,0 0 2528 0,-1 1 480 15,1-1 80-15,1 1 32 0,-2-3-2064 0,0 2-416 0,-1 0-64 0,0 1-32 16,0 0-96-16,-1 1 0 15,-1 1-16-15,0 0 0 0,-5 2 96 0,0 0 32 0,0 0 0 0,0 0 0 0,0 0 288 0,0 0 64 32,0 0 16-32,0 0 0 0,-5 6-96 0,-1 0-32 0,0 0 0 0,0 1 0 15,-1 1-112-15,1 0-32 0,-2 0 0 0,1-2 0 16,0 0 0-16,1-1 0 0,0-1 0 0,2 0 0 16,4-4-272-16,0 0-48 0,0 0-16 0,0 0 0 15,0 0-320-15,0 0 144 0,5 0-144 0,1-1 0 16,1-1 0-16,-1-1 0 0,0-1 0 0,1-1 0 0,0 0 128 15,1 0-128-15,0-1 0 0,0 2 0 0,0-2 0 0,-1 0 0 16,-1 1 0-16,1 0 0 0,-1 0 0 0,-1 1 0 16,-1 0 0-16,-4 4 0 0,4-4 128 0,-4 4-128 15,0 0 0-15,0 0 0 0,0 0 224 0,0 0-64 0,0 0-16 0,0 0 0 16,-4 5 256-16,0 1 48 0,-2 0 16 16,0 1 0-16,-1 1-128 0,1-3-16 15,-1 0-16-15,0 2 0 0,0 3-64 0,0-2-16 0,1 1 0 0,1-2 0 16,2-3-64-16,0 0-16 15,3-4 0-15,0 0 0 0,0 0-144 0,0 5 0 16,0-5 0-16,0 0 0 0,0 0 0 0,4 0 0 16,2-2 0-16,0 0 0 0,1 1 0 0,1-2 0 0,1 0 0 15,-1-2 0-15,2-2 0 0,0 0 0 16,-1 0 0-16,0 0 0 0,-1 0 0 0,1 2 0 0,-3-1 0 16,1 1 0-16,0 0 0 0,-1 1 0 0,-2 0 0 15,-4 4 0-15,0 0 0 0,0 0 0 0,0 0 144 16,0 0-144-16,0 0 0 0,0 0 0 0,0 0 0 0,0 0 0 0,-4 6 0 0,-1 0 0 15,-1 2 0-15,-1 0 128 0,-1 2-128 0,-1 1 0 16,2-1 0-16,-1 0 128 16,-2 0-128-16,0 1 0 0,0 2 0 0,1-3 0 15,-1-1 160-15,1 1-32 16,1 0-128-16,0 1 192 0,3-2-192 0,1-3 144 0,2-1-144 0,2-5 128 16,0 0-128-16,0 0 0 0,0 0 0 0,5 2 0 15,0-3 0-15,2-2 0 0,2-2 0 0,1-1 0 16,1 1 0-16,0-2 0 0,1-2 0 0,0 0 0 15,0-4 0-15,-1 2 0 0,0-1 0 0,0 0 0 16,0 2-128-16,0 1 128 0,1-1 0 0,-2 0 0 16,-1 0 0-16,-1 2 0 0,1 0 0 0,-1 2 0 0,-2-1 0 15,0 3 0-15,-6 4 0 0,0 0 0 16,0 0 0-16,0 0 0 0,0 0 0 0,0 0 0 0,-4 4 0 0,-1 3 0 16,-1 1 0-16,-2 1 128 0,-1 1-128 0,-2 2 0 15,-1 1 144-15,0 1-144 0,0 2 160 0,-2 1-32 16,-1-2-128-16,2 1 192 0,-2-1-64 0,2-2 0 15,-1 0-128-15,3 0 192 0,0-2-32 0,2 0-16 16,2-2 0-16,3-2 0 0,4-7-144 0,0 0 0 0,0 0 144 16,0 0-144-16,0 0 0 0,7-3 0 15,1-2 0-15,2-2 0 0,2-2 0 0,0 0 0 16,2-1 0-16,0-3 0 0,-1-1 0 0,3 1 0 0,0-2 0 16,0 0 0-16,1 1 0 0,0-1 0 0,-1 0 0 0,0 1 0 15,-2 0 0-15,1 0-128 0,-1 3 128 16,-1 0 0-16,-3 2 0 0,0 1 0 0,-1 1 0 0,-1 0-128 15,-3 5 128-15,-5 2 0 0,0 0 0 0,0 0 0 16,0 0 0-16,-3 4 0 0,-2 1 0 0,-2 3 128 16,-2 2-128-16,-2 1 0 0,-1 0 128 0,-2 4-128 15,-2 1 128-15,1 1-128 0,-2 2 128 0,1-1-128 0,1-3 128 16,0 1-128-16,0-2 160 16,2 2-160-16,0 0 192 0,3-1-48 0,0-1-16 0,2-2 0 0,0-3-128 15,3-2 128-15,2 0-128 0,1-1 128 16,2-6-128-16,0 0 0 0,0 0 0 0,6 2 0 0,1-4 0 0,1-3 0 15,0-1 0-15,2-2 0 16,2-2 0-16,2-1 0 0,-1-2 0 16,3 1 0-16,0-3-128 0,0 0 128 0,2 1 0 0,-1-2 0 0,1-1 0 15,-1 2 0-15,-1 0 0 0,0 2 0 0,-1 0 0 0,-2 1 0 16,1 1-144-16,-3 2 144 0,-3 3 0 0,-1 1 0 16,-2 2 0-16,-5 3 0 0,0 0 0 0,0 0 0 15,-6 6 0-15,-1 2 0 0,-2 2 0 0,-2 2 0 16,-3 2 0-16,0-1 0 0,-1 3 0 0,-1 2 0 15,-1 0 0-15,0 2 0 0,-1-1 0 0,2 1 0 0,-2-2 0 16,2 3 0-16,1 0 128 0,1 1-128 16,2-5 0-16,1-1 0 0,2-2 128 0,3-5-128 0,2-1 0 15,2-2 144-15,2-6-144 0,0 0 0 0,0 0 0 16,5-3 0-16,1-2 0 0,3-3 0 16,2-3-144-16,-2 1 144 0,2-2 0 0,1 1 0 0,2-3 0 0,0 1 0 15,2 0 0-15,0 0 0 0,-1 1 0 0,6-5 0 16,-2-1 0-16,0 1 0 0,-2 2 0 0,-1 3 0 15,-1 1 0-15,-1 2 0 0,-3 2 0 0,-2 0 0 16,-1 1 0-16,-1 1 0 0,-3-1 0 0,-4 6 0 16,0 0 0-16,0 0 0 0,-1 8 0 0,-2 0 0 15,-3 0 0-15,-2 1 0 16,-3 2 0-16,-1 2 0 0,0 1 0 0,-2 2 0 0,-1 1 144 0,1-1-144 16,-1 1 224-16,1 1-32 0,0-1-16 0,1 1 0 15,1-4 16-15,2 0 16 0,4-2 0 0,1-2 0 16,0-1-208-16,3-2 176 0,2-7-176 15,0 0 160-15,0 0-160 0,0 0 0 0,9 0 0 0,0-4 0 16,2-2 0-16,2-1 0 0,1-3 0 0,0-1 0 0,2-2 0 0,0 0 0 16,0 0 0-16,1 1 0 0,-2-1-144 15,0 1 144-15,1 0 0 0,-4 1 0 0,0 2 0 16,-2 2 0-16,-2-2 0 0,-1 4 0 16,-1 2 0-16,-6 3 0 0,0 0 0 0,0 0 0 0,0 0 0 0,-1 9 0 15,-1 2 0-15,-1 0 0 0,-1 2 0 0,0 0 0 16,-1 2 0-16,-1-1 0 0,0 0 0 0,2 0 0 15,0-1 0-15,1 1 0 0,2-4 128 0,0-1-128 16,1-3 0-16,1 0 0 0,-1-6 0 0,0 0 0 16,3 4 0-16,-3-4 0 0,0 0-176 0,7 1-16 15,0-1-16-15,0-1 0 16,0-2-1648-16,0-1-320 0,0-2-64 0,1 0-18496 16</inkml:trace>
  <inkml:trace contextRef="#ctx0" brushRef="#br1" timeOffset="64569.92">19281 1114 12895 0,'0'0'1152'0,"0"0"-928"0,0 0-224 0,0 0 0 0,0 0 2368 0,0 0 448 16,-1-7 64-16,1 7 32 15,0 0-1376-15,0 0-256 0,1-5-64 0,-1 5-16 16,2-4-304-16,0 0-48 0,1-1-16 0,0 0 0 16,1 0-64-16,1 0 0 0,0-1-16 0,2 0 0 15,0-1-320-15,2 2-64 0,-1-2-16 0,1 1 0 0,0 1-176 0,1-2-48 16,-1 1 0-16,0 0 0 15,-1 1-128-15,-2-1 0 0,1 1 144 0,-2 1-144 16,0 1 0-16,-5 3 144 0,0 0-144 0,0 0 0 0,0 0 128 0,0 0-128 16,0 0 0-16,0 0 0 15,0 6 208-15,-2 3-64 0,-2-3-16 0,-2 5 0 0,-2-1 256 16,-1 1 64-16,-3 0 0 0,0 1 0 0,0 0 176 0,0 0 32 16,-1-2 16-16,0 1 0 0,2-1-64 0,0-1-16 15,2-2 0-15,3-2 0 0,2-3-240 0,4-2-48 16,0 0-16-16,0 0 0 0,5-1-288 0,2 0 0 0,2-2 0 15,1-2 0-15,0-3 0 0,2 1 0 16,1-3 0-16,-1 0 0 0,2 0 128 0,0-1-128 16,-1 0 0-16,-2 1 0 0,1 1 0 0,-2 1 0 15,0 0 0-15,-1 3 0 0,0 0 0 0,-2 0 0 16,0 1 0-16,-1 2 0 0,0 1 0 0,-6 1 0 0,0 0 0 16,0 0 0-16,0 0 0 0,0 0 0 0,0 0 0 0,-3 5 0 15,-1-1 0-15,-1 2 128 0,-1 1-128 0,-1 2 160 16,-2 2 0-16,1 1 0 0,-2-2 0 15,0 3 0-15,-1-2 32 0,1 1 0 0,2-1 0 16,-1 0 0-16,0-1 0 0,1-1 0 0,3-2 0 0,0 0 0 16,2-1-64-16,3-6-128 15,0 0 192-15,0 0-64 0,0 0-128 0,0 0 0 0,6-2 0 0,2-2 0 0,1-3 0 16,1 0 0-16,0-2 0 0,1-2 0 0,2-1 0 0,0 0 0 16,-2 0 0-16,0 0 0 0,3 1 0 0,-2 1 0 15,-2 1 0-15,0 1 0 0,-1 1 0 0,-1 1 0 16,0 1-144-16,-3 0 144 0,0 2 0 15,-5 3 0-15,0 0 0 0,0 0 0 0,0 0 0 0,0 0 0 16,0 0 0-16,-2 5 0 0,-1 3 0 0,-3 0 0 16,-1 3 0-16,-2 0 0 0,-3 2 128 0,0 4-128 15,1 0 0-15,-1 0 0 0,-1 0 0 0,1 1 128 16,-2 0-128-16,0-1 0 0,2 1 192 0,-1-2 0 16,2 0 0-16,2-1 0 0,1-4 0 0,3-3 0 0,1 0 0 15,4-8 0-15,0 0-192 0,5 2 0 16,0-4 128-16,4-4-128 0,1-3 0 0,2-3 0 0,0-1 0 0,2-1 0 15,1-1 0-15,0-1 0 0,1-1 0 0,0 1 0 16,-1-2 0-16,2 3 0 0,0-3 0 0,-1 2 0 16,0 1 0-16,-1 1 0 15,-4 2 0-15,-1 2 0 0,1-1 0 0,-2 3 0 0,-3 2 0 0,0-1 0 16,-1 3 0-16,-5 4 0 0,0 0 0 0,0 0 0 16,0 0 0-16,0 0 0 0,-3 6 0 15,-2 0 0-15,-1 3 0 0,-3 2 128 16,-3 2-128-16,-2 4 0 0,-1 3 128 0,-2 1-128 0,-1 2 0 15,1-1 144-15,-1 3-16 0,1 2 0 0,-2 1 0 0,0 1 0 16,-2 0-128-16,0-1 160 0,-1 0-160 0,0-4 160 16,0 1-160-16,1-3 0 0,3-1 0 0,2-3 128 15,3-2-128-15,3-3 0 0,2-2 0 0,4-3 128 0,5-2-128 16,-1-6 0-16,6 0 0 0,3-3 0 0,2-3 0 0,3-3 0 31,1-2 0-31,1-3 0 0,4 0 0 0,0-2 0 0,0-4 0 0,0-2 0 0,1-2 0 0,1-1 0 16,-2-1 0-16,2 1 0 15,-1-1-192-15,0 1 192 0,1-1-160 0,-1 3 160 16,-3 2-224-16,0 1 48 0,-1 1 16 0,-3 5 0 16,-1 1 160-16,-1 3-160 0,-3 1 160 0,-1 4-160 0,-2 1 160 15,-6 4 0-15,0 0 0 0,0 0 0 0,0 0 0 0,-5 5 0 0,-1 1 0 16,-1 5 0-16,-4 1 0 0,-3 4 0 0,-1 1 0 16,0 4 0-16,-3 2 0 0,0 3 0 15,-1 1 0-15,-1 0 0 0,-1 2 128 0,0-1-128 16,1 1 128-16,-2 2-128 0,-1 1 144 0,-1 1-144 15,1 1 192-15,0-3-192 0,0-2 192 0,2-2-192 0,1 1 192 0,3-6-192 16,4-1 176-16,2-3-176 0,1-3 160 16,4-3-160-16,3-3 0 0,3-9 0 0,0 0 0 15,0 0 0-15,7-3 0 0,4-2 0 0,1-2 0 0,0-5 0 16,2-1 0-16,2-2 0 16,0-3 0-16,2-1 0 0,0-5 0 0,2 1 0 15,-1-3 0-15,0 2 0 0,0-4 0 0,0 2 0 16,1 0 0-16,0-1 0 0,2 0 0 0,-2 0-160 15,-1-1 160-15,0 1-128 0,-1 0 128 0,0 4-128 0,-2 1 128 0,0 4-128 16,-1 1 128-16,-3 4 0 0,0 1-144 16,-2 2 144-16,-3 3 0 0,-1 2 0 0,-1 2 0 0,-5 3 0 15,0 0 0-15,0 0 0 0,0 0 0 16,-1 9 0-16,-4 2 0 0,-2 2 0 0,-2 2 0 0,-2 3 0 16,-1 3 0-16,-2 4 0 0,-1 2 0 0,-1-1 0 15,-4 0 0-15,0 1 0 0,0 3 0 0,-2 1 128 16,0 3-128-16,0-1 160 0,1 2-160 0,0 0 160 15,1-1 0-15,0-1 0 0,3-2 0 0,0-4 0 16,3-2 16-16,3-4 0 0,0-1 0 0,4-5 0 16,1 2-176-16,2-6 0 0,2-3 144 0,2 0-144 0,0-8 0 0,0 0 144 15,7 0-144-15,1-2 0 0,1-4 0 16,2-2 0-16,1-3 0 0,2-6-144 0,-1-1 144 0,1-4 0 16,3-1 0-16,1-3 0 0,-1 0 0 0,2-3-128 15,0-1 128-15,3-1 0 0,0-1-224 0,1-1 32 16,-1 2 16-16,1 2 0 0,-1 0-32 0,-1 2-16 15,-4 2 0-15,-1 2 0 0,-3 4 80 0,-2 5 16 16,-3 3 0-16,-2 1 0 0,-2 4 128 0,-4 6 0 16,0 0 0-16,0 0 0 0,-3 6 0 0,-2 4 0 15,-1 1 0-15,-2 3 0 0,-3 1 0 0,-2 3 176 16,-1 0-176-16,0 2 192 0,-3 1-192 0,0 4 160 16,-3 0-160-16,1 3 160 0,1-1-160 0,-1 2 192 0,1 1-192 0,0-1 192 15,1 0-32-15,3-1 0 16,0-3 0-16,2-1 0 0,2-3-32 0,1-1 0 0,2-4 0 15,1-1 0-15,2-2-128 0,1-4 0 0,2-1 0 16,1-2 0-16,0-6 0 0,0 0 0 16,6 0 0-16,1-4 0 0,1-4 0 0,2-1 0 0,1-4 0 0,3-2 0 15,0-2 0-15,3-4 0 0,2-1 0 0,0-1 0 0,1 1 0 16,0 0 0-16,-2-2-176 0,0 1 176 0,-2 2-208 0,1 2 32 16,-1 2 16-16,-2 3 0 0,-3 3 160 0,-2 1 0 15,-1 2 0-15,-3 4-128 0,-1-1 128 16,-4 5 0-16,0 0 0 0,0 0 0 15,0 0 0-15,-5 6 0 0,-3 2 0 0,-2 3 0 0,-2 3 128 16,-1 1-128-16,-1 3 128 0,-1 2-128 0,0 0 128 16,0 3-128-16,-1 0 128 0,1 1-128 0,0-2 128 0,1 0-128 15,2-5 160-15,3 1-160 0,-1-3 176 0,2-1-176 16,1-1 192-16,2-3-192 0,1-5 144 0,3 1-144 16,1-6 0-16,0 0 144 0,0 0-144 0,7 0 0 15,0-2 0-15,2-2 0 0,1-1 0 0,1-2 0 0,2-2 0 0,0-1 0 16,0-2 0-16,-1 1 0 15,2-2-144-15,0 0 144 0,-1 1 0 0,0 0-128 16,-1 0 128-16,-1 3 0 0,-2 2-144 0,-1 0 144 0,-1 2 0 16,-2 2-144-16,-5 3 144 0,0 0 0 0,0 0 0 0,0 0 0 15,0 6 0-15,-2 2 0 16,-3 1 0-16,0 2 0 0,-1 1 0 0,-1 1 0 16,0 0 0-16,-1 0 0 0,0-1 0 0,1-2 0 15,1 0 0-15,1-1 128 0,1-1-128 0,2 0 0 0,1-3 0 0,1-5 0 16,0 0 0-16,0 0 0 0,0 0 0 0,5 2 0 15,1-1 0-15,1-1 0 0,-1-1 0 16,1-1 0-16,0-2 0 0,0 0 0 16,-1-1 0-16,1 1 0 0,-1 0 0 0,-1 1 0 15,-5 3 0-15,0 0 0 0,0 0 0 0,0 0 0 0,0 0 0 0,0 0 0 0,-2 7 0 16,-1 0 0-16,0 1 0 0,0 0 0 0,0 3 0 16,0-1 0-16,1 3 0 0,0-3 0 0,1 0 0 0,1-1 0 15,2 0 0-15,2-2 0 0,0-2-128 0,2-1-64 16,3-2 0-16,0 1 0 15,0-3-2624-15,-1-2-512 0</inkml:trace>
  <inkml:trace contextRef="#ctx0" brushRef="#br2" timeOffset="73699.36">20079 1126 8287 0,'0'0'368'0,"0"0"80"0,0 0-448 0,-5-1 0 16,5 1 0-16,-4 5 0 0,0-1 3008 0,4-4 528 0,-4 3 112 0,0 2 0 0,0-3-2128 0,4-2-432 31,0 0-96-31,0 0-16 0,0 0-656 0,0 0-128 16,-3 2-16-16,3-2-16 0,0 0-160 0,0 0 0 0,0 0 0 0,0 0 128 16,0 0-128-16,0 0 0 0,0 0 0 0,0 0 0 15,0 0 0-15,0 0 0 0,-6 1 0 0,1 1 0 0,1 0 0 0,0-1 0 16,-1 1 0-16,0 0 128 15,0-1-464-15,-1 0-112 0,1 1 0 0</inkml:trace>
  <inkml:trace contextRef="#ctx0" brushRef="#br2" timeOffset="75748.53">20022 1137 6447 0,'0'0'272'0,"0"0"80"0,0 0-352 0,0 0 0 0,0 0 0 0,7-3 0 0,0-1 4496 0,-2 0 832 0,1 0 176 0,0 1 16 16,1-2-3344-16,0 0-688 15,0 1-128-15,1 0-16 0,1 1-256 16,-1-1-64-16,0 2 0 0,0-2 0 16,-1 0-256-16,0 0-48 0,0 1-16 0,-2 1 0 15,-5 2-192-15,0 0-64 0,0 0 0 0,0 0 0 0,0 0 192 0,0 0 16 0,0 0 16 0,-3 8 0 0,-4 1-112 16,-2-1-32 0,-2 1 0-16,0 1 0 0,0 2-144 0,-1-1-16 15,-1-1-16-15,0 1 0 0,1 0 32 0,1-2 0 16,0-1 0-16,2 2 0 0,1-3-128 0,1 0 0 15,1-2-16-15,1-1 0 0,5-4-240 0,0 0 128 0,0 0-128 0,0 0 0 16,0 0 0-16,8-1 0 0,1-2 0 0,1-2 0 16,2-1 0-16,2-2 0 0,1-2 0 15,0 0 0-15,1-2 0 0,-1 0 0 0,0 1 0 0,0-1 0 0,0 0 0 0,-1 1 0 32,0 1 0-32,-1 1 0 0,-3-1 0 0,0 1 0 0,-1 1 0 0,-2 2 0 15,-1 0 0-15,-2 1 0 16,-1 1 0-16,-3 4 0 0,0 0 0 0,0 0 0 0,0 0 0 15,0 0 0-15,-5 6 144 0,-2-2-144 16,-3 4 128-16,-1 2-128 0,-2 1 128 0,-1 1-128 0,-3 2 128 0,0 0-128 16,-1 1 128-16,0-1-128 0,0 0 128 0,0 1-128 15,3 0 144-15,-2-2-144 0,1 0 160 0,3-2-160 16,1 1 160-16,0-3-160 0,3-1 160 0,2-1-160 0,3-2 0 0,1-2 0 16,3-3 0-16,0 0 0 15,0 0 0-15,6-3 0 0,2-2 0 0,2-2 0 16,2-2 0-16,1-1-192 0,0-2 192 0,2 1-160 15,0-1 160-15,1 0 0 0,0 0 0 0,-1-1 0 0,0 1 0 0,0 0 0 16,-1 0 0-16,-1 0 0 0,0 0 0 0,-1 1 0 16,-2 1 0-16,0 0 0 0,-1 0 0 0,-2 2 0 15,-1 2 0-15,-1 2 0 0,-2 0 0 0,-3 4 0 16,0 0 0-16,0 0 0 0,-3 5 0 0,-2 1 128 16,-3 2-128-16,-1 3 128 0,-3 3-128 0,0 1 128 15,-2 2-128-15,-1 1 128 0,-2 0-128 0,-1 2 0 16,1-1 128-16,0 2-128 0,-2 0 128 0,2 1-128 15,-1-1 128-15,1-1-128 0,2-3 144 0,1 0-144 0,2-2 192 16,3-3-192-16,1 0 176 0,2-2-176 16,2-2 160-16,2-2-160 0,2-6 0 0,0 0 0 0,0 0 0 0,7 0 0 15,4-3 0-15,1-3 0 0,1-1 0 0,3-3 0 16,1-1 0-16,2 0-128 0,1-5 128 0,2-1 0 16,-2 1 0-16,1-4 0 0,1 0 0 0,-2-1 0 15,0 1 0-15,-2-1-128 0,1 0 128 16,-1 0 0-16,2 0-128 0,-3 1 128 0,-2-1-192 15,0 5 192-15,-1 1-176 0,-2 2 176 0,-1 2-160 0,-1 3 160 16,-3 3-144-16,-2 2 144 0,-5 3-128 0,0 0 128 0,0 0 0 16,-2 10 0-16,-4 3 0 0,-2 1 0 0,-1 4 0 0,-3 1 0 31,-1 4 0-31,-2 0 176 0,-1 4-176 0,1-2 160 0,-3 3-160 0,-1 1 160 0,1-2-160 0,-3 2 192 16,-1-1-192-16,-2-1 192 0,1 1-64 15,-1-1-128-15,0 1 192 0,1-2-64 0,0 0 0 16,4-1 0-16,1-3 0 0,4-4 0 15,3-2-128-15,4-2 0 0,2-4 0 0,1-2 128 0,1-3-128 16,3-5 0-16,0 0 0 0,0 0 0 0,9-4 0 16,2-3 0-16,3-4-144 0,3-1 144 15,1-3 0-15,3-2 0 0,1-4-128 0,2-1 128 0,0-1 0 0,0-2 0 16,-1 0 0-16,0-1 0 0,-2-1-144 0,0-3 144 16,-1 0-208-16,0-1 80 0,-2 3 0 0,0-2 0 15,2 2 0-15,-2 2 0 0,0 1-16 0,-1 5 0 0,-1 3 0 16,-3 3 0-16,-3 3 144 0,-2 3-192 15,-1 3 192-15,-2 3-192 0,-5 2 192 0,0 0 0 0,0 0 0 16,-3 10-128-16,-3 2 128 0,-3 5 0 16,-1-1 160-16,-3 1-160 0,1 5 192 0,-2 0-48 15,-3 4-16-15,-1 1 0 0,0 1 64 0,-1 3 0 0,1-1 0 16,-3 0 0-16,0 2-16 0,-4 0 0 0,-1 3 0 16,-1-2 0-16,0 2-48 0,0-1-128 15,0 0 192-15,2-2-64 0,1-1-128 0,5-4 0 16,1-3 144-16,4-2-144 0,4-3 0 0,2-4 0 0,3-2 0 15,1-3 0-15,1-4 0 0,3-6 0 0,0 0 0 16,8-2-128-16,1-4 128 0,3-3-192 0,3-3 192 16,4-3-192-16,-1-4 192 0,4-3 0 0,1-1 0 0,3-2 0 0,-1-2 0 15,1-3 0-15,1-3 0 0,-1-3 0 16,1 0 0-16,-1 1 0 0,0-4 0 0,1 1-128 0,1-1-64 0,0 1 0 16,-1 2 0-16,0 2 0 0,0 2 32 0,-3 3 0 15,0 4 0-15,-5 3 0 0,-2 1-16 0,-2 4 0 16,-3 7 0-16,-1 0 0 0,-1 1 176 0,-4 4-128 15,-2 2 128-15,-4 3-128 0,0 0-16 0,0 0 0 0,-2 7 0 0,-2 3 0 32,-2 0 336-32,-3 3 64 0,-2 4 0 0,-2 3 16 0,-4 1-128 0,-1 3-16 15,0 4-128-15,-4 1 192 0,1 1 16 0,-1 0 0 16,2-1 0-16,-2 1 0 0,1 2 48 16,-1-1 0-16,2 0 0 0,0 0 0 0,2-3-16 0,1 0 0 15,-1 0 0-15,3-2 0 0,2 0-48 0,0-2-16 16,1-3 0-16,4-2 0 0,1-1-176 0,2-4 128 15,0-3-128-15,2-2 128 0,1-1-128 0,3-2 0 16,-1-6 0-16,0 0 0 0,4 2 0 0,2-2 0 16,2-3 0-16,2-3-176 0,0-3 176 0,3-3 0 15,-1-1 0-15,1-4-128 0,3-5 128 0,2 1 0 16,1-3 0-16,2-1 0 0,-2-3 0 0,4-3-160 16,1 1 160-16,2 1 0 0,1-2-224 0,-1 2 64 15,0 0 16-15,-3 0 0 0,-1 2 16 0,-3 3 0 16,-2 2 0-16,-3 3 0 0,-5 5 0 0,-1 3 0 0,-2 4 0 15,-6 7 0-15,0 0 128 0,0 0 0 16,-3 7 0-16,-2 4 0 0,-1 1 0 0,-4 4 0 0,-3 2 0 0,-2 1 0 16,0 2 160-16,-3 0-32 0,-1 2-128 0,-1 0 192 15,-1 3 0-15,1 0-16 0,0 2 0 0,1 1 0 16,2-1 0-16,1 2 0 0,-1-3 0 16,1-1 0-16,3 0 16 0,0-3 0 0,2-1 0 0,2-4 0 15,2-1-192-15,1-2 160 0,3-4-160 0,0-1 160 16,2-2-160-16,1-2 0 0,0-6 0 0,0 0 0 15,6 0 0-15,1-3 0 0,1-2 0 16,3-3 0-16,1-2 0 0,1-2 0 0,-1-3 0 0,4-4 0 16,1 1 0-16,1-4 0 0,2 0 0 0,1-2 0 0,2 0-208 0,-1-3 80 15,0-1 128-15,-2 2-208 0,-1-1-16 0,-2 2 0 16,1 0 0-16,-2 3 0 0,-4 0 16 0,-1 6 0 16,-3 2 0-16,-2 4 0 0,-2 4 208 0,-2 3-144 15,-2 3 144-15,0 0-128 0,-5 3 128 0,-2 4 0 16,-3 5 0-16,0 2 128 0,-1 1-128 0,-3 3 176 15,-3 1-176-15,1 2 192 0,-1 2-16 0,0-2 0 16,0 2 0-16,0-1 0 0,1 1-32 0,1-1 0 16,1 0 0-16,2-2 0 0,0 1-144 0,1-3 160 15,2-2-160-15,2-2 160 0,1-3-160 0,2-1 128 16,2-2-128-16,2-2 128 0,0-6-128 0,0 0 0 0,0 0 0 0,7 1 0 16,2-2 0-16,2-3 0 0,2-3-128 15,0-1 128-15,2-2-128 0,1 0 128 0,0-2-160 0,1-1 160 0,-1 0-256 16,-1-1 64-16,0 1 0 15,-1 0 0-15,-1 2-16 0,-1-2 0 16,-2 2 0-16,-2 2 0 0,-1 3 208 0,-2 1-176 0,-5 5 176 0,0 0-160 0,0 0 160 16,0 0 0-16,-4 7 0 0,-1 2 0 15,-3 2 0-15,0 4 0 0,-3 1 0 0,-1 2 0 16,0 2 128-16,-1-1-128 0,1 0 128 16,1 0-128-16,0-2 192 0,1-1-48 15,0 0 0-15,3 0 0 0,2-5-144 0,1 1 128 0,2-1-128 0,1-1 128 16,1-2-128-16,2-1 0 0,0-2 0 0,-2-5 0 0,5 3 0 15,-1 0 0-15,2-2 0 0,0-1 0 0,0-1-240 16,0-1-16-16,0-2-16 0,1-3 0 16,-2 1-1888-16,1-1-368 0,-1-1-80 0,1-1-17104 15</inkml:trace>
  <inkml:trace contextRef="#ctx0" brushRef="#br2" timeOffset="77098.64">20888 1175 25743 0,'0'0'1136'16,"0"0"240"-16,0 0-1104 0,0 0-272 16,2-4 0-16,2-1 0 0,0 0 1632 0,1-1 272 0,2 0 48 15,1-1 16-15,1-1-592 0,0-1-112 16,3 0-32-16,0 0 0 0,0 0-576 0,-1-1-112 15,1 0-32-15,0 1 0 0,-2-1-352 0,-1 2-160 16,0 1 128-16,-1 1-128 0,-1 0 0 0,-1 1 0 16,-1 0 0-16,-1 2 0 0,-4 3 0 0,0 0 160 15,0 0-160-15,0 0 160 0,0 0 176 0,0 0 48 16,-2 8 0-16,-2 1 0 0,-1 3 64 0,0-1 32 16,-2 1 0-16,-2 1 0 0,-2 1 32 0,0 2 16 0,-2 0 0 15,0-2 0-15,3 1 32 0,-3 1 0 16,-1 0 0-16,1 1 0 0,0-1-64 0,1-1-16 15,1 0 0-15,2-1 0 0,2-3-160 0,1-1-48 16,1 0 0-16,1-2 0 0,2-2-272 0,2-6 160 16,0 0-160-16,0 0 128 0,8 3-128 0,1-3 0 0,1-3 0 15,3-2 0-15,0-3 0 0,0-1 0 0,3-1 0 0,0 0 0 16,0-3-208-16,0 1 80 0,-2 1 128 0,0 1-208 0,-1-2 16 0,-1 1 16 16,-2 1 0-16,-2 2 0 0,0 1 176 0,-2 1-192 15,-2 0 192-15,-1 2-192 0,-3 4 192 0,0 0 0 16,0 0 0-16,0 0 0 0,0 0 160 0,-4 8-32 15,-1 0-128-15,-1 1 192 0,0 1 16 0,0 0 0 16,-1 3 0-16,0-1 0 0,-1 2 32 0,-1 0 0 16,1 1 0-16,0-1 0 0,-1 0-48 0,0 0-16 15,0-1 0-15,0 1 0 0,1-3-32 0,0-1 0 16,1 1 0-16,2-3 0 0,2-1-144 0,1-2 128 16,2-5-128-16,0 0 128 0,0 0-128 0,0 0 0 15,7 1 0-15,1-2 0 0,1-1 0 0,1-2 0 16,1-3-144-16,0 0 144 0,0-3-160 0,0 3 32 0,0-5 0 0,0 2 0 15,-1-1-112-15,-1 2-16 16,1-1 0-16,-1 2 0 0,-2-2 48 0,-1 2 0 16,1 2 0-16,-2 0 0 0,-3 2 208 0,-2 4 0 15,0 0 0-15,0 0-144 0,0 0 144 0,-2 7 0 16,-1-1 0-16,-2 5 0 0,-1 2 0 0,-2 2 128 0,-1-2-128 0,0 4 128 16,0 0 16-16,-3 1 16 0,-1 1 0 15,0 0 0-15,1 2 64 0,-1-4 16 0,1 2 0 0,1-1 0 16,0 0 0-16,0-1 0 15,2-2 0-15,1 0 0 0,3-5-80 0,2-1-16 0,2-1 0 0,2-3 0 0,-1-5-144 16,6 1 0-16,2-1 0 0,3-3 0 0,1-3 0 0,1-2-176 16,2-2 176-16,-1-1-192 0,-1-1-32 15,0 2-16-15,0-3 0 0,-1 2 0 16,-2-2-48-16,-1 2-16 0,0-1 0 0,-1 2 0 0,-1 1 128 16,-2 3 32-16,-1 1 0 0,-4 5 0 15,0 0 144-15,0 0 0 0,0 0 0 0,0 0 0 16,-3 6 128-16,-2 1 0 0,-2 3 0 0,-1 2 0 15,0 4 32-15,-1-1 16 0,-1 1 0 0,-1-1 0 0,0 2 96 16,0 0 32-16,0-1 0 0,0 1 0 16,1 1-16-16,0-1 0 0,1-2 0 0,0 0 0 0,1-1-64 15,2-1-16-15,0-2 0 0,2-3 0 16,2 0-208-16,2-2 144 0,0-6-144 0,0 0 128 0,6 0-128 0,2-2 0 16,1-2 0-16,2-2 0 0,1-1-208 0,1-2 80 15,1-2 128-15,0-1-208 0,0 1-48 0,0-3 0 16,-1 2 0-16,0 0 0 0,0 0 0 0,-1 0 0 15,-3 0 0-15,1 3 0 0,-2 0 256 0,-2 2-176 0,-1 1 176 0,-5 6-160 16,0 0 160-16,0 0 0 0,0 0 0 0,0 0 0 0,-1 9 0 0,-3 2 0 16,-2 4 160-1,-1 2-160-15,-1 3 224 0,0 0-48 0,1-1-16 0,-1 2 0 16,1-3 80-16,1 1 16 0,0-2 0 16,2-2 0-16,-1-1-64 0,3 0 0 0,0-4 0 15,2 0 0-15,1-2-192 0,1-1 128 0,2-2-128 16,1-2 0-16,1-2 0 0,2-1 0 15,1-1 0-15,1-1-160 0,0-1-224 0,0-1-64 0,-2-2 0 0,1 0 0 32,0-1-2544-32,1 0-512 0</inkml:trace>
  <inkml:trace contextRef="#ctx0" brushRef="#br3" timeOffset="83307.56">17775 12899 26719 0,'3'7'2368'0,"-16"-16"-1888"15,-3-1-480-15,-2-2 0 0,0-1 2064 0,-3 1 320 0,-2-5 64 0,1-1 16 16,3-2-992-16,-1-3-192 0,0-2-32 0,2-2-16 16,-1-2-128-16,4 0-16 0,1 0-16 0,5 5 0 0,1 0-304 0,3-2-48 0,3-1-16 0,1-4 0 15,2-1-208-15,5-4-48 16,3-1-16-16,5 0 0 0,6-7-112 0,6 5-32 15,4 3 0-15,3 6 0 0,-4 9-128 0,3 1-32 0,3 2 0 16,4 3 0-16,5 2-128 0,5 3 192 16,4 3-192-16,2 5 192 0,0 2-192 0,1 4 0 15,5 2 0-15,-1 4 0 0,2 2 0 0,-3 2 128 16,-4 3-128-16,-3 5 0 0,8 10 128 0,-6 3-128 0,-5 2 128 0,-6-1-128 16,-6-2 144-16,-6-1-144 0,-5-1 160 0,-5 0-160 15,-5 0 192-15,-6 0-48 0,-5 1-16 0,-5-5 0 16,-4 0 224-16,-3 2 32 0,-5-1 16 0,-5 0 0 0,-3 0 240 15,-5-1 64-15,0-4 0 0,-13 6 0 16,-3-2-192-16,-5-4-16 0,-4-2-16 0,-2-4 0 16,-2-5-224-16,0-3-32 15,2-5-16-15,-1-2 0 0,-2-4-208 0,-1-4 128 0,1-4-128 0,1-1 0 16,3-3 0-16,5-1 0 0,4-2 0 0,5 0 0 16,3 0 0-16,5 0-208 0,5 2 32 15,3-1 16-15,6-1-736 16,4 2-128-16,3 0-48 0,4 0 0 0,3 0-1504 15,4-1-304-15,4 1-64 0</inkml:trace>
</inkml:ink>
</file>

<file path=ppt/ink/ink7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9T01:12:57.411"/>
    </inkml:context>
    <inkml:brush xml:id="br0">
      <inkml:brushProperty name="width" value="0.05292" units="cm"/>
      <inkml:brushProperty name="height" value="0.05292" units="cm"/>
      <inkml:brushProperty name="color" value="#FF0000"/>
    </inkml:brush>
  </inkml:definitions>
  <inkml:trace contextRef="#ctx0" brushRef="#br0">21127 4333 806 0,'0'0'36'0,"0"0"7"0,0 0-35 0,0 0-8 15,0 0 0-15,0 0 0 0,0 0 212 0,0 0 40 16,0 0 8-16,0 0 1 0,0 0-185 0,0-5-36 15,-5-2-8-15,2 5-2 0,0-3-12 0,3-2-2 16,-5 0-1-16,5 0 0 0,-3 0-15 0,3 0 0 0,-2 0 8 0,-1 2-8 16,3-2-14-16,-2 5-6 0,2 2 0 0,0 0-1 15,0 0 5-15,0 0 0 0,0 0 1 16,0 0 0-16,0 0 15 0,-6 2 13 16,6-2-2-16,-2 7-1 0,-1 0-10 0,0 5 0 15,3 2 0-15,0 0 0 0,0-2 27 0,0 2 3 16,3 0 1-16,-3 5 0 0,3 2 6 0,-1 0 2 0,4 5 0 0,-4 5 0 15,3-8-20-15,-2 10-4 0,2-2-1 0,1-1 0 16,-1 3-14-16,-2 5 0 0,-1-5 0 0,4 2 0 31,-4-2-23-31,1 2-7 0,0-2-2 0</inkml:trace>
  <inkml:trace contextRef="#ctx0" brushRef="#br0" timeOffset="710.23">20833 4408 1364 0,'-16'12'60'0,"8"-5"13"0,-2 0-58 16,-6 5-15-16,0 2 0 0,-2 0 0 0,-4 5 10 0,1 0-1 0,5-3 0 0,1 3 0 16,-1-5 21-16,2 0 4 0,4 0 1 0,2-2 0 15,-3 2-7-15,3-7-2 0,3 5 0 0,2-5 0 31,1 0-45-31,-1 0-9 0,3-7-1 0,0 0-1 0,0 7-13 0,3 0-2 0,-3-7-1 0,5 0 0 0,0 0 26 0,6 0 4 16,0 0 2-16,-1 0 0 0,1 0 32 0,5-2 6 16,-1 2 2-16,-1-5 0 0,-1 3 26 0,0 2 6 15,0 0 1-15,-2 2 0 0,-3 3-18 0,0-3-3 16,0 10-1-16,-3-5 0 0,-5 7-9 0,0 5-1 16,0 2-1-16,-5-2 0 0,0 7-15 0,-3-5-3 15,0 7-8-15,0-2 12 0,0-5-12 0,0 5 0 16,3-5 0-16,-1-2 0 0,-2-7 0 0,6 2 0 15,4-7 0-15,1 0 0 16,2 0-22-16,3-7-7 0,5-2-2 0,3-8 0 16,3 1-5-16,5-5 0 0,-3-5-1 0,3 0 0 0,2-2 27 0,-5 0 10 15,0-5 0-15,1 7-9 0,-4-2 61 0,-2 7 13 16,-3 0 3-16,0 2 0 0,-2 5 21 0,-3 2 5 16,-3 3 1-16,-5 2 0 0,0 7-55 0,-2 7-12 15,-1 7-1-15,-8 5-1 0,-2 5-26 0,-5 4-9 0,-4 7 0 16,1 3 0-1,-5-3-20-15,2 5-4 0,-5 3-1 0,5-8-610 0,0-2-123 0</inkml:trace>
  <inkml:trace contextRef="#ctx0" brushRef="#br0" timeOffset="1501.94">15790 5177 1382 0,'0'0'123'0,"0"0"-99"16,3-2-24-16,2-3 0 0,-2 3 60 0,2-3 8 16,3 5 0-16,-3-7 1 0,3 7-58 0,3 0-11 15,0-5 0-15,-1 5 0 0,1-2 0 0,2 2 0 16,0 0 0-16,3 2 12 0,0-2-12 0,2 5 0 16,1-5 0-16,2 7 0 0,3-2 0 0,0-3 0 15,0-2 0-15,5 5 0 0,-3-5 0 0,1-5 0 0,-1 3 0 0,3-3 0 16,6 0 0-16,-9 3 0 0,-7-3 8 0,2-2-8 15,8 0 28-15,-8 0 1 0,-8 0 0 0,0 0 0 16,1 2-15-16,-4 3-3 0,1-3-1 0,-6-2 0 31,0 0-140-31,1 5-28 0</inkml:trace>
  <inkml:trace contextRef="#ctx0" brushRef="#br0" timeOffset="1925.71">16370 4361 115 0,'-16'-14'10'0,"13"12"-10"15,6-3 0-15,-6-2 0 0,-2 2 375 0,2 3 73 16,6-3 14-16,0-2 3 0,2 0-361 0,-2 0-72 15,-3 0-14-15,5 0-3 0,3 2 1 0,-3-2 0 16,-8 0 0-16,3 5 0 0,6-5-5 0,-4 2-1 16,-2-2 0-16,0 7 0 0,0 0-10 0,0 0 0 15,0 0 0-15,0 0 0 0,-10 7 0 0,4 7 0 16,6 0-10-16,0 5 10 0,-5 2-12 0,3 5 12 16,-1 0-13-16,6 9 5 0,-1-2 8 0,-4 0 0 0,-12 0-9 0,9 2 9 15,10 3 0-15,-7-3 0 16,-9-2 0-16,8 5 0 0,3-8 0 0,3 1 0 0,-6-3 0 0,-2 5 0 15,-3-5 0-15,3-2 0 16,5 0 0-16,-3-5 0 0,-10 5 0 0,10-5 0 0,9-2 0 16,-4 0 0-16,-4-3 17 0,-1-2-1 15,6 3-1-15,-1-8 0 0,6 5 2 0,-8-7 1 0,-5 5 0 0,5-5 0 16,8-2-5-16,-5-3-1 0,-3-2 0 0,0 0 0 16,0 0-12-16,0 0-13 0,0 0 2 0,-6-7-592 15,-4 0-118-15</inkml:trace>
  <inkml:trace contextRef="#ctx0" brushRef="#br0" timeOffset="3495.96">11009 5001 691 0,'0'0'61'0,"0"0"-49"16,0 0-12-16,3 2 0 0,-3 5 110 0,0 0 19 15,5-2 4-15,1 2 1 0,-4 0-47 0,3-2-10 16,3-3-1-16,-2 3-1 0,2-3 2 0,0 3 1 15,2-3 0-15,1-2 0 0,-1 7-18 0,1-7-4 16,0 0-1-16,2 5 0 0,3-5-16 0,-1 0-3 16,4 0-1-16,0 0 0 0,-1 0-21 0,1 0-4 15,4 0-1-15,-1-5 0 0,1 5-9 0,4 0 10 0,-1 0-10 16,3 0 10-16,0 0-10 0,3-2 0 0,-3-3 0 0,0 5 0 16,1-2 0-16,-4-3 0 0,-2 5 0 0,-3-2 0 15,0 2 14-15,-2-5-2 0,-1 5-1 0,1-7 0 16,-3 7 11-16,-6-2 2 0,3-3 1 0,-2 0 0 15,-3 3-7-15,0 2-2 0,0-5 0 0,-3 3 0 16,-5 2-16-16,3-5 0 0,-1 3 0 0,1-3 0 16,-3 5-143-16,3-7-29 0,-3 0-5 0</inkml:trace>
  <inkml:trace contextRef="#ctx0" brushRef="#br0" timeOffset="6588.59">11306 5457 864 0,'-11'-5'76'0,"11"5"-60"0,-5 0-16 0,-1-2 0 16,1 2 226-16,0-5 42 0,2 3 9 0,3 2 2 15,0 0-203-15,0 0-41 0,-2-5-8 0,2 5-2 16,0 0-25-16,0 0 0 0,0 0-14 0,0 0 5 15,0 0-141 1,0 0-28-16</inkml:trace>
  <inkml:trace contextRef="#ctx0" brushRef="#br0" timeOffset="6758.06">11515 5518 979 0,'-6'0'43'0,"4"0"9"16,-4-2-41-16,-1 4-11 0,4-2 0 0,0 0 0 0,3 0 202 0,0 0 38 16,0 0 8-16,0 0 2 15,0 0-261-15,0 0-52 0,0 0-10 0,0 0-438 16,8 7-87-16</inkml:trace>
  <inkml:trace contextRef="#ctx0" brushRef="#br0" timeOffset="7006.2">11187 6109 1555 0,'0'0'68'0,"-3"-3"16"16,0 3-68-16,3 0-16 0,0 0 0 0,0 0 0 16,0 0 108-16,0 0 19 0,0 0 3 0,0 0 1 15,0 0-220-15,6-5-44 0,-6 5-9 0</inkml:trace>
  <inkml:trace contextRef="#ctx0" brushRef="#br0" timeOffset="7188.15">11480 5779 1900 0,'0'0'84'0,"0"0"18"0,0 0-82 0,0 0-20 16,0 0 0-16,0 0 0 0,0 0 17 0,8 0-1 16,-2 0 0-16,-6 0 0 0,7 0-16 0,-7 0 0 15,8 0 0-15,-8 0 0 16,6 0-181-16,-6 0-31 0</inkml:trace>
  <inkml:trace contextRef="#ctx0" brushRef="#br0" timeOffset="7371.64">11435 6294 230 0,'-10'7'20'0,"10"-7"-20"0,0 0 0 0,-6 5 0 16,-2-3 358-16,3 6 67 0,5-8 14 0,-2 4 2 15,-4-1-313-15,6-3-62 0,0 0-13 0,0 0-2 16,0 0-30-16,0 0-5 0,-5 4-2 0,5-4 0 16,0 0-115-16,0 0-23 0,-3 3-5 0</inkml:trace>
  <inkml:trace contextRef="#ctx0" brushRef="#br0" timeOffset="7541.55">11348 6675 1670 0,'0'0'148'0,"0"0"-118"16,0 0-30-16,0 0 0 0,0 0 90 0,0 0 12 15,0 0 2-15,0 0 1 0,0 0-81 0,0 0-16 16,5-4-8-16,3 4 8 16,-2 0-38-16,1-3-8 0,-7 3-2 0,8-4-547 15,0 1-109-15</inkml:trace>
  <inkml:trace contextRef="#ctx0" brushRef="#br0" timeOffset="7691.94">11546 6602 57 0,'0'0'0'0,"0"0"0"0,0 0 0 0,0 0 0 15,0 0 424-15,0 0 79 0,0 0 16 0,6 0-851 16,-1-7-169-16</inkml:trace>
  <inkml:trace contextRef="#ctx0" brushRef="#br0" timeOffset="9198.25">16272 5191 1519 0,'0'0'67'0,"0"0"14"0,-8 0-65 0,8 0-16 15,8-7 0-15,-5 5 0 0,-9-5 65 0,4 2 10 16,4-2 1-16,4 0 1 0,-1 2-34 0,0 3-7 15,-8-3-2-15,3 5 0 0,0 0-19 0,3-7-4 0,-3 5-1 0,0 2 0 16,5-5-10-16,-5 5 0 0,0 0 0 0,0 0 0 16,0 0-10-16,0 0 10 0,8 12-13 0,-8-5 5 15,-5 0 8-15,2 0-12 0,11 7 12 0,-5 0-12 16,-3 3 12-16,0-1 0 0,5-2 0 0,3 5-8 16,3 0 8-16,-6-5 0 15,-5 5 0-15,5-3 0 0,9 3 0 0,-6 2 0 0,-6-2 0 0,1 2 8 16,2-2-8-16,0 2 9 0,3 3-9 0,-5-1 10 15,-6 3-10-15,6 0 10 0,5 7-10 0,0-5 10 16,-8-2-10-16,3 7 10 0,2-5-10 0,0 0 10 16,0 5-10-16,1 0 0 0,-4 0 9 0,1 0-9 15,5 2 0-15,-5-4 8 0,-6 2-8 0,6-5 0 16,2 5 14-16,-5-7-2 0,-5-2 0 0,2 1 0 16,0 1-4-16,-2 0-8 0,2 0 11 0,-5-2-11 15,-2 1 12-15,2-3-12 0,5 3 12 0,-5-3-12 0,-2 3 15 0,2 1-4 16,5-5-1-16,0 3 0 0,1-3 4 0,-1-4 1 15,-2 1 0-15,5 1 0 0,3 0-6 0,-3-5-1 16,-8 0 0-16,2 0 0 0,12 1 0 0,-4-1 0 16,-7 2 0-16,2-2 0 0,-2 0-8 0,5 0 12 15,0-2-12-15,0 2 12 0,0 0 2 16,0 1 1-16,0-4 0 0,-3 3 0 0,-5 1-15 16,6-1 0-16,2-7 0 0,2 4 0 0,1 4 0 0,-3-1 9 15,-3 4-9-15,6-3 8 0,5-4-8 0,-5 3 0 16,-9 1 0-16,4-1 8 0,4 2-8 0,-2-2 0 15,0-4 0-15,-2 1 0 0,-4 4 13 0,4-8-2 16,2 0-1-16,-3 0 0 0,-7 0 2 0,10-3 0 0,5 4 0 0,-5-8 0 16,-8 0 8-16,3 7 3 0,5-7 0 0,0 0 0 15,0 0-12-15,0 0-3 0,0 0 0 0,0 0 0 16,8 0-8-16,-8 0 0 0,-6 7-12 0,-2-3 12 16,-2-1-23-16,4 1 3 0,6-4 1 0,0 7 0 31,-5-2-31-31,5-5-6 0,3 7-2 0,-8 0-956 0</inkml:trace>
  <inkml:trace contextRef="#ctx0" brushRef="#br0" timeOffset="9625.04">15997 5617 2026 0,'0'0'44'0,"-3"-5"10"0,-5-2 2 0,5 0 1 0,-2 2-45 0,5 3-12 0,-2-3 0 0,2 5 0 32,0 0-20-32,0 0-5 0,0-7-2 0,0 7 0 0,-3-2-133 0,3 2-26 0,0 0-6 15,0 0 0-15</inkml:trace>
  <inkml:trace contextRef="#ctx0" brushRef="#br0" timeOffset="9776.09">16230 5652 172 0,'0'0'16'0,"0"0"-16"15,0 0 0-15,0 0 0 0,7 0 149 0,-7 0 27 16,0 0 6-16,0 0-442 0</inkml:trace>
  <inkml:trace contextRef="#ctx0" brushRef="#br0" timeOffset="9974.76">16010 6139 2127 0,'0'0'94'0,"0"0"20"0,0 0-91 0,0 0-23 0,0 0 0 0,0 0 0 31,0 0-84-31,8 0-20 0,-5-5-5 0,-3 5-455 0,0 0-92 0</inkml:trace>
  <inkml:trace contextRef="#ctx0" brushRef="#br0" timeOffset="10158.89">15706 6668 1382 0,'-8'3'123'16,"5"1"-99"-16,-2 3-24 0,2-2 0 0,1-3 148 0,-1 6 25 15,0-1 5-15,3 0 1 0,0-3-161 0,0 3-32 16,0 0-6-16,0 0-2 16,3 5-154-16,2-9-32 0</inkml:trace>
  <inkml:trace contextRef="#ctx0" brushRef="#br0" timeOffset="10308.89">16044 6156 1843 0,'0'0'164'0,"0"0"-132"16,0 0-32-16,0 0 0 0,0 0 100 0,0 0 14 0,0 0 2 0,0 0 1 16,6-3-117-16,2 3-15 15,-8 0-7-15,5 0-2 16,-5 0-144-16,5 0-28 0</inkml:trace>
  <inkml:trace contextRef="#ctx0" brushRef="#br0" timeOffset="10453.86">16171 6355 1958 0,'0'0'174'16,"-8"8"-139"-16,8-8-35 0,-2 4 0 15,-4 8 100-15,4-3 12 0,-1 6 4 0,3-1-766 16,0 4-153-16</inkml:trace>
  <inkml:trace contextRef="#ctx0" brushRef="#br0" timeOffset="10564.76">16068 6675 2707 0,'-10'-7'240'0,"7"7"-192"0,-5 0-38 0,0 0-10 0,0-4 14 0,5 4 1 16,-2 0 0-16</inkml:trace>
  <inkml:trace contextRef="#ctx0" brushRef="#br0" timeOffset="11291.57">21299 4608 61 0,'0'-14'0'0,"0"7"0"0</inkml:trace>
  <inkml:trace contextRef="#ctx0" brushRef="#br0" timeOffset="11891.46">21310 4467 1450 0,'-3'0'32'0,"-2"5"6"0,2-5 2 0,-5 2 1 0,5-2-33 0,-2 0-8 16,0 0 0-16,5 0 0 0,-3 0 62 0,-2 0 10 15,0-2 3-15,5 2 0 0,-3-5-25 0,3 0-5 0,-3-2-1 0,1 0 0 16,2 5-15-16,0-10-3 0,0 5-1 0,0-5 0 16,0 5-13-16,2-2-4 0,-2-3 0 0,3 5 0 15,-3 0-8-15,0 0 0 0,0 2 0 0,0 5 0 16,0 0 8-16,0 0 0 0,0 0 0 0,0 0 0 15,0 0-8-15,0 0 0 0,0 0 0 0,0 7 0 16,3 5-17-16,-1 2-3 0,-2 7 0 0,3 3 0 16,-3-1 20-16,3 8-8 0,-1-3 8 15,1 5 0-15,-1 0 0 0,1 2 0 0,2 5 0 0,-2 0 0 16,2 0 0-16,-2 0 0 0,2-2 0 0,1-3 0 16,1 0 0-16,-1 5 0 0,-1-2 0 0,0 2 0 15,3 0 0-15,0 2 0 0,-2 3 0 0,1-3 9 16,1-2-9-16,0 7 0 0,-2-2 0 0,2-3 0 15,-3 3 0-15,0 2 0 0,3 0 0 0,-3 0 0 16,1-5 15-16,-1 5 1 0,0-2 0 0,1-3 0 0,-1-2-24 0,0 0-5 16,0 5-1-16,-2-5 0 0,2 0 14 0,-2-5 0 15,0 5 12-15,-1-7-12 0,-2-5 17 0,3 5-3 16,-3-2-1-16,0-3 0 0,0-2 11 0,3-2 3 16,-1-1 0-16,1 1 0 0,-3 1 6 0,3-1 2 15,-1 0 0-15,1-6 0 0,-1 3-35 0,1-2 0 16,0 2 0-16,2-2 0 0,-2 2 12 0,2-6-2 15,-2 3 0-15,-1-4 0 0,6 5 22 0,-2-5 5 16,-1 1 1-16,3-4 0 0,-3 3-8 0,0-7-2 16,1 5 0-16,-1-2 0 0,0 1-15 0,0 1-3 15,1-2-1-15,-1-3 0 0,0 4-9 0,1-4 0 16,-1 5 0-16,3-5 0 0,-3 3 0 0,-2-6 8 16,5 10-8-16,-3-6 0 0,0-1 0 0,1 0 0 15,-1 4 0-15,0-4 0 0,-2 0 0 0,2 1 8 0,0-1-8 0,-2 0 0 16,2-3 8-16,-5-4-8 0,0 0 0 0,3 7 8 15,0-2-8-15,-3-5 0 0,0 0 9 0,0 0-9 16,0 0 0-16,0 0 0 0,0 0 0 0,0 0 0 31,0 0-20-31,0 0-8 0,0 0-1 0,0 0-1 16,0 0-223-16,0 0-45 0,0 0-9 0,0 0-1 0</inkml:trace>
  <inkml:trace contextRef="#ctx0" brushRef="#br0" timeOffset="13334.43">21405 6624 460 0,'0'0'41'0,"0"0"-33"0,2-3-8 0,-2 3 0 16,6 0 124-16,-1 0 24 0,3 0 4 0,-8 0 0 16,0 0-123-16,0 0-29 0,5 3 0 0,-5-3 0 15,0 0 0-15,6 4 0 0,-1 3-8 0,0 0 8 16,-2 0 0-16,-1 1 0 0,1 6 0 0,2-3 0 16,-5-4 12-16,3 8 0 0,-3-1 1 0,0 4 0 15,0 4 15-15,0-4 4 0,0 4 0 0,-3-4 0 16,3 4-1-16,-2-4 0 0,-1 1 0 0,3-5 0 15,-3 0-9-15,1 1-2 0,2-1 0 0,-3-7 0 16,0 5-7-16,3-5-1 0,-2 0-1 0,2-7 0 16,0 0 2-16,0 0 1 0,-5 0 0 0,-1-3 0 15,6 3 28-15,-8-4 6 0,3 4 0 0,0-7 1 0,2-1-9 0,-2 4-1 16,2-3-1-16,-2 0 0 0,0 0-17 0,2 0-3 16,0-3-1-16,-2-2 0 0,2-2-9 0,-2-5-8 15,2 5 9-15,-2-4-9 16,2-8 8-16,-2 4-8 0,0-3 0 0,0 3 0 0,5-3 0 0,-3 3 0 15,0 4 0-15,3-4-10 0,0 4 10 16,0 1 0-16,0-2 0 0,0 5 8 0,0 2 3 16,0-2 1-16,0 3 0 0,0 1 0 0,0-2-2 15,0 1 0-15,0 1 0 0,0-2 0 0,-2 5-2 0,-1-7-8 16,3 7 12-16,0-4-4 0,0-4-8 0,0 1 0 16,0 3 0-16,-3-4 8 0,3 1-8 0,0-5 0 0,0 5 0 15,0 0 0-15,3-5-18 0,-3 5 1 16,0 0 0-16,0 0 0 15,0 0-102-15,3-2-20 0,-1-1-4 0</inkml:trace>
  <inkml:trace contextRef="#ctx0" brushRef="#br0" timeOffset="13860.04">20704 5732 1324 0,'0'0'118'0,"0"0"-94"0,0 0-24 0,0 0 0 16,0-7 175-16,0 7 30 0,2 0 7 0,-2 0 0 16,0 0-136-16,0-5-28 0,0 5-6 0,3-2-1 15,-3 2 6-15,0 0 1 0,0 0 0 0,-3 0 0 16,1-5-24-16,-1 5-5 0,-2-2-1 0,-1 2 0 15,4-5-37-15,-4 5-7 16,1 0-2-16,-3 0 0 0,3 0-159 0,0 0-32 0,-1 0-6 0,4 0-2 16</inkml:trace>
  <inkml:trace contextRef="#ctx0" brushRef="#br0" timeOffset="14026.57">21048 5685 2250 0,'0'0'100'0,"0"0"20"0,0 0-96 0,0 0-24 16,5-4 0-16,3 1 0 0,0-2 44 0,0 3 4 16,0-3 0-16,-3-2 1 0,3 7-36 0,0-2-13 15,-3-3 9-15,-5 5-9 16,0 0-85-16,0 0-23 0,0 0-4 0,0 0-543 16,0 0-109-16</inkml:trace>
  <inkml:trace contextRef="#ctx0" brushRef="#br0" timeOffset="14236.59">20952 6457 2300 0,'0'0'102'0,"0"0"21"0,0 0-99 0,0 0-24 0,0 0 0 0,0 0 0 16,0 0 48-16,0 0 4 0,0 0 0 0,0 0 1 15,0 0-45-15,0 0-8 0,0 0 0 0,0 0 0 32,-5-3-88-32,0 3-12 0,5 0-2 0,0 0-571 0,0 0-115 0</inkml:trace>
  <inkml:trace contextRef="#ctx0" brushRef="#br0" timeOffset="14538.82">20849 6062 2300 0,'0'0'102'0,"0"0"21"0,0 0-99 0,0 0-24 0,0 0 0 0,8 0 0 32,0 4-235-32,5-1-52 0,6 8-10 0,-6 3-3 0</inkml:trace>
  <inkml:trace contextRef="#ctx0" brushRef="#br0" timeOffset="14844.02">20770 6791 2041 0,'0'0'44'0,"0"0"10"0,0 0 2 0,0-3 2 0,0-9-46 0,8 5-12 0,0-4 0 16</inkml:trace>
  <inkml:trace contextRef="#ctx0" brushRef="#br0" timeOffset="17252.55">11822 7447 1958 0,'-16'-14'87'0,"8"14"17"0,5-7-83 0,-2 7-21 16,2-3 0-16,3 3 0 0,0 0 19 0,0 0-1 16,0 0 0-16,11 3 0 15,-6-3-35-15,8 7-7 0,3 0-2 16,3 0 0-16,-1 5 26 0,6 2-10 0,-3-3 10 0,6 3 0 0,-1 1 0 0,3-1 0 15,0 0 0-15,3 5 0 0,2-8 0 0,1 4 0 16,2-4 0-16,-3-1 0 0,6 4 0 0,0-2 0 16,-1-5 8-16,1 4-8 0,0-1 19 0,-1-3-3 15,1 0 0-15,5 5 0 0,0-5 0 0,3 0-1 16,-1 0 0-16,4-2 0 0,-4 2-1 0,3 0 0 0,3 0 0 16,0-3 0-16,3 3-1 0,-1-4 0 0,-2 4 0 0,0-7 0 15,3 5-13-15,-3-5 0 0,0 0 0 0,2 0 0 16,1-5 10-16,-3 5-1 0,0-7 0 0,-3 4 0 15,-5-1-9-15,3-3 12 0,4 7-12 0,-1-7 12 16,-4 7-4-16,4 0 0 0,-1-7 0 0,0 7 0 16,-2 0 5-16,2-5 1 0,3 5 0 0,0-2 0 15,0 2 2-15,0-5 0 0,0 2 0 0,-3-4 0 16,0 3-5-16,0-3-1 0,1 0 0 0,-1-5 0 16,6 5 1-16,-6-7 0 0,0 4 0 0,-2-2 0 15,-1-2 2-15,1-4 1 0,0-1 0 0,-1 2 0 16,-2-6 1-16,0 2 0 0,0 2 0 0,-3-5 0 15,-4 1-7-15,-1 2 0 0,-3-1-8 0,-2 4 12 16,-3-1-3-16,-3 5-1 0,-5 0 0 0,1-1 0 16,-4 8 8-16,-2-4 2 0,-3 4 0 0,0 0 0 15,-5 2 2-15,3 2 1 0,-3-4 0 0,0 3 0 0,-3 4-21 0,-2-3 9 16,-3 3-9-16,0 0 0 0,0 0 15 0,0 0-4 16,0 0-1-16,-3-4 0 0,-2-3-10 0,0 0 0 15,-3-1 0-15,0 1 0 0,-3 3-8 0,1-6-8 16,-6 3 0-16,2-4-1 0,1 3-3 0,-3 1 0 15,0 0 0-15,1 3 0 0,1 1 12 0,-2-1 8 16,3 4-12-16,0 0 12 0,0-3 0 0,0 6 0 16,2-3 0-16,3 4 0 0,3-1 0 0,-3 1 9 15,2-1-9-15,4 1 8 0,2-4-8 0,0 0 0 16,2 7 0-16,4 1 0 0,2-1-23 0,0 4 3 0,2-4 1 0,1-4 0 16,5 1-3-16,-3 3-1 15,3-2 0-15,0-2 0 0,-3 4 23 0,3-3 0 16,-3 3-9-16,0 0 9 0,-2 0 8 0,-1 1 4 0,-2 3 2 0,3 3 0 15,-6 1 13-15,1 3 2 16,-4 3 1-16,-4 8 0 0,-1 1-9 0,-5 6-1 0,-3 4-1 0,-2 4 0 31,-5 6-122-31,-4 4-24 0</inkml:trace>
  <inkml:trace contextRef="#ctx0" brushRef="#br0" timeOffset="17977.82">11671 7621 1440 0,'-3'-17'128'0,"3"10"-103"0,0-4-25 0,0 3 0 16,-3 1 84-16,3-4 12 0,-2 4 3 0,2 0 0 15,0-1-31-15,0 4-5 0,0-3-2 0,0 7 0 0,0 0 3 0,0 0 1 16,0-3 0-16,0 3 0 0,0 0-43 0,0 0-9 16,0 0-1-16,2 7-1 0,1 0-11 0,0 1-11 15,2 6 3-15,0 4 0 0,-2-3 8 0,2 3-12 16,1 4 12-16,-1-4-12 0,3-1 12 0,-3 2 0 15,-2-1 0-15,-1-3 0 0,1-1 0 0,0-7 0 16,-3 0 0-16,0-7 8 0,0 0 0 0,0 0 1 16,0 0 0-16,-6-3 0 0,4-8-9 0,-6-8 0 15,5-2 0-15,-2-12 0 16,-3-3-26-16,3-3-1 0,-1-6 0 0,4 2 0 0,2-1 18 0,-3 9 9 16,3 2-10-16,3 4 10 0,-1-4 32 0,1 15 13 0,2-1 3 15,1 5 0-15,2 7 4 0,2 0 2 0,3 0 0 0,6 4 0 16,7 3-39-16,9 3-15 0,4 4 11 15,9 0-11-15,5 0 0 0,5 4 0 16,6-3 0-16,4 6-753 0,9 0-150 16</inkml:trace>
  <inkml:trace contextRef="#ctx0" brushRef="#br0" timeOffset="19550.2">20071 6167 979 0,'0'0'43'0,"-10"0"9"0,-1-7-41 0,1 3-11 0,-1 1 0 0,3-1 0 16,-3-4 104-16,1 1 18 0,2 5 4 0,0-3 1 16,0-2-73-16,3 5-14 0,-1-3-4 0,-1 5 0 15,7 0-36-15,0 0 0 0,-6-4 0 0,6 4 0 16,-5 0 0-16,0 4 0 0,-1-4 0 0,6 0 0 16,0 0 0-16,-5 7-8 0,-6-7 8 0,4 7 0 15,-1-7-8-15,-3 5 8 0,3-3-8 0,-2 3 8 16,-4-5 8-16,4 2 8 0,-1-2 0 0,3 0 1 15,-2 0 14-15,2 0 2 0,0-2 1 0,2-3 0 16,1 5-5-16,2-2-1 0,3 2 0 0,0 0 0 16,0-5-12-16,0-2-4 0,0 5 0 0,3-3 0 15,5-2-12-15,0 2 8 0,-3 3-8 0,3-3 0 16,0 3 0-16,0-3 0 0,0 3 0 0,-3-3 0 0,1 5 0 0,2 0 0 16,-3 0 0-16,0 5 0 15,-5-5 0-15,0 0 0 0,8 2 0 0,-5 5 0 0,-1 0 0 0,-4 1 0 16,-4 1 0-16,1 0 0 0,3-2 0 0,-6 0 0 15,0 1 8-15,0-4-8 0,-3 8 12 0,1-5-3 16,-1 0-1-16,3 0 0 0,-3-4 8 0,1 1 2 16,-1-1 0-16,3 1 0 0,0-4-4 0,0 5-1 15,3-3 0-15,5-2 0 0,0 0-5 0,0 0 0 16,0 0-8-16,0 0 12 0,-2-7 2 0,2 0 0 16,2 3 0-16,1-4 0 0,-1 1-5 0,4 0-1 15,-4 0 0-15,4-4 0 0,-1 3-8 0,-2 1 10 16,2 0-10-16,0 0 10 0,0 0-10 0,-2 3 0 15,0-4 0-15,-1 6 0 0,1-3 11 0,-3 3-3 16,0 2-8-16,0 0 12 0,0-5 9 0,0 5 2 0,0 0 0 16,0 0 0-16,-3-2 33 0,1 2 8 0,-4 0 0 0,-1 0 1 15,1 2-41-15,-2-2-9 0,0 0-2 0,0 7 0 16,-2-2-13-16,2-3 11 0,0 3-11 0,3 2 10 31,-1 0-82-31,6 0-17 0,3 0-3 0</inkml:trace>
  <inkml:trace contextRef="#ctx0" brushRef="#br0" timeOffset="25241.67">10038 6125 1436 0,'0'0'64'0,"0"0"12"0,0 0-60 0,0 0-16 15,0 0 0-15,0 0 0 0,0 0 39 0,0 0 5 16,0 0 0-16,0 0 1 0,0 0-19 0,0 0-4 15,0 0-1-15,6-5 0 0,-1 5-12 0,0 0-9 16,0-2 12-16,3-3-12 0,3 5 13 0,-3 0-4 16,5-4-1-16,0 1 0 0,3 3 4 0,-3-5 1 15,3 3 0-15,3-3 0 0,-3 5 0 0,2-2 0 16,3-3 0-16,3 3 0 0,-3-3 7 0,3 3 0 16,0-3 1-16,0-2 0 0,0 3 2 0,-3 1 0 15,3-2 0-15,-1 3 0 0,-1-3 0 0,-1 3 0 16,-3-3 0-16,1 3 0 0,-1-3 1 0,-2 5 1 0,-3 0 0 15,-2-2 0-15,2 2-5 0,-5 0-2 0,-5 0 0 0,2 2 0 16,0-2-7-16,-2 5-2 0,0-3 0 0</inkml:trace>
  <inkml:trace contextRef="#ctx0" brushRef="#br0" timeOffset="25969.47">14946 6094 2188 0,'-8'-7'97'0,"8"7"20"16,-2-7-93-16,-1 5-24 0,-2-3 0 0,2-2 0 0,3 3 47 0,0 4 5 15,0 0 0-15,0 0 1 0,5-3-53 0,1-2-26 16,-1 3 2-16,0-3 1 0,1 5 9 16,2 0 2-16,2 0 0 0,1 0 0 0,2 0-4 15,3 5-1-15,0-3 0 0,5-2 0 0,0 0 17 0,0 5-10 16,3-2 10-16,2-3-8 0,1 0 8 0,-1 0 0 16,1-3 0-16,2-2-8 0,-3 5 19 0,1-2 4 15,-1-3 1-15,-5-2 0 0,1 5 16 0,-1-3 4 16,0-2 1-16,-5 0 0 0,0 2-4 0,-3 5-1 15,-2-2 0-15,-4-3 0 16,-1 3-65-16,-6 2-14 0,0 0-2 0</inkml:trace>
  <inkml:trace contextRef="#ctx0" brushRef="#br0" timeOffset="35601.75">19756 6221 633 0,'0'0'28'0,"-5"-2"6"0,3 2-34 0,-4 0 0 16,4-5 0-16,-1 5 0 16,0 0 225-16,1-7 39 0,-1 7 7 0,3 0 1 0,0 0-167 15,0 0-33-15,3-7-8 0,-1 3 0 0,1 1-42 0,2-1-8 16,1 1-2-16,-1-2 0 0,0 3-12 0,3-3 0 15,3 5 8-15,-3-2-8 0,2-3 0 0,1 5 0 16,5 0 0-16,-3 5 0 0,0-3 0 0,-2-2-8 16,5 0 8-16,-1 5 0 0,-1-3-8 0,1 3 8 15,4-2 0-15,-3-3 0 0,-3 4 0 0,3-1 0 16,0 1 0-16,-3-4 0 0,0 5 0 0,-2-5 12 16,-11 0 0-16,0 0 0 0,8 2 17 0,-8-2 3 0,0 0 1 15,0 0 0-15,0 0 23 0,0 0 5 0,0 0 1 0,0 0 0 16,-3-2-27-16,1 2-6 0,-1 0-1 0,-5 0 0 15,-3-5-20-15,1 5-8 0,-3 0 0 0,-1 0 0 16,1 0 20-16,-3 0-1 0,-2 0-1 0,-1 0 0 16,1-4-2-16,2 4-1 0,-3-3 0 0,3 3 0 15,1-4-15-15,4 4-15 0,-5 0 3 16,5-3 1-16,-2 3 11 0,3-5 0 16,2 5 0-16,2 0 0 0,-1 0-10 0,1 5 10 0,6-5-12 0,0 0 12 15,0 0-15-15,0 0 4 0,0 0 1 0,8 3 0 16,0 4-1-16,0 2 0 0,5-2 0 0,0-5 0 15,1 5 11-15,2-2-10 0,2-3 10 0,1-2-10 16,2 5 10-16,-3-2 0 0,1-3 0 0,-1 0 0 16,-2 0 0-16,0 0 0 0,0 0 0 0,0 0 0 15,-6-3 9-15,1-2-9 0,0 5 12 0,-3-2-12 0,-3 2 23 0,-5 0-3 16,0 0 0-16,0 0 0 0,2-5 5 16,-2 5 1-16,0 0 0 0,-2-7 0 0,-3 5-5 0,-1-3-1 15,-4 5 0-15,-4 0 0 0,-1 0-3 0,-1-2-1 16,0 2 0-16,-3 0 0 0,-2 2-16 0,0-2 0 15,0 0 0-15,0 0 0 0,-1 5 0 0,4-3 0 16,-1-2 0-16,4 0 0 0,1 0-13 0,1 0 3 16,3 0 1-16,2 0 0 0,5-2 9 0,3 2 0 15,0 0 8-15,0 0-8 0,0 0 0 16,3-5-16-16,5-2 2 0,-1 3 1 0,4 1 1 0,2-1 0 16,0 4 0-16,1-3 0 0,-1-2 12 0,0 3-9 15,0-3 9-15,-5 5-8 0,-2 0 8 0,2 0 0 16,-8 0 0-16,0 0 0 0,0 0 8 0,-6 5 1 15,-4 5 0-15,-4-3 0 0,-7 4 2 0,-8 3 0 0,-8 1 0 16,-16 3-1155-16</inkml:trace>
  <inkml:trace contextRef="#ctx0" brushRef="#br0" timeOffset="38578.9">11695 7339 1267 0,'-6'0'112'0,"1"-7"-89"0,-3 2-23 0,3 2 0 16,-1-1 168-16,1 1 30 0,3-1 6 0,-1-3 0 15,0 7-156-15,3-7-32 0,0 7-7 0,0 0-1 16,0-3 20-16,0 3 3 0,0 0 1 0,0 0 0 15,-2-4 5-15,2 4 2 0,0 0 0 0,0 0 0 0,0 0-14 0,0 0-2 16,0 0-1-16,0 0 0 0,0 0-10 0,0 7-1 16,0-7-1-16,0 0 0 0,0 0-10 15,0 0 0-15,0 0 0 0,0 0 8 0,0 4-8 16,0-4 0-16,0 0 0 0,0 0 0 0,0 0 0 16,0 0 8-16,0 0-8 0,0 0 0 0,0 0 0 0,0 0 8 15,0 0-8-15,0 0 0 0,5 3 0 0,-5-3 0 16,0 0 0-16,8 4 0 15,-3-1-131-15,3 1-18 0,3-4-4 0</inkml:trace>
  <inkml:trace contextRef="#ctx0" brushRef="#br0" timeOffset="39067.26">15854 6809 2592 0,'0'0'57'0,"0"0"12"0,0 0 3 0,-5-4 0 0,-1-3-58 0,4 4-14 0,-4 3 0 15,1 0 0-15,0 0 0 0,5 0-16 0,-3 0 3 0,-2 3-748 16,0 1-150-16</inkml:trace>
  <inkml:trace contextRef="#ctx0" brushRef="#br0" timeOffset="39968.55">11443 6697 1177 0,'0'0'52'0,"0"0"11"0,-5 4-51 0,5-4-12 0,0 0 0 16,11 10 0-16</inkml:trace>
  <inkml:trace contextRef="#ctx0" brushRef="#br0" timeOffset="40361.61">15870 6635 2131 0,'-8'-4'189'0,"5"1"-151"0,-5-1-30 0,0 4-8 16,0-3 31-16,-2 3 5 0,2 0 0 0,-3 3-689 16,-5 8-139-16</inkml:trace>
  <inkml:trace contextRef="#ctx0" brushRef="#br0" timeOffset="46359.69">20696 5469 0 0,'0'0'0'0,"0"0"0"0,0 0 0 0,0 0 0 16,0 0 248-16,0 0-50 0,0 0 40 0,0 0 8 15,0 0-194-15,0 0-38 0,0 0-14 0,0 0 9 32,0 0-45-32,0 0-10 0</inkml:trace>
  <inkml:trace contextRef="#ctx0" brushRef="#br0" timeOffset="46533.78">20862 5450 172 0,'0'0'8'0,"0"0"1"16,0 0-9-16,-2 2 0 0,2-2 0 0,0 7 0 0</inkml:trace>
  <inkml:trace contextRef="#ctx0" brushRef="#br0" timeOffset="46733.58">20854 5591 345 0,'0'0'31'0,"-2"2"-31"0,-1 8 0 0,1-8 0 16,-4 5 98-16,4 0 14 15,-1 0 2-15,-2-2 1 0,2 2-92 0,-2-2-23 0,-3-3 0 16,5 5 0-16,-2-2 0 0,2-5-15 0,1 2 3 0</inkml:trace>
  <inkml:trace contextRef="#ctx0" brushRef="#br0" timeOffset="46880.15">20881 5610 583 0,'0'0'25'0,"0"0"7"0,-3 9-32 0,3-2 0 0,-5 5 0 0,2-5-167 15,1 5-39-15</inkml:trace>
  <inkml:trace contextRef="#ctx0" brushRef="#br0" timeOffset="56003.99">15952 5156 288 0,'-3'-12'12'0,"3"10"4"0,5-3-16 0,-2-2 0 15,2 5 0-15,1-5 0 0,-1-3 0 16,0 3-18-16,3 0 4 0,0 5 1 0,-5-5 73 0,5 2 16 16,0-2 2-16,-3 0 1 0,0 7 52 0,3-5 10 15,-3 5 3-15,3-2 0 0,-2 2-44 0,2-5-8 16,-3 5-1-16,0 0-1 0,3 0-12 0,-3-2-2 15,1-3-1-15,2 5 0 0,-3-2-11 0,5 2-1 16,-4-5-1-16,2 3 0 0,-3-3-14 0,3 5-2 16,0-2-1-16,2-3 0 0,-2 0-5 0,3 3-2 15,2-3 0-15,0-2 0 0,-2 5-3 0,2-5-1 0,3 2 0 16,3-2 0-16,2 0-14 0,-3 2-2 16,-4 3-1-16,1-5 0 0,9 2-6 0,-3 3-2 0,-7-3 0 0,-1-2 0 15,5 7-9-15,1-2 0 16,-1-3 0-16,-2 0 0 0,0 3 0 0,0-3 0 0,5 3 0 15,-2-3 0-15,-6 3 0 0,6-3 0 0,7-2 0 0,0 7 0 16,-4-7 9-16,1 0-9 0,4 7 10 0,-1-5-10 16,3 3 13-16,1-3-3 0,-9 3-1 0,5-3 0 15,1 3 3-15,2-3 0 0,-8-2 0 0,5 7 0 16,3-2-4-16,1-3 0 0,-4 0 0 0,-5 3 0 16,-2-3-8-16,5 5 0 0,5-2 9 0,0-3-9 15,-5 5 0-15,2 0 0 0,3 0 0 0,-2 0 0 16,-4 0 0-16,1 0 0 0,0 0 0 0,0 0 0 15,0 0 0-15,2 5 0 0,1-5 0 0,-4 2 8 16,1-2-8-16,0 0 0 0,0 5 0 0,0-5 0 0,2 2 0 0,-2 3 8 16,-3-5-8-16,0 0 8 0,0 5 0 0,1-3 1 15,-4-2 0-15,1 5 0 0,-1-5-1 0,1 2 0 16,-1-2 0-16,1 0 0 16,-3 5-8-16,-1-3 10 0,1-2-10 0,3 5 10 0,-6-3-10 0,0-2 0 15,0 0 0-15,1 5 8 16,-6-3-8-16,0-2 8 0,2 5-8 0,-2-5 8 0,3 0-8 0,-3 2 8 15,2-2-8-15,-2 5 8 0,-3-5-8 0,6 0 10 16,-3 5-10-16,-3-5 10 0,3 0 2 0,0 0 0 16,-3 0 0-16,1 0 0 0,-6 0 2 0,8 0 1 15,-3 2 0-15,-5-2 0 0,5 0-3 0,-2-2 0 16,-3 2 0-16,0 0 0 0,0 0-3 0,0 0-1 0,0 0 0 0,0 0 0 16,5 0-8-16,-5 0 0 0,0 0 0 0,5 0 8 15,-5 0-8-15,0 0 0 0,0 0 0 0,0 0 0 16,6 0 0-16,-6 0 0 0,0 0 0 0,0 0 0 15,0 0 0-15,0 0 0 0,0 0 0 0,0 0 0 16,0 0-24-16,5 2 0 0,-5-2 0 0,0 0 0 31,0 0-192-31,0 0-38 0,0 0-8 0,-21 5-2 0</inkml:trace>
  <inkml:trace contextRef="#ctx0" brushRef="#br0" timeOffset="57276.74">16624 4446 709 0,'-16'-5'31'0,"16"5"7"0,0 0-30 0,0 0-8 0,0 0 0 0,-3 0 0 15,-5 0 72-15,8 0 12 0,0 0 4 0,0 0 0 16,-8 0-43-16,8 0-8 0,0 0-1 0,0 7-1 16,-2 0-25-16,-4 5-10 0,-1 0 8 0,1 2-8 15,1 0 8-15,-3 7-8 0,-5-2 8 0,-3 7-8 16,5 0 0-16,-2-3 8 0,-3 8-8 0,-2-3 0 16,-3 0 8-16,2-2-8 0,8-5 8 0,-4 3-8 15,-4-8 12-15,8 3-4 0,9-5 0 0,2-2 0 16,-6-5-8-16,6 0 0 0,6-2 0 0,2-10 0 15,2 5 8-15,1-7 0 0,-1 0 0 0,9-7 0 16,5-5-8-16,-3 0 0 0,-3 3 0 0,4-8-11 16,7-2 11-16,0 3 0 0,-3-1 0 0,-2 3 0 15,-3-5 15-15,3 5 5 0,8 2 0 0,-6 5 1 0,-7-2 20 16,5-1 4-16,-1 3 1 0,-1 7 0 0,-6-2-18 0,-3 4-4 16,-3 0-1-16,4 5 0 0,-7 5-10 0,-7-5-1 15,-2 7-1-15,2 0 0 0,2 7-11 0,-7 0 12 16,-11 5-12-16,3 0 12 0,-3 2-12 0,-5 5 0 15,-5-5 0-15,-1 5 8 0,-2-5-8 0,5 5 0 16,6-5-12-16,-3-2 12 0,-1-5 0 0,6 0 0 16,9-7 0-16,1 0 0 0,1-2 0 0,5-5 0 15,0 0 0-15,8 0 0 16,5-7-34-16,3-5 1 0,-3-2 0 0,11-5 0 0,10 3 23 16,1-8 10-16,-3 3-8 0,-1 0 8 0,4 0 8 0,-1-5 8 15,-2 7 0-15,0-2 1 0,-6 7 10 0,1-5 1 16,7 5 1-16,-10 2 0 0,-6 3 0 0,-2-3 0 15,8 10 0-15,-8-3 0 0,-6 5-18 0,1 5-11 16,-11-5 12-16,5 7-12 0,3 0 0 0,-10 2 0 0,-6 3 0 0,-3 2 0 16,6 5 0-16,-6-5-12 0,-7 7 0 0,-1-2 0 15,1 0-2-15,7-5 0 0,0-5 0 0,4 3 0 16,-4-5 6-16,8-2 8 0,14-5-13 0,2-5 5 31,3-9-16-31,10 0-2 0,17-7-1 0,4-3 0 0,1-4 10 0,2-5 1 0,1 5 1 0,1-3 0 16,1 3 30-16,-2 2 5 0,-6 3 2 0,-3 4 0 15,-8 7 32-15,-5 3 6 0,-2 4 2 0,-9 0 0 16,1 5-14-16,-6 5-2 0,-5 2-1 0,-3 5 0 16,-2-3-22-16,-3 10-5 0,-8 2-1 0,0-2 0 15,-8 9-17-15,0-2 8 0,-5-5-8 0,-3 10 0 32,3-5-22-32,-2-3-11 0,4 3-3 0</inkml:trace>
  <inkml:trace contextRef="#ctx0" brushRef="#br0" timeOffset="58464.69">22675 4300 748 0,'0'0'67'15,"0"0"-54"-15,-3-7-13 0,1 2 0 0,2 3 107 0,0-5 18 16,0 2 4-16,0-2 1 0,2 0-26 0,1 0-6 15,-1 5-1-15,1-3 0 0,0-2-68 0,-1 2-13 0,4 5-4 0,-4-7 0 16,1 5 1-16,2-3 0 0,-2 3 0 0,-3 2 0 16,0 0-4-16,0 0-1 15,3-5 0-15,-3 5 0 0,0 0-8 0,7 7 0 0,-1 0 0 16,-1-2-11-16,-2 2 11 0,-1 5 0 16,1-3 0-16,0 5 0 0,-1 0 0 0,4 5 0 0,-4-5 10 0,4 5-10 15,-4 2 8-15,3-2-8 0,-2 2 0 0,0 3 0 16,-1-3 25-16,1 0-1 0,2 5 0 0,-2 0 0 15,0-3 6-15,-1 3 1 0,1 5 0 0,-3-1 0 16,0 3 38-16,0 0 8 0,-3 0 2 0,3 0 0 16,-5 2-104-16,5-2-21 0,-3 0-4 0,-2-5-1 15,2 3 51-15,-2-5 24 0,2-3-3 0,-2 3 0 16,3-5-1-16,-1-2 0 0,0 0 0 0,1-5 0 0,-1 0 7 16,3-2 1-16,0-3 0 0,0-4 0 0,-3 2-6 0,3-7-1 15,0 0 0-15,0 0 0 0,0 0-12 0,0 0-9 16,0 0 12-16,0 0-12 15,-8 0-138-15,0-5-34 0,-18-2-8 0,0 0 0 0</inkml:trace>
  <inkml:trace contextRef="#ctx0" brushRef="#br0" timeOffset="58998.36">21482 5109 1688 0,'0'0'75'0,"0"0"15"0,0 0-72 0,5-5-18 0,3 3 0 0,-3-3 0 16,3 5 26-16,0-2 2 0,0 2 0 0,2-5 0 16,-2 5-28-16,3 0-14 0,-6 0 2 0,6 0 0 15,-3 0 12-15,0 0 16 0,-3 0-3 0,6 0-1 16,-1 0-12-16,3 0 0 0,1-2 0 0,-1 2 0 0,5-5-12 15,1 5-4-15,2-2-2 0,0-3 0 0,6 5 18 0,-1 0-8 16,6-5 8-16,2 3 0 0,-2 2-8 0,5-5 8 16,3-2 0-16,2 7 0 0,-2-2 0 0,2-3 0 15,0 5 0-15,-2-2 0 0,5 2 0 0,-3 0 11 16,-2 0 0-16,2 0 0 0,3 0 24 0,-5 0 5 16,-3 2 0-16,-2-2 1 0,-1 5 11 0,-5-5 1 15,0 0 1-15,-2 2 0 0,-1-2 2 0,-2 0 0 16,-3 0 0-16,0 0 0 0,0 0-3 0,-5-2 0 15,3 2 0-15,-3-5 0 0,-3 5-30 0,3-2-7 16,-6-3 0-16,1-2-1 16,2 5-94-16,0-8-18 0,-2 3-4 0,0 0-923 0</inkml:trace>
  <inkml:trace contextRef="#ctx0" brushRef="#br0" timeOffset="59867.14">21558 4413 979 0,'6'-5'87'0,"-4"-4"-70"15,-2 2-17-15,3-5 0 16,2 0 68-16,-2 5 11 0,-1 5 1 0,1-3 1 0,-3 5-65 0,0 0-16 16,0 0 0-16,0 0 0 0,-8 5-13 0,0-3-7 15,-5 5 0-15,0 0-1 16,-6 5-7-16,-5 2 0 0,3-2-1 0,0 2 0 0,0 0 29 0,2 0 13 15,4-2-1-15,1-5 0 0,1 0 1 0,5 0 0 16,0 0 0-16,6 0 0 0,2-7 24 0,0 0 5 16,0 0 1-16,10-2 0 0,6-3-28 0,8-2-6 0,5 0-1 0,0-7 0 15,5 0 1-15,3 0 0 0,6-5 0 0,-1 7 0 16,-2-2 12-16,-1 0 3 0,-1 2 0 0,-4-2 0 16,3 7 8-16,-3 0 1 0,-5 0 1 0,-2 7 0 15,-6 0-7-15,-2 0-2 0,-6 7 0 0,0 0 0 16,-2 0-13-16,-6 7-4 0,-2 5 0 0,-3 0 0 15,-6 0 0-15,1 4-8 0,-6-4 12 0,-2 9-4 16,-5-2 1-16,-3 0 0 0,-1 0 0 0,1 2 0 16,0 0-9-16,0-2 0 0,2-5 0 0,1 5 8 15,5-7 2-15,5 2 0 0,0-7 0 0,2-2 0 16,6-5-10-16,3 0-9 0,2-2 9 0,6-5-13 16,5-5 13-16,5-2 15 0,5 0-3 0,6-5-1 15,5-2-3-15,0-5 0 0,8-2 0 0,0 0 0 16,0 2 36-16,-2 3 6 0,-1-3 2 0,-2 5 0 15,-1-5-4-15,-2 7 0 0,-5-2 0 0,-3 7 0 0,-2 0-28 16,-6 7-7-16,-8-5-1 0,0 10 0 0,-5-5-12 0,-3 7 0 16,-5 5 0-16,-7 2 0 15,-4 0-30-15,-5 7-6 0,-2 5 0 0,-9 0-1 16,-2 7-3-16,-3-5-1 0,3 0 0 0,0 5 0 0,-3-7 41 0,6 0 8 16,5-5 1-16,5 0 1 0,3-4-21 0,5-3-4 15,2-5-1-15,6-2 0 0,6-2 24 0,2 2 5 16,2-2 1-16,1-3 0 0,5-4-3 0,2-3-1 15,3 3 0-15,0-8 0 0,3 3 11 0,3-2 3 16,4-3 0-16,-4 5 0 0,-1-5 16 0,1 5 3 0,-3 0 1 0,-1 0 0 16,-4 5-10-16,-3-3-2 15,-6 5 0-15,1 0 0 0,-3 0-22 0,-3 7-10 16,-5-7 8-16,6 5-8 0,-4 4 19 0,-2-2-2 16,3-2 0-16,-1 2 0 0,-2 0-26 0,3 0-6 15,2 0-1-15,-2 5 0 16,0-5-28-16,-1 0-7 0,4 0-1 0,-1 0 0 15,-2 0-15-15,-1 5-3 0,1-5-1 0,-6 5 0 0,1-3 40 0,-4 10 8 0,-7-5 2 0,-5 7 0 16,-4 5 9-16,-9 0 3 0,-12 9 0 0,-4 3-832 16</inkml:trace>
  <inkml:trace contextRef="#ctx0" brushRef="#br0" timeOffset="66471.86">11830 4921 403 0,'-8'0'36'0,"8"0"-36"0,0 0 0 0,0 0 0 16,-3-5 113-16,0-2 16 0,3 5 3 0,0-8 1 16,6 8-57-16,-1-5-11 0,-2 2-2 0,-3-2-1 15,2 0 6-15,3 5 2 0,1-3 0 0,-4 3 0 16,-2 2 0-16,6-5 0 0,2 5 0 0,0-5 0 16,0 5-14-16,-3 0-4 0,-5 0 0 0,13 5 0 15,-2-5-29-15,-1 0-7 0,1 0 0 0,2 5-1 16,3-5 0-16,-3 0 0 0,3 0 0 0,0-5 0 15,0 5-15-15,2 0 0 0,-2 0 8 0,5 0-8 0,-2 0 0 0,2 5 0 16,0-3 8-16,3-2-8 0,-3 5 0 0,3-3 0 16,2-2 0-16,1 5 0 0,-3 2 0 0,2-5 9 15,1 5-1-15,2-7 0 0,0 5 19 0,-3 2 3 16,-2-7 1-16,3 5 0 0,4-3-5 0,-2-2-1 16,0 5 0-16,3-5 0 0,0 2-9 0,2-2-3 15,-2-2 0-15,0 2 0 0,0-5-5 16,-1 5 0-16,-2 0-8 0,3-2 12 0,-3 2-12 15,0-5 11-15,3 5-11 0,0 0 10 0,-3 0-2 0,0 0 0 16,3 0 0-16,-3 5 0 0,0-3 8 0,0-2 0 16,-2 0 1-16,-1 5 0 0,-2-3 7 0,0-2 2 15,0 0 0-15,-1-2 0 0,1-3 2 0,3 5 0 16,-4-7 0-16,4 0 0 0,-6 2-13 0,3-2-3 0,0-2 0 0,0-3 0 16,-3 0-12-16,3 5 9 0,-3-7-9 0,-3 7 8 15,3 0-8-15,-2 0 8 0,-3 0-8 0,0 2 8 16,-3 3-8-16,0-3 0 0,0 3 0 0,-2-3 0 15,2 5 0-15,0-2 0 0,-2-3 0 0,2 5 0 16,0-2 0-16,3-3 0 0,0 0 0 0,0 3 0 16,0 2 0-16,2-5 8 0,1 5-8 0,-1-2 0 15,1-3 0-15,-3 5 0 0,2-2 8 0,1 2-8 16,-3 0 8-16,-3 0 0 0,0 2 0 0,0-2 0 16,1 0 13-16,-6 5 3 0,0-3 0 0,0-2 0 15,-3 5-24-15,0-5 0 0,-5 0 0 0,0 0 0 16,0 0 11-16,0 0-3 0,0 0 0 0,0 0 0 15,0 0-93 1,0 0-19-16,-3-5-4 0,1-2-1004 0</inkml:trace>
  <inkml:trace contextRef="#ctx0" brushRef="#br0" timeOffset="67720.53">12266 4401 57 0,'0'0'0'0,"0"0"0"16,0 0 0-16,0 0 0 0,0 0 289 0,0 0 53 15,0 0 10-15,0 0 3 0,0 0-272 0,0 0-55 16,0 0-10-16,0 0-2 0,0 0-16 0,0 0 9 16,-5 7-9-16,0 0 8 0,2-2-8 0,-2 2-11 15,-1 0 3-15,4 5 0 0,-4-10 8 0,6-2 0 16,-2 12-9-16,2-5 9 0,2 0-24 15,-2-7 0-15,0 0 0 0,-2 7 0 0,-4 0 0 0,6-7 0 16,0 7 0-16,0-7 0 0,-8 12 12 0,6-5 3 16,2-7 0-16,-5 7 0 0,-1 0 9 0,1 5-12 15,0-5 12-15,-3 0-12 0,2 5 12 0,-2-3-12 16,1-2 12-16,-1-2-12 0,5-3 12 0,-2 3 0 0,-3 2 0 0,8-7 0 16,0 0 0-16,0 0 8 0,0 0-8 0,0 0 0 15,0 0 0-15,-3-7 0 0,3 7 0 0,-3-5 0 16,1 3-8-16,-1-3-7 0,3 5-1 0,-2 0 0 15,-1-2 16-15,3 2-9 0,0 0 9 0,-3-5-8 16,1 3 8-16,2 2 0 0,0 0 0 0,0 0 0 16,-3-5 25-16,3-2 1 0,-3 7 0 0,1-7 0 15,2 2-10-15,-3 3-1 0,3-3-1 0,0 5 0 16,0-2-14-16,0-3 9 0,0 3-9 0,0-3 8 16,0-2 2-16,0 5 0 0,0-3 0 0,0-2 0 15,-3 7-2-15,3 0-8 0,-2-5 12 0,-1 3-4 16,3 2 4-16,-3 0 0 0,1-5 0 0,-4 5 0 15,4 0-4-15,-3 5 0 0,-1-3 0 0,1 3 0 16,0 0-8-16,-3-3 0 0,2 5 0 0,1 0 0 16,-3 0 0-16,0 0 0 0,6 0 0 0,-4 3 0 15,1-3 0-15,2 0 0 0,3 0-9 0,0-7 9 0,0 0 0 0,3 2 0 16,2 3-8-16,1-3 8 0,2 3 0 0,2-5 0 16,-2 0-8-16,5 0 8 0,3-7 0 0,5 2 0 15,1-4-8-15,4-3 8 0,0-2 0 0,4-5-10 16,4 3 10-16,-2-8-8 0,2 3 8 0,-5 2 0 15,3-4 0-15,-3 4 0 0,-5 0 0 0,0 5 0 16,-1 0 0-16,-4 2 0 0,0 3 0 0,-6-1 0 16,-3 8 0-16,1 2 0 0,-1 0 21 0,-2 2 0 15,-5 3 0-15,0 7 0 0,-6-3 11 0,3 5 1 16,-5 3 1-16,-3 4 0 0,3-2-22 0,-1-3-4 0,-2 5 0 0,0 3-8 16,-2-3 10-16,5-2-10 0,-1-5 8 0,1 0-8 15,2-2 0-15,-2-3 8 16,8-2-8-16,-3-7 0 0,5 0 0 0,6 0 0 15,-4-2 0-15,9-5 0 0,3-5 0 0,-1-2-12 16,1 2 0-16,-1-2 1 0,6-5 11 0,-3 5 0 0,1-2 0 0,-1-1 0 16,0 3 0-16,-3 5 0 0,-2-3 0 0,-2 5 0 15,-4 2 0-15,1-2 0 0,-1 7 0 0,-2 5 0 16,-3-3 0-16,1 5 0 0,-1 5 0 0,-2 0 0 16,-3 2 8-16,-3 0 4 0,0 7 1 0,1-2 0 15,-1 2-13-15,0-2 8 0,-2 2-8 0,0 0 0 16,2-2 8-16,1 2-8 0,-1-9 0 0,3 2 0 15,0 0 8-15,3-7-8 0,2 5 0 0,3-7 0 16,0-3 0-16,0-4 0 0,5-3 0 0,0-2 0 16,0-5 0-16,6 5 0 0,-3-7-11 0,2 0 11 0,3 0-9 0,-2 2 9 15,0-2 0-15,-4 7 0 0,1 0-8 16,0 2 8-16,-5 3 0 0,-3 2 0 0,2 0 0 16,1 2 9-16,-6 5 1 0,3 5 0 0,-8 0 2 15,3 2 0-15,-3 0 0 0,0 7 0 16,-3 0 0-16,-2 5 0 0,5-7 0 0,-6 7 0 15,4-5-12-15,-1 0 0 0,3-2 0 0,0-5-491 16,0 5-105-16</inkml:trace>
  <inkml:trace contextRef="#ctx0" brushRef="#br0" timeOffset="68462.74">13115 4333 1220 0,'0'0'27'0,"0"0"5"0,0 0 2 0,-2 0 0 0,-1-5-34 0,0 3 0 15,1-3 0-15,4 3 0 0,-2 2 39 0,0-7 1 16,-2 2 0-16,2 3 0 0,0-3-15 0,0 5-2 16,0 0-1-16,0 0 0 0,0 0 13 0,0 0 2 15,0 0 1-15,-3 7 0 0,3 0-30 0,0 7-8 16,-2-2 0-16,-1 9 0 0,0 3 0 0,1-1 9 0,-1 3-9 15,0 7 0-15,-2 0 0 0,2 0-12 16,3 2 0-16,0 5 0 0,0 0 12 0,6 5 0 0,-4-3 0 16,4 10 10-16,2-5-10 0,2 2 0 0,-5 3 0 0,1-3-11 15,2 8 11-15,0-3 0 0,-3 2 8 0,0 3-8 16,3-5 0-16,-3 5-8 0,-2 2 0 0,0 0 0 16,-1 0 8-16,1 3 11 0,0-3-3 0,-1 0 0 15,-4 0 4-15,2-2 0 0,0 2 0 0,0-2 0 16,0-5 23-16,0 0 5 0,0-2 0 0,2-3 1 15,-2 3-2-15,6-5-1 0,-1 0 0 0,0-4 0 16,-2 1-14-16,2-4-2 0,0-4-1 0,1-4 0 16,-1 1 2-16,0-4 0 0,-2 1 0 0,0-4 0 15,-1-2 12-15,1 1 2 0,-1-3 1 0,1-4 0 16,-6-3 2-16,3 3 0 0,3 1 0 0,-3-5 0 16,0-4-12-16,-3 1-3 0,1 4 0 0,2-8 0 15,0 4-8-15,-3-4-1 0,3-2-1 0,0-5 0 16,0 0-15-16,0 0 0 0,0 0 0 0,0 0 0 15,0 0-94-15,0 0-18 0,-8-5-4 0</inkml:trace>
  <inkml:trace contextRef="#ctx0" brushRef="#br0" timeOffset="69465.31">12652 4667 1285 0,'0'0'28'0,"-10"2"5"0,2 5 2 0,-5-2 2 0,2 2-29 0,-2 7-8 0,-3 0 0 0</inkml:trace>
  <inkml:trace contextRef="#ctx0" brushRef="#br0" timeOffset="75904.58">15272 6045 2304 0,'0'0'204'0,"-8"0"-163"0,3-5-33 0,2 5-8 31,3 0-37-31,0 0-10 0,0 0-1 0,0 0-1 16,0 0-163-16,0 0-33 0</inkml:trace>
  <inkml:trace contextRef="#ctx0" brushRef="#br0" timeOffset="76870.31">19738 6276 2131 0,'0'0'189'0,"0"0"-151"0,0 0-30 0,0 0-8 16,0 0 15-16,0 0 1 0,0 0 1 0,0 0 0 16,0 0 2-16,0 0 0 0,0 0 0 0,0 0 0 15,0 0-19-15,0 0 0 0,0 0 0 0,0 0 0 16,0-3-15-16,0-4-9 0,0 7-3 0,3-5 0 16,-3 3 11-16,0 2 1 0,0-5 1 0,0 5 0 15,2-7 1-15,-2 7 0 0,-2-7 0 0,2 7 0 16,0 0 13-16,0-4 0 0,-3 1-10 0,3 3 10 15,0 0-10-15,0 0 10 0,0 0-13 0,0 0 5 32,-5-5-20-32,5 5-3 0,0 0-1 0,-6 0 0 0,1 0-128 0,-3 0-25 0</inkml:trace>
  <inkml:trace contextRef="#ctx0" brushRef="#br0" timeOffset="91361.94">12533 5619 925 0,'0'0'40'0,"0"0"10"0,0 0-40 0,0 0-10 0,0 0 0 0,0 0 0 16,0 0 90-16,0 0 16 0,0 0 3 0,0 0 1 16,0 0-33-16,0 0-6 0,0 0-2 0,0 0 0 15,0 0-27-15,0 5-6 0,3-3 0 0,-3 3-1 16,0 2-23-16,0 0-4 0,0 0 0 0,-3-2-8 15,3 2 8-15,0-5-8 0,0 5 0 0,-2-2 0 16,-1 2 0-16,0 0 10 0,1 0-10 0,-4-2 8 16,4-3-8-16,-3 5 0 0,-1-2 9 0,1 2-9 15,-3-2 8-15,5-3-8 0,1 5 8 0,-1-2-8 16,0-3 8-16,1-2-8 0,2 0 10 0,0 0-10 0,0 0 9 16,0 0-9-16,0 0 8 0,0 0-8 0,0 0 16 0,0 0-3 15,0 0 0-15,0 0 0 0,0 0 3 0,0 0 1 16,0 0 0-16,0 0 0 0,0 0 0 0,0 0 0 15,0 0 0-15,0 0 0 0,0 0 6 0,0 0 1 16,0 0 0-16,0 0 0 0,0 0-24 0,2 7 9 16,-2-7-9-16,3 5 0 0,0-3 0 0,-1 3 0 15,-2 2 0-15,3 0 0 0,0 0 0 16,-3-2 0-16,0-3 0 0,0 5 0 0,-3-2 0 0,3 2 8 16,-3 0-8-16,1 0 0 0,-1-7 12 0,3 0-12 15,0 0 12-15,-3 7-12 0,-2-7 12 0,5 0-12 16,0 0 12-16,0 0-12 0,-3 5 16 0,1-5-3 15,-3 0-1-15,5 0 0 0,0 0-4 0,0-7-8 16,-3 0 11-16,3 0-11 0,0-2 16 0,3 6-3 16,-3-2-1-16,2-2 0 0,1 0 2 0,-3 0 0 0,2 0 0 15,1 0 0-15,-3 0-3 0,5 2-1 16,-2 3 0-16,0-5 0 0,-3 7-2 0,2-5-8 0,4 3 12 0,-4-3-4 16,1 5-8-16,-3 0 0 0,0 0 9 0,0 0-9 15,0 0 8-15,0 0-8 0,0 0 10 0,0 7-10 16,-3 0 26-16,3 0-1 0,-5-2 0 0,-3-3 0 15,3 6 1-15,-1 1 0 0,-1-2 0 0,-1 0 0 16,-3 2-26-16,3-1-9 0,0 3 0 0,-2 3-1114 16</inkml:trace>
  <inkml:trace contextRef="#ctx0" brushRef="#br0" timeOffset="97746.21">17415 5944 1688 0,'-8'-5'75'0,"8"5"15"0,0-7-72 0,0 7-18 0,0-5 0 0,0 3 0 15,3-5 26-15,-1 2 2 0,1-2 0 0,2 0 0 16,-2 3 6-16,-3 4 2 0,0 0 0 0,0 0 0 16,2-8-4-16,1 6 0 0,0-3 0 0,-3 5 0 15,0 0 3-15,0 0 0 0,0 0 0 0,0 0 0 16,0 0-8-16,0 0-2 0,-3-2 0 0,3 2 0 16,0 0-13-16,0 0-2 0,-3-5-1 0,3 5 0 15,-2 0-9-15,-1-2 8 0,1-3-8 0,-4 5 8 0,1 0-8 0,0 0 0 16,-1-2 9-16,1 2-9 0,2 0 0 0,-2-5 0 15,0 5 0-15,0 0 8 0,2 0-8 0,-2-2 0 16,-1 2 0-16,6 0 0 0,-2 0 0 0,2 0 0 16,0 0 0-16,0 0-8 0,-6 2 8 0,6-2-8 15,0 0 8-15,0 0-8 0,0 0 8 0,0 0 0 16,0 0 0-16,0 0 0 0,0 0 0 0,0 0 0 16,-2-2 0-16,-1 2 0 0,-2-5 56 0,2 5 14 15,-2-5 2-15,0 3 1 0,-3-3 6 0,2 3 1 16,-2-3 0-16,-2-2 0 0,-1 7-36 0,1-7-8 15,-4 5 0-15,4-3-1 0,2-2-26 0,-5 7-9 16,2-5 0-16,1 5 9 16,7-7-85-16,-2 7-16 0,-3-2-4 0,8-3-1129 0</inkml:trace>
  <inkml:trace contextRef="#ctx0" brushRef="#br0" timeOffset="99887.35">12554 5831 1774 0,'-7'-12'79'0,"1"12"16"0,1-7-76 0,2 7-19 0,3 0 0 0,0 0 0 15,0 0 0-15,0 0 0 0,0 0-8 0,0 0 8 16,0 0-13-16,0 0 3 0,0 0 1 0,0 0 0 16,8 0 9-16,-8 0 0 0,0 0 0 0,0 0 0 15,0 0 0-15,0 0 0 0,0 7 12 0,0 0-4 16,-2 0 39-16,-4-2 8 0,1-3 1 0,-3 5 1 15,0-2 6-15,-2 0 1 0,4-3 0 0,-2-2 0 16,0 0-16-16,3 0-2 0,-3-7-1 0,3 7 0 16,2-7 3-16,-2 2 0 0,2-2 0 0,1 0 0 31,2 0-113-31,2-4-23 0,1 1-4 0</inkml:trace>
  <inkml:trace contextRef="#ctx0" brushRef="#br0" timeOffset="101397.16">22871 5090 172 0,'0'0'16'0,"-3"0"-16"16,-2 0 0-16,2-2 0 0,0 2 296 0,-2-5 56 15,0 5 11-15,2 0 2 0,3 0-237 0,0 0-47 16,-5 0-9-16,2 0-3 0,3 0-11 0,0 0-2 16,-5 0-1-16,0 7 0 0,-1-7-24 0,1 7-5 15,5-7-1-15,-3 7 0 0,1 0-25 0,-4 5 0 16,4-5 0-16,2 7 0 0,0 5 0 0,0 2 0 16,0 5 0-16,0 2 0 0,2-2 0 0,1 7-16 15,-6 0 4-15,1 2 1 0,4-2 11 0,1 7 0 0,0 5 0 0,-3-3 0 16,2-2 0-16,-2 7 0 0,0-7 0 0,0 0-8 15,-2 0 16-15,-4 0 3 0,6 0 1 0,-2 5 0 16,-1-3-12-16,1-2 0 0,-1 3 0 0,0 1 8 16,1-4-17-16,-1 3-4 0,0 1-1 0,-5 3 0 15,0-4 22-15,0 1 5 0,1 3 1 0,-1-7 0 16,0 3-14-16,0 1 0 0,-3-4 0 0,3-4 0 16,0 1 10-16,0-9-1 0,3 1 0 0,0-3 0 15,-3-1 20-15,3 1 4 0,2-5 1 0,-2 1 0 16,2-4-1-16,0-3 0 0,1-1 0 0,-1 4 0 15,0-3-14-15,-2-1-3 0,2 2-1 0,-2-6 0 16,5 1-15-16,-3-4 0 0,-2 5 8 0,0-5-8 16,2 0 0-16,1 0 0 0,-1 3 0 0,0-6 0 15,-2 3-53-15,5 1-4 16,0-1-1-16,0 0-604 0,-3-3-121 0</inkml:trace>
  <inkml:trace contextRef="#ctx0" brushRef="#br0" timeOffset="102336.75">22265 5800 1152 0,'0'0'102'0,"0"0"-82"16,0 0-20-16,0 0 0 0,-3 0 109 0,3 0 18 15,0 0 3-15,0 0 1 0,0 0-108 0,0 0-23 16,0 0 0-16,0 0 0 0,0 0 15 0,0 0 8 0,-5 5 1 0,5-5 1 15,-3 0 18-15,0 7 3 0,-2-7 1 0,0 0 0 16,5 0-20-16,-5 5-4 0,-1-5-1 0,1 0 0 16,0-5-3-16,-1 5-1 0,4 0 0 0,-4-7 0 15,1 7-10-15,3-5-8 0,-4-2 12 0,4 5-12 16,-1-3 0-16,3-2 0 0,-3 0 0 0,1 0 0 16,4 0 0-16,1 2 0 0,0-2 0 0,-3 0 0 15,2 0-14-15,4 0 3 0,-4 2 1 0,-2 5 0 16,0 0 18-16,5-2 3 15,-5 2 1-15,0 0 0 0,0 0-12 0,0 0 0 0,0 0 0 0,6 2 0 16,-1 3-22-16,-2 2 3 0,-3-7 1 0,5 7 0 16,-2 0 31-16,-1 5 7 0,1-5 0 0,-3 0 1 15,0 0-11-15,0 0-2 0,0 0-8 0,0 5 12 16,-3-5 0-16,1 0-1 0,-1 0 0 0,0 0 0 16,-2 0 6-16,2 0 2 0,-2-2 0 0,2 2 0 0,-4-2-2 15,1-3 0-15,1-2 0 0,5 0 0 0,0 0 0 0,-5 0 0 16,2 0 0-16,3 0 0 0,0 0-17 0,0 0 0 15,-3-2-8-15,1-3 8 0,2-2-12 0,2 0 12 16,1 2-13-16,0-2 5 0,-1 5 8 0,4-3-10 16,-4-2 10-16,-2 7-10 0,0 0 10 0,6-2 0 15,-1-3-9-15,-5 5 9 0,0 0 0 0,0 0 12 16,5 0-2-16,-5 0 0 0,0 0-10 0,0 0 0 16,0 0 0-16,0 0 0 0,3 7 23 0,-3-7-1 15,0 5 0-15,-3-3 0 0,3-2 18 0,-3 7 3 16,-2-2 1-16,0-3 0 0,0-2-26 0,-1 0-5 15,6 0-1-15,-5 0-756 16,0-2-151-16</inkml:trace>
  <inkml:trace contextRef="#ctx0" brushRef="#br0" timeOffset="103375.06">15105 6167 57 0,'-21'-2'0'0,"16"-3"0"0,-3 5 0 0,-3-7 0 15,3 3 336-15,-2 1 61 0,4-2 13 0,-2 3 2 16,0-3-315-16,0 3-63 0,3-3-13 0,0 5-2 16,0-2-19-16,2-3 0 0,-2 3 0 0,2-3-478 15,3 5-92-15</inkml:trace>
  <inkml:trace contextRef="#ctx0" brushRef="#br0" timeOffset="104798.54">17267 5895 691 0,'0'0'61'0,"0"0"-49"16,0 0-12-16,0 0 0 0,0 0 88 0,0 0 14 15,-3-3 3-15,3 3 1 0,0 0-56 0,0 0-11 16,0 0-3-16,0 0 0 0,0 0 13 0,0 0 3 15,0 0 0-15,0 0 0 0,-5 0-11 0,5 0-1 16,0 0-1-16,0 0 0 0,-6 3-25 0,1-3-5 16,5 0-1-16,0 0 0 0,-5 4 0 0,0-4-8 0,-1 7 12 15,4-7-4-15,2 0 6 0,-8 5 1 0,-5-3 0 0,7-2 0 16,6 0 1-16,-5 0 0 0,-8 0 0 0,2 0 0 16,3 0 8-16,0 0 3 0,3-7 0 0,-6 7 0 15,1 0 8-15,4-2 1 0,6 2 1 16,-2-5 0-16,-6-2-1 0,5 2 0 0,3-2 0 15,6 5 0-15,-4-10-25 0,-2 10-11 0,0-3 8 0,5-2-8 16,6 2 0-16,-6 3 0 0,-5 2 0 0,0 0 0 16,11-5 0-16,-3 5 0 0,-8 0 0 0,0 0 0 15,8-2 0-15,-3 2 0 0,3-5 0 0,-8 5-11 16,0 0 11-16,11 7-10 0,-1-2 10 0,1-3-10 16,-3 3 10-16,0 2 0 0,0 0-9 0,0 0 9 15,-1-2 0-15,-1-3 0 0,-4 5 0 0,4-2 0 16,-1 2 0-16,-2 0 0 0,-3-2 9 0,0-5-9 15,0 0 18-15,0 7-1 0,0 0 0 0,-3-5 0 0,-2 3 8 0,2-2 2 16,-2 1 0-16,-1-4 0 0,-4 0-7 0,5 5-2 16,-1-3 0-16,-2-2 0 0,0 0-9 0,1 0-1 15,7 0-8-15,0 0 12 0,-6 0-12 16,4-2 8-16,-6-3-8 0,8 5 0 0,5-4 0 0,-5-4-15 16,-3 1 2-16,3 5 0 0,6-3-1 15,2-2 0-15,-6 0 0 0,3 0 0 0,1-5 4 16,-1 5 1-16,3 0 0 0,0 0 0 0,-3 0 9 0,3 2 0 15,0 3 0-15,0-3 0 0,0 5 0 0,-3-2-8 16,3-3 8-16,-3 3 0 0,3 4 0 0,-8-2 0 16,6 5 0-16,-1-3 0 0,-5-2 0 0,3 5 0 15,-3-5 0-15,5 7 11 0,-2 0 1 0,-3 0 0 0,0 0 0 0,-3 0 0 16,3 0-4-16,-3-2 0 0,1 2 0 0,-1 0 0 16,0 0 3-16,1 0 0 0,2-7 0 0,0 0 0 15,-6 5 0-15,4-3 0 0,-1 6 0 0,3-8 0 16,0 0-11-16,0 0 12 0,0 0-12 0,0 0 12 15,0 0-4-15,0 0-8 0,0 0 12 0,0 0-4 16,0-8-8-16,3 1 0 0,-1 0-12 0,1 0 12 16,0 0-18-16,-1 0 4 0,4 0 1 0,-1 0 0 15,-2 2-5-15,2-2-1 0,0 0 0 16,-2 5 0-16,-1-3-2 0,-2 5-1 0,0 0 0 0,0 0 0 31,0 0-21-31,0 0-4 0,0 0-1 0,0 0-563 0,0 0-113 0</inkml:trace>
  <inkml:trace contextRef="#ctx0" brushRef="#br0" timeOffset="105645.52">10274 6428 1152 0,'-16'-18'102'0,"8"11"-82"0,0-3-20 0,-3-4 0 16,4-2 29-16,-1 6 2 0,0-2 0 0,2-2 0 15,-2 3-31-15,3 1 0 0,-3-2 0 0,0 1 0 16,3 1 33-16,-3 3 4 0,0 0 1 0,-3 2 0 16,6-2 34-16,-5 7 8 0,-1 0 0 0,0 0 1 0,1 0-29 0,2 5-5 15,-3-3-2-15,3 5 0 16,3-2-123-16,0 5-25 0,5-6-5 0</inkml:trace>
  <inkml:trace contextRef="#ctx0" brushRef="#br0" timeOffset="106592.21">19918 6174 921 0,'0'0'40'0,"-5"5"10"0,-3-3-40 0,0 3-10 16,2-5 0-16,-2 3 0 0,1-3 382 0,4 0 74 15,3 0 16-15,0 0 2 16,0 0-402-16,0 0-81 0,0 0-16 0,0 0-3 15,0 0-22-15,0 0-4 0,0 0-1 0,0 0 0 16,0 0-61-16,0 0-12 0,0 0-2 0</inkml:trace>
  <inkml:trace contextRef="#ctx0" brushRef="#br0" timeOffset="116215.29">13295 4587 1036 0,'0'0'46'0,"0"0"10"0,0 0-45 0,0 0-11 0,0 0 0 16,0 0 0-16,0 0 115 0,0 0 21 0,-2-5 4 0,2 5 0 15,0 0-97-15,0 0-20 0,0 0-4 0,0 0-1 16,0 0-18-16,0 0 0 0,0 0-13 15,0 0-461 1,0 0-92-16</inkml:trace>
  <inkml:trace contextRef="#ctx0" brushRef="#br0" timeOffset="116358.33">13309 4660 1728 0,'-11'0'76'0,"6"0"16"0,-3 0-73 0,0 2-19 0,3 3 0 0,-1-3 0 15,1-2 73-15,0 5 11 0,5-5 3 0,0 2 0 16,0-2-167-16,-3 10-32 0,3-3-8 0</inkml:trace>
  <inkml:trace contextRef="#ctx0" brushRef="#br0" timeOffset="116471.04">13298 4794 2440 0,'-5'-7'54'0,"-3"2"11"0,0-2 3 0,-3 5 0 0,9-3-55 0,-4 0-13 16,6 5 0-16</inkml:trace>
  <inkml:trace contextRef="#ctx0" brushRef="#br0" timeOffset="119721.16">13774 4695 1094 0,'-2'-7'97'0,"-4"7"-77"0,1-2-20 0,5 2 0 16,-3-5 21-16</inkml:trace>
  <inkml:trace contextRef="#ctx0" brushRef="#br0" timeOffset="121182.17">18399 4862 1612 0,'-5'-7'72'0,"2"7"14"0,1-5-69 0,-4 5-17 0,6 0 0 0,0 0 0 16,-2-2 116-16,2 2 20 15,0 7 4-15,0 0 1 0</inkml:trace>
  <inkml:trace contextRef="#ctx0" brushRef="#br0" timeOffset="122727.26">23260 4855 2588 0,'0'0'57'0,"0"0"12"0,0 0 3 0,0 0 0 0,0 0-58 0,0 0-14 16,0 0 0-16,0 0 0 15,-8-5-49-15,8 5-13 0,0 0-2 0,0 0-1 16,-6-2-64-16,6 2-13 0,0 0-2 0,0 0-467 16,0 0-93-16</inkml:trace>
  <inkml:trace contextRef="#ctx0" brushRef="#br0" timeOffset="131521.34">22770 5245 172 0,'0'0'8'0,"0"-2"1"0,0 2-9 0,-3-5 0 0,3 3 0 0,0-3 0 16,3-2 373-16,0 5 73 0,-1-3 14 0,1-2 4 15,0 0-335-15,-3 7-66 0,0 0-14 0,0 0-2 16,0 0-27-16,0 0-4 0,0 0-2 0,0 0 0 16,0 0 1-16,0 0 0 0,2-7 0 0,-2 7 0 15,0 0-15-15,0 0 0 0,0 0 8 0,0 0-8 16,0 0 0-16,0 0 8 0,0 0-8 0,0 0 0 0,0 0 15 0,0 0-3 15,0 0-1-15,0 0 0 0,0 0-11 0,0 0 8 16,0 0-8-16,0 0 8 16,0 0-8-16,6 7 0 0,-6-7 0 0,0 0 8 0,5 7 8 0,-5-7 0 15,8 5 1-15,-8-5 0 0,2 2-17 0,4 5-16 16,-1 0 4-16,0 0 0 0,-2 5 12 0,2-5 0 16,-5 0 0-16,6 5-9 0,-1-3 9 15,-3 3 0-15,-2 0 0 0,6-3 0 0,-1 5 0 0,0 3-8 16,-2-3 8-16,0-5 0 0,2 10 0 0,0-5 19 15,1 5-3-15,-1-5-1 0,-3 5-23 0,4 2-5 16,-4-2-1-16,4 2 0 0,-4-2 14 0,4 0 0 16,-1-3 0-16,0 3 0 0,-2 0 0 0,0-3 0 0,-1 3 0 0,1-5 0 15,-1 5 0-15,4-5 0 0,-6 0 10 0,0-2-10 16,2 2 12-16,-2 5-4 0,0-10 0 0,0 10 0 16,0-5 3-16,-2-2 0 0,2 2 0 0,0 0 0 15,0 5-1-15,-3-5 0 0,0 0 0 0,3 5 0 16,-2 0-2-16,2-5 0 0,-3 5 0 0,3-3 0 15,0 3-8-15,0-5 0 0,0 0 0 0,0 5 0 16,0 0 0-16,3-5 0 0,-3 7 0 0,0-2 0 16,0 0 0-16,0-3 0 0,0 8 0 0,0-3 0 15,0 0 0-15,-3 0 0 0,3 5 0 0,0 0 0 16,-2-5 0-16,-1 1 0 0,3 1 0 0,-3-6 0 16,1 6 0-16,-1-6 0 0,0 1 0 0,1-4 8 15,-1 1 0-15,3 3-8 0,-3-4 12 0,1 1-4 16,2 3 0-16,0-3-8 0,0-1 12 0,-3 4-4 15,0-3-8-15,3 3 0 0,-2 1 0 0,2-5 8 16,-6 7-8-16,4-6 0 0,2 3 0 0,0-3 0 16,-3-1 9-16,1 4 0 0,2-3 0 0,0-4 0 0,0-1 3 0,0 1 0 15,-3 1 0-15,3-2 0 0,0 1-4 0,-3-4-8 16,1 5 12-16,-1-5-4 0,0 3-8 0,3-6 12 16,-5 3-12-16,2 0 12 0,3 8-1 0,-2-8 0 15,-4 4 0-15,1-4 0 0,0 5-2 0,0-2 0 16,2-3 0-16,-2 4 0 0,-1-3-9 0,4-1 0 15,-1 0 0-15,3 0 0 0,-3-3 0 0,3-4 0 16,-2 7 0-16,2-7 12 0,0 0-12 16,0 0 8-16,-6 0-8 0,6 0 8 0,0 0-16 0,0 0-4 0,0 0-1 0,0 0 0 31,0 0-95-31,0 0-20 0,0 0-3 0,0 0-555 0,0-4-111 0</inkml:trace>
  <inkml:trace contextRef="#ctx0" brushRef="#br0" timeOffset="132782.76">23162 5264 932 0,'-8'5'41'0,"2"-3"9"0,1 3-40 0,0-3-10 16,-3 3 0-16,3 2 0 0,-3 0 40 0,0 0 7 15,-3 0 1-15,3 0 0 0,-2 0-4 0,-4 5-1 16,4 2 0-16,-3-2 0 0,-1-5 1 0,-2 7 0 0,3 0 0 0,-3 5 0 16,0-5-4-16,-2 5-1 0,2 0 0 0,0-3 0 15,-5 3-26-15,0 2-5 0,2-2 0 0,1 2-8 16,2-2 16-16,3 2-4 0,-6 0-1 0,3-2 0 15,0 2-11-15,1-6 8 0,1 3-8 0,1-4 8 16,3 5-8-16,-1-7 0 0,3-3 0 16,0 3 0-16,0 2 0 0,3-7 0 0,0 0 0 0,2 0 0 31,3-2-19-31,0-5-5 0,0 0-2 0,5 0 0 16,3-5-127-16,3 3-26 0</inkml:trace>
  <inkml:trace contextRef="#ctx0" brushRef="#br0" timeOffset="133074.47">23371 5419 741 0,'16'-7'32'0,"-9"7"8"0,4-7-32 0,2 7-8 15,-2-7 0-15,-1 5 0 0,4-3 34 0,-6 3 5 16,0-3 1-16,-1 5 0 0,-7 0-1 0,0 0 0 16,0 0 0-16,0 0 0 0,0 0 5 0,-2 5 0 15,-3 2 1-15,-3 0 0 0,0 0-19 0,-3 0-4 16,-2 5-1-16,-3-3 0 0,0 5-21 0,-2 3 0 15,-6-1 0-15,0 5-12 0,0-2 12 0,-2 2 0 16,-3 3-9-16,-3-3 9 16,0 7-8-16,0-2 8 0,1-5-10 0,1 5 10 0,1-5 0 0,3 5 0 15,2-5 0-15,0 3 0 0,0-3 12 0,6 0-12 16,-1 0 12-16,1-2-12 0,-1 2 9 0,4-2-9 16,1-5 0-16,1 5 9 0,2 2-9 0,4-7 0 15,-4 3 0-15,0-3 0 16,9-5-26-16,-4 3-7 0,4 2-2 0,2-7-318 0,5 0-64 0</inkml:trace>
  <inkml:trace contextRef="#ctx0" brushRef="#br0" timeOffset="133344.63">23524 5699 691 0,'-10'7'61'0,"7"0"-49"0,-2-2-12 0,-3 7 0 0,0-3 118 0,-3 3 21 16,1-3 4-16,-6 8 1 15,2-1-74-15,-1-4-14 0,1 2-4 0,-4 0 0 16,-1 5-14-16,-2-5-3 0,3 5-1 0,-4-5 0 0,1 7-17 16,-3-2-3-16,1 0-1 0,1-3 0 15,1 3-13-15,0 0 0 0,0-5 8 0,0 5-8 0,2-2 0 0,1-6 0 16,-1 3-12-16,3 0 12 15,3-2-73-15,-3-5-8 0,6 5-2 0,2-3-524 0</inkml:trace>
  <inkml:trace contextRef="#ctx0" brushRef="#br0" timeOffset="133594.76">23360 6132 748 0,'0'0'67'0,"8"0"-54"0,0 0-13 0,0 0 0 15,0 0 88-15,0 0 14 0,0 0 3 0,0 2 1 16,0-2-42-16,0 7-9 16,-6-2-2-16,3-2 0 0,-2 1-22 0,0 3-5 0,-6 7-1 0,3-7 0 15,-5 5 6-15,2 2 1 0,-2 0 0 0,-3 1 0 16,0 8-16-16,-3-6-4 0,1 8 0 0,-1-3 0 16,-2 1-12-16,0-2 9 0,-3 0-9 0,3 1 8 15,-6 1-8-15,3-2 12 0,0 0-12 0,3-2 12 16,0 0-12-16,0-2 0 0,-1 1 0 0,1-4 0 15,3 1-18 1,-1-1-9-16,3-3-1 0,0 4-432 0,3-8-85 0</inkml:trace>
  <inkml:trace contextRef="#ctx0" brushRef="#br0" timeOffset="133823.07">23656 6628 748 0,'-2'14'67'0,"-6"5"-54"15,-5 2-13-15,2 5 0 0,-2-5 107 0,0 8 18 16,-3-6 4-16,0 1 1 0,0 2-24 0,-3-1-5 16,4-3-1-16,-4-4 0 0,3 4-34 0,0-4-7 15,0 1-2-15,3-5 0 0,-3-4-29 0,3 1-5 16,0 1-2-16,2-9-834 0</inkml:trace>
  <inkml:trace contextRef="#ctx0" brushRef="#br0" timeOffset="135534.85">18021 4921 1216 0,'0'0'27'0,"0"0"5"0,0 0 2 0,0 0 0 0,-3-5-34 0,3 5 0 15,0-7 0-15,0 5 0 0,-3-3 30 0,3 5-1 16,0 0 0-16,0 0 0 0,0 0-29 0,0 0 0 16,0 0 0-16,0 0 0 0,0 0 0 0,0 0 0 15,0 0 0-15,0 0 0 0,0 0-10 0,6 5 10 16,-6-5-8-16,8 2 8 0,2-2 0 0,-2 0 14 15,0 5-2-15,0-5 0 0,0 2-12 0,3-2-16 0,-1 0 3 0,1 0 1 16,-3 0 12-16,2 5 13 16,1-5-2-16,-1 0-1 0,1 0 9 0,0 2 1 0,-1-2 1 0,3 0 0 15,1 5 3-15,2-5 0 0,-3 0 0 0,3 0 0 16,2 0-3-16,-2 0 0 0,0 0 0 0,0 0 0 16,5-5-2-16,-2 5-1 0,-4 0 0 0,1 0 0 15,0 0 0-15,3 0 0 0,-3 0 0 0,-1 0 0 16,1 0-8-16,0 0-2 0,-3 0 0 0,3 0 0 15,-3-2 20-15,6 2 3 0,-3-5 1 0,0 5 0 16,-3-7-2-16,0 7 0 0,3-7 0 16,-3 7 0-16,1 0-1 0,-4-5 0 0,1 3 0 0,-3 2 0 15,5 0-21-15,-5 0-8 0,-3 0 0 0,0 2 0 32,-2 3-46-32,0 0-15 0,-3-3-3 0,-3 10-1 0</inkml:trace>
  <inkml:trace contextRef="#ctx0" brushRef="#br0" timeOffset="135861.63">18518 5130 676 0,'0'0'30'0,"-5"0"6"0,0-2-28 0,2-3-8 15,-2 3 0-15,2-3 0 0,-5 0 51 0,3 3 9 16,0 2 1-16,-1-5 1 0,-2 3-36 0,0 2-7 16,0-5-2-16,0 5 0 0,-2 5-17 0,-1-5 0 15,-2 2 0-15,0-2 0 0,0 7 13 0,-3-2-1 16,0-5 0-16,0 7 0 0,0 0-4 0,0 0-8 0,0 5 11 0,-2-3-11 16,-3 3 9-16,2 2-9 0,3 0 0 0,-2 3 9 15,-1-3-9-15,1 0 0 0,-1 0 0 0,3-2 8 16,3-3-8-16,0 3 0 0,0 2 0 0,-1-7 0 15,4 7 0-15,-1-7 0 0,3 5 0 0,0-5 0 32,6-2-36-32,-4 2-4 0,1-5 0 0,5-2-380 0</inkml:trace>
  <inkml:trace contextRef="#ctx0" brushRef="#br0" timeOffset="136075.6">18407 5163 403 0,'19'-5'36'0,"-9"3"-36"0,-2 2 0 0,3 0 0 0,-3-5 82 0,0 5 10 15,0 5 1-15,-1-5 1 0,-1 7-50 0,-4 0-9 16,1 0-3-16,-3 0 0 16,-3 5 1-16,1 0 0 0,-4-3 0 0,-4 10 0 0,-1-5-11 15,-5 7-2-15,1-2-1 0,-4 0 0 0,-2 2 0 0,0 0 0 16,-6-2 0-16,6 2 0 0,-3 5-19 0,6-5 8 16,-6-2-8-16,3 2 0 0,2 0 10 0,1-2-10 15,-1-5 8-15,6 0-8 0,0 3 0 0,2-8-14 16,3-2 2-16,3-2-318 15,0 2-63-15</inkml:trace>
  <inkml:trace contextRef="#ctx0" brushRef="#br0" timeOffset="136269.72">18423 5478 403 0,'0'0'36'0,"0"7"-36"0,3 0 0 0,-3 5 0 15,0-5 80-15,-3 7 10 0,-2 5 2 0,2 0 0 16,-5 2-57-16,-3 5-11 0,-2-5-3 0,-3 5 0 15,1 2-8-15,-4-2-1 0,-2 2-1 0,0-2 0 16,-1 2 1-16,1-2 0 0,0 7 0 0,0-5 0 16,-3-2-3-16,3 0 0 0,2-5 0 0,4 0 0 15,1-2-9-15,4-5 0 0,2-2 0 0,3-5-272 16,-1 0-57-16</inkml:trace>
  <inkml:trace contextRef="#ctx0" brushRef="#br0" timeOffset="136479.68">18373 5819 914 0,'13'-11'40'0,"-13"11"9"0,10-8-39 0,-4 6-10 16,4-3 0-16,-2 5 0 0,0-2 54 0,-8 2 9 16,0 0 1-16,8 2 1 0,-3 3-46 0,-2-3-10 15,0 6-1-15,-6 3-8 0,-2 1 11 0,0 2-11 16,-1 0 10-16,-4 7-10 0,-1-2 0 0,-2 2 0 16,0-2 0-16,-3 2 0 0,3-2 0 0,-1 2 0 15,1 1 0-15,-3 1 0 0,0-6 0 0,3 1 0 16,0-4 0-16,2 1 0 0,1-4-10 0,-1 3-5 15,3-7-1-15,3 5 0 16,2-5-58-16,1 0-12 0,2-2-2 0,0-5-326 0</inkml:trace>
  <inkml:trace contextRef="#ctx0" brushRef="#br0" timeOffset="136772.04">18370 6134 115 0,'16'-7'0'0,"-6"7"10"0,-2 0-10 0,6 0 0 0,-4 0 0 16,3 0 0-16,-2 5 122 0,0-3 22 0,-3 5 5 0,0 1 1 15,-3-4-77-15,0 8-15 0,-2-3-3 0,2 10-1 16,-5 0-22-16,0 5-4 0,-3 1 0 0,1 1-1 15,-6 3-14-15,0 3-2 0,0-6-1 0,-5 3 0 16,2 1 19-16,-2-6 4 0,0 1 1 0,-1-3 0 16,1 1-12-16,3-2-2 0,-4-2-1 0,4-5 0 15,5 0-3-15,-1-7 0 0,1 0 0 0,2 1 0 16,3-8-8-16,0 0-8 0,0 0 12 0,11-3-12 16,-3-2-20-16,5-4-10 0,3-3-2 0,2 1-1 15,1-4 8-15,2-6 1 0,0 2 1 0,0-2 0 0,1 7 23 0,-1-5-11 16,-3 5 11-16,1 3-8 0,-3 1 8 0,0-2 0 15,-6 8 0-15,1 1 0 16,-1 3 0-16,1 0 14 0,-8 7-3 0,2 5-1 16,-5-2 10-16,-3 4 1 0,-2 4 1 0,-8 4 0 15,-1 1-2-15,-7 1 0 0,-3 6 0 0,-5-2 0 0,-5 5-4 0,-6 7 0 16,-7 0-1-16</inkml:trace>
  <inkml:trace contextRef="#ctx0" brushRef="#br0" timeOffset="137952.2">13552 5050 1209 0,'-8'-2'108'0,"3"-3"-87"0,-1-2-21 0,1 0 0 15,0 2 93-15,-3-2 15 0,0 5 2 0,0-5 1 16,0 2-79-16,-2 5-15 0,-4-2-3 0,4 2-1 16,2 2-13-16,-3-2 0 0,-2 7-9 0,-3 0 9 0,0 5-22 0,-2 2 2 15,-3 5 0-15,-1 0 0 0,-1 4 9 0,1 3 3 16,-1 0 0-16,-1 2 0 0,0-2 8 0,0 0 0 16,0 2 0-16,3-7-8 0,0 5-7 0,5-7-1 15,0 2 0-15,3-2 0 16,5-5-47-16,0-2-9 0,0-3-3 0,6 3-505 0</inkml:trace>
  <inkml:trace contextRef="#ctx0" brushRef="#br0" timeOffset="138731.94">13393 5217 518 0,'29'-26'23'0,"-13"17"5"0,3-3-28 0,2-2 0 16,0 0 0-16,-2 2 0 0,-1 3 136 0,1-3 23 16,-4 7 4-16,-4 3 1 0,2-3-81 0,-5 10-16 0,-8-5-3 0,6 2-1 15,-6 10-43-15,-3 7-9 0,-2-3-2 0,-6 3 0 16,-2 9-9-16,-3 3 12 0,-8-3-12 0,0 5 12 15,0 2-12-15,1 3 0 0,-4 2 0 0,3 2 8 16,1-2-8-16,-1-2 0 0,5-3 0 0,6-2 0 16,0-5 0-16,2-4-11 0,3-8 3 15,6-2 0 1,2-2-21-16,2-5-4 0,4 0-1 0,1-7 0 0,4 0-6 0,2-7 0 0,1-4-1 16,4 1 0-16,-2-4 12 0,5-5 2 0,3-2 1 0,2-5 0 15,1 7 16-15,-1-2 10 0,-2 0-12 0,3-3 12 16,-4 8 29-16,1-3 13 0,-3 5 2 0,-2 2 1 15,-1 3-6-15,-4-3-2 0,-1 5 0 0,-3 7 0 16,1 0-12-16,-6 0-2 0,1 2-1 0,-6 10 0 16,2 0-10-16,-4 2-3 0,-4 0 0 0,-2 7 0 15,0 5-9-15,-2 2 0 0,-3 5 0 0,-3 0 8 0,-3 0-8 16,1 0 0-16,-1 2 0 0,-2-2 0 0,-3 7 0 0,0 0 0 16,-2-2 9-16,2-3-9 0,6 1 0 0,2-4 0 15,0-6 0-15,3 0 0 0,5-5 0 0,0 1-8 16,2-6 8-16,1-2 0 15,5-5-36-15,0-1-1 0,3-4-1 0,2 3 0 16,3-7-8-16,0 0-2 0,3 0 0 0,2-7 0 16,3 3 34-16,2-4 14 0,1 1-12 0,2 0 12 0,-3-2 0 0,-2-3 21 15,0 5-2-15,0 0-1 0,0 2 0 0,-3 5 0 16,-2-2 0-16,-1 4 0 0,-2 3-3 0,-2-3-1 0,-4 10 0 0,1 2 0 16,-6 5-1-16,1 0 0 0,-6 4 0 0,-3 3 0 15,-5 7-4-15,-2 3-1 0,-1 4 0 16,-5 0 0-16,-2 4 5 0,2-1 1 0,-2-3 0 15,-1-1 0-15,6 6-14 0,-3-10 0 16,6-2-12-16,-1 0 12 0,3-4 0 0,6-11 0 16,2 4 0-16,0-11 0 0,5-4 9 0,3 0-9 0,0-7 8 0,0 0-8 15,3-4 0-15,5-3-11 0,2-3 1 0,6-4 0 16,3-5 10-16,4 0-8 0,1-6 8 0,3 3-8 16,-1-3 8-16,1 3 11 0,-1-3-3 0,1 3 0 15,-4 1 8-15,1 2 0 0,-3 1 1 0,-2 3 0 16,-1 1-6-16,-4 7-2 0,-1 3 0 0,-3 1 0 15,-2-1 1-15,-2 4 0 0,-1 7 0 0,-5-7 0 16,3 4 3-16,-1 8 1 0,-2-3 0 0,-2 6 0 16,-1 3-14-16,-2-4 9 0,-1 5-9 0,1 2 8 0,0-2-8 0,-1 2 0 15,-1-2 0-15,4 2 8 0,-2 1-8 0,2 1 0 16,-2-2 0-16,2 0 0 0,-2 1 0 0,-1 3 0 16,1-3 10-16,3 1-10 0,-6-2 36 0,0 5 0 15,0-5 0-15,-3 5 0 0,-2 0 4 16,0 2 0-16,-6 1 1 0,1 3 0 0,-6 1-20 15,0 3-4-15,0-3-1 0,3 7 0 0,2-7-8 16,-2 2-8-16,3-2 9 0,-1 0-574 16,1 0-115-16</inkml:trace>
  <inkml:trace contextRef="#ctx0" brushRef="#br0" timeOffset="163828.91">19831 1896 1173 0,'0'0'52'0,"0"0"11"0,0 0-51 0,0 0-12 0,2-7 0 0,3 3 0 15,1-3 48-15,-6 7 6 0,2-3 2 0,1-1 0 16,-3 4 12-16,0-8 2 0,0 4 1 0,0-3 0 16,0 4-3-16,0-4 0 0,0 3 0 0,0-3 0 15,0-1-7-15,-3 6-1 0,3-3-1 0,0 1 0 0,-2 1-8 0,-1-4-2 16,3 3 0-16,0-6 0 0,-3 5-16 0,1-2-3 16,-1 3-1-16,1-3 0 0,2 4-15 0,0 3-3 15,-3-11-1-15,0 11 0 0,3-7-10 0,-2 4 0 16,2-2 0-16,0-2 8 0,-3 3-8 0,3 4 0 15,-3-3 0-15,3-4 0 0,-2 3 0 0,2 4 0 16,0-7 0-16,0-1 0 0,-3 6 0 0,3-3 8 16,0 1-8-16,0-3 0 0,0 4 0 0,0-1 0 15,0-3 0-15,0 7 0 0,0-8 0 0,0 8 0 16,0-7 0-16,0 5 0 0,0-7 0 0,0 6 0 16,0-1 0-16,0 1 0 0,0 3 0 0,0-4 0 15,0-6 0-15,-3 5 0 0,3 5 0 0,0-7 0 0,0 3 8 16,0-3-8-16,0 0 0 0,0 0 0 0,0-1 9 0,0 6-9 15,0-3 0-15,0-2 0 0,0 3 0 16,0-3 0-16,0 4 0 0,0-9 0 0,0 5 0 0,0 0 8 16,0 3-8-16,0-3 0 0,-2 4 0 0,2-4 8 15,0 3-8-15,0-4 0 0,0 1 0 0,0 5 0 16,0-7 0-16,0 6 0 0,2-8 0 0,-2 3 8 16,-2 1-8-16,2-4 0 0,0 4 8 0,-3-3-8 15,3-2 8-15,3 5-8 0,-3-4 8 0,2 1-8 16,1-2 12-16,0-2-3 0,-3 3 0 15,2 4 0-15,1-1 3 0,0-6 1 0,-1 3 0 16,1 4 0-16,0-1-1 0,-3-6-1 0,2 3 0 0,1 4 0 16,-3 0-11-16,0-1 10 0,2-1-10 0,-2 2 10 15,0-2-10-15,3 6 0 0,-3-4 0 0,0-5 0 16,0 5 0-16,0-4 0 0,0 4 0 0,-3 4 0 0,3-9 8 16,0 5-8-16,-2 0 0 0,2 5 8 0,-3-7-8 0,3 2 0 15,0 4 0-15,0 3 0 0,-2-5 0 0,2-4 0 16,0 2 0-16,0-2 0 0,0 6 0 0,-3-1 0 15,3 1 0-15,0-9 0 0,0 12 0 0,0 0 0 16,0-7 0-16,0 0 0 0,3 0 0 0,-3 0 0 16,2 0 0-16,-2 2 0 0,0-2 0 0,0 7 0 15,3-2 0-15,-3-3 0 0,2-2 0 0,-2 3 0 16,3-3 0-16,0 7 0 0,-3 0 0 0,2-3 0 16,1-4 0-16,0 2 0 0,-3 5 0 0,5 0 0 0,-2-7 0 15,2 0 0-15,0 7-8 0,1-2 8 16,-1 2 0-16,0 0 0 0,3 0 0 0,-3-5 0 15,1 1-9-15,-1 4 9 0,5-3 0 0,-4 3 0 16,2 0 0-16,-3-5 0 0,3 5 0 0,0 0 0 16,0-2 0-16,0 2 0 0,0 2 0 0,0-2 0 0,5-2 0 0,-3 2 0 15,-2 0 0-15,3 0 0 0,2 0 0 0,-2 0 0 16,-1 0 0-16,1 0 0 0,0 0 0 0,-4 0 0 16,4 0 0-16,-3 0 0 0,3 2 0 0,-3 3 0 15,2-5 0-15,-2 0 0 0,0 0 0 0,3 3 0 16,-4-3 0-16,1 4 0 0,3-4 0 0,0 5 0 15,-1-5 0-15,1 2 0 0,-1-2 0 0,-2 5 0 16,3-5 0-16,-1-5 0 0,4 10 0 0,-1-5 0 16,0 0 0-16,-2 2 0 0,-3-2 0 0,0 7 0 15,5-7 0-15,-3 0 0 0,1 0 0 0,2 0 0 16,-2 0 10-16,2 0-10 0,0 5 10 0,0-5-10 0,-2 0 0 0,0 2 0 16,-1-2 0-16,3 5 0 0,-2-5 0 0,0 3 0 15,-1-3 0-15,1-3 0 0,-1 3 8 0,-2 0-8 16,3 0 0-16,-3 0 9 0,0 0-9 15,2 0 12-15,1-5-12 0,0 3 12 0,-1-3-12 0,-2 5 10 16,3-7-10-16,-1 5 10 0,-2-3-10 0,3 5 8 16,-1 0-8-16,4-2 8 0,-7 2-8 0,4 0 0 15,2-9 0-15,-2 9 0 0,-1-3 0 0,1 3 0 16,2-7 8-16,-2 7-8 0,2 0 0 0,0 0 0 16,-2-5 0-16,-1 5 0 0,1-7 0 0,-3 7 0 15,3 0 0-15,-3-2 0 0,-3-3 0 0,3 5 0 16,0 0 0-16,-8 0 8 0,0 0-8 0,8 0 0 0,-3-2 0 15,-5 2 8-15,0 0-8 0,8-5 0 0,0 5 9 0,-8 0-9 16,0 0 0-16,5 0 8 0,0-4-8 0,-5 4 0 16,0 0 0-16,0 0 8 0,6-8-8 0,2 8 0 15,-6-2 0-15,4-5 9 0,-4 2-9 0,-2 5 0 16,0-7 8-16,3 5-8 0,-3-5 0 0,2 2 0 16,-2-2 10-16,0 7-10 0,0 0 8 0,0-7-8 15,0-5 0-15,0 5 8 0,0-4-8 0,0 3 0 16,0 1 8-16,0 0-8 0,0 7 0 15,0-7 8-15,0-7-8 0,0 2 0 0,0 5 0 0,0 0 8 16,3-7-8-16,-3 2 0 0,0 5 9 0,0-7-9 16,0 7 9-16,0-5-9 0,0 3 12 0,3 4-12 15,-3-9 8-15,0 7-8 0,0-5 0 0,0-2 0 16,0 7 0-16,0-4 0 0,0 1 0 0,2 3 0 16,-2-5 0-16,0-2 0 0,0 0 8 0,0 2-8 0,0-2 0 0,0 2 0 15,-2 3 0-15,2-3 0 0,0 3 0 0,0-1 0 16,-3 1 0-16,3-3 0 0,-3-2 0 0,1 9 0 15,-1-4 0-15,1 2 0 0,-1-5 0 16,-2-2 0-16,2 9 0 0,0-2 0 0,1 0 0 0,-4 0 0 16,1-2 0-16,2-1 0 0,-2 3 0 0,3 5 0 15,-1-5 0-15,0 2-9 0,1-9 9 0,-1 12 0 16,3 2 0-16,-3-5 0 0,3-2 0 0,-2 0 0 16,2 7 0-16,0 0 0 0,0-5 0 0,0-2 0 15,0 0 0-15,0 7 0 16,0-2 0-16,0-3 0 0,0 0 0 0,0 5-8 0,0 0 8 0,0 0 0 15,0-7 0-15,-3 5 0 0,3 2 0 0,0 0-8 16,-3-5 8-16,3 5 0 0,0 0 0 0,0 0-8 16,-2-2 8-16,-1 2 0 0,3 0 0 0,0 0 0 0,0 0 0 15,0 0 0-15,-5-5 0 0,2 5 0 0,3 0 0 0,-5 0 0 16,0 0 0-16,-1 0 0 0,4 0 0 0,-4-7 0 16,1 7 0-16,0 0 0 0,-1 0 0 0,1 0-8 15,0 0 8-15,0 0 0 0,-3 0 0 0,0 0 0 16,2-7 0-16,-2 7 0 0,-5 0 0 0,3-2 0 15,-1-3 0-15,3 5 0 0,0 0 0 0,-2 0-8 16,-4 0 8-16,4 0 0 0,2 0 0 0,-3-5 0 16,-2 5 0-16,2 0 0 0,1 0 0 0,-3 0 0 15,2 0 0-15,-2 5 0 0,2-5 0 0,1 0-8 16,-4 0 8-16,1 0 0 0,3 0 0 0,-4 0 0 0,4 5 0 16,-3-3 0-16,-3-2 0 0,2 0-8 0,1 7 8 0,0-7 0 15,-3 0 0-15,3 7 0 16,0-7 0-16,-1 0 0 0,4 5 0 0,-3-5 0 15,2 0 0-15,0-5 0 0,6 5 0 0,-3 0 0 16,-2 0 0-16,2 5 0 0,0-5 0 0,0 0 0 0,0 0 0 0,-3-5 0 16,3 5 0-16,-2 0 0 0,2 0 0 0,-3 0 0 15,3 0 0-15,-2 0 0 0,-1 0 0 0,1 0 0 16,-4 5 0-16,4-5 0 0,-3 2 0 0,2 3 0 16,-2-5 0-16,0 0 0 0,-1 2 0 0,-2-2 0 15,1 7 0-15,1-7 0 0,1 5 0 0,-3 0 0 16,0-3 0-16,0-2 0 0,3 0 0 0,0 7 0 0,2-7 0 0,-4 0 0 15,4 0 0-15,0 0 0 0,-2 0 0 16,3 0 0-16,-4 0 0 0,4 0 0 0,-1 0 0 0,1 0 0 16,-1 0 0-16,0 0 0 0,-2 7 0 0,5-7 0 15,-2 0 0-15,2 0 0 0,-3-7 0 0,3 7 0 16,3 0 0-16,-3-7 0 0,0 5 0 0,0-3 0 16,3 5 0-16,0 0 0 0,-3 0 0 0,2 0 0 15,4 0 0-15,-4-5 9 0,1 5-9 0,0-2 0 16,2 2 0-16,-2-5 0 0,0 5 0 15,-1 0 0-15,4 0 0 0,-4 0 0 0,4-2 0 0,-4 2 0 16,-2-5 8-16,3 3-8 0,2-3 0 0,-2-2 0 16,3 7 0-16,-4 0 0 0,1 0 0 0,-3 0 0 15,3 0 0-15,-1-7 0 0,-1 7 0 0,-1 0 0 16,2 0 0-16,1-2 0 0,-6-3 0 0,3 5 0 16,1 0 0-16,-4 0 0 0,3 0 0 0,-5-5 0 0,2 5 0 15,-2 0 0-15,2-2 0 0,1 2 0 0,-1 0 0 16,3-5 0-16,-2 3 0 0,2 2-9 0,0 0 9 0,0 0 0 15,0 0 0-15,3 0 0 0,-3 0 0 16,5 0 0-16,-2-5 0 0,5 5 0 0,-6 5 0 0,1-5 0 16,3 0 0-16,-4 0-8 0,-2 0 8 0,3 0 0 15,0 0 0-15,-3 0 0 0,0 2 0 0,3 3-10 16,-6-5 10-16,3 2 0 0,-3 3-8 0,1 0 8 16,2-3 0-16,-3 5 0 0,1-7 0 0,-1 7-8 15,1-7 8-15,-4 5 0 0,6-5 0 0,-2 7 0 16,-1-5 0-16,1 5 0 0,-1-7 0 0,3 5 0 15,3 0 0-15,-3-3 0 0,0 5 0 0,3 0 0 16,-3-7 0-16,5 5 0 0,-2 2 0 0,0-5-12 16,-1 3 12-16,4 2-10 0,-4 0 10 0,4 0 0 15,-1-2 0-15,0 2 8 0,3-7-8 0,0 2 0 0,-5 5-8 0,2-2 8 16,3-5 0-16,0 7 0 0,0 0 0 0,-2 0 8 16,-3-2-8-16,5-5 0 0,0 0-8 0,0 7 8 15,-3-5 0-15,0 3 0 0,3-5 0 0,0 7 8 16,0 0-8-16,0 5 0 0,3-10 0 0,0 5 0 15,-1 0-9-15,1 3 9 0,-3-1-10 0,0-2 10 16,2-2 0-16,-2 4 0 0,3 3 0 0,0 2 0 16,-3-2 0-16,2-3 0 0,-2 3-11 0,3 2 11 15,-3-7 0-15,3 10 0 0,-1-1 8 0,-2-4-8 16,0 2 0-16,0 0 0 0,3 0 0 0,-3 3 0 16,3 4 8-16,-1-4-8 0,1 1 0 0,0-4 0 0,-1 12 0 15,1-5-12-15,-1 5 1 0,1-4 0 16,2 3 11-16,-5-1 0 0,3-1 0 0,0-4 0 15,-1 7 0-15,1-7 0 0,0 4 0 0,-1-4 8 16,-2 2-8-16,3-2 0 0,2-5 0 0,-2 8 0 0,0-4 0 0,-1 1 0 16,1 0 0-16,-1-3 0 0,-2-1 0 0,6 3 0 15,-4 1-8-15,1 0 8 0,0-3 0 0,-1-1 0 16,-2 3 0-16,3 1 0 0,0 0 0 0,-3-3 0 16,-3-4 0-16,3 2 8 0,0 8-8 0,0-11 0 15,-3 3 0-15,3 0 0 0,-2 1 8 0,2-4 0 16,0 3 0-16,-3 5 0 0,-2-7-8 0,2-3 0 15,0 10 0-15,1-9 0 0,-1 6 0 0,-2-2 0 16,0-4 0-16,-1 1 0 0,4 8 0 0,-1-9 0 0,-2 1 0 0,-1 4 0 16,4 3 0-16,-1-6-16 0,0-3 4 0,-2 3 0 15,3-2 12-15,-1 1 12 0,3 4-2 0,-3-8-1 16,3 0-9-16,0 0-12 0,0-3 2 0,0-4 1 16,3 7 9-16,2 1 12 0,-2-1-2 0,-3-7-1 15,5 0-9-15,0 7 0 0,-5-7-12 0,6 4 12 16,2-1 0-16,-8-3 0 0,0 0 12 15,2 7-4-15,4-3-8 0,-4 3 0 0,-2-7 0 0,0 8 0 16,-2-1 0-16,-1 4 0 0,0-8 0 0,-2 1 0 16,2 3 0-16,1 1-11 0,-1 3 3 0,0-4 0 15,1 0 8-15,-4 0 0 0,6 1 0 0,-2-1 0 16,2 0 0-16,-3-3 0 0,3 3 0 0,0-4 0 16,0 1 0-16,0-4 8 0,0 0-8 0,0 0 11 15,3 7-11-15,-3 1 0 0,0-1 0 0,0-7 8 0,0 0-8 0,2 0 0 16,-2 11 0-16,0-11 0 0,0 3 0 0,3 4 0 15,-3-3 0-15,0 4 0 16,-3-1 0-16,3 0-16 0,0 0 4 0,0 0 1 0,-2-3 11 0,-1 4 0 16,1-1 0-16,-1 0 0 0,3-7 0 0,-3 7 14 15,-2 0-2-15,5-7 0 0,0 0-12 0,0 4-15 16,0-4 3-16,0 0 1 0,0 0 11 0,0 0 0 16,5 7 0-16,-5-7 0 0,0 0 0 0,0 0 0 15,6 0 0-15,-1 8 8 0,-5-8-8 0,8 0 0 16,0 0 0-16,2 0 0 0,-2 0 0 0,3 0 0 15,-1-3 0-15,4-2 8 0,-1 1-8 0,5-3 0 16,1 4 0-16,2-8 0 0,0 1 0 0,6-2 9 16,2 8-9-16,-3-6 0 0,1-1 8 0,2 1-8 15,-3 1 0-15,1-1 0 0,-6 3 0 0,0 3 0 0,-2-3 0 0,-1-1 0 16,-5 8 10-16,1-2-10 0,-4-3 8 0,1 5-8 16,-3 5 0-16,-3-3 0 0,0-2 0 0,-5 0 0 15,8 0 0-15,-8 0 0 0,0 0 0 0,3 8 0 31,2-1-133-31,-2 0-32 0,-1 0-7 0</inkml:trace>
</inkml:ink>
</file>

<file path=ppt/ink/ink78.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26T03:53:48.130"/>
    </inkml:context>
    <inkml:brush xml:id="br0">
      <inkml:brushProperty name="width" value="0.05292" units="cm"/>
      <inkml:brushProperty name="height" value="0.05292" units="cm"/>
      <inkml:brushProperty name="color" value="#FF0000"/>
    </inkml:brush>
  </inkml:definitions>
  <inkml:trace contextRef="#ctx0" brushRef="#br0">8785 3349 5519 0,'0'0'496'0,"0"0"-496"0,0 0 0 0,0 0 0 0,1-9 4544 0,-1 9 832 16,0 0 144-16,0 0 48 0,0 0-2992 0,0-5-592 15,-1-1-112-15,1 6-16 0,0 0-368 0,1-5-64 16,-1 5-16-16,0 0 0 0,3-5-272 0,-3 5-64 15,0 0-16-15,0 0 0 0,0 0-96 0,0 0 0 0,0 0-16 0,0 0 0 16,1 5-96-16,0 2-16 0,-1 1 0 16,0 2 0-16,0 3-128 0,0 9-16 15,-1 2 528-15,1-1-528 0,0 3-112 0,-1 0 0 0,1 2-16 16,0 0-144-16,1-1-32 0,0 1 0 0,1 0 0 0,-1 0-128 0,0-4-48 31,0-1 0-31,1 1 0 0,0-1-208 0,0-1 144 0,0-4-144 0,0 1 128 16,0 0-128-16,-1-2 0 15,0 0 0-15,0 2 128 0,0 0-128 0,-1-2 0 0,1-4 0 16,-1 1 0-16,0-2 0 0,-1-2 0 0,1 2 128 16,-1-2-128-16,0 1 0 0,0-3 0 0,0 0 0 15,-1 3-208-15,0-3-32 0,1 0 0 0,0 1 0 16,0-2 240-16,0-1 0 0,0-1 0 16,1-5-1952-16,0 0-352 0,0 0-64 15,-4 3-7408 1,0-2-1488-16,4-1-288 0</inkml:trace>
  <inkml:trace contextRef="#ctx0" brushRef="#br0" timeOffset="364.55">8673 3996 30575 0,'0'0'672'0,"0"7"144"0,1-3 16 0,1 3 32 0,-3-1-688 16,2 1-176-16,1 0 0 0,2 1 0 0,-1-1 1024 0,1 2 160 15,0 2 32-15,1 1 16 0,1-1-976 16,0-1-256-16,0 1 0 0,-1 0 1472 0,1-1 256 0,0-4 64 0,1 3 0 16,1-1-1440-16,1-4-352 0,-1-2 0 15,-1-2 1520-15,0-1 224 0,-1-2 48 16,1 0 16-16,0-2-784 0,1-2-144 0,0-2-48 0,0-1 0 0,-1-1-128 0,2-1-16 15,-1 0-16 1,3-7 0-16,-1 0-544 16,-2 2-128-16,1 2 0 0,0-1 480 0,-1 1 64 0,-1 1 16 0,3 0 0 15,0 2-560-15,-3 1 0 0,-1 2 0 16,0 2 128-16,-2 2-128 0,-4 5 0 0,0 0-10880 31,0 0-2240-31,0 0-464 0</inkml:trace>
  <inkml:trace contextRef="#ctx0" brushRef="#br0" timeOffset="1288.62">11315 4097 32991 0,'0'0'1472'0,"0"0"288"0,0 0-1408 0,0 0-352 16,0 0 0-16,0 0 0 0,0 0 1696 0,0 0 272 16,0 0 48-16,0 0 16 0,5-4-512 0,1 1-112 0,1-1 0 0,-1-2-16 15,2-2-432-15,8-7-64 0,0-1 656 0,-1 0-704 0,3-3-144 16,1 0-16-16,3-3-16 0,1 0-160 16,2-3-48-16,0 2 0 0,1-1 0 15,-1-3-80-15,1 2-32 0,0-2 0 0,0 4 0 0,-1-1-64 0,0 3-16 16,0-2 0-16,-1 1 0 15,0-2-112-15,1 1-32 0,-2-1 0 0,1 1 0 16,-1-3-128-16,1 1 128 0,-2 2-128 0,2 0 128 0,-3 1-128 16,0 1 0-16,-3 2 0 0,1 1 128 0,-2 3-128 0,-1 1 0 15,0 2 0-15,-3 1 0 0,-1-2 0 0,0 3 0 16,-2 1 128-16,-1 0-128 0,-2 2 0 0,0 2 0 16,-1 2 0-16,-1 1 128 0,-5 2-128 0,0 0 0 15,0 0 0-15,0 0 0 0,0 0 0 16,0 0 0-16,0 0-224 0,0 0 80 0,0 0-1136 15,-3 3-208-15,3-3-48 0,0 0-16 16,-3 4-2128-16,3-4-416 0</inkml:trace>
  <inkml:trace contextRef="#ctx0" brushRef="#br0" timeOffset="1652.87">11937 3267 18431 0,'0'0'1632'0,"0"0"-1312"0,0 0-320 0,0 0 0 0,0 0 3440 0,0 0 608 0,0 0 128 0,0 0 32 16,0 0-2288-16,8-1-448 0,1 0 1008 15,2 0-1344-15,1-3-272 0,2 0-48 0,0 1-16 16,1-1-272-16,2 0-48 0,-1-1-16 0,0-1 0 15,-1 0-208-15,3 1-64 0,-2 2 160 16,-4 2-160-16,-1 2-16 0,-1 1-16 0,-1 1 0 16,-1 1 304-16,-4 1 64 0,1 2 16 0,-1 2 0 15,-1 1 192-15,-3 7 32 0,-2 1 640 0,0-4-544 0,-1 1-112 0,-1-3-32 16,1 0 0 0,-1 1-160-16,1-2-48 0,-1 1 0 0,1-4 0 0,1 1-272 0,1 1-64 15,0-4-16-15,1 0 0 0,0-6-160 16,0 0 0-16,0 0 0 0,0 0 0 15,6 2-1264-15,1-1-224 0,0-1-48 0,-1-1-13552 16,3-2-2704-16</inkml:trace>
  <inkml:trace contextRef="#ctx0" brushRef="#br0" timeOffset="2260.64">12541 3330 28671 0,'1'12'1280'0,"-1"-12"256"0,0 0-1232 0,0 0-304 16,0 0 0-16,0 0 0 0,0 0 2112 0,0 0 352 16,0 0 80-16,0 0 16 0,0 0-576 0,0 0-128 0,0 0 0 0,0 0-16 15,-1 4-624-15,0 2-128 0,-1 3-32 0,1 4 0 16,0 0-400-16,0 3-80 0,-1 3 0 0,1 2-16 16,-1 5-96-16,1 1-16 0,-1 2 0 0,1 2 0 15,1-1-80-15,-1 2-32 16,0 0 0-16,1-2 0 0,0-1-64 0,-1 0-16 0,0 0 0 0,0-2 0 15,0-1-48-15,2-2-16 0,-1 1 0 0,0 3 0 16,0-1-192 0,1-5 0-16,0-1 0 0,-1-1 0 0,0-8 0 0,1-1 0 15,-1-1 0-15,0 0 144 0,0-4-144 0,-1 2 128 0,0-2-128 16,1 1 0-16,-1-2 0 16,0-1-1360-16,-1-1-304 0,2-3-64 0,0 0-16 15,-4 3-608-15,4-3-112 16,-6 3-32-16,1-2 0 0,5-1-960 15,-6-2-208-15</inkml:trace>
  <inkml:trace contextRef="#ctx0" brushRef="#br0" timeOffset="2611.51">12332 4011 17503 0,'0'0'1552'0,"0"0"-1232"0,0 0-320 0,0 0 0 0,0 0 0 15,0 0 0-15,0 0 0 0,0 0 4992 0,0 0 960 16,0 0 176-16,3 6 32 0,0 2-4224 0,1-1-848 16,0 2-160-16,1 5-32 0,1 2-720 15,-1-2-176-15,1 0 0 0,0 2 832 0,0 0 128 16,0-2 16-16,0-2 16 0,1-2-400 0,1-2-80 16,-1-3 0-16,0 0-16 0,2 0-496 15,-3-1 0-15,4-6 0 0,1-1 0 0,-2-1 0 0,0 1 0 16,1 1 1152-16,0-1 144 0,0-2 32 15,2-9 0-15,-1 0-1072 0,-1 2-256 0,1 0 0 16,0 0 608-16,-3 0 64 0,-1 1 16 0,-1-1 0 16,2 1-464-16,0-2-96 0,-1 4 0 0,1-3-128 15,-2 2 0-15,-1 2 0 0,-1 2 0 16,-4 6 0-16,0 0 0 0,0 0-160 0,0 0-10848 31,0 0-2176-31,0 0-448 0</inkml:trace>
  <inkml:trace contextRef="#ctx0" brushRef="#br0" timeOffset="3413.53">15266 4083 26719 0,'0'0'1184'0,"0"0"240"0,0 0-1136 0,0 0-288 16,4-7 0-16,0 1 0 0,1 0 3792 0,2-1 704 16,1-2 144-16,1-3 32 0,2-1-2560 0,1-2-496 15,1 0-96-15,1-6-32 0,3-1-528 0,2-1-128 16,2 0 0-16,1-2-16 0,1 0-368 0,1-1-80 0,2-2-16 0,0 2 0 15,2 0-176-15,-2 1-48 0,-1-1 0 0,0 1 0 16,-2-1-128-16,1-1 0 16,-1 1 0-16,-2 0 128 0,-3 2-128 0,-2 1 0 15,0 1 144-15,-3 3-144 0,-1 3 0 0,-3 1 0 16,0 2 0-16,-2 4 0 0,-1 2 0 0,-1 2 128 0,-2 0-128 0,-3 5 0 16,1-5 128-16,-1 5-128 0,0 0 128 0,0 0-128 15,0 0 0-15,0 0 128 0,0 0-128 16,0 0 0-16,-5 2 0 0,1 1 0 31,0 0-1984-31,0 1-480 0,1 0-96 0,0 0-19008 0</inkml:trace>
  <inkml:trace contextRef="#ctx0" brushRef="#br0" timeOffset="3795.31">15691 3371 18431 0,'0'0'816'0,"0"0"160"0,0 0-784 0,0 0-192 16,0 0 0-16,0 0 0 0,4-2 4144 0,2 0 784 0,1 0 144 15,1-1 48-15,0-1-2688 0,1-1-544 16,-1-1-96-16,1 2-32 0,1 3-640 0,0-3-128 15,-2 1-32-15,1-1 0 0,1-2-576 0,0 1-128 16,1 2-32-16,-1 0 0 0,0 1-96 0,0 0 0 0,-1-1-128 0,-2 2 192 16,0 2-16-16,0 1-16 0,-7-2 0 0,7 6 0 15,-3 3 144-15,0-1 16 0,-1 0 16 0,-1 1 0 16,-1 2 144-16,-1 3 32 0,0-1 0 0,-1 1 0 16,1-2-144-16,0 4-32 0,2-1 0 15,0 0 0-15,0-3-336 0,1-3 0 16,-1-1 128-16,2-2-128 0,0-2 128 0,1-2-128 15,-5-2-1232 1,7-1-320-16,1 0-64 0,0-2-13088 0,0 1-2608 0</inkml:trace>
  <inkml:trace contextRef="#ctx0" brushRef="#br0" timeOffset="4295.08">16169 3384 15663 0,'0'0'688'0,"0"0"144"0,1-7-656 0,-1 0-176 16,-1 1 0-16,1 1 0 0,0 5 0 15,0 0 0-15,0 0 0 0,0 0 0 0,0 0 0 0,0 0 0 16,0 0 6960-16,0 0 1360 0,0 8 256 0,0 0 64 16,0-1-6352-16,0 2-1280 0,-1 4-256 0,0 4-48 15,0 3-128-15,1 5 0 0,0 0-16 0,-1 3 0 0,0-1 48 16,0 1 16-16,0 1 0 0,-2 8 0 15,0 1-496-15,1-6-128 0,-1-1 0 16,-1-1 576-16,1-2 80 0,0 0 32 0,1 1 0 0,-1-1-448 0,1 0-96 16,2-5-16-16,0 3 0 0,0-1-128 15,0-5 0-15,0 0 0 0,-1-3 0 16,0-5 0-16,1 0 0 16,0-1 0-16,0-1 0 0,0-2 0 0,0-2 0 0,0-6 0 0,0 0 0 15,0 0-160-15,0 0 160 0,0 0-416 0,0 0 16 0,0 0 0 0,1-6 0 16,0 0-880-1,-1-3-192-15,1 1-16 0,0 1-16 0,-1 1-1264 0,0-1-256 0,-1 2-48 0,-1-2-15792 32</inkml:trace>
  <inkml:trace contextRef="#ctx0" brushRef="#br0" timeOffset="4639.84">15959 3985 6447 0,'0'0'576'0,"0"0"-576"16,0 0 0-16,0 0 0 0,0 0 6320 0,0 0 1152 0,0 0 224 16,0 0 48-16,0 0-4416 0,0 0-896 15,2 6-192-15,-1 3-16 0,0 0-816 0,1 4-176 0,0 2-16 0,2 0-16 16,0-2-576-16,1 2-112 0,2-3-32 0,-1 3 0 16,1 0-160-16,-1-3-48 0,2-2 0 0,0 0 0 15,0 0 96-15,2-1 16 0,-2-2 0 0,1-1 0 16,0 0-16-16,0-1 0 0,0-2 0 0,1-2 0 15,0-2 16-15,2 0 0 0,-2-2 0 0,0-2 0 16,2-3 0-16,-1 0 16 0,0-2 0 0,-1 0 0 16,1 0 16-16,0 0 0 0,0-2 0 0,-2-2 0 0,1-1-192 0,0 1-32 15,-2 1-16-15,0 0 0 0,-1 1-176 0,-1 0 0 16,0-2 0-16,0 2 128 0,-1 1-128 16,0 0 0-16,-1 0 0 0,0 0 0 0,-2 4-128 15,1 1-64-15,-2 2-16 0,-1 4 0 16,0 0-1328-16,0 0-272 0,-2-5-48 0,2 5-13728 15,-4 1-2736-15</inkml:trace>
  <inkml:trace contextRef="#ctx0" brushRef="#br0" timeOffset="6875.72">19426 4006 38127 0,'-1'-2'1680'0,"-10"-9"368"0,11 11-1648 0,0 0-400 16,0 0 0-16,0 0 0 0,0 0 2048 0,0 0 336 16,0 0 64-16,0 0 16 0,0 0-880 0,0 0-176 0,0 0-48 0,0 0 0 0,0 0-592 0,0 0-128 31,0 0-32-31,0 0 0 0,0 0-416 0,0 0-192 0,0 0 160 0,0 0-160 0,0 0 0 16,0 0 0-16,0 0 0 15,0 0-880-15,0 0-272 0,0 0-48 0,0 0-14176 16,4-2-2848-16</inkml:trace>
  <inkml:trace contextRef="#ctx0" brushRef="#br0" timeOffset="7108.88">19668 3976 13823 0,'0'0'608'0,"0"0"128"0,0 0-592 0,0 0-144 15,0 0 0-15,0 0 0 0,0 0 6800 0,0 0 1328 16,6-1 272-16,-6 1 48 0,5-3-6048 0,-5 3-1216 0,6-1-240 0,-6 1-48 16,5 1-464-16,1 0-96 0,-1 1-16 0,0-2 0 15,-5 0-320-15,5 2 0 16,0 0 0-16,1-1 128 0,-6-1-128 0,0 0-192 0,0 0 64 0,0 0 0 31,0 0-2032-31,0 0-400 0,0 0-64 0</inkml:trace>
  <inkml:trace contextRef="#ctx0" brushRef="#br0" timeOffset="7319.87">19896 3978 27647 0,'0'0'2448'0,"0"0"-1952"0,0 0-496 0,0 0 0 0,0 0 4256 0,0 0 752 0,0 0 160 0,0 0 16 16,0 0-2992-16,0 0-592 0,0 0-128 0,0 0-32 15,0 0-656-15,2 6-128 0,2-1-16 0,-4-5-16 0,0 0-448 0,4 4-176 16,-4-4 128-16,4 5-128 16,-4-5-592-16,0 0-208 0,0 0-32 0,0 0-14672 15,0 0-2928-15</inkml:trace>
  <inkml:trace contextRef="#ctx0" brushRef="#br0" timeOffset="8116.11">20800 3596 16575 0,'0'0'736'0,"6"-1"160"0,0 0-720 0,0 0-176 0,1 0 0 0,1 0 0 16,1 1 6048-16,1-1 1184 0,1 1 224 0,1 0 48 0,2 0-4880 16,1 0-992-16,1 1-192 0,2-1-32 0,1 0-576 0,0 0-128 15,2 1 0-15,2-1-16 0,0-1-336 0,1 0-64 16,0-1-16-16,-2 0 0 0,1 1-272 0,-1-2 160 15,2 1-160-15,-4 0 128 0,0 0-128 0,-2 1 0 16,-3 0 0-16,-1 0 128 0,-1 1-128 0,-2 0 0 16,-3 0 0-16,-2 1 0 0,-1 1 0 0,-5-2 0 15,0 0 0-15,0 0-176 0,0 0-160 0,0 0-48 16,-5 4 0-16,-2 1 0 16,-1-2-1424-16,0 1-304 0,-1 0-48 0,-1 0-16 15,0-1-1216-15,0 0-256 0</inkml:trace>
  <inkml:trace contextRef="#ctx0" brushRef="#br0" timeOffset="8384.49">21066 3623 5519 0,'0'0'496'0,"0"0"-496"15,-2 3 0-15,2-3 0 0,-5 3 5152 0,5-3 928 16,-5 4 192-16,5-4 48 0,-5 5-3440 0,5-5-704 0,-4 4-128 0,1 2-16 16,1 1-688-16,0 1-128 15,1 1-16-15,0 0-16 0,0-1-208 0,1 0-32 16,0 2-16-16,1 2 0 0,-1 3-128 0,0 1-32 0,0 3 0 0,-1-1 0 15,0-1-96-15,-1 3-32 0,1-2 0 0,-1 3 0 16,0-1-176-16,0 1-32 0,1-1-16 0,-1-3 0 16,0 1-160-16,1-1-16 0,0 1-16 0,-1-3 0 15,0 1-224-15,0-3 176 0,1-2-176 0,0 2 160 16,2-2-160-16,-1-1 0 0,1-2 0 0,0-3 0 16,-1-5-176-16,0 0-16 0,0 0 0 0,0 0 0 15,0 0-1408-15,0 0-272 0,5-2-64 0,-1 0-16 16,1-3-1552-16,0 0-304 15</inkml:trace>
  <inkml:trace contextRef="#ctx0" brushRef="#br0" timeOffset="8934.71">21876 3602 23039 0,'0'0'2048'0,"0"0"-1648"16,0 0-400-16,0 0 0 0,0 0 3088 0,0 0 544 0,0 0 96 16,-1 5 32-16,-1 0-1664 0,0 3-336 15,1 2-64-15,0 1-16 0,0 1-624 0,1 2-128 16,0 1-32-16,1 2 0 0,0-1-384 0,-1 2-96 16,0 0-16-16,1 2 0 0,0 0-64 0,0 3-16 15,-1-3 0-15,0 2 0 0,0-2-144 0,0 0-48 16,1 0 0-16,-1-3 0 0,-1 0-128 0,0-2 0 15,0-1 0-15,0-2 0 0,0 0 0 0,0-5 0 16,1 0-224-16,-1-1 80 16,-1-1-1616-16,2-5-320 0,-3 5-64 0,3-5-10928 15,0 0-2192-15</inkml:trace>
  <inkml:trace contextRef="#ctx0" brushRef="#br0" timeOffset="9674.09">21734 3902 11967 0,'0'0'1072'0,"0"0"-864"16,2-5-208-16,0-1 0 0,0 0 4560 0,2-1 880 0,1 1 160 15,0 0 32-15,0 1-3152 0,1 0-640 0,1 2-128 0,-1-2-32 16,0 0-496-16,1 0-96 0,-1 1-32 0,0 1 0 16,1 0-512-16,-1 2-96 15,1-1-32-15,0 1 0 0,-1 1-416 0,1 0 128 0,0 0-128 0,-1 0 0 16,-6 0 0-16,7 2 0 0,1 1 0 0,0 3 0 16,0 1 0-16,-1 2 0 0,0 1 0 0,2 0 0 0,-1-1 0 0,-1 1 0 15,-1 1 0-15,0-1 0 0,0-1 0 16,-2 2 0-16,1-1 0 0,0 0 0 15,-1-2 320-15,-1-2-32 0,0 0 0 0,1 0 0 0,0 0 176 0,0 0 48 16,-2-1 0-16,2-1 0 0,-1-1-80 0,-3-3-16 16,0 0 0-16,4 3 0 0,-4-3 32 0,0 0 16 15,0 0 0-15,7-1 0 0,-1-3-16 0,-1 0 0 16,0 0 0-16,0-3 0 0,1-1-176 0,0-3-32 16,1 0-16-16,0-2 0 0,0 0-224 0,-1 1 0 15,0 2 128-15,1-3-128 0,-1 1 0 0,1 1 0 16,1-1 0-16,-2 3 0 0,0 2 0 0,0 1 0 15,0 1 0-15,-2 1 0 0,0 1 0 0,-4 3-240 16,4-4 48-16,-4 4 16 16,0 0-912-16,5 0-176 0,-5 0-32 0,6 1-16 15,-1 2-560-15,0-2-112 0,0 1-32 0,1 0 0 16,-2 1 608-16,1 1 112 0,-1 1 16 0,1 0 16 16,0 0-80-16,1 1 0 0,-2 1-16 0,-1 0 0 0,-1-2 1568 0,1 2 320 15,-1-1 64-15,0 1 16 0,0 1 1088 0,0 0 224 16,1-1 32-16,1 0 16 0,1-2-496 0,0 0-112 0,0 0-16 0,1 0 0 15,-1-1-432-15,1 0-80 0,-1 0-32 0,2-2 0 16,1-1-368-16,0-1-80 0,1 0-16 0,0-1 0 16,0 0-336-16,1-1 144 0,-1 0-144 0,0-1 0 15,-1-1 128-15,-2-1-128 0,0-3 0 16,0 2 0-16,0 0 128 0,-1 0-128 0,-2 0 0 0,0-2 0 16,0-1 0-16,-2 0 0 0,-1 0 0 0,-2 2 0 15,0 0 0-15,-1 1 0 0,-1 1 0 0,-1 0 0 0,-2 0 0 0,-2 0 0 16,2 3 0-16,-3 3 0 0,-1 1 176 0,-1 2-32 15,1 2 0-15,-1 1 0 0,0 0 176 0,0 2 16 16,1 0 16-16,0 3 0 0,0 1 64 0,2-1 16 16,1 1 0-16,4 1 0 0,0-3-176 0,2 0-16 15,2 0-16-15,3-1 0 0,2-1-224 16,1 0 0-16,3-1 128 0,1 0-128 0,1-5 0 0,1 0 0 16,2-2 0-16,2 0 0 0,-2 1-256 0,2-2 48 15,0-2 16-15,-2 0 0 16,2-1-1056-16,0 0-208 0,-3-2-32 0,2 0-16 0,-1-1-864 15,-3 1-192-15,-1-1-16 0,-1 1-9744 16,-1 1-1952-16</inkml:trace>
  <inkml:trace contextRef="#ctx0" brushRef="#br0" timeOffset="10007.74">22478 3943 18431 0,'0'0'1632'0,"0"0"-1312"0,0 0-320 0,0 4 0 16,0 2 3984-16,1 0 736 0,0-2 144 0,1 1 16 15,1 0-2512-15,1 0-512 0,1-1-112 0,3 0-16 16,0 0-736-16,0 0-160 0,2 0-16 15,2-3-16-15,0 0-432 0,1-1-96 0,0-1-16 0,1 0 0 16,0 1-256-16,-1-3 0 0,0 1 0 0,0-3 0 0,-2 1 0 16,1-1 0-1,-1 1 0-15,0-1 0 0,-1 0-192 0,0 0 16 0,-1-1 0 0,-2-1 0 16,0-1 176-16,-3-1-160 16,0-1 160-16,-1 2-160 0,-1-1 160 0,-1 1 0 0,-1 1 0 0,-1-1 0 15,-2 0 0-15,-1-1 192 0,0 2-64 0,-2 0 0 16,-2 4 192-16,0 3 64 0,-2 0 0 0,0 1 0 0,0-1 80 0,-2 2 32 15,-2 2 0-15,0 3 0 0,-2 3-64 0,1 3-16 16,3 0 0-16,-1 2 0 0,0-3-32 0,2 3-16 0,2 0 0 16,1-1 0-16,1 1-176 0,3 1-48 15,2-3 0-15,2 1 0 0,3-2-144 16,3-1 0-16,1-2 0 0,3 0 0 0,0-1 0 0,4-2-144 16,2-1 144-16,1-4-160 15,1-2-944-15,0-2-192 0,2-2-48 0,1-1 0 16,-2-1-1712-16,3-2-336 0,0 0-80 0</inkml:trace>
  <inkml:trace contextRef="#ctx0" brushRef="#br0" timeOffset="10306.7">23044 3836 12895 0,'-6'-3'1152'0,"1"3"-928"16,-1 1-224-16,-1-1 0 0,-2-1 5168 0,0-1 976 16,-1 1 208-16,-3 1 48 0,-3 3-3136 0,1 1-608 0,0 1-128 0,-1 0-32 15,1-1-1024-15,0 1-224 16,3-2-32-16,2 3-16 0,2 1-576 0,2-1-112 15,4-1-32-15,2-5 0 0,5 6-480 0,2 0 128 16,2 0-128-16,4 0 0 0,1 0 0 0,2 0 0 16,-1 1 0-16,2 0 0 0,0 1 0 0,1 1 0 0,-2-1-128 0,-2 1 128 15,-1 2 0-15,-3 0-160 16,-2 0 160-16,-3 2-128 0,-2 2 128 0,-1 0 0 0,-1-1 128 0,-3 1-128 16,-3-2 432-16,1-2 16 0,-4 0 0 0,-2 1 0 15,-1 0 96-15,0-1 32 0,-2 0 0 16,-2-2 0-16,0-2-256 0,2-2-32 0,-2-1-16 0,0-1 0 15,0 1-272-15,-2 0 0 0,1-1 0 0,0-1 0 16,-1-2-640 0,3-3-256-16,0-1-32 0,0 0-16 0,3 1-2384 0,0 0-464 15</inkml:trace>
  <inkml:trace contextRef="#ctx0" brushRef="#br0" timeOffset="12920.87">8476 246 12895 0,'7'24'1152'0,"-7"-24"-928"0,0-4-224 0,0 0 0 16,0 4 2064-16,0 0 368 0,0 0 80 0,0 0 16 16,1-5-1328-16,-1 5-272 15,0 0-48-15,0 0-16 0,0 0-224 0,0 0-32 0,0 0-16 0,0 0 0 16,0 0 400-16,2 5 80 0,-1 0 16 0,0 2 0 16,-1 1-16-16,-1 2 0 0,0 2 0 0,0 0 0 15,-1 3-560-15,0 0-128 0,-1 0 0 0,0 0-16 16,0 0-64-16,-1-1-16 0,-1 1 0 0,1 1 0 15,0-5 144-15,0 2 16 0,0 0 16 0,-2-1 0 16,0 0-80-16,1-2 0 0,1-2-16 0,-1 0 0 0,0-5-96 16,0 0-16-16,-1 0 0 0,0-2 0 0,1-2-64 0,0 1-32 15,0-3 0-15,-1 1 0 0,-1-2-160 0,0-3 192 16,1 0-192-16,0-2 192 0,1-1-192 0,1 0 0 16,1 1 0-16,1-1 0 0,0 0 0 0,0 0 0 15,1 1 0-15,0-1 0 0,0 1-128 0,1-1 128 16,1 0 0-16,1 0 0 0,1 0 0 0,1 1 0 15,-1 1 0-15,1 2 0 0,1 3-160 0,0 0 160 16,0-1 0-16,0 3-144 0,1 3 144 0,0 1 0 16,0 2-144-16,-1-3 144 0,2 2 0 0,0 2 0 15,0 2 0-15,0 0 0 0,1 1 0 0,-1-1 208 16,1 1-48-16,0-1-16 0,0-1-16 0,0 0 0 16,0 0 0-16,-1-1 0 0,1-2-128 0,0 1 160 15,-1-1-160-15,-1-1 160 0,1-1-160 0,-1-1 0 16,2-1 0-16,1 0 128 0,-2-1-128 0,-1-1 0 0,-6 2 0 15,5-3 128-15,-1 1-352 0,-4 2-80 0,3-3-16 0,-3 3 0 32,0 0-1664-32,0 0-320 0,0 0-80 0</inkml:trace>
  <inkml:trace contextRef="#ctx0" brushRef="#br0" timeOffset="13702.39">8675 397 13823 0,'0'0'1216'0,"0"0"-960"0,0 0-256 0,0 0 0 15,0 0 2416-15,0 0 432 0,0 0 96 0,0 0 0 16,0 0-1728-16,0 0-368 16,0 0-64-16,0 0-16 0,1 7-208 0,-1 0-48 0,-2 0-16 0,1 1 0 0,0 0 112 15,1-1 32 1,0 2 0-16,1 0 0 0,0 0-32 0,0-1 0 0,0-2 0 0,1 2 0 15,0-2-320-15,0 1-64 0,1-1-16 0,-3-6 0 16,0 0-208-16,4 4 0 0,-4-4 128 0,0 0-128 16,5 0 0-16,0-1 0 15,-5 1 0-15,4-5 0 16,0-2-1408-16,-1-1-160 0,0-2-32 0</inkml:trace>
  <inkml:trace contextRef="#ctx0" brushRef="#br0" timeOffset="13865.97">8677 314 10127 0,'0'0'448'0,"0"0"96"0,-3 2-544 0,3-2 0 0,-3 2 0 0,3-2 0 15,-4 0 5232-15,4 0 928 0,0 0 192 0,0 0 48 0,0 0-4928 16,1-4-992-16,1 0-192 0,0 0-32 0,-2 4-256 0,3-2 0 16,1-1 0-16,0 1-10112 15,0 0-1968-15</inkml:trace>
  <inkml:trace contextRef="#ctx0" brushRef="#br0" timeOffset="14119.37">8853 513 17503 0,'0'0'1552'0,"0"0"-1232"16,0 0-320-16,0 0 0 0,0 0 2912 0,1-5 528 15,0-1 96-15,1 0 32 0,1 0-1904 0,-1-2-384 0,0 1-80 0,1 0-16 16,0 2-736-16,-1-1-128 0,1 0-48 0,-1 0 0 16,0 1-272-16,0-1 0 0,0 0-128 15,-1 1-15632-15</inkml:trace>
  <inkml:trace contextRef="#ctx0" brushRef="#br0" timeOffset="14501.9">8921 358 17503 0,'0'0'768'0,"0"0"176"0,0 0-752 0,0 0-192 0,0 0 0 0,0 0 0 16,2 3 3184-16,0 1 592 16,-1 0 128-16,1 1 32 0,-1 2-2400 0,0-1-496 0,1 1-80 0,-1 0-32 0,1 1-512 0,0 1-96 15,0-2-32-15,1 2 0 16,-1-2-288-16,1 1 0 0,0-1 128 0,0 1-128 0,0-2 0 16,-1 0 0-1,-2-6-208-15,1 5 80 16,-1-5-2112-16,0 0-400 0</inkml:trace>
  <inkml:trace contextRef="#ctx0" brushRef="#br0" timeOffset="14949.78">9150 312 23039 0,'-8'-2'1024'0,"7"1"192"0,0 0-960 0,0 1-256 0,0 2 0 0,1-2 0 15,0 0 3216-15,0 0 608 0,0 0 112 0,0 0 32 16,0 0-2800-16,7-2-544 0,0 0-112 0,0 1-32 0,0-2-480 16,1 1 128-16,-3 1-128 0,2 1 0 15,-1-3-1600 1,1 1-384-16,-7 2-64 0</inkml:trace>
  <inkml:trace contextRef="#ctx0" brushRef="#br0" timeOffset="15121.18">9140 431 23039 0,'-2'3'2048'0,"2"1"-1648"0,-2-2-400 0,2-2 0 0,0 0 3408 0,0 0 608 16,0 0 112-16,0 0 32 0,0 0-2464 0,0 0-480 15,6 0-112-15,0-2-16 0,1 1-672 0,1-2-144 16,-1 0-16-16,1-1-16 0,1-1-240 0,0 1 0 16,-1-1 0-16,0 0 0 15,0-2-1792-15,-1 1-320 0,0 2-48 0</inkml:trace>
  <inkml:trace contextRef="#ctx0" brushRef="#br0" timeOffset="15377.23">9330 24 11055 0,'0'0'480'0,"0"0"112"16,0 0-464-16,0 0-128 0,0 0 0 0,0 0 0 0,0 0 5424 0,0 0 1056 0,0 0 224 0,0 0 32 0,2 4-4560 0,0 1-928 16,0-2-176-16,2 2-48 0,0 0-448 0,0 0-80 15,0 0-32-15,-1 1 0 0,2 1-240 16,-1 1-48-16,0 1-16 0,-1-2 0 16,0 2-160-16,0 0 0 0,0 0 144 0,0-1-144 0,1 1-240 0,0 1-112 15,0-5-32-15,-1-1-11664 16,-1 0-2352-16</inkml:trace>
  <inkml:trace contextRef="#ctx0" brushRef="#br0" timeOffset="15607.67">9377 378 11055 0,'0'0'976'0,"0"0"-784"15,0 0-192-15,0 0 0 0,0 0 5008 0,2-5 960 0,1 0 192 0,0 0 48 16,2 0-3776-16,0-3-768 0,-1 0-128 16,3 0-48-16,2 0-656 0,-1-1-128 0,1 0-16 0,1 2-16 15,0 0-480-15,0-2-192 0,-1 0 176 0,2 1-176 16,-2 0 0-16,1-1 0 0,-1 0 0 0,0 1 0 16,1-2-1344-16,-2 3-384 15,0-2-64-15</inkml:trace>
  <inkml:trace contextRef="#ctx0" brushRef="#br0" timeOffset="16077.32">9488 404 8287 0,'0'0'736'16,"0"0"-592"-16,0 0-144 0,1 5 0 0,-2 2 4976 0,1 0 960 16,-1-1 192-16,1 1 32 0,-1 0-3984 0,1 1-784 15,0 1-176-15,2-1-16 0,-1 0-576 0,0-1-112 16,0 0-32-16,0-1 0 0,1 0-128 0,0-1-32 15,0-1 0-15,-2-4 0 0,0 0 0 0,0 0-16 16,0 0 0-16,4-1 0 0,0-2 112 0,0-1 32 0,2-1 0 0,-1-1 0 0,-1-2 48 0,1 0 16 31,0-2 0-31,2 0 0 0,0-1-160 0,0 0-32 0,0 1 0 0,1 0 0 16,-2 0-64-16,1 2-32 0,0 2 0 0,-1 0 0 16,0 3 80-16,-1-1 16 0,0 3 0 0,-1 1 0 15,-1 2 176-15,2 1 32 16,-2 2 16-16,0 1 0 0,0 1 32 0,0 2 0 0,1-1 0 0,-1 1 0 15,0 0-240-15,1 0-32 0,-1 0-16 16,0 0 0-16,1-1-288 0,-2-1 0 0,2-1 128 0,0 2-128 16,2-2 0-16,-1-1 0 0,-1-1 0 0,-4-4 0 31,5 2-1712-31,-5-2-288 0,6-2-64 0</inkml:trace>
</inkml:ink>
</file>

<file path=ppt/ink/ink7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9T01:16:10.510"/>
    </inkml:context>
    <inkml:brush xml:id="br0">
      <inkml:brushProperty name="width" value="0.05292" units="cm"/>
      <inkml:brushProperty name="height" value="0.05292" units="cm"/>
      <inkml:brushProperty name="color" value="#FF0000"/>
    </inkml:brush>
  </inkml:definitions>
  <inkml:trace contextRef="#ctx0" brushRef="#br0">7826 10920 1911 0,'-15'0'84'0,"15"0"19"0,13-2-83 0,-5 2-20 16,-8 0 0-16,8-5 0 0,2 5 12 0,1 0-1 15,-1 0-1-15,-2 5 0 0,3-5 21 0,2 0 4 16,8 0 1-16,-5 2 0 0,-3-2-7 0,9 0-1 16,1 0 0-16,4 0 0 0,-6 0-12 0,3 5-4 0,5-5 0 0,3 0 0 15,5 0-12-15,-6-5 11 16,-4 5-11-16,5 0 10 0,5-2-10 0,-6 2 8 16,-1-5-8-16,-4 3 8 0,6-3-8 0,2-2 0 0,-2 5 0 15,-3-3 8-15,-3-2-8 0,9 0 0 16,2 0 9-16,-3 2-9 0,-2-4 10 0,0 0-2 0,0-1-8 0,-1 3 12 15,-2 0 4-15,1-5 0 0,1 5 0 0,1-5 0 16,0 5 15-16,0 0 3 0,-6-2 1 0,3-3 0 16,0 5-19-16,-2 2-4 0,2-4-1 0,0-3 0 15,-3 5 6-15,1-5 2 0,-1 5 0 0,3 0 0 16,0-2-5-16,1-1-1 0,-4 1 0 0,3 4 0 16,3-2 7-16,0 0 2 0,-3 0 0 0,0 0 0 15,3 2-22-15,-3 3-8 0,-3-3 0 0,3-2 0 16,-2 5 8-16,-1-3 0 0,6 5 0 0,-3-7 0 15,-3 7 9-15,4-7-9 0,-1 7 12 0,2-7-12 0,-1 7 12 16,1-7-4-16,-2 2 0 0,0 3-8 0,1-3 0 0,-4 5 0 16,0-7-12-16,1 7 3 0,-1 0 9 0,1-2 0 15,-1 2 0-15,1 0 0 0,-3 0 0 16,2 2 11-16,1-2-3 0,-4 0 0 0,4 5-8 16,-3-3 12-16,-1 3-12 0,1-3 12 15,-3-2-12-15,3 5 0 0,-3-5 0 0,3 2 0 0,-3 3 12 0,1-5-4 16,1 2 0-16,1 3 0 0,3-5 6 0,-1 0 1 15,-5 0 0-15,6 0 0 0,2 0-15 0,-3 0 8 16,-2-5-8-16,5 3 0 0,-2 2 12 0,-1 0-4 16,-2-5-8-16,2 5 12 0,1-2-12 0,-1 2 9 15,1 0-9-15,4 0 8 0,-1-5-8 0,-1 5 0 0,2 0 0 0,-1 0 8 16,-1 0 4-16,2 0 0 0,-2 0 0 0,1 0 0 16,-1 5-12-16,0-5-16 0,0 0 4 0,3 0 1 15,5 0 11-15,0 0 0 0,-6 2 0 0,4-2 0 16,2 5 0-16,0-5 0 0,0 0 0 0,-3 2 0 15,1 3 0-15,2 0 0 0,0-3 0 0,3 5 0 16,-3 0 0-16,42 7 0 0,-39-4 0 16,-3-3 0-16,2 0 14 0,1 2-3 0,-3 3-1 15,5 0-10-15,-2-3-14 0,0 3 3 0,2-5 1 16,1 5 10-16,1-3 0 0,1 3 0 0,0-3 0 16,-2-1 0-16,2 1 0 0,5-7 0 0,0 5 0 15,3 0 0-15,-3-2 14 0,3-3-3 0,3 3-1 16,-3-5-10-16,2 0 0 0,1 0 0 0,2 2 0 15,3 3 0-15,-3-5 0 0,-2 0 0 0,5 0 0 16,2-5 0-16,1 5 0 0,2 5 0 0,0-5 0 0,-3 0 0 0,4 5 0 16,1-5 0-16,1 2 0 0,0-2 0 0,0 7 0 15,-3-7 0-15,3 5 0 0,0-3 0 0,2-2 0 16,3 0 0-16,0 5 0 0,0-5-11 0,0-5 3 16,6 3 0-16,-1-3 0 0,0 3 8 0,1-5 14 15,-1-3-3-15,3 3-1 0,3 0-10 0,-3 0 0 16,0-7 0-16,3 7 0 0,-1 0 0 0,-2 0 0 15,-2 0 0-15,-1 0 0 0,0 0 0 0,1-3-16 16,-4 3 4-16,1 5 1 0,0-3 19 0,-3 3 3 16,0 2 1-16,-2-5 0 0,2 5-12 0,0 0 0 15,0 5 0-15,-5-5 0 0,-3 2 0 0,3-2 0 16,5 0 0-16,-6 0 0 0,-1 0 0 0,-1 5 0 16,8-3 0-16,-5-2 0 0,-1 5 0 0,1-5 0 0,-5 0 0 15,-1 0 0-15,1 0 0 0,-3 0-16 16,-1 0 4-16,-4 2 1 0,-3 3 11 0,-3-5 16 0,0 0-4 0,-2 0-1 15,2 0-11-15,-5 0-12 0,0 0 2 0,0 0 1 16,-5 0 9-16,0 0 12 0,-6-5-2 0,0 5-1 16,-2 0-9-16,-3 0 0 0,6-2 0 0,-6 2 8 15,0 0 4-15,0-5 1 0,-3 3 0 0,-2 2 0 16,0-5-5-16,-3 5-8 0,3 0 11 0,-5-2-11 16,2-3 8-16,-3 5-8 0,-2-2 0 0,0 2 0 15,0 0 0-15,-3 2 0 0,0-2 0 0,1 5 0 16,-1-3 0-16,0 3-16 0,-2-3 5 0,-1 3 1 15,1 2-87 1,-1 0-18-16,1-2-3 0,-1 2-1091 0</inkml:trace>
  <inkml:trace contextRef="#ctx0" brushRef="#br0" timeOffset="8073.37">16103 11814 576 0,'0'0'51'0,"0"0"-41"0,0 0-10 0,0 0 0 16,-3 0 309-16,3 0 60 0,0 0 12 0,0 0 3 16,-8-5-279-16,8 5-55 0,0 0-11 0,-5 0-3 15,-1 0 3-15,-2 0 0 0,1 0 0 0,-1 5 0 16,2-3-11-16,-4-2-1 0,-1 8-1 0,-2-4 0 15,0-1-6-15,-6 4-2 0,1 4 0 0,-4-4 0 16,-4 1 7-16,0 3 2 0,-1-1 0 0,-2 1 0 16,3 1-27-16,-6-2 0 0,3 1 0 0,-6 3-11 15,1 1 19-15,-3-1 4 0,-3 2 1 0,0-2 0 16,-2 0 10-16,0 1 1 0,-1 3 1 0,4-4 0 0,-1 5-4 0,0-2-1 16,1-1 0-16,-1 1 0 0,0-3-9 15,3 5-3-15,3-5 0 0,-1 0 0 16,4 2 0-16,-1-2-8 0,3-4 12 0,0 6-4 15,5-2-8-15,0-4 10 0,3 2-10 0,0-5 10 0,2 0-10 16,3 0-11-16,1 0 3 0,-1-7 0 16,2 4-58-16,1-4-11 0,3 0-3 0,-1 0 0 15,0 0-77-15,4 0-16 0,1-4-3 0,6 4-1 16,0 0 40-16,3-3 8 0,0-8 1 0,4-3 1 16,1 2-24-16,3-2-5 0,0-8 0 0,-1 4-1 15,3-4 73-15,3 1 16 0,-3-5 2 0,3 5 1 0,0-5 80 0,0 5 16 16,-3-5 3-16,1 5 1 0,-1-5 81 0,0 0 16 15,-2 8 3-15,2 1 1 0,-3-2 0 0,-2 5 0 0,3 0 0 0,-3-2 0 16,0 6-17-16,-3-1-3 0,0 3-1 0,-2 6 0 16,2-7-43-16,-2 6-9 0,-3 3-2 0,0 0 0 15,0 0-26-15,0 0-6 0,0 0-1 0,0 0 0 16,0 0-7-16,-5 7-1 0,-1 5-1 0,1-2 0 16,-3 1-7-16,-2 3 0 0,-1 5-1 0,-2-2 0 15,0 6-11-15,-6-2-16 0,3 8 4 16,-2-3 1-16,-6 6 3 0,0 1 0 0,0 0 0 0,-2 7 0 15,-1 0 8-15,1 3 0 0,-3-3 0 0,5 0-8 16,-3 0 8-16,9-5 0 0,-3 2 0 0,8-1 0 16,-1-3 0-16,6 4 0 0,6-6 0 0,2 2 0 15,2 0 18-15,12-7 2 0,1 2 1 0,7 5 0 16,4-7-10-16,8-1-3 0,6-3 0 0,3-1 0 16,1-2-8-16,7-1 0 0,4-8-12 0,9-3-732 15,5-2-145-15</inkml:trace>
</inkml:ink>
</file>

<file path=ppt/ink/ink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0:14:21.878"/>
    </inkml:context>
    <inkml:brush xml:id="br0">
      <inkml:brushProperty name="width" value="0.05292" units="cm"/>
      <inkml:brushProperty name="height" value="0.05292" units="cm"/>
      <inkml:brushProperty name="color" value="#FF0000"/>
    </inkml:brush>
  </inkml:definitions>
  <inkml:trace contextRef="#ctx0" brushRef="#br0">12718 975 288 0,'0'0'12'0,"0"0"4"0,-4 0-16 0,4 0 0 16,0 0 0-16,0 0 0 15,0 0 307-15,0 0 58 0,0-7 12 0,0 7 3 16,0 0-261-16,0 0-52 0,0 0-11 0,-4 0-1 0,-5 7-28 0,5-3-6 16,-9 4-1-16,-8 3 0 0,-1 4 7 0,1 4 1 15,-1 0 0-15,-7 8 0 0,-19 3-28 0,10 1-19 16,4 3 3-16,0 4 1 0,-13 7 15 0,0 1 0 15,0 3 0-15,-5 1 0 0,-3 3-10 0,-9 12 10 16,-13-9-10-16,4 9 10 0,13 0-14 0,-4-5 3 0,-8-3 1 16,12-3 0-16,4-16 10 0,9-4 0 15,9 0 0-15,-1-11 0 0,5-4 0 0,13-4 9 16,8-8-1-16,4 1-8 0,-12-16 10 0,17 5-10 16,8-5 8-16,5-11-8 0,-5-8-11 0,4 1-7 0,1-12-2 0,4 0 0 15,12-4 12-15,-8 0 8 0,-8-3-12 0,4 3 12 16,4 4 13-16,-4-4 10 0,-5 8 1 15,-8 0 1-15,0 3 35 0,5 5 6 0,-1 7 2 0,-8 0 0 16,-1 0-12-16,1 8-1 0,8 3-1 0,-8-3 0 16,-5 3-26-16,5 8-6 0,4 0-1 0,-4 8 0 15,-5 3-21-15,1 8 0 0,-9 8 0 0,8 11 0 16,5-1-12-16,0 9 4 0,-13 11 0 0,8-11 0 16,9 3 8-16,4-3 0 0,1-1-9 0,3-7 9 15,13-7 0-15,14-5-9 0,7 1 9 0,18-16 0 16,9-3-12-16,29-16 12 0,39-11-12 0,16-19-1050 15</inkml:trace>
  <inkml:trace contextRef="#ctx0" brushRef="#br0" timeOffset="11394.65">23034 2157 1670 0,'-26'-8'74'0,"13"4"15"0,-4 0-71 0,-4 1-18 0,0-5 0 0,-1 4 0 16,-8 4 49-16,5-4 7 0,-5 1 0 0,-4 3 1 15,-1 0-17-15,-7 0-3 0,-5 0-1 0,0 0 0 16,-5 0-20-16,-7-8-5 0,-6 8-1 0,1-4 0 16,-8 0 2-16,-1 1 1 0,0 3 0 0,1 0 0 15,3 0-13-15,-3-8 9 0,-5 4-9 0,4 4 8 16,-4 0-8-16,5 0 0 0,3-4 0 0,1 4 8 16,-1 0-8-16,5 4 0 0,-4 0 0 0,4 4 0 15,4-1-10-15,-4 5 10 0,0 7-13 0,4 0 5 16,-4-8 0-16,8 16 0 0,-3-8 0 0,3 7 0 15,5-7 8-15,4 8 0 0,-5-5 0 0,5 5-8 16,5 3 8-16,3 5 0 0,1-13 0 0,8 13-8 16,0 3 8-16,4-4-10 0,9 4 10 0,9 4-10 0,3-1 10 0,10 9 0 15,3-5 0-15,14 5 0 16,7 3-51-16,10-4-8 0,4 4-1 0,12-3-1 0,1-5 37 0,8-3 8 16,9-4 2-16,3-4 0 0,10 0 14 0,4-3 0 15,-5-8 0-15,1-4 0 0,3 0 8 0,5-4 0 16,5-4 1-16,-1-3 0 0,0-1 3 0,-4 1 0 15,0-8 0-15,0 0 0 0,0-4 1 0,5-3 1 0,-1-9 0 0,0 9 0 16,-8-12 2-16,0 0 1 0,-5 0 0 0,1-12 0 16,-1 1-3-16,-12 0-1 15,-5-1 0-15,-8-7 0 0,-5 0 11 0,-8 4 1 16,-12-4 1-16,-10 0 0 0,-3 0 35 0,-5 0 7 16,-9 0 2-16,-12-7 0 0,-9-1 3 0,-4 0 1 15,-13-3 0-15,-13-4 0 0,-4-4-13 0,-12 0-2 16,-14 0-1-16,-8 4 0 0,-5 3-33 0,-21 5-6 0,-21 3-2 0,-17 8 0 31,-13 11-93-31,-30 16-20 0,-43 18-3 0,-34 38-1074 0</inkml:trace>
  <inkml:trace contextRef="#ctx0" brushRef="#br0" timeOffset="24432.49">22431 3664 403 0,'-25'8'36'0,"12"-4"-36"0,4 3 0 0</inkml:trace>
</inkml:ink>
</file>

<file path=ppt/ink/ink8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9T01:17:40.729"/>
    </inkml:context>
    <inkml:brush xml:id="br0">
      <inkml:brushProperty name="width" value="0.05292" units="cm"/>
      <inkml:brushProperty name="height" value="0.05292" units="cm"/>
      <inkml:brushProperty name="color" value="#FF0000"/>
    </inkml:brush>
  </inkml:definitions>
  <inkml:trace contextRef="#ctx0" brushRef="#br0">16185 8169 57 0,'0'0'0'0,"0"0"0"0,-6 0 0 0,4 0 0 15,2 0 0-15,0 0 0 0,-6 0 31 0,1-3 1 16,5 3 0-16</inkml:trace>
  <inkml:trace contextRef="#ctx0" brushRef="#br0" timeOffset="23534.72">14518 13148 288 0,'0'0'25'0,"0"0"-25"0,0 0 0 0,0 0 0 0,0 0 302 16,0 0 55-16,0 0 11 0,5 4 3 0,0-4-299 0,1 3-59 15,4-3-13-15,1 7 0 0,-3-7 21 0,5 4 5 16,3-1 1-16,2 4 0 0,1-2-8 0,2-3-2 16,-2 5 0-16,4 2 0 0,6 1-8 0,1 2-1 15,-4-5-8-15,0 0 12 0,1 0-12 0,2 0 0 16,3 5 8-16,0-10-8 0,2 10 0 0,0-5 0 16,6 0 0-16,-6 0 0 0,3-2 0 0,-2 2 0 15,2-5 0-15,-3 5 0 0,-2-2 0 0,0 2 0 16,2-3 8-16,1-1-8 0,-1 4 8 0,0-2 0 15,1-3-8-15,-1-2 12 0,1 5 9 0,-4-3 2 16,1-2 0-16,-3 5 0 0,0-5 2 0,0 0 1 16,0 2 0-16,1-2 0 0,-1 5-9 0,0-5-1 15,3 0-1-15,-1 4 0 0,1-4-6 0,0 3-1 0,0-3 0 0,-3 0 0 16,0 0-8-16,2 0 12 0,-1 0-12 0,-1 0 12 16,-3 0 6-16,6 0 2 0,5-7 0 0,-5 7 0 15,-6-5 4-15,6 3 2 0,5-3 0 0,0-2 0 16,-5 7-11-16,-1-7-3 0,-1 4 0 0,1-1 0 15,1 1-12-15,0-1 8 0,-3 4-8 0,5-7 0 16,6 7 0-16,-3-5 8 0,-5 5-8 0,2 0 0 16,-2-2 0-16,2 2 0 0,3-5 0 0,-5 5 0 15,-3 0 0-15,8 0 0 0,8-2 0 0,0 2 0 16,0-5 0-16,5 5 0 0,1-2 0 0,-1-3 0 16,0 5 0-16,6-7 0 0,-1 4 0 0,4-6 0 15,-1 7 0-15,-3-5 0 0,1 2 0 0,-3-2 0 0,0 0 0 0,-3 0 0 16,3 0 0-16,-3 2 0 0,1 3 0 0,-4-3 0 15,-5 5 8-15,1 0-8 0,-6 0 13 16,0 0 0-16,-3 0 0 0,1 5 0 16,-4-5 17-16,-1 2 3 0,-1-2 1 0,-3 5 0 15,-2-5 6-15,0 4 0 0,0-1 1 0,-3-6 0 16,0 3-9-16,-3 0-3 0,1 3 0 0,-3-3 0 0,-3 0-9 0,3 0-1 16,-6 0-1-16,1 4 0 0,0-4-9 0,-1 3-1 15,-2-3-8-15,0 0 12 0,-3 0-12 0,3 0 8 16,-2 0-8-16,-1 4 0 0,0-4 0 0,-5 0-15 15,0 0 2-15,6 0 0 16,-6 0-92-16,5-4-19 0,0 4-3 0,-2-7-633 16,-3-5-128-16</inkml:trace>
</inkml:ink>
</file>

<file path=ppt/ink/ink8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9T01:19:24.086"/>
    </inkml:context>
    <inkml:brush xml:id="br0">
      <inkml:brushProperty name="width" value="0.05292" units="cm"/>
      <inkml:brushProperty name="height" value="0.05292" units="cm"/>
      <inkml:brushProperty name="color" value="#FF0000"/>
    </inkml:brush>
  </inkml:definitions>
  <inkml:trace contextRef="#ctx0" brushRef="#br0">9517 2849 1324 0,'-8'-10'59'0,"5"6"12"16,3 1-57-16,0 3-14 0,3-4 0 0,0 1 0 0,2-1 68 0,0 1 10 15,9-8 2-15,-4 11 1 0,3-8-56 0,3 4-11 16,0 4-2-16,0-7-1 16,0 0 0-16,2 7 0 0,1-3 0 0,-1-1 0 15,4-1-3-15,-1 5-8 0,3 0 12 0,-1 5-4 0,1-5 0 16,0 0 0-16,3 4 0 0,2-1 0 0,0-3 3 0,0 4 0 15,0-1 0-15,0-3 0 0,3 0-11 0,2 0 10 16,1 0-10-16,2 0 10 0,-3 0-10 0,3 7 10 16,3-7-10-16,-3 0 10 0,2 4 2 0,-1-1 0 15,-1 2 0-15,2-5 0 0,1 0 2 0,0 0 1 16,-1 0 0-16,4 0 0 0,-1 2-2 0,0 7 0 16,-2-9 0-16,2 0 0 0,-2 3 2 0,5-3 0 15,-5 0 0-15,2 0 0 0,3 0-6 0,-3 0-1 16,6 0 0-16,-3 0 0 0,0 0 0 0,0 0-8 0,3-3 12 0,-1 3-4 15,1-4 7-15,2-1 1 0,0 3 0 0,3 2 0 16,-5 0 4-16,-1-5 2 0,4 2 0 0,-4 3 0 16,6-4-4-16,-2 4-1 15,-4 0 0-15,1 0 0 0,2 0-5 0,-2 0-2 0,-1 0 0 0,1 0 0 16,0 0-10-16,-3 0 0 0,5 0 9 0,-3 0-9 16,1 0 0-16,-3 0 9 0,-3 0-9 0,3 0 0 15,0 0 9-15,0 0-9 0,0 0 0 0,0 0 9 16,3 0-9-16,-3 0 12 0,0 0-12 0,-3 0 12 15,3 0-2-15,-2 0 0 0,-1-7 0 0,0 7 0 16,1 0 0-16,-1 0 0 0,3-3 0 0,-5-1 0 16,-1 4 0-16,-2 0 0 0,3-3 0 0,0-1 0 15,-3 4-10-15,0 0 10 0,2-5-10 0,-2 5 10 0,3 0 1 16,-3-7 0-16,0 7 0 0,0-7 0 0,0 4 1 0,-2-1 1 16,-1-3 0-16,0 4 0 0,1-4-5 0,-6-2 0 15,3 7-8-15,-1-6 12 0,-1 4-12 0,-4 4 0 16,0-7 0-16,1 4 0 0,-3-1 28 0,-3 1 4 15,-3 3 0-15,1-4 0 0,-1 4-24 0,-2 0-8 16,0 0 0-16,-3-5 9 0,3 5 7 0,-2 0 0 16,-1 0 1-16,-3 5 0 0,1-5-17 0,0 0 10 15,-1 0-10-15,-5 4 8 0,3-4-8 0,0 3 0 16,-2-3 0-16,-4 7 0 16,-2-7-82-16,3 7-18 0,-3-7-4 0,-3 4-1038 0</inkml:trace>
  <inkml:trace contextRef="#ctx0" brushRef="#br0" timeOffset="8095.76">14023 6553 1728 0,'-5'0'153'0,"2"0"-122"0,-2-5-31 0,5 5 0 15,0 0 41-15,0 0 3 0,0 0 0 0,0 0 0 16,2-7-44-16,1 3 0 0,2-3 0 0,-2 4 0 15,2-4 0-15,1 0 0 0,-1-2 0 0,0 2 0 16,-2 4 0-16,2-1 0 0,-2-4 0 0,2 1 8 16,-2 5 4-16,2-3 0 0,0-2 0 0,-2 3 0 15,2-3 2-15,3 4 1 0,3-1 0 0,-3-4 0 16,2 6-7-16,1-10-8 0,5 5 11 0,0 0-11 16,-1-5 12-16,4 5-12 0,2-7 12 0,3 7-12 15,2-5 13-15,1 5-4 0,-1-2-1 0,3-3 0 16,0 1-8-16,1 1 12 0,-1-2-12 0,0 5 12 15,-3-4 1-15,6 3 1 0,-3 1 0 0,3 0 0 16,-8 5 18-16,2-3 3 0,1-2 1 0,-1 7 0 16,0-4-8-16,-2 4 0 0,-3-8-1 0,1 8 0 0,1-2 9 15,-4 2 1-15,-1-5 1 0,1 5 0 0,0-2-2 0,-1 2 0 16,-2 0 0-16,-3 0 0 0,3-5-3 0,-3 5-1 16,0-7 0-16,3 7 0 0,-5-2-7 0,0-3-1 15,-4 5-1-15,4 0 0 0,-3-4-2 0,0 1 0 16,-3 3 0-16,1 0 0 0,-1-4 2 0,-3 4 0 15,1-3 0-15,-3 3 0 0,0 0-10 0,0 0-1 16,0 0-1-16,0 0 0 0,0 0-11 0,0 0 0 16,0 0 9-16,0 0-9 0,0 0 0 0,0 0-8 0,0 0 0 0,0 0 0 31,0 0-122-31,0 0-24 0,0 0-5 0,0 0-1013 0</inkml:trace>
  <inkml:trace contextRef="#ctx0" brushRef="#br0" timeOffset="9427.92">11250 7052 864 0,'-3'-3'38'0,"1"-1"8"0,-1 1-37 0,1-1-9 0,-1 4 0 0,3 0 0 16,0 0 206-16,0 0 39 15,0-8 8-15,5 1 2 0,-5 7-204 0,5-4-41 0,-2 1-10 0,5-1 0 16,-3 4 9-16,3-3 0 0,-2-1 0 0,1 1 0 16,-1 3-1-16,2 0 0 0,0 0 0 0,0 0 0 15,-3 0 4-15,5 0 0 0,-2 3 0 0,3-3 0 16,-3 0 1-16,0 0 1 0,5 4 0 0,-2-1 0 16,-1-3-14-16,3 0 9 0,3 0-9 0,0 0 8 15,0 4-8-15,0-1 10 0,0-3-10 0,2-3 10 16,-2 6-2-16,3-3-8 0,-1 0 12 0,-2 0-4 15,0 0-8-15,0 4 10 0,0-4-10 0,-3 3 10 16,3-3-10-16,-3 4 10 0,0-4-10 0,3 5 10 0,0-5 3 0,-3 3 1 16,3-3 0-16,0 4 0 0,-3-1 7 0,6-3 2 15,-3 0 0-15,2 4 0 0,1-1-8 0,-3-3-2 16,2 0 0-16,-2 4 0 0,3-1-3 0,-1-3-1 16,-2 4 0-16,0-4 0 0,2 3-9 15,-2 1 12-15,3-4-12 0,-3 8 12 16,2-8-12-16,1 4 12 0,2-1-12 0,0-3 12 0,0 4-12 0,3-1 0 15,-3-3 0-15,3 4 0 0,2-1 0 0,1-3 0 16,-3 0 8-16,2 0-8 0,1 7 10 0,-1-7-10 16,-2 0 12-16,0-3-12 0,-1 3 17 0,1 0-3 15,0 0-1-15,0-4 0 0,0 4 7 0,0 0 0 16,2 0 1-16,0-3 0 0,-2-1 0 0,3 1 0 0,-1-1 0 16,3 4 0-16,-2-7-1 0,2-1-1 15,-5 1 0-15,2 3 0 0,3 1-4 0,-2-4-1 0,2 3 0 0,-3-3 0 16,6-1-5-16,-3 1-1 0,-2 3 0 0,-4-3 0 15,1 4-8-15,3-1 12 0,-1 1-12 0,-2-1 12 16,0-4-3-16,-3 8 0 0,0 0 0 0,0-2 0 16,-2-3 2-16,-1 5 0 0,1 0 0 0,-3 0 0 15,0 0 1-15,-1 0 1 0,1 0 0 0,-2 0 0 16,-1 0-1-16,0 5 0 0,-2-3 0 0,-1-2 0 16,1 0 2-16,-3 0 0 0,0 0 0 0,-3 0 0 15,-5 0 8-15,0 0 2 0,5 0 0 0,-5 0 0 16,0 0-5-16,0 0-1 0,0 0 0 0,0 0 0 15,0 0-18-15,0 0 0 0,0 0 0 0,0 0 0 16,0 0-197-16,0 0-40 0</inkml:trace>
  <inkml:trace contextRef="#ctx0" brushRef="#br0" timeOffset="54597.89">9263 4674 979 0,'-8'-12'87'0,"3"10"-70"0,0-3-17 0,-3-2 0 0,-3 0 157 0,3 7 28 16,0-7 6-16,0 7 1 0,-2-5-129 0,2 5-26 15,0 0-5-15,0 0 0 0,0 0-5 0,3 0-1 16,-1 0 0-16,1 5 0 0,0 2-17 0,-1 0-9 15,4 5 10-15,-4 2-10 0,4 5 0 0,2 4 0 16,-3 8-11-16,1 2 11 0,-1 2-12 0,0 5 12 16,-2 2-10-16,2 10 10 0,-2 2 0 0,2 7 0 15,-2 3 0-15,0 4 0 0,0 0 0 0,2 5-9 16,0 7 9-16,-2 2 0 0,2-2 0 0,-2 7 0 16,0-2 0-16,-1-3 0 0,-2 3 0 0,3-3 0 0,3-2 12 15,-4 0-4-15,4 0-8 0,-1-4 0 0,-2-4 0 0,-1 1 0 16,4 3 0-16,-1-4 0 0,0-6 0 0,3 3 8 15,-2-8-8-15,2 2 11 0,-6-2-11 0,4-2 12 16,-6-2-12-16,3-3 12 0,-3-3-12 0,2-1 12 16,-2-6 4-16,1-4 2 0,-4 3 0 0,3-6 0 15,0-1 12-15,0-3 2 0,0-7 1 0,3 2 0 16,2-5 0-16,-2-2 0 0,0-6 0 0,2-1 0 16,0-3-6-16,3-4-2 0,3 1 0 0,0-1 0 15,-1-3-13-15,-2-4-2 0,8 3-1 0,0-3 0 16,3 0-9-16,2 0 0 0,0 0 9 0,6 0-9 0,-3 0 0 15,5-3 0-15,0 3 0 0,5-4 0 16,6 4 0-16,-3 0 0 0,0 0 0 0,6-5 0 16,2 3 0-16,0 2 0 0,5 0 0 0,1-5 0 0,1 5 0 15,4 0 0-15,0 0 0 0,2 0 0 16,0 5 0-16,3-5 0 0,3 0 0 0,2 2-8 0,0 3 8 0,0 2 0 16,-2-3 0-16,2-1 0 0,-2 1 0 0,2-1 0 15,5 4 0-15,1-3 0 0,-1-4 0 0,1 3 0 16,-1-3 0-16,4 5 0 0,1-10 0 0,1 5 0 15,0-3 0-15,0-1 8 0,2-3-8 0,6 0 0 16,-6 4 8-16,3-4-8 0,-5 3 8 0,3-3-8 16,-1 2 8-16,1 2-8 0,4-1 9 0,-4 4-9 15,2 0 12-15,-3 0-12 0,3 0 25 0,3 7-1 16,-3-7-1-16,0 5 0 0,0-5-23 0,3 0-10 0,0 0 1 0,-1 0 0 16,1 2 9-16,3-4 9 0,-1-3-1 0,3 2-8 15,3-1 16-15,-1 1-3 0,1-1-1 0,0-3 0 16,-1 0-12-16,-4 4 0 0,-1-1 0 15,-2 4 0-15,0-5 0 0,-3 2 0 16,2 3 0-16,1 0 0 0,0 3 0 0,-3-3 0 0,-3 5 0 16,3-5-10-16,0 7 10 0,1-3 0 0,-4-1 0 0,0 1 0 15,6-1 0-15,-5 1 0 0,-6-1 0 0,3-3 8 16,-3 0-8-16,0 0 8 0,0 0-8 0,-3 0 8 16,1 0-8-16,-6 0 0 0,0 0 0 0,-2-3 8 15,0 3-8-15,-4 0 8 0,-1 0-8 0,-4-4 8 16,-4 4-8-16,-4 0 11 0,-2 0-11 0,-5-3 12 15,0 3-3-15,-6 0 0 0,-2-4 0 0,0-3 0 16,-6 4 3-16,4-1 1 0,-6-4 0 0,2 4 0 16,-2-6 5-16,0-1 1 0,0-1 0 0,-3-2 0 0,-3 0 1 0,4 0 0 15,2-1 0-15,-3-3 0 0,0-4-8 0,-2 1 0 16,2-2-1-16,-3 2 0 0,4-1-2 0,-4-3 0 16,-4-1 0-16,1-3 0 0,1-3-9 0,-2-1 8 15,2-3-8-15,-3-1 8 0,0-3 10 0,1 4 2 16,-4-4 0-16,1-7 0 0,-3 0-35 0,5-4-6 15,-2 1-2-15,-1-4 0 0,1-2 13 16,0 2 10-16,-1 0-13 0,4-1 5 0,-4-6 8 16,4 2 0-16,-4 3-9 0,6-3 9 0,0 7 0 0,-3-2-11 15,1-2 11-15,-1 0-8 0,0 1 8 0,3 1 0 16,0 5 0-16,-3-3 0 0,1 5 0 0,2 0 8 16,-3 0-8-16,3 0 8 0,-3 0-8 0,0 0 0 15,1 0 8-15,2 2-8 0,-3 3 0 0,-2 2 0 0,5 0 0 0,-3 0 0 16,0 2 0-16,-2 3 0 0,-1 0 0 0,1 4 0 15,0-2 0-15,-1 5 0 0,1 0-9 0,-3-3 9 16,0 10-9-16,0-5 9 0,0 0-12 0,0 5 12 16,3 0-14-16,-3 2 4 0,0 3 1 0,0-3 0 15,-3 0 1-15,3 5 0 0,3 0 0 0,-3 2 0 16,-3-2 8-16,3 2 0 0,-3 3 0 0,3 2-8 16,0 0 8-16,0 7 0 0,-2-5 0 0,-1-2 0 15,0 2 8-15,1 3-8 0,-3-3 8 0,-1 5-8 16,6 0 0-16,-5 0 0 0,0-2 0 0,-3 2 8 15,0-5-8-15,0 5 9 0,0-2-9 0,-3 2 10 16,1-5-2-16,-4 5-8 0,1-2 12 0,0 2-4 16,-3-5-8-16,-2-2 0 0,-4 7 0 0,1-7 8 15,-3 2-8-15,1 5 0 0,-6-2 0 0,2-3 0 16,-5-2 0-16,3 0 0 0,-5 0 0 0,2 0 0 0,-2 2 0 0,-1-2 10 16,1 5-10-16,-3-5 10 0,-3-5 1 0,-2 5 0 15,0 0 0-15,-1-5 0 0,1 5-11 0,0 0 0 16,2-2 0-16,-2-3 0 0,-3 0 0 0,0-2 0 15,-3 7 0-15,-2-5 0 0,-1 5 0 0,1-2 0 16,2 2 8-16,-2-5-8 0,-3 5 0 0,0 0 0 16,-2-5 0-16,-1 10 0 0,1-3 0 0,-1-2 0 15,-2 0 0-15,2 2 0 0,-2 3 0 0,3-3 0 16,-1 3 0-16,3 2 0 0,-2 0 0 0,2 2-17 16,-6-2 4-16,4 5 1 0,-3-3 0 0,-1 3 0 0,-1 2 0 15,1 0 0-15,1 0 2 0,0 5 1 0,0-5 0 0,0 5 0 16,-1-3 9-16,1 5-8 15,3-7 8-15,-4 5-8 0,6-5 8 0,1 5 0 16,-4-3 0-16,3-4 0 0,0 2 0 0,6-2 0 16,-1-3 0-16,6 3 8 0,-3-3-8 0,2-2 0 0,1 0 8 0,0 5-8 15,-3-10 8-15,2 5-8 0,4 0 8 0,-1 0-8 16,0 0 0-16,3 0 9 0,-3-2-9 0,-2 2 0 16,0-5 9-16,2 5-9 0,-5 0 0 0,3-7 9 15,-1 7-9-15,4-5 0 0,-1-2 9 0,3 7-9 16,-3-2 9-16,1-3-9 0,-1-2 12 0,0 5-12 15,-2-3 11-15,2-2-11 0,-2 0 10 0,5 2-10 16,-3 5 8-16,1-7-8 0,-1 5 0 0,-2-3 0 16,-3 3 0-16,0-3 8 0,-3 5-8 0,3-2 0 15,0 2 0-15,0 0 0 0,0-5 0 0,-3 5 0 0,3 0 0 0,-2 0 0 16,2 0 0-16,-3 0 0 0,1 0 0 0,2-2 0 16,2-3 0-16,-2 5 0 0,0 0 0 0,0-5 0 15,0 3 0-15,3-3 0 0,0 5 0 0,-1-2 0 16,4 2 11-16,-1 0-11 0,3-5 0 15,-3 5 0-15,3-2 0 0,-3 2 0 0,3 0 8 0,-2 0-8 16,2 0 12-16,0 0-12 0,-3 0 8 16,6 2-8-16,-1-2 0 0,1 5 0 0,-1-5 0 0,4 0 0 15,-1 0 0-15,0-5 0 0,0 5 8 0,1 0-8 16,2-2 0-16,-3-3 0 0,3 5 0 0,0-2 0 16,2-3 0-16,1 5 0 0,2 0 0 0,0 5 0 15,-2-3 0-15,2-2 0 0,0 5 0 0,0-3 8 0,0-2-8 0,1 7 0 16,-1-7 8-16,0 7-8 0,0-2 0 0,8 2 0 15,0 0 0-15,3-2 0 0,0 2 0 0,0-5 0 16,-1 5 0-16,4-2 0 0,2 2 0 0,0 0-9 31,0 0-63-31,3 0-13 0,-3 0-3 0,0 5-720 0,5 2-144 0</inkml:trace>
</inkml:ink>
</file>

<file path=ppt/ink/ink82.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26T03:54:28.081"/>
    </inkml:context>
    <inkml:brush xml:id="br0">
      <inkml:brushProperty name="width" value="0.05292" units="cm"/>
      <inkml:brushProperty name="height" value="0.05292" units="cm"/>
      <inkml:brushProperty name="color" value="#FF0000"/>
    </inkml:brush>
  </inkml:definitions>
  <inkml:trace contextRef="#ctx0" brushRef="#br0">13322 2347 18831 0,'0'-4'832'0,"0"-19"176"0,0 23-816 0,0-5-192 0,0 5 0 0,0 0 0 16,0 0 1536-16,0 0 272 0,0 0 48 0,0 0 16 0,0 0-256 15,0 0-48-15,0 0-16 0,0 0 0 0,0 0-656 0,0 0-144 16,0 0-32-16,0 0 0 0,-2 5-464 0,2-5-80 16,-2 5-32-16,2-5 0 15,-1 4-1008-15,1-4-208 0,0 0-32 0,0 0-16 0</inkml:trace>
  <inkml:trace contextRef="#ctx0" brushRef="#br0" timeOffset="248.87">13279 2599 12895 0,'0'0'576'0,"0"0"112"0,0 0-560 15,0 0-128-15,0 0 0 0,0 0 0 16,2 4 2480-16,-2-4 464 0,0 0 80 0,0 0 32 15,1 6-1712-15,1-2-320 0,-2-4-80 0,1 5-16 16,0 1-288-16,0 0-48 0,-1 0-16 0,0-6 0 0,0 0-288 16,1 5-64-1,-1 0-16-15,0-5 0 0,-1 5-208 0,0 1-288 0,0 2 64 0</inkml:trace>
  <inkml:trace contextRef="#ctx0" brushRef="#br0" timeOffset="426.8">13264 2765 25215 0,'-6'8'1120'0,"4"-3"224"0,0 2-1072 0,0-2-272 0,0 2 0 0,0-4 0 0,1 2 880 0,1-1 112 16,0-4 32-16,1 4 0 0,1-1-672 0,-2-3-128 16,0 0-32-16,4 3 0 0,-4-3-192 0,5 2 0 15,-5-2 0-15,5 3 0 16,-5-3-1152-16,0 0-336 0</inkml:trace>
  <inkml:trace contextRef="#ctx0" brushRef="#br0" timeOffset="584.52">13292 2900 16575 0,'0'0'1472'16,"-1"3"-1168"-16,0 2-304 0,-1-1 0 0,2-4 1856 0,0 0 320 15,0 0 64-15,0 0 16 0,0 0-1280 0,0 0-256 0,0 0-48 0,1 7-16 16,-2-2-448-16,1-5-80 0,0 0-128 0,1 5 176 15,-1-5-176-15,2 5 0 0,0 0 0 0,-2-5-12224 16</inkml:trace>
  <inkml:trace contextRef="#ctx0" brushRef="#br0" timeOffset="743.59">13288 3046 12895 0,'0'0'576'0,"0"0"112"0,-3 4-560 0,0 2-128 0,1-1 0 0,0-1 0 15,0 0 2912-15,0 0 544 0,1 0 128 0,1-4 0 0,0 0-2512 16,0 3-512-16,0-3-112 0,1 5 0 16,-1-5-272-16,0 0-48 0,0 0-128 0,3 5 192 0,-1-1-432 15,0 1-80-15</inkml:trace>
  <inkml:trace contextRef="#ctx0" brushRef="#br0" timeOffset="885.55">13274 3229 15663 0,'0'0'688'0,"0"0"144"0,0 0-656 0,0 0-176 16,0 0 0-16,-2 5 0 0,2-5 1744 0,0 0 320 0,0 0 64 0,0 5 16 15,1 1-1632-15,0-1-336 16,-1-5-176-16,2 5-6896 0,-2-5-1488 16</inkml:trace>
  <inkml:trace contextRef="#ctx0" brushRef="#br0" timeOffset="1044.05">13281 3389 6447 0,'0'0'576'0,"0"0"-576"0,0 0 0 0,-2 5 0 15,0 0 4320-15,0 0 752 0,2-5 160 0,-2 4 16 16,1 2-3520-16,1 0-720 0,0 0-144 0,1-1-32 16,-1-5-592-16,0 0-240 0,0 0 176 0,0 0-176 0,4 5 0 15,-1 2 0-15,0-3 0 0,-1 1-12752 16</inkml:trace>
  <inkml:trace contextRef="#ctx0" brushRef="#br0" timeOffset="1200.92">13281 3570 20847 0,'0'0'912'0,"0"0"208"0,0 0-896 16,0 0-224-16,0 0 0 0,-1 6 0 0,1 0 704 0,0-6 80 0,0 0 32 15,0 0 0-15,0 0-480 0,0 0-80 0,0 0-32 16,0 0 0-16,0 0-224 0,4 6 0 15,0-1 128-15,-4-5-11072 0</inkml:trace>
  <inkml:trace contextRef="#ctx0" brushRef="#br0" timeOffset="1343.72">13282 3767 20847 0,'0'0'912'0,"0"0"208"0,0 0-896 0,0 0-224 0,0 0 0 0,0 0 0 15,0 6 496-15,0-1 48 0,0 0 16 0,0-5 0 0,0 0-400 16,0 0-160-16,0 0 128 0,0 0-10336 16</inkml:trace>
  <inkml:trace contextRef="#ctx0" brushRef="#br0" timeOffset="1487.03">13287 3920 17503 0,'0'0'1552'0,"-1"5"-1232"0,0 0-320 0,1-5 0 0,0 0 1232 0,0 0 192 16,0 0 48-16,0 0 0 16,-1 6-1072-16,1 1-208 0,0-2-32 0,0 0-10448 15</inkml:trace>
  <inkml:trace contextRef="#ctx0" brushRef="#br0" timeOffset="1645.14">13290 4069 23375 0,'0'0'1024'0,"-2"5"240"0,-1 2-1008 0,1-1-256 0,0-1 0 0,1-1 0 16,0 1 768-16,1-5 128 15,2 6 0-15,-2-6 16 0,0 0-512 0,0 0-96 0,4 3-32 0,-4-3 0 16,0 0-272-16,0 0-304 0,0 0 64 0</inkml:trace>
  <inkml:trace contextRef="#ctx0" brushRef="#br0" timeOffset="1800.78">13289 4246 23375 0,'0'0'1024'0,"0"0"240"0,0 0-1008 0,0 0-256 0,0 0 0 0,-3 5 0 16,0 0 800-16,2 0 112 0,1-5 32 0,0 0 0 16,0 0-624-16,0 0-112 0,0 0-16 0,0 0-16 0,0 0-176 0,5 4 0 0,-5-4 0 0,4 3-12224 31</inkml:trace>
  <inkml:trace contextRef="#ctx0" brushRef="#br0" timeOffset="1951.41">13285 4390 24191 0,'0'0'1072'0,"0"0"208"15,0 0-1024-15,0 0-256 0,-2 5 0 0,0 0 0 0,2-5 832 0,0 0 128 16,0 0 0-16,0 0 16 0,0 0-688 0,3 5-144 15,-3-5-16-15,4 3-8400 16,-4-3-1680-16</inkml:trace>
  <inkml:trace contextRef="#ctx0" brushRef="#br0" timeOffset="2125.67">13293 4534 13823 0,'0'0'1216'0,"0"0"-960"0,-2 8-256 0,0-3 0 16,2-5 2832-16,0 0 528 15,0 0 96-15,0 0 32 0,-2 5-2224 0,1-2-448 0,1-3-96 0,0 0-16 16,0 0-368-16,0 0-80 0,0 0 0 0,0 0-16 16,3 7-240-16,0-3 0 0,0 1 0 0,-3-5 0 31,0 0-1040-31,0 0-304 0</inkml:trace>
  <inkml:trace contextRef="#ctx0" brushRef="#br0" timeOffset="2278.43">13291 4718 11967 0,'0'0'1072'0,"0"0"-864"0,0 0-208 0,-2 5 0 16,0 0 3312-16,0 0 608 0,2-5 128 0,0 0 32 0,0 0-2560 0,0 5-512 15,0-5-112-15,0 0 0 16,1 5-592-16,-1-5-112 0,0 0-32 0,0 0 0 16,4 4-1328-16,-4-4-272 0</inkml:trace>
  <inkml:trace contextRef="#ctx0" brushRef="#br0" timeOffset="2418.41">13293 4848 25215 0,'-4'20'1120'0,"3"-15"224"0,1-5-1072 0,0 0-272 15,0 0 0-15,-2 5 0 0,2-5 1008 0,0 0 144 16,0 0 16-16,0 0 16 0,0 0-704 0,0 0-144 16,0 0-16-16,0 0-16 0,0 0-304 0,2 5 128 0,0-2-128 15,-2-3-9024 1,0 0-1888-16</inkml:trace>
  <inkml:trace contextRef="#ctx0" brushRef="#br0" timeOffset="2558.6">13280 4979 16575 0,'0'0'1472'0,"-1"5"-1168"0,0 3-304 0,0-3 0 16,1-5 1712-16,0 0 272 0,0 0 64 0,0 0 16 16,0 0-1056-16,0 0-224 0,0 0-32 0,0 0-16 0,0 0-432 0,0 0-96 15,0 0-16-15,0 0 0 0,0 0-192 0,4 1 0 16,-4-1 0-16</inkml:trace>
  <inkml:trace contextRef="#ctx0" brushRef="#br0" timeOffset="2726.74">13279 5156 22111 0,'0'0'1968'0,"-3"3"-1584"15,0 2-384-15,2 0 0 0,-2 2 2064 0,1-2 336 16,0 0 64-16,2-5 16 0,0 0-1616 0,0 0-320 0,0 0-64 0,1 5-16 15,-1-5-464-15,0 0 0 0,0 0 0 0,4 2 0 16,-1 1-1808 0,0 0-464-16</inkml:trace>
  <inkml:trace contextRef="#ctx0" brushRef="#br0" timeOffset="2875.65">13286 5293 22399 0,'-2'13'992'0,"2"-13"208"0,0 0-960 0,0 0-240 0,0 0 0 16,0 7 0-16,0-2 864 0,0-5 128 0,0 0 32 15,0 6 0-15,2 1-736 0,-2-1-144 0,0-6-16 0,0 0-128 0,0 0 0 16,0 0 0-16,1 8 0 0,0-3 0 16,-1-5 0-16,0 0 0 0,1 6 0 0,-2-1 0 31,1-5-896-31,0 0-144 0</inkml:trace>
  <inkml:trace contextRef="#ctx0" brushRef="#br0" timeOffset="3056.69">13285 5497 15663 0,'0'0'1392'0,"0"0"-1120"0,0 0-272 0,0 0 0 16,-1 4 0-16,0 1 0 0,1-5 0 15,0 0 3232-15,0 0 592 0,0 0 112 0,0 0 32 0,1 5-2688 0,-1-5-544 16,0 0-96-16,0 0-32 0,0 0-432 0,0 0-176 16,0 0 128-16,0 0-128 0,0 0 0 0,0 0-144 15,1 6 0-15,0-1 0 16,-1-5-2064-16,1 7-416 0</inkml:trace>
  <inkml:trace contextRef="#ctx0" brushRef="#br0" timeOffset="3198.45">13265 5630 17503 0,'0'0'1552'0,"-1"4"-1232"16,1-4-320-16,0 0 0 0,0 0 2368 0,0 0 432 16,0 0 80-16,0 0 0 0,0 0-1648 0,-2 5-336 15,2-5-64-15,0 0 0 0,0 0-640 0,0 0-192 16,0 0 128-16,0 0-128 0,0 0 0 0,0 0-224 15,0 0 32-15,0 0-8896 16,0 0-1792-16</inkml:trace>
  <inkml:trace contextRef="#ctx0" brushRef="#br0" timeOffset="3358.82">13274 5708 20271 0,'0'0'1792'0,"0"0"-1424"15,-4 5-368-15,0-2 0 0,4-3 2048 0,-3 4 352 0,1 6 64 0,0-5 16 16,2-5-1776-16,0 0-368 0,0 0-64 0,0 0-16 31,0 0-992-31,1 6-208 0</inkml:trace>
  <inkml:trace contextRef="#ctx0" brushRef="#br0" timeOffset="3537.37">13260 5906 16575 0,'0'0'1472'0,"0"0"-1168"0,0 0-304 0,0 0 0 0,0 0 2240 0,-1 6 384 16,0 1 64-16,1-7 32 0,0 0-1568 0,0 0-304 15,0 0-64-15,0 0-16 16,1 6-384-16,-1-6-96 0,0 0-16 0,3 7 0 0,0-2-272 16,-3-5 0-16,2 4 0 0</inkml:trace>
  <inkml:trace contextRef="#ctx0" brushRef="#br0" timeOffset="3689.49">13265 6061 8287 0,'0'0'736'0,"0"0"-592"0,0 0-144 0,-2 4 0 16,0 3 3472-16,0-1 672 0,2-6 128 16,0 0 16-16,0 0-2752 0,0 0-544 0,0 0-112 0,0 0-32 0,0 0-672 15,0 0-176-15,0 0 0 0,0 0 0 0,0 0 0 16</inkml:trace>
  <inkml:trace contextRef="#ctx0" brushRef="#br0" timeOffset="3851.23">13263 6221 28559 0,'0'0'1264'16,"0"0"272"-16,0 0-1232 0,0 0-304 0,-2 4 0 0,0 1 0 0,0 1 512 0,1-1 32 15,1-5 16-15,0 0 0 0,0 0-352 0,0 0-64 16,0 0-16-16,0 0 0 16,3 5-544-16,-1-1-112 0,-2-4-32 0</inkml:trace>
  <inkml:trace contextRef="#ctx0" brushRef="#br0" timeOffset="4026.4">13243 6364 22047 0,'0'0'976'0,"0"0"208"0,-1 8-944 0,-1-2-240 16,0-1 0-16,0 0 0 0,2-5 944 0,0 0 144 0,-1 5 16 16,1-5 16-16,0 0-736 0,0 6-160 0,0-6-32 0,0 0 0 0,2 5-192 15,-2-5 0-15,0 0 0 0,1 5 0 16,-1-5-224-16,0 0-96 16,1 5 0-16,-1-5-7424 0,0 5-1472 0</inkml:trace>
  <inkml:trace contextRef="#ctx0" brushRef="#br0" timeOffset="4376.45">13228 6507 8287 0,'0'0'736'0,"0"0"-592"0,0 0-144 0,0 0 0 16,0 6 0-16,0-1 0 0,0 0 0 15,0-5 2976-15,0 6 560 0,1 0 112 0,0 0 32 16,-1-6-2208-16,0 5-448 0,0-5-96 0,0 6-16 0,0-1-224 0,0-5-48 16,0 0-16-16,1 4 0 0,-1-4-432 0,1 6-64 15,-1 1-128-15,0-7 176 0,0 0-176 16,0 0 0-16,0 0 0 0,0 0 0 15,1 6-128-15,-1-6-64 0,0 0-16 0,0 0 0 16,0 0-576-16,0 0-112 0,0 0-32 0,0 0 0 16,0 6-304-16,0 1-64 0,-1 0-16 0,0-2 0 15,0 0 64-15,0 0 16 0,0 1 0 0,1 2 0 0,-1 3 768 0,0-2 144 16,0 0 48-16,-1-1 0 0,0-1 272 0,-1 0 0 16,3-7 0-16,-1 5 0 0,0-1 0 0,1-4 0 15,0 0 0-15,0 0 0 0,0 0 208 0,0 0 112 16,0 0 0-16,2 5 16 0,0 0 1328 0,-1 0 256 15,-1-5 48-15,2 6 16 0,0 0-1600 16,-2-6-384-16,1 6 0 0,0-1 2080 0,-1-5 336 16,0 0 64-16,0 0 16 0,0 0-1680 0,0 0-336 15,0 0-64-15,0 0-16 0,0 0-400 0,0 0 0 0</inkml:trace>
  <inkml:trace contextRef="#ctx0" brushRef="#br0" timeOffset="5579.88">13061 7131 6447 0,'0'0'576'0,"0"0"-576"0,0 0 0 0,0 0 0 0,0 0 4416 16,0 0 784-16,0 0 160 0,0 0 16 0,0 0-3008 0,0 0-592 15,2-16-128-15,5 12-32 0,-1 0-400 0,0-1-64 16,0-1-32-16,1-1 0 0,-1 1-352 0,2-4-64 16,-1-3 0-16,1 1-16 0,-1 2-368 0,2 0-64 15,-4 0 0-15,1 1-16 0,1 0-96 0,0 1-16 16,0-1 0-16,-2 1 0 0,0 1-128 0,-1 0 0 15,1 1 0-15,1 1 0 0,-2 0 128 0,-1 1-128 16,-3 4 0-16,0 0 128 0,0 0 16 0,0 0 0 0,1 5 0 0,-1-5 0 16,0 0 208-16,0 0 32 15,1 5 16-15,-1 0 0 0,1 0-16 0,0 2-16 0,1 2 0 0,1 1 0 16,0-3-176-16,1-1-16 0,0-2-16 0,0 0 0 16,1 1-160-16,1 0 0 0,2 0 0 0,-1-2 128 15,1 1-128-15,0 1 0 0,-1 1 0 0,1-1 0 16,0 1 0-16,0-1 0 15,-1-1 0-15,-1 1 0 16,-2 1-1872-16,1-2-304 0,-5-4-64 0</inkml:trace>
  <inkml:trace contextRef="#ctx0" brushRef="#br0" timeOffset="152851.78">13166 6986 11967 0,'0'0'528'0,"0"0"112"0,0 0-512 0,0 0-128 16,0 0 0-16,0 0 0 0,0 0 4288 0,0 0 832 16,0 0 176-16,0 0 16 0,0 0-3008 0,0 0-624 0,4 6-112 0,-2 0-32 0,-1 2-528 15,0 4-112-15,0 0-32 0,-1 3 0 0,-1 4-160 0,0 2-16 16,0 0-16-16,0 2 0 16,1 0-192-16,0-1-32 15,0 1-16-15,1-3 0 0,0-1-176 0,0-1-16 16,0-3-16-16,0 0 0 0,0-2-224 0,-1 1 144 15,0-1-144-15,0-1 128 0,-1-2-128 0,0-2 0 16,0 1 0-16,0-1 128 0,1-8-128 0,0 0-192 16,0 0 32-16,-2 5 16 15,0 0-1984-15,2-5-400 0,0 0-80 0</inkml:trace>
  <inkml:trace contextRef="#ctx0" brushRef="#br0" timeOffset="153754.37">12467 7695 7359 0,'0'0'656'0,"0"0"-528"0,-4 0-128 16,-1 2 0-16,-1-2 3824 0,0 4 720 0,0 5 160 0,1 1 32 15,-2 0-2832-15,0 1-560 0,0-1-128 0,1 3 0 0,-3 1-352 0,2 1-64 16,1 0-16-16,0 3 0 0,2-1 0 0,1 0 0 15,1 0 0-15,2-2 0 0,1-1-112 0,1-1-32 16,1-2 0-16,2 0 0 16,1-1-240-16,-1-2-48 0,2-2-16 0,1-2 0 0,2-1-144 0,-1-2-16 15,-1-2-16-15,0-1 0 0,2-2 0 0,0-1 0 16,0-2 0-16,-1-1 0 0,0-1-160 0,-1-2 192 16,-1-2-192-16,-1-2 192 0,-1 2-192 0,0-1 192 15,-2-1-192-15,0 2 192 0,-1-1-192 0,-1 1 0 16,-1 2 0-16,-2-4 128 0,0 2-128 15,-1 2 0-15,1 1 0 0,-1 1 128 0,-1 3 0 16,-1 0 0-16,0 0 0 0,0 1-128 0,0-1 0 0,0 2 0 0,0 2 0 31,5 2-400-31,0 0-112 0,-5-1-32 0,5 1-11072 0,0 0-2208 0</inkml:trace>
  <inkml:trace contextRef="#ctx0" brushRef="#br0" timeOffset="154000.04">12552 7720 7359 0,'0'0'656'0,"0"0"-528"16,0 0-128-16,4 9 0 16,-1-2 3328-16,0 2 624 0,-2 0 128 0,1 3 16 0,0-1-2560 0,-1 2-512 31,0 3-96-31,0 2-32 0,0 1-144 0,0 2-48 15,1-2 0-15,-1 3 0 0,-2 4-48 0,0 1-16 16,1-4 0-16,-1 0 0 0,0-2-256 0,1-2-48 0,1-4-16 0,0-1 0 0,-1-2-192 0,1-2-128 16,0-3 160-16,0-2-160 31,-1-5-896-31,0 0-256 0,0 0-64 0</inkml:trace>
  <inkml:trace contextRef="#ctx0" brushRef="#br0" timeOffset="154301.63">12570 7748 17503 0,'0'0'1552'0,"0"0"-1232"0,6-2-320 0,1 2 0 16,1 1 1936-16,0-2 336 0,0-1 64 0,0-1 16 15,2 2-1200-15,1 0-256 0,0 1-32 0,0 0-16 16,0 0-400-16,0 1-64 0,0 1-32 0,-2-1 0 0,-1 1 96 0,0 2 0 15,-1 1 16-15,-1 2 0 0,-1-1 224 0,-1 2 32 16,-2-1 16-16,-2 2 0 0,-1 2 112 0,-1 1 32 16,-2 1 0-16,-1-1 0 0,-1 2-304 0,-1-3-64 15,-1 1-16-15,1-1 0 0,-2 1-288 0,-1-1-48 16,0-1-16-16,1-2 0 0,1-1-144 0,-1-1 0 16,-2-2 0-16,3-3 128 0,1-1-128 0,0-2-224 15,1-2 48-15,1-1 16 16,2-2-1488-16,0 0-288 0,-1-1-64 0</inkml:trace>
  <inkml:trace contextRef="#ctx0" brushRef="#br0" timeOffset="154534.06">12811 7575 21183 0,'0'0'944'0,"1"5"192"0,-1-5-912 0,-1 7-224 0,0 1 0 0,1 2 0 15,0-2 2640-15,0 1 496 0,0 2 80 0,0 1 32 0,1 1-1696 16,0 3-336-16,-1-2-64 0,1 2 0 0,0 2-400 0,0 0-80 16,0-1-16-16,-1 2 0 0,1-1-336 0,-1 0-64 15,0-2 0-15,0-1-16 16,0-1-240-16,0 0 0 0,0-5 0 0,0 1 0 16,-1-2-240-16,0-2-144 0,-1-1-16 0,2-5-11280 15,0 0-2256-15</inkml:trace>
  <inkml:trace contextRef="#ctx0" brushRef="#br0" timeOffset="154942.4">12790 7752 13823 0,'0'0'608'0,"0"0"128"0,0 0-592 0,5-1-144 0,1-1 0 0,-6 2 0 16,7 3 4336-16,0-2 832 0,0-3 160 0,1-1 48 16,-1 3-3648-16,3 1-736 15,1 1-144-15,0-2-16 0,-1 1-512 0,0 1-80 0,0 1-32 0,-1 1 0 16,-1-3-208-16,-1 1 0 0,1 0 0 0,0 0 0 15,-1 0 0-15,-7-2 0 0,0 0 0 0,5 3 0 16,1 0-224-16,-2 1-144 0,-2 1-16 0,-1 0-16 16,0 2-592-1,-1 1-112-15,-1 3-32 0,1-1 0 16,-1-2-336-16,0-1-64 0,-1 0 0 0,1-1-16 0,1-6 544 0,0 0 112 0,0 0 32 0,0 0 0 16,0 0-800-16,0 0-144 0,0 0-48 0,0 0 0 31,0 0 832-31,3-5 176 0,-1-1 16 0,1-2 16 0,-2 1 448 0,1-2 96 0,0 1 16 0,0-3 0 31,-1 1-384-31,0 0-64 0,0-2 0 0,-1 1-16 0,1 1-16 0,0 1 0 0,-1 0 0 0,0 0 0 0,0 0 1904 0,0 0 384 16,-1 1 80-16,0 0 16 0,1 1 800 0,0 2 176 15,-1-2 16 1,0 2 16-16,1 5-1632 0,0 0-336 0,0 0-64 0,0 0-16 0,0 0-368 0,0 0-80 16,0 0-16-16,0 0 0 15,0 0-144-15,0 0 0 0,0 0 144 0,0 0-144 16,0 0 0-16,0 0-192 0,0 0 32 0,5 5-10912 0</inkml:trace>
  <inkml:trace contextRef="#ctx0" brushRef="#br0" timeOffset="155353.79">13053 7868 25391 0,'0'0'1120'0,"0"0"240"0,0 0-1088 0,0 0-272 16,0 0 0-16,0 0 0 0,0 0 1536 0,0 0 240 0,0 0 48 0,0-7 16 0,1-1-864 0,0-2-160 15,0-1-48-15,1-2 0 0,1-1-384 16,0 2-96-16,1-1-16 0,1 2 0 0,0 1-144 15,0 2-128-15,0-1 192 16,1 2-192-16,-2 1 128 0,1 1-128 0,0 0 0 0,-1 2 0 16,-4 3 0-16,5-1 0 0,-5 1 0 0,5 2 0 0,-1 2 0 0,0 1 128 15,-4-5-128-15,2 8 0 0,-1 2 160 0,-1-1-160 32,0 0 128-32,-1 1-128 0,0 2 128 0,0-3-128 0,0 2 0 0,0-1 128 15,1 0-128-15,0-1 0 0,-1-2 0 16,1 1 128-16,0-3-128 0,0-5 0 0,0 0 0 0,0 0 0 0,0 0 0 0,0 0 0 31,0 0 0-31,4-5 0 0,0-5 0 0,1 1 0 16,1-2 0-16,0-1 0 0,1-1 0 0,1 1 0 0,0-1 0 0,0 1 0 15,-1 1 0-15,2 2-144 0,-2 0 144 0,-1 2 0 16,-1 2-128-16,-1 2 128 0,-4 3 0 0,6 1 0 16,-6-1 0-16,3 5 0 0,0 2 0 0,0 2 0 15,-1 2 160-15,-1 2 144 0,0 1 16 0,-2 1 16 0,0-1 48 16,0 1 0-16,-1-2 0 0,1 1 0 0,1-2-256 0,1 1-128 15,1-3 160-15,0 0-160 0,1-2 0 0,0-1-240 16,-3-7 32-16,0 0 0 16,6 1-2320-16,1-2-464 0</inkml:trace>
  <inkml:trace contextRef="#ctx0" brushRef="#br0" timeOffset="155662.37">13385 7717 19343 0,'0'0'1728'0,"-3"4"-1392"0,-2 1-336 0,0 4 0 0,-1 2 2848 0,1-1 496 16,1-4 112-16,0 2 0 0,-1 2-1664 0,0 1-352 16,0 2-64-16,2 0-16 0,-1-1-672 0,1-1-144 0,1 0-32 0,1-1 0 15,1 0-384-15,2-4-128 16,-1-1 0-16,1 0 0 0,-2-5 0 0,0 0 0 0,6-4-128 0,0-2 128 31,0-5-736-31,0-2-48 0,0-2-16 0,0 1 0 0,0-1-240 0,0 1-48 0,-2 3-16 0,0-1 0 16,0 1 512-16,-2 2 96 0,-2 2 32 0,1 3 0 15,-1 4 704-15,0 0 144 0,0 0 16 0,0 0 16 0,0 0 688 16,-5 5 144-16,1 2 32 0,0 2 0 16,1 0-384-16,1 2-64 0,0 0 0 0,0 3-16 15,1 0-464-15,1 0-96 0,0 1 0 0,2 2-16 0,2 3-240 16,0-2 0-16,1-4 0 0,2-5 0 0,0-1-128 16,-2-1 128-16,2-2-208 15,0-2-1712-15,0-2-352 0,-7-1-64 0</inkml:trace>
  <inkml:trace contextRef="#ctx0" brushRef="#br0" timeOffset="155895.34">13539 7601 18431 0,'0'0'1632'0,"0"7"-1312"16,-1-1-320-16,0 3 0 0,1 1 3520 0,0-1 624 0,0-2 128 0,0 2 16 15,-1 5-2416-15,1 0-480 0,0-1-112 0,0 1 0 16,0 2-560-16,0 1-96 0,-1 3-32 0,0 3 0 0,-1-1-208 16,0 1-64-16,0 0 0 0,0 0 0 15,0-4-128-15,0-1-48 0,1-3 0 0,1-1 0 0,1-2-144 0,0-5-272 16,0-3 64-16,-1-4 16 16,0 0-2512-16,7-2-496 0</inkml:trace>
  <inkml:trace contextRef="#ctx0" brushRef="#br0" timeOffset="156336.04">13738 7578 15663 0,'0'0'1392'0,"0"0"-1120"15,0 0-272-15,0 0 0 0,0 0 3072 0,0 0 544 0,0 0 112 0,0 0 32 0,0 0-1776 0,0 7-336 16,-1 1-80-16,0 1-16 0,2 0-624 0,-1 0-128 0,0 0-32 0,0 1 0 16,0 0-432-16,1-2-80 0,-1 1-32 0,0 0 0 31,0 1-224-31,0-1 0 15,-1-1 128-15,0 1-128 0,1 0 0 0,0 0 0 16,0-4 128-16,0-5-128 16,-1 6-1904-16,1-6-416 0</inkml:trace>
  <inkml:trace contextRef="#ctx0" brushRef="#br0" timeOffset="156552.81">13671 7605 23951 0,'0'0'2128'0,"0"0"-1696"0,1 7-432 0,-1 2 0 0,1 1 2496 16,0-3 432-16,-1-7 80 0,6 4 0 0,0 1-1600 16,1 0-320-16,0 0-64 0,1-1 0 0,-1-1-656 0,1 0-128 15,0 1-32-15,1 1 0 0,-1 1-208 0,0 0 0 16,-1 1 0-16,1 0 0 0,-1 0 0 0,-1 0 128 16,-2-2-128-16,1 0 0 0,0-1 0 0,-2 0 0 15,-3-4-192-15,0 0 192 16,0 0-2144-16,0 0-320 0,0 0-64 0</inkml:trace>
  <inkml:trace contextRef="#ctx0" brushRef="#br0" timeOffset="156709.22">13714 7708 27519 0,'2'-14'1216'0,"0"9"256"0,1 0-1168 0,0 0-304 16,1-4 0-16,0 1 0 0,0 2 1952 0,1-1 336 0,1 0 64 0,1 2 16 15,0-2-1024-15,1 2-192 0,-1 1-32 0,0 0-16 16,2 1-752-16,-1 0-160 15,-1 2-16-15,2-2-16 0,-1 1-304 0,-2 2-64 0,-6 0-16 0,0 0-11680 16,0 0-2320-16</inkml:trace>
  <inkml:trace contextRef="#ctx0" brushRef="#br0" timeOffset="156843.59">13724 7691 20271 0,'0'0'896'0,"0"0"192"0,1-5-880 0,-1 5-208 0,0 0 0 0,3-4 0 0,0 1 4096 0,1-2 784 16,1 2 160-16,2 1 16 0,0-2-3040 0,2 1-608 15,2 0-128-15,1 1-32 0,2-1-848 0,-1 1-160 16,2-1-48-16,0 1-13056 16,0-3-2608-16</inkml:trace>
  <inkml:trace contextRef="#ctx0" brushRef="#br0" timeOffset="158299.41">14259 7622 6447 0,'0'0'576'0,"0"0"-576"32,0 0 0-32,0 0 0 0,0 0 5024 0,0 0 896 15,0 0 176-15,0 0 48 0,0 0-3456 0,0 0-672 16,0 0-144-16,1 7-16 0,-2 2-416 0,1 1-80 15,0-1-16-15,0 3 0 0,0 2-512 0,1 3-96 16,0-1-32-16,1 2 0 0,0-1-224 0,0 2-48 16,1 0-16-16,0 3 0 0,1-2-128 0,1-1-32 15,-2 0 0-15,2-1 0 0,0-1-64 0,0-2 0 16,0-4-16-16,0-1 0 0,0-3-176 0,0-2 160 16,-5-5-160-16,4 2 160 0,-4-2-160 0,0 0 0 0,3-3 0 0,-2-2 0 31,-1-1-576-31,-1-1-80 0,-2-2-32 0,-2-1 0 15,-3-1-656-15,-2 1-144 0,-1 0-32 0,0 3 0 16,2 2 624-16,-2-1 112 0,-1 2 16 0,1 2 16 0,-2 1 912 0,1 1 176 0,1 1 48 0,2 1 0 16,-1 0 640-16,1 2 144 0,1 1 32 0,1 0 0 15,2-1-272-15,1 1-48 0,2 1-16 0,0 0 0 16,0 1-432-16,2 1-96 0,2-2-16 0,2 0 0 16,1 0-320-16,1 0 144 0,3-1-144 0,4-1 0 15,3-2 0-15,3-2 0 0,-1-1 0 0,0-2 0 16,1-1 0-16,-1 0 0 0,0-1 0 0,0-1 0 15,-2 0-448-15,0 0-160 0,-1-2-32 0,-2 1 0 16,-1 1-1984-16,-2 2-384 0,-1 1-96 0,-3 1-16 16,-1 1-320-1,-5 1-64-15,0 0-16 0,0 0 0 0,0 0 1312 0,3 5 256 0,0 0 48 0,-3-5 16 0,0 0 1632 0,0 0 256 16,0 0 208-16,0 0-32 0,0 0 1136 0,3 4 224 16,-3-4 64-16,0 0 0 0,3 4-400 0,-3-4-80 15,4 3-16-15,0 0 0 0,-4-3-16 0,6 2 0 0,-1 0 0 16,0 1 0-16,1-3 144 0,1 1 32 0,0 0 0 15,1 0 0-15,0-1-224 0,0 0-32 16,3-1-16-16,-2 0 0 0,0 0-320 0,-1-3-64 16,0 1-16-16,1 0 0 0,0-1-352 0,1-1-80 15,0-1-16-15,-2 0 0 0,-1 0-144 0,-1 1 128 16,-1-1-128-16,-1 0 128 0,-1-2-128 0,-1 0 0 16,-1 1 144-16,-2 1-144 0,-2 0 128 0,0 0-128 0,0 1 128 0,-1 0-128 15,-2 0 144-15,-1 1-144 0,1 1 192 0,-2 1-192 16,-1 1 608-16,0 2 16 0,0 1 0 0,0 2 0 15,4 1 80-15,-3 2 32 0,-1 2 0 0,0 2 0 16,0 0-160-16,4 4-48 0,-2 1 0 0,2 0 0 16,2 0-96-16,1 0-32 0,2 2 0 0,1-2 0 0,2 0-208 0,1-1-32 15,2 1-16-15,0-2 0 16,5 3-144-16,0-1 0 0,1-5 0 0,0 0 0 16,1-1-784-16,1-4-144 0,0-1-32 0,0-2 0 15,-1-2-2016-15,0-2-416 0</inkml:trace>
  <inkml:trace contextRef="#ctx0" brushRef="#br0" timeOffset="158488.23">14719 7834 13823 0,'0'3'1216'0,"-1"3"-960"0,-1 1-256 0,1 0 0 16,0 0 3952-16,0 2 736 15,0 3 160-15,0 1 16 0,0 5-2816 0,1-1-576 0,0 1-128 0,1-2 0 16,0 0-688-16,1 1-128 15,0-3-16-15,1 1-16 0,-1-1-336 0,0-2-160 0,0-1 160 0,-1 0-160 0,1-3 128 0,0-1-128 16,-2-7 0-16,0 0 0 0,0 0-224 16,0 0-144-16,0 0-16 0,2-5-16272 15</inkml:trace>
  <inkml:trace contextRef="#ctx0" brushRef="#br0" timeOffset="158760.97">14654 7859 21183 0,'0'0'944'0,"0"0"192"0,1-5-912 0,1 1-224 0,1 0 0 16,1-1 0-16,1-2 3200 0,2-1 576 0,0-1 128 0,2 1 32 15,1 1-1984-15,3-1-400 0,-1 3-80 0,6-4 0 0,1 2-640 0,-1 2-128 32,2 0-32-32,-3 3 0 0,1-1-352 0,-2 3-64 15,-3 0 0-15,0 3-16 0,-1 2-48 0,-2 2 0 0,-2 0 0 0,-1 2 0 16,-3-2 240-16,0 3 32 0,-2 1 16 0,-1 1 0 15,-2 0 96-15,-2 2 0 0,-1 2 16 0,0-4 0 16,-3 8-208-16,0-4-64 0,-1-2 0 0,0-1 0 16,0-1-192-16,1-3-128 0,0-3 128 0,1-1-128 15,-1-1 0-15,1-2 0 0,6-2-192 0,-4-4 64 16,1-2-1760-16,1-2-352 16,2-4-64-16,2-2-10944 0,2-4-2176 0</inkml:trace>
  <inkml:trace contextRef="#ctx0" brushRef="#br0" timeOffset="158950.51">14988 7585 7359 0,'0'0'656'0,"0"0"-528"16,0 0-128-16,0 7 0 0,0 3 6512 0,0 1 1264 15,0-1 256-15,1 2 48 0,-1 2-5024 0,1 1-1008 16,-1 3-208-16,1 6-48 0,1-6-1024 0,-2 3-224 16,-1 0-32-16,0 0-16 0,1 0-336 0,-1 1-160 15,0-1 160-15,-1 0-160 0,0 3 0 0,0-2 0 16,-1-3 0-16,0-1 0 15,0-5-1408-15,0-1-320 0,0-2-64 0,-1-5-16384 0</inkml:trace>
  <inkml:trace contextRef="#ctx0" brushRef="#br0" timeOffset="159378.63">14923 7867 21183 0,'0'0'944'0,"0"0"192"16,8-2-912-16,0-1-224 0,0 0 0 0,1-1 0 0,1 0 4080 0,0 1 768 15,-1 1 144-15,0-1 48 0,4 0-3248 16,0-1-640-16,-1 1-128 0,-1-2-16 0,2 0-720 0,0 0-144 15,-3 0-16-15,2-1-128 0,0-1 0 0,-1 0-272 16,-3 0 16-16,1-2 16 31,-1 0-768-31,-1-1-144 0,-1 0-48 0,-1 1 0 0,-2-1 128 0,0-1 32 0,-1 1 0 0,0 2 0 16,-1 1 480-16,0 1 112 0,-1 1 0 0,0 5 16 0,0 0 592 0,0 0 112 16,0 0 32-16,0 0 0 0,0 0 656 0,0 0 144 0,-2 7 32 0,0 2 0 15,0 0-144-15,1 2-32 16,1 0 0-16,0 2 0 0,0 1-256 0,0 0-64 15,1 0-16-15,0-2 0 0,0 3-192 0,-1 0-48 0,0-1 0 16,1 1 0-16,0 1-48 0,0-4-16 16,0 0 0-16,0 2 0 0,0-3-32 0,1-3-16 0,0-1 0 15,-2-7 0-15,0 0-144 0,0 0-128 0,6-7 144 0,0 0-144 16,0-5 144-16,2-2-144 0,0 1 128 0,-1 0-128 16,2-2 0-16,0 0 0 0,1 2 128 0,0-2-128 15,1 2 0-15,0 4 0 0,1-1 0 0,-1 3 0 0,0 2 160 16,-1 4-160-16,-1 1 192 0,1 4-192 0,-3 3 448 15,0 3-32-15,-2 2 0 0,-1 5 0 16,-2 1-96-16,-1 1 0 0,-1 1-16 0,-1-3 0 0,1-1-304 0,0-1 128 16,0-4-128-16,1 0 0 15,0-3-1680-15,1-3-448 0,-2-5-96 0</inkml:trace>
  <inkml:trace contextRef="#ctx0" brushRef="#br0" timeOffset="160707.37">16358 313 31967 0,'0'0'1408'0,"0"0"304"0,0 0-1376 0,-1 6-336 0,-1 1 0 0,1 0 0 16,0 2 1648-16,0 2 256 0,0 2 48 0,0 3 16 15,0 0-704-15,0 4-144 0,1-1-32 0,0 0 0 0,-1 1-448 0,0 0-80 16,1 2-32-16,-1-1 0 0,0-3-320 16,1 0-64-16,0 1-16 0,0-1 0 0,-1-1-128 0,1 1 0 0,0-4 0 0,0 1 0 15,0-1 0-15,0-2 0 0,0-1 0 16,1-3 0-1,0-2-1296-15,-1-2-240 0,0-4-64 0,0 0-16912 0</inkml:trace>
  <inkml:trace contextRef="#ctx0" brushRef="#br0" timeOffset="160929.2">16205 563 33855 0,'0'0'1504'0,"0"0"304"0,5 8-1440 0,-1 0-368 15,0-4 0-15,1 0 0 0,1-1 1600 16,1 1 256-16,1 1 64 0,1 1 0 0,1 0-624 16,1 0-112-1,-1 0-32-15,2-1 0 0,1-2-640 0,0 0-128 0,1 0-16 0,1 0-16 0,2 0-352 0,0 1 144 32,-1 1-144-32,0-2 0 0,-1-2 0 0,-1 0 0 15,0-1 0-15,-2 0 0 0,-1 1-1568 0,-3-1-272 0,0 0-48 0,-3 0-16736 0</inkml:trace>
  <inkml:trace contextRef="#ctx0" brushRef="#br0" timeOffset="161231.9">16220 819 30687 0,'0'0'1360'0,"0"0"288"0,2-6-1328 0,0-2-320 16,2-3 0-16,2 0 0 0,0 1 1968 0,0-1 320 15,1-2 64-15,2-1 16 0,0-4-768 0,2 0-128 0,1-1-48 0,0 0 0 16,0 2-768-16,2 0-144 0,1 2-48 0,0-2 0 15,2-5-336-15,-1 4-128 0,-1-1 0 0,-1 4 0 32,-2 0-1280-32,-3 4-336 0,0 0-80 0,-4 4-17104 0</inkml:trace>
  <inkml:trace contextRef="#ctx0" brushRef="#br0" timeOffset="161439.09">16210 603 5519 0,'0'0'496'0,"0"0"-496"0,-3 4 0 0,0 1 0 16,2-2 7552-16,1-3 1408 0,0 0 272 0,0 0 64 15,2 5-5840-15,2-1-1152 0,2-1-256 0,1-1-32 0,2-3-768 0,3-1-160 16,1-1-16-16,2 0-16 0,2 2-560 0,2-2-112 16,2 1-32-16,7-2 0 0,1-1-352 0,-1 1 0 15,0 1 0-15,0-1 128 16,-2-1-880-16,0 0-160 15,-2 0-48-15,-1 0-13680 0,-1 0-2736 0</inkml:trace>
  <inkml:trace contextRef="#ctx0" brushRef="#br0" timeOffset="162261.47">17059 197 33231 0,'0'0'1472'0,"0"0"304"0,0 0-1424 0,-1 6-352 16,1 3 0-16,0-2 0 0,0 3 1808 0,0 2 304 0,0 2 48 0,0 1 16 0,3 4-864 0,-1-1-160 16,-1 4-48-16,1-1 0 0,0-5-496 0,0 1-96 15,0-1-32-15,0 0 0 0,0-1-208 16,0-2-32-16,0 1-16 0,0-2 0 15,1 1-96-15,0-3-128 0,0 0 176 0,0-3-176 0,0-2 128 0,-3-5-128 0,0 0 0 0,0 0 0 16,0 0 0 0,0 0 0-16,0 0 128 0,0 0-128 0,0 0 0 0,-5-2 0 15,-1 1 0-15,-1-1 0 0,-4 0 128 0,1 0-128 0,-2 0 0 16,0 1 0-16,-2 0 0 0,3 2 0 0,-2 2 0 0,0-1 0 16,1 2 160-16,0 1-160 15,0 2 128-15,2-1-128 0,1 2 288 0,2 1-32 0,2 0 0 0,1-1 0 0,1 0-96 16,4 1-32-16,1-1 0 0,2 3 0 0,1-2-128 0,2-2 0 15,2-1 0-15,1-1 0 16,0-1 0-16,2-1 0 16,-1-2 0-16,4-1 0 0,1-2-160 0,1-1-16 0,1-1 0 0,-1-2 0 15,3-1-528-15,-1-2-96 0,-2-1-32 0,6-1 0 16,-3-1-320-16,-2 4-64 0,-4 1 0 0,1-2-16 0,-2 0 672 0,-2 2 144 16,-3 2 32-16,-1 1 0 15,0 2 384-15,-7 2 0 16,0 0 0-16,0 0 0 0,0 0 192 0,0 0-16 0,0 0-16 15,-2 6 0-15,-1-1 240 0,0 2 48 16,0 0 16-16,1-1 0 0,0-1 48 0,0 0 0 16,1 0 0-16,1 0 0 0,1 0-112 0,1 2-16 0,0-1 0 0,1 0 0 15,2-3-176-15,2-1-32 0,-1-1-16 0,0 0 0 16,1 0-160-16,1 0 0 0,-1-1 0 16,1-2 0-16,0-2 0 0,1-1 0 0,-2 1 0 0,2-2 0 15,-1-1 0-15,0 1 0 0,-1-1 0 0,0 0 0 0,-3-1 0 16,1-1 0-16,-1 0 128 0,-1 1-128 15,-2-1 0-15,-1 0 0 0,-1-1 0 0,-1 1 128 0,0 2-128 16,-2 0 0-16,0 2 0 0,-2 0 0 0,0 2 0 0,0 1-192 16,0 1 32-16,6 1 16 15,-5 0-1216-15,5 0-240 0,-5 3-64 0,5-3 0 16,0 0-1104-16,0 0-240 0,1 7-32 0</inkml:trace>
  <inkml:trace contextRef="#ctx0" brushRef="#br0" timeOffset="162500.81">17405 570 19343 0,'0'0'1728'0,"0"0"-1392"15,0 0-336-15,0 0 0 0,0 0 3904 0,0 0 704 16,0 0 128-16,0 0 48 0,0 0-1968 0,0 0-400 16,3-4-80-16,-1-2-16 0,0 1-1072 0,2-2-224 0,0 1-32 0,1-1-16 15,1-1-480-15,0 0-112 0,2-1 0 0,0 2-16 16,-1 1-368-16,0 2 144 0,-7 4-144 0,7-1 0 16,1 1 128-16,-1 3-128 0,-1 0 0 0,-1 4 0 15,0-1 176-15,-1 2-176 0,0 1 160 0,-1 1-160 16,-1 2 160-16,-1-2-160 0,-1 1 160 0,-1 2-160 15,1-3 128-15,0 1-128 0,1-2 0 0,0 0 0 0,0-2-192 16,1-2-128-16,1-1-16 0,1-1-16 16,-4-3-1696-16,6 0-352 0,0-5-64 0,-1-1-16 15,2-2-1248 1,0-1-256-16</inkml:trace>
  <inkml:trace contextRef="#ctx0" brushRef="#br0" timeOffset="162659.15">17643 477 9215 0,'0'0'400'0,"0"0"96"0,0 0-496 0,0 0 0 0,0 0 0 0,0 0 0 0,0 0 5536 16,0 0 1008-16,7-3 208 0,1-1 32 16,0-1-4192-16,1-1-848 0,0-1-160 0,1 1-48 0,0 0-640 0,0-2-128 15,-2-2-16-15,1-1-16 0,0-1-448 0,1 1-96 0,0-1 0 0,-2-1-16 32,0 1-896-32,0 1-176 0,-1-1-48 0,-1 1-17008 0</inkml:trace>
  <inkml:trace contextRef="#ctx0" brushRef="#br0" timeOffset="162825.46">17839 266 17503 0,'-1'5'1552'0,"-1"3"-1232"0,0 0-320 0,0 4 0 15,0 2 4992-15,-1 3 960 0,1 0 176 16,0 1 32-16,0 1-3792 0,0 0-768 0,-1 1-160 0,1-1-32 16,0 2-720-16,0-2-160 0,0 1-16 0,0-2-16 0,1-3-352 0,-1 0-144 15,0-3 128-15,2-1-128 31,-1-2-1568-31,1 1-400 0,-1-3-80 0,1-7-16704 0</inkml:trace>
  <inkml:trace contextRef="#ctx0" brushRef="#br0" timeOffset="162958.31">17754 511 11967 0,'0'0'528'0,"0"0"112"0,0 0-512 0,0 0-128 0,0 0 0 0,0 0 0 0,5-3 6608 16,-1 1 1296-16,2 2 256 0,2-1 48 0,0 1-5360 0,1 0-1072 15,1 0-224-15,0 1-32 0,1 0-832 0,1 0-176 0,1 1-16 0,1-2-16 16,-1-1-480-16,1 1 128 0,0-1-128 0,1 0 0 31,1-1-1728-31,-2 2-400 0,0-2-80 0</inkml:trace>
  <inkml:trace contextRef="#ctx0" brushRef="#br0" timeOffset="163321.99">18458 413 34607 0,'-8'3'1536'0,"3"-1"320"0,-2 0-1488 0,-2 1-368 0,0 1 0 16,-2 0 0-16,-2 3 1920 0,-1 1 304 0,2 2 64 0,-2 2 16 15,1-2-960-15,3 2-192 0,-1 0-48 0,2 1 0 16,0 0-464-16,1 1-80 0,2 0-32 0,3-1 0 16,1-3-272-16,3 1-64 0,2-1-16 0,0 0 0 0,3-5-176 0,3 1 0 15,1-1 0-15,3-3 0 16,0-3-496-16,2-3 32 0,1 0 0 0,-1-2 0 15,1-1-2224-15,1-1-448 0,-1-2-96 0,-1 1-14672 16</inkml:trace>
  <inkml:trace contextRef="#ctx0" brushRef="#br0" timeOffset="163530.73">18592 464 7359 0,'0'0'320'0,"0"0"80"0,0 0-400 0,0 0 0 15,0 0 0-15,0 0 0 0,-6 4 5584 0,-1-1 1040 16,2 1 208-16,-1 0 32 0,-1-1-4000 0,1 1-816 15,0 1-144-15,-1 2-48 0,-1 1-656 0,1 1-144 16,1 0-32-16,2-1 0 0,-1 0-336 0,3 0-80 16,0-1-16-16,1 0 0 0,1 0-272 0,1 1-64 0,1 2-16 0,0-5 0 15,3-2-240-15,0-1 0 16,1-2 0-16,1 0 0 16,1 0-976-16,0-1-240 0,-1-1-64 0,1-2-11424 0,1-3-2288 0</inkml:trace>
  <inkml:trace contextRef="#ctx0" brushRef="#br0" timeOffset="164323.66">18626 291 19343 0,'0'0'1728'16,"0"0"-1392"-16,0 0-336 0,0 0 0 15,0 0 3680-15,0 8 672 0,-1-2 128 0,0 2 16 16,-1 3-2352-16,0 2-480 0,1 1-80 0,0 2-32 0,0 1-688 0,0-1-144 15,0 2-16-15,0 1-16 0,0-1-240 0,0 2-64 0,-1 0 0 16,0-3 0-16,0-2 0 0,0 0-16 16,-1 0 0-16,2-2 0 0,0 0 16 0,0 0 0 0,0-1 0 0,1-4 0 15,1-2-144-15,-1-6-32 0,0 0 0 0,0 0 0 0,4 0-208 16,2-3 0-16,1-2 0 0,0-1 0 16,0-2 128-16,1-3-128 0,-2-1 0 0,3 0 0 15,0-1 0-15,1 1 0 0,0 0 0 16,-3 2 0-16,0-2-144 0,0 2-32 0,0 1 0 0,1 3 0 15,0 0 48-15,-2 1 0 0,-1 3 0 0,-5 2 0 0,0 0 128 0,7 0 0 16,-7 0-144 0,5 5 144-16,-2 0 0 0,-2 1 0 0,-1 2 0 0,-1 1 0 15,-1 0 0-15,-1 2 192 0,-1 0-64 0,-1-2 0 0,1 0 0 0,2-1 0 16,0-1 0-16,1-1 0 0,0 1-128 0,0 0 0 16,2-2 0-16,-1-5 0 15,0 0-384-15,0 0-96 0,5-2-32 16,2 1 0-16,1-3-1792 0,0 1-352 0,0-1-80 0,1-1-16 15,0-1 48-15,1-3 0 16,0 3 0-16,0-1 0 0,-2 2 1232 0,1 0 240 0,-2 2 48 16,1 0 16-16,-2-1 432 0,-1-1 96 0,-1 1 0 0,-4 4 16 0,0 0 1936 0,0 0 384 15,0 0 80-15,0 0 16 0,0 0 432 0,0 0 80 0,-5 3 32 0,0 1 0 16,0-1-480-16,1 2-80 0,-1 3-32 0,0 0 0 16,0-1-592-16,1 1-128 15,1 0-32-15,0-1 0 0,1 1-512 0,2 1-96 0,0-3-32 0,2 1 0 16,2-1-352-16,0-2 144 0,2 1-144 0,3-1 0 15,0-1 0-15,1 0 0 0,1 0 0 0,1-3 0 16,1-4-192-16,1 1-32 0,-3 0-16 0,0-1 0 16,1-5-272-1,-2 0-64-15,-1 0-16 0,-1 1 0 0,0 0 48 0,-2 1 16 0,-1-1 0 0,-1 0 0 16,-3-2 400-16,-1 1 128 0,0 1 0 16,-2 0 0-16,-1 1 0 0,0 2 0 0,0 0 0 0,-1 1 0 0,-2 0 0 15,0 1 0-15,-1 0 144 0,1 2-144 31,0 2-816-31,0 2-240 0,1-1-48 0,5-2-10576 0,0 0-2112 0</inkml:trace>
  <inkml:trace contextRef="#ctx0" brushRef="#br0" timeOffset="164654.31">19085 485 20271 0,'0'0'1792'0,"0"0"-1424"0,-2-3-368 0,-2 2 0 15,0-1 3760-15,-1 2 672 0,1 2 144 0,-1 0 32 16,-1 1-2512-16,0 2-496 0,0 0-112 0,1 2-16 16,-1 0-640-16,1 2-128 0,-1 0-16 0,0 2-16 0,0 0-368 0,1-1-80 15,1-1-16-15,2 1 0 0,0 3-208 0,2-2 128 16,2 0-128-16,2-1 0 0,1-3 0 0,1-1 0 16,0-1 0-16,2-3 0 0,2 1 0 0,-1-2 0 15,1-1 0-15,1-3 0 0,2-3-192 0,-2-2 64 16,-2-1 128-16,1 1-208 0,0-1-16 0,-3 0 0 15,1 0 0-15,-1-3 0 0,-1 0 224 0,-2 0 0 16,-2 0 0-16,0 1 0 0,-1 1 0 0,-1 0 0 16,-2 2 0-16,-2-2 0 0,0 2 0 0,0 3 0 15,0 1 0-15,0-1 0 16,0 1-704-16,4 4-192 0,-4-1-32 0,4 1-11600 16,-4-4-2320-16</inkml:trace>
  <inkml:trace contextRef="#ctx0" brushRef="#br0" timeOffset="164953.47">19285 409 21183 0,'-12'4'944'0,"6"-3"192"0,-1 0-912 16,-1 2-224-16,-1-2 0 0,0 1 0 0,1 1 4704 0,0 0 896 16,2-1 176-16,0 1 48 0,0 1-3952 0,3 0-784 15,3-4-144-15,0 0-48 0,0 0-592 0,5 6-128 16,1 0-32-16,1 0 0 0,-2 0-144 15,3 0 0-15,-1 0-192 0,0-1 192 0,-1-1-256 0,0 2 64 16,-2 1 0-16,-2 1 16 0,0-1 176 0,-1 1 0 16,-1-1 0-16,-1 2 0 0,-1 1 0 0,0 0 256 15,-3 0-64-15,-1-1-16 0,-1-1 272 0,-1 0 64 16,-3-2 16-16,2 2 0 0,0 0 0 0,0-2 0 16,1 0 0-16,1-3 0 0,0-3-288 0,2 0-64 15,0-1-16-15,5 1 0 0,0 0-448 0,0 0-96 16,-2-4 0-16,3-1-16 15,1-3-2032-15,2-1-384 0,0 0-96 0</inkml:trace>
  <inkml:trace contextRef="#ctx0" brushRef="#br0" timeOffset="165257.6">19365 523 30399 0,'0'0'1344'0,"6"2"288"0,2-1-1312 0,0 1-320 15,-1 3 0-15,1-2 0 0,0-3 1984 0,0 0 320 0,0 0 64 0,0-1 0 0,-2-1-1296 0,2 1-272 16,0-2-48-16,0 1-16 15,-1-2-432-15,0 0-96 0,-2-1-16 0,1 0 0 0,-1-1-192 0,-1 0 176 16,-2-1-176-16,0 1 160 0,-1 2-160 0,-2-1 128 16,-1 1-128-16,0 1 128 0,-2-2 256 0,-1 2 32 15,-1 0 16-15,0 1 0 0,-2 1 80 0,1 1 32 16,-2 1 0-16,0 2 0 0,0 0 16 0,-1 2 0 16,-1 2 0-16,1 1 0 0,1 1 128 0,3 3 16 15,1 1 16-15,1-1 0 0,2 2-160 0,2 0-48 16,3-3 0-16,2 0 0 0,1 2-208 0,4-2-48 15,0-2-16-15,2-4 0 0,1 0-240 0,2-1 0 16,2-1 0-16,-1-3 0 0,-1-3 0 0,1-2-128 16,-1 0 128-16,-1-1-208 15,0 0-992-15,-2-1-192 16,0 0-32-16,-1-2-13488 0,-3-1-2704 0</inkml:trace>
  <inkml:trace contextRef="#ctx0" brushRef="#br0" timeOffset="166198.2">20191 328 18431 0,'0'0'1632'0,"-3"-4"-1312"0,0 1-320 0,3 3 0 16,-1-5 2880-16,1 5 496 0,0 0 96 0,0 0 32 15,0 0-1584-15,0 0-304 0,0 0-64 0,0 0-16 0,0 7-336 0,0 2-80 16,-1 3-16-16,1 0 0 0,0 5-352 0,0 0-80 15,-1-1-16-15,1 1 0 0,0-2-192 0,-1 1-32 16,0-1-16-16,0 0 0 0,0-1 16 0,0 1 0 16,0-1 0-16,0-4 0 0,1-3-96 0,-1-1-16 15,0-1 0-15,1-5 0 0,0 0-64 0,0 0 0 16,0 0-16-16,0 0 0 0,0 0-16 0,6-3 0 16,-1-1 0-16,1-2 0 0,0-3-224 0,3-1 176 0,1-2-176 0,2-1 160 15,0 0-160-15,1 1 0 16,1-1 0-16,4-1 0 0,0 4 0 0,-2 3 0 0,0 2-128 0,-2 4 128 15,-2 2 0-15,-3 3 0 0,0 2-144 0,-3 1 144 16,-3 2 0-16,-2 2 0 16,-2 2 0-16,-3 0 0 0,-2 2 128 0,-2 1-128 0,-1-2 176 0,0-2-176 15,-2-1 240-15,-1-1-64 0,0-2-16 16,-1 1 0-16,1 1 16 0,0-3 0 0,1 0 0 0,-2 0 0 16,1-5-176-16,3-1 0 0,4-2 0 0,1 0 128 15,0 0-288-15,4 1-64 0,0 0-16 0,0-5 0 16,1-4-1824-16,2 0-368 0,0 1-80 15,2-3-17024-15</inkml:trace>
  <inkml:trace contextRef="#ctx0" brushRef="#br0" timeOffset="166536.79">20489 419 18431 0,'0'0'1632'0,"-5"3"-1312"15,-1 0-320-15,0 2 0 0,0 1 4176 0,-1-1 768 16,1 2 160-16,1 0 16 15,-2 1-3216-15,1-2-656 0,-1 2-128 0,1 0-32 16,0 3-544-16,0 0-112 0,1 1-32 0,1 1 0 16,1-5-240-16,2 2-160 0,1-3 192 0,0 1-192 0,2-2 0 0,2-1 0 15,1-2 0-15,2-3 0 0,2-3-192 16,2-1-64-16,2-1 0 0,0-4 0 16,2-3-128-16,-1 0-48 0,0 1 0 0,-1-3 0 15,-1 1-64-15,-2 1-16 0,-1 1 0 0,-1 1 0 0,-3 0 304 0,-2 3 48 16,-3 2 16-16,0 5 0 0,0 0 576 0,0 0 112 15,-7 4 32-15,0 0 0 16,-1 1 448-16,2 2 112 0,-3 1 16 0,2 2 0 0,0 1-544 0,2 0-96 0,0 1-32 16,2-2 0-16,2-4-304 0,3 1-176 0,2-3 192 0,2-1-192 15,1-1 0-15,2 0-192 16,2 1 0-16,2-3 0 16,0-5-1584-16,1 0-304 0,-3-1-64 0,2-1-16 15,-1-2-1168-15,-1-2-224 0</inkml:trace>
  <inkml:trace contextRef="#ctx0" brushRef="#br0" timeOffset="167062.53">20737 365 28383 0,'0'0'1264'0,"0"0"256"0,-2-5-1216 0,0 0-304 0,-2 1 0 0,0 2 0 16,-1 0 2496-16,0 2 432 0,-1 0 80 0,-2 2 32 15,0-2-1008-15,1 2-208 0,0 1-32 0,0 2-16 0,1 1-656 0,-1 1-128 0,1 0-32 0,1 2 0 16,1-1-400-16,0 1-96 16,1-1-16-16,2 0 0 15,2 0-192-15,2 0-64 0,1-2 0 0,1 2 0 16,0 0-192-16,2 1 0 0,0-2 0 0,2 0 0 0,0 1 0 0,-1-3 0 0,-1 1 0 0,-1 1 0 15,-1 0 0 1,-2 2 0-16,0 0 0 0,-2-1 0 0,-1-8 0 0,-2 6 0 31,-1 2 0-31,-1-1 0 0,-4 0-160 0,-1-1 160 0,-1 2-128 0,0-2 128 16,1-3-256-16,-1 0 48 0,0-1 0 0,2 0 0 31,0 0-176-31,2-1-16 0,0-3-16 0,6 2 0 0,-3-6-736 16,1 0-160-16,2 0-32 0,1-3 0 0,2 1-576 0,2-1-128 15,0 0-32-15,3 1 0 0,1 1-544 0,1 0-128 0,0 0 0 0,1 1-16 16,0 0 1296-16,2 3 272 0,-1 0 48 0,-1 1 16 16,1 1 80-16,0 2 16 0,-1 1 0 0,-1-1 0 0,1-1 1888 0,-1 1 384 15,-1 0 80-15,-1 1 16 0,1-2 752 0,-1 1 160 16,-1-1 16-16,1-1 16 0,1-3-912 0,0-1-176 16,1 0-32-16,0-1-16 0,1 0-576 0,-2-2-112 15,-1 0-32-15,0-2 0 0,0 2-224 0,-2-1-32 0,-2 0-16 16,0 1 0-16,-3 0 432 0,-2 2 64 15,-2 1 32-15,-1 2 0 0,-2 0 544 0,-2 3 128 16,-1 0 0-16,-1 3 16 0,1 1-464 0,-2 3-80 16,-1-1-32-16,0 2 0 0,2 2-256 0,-2 0-48 0,1 2-16 15,1 2 0-15,2-2-128 0,1 1-16 16,3-1-16-16,1-1 0 0,3-3-144 0,2 0-32 0,1 1 0 16,3 0 0-16,1-1-128 0,4-1 0 0,1-2 0 0,7 0 0 15,0-4-256-15,3-3 0 0,-1-2 16 0,2-1 0 16,-2-3-1744-16,0-2-368 15,-3-2-64-15,0 0-17440 0</inkml:trace>
  <inkml:trace contextRef="#ctx0" brushRef="#br0" timeOffset="167396.31">21199 262 5519 0,'0'0'496'0,"0"0"-496"16,0 0 0-16,0 0 0 0,1 6 6480 0,-2 1 1200 15,-2 1 256-15,2 1 32 0,-1 1-4672 0,0 1-928 16,0 2-192-16,1 2-48 0,1-1-1040 0,1 2-224 15,0-1-32-15,1-1-16 0,0 0-496 0,0-1-80 16,1-2-32-16,2 1 0 0,-1-1-208 0,0 1 0 16,0-3 128-16,0-1-128 0,-1-2 0 0,-1-1 0 0,-2-5 0 0,0 0 0 15,0 0 0-15,0 0 0 0,0 0 128 0,0 0-128 16,0 0 0-16,-7-1 0 0,-1-2 0 0,-2 1 0 16,-1-2-128-16,-2 1 128 0,-1 1 0 0,-1 2 0 0,-4-1 0 15,1 2-128-15,1 3 128 0,0-1 0 0,3 1 0 0,0 1 144 31,2 2-16-31,0 2 0 0,2 0 608 0,3 0 112 0,0 1 32 0,4 0 0 0,2-1-224 16,4-4-32 0,2 3-16-16,2-1 0 0,2 1-352 0,1-1-80 0,3-1-16 0,2-2 0 15,1-6-160-15,4-1 0 0,1 0 0 0,2-1 128 0,0-1-128 0,0 1-144 16,-7 0 144-16,1-1-208 16,0-2-2400-16,0 0-464 0,-1-1-112 0</inkml:trace>
  <inkml:trace contextRef="#ctx0" brushRef="#br0" timeOffset="167922.18">21872 473 27935 0,'0'0'1232'0,"0"0"256"0,0 0-1184 0,0 0-304 15,0 0 0-15,0 0 0 0,-5 0 2400 0,-1 0 416 16,1 0 96-16,-2 2 16 0,-1 2-928 0,0 2-176 16,-3 2-32-16,1 1-16 0,-2 0-624 0,0 1-112 0,0 1-16 0,1 2-16 15,-1 2-368-15,1-3-64 0,2 1 0 0,2-1-16 16,3 1-176-16,2-4-48 16,2-2 0-16,3 0 0 0,1-1-208 0,3-2-128 0,1-2 128 15,3 0-128-15,1-2 0 0,2-2 0 16,1 0 0-16,0-3 0 0,-1-4 0 0,1 0 0 0,-1 1 0 0,-1-2 0 15,-2-3-192-15,1 0 64 0,-1 0 0 0,-4 1 0 0,-3 1 128 0,-2 1-160 16,0 3 160-16,-2-4-160 0,-2 0 160 16,-1 1 0-16,-2 1 0 15,1 2 0-15,-2 1 0 0,0 1 0 0,-1 0 0 0,2 1 0 16,-1 0 0-16,1 1 0 0,5 3 0 0,0 0-192 16,0 0-944-16,0 0-192 15,0 0-32-15,0 0-16 0,0 0-976 0,0 0-192 16,0 0-32-16,7 1-16 0,1 1-768 0,-1 0-160 0,1-1-16 0</inkml:trace>
  <inkml:trace contextRef="#ctx0" brushRef="#br0" timeOffset="168206.37">21952 471 26943 0,'0'0'1200'0,"0"0"240"0,0 5-1152 16,0 1-288-16,-1-1 0 0,0 1 0 0,-1-1 2688 0,0 0 464 15,1 0 112-15,0 1 0 0,-1 4-1184 0,0-2-240 16,1 0-48-16,0-1-16 0,0-1-816 0,1 1-144 0,0-2-48 0,1 0 0 16,0 2-352-16,0 0-80 0,0-1-16 0,0-1 0 15,-1-5-112-15,0 0-16 0,4 1-16 0,1-1 0 0,1-1-48 16,1-2-128-16,1-1 192 15,1-2-64-15,-1-2-128 0,2 0 0 0,1-1 0 0,1-2 128 0,1-2-128 0,0 1 0 16,0-1 0 0,1 1 0-16,0 1 0 0,-1 2 128 0,-1 1-128 0,1-2 0 0,-1 4 320 0,-1 3 0 15,-4 3-16-15,-2 3 0 0,-2 3 304 0,-1 4 64 32,0 0 16-32,-3 2 0 0,-1 3-240 0,2 0-32 0,-1 1-16 0,1-1 0 0,0-1-256 0,1-4-144 15,1 2 160-15,1-2-160 16,1 0-416-16,0-2-176 0,1 0-48 0,1-3 0 15,1-2-1632 1,1-3-336-16,1-2-64 0</inkml:trace>
  <inkml:trace contextRef="#ctx0" brushRef="#br0" timeOffset="169413.77">22858 223 33919 0,'0'0'1504'0,"0"0"304"0,0 0-1440 0,0 0-368 0,0 0 0 0,-2 7 0 16,0 2 1856-16,0-1 288 0,0 3 64 0,0 0 16 0,0 2-560 16,0 2-128-16,-1 0 0 0,0 12-16 0,0 0-544 0,1-9-96 15,-1 1-32-15,1-1 0 16,0 1-400-16,0-1-96 0,-1 2-16 0,0-2 0 0,1 0-208 0,0-3-128 15,0 0 160-15,0-3-160 0,0-5 0 0,1-2 0 16,0-1 0-16,0 0-160 16,0 2-1056-16,-2-4-224 0,3-2-32 0,0 0-16 15,-4-2-1024-15,0-2-208 0,0-2-32 0,-1 2-16 16,1-1 320-16,-3-1 64 0,1-1 16 0,-1-1 0 16,-3-4 608-16,1 3 128 0,0 3 32 0,2 0 0 0,0 2 1600 0,1 0 496 15,1 3 16-15,5 1 0 0,-4-3 2176 0,4 3 448 0,0 0 96 16,0 0 16-16,0 0-1072 0,0 0-192 15,0 0-64-15,0 0 0 0,0 0-656 0,8 1-144 16,1 1-32-16,1-1 0 0,-2 0-464 0,3 0-112 0,2-1 0 0,1 0-16 16,0 2-336-16,2-4-160 0,1 1 160 0,0 1-160 15,-1 1 0-15,2 1 0 0,0-2 0 0,0 0 0 16,-4 1 160-16,2-1-160 0,0-1 160 0,-2-2-160 16,0-2 0-16,0 0-160 15,-1-1 0-15,4-2 0 0,-5 0-32 0,-3 1-16 16,-1 0 0-16,-3 3 0 0,-5 4 208 0,0 0 0 0,3-5-160 0,-3 5 160 0,0 0 0 0,0 0 0 15,0-5 0-15,0 5 0 16,0 0 0-16,0 0 0 0,-4-4 176 0,-1 3-176 0,-1 0 192 16,1-1-48-16,-1 2-16 0,0 2 0 0,-1-1 32 15,0 2 0-15,1 0 0 0,-2 2 0 0,1 1 16 0,-1 1 0 16,0-2 0-16,1 2 0 0,0 0 144 16,0 0 48-16,1 3 0 0,1-1 0 0,-1-1 0 0,2 1 0 15,1-2 0-15,1 2 0 16,1 0-224-16,2 0-144 0,3-1 192 0,1-3-192 0,0-1 0 15,2-1 0-15,1-1 0 0,2 1 0 0,1-2 0 0,1 1-144 16,-1 0 16-16,2-2 0 0,-1-4-176 0,1-1-16 0,1 0-16 16,0 0 0-1,1-2-1152-15,1 1-240 0,-1-3-32 0,10-5-16 16,-3-1-720-16,-3 1-128 0,-1 2-48 0,-2 2 0 16,-3 0 64-16,0 0 16 0,-1 0 0 0,-2 1 0 15,0 3 960-15,-1-2 192 0,-2 1 32 0,-3 1 16 0,-4 6 864 0,0 0 160 0,-3-7 48 0,-2 2 0 16,-2 0 2944-16,-1 2 576 0,-1 2 128 0,-1 0 32 15,-2 0-160-15,-1 2-48 0,0 0 0 0,-1 2 0 16,0 3-1184-16,3-1-240 16,2 0-64-16,-1 1 0 0,1 0-640 0,1 0-128 0,3 0-16 15,5-6-16-15,0 0-496 0,2 8-112 0,-2-8 0 16,6 6-16-16,2 1-240 0,7 3 0 0,1-5 0 0,-2 0 0 0,2-1-144 16,8 5 144-16,-2 0-208 15,-9-4 80-15,2 1-176 0,4 3-16 0,-4-1-16 0,-6 2 0 0,-2 2 144 16,-3-2 48-16,-1-1 0 0,-4-1 0 15,-4 0 144-15,-1-1 144 0,-4-2-16 0,-1 1-128 16,-1 1 416-16,-2-3-32 0,-2 1 0 0,0-2 0 0,-1-3-96 0,1 0-32 16,1 0 0-16,0-2 0 0,2-1-256 0,3 0 160 15,-1-1-160-15,1-2 128 0,0-2-368 0,5 0-80 16,4 0 0-16,2-2-16 16,0-2-2080-16,5-2-400 0,2 0-96 0,1 0-17248 15</inkml:trace>
  <inkml:trace contextRef="#ctx0" brushRef="#br0" timeOffset="169595.3">23464 275 20271 0,'0'0'896'0,"0"0"192"0,0 9-880 0,0 1-208 0,-1 1 0 0,0 0 0 0,0 1 4672 0,-1 4 880 16,0-2 176-16,1-2 32 0,1 2-3648 0,0-1-720 0,-1 3-160 0,-1-2-16 0,1 0-736 0,0 0-144 15,-2-1-16-15,1 0-16 16,-1-2-304-16,1 2 0 0,-1-4 0 0,0 0 0 15,-2-5-1840-15,0 1-368 0,0-4-80 0,-2 1-16032 16</inkml:trace>
  <inkml:trace contextRef="#ctx0" brushRef="#br0" timeOffset="169727.25">23300 465 25791 0,'9'0'2304'0,"0"0"-1856"0,2 0-448 0,9-1 0 15,-1 0 4480-15,3-2 784 16,1 1 176-16,1 0 16 0,0 0-3344 0,3 0-688 15,1 1-128-15,-11 0-16 0,2-1-736 0,1 0-144 0,0 1-16 0,9-2-16 16,-2 1-368-16,-14 2 0 0,2-2 0 16,0 0-15168-1,-3 0-3072-15</inkml:trace>
  <inkml:trace contextRef="#ctx0" brushRef="#br0" timeOffset="172962.13">13410 13252 13183 0,'-1'5'576'0,"1"-5"128"0,0 0-560 0,3-5-144 16,-3 5 0-16,0 0 0 0,0 0 1424 0,3-3 256 0,-3 3 48 0,5 0 16 16,2 3 48-16,0 0 16 15,1 4 0-15,1-2 0 0,2 0 80 0,0 3 16 0,1-3 0 0,1 1 0 16,3 0-208-16,2 0-32 0,3-1-16 0,2 0 0 15,0 0-240-15,3-1-64 0,1-1 0 0,0 1 0 0,9 0-544 0,1-1-112 16,-8 1-32-16,1 1 0 0,1 2-336 0,0 0-80 16,-1 1-16-16,0-1 0 0,0 0-224 0,-3 1 128 15,0 0-128-15,4 1 0 0,-4 0 128 0,-1-1-128 0,-4 0 0 16,0-2 0-16,-3-1 0 0,1 0 128 16,-3-2-128-16,0-1 0 0,0-2 0 15,-2-2 0-15,1-2 0 0,-2-1 0 16,-1-2-384-16,-2 0-80 0,-2 1-16 0,-1-2 0 15,-2 0-1312-15,-2 0-272 0,0 0-48 0,-1 1-10048 16,-2 2-1984-16</inkml:trace>
  <inkml:trace contextRef="#ctx0" brushRef="#br0" timeOffset="173294.86">13640 13405 9215 0,'0'0'400'0,"0"0"96"0,0 0-496 0,9-3 0 31,0-2 0-31,2 0 0 0,3-1 5472 0,2 1 992 0,0-1 208 0,3-1 48 0,-1 1-3424 0,2-1-672 16,5 1-144-16,2-2-32 16,3 1-912-16,1 0-176 0,1 0-32 0,0 0-16 15,9-2-704-15,-3 1-144 0,-2 3-16 0,-3-1-16 16,-1 1-304-16,-2-1-128 0,-1 2 0 0,-3 1 128 0,-2 1-128 0,-3 0 0 0,-1 1-192 16,-4-2 192 15,-3 1-2224-31,-2-1-320 0,-2-1-64 0</inkml:trace>
  <inkml:trace contextRef="#ctx0" brushRef="#br0" timeOffset="173925.18">13414 13703 7359 0,'0'0'320'0,"0"0"80"31,5-9-400-31,-2 1 0 0,-1 2 0 0,0 1 0 0,0 1 4064 0,-2 4 736 0,0 0 128 0,0 0 48 0,0 0-2352 16,0 0-448-16,-6 1-112 0,0 2-16 0,1 0-544 0,0 0-112 16,0-1-32-16,-1 0 0 0,0 1-272 0,0 1-64 15,0 1-16-15,0 0 0 0,-1 2-208 0,3 1-32 16,-1 0-16-16,1-1 0 0,2 0-368 0,2 0-80 0,0-1-16 0,0-6 0 16,5 5-288-16,1 0 0 15,0-1 0-15,1 1 0 0,1 0 0 0,2 0 0 0,1 3 0 16,-1-2 0-16,1 1 0 0,-1 0 0 15,0 1 0-15,0-1 0 0,-1 2 0 0,-2 0 0 16,-2 0 0-16,-2 0 0 0,-2-1 128 0,-2 1 0 0,-2 1 16 0,-1 2 0 16,-2-3 160-16,-1 1 16 0,-1-1 16 0,0 0 0 15,-2-2-160-15,0 0-48 0,1-2 0 0,0-1 0 16,1 0-128-16,-3-2 0 0,2-1 0 0,1-1 0 16,3-2-304-16,2-2-80 0,0-1-32 0,1 0 0 31,1-4-2688-31,2 0-544 0</inkml:trace>
  <inkml:trace contextRef="#ctx0" brushRef="#br0" timeOffset="174511.25">13564 13654 15663 0,'0'2'1392'0,"-2"-1"-1120"16,2-1-272-16,0 0 0 0,0 0 3504 0,0 0 640 15,-1 5 128-15,1 3 16 0,0-2-2496 0,2 3-512 0,-2 0-112 0,0 1-16 16,0 1-640-16,0 1-128 0,1 1-16 0,-1 2-16 16,-1 1-112-16,-1 0-32 0,0 2 0 0,-1-1 0 15,0 1-16-15,1-5-16 16,0 0 0-16,0-2 0 0,-1 0-176 0,1-2 0 0,0-1 144 0,0-3-144 31,0-1-560-31,2-4-176 0,0 0-32 0,0 0-16 16,-1-4-672-16,-3-2-128 0,0-2-16 0,1 1-16 15,0-1 96-15,1 0 32 0,0 1 0 0,0-2 0 0,0 1 1040 0,1-1 224 0,0 2 32 0,1-2 16 0,1 2 1168 0,1 0 224 16,0 1 64-16,1 1 0 16,1 1 144-16,1 0 48 15,0 0 0-15,1 2 0 0,3 1-576 0,0 1-96 16,1-2-32-16,1 1 0 0,0 0-384 0,2 1-96 16,1-1-16-16,-1 2 0 0,1-1-144 0,-1 1-128 0,-1 0 192 0,-1 1-192 0,0-2 144 0,0 0-144 15,-1 0 0-15,-2 0 144 0,-1-2-144 16,-2 2 0-16,0 0 0 0,-5 0 0 15,0 0-320-15,0 0 16 0,0 0 0 16,0 0 0-16,0 0 304 0,0 0 0 0,-2 5 0 0,-1 2 0 16,-2 1 0-16,0 0 144 0,0 0-16 0,0-1 0 15,-2 1 128-15,2 0 32 0,1 0 0 0,2-2 0 16,0 0-80-16,2-6-16 0,-1 5 0 0,1-5 0 16,0 0-192-16,5 3 0 0,0-1 0 0,1 0 0 15,0-2 0-15,1 0 0 0,0-1 0 0,-1 0 0 16,1 1-224-16,0-3 64 0,1 1 16 0,-1 0 0 15,0 0-240 1,-1 0-64-16,1-1 0 0,-1 1 0 0,-6 2 272 0,6-3 176 0,-6 3-208 0,5-3 80 16,-5 3 128-16,0 0 0 0,0 0 0 0,0 0 0 15,6 2 0-15,-6-2 0 0,0 0 0 0,6 3 0 0,-6-3 0 0,0 0-128 16,0 0 128-16,0 0-10688 16,0 0-2048-16</inkml:trace>
  <inkml:trace contextRef="#ctx0" brushRef="#br0" timeOffset="175057.05">13884 13712 17503 0,'0'0'1552'0,"0"0"-1232"16,-3 4-320-16,0 1 0 0,0 1 3440 0,1-2 624 16,2-4 128-16,-2 3 32 0,1 2-2304 0,0 1-464 15,1 1-96-15,1 1-16 0,1 3-720 0,1 2-160 0,0-1-16 0,1 2-16 16,0-1-304-16,-1 3-128 0,1-2 128 0,0 0-128 15,-1 0 0-15,0 0 0 16,0-2 128-16,0-4-128 0,-1 0 0 0,0 0 0 0,0-3 144 0,0 0-144 16,-2-5 128-16,0 0-128 0,0 0 128 0,0 0-128 0,3-4 128 0,0-2-128 15,-1-4 128 1,0-1-128-16,2 0 0 0,-2 1 0 0,-1-2 0 0,1-1 0 0,1 0 0 0,0-1-240 16,0 0 64-16,0 3 16 0,0-2 16 0,1 0 0 15,0 3 0 1,0 1 0-16,-1 2 144 0,0 1 0 0,0 1 0 0,-3 5 0 15,0 0 0-15,0 0 0 0,0 0 0 0,0 0 0 16,4 3 128-16,-1 0 96 0,-1 2 32 0,-1 2 0 0,0 2 208 0,-1 1 48 16,1 2 16-16,-1 2 0 0,0 0-144 0,0 1-16 0,0 0-16 15,0-2 0-15,1-1-96 0,0-3-32 16,2 0 0-16,-1-2 0 0,0-3-224 0,1 0 176 0,1-1-176 0,-4-3 160 16,4 0-160-16,1-2 0 15,1-2 0-15,-1-1 128 0,-1-2-128 0,1-2 160 0,0 0-160 0,2-3 160 16,-1 1-160-16,1-1 0 0,0 0 144 0,0 1-144 15,0 2 0-15,4-3 0 16,-2 1 0-16,-1 2 0 0,-2 3 0 0,1 0 0 0,-2 1 0 16,0 2 0-16,-5 3 0 0,0 0 0 0,0 0 0 15,3 7 128-15,-1 0-128 0,0 3 128 0,0 1-128 0,-1 2 128 16,-1 0-128-16,0 3 0 0,1-1 128 0,0-1-128 16,0 1 0-16,0-2 0 0,0-1 0 0,0-4 128 15,1-1-992-15,0-1-192 0,-2-6-32 0,0 0-11616 16,0 0-2320-16</inkml:trace>
  <inkml:trace contextRef="#ctx0" brushRef="#br0" timeOffset="175253.24">14229 13787 21183 0,'0'0'944'0,"-3"5"192"0,-1 4-912 0,1 2-224 16,1 1 0-16,1 3 0 15,0 0 2880-15,1 2 512 0,2 0 128 0,0 1 0 0,1-1-2464 16,1 1-496-16,0-4-112 0,1 1 0 0,-1-1-320 0,-1-2-128 0,1 0 128 16,0 0-128-16,0-1-192 0,-1-2-128 15,0-3-32-15,-1 0-15168 16</inkml:trace>
  <inkml:trace contextRef="#ctx0" brushRef="#br0" timeOffset="175497.77">14204 13789 12895 0,'1'-7'1152'0,"-1"7"-928"16,0 0-224-16,4-3 0 0,1-1 4256 0,1-1 800 15,0-3 176-15,2 3 16 0,0 3-3056 0,2 1-608 16,0 1-128-16,2 3-32 0,-1-1-800 0,1 3-176 0,-1-1-16 0,0 1-16 16,-1-1-224-16,0 3-32 15,-1-1-16-15,-1 1 0 0,-1 1 0 0,-1 0 0 0,-2 0 0 0,0 0 0 16,-1 2 256-16,-2-2 48 15,-1 2 16-15,-2-1 0 0,-2 1 112 0,1-3 0 0,-2 1 16 0,-1 0 0 16,-1-1-128-16,0-3-16 0,-2 1-16 0,0-2 0 16,1-2-432-16,0-1 0 0,0-2 128 0,2-1-128 31,1-1-1520-31,1-1-336 0,2-3-64 0,2-1-10224 0,3-1-2048 0</inkml:trace>
  <inkml:trace contextRef="#ctx0" brushRef="#br0" timeOffset="175733.87">14564 13735 36159 0,'0'0'1600'0,"-8"11"336"0,-1 0-1552 0,0-4-384 16,-1 3 0-16,-2-2 0 0,-3 1 2240 0,1 1 352 15,-1-1 80-15,1 0 16 0,0-2-1328 0,0 2-256 16,2 1-48-16,3 0-16 0,0-1-560 0,5-1-112 16,1 2-32-16,3-1 0 0,3 0-336 0,4 0 0 15,1 2 0-15,4 0 0 0,5-1 0 0,-4-5-160 16,-1-1 160-16,2-1-208 15,0-2-576-15,-2-1-112 0,1 1-32 0,-2 0 0 16,-3-2-96-16,0 0 0 0,-4-1-16 0,-4 2 0 16,0-2-1520-16,-5-2-288 0,-2 1-64 0,-3-1-16 0</inkml:trace>
  <inkml:trace contextRef="#ctx0" brushRef="#br0" timeOffset="177151.6">14401 14100 11055 0,'0'-1'480'0,"0"0"112"0,0-26-464 16,0 27-128-16,0-5 0 0,0 5 0 0,0 0 5200 0,0 0 1024 15,0 0 208-15,0 0 32 0,6 2-3856 0,2 0-784 16,-2-1-160-16,1 1-16 0,0-2-496 0,1-2-112 16,2 1-16-16,-1-1 0 0,1-2-336 0,-1 0-80 15,0-1-16-15,0 0 0 0,-2-3-336 0,1 2-64 16,-1-2 0-16,0-2-16 0,-2 0-176 0,0 0 0 16,-2-1 0-16,0-1 0 15,-2 3-1472-15,-1 1-288 0,1 0-48 0</inkml:trace>
</inkml:ink>
</file>

<file path=ppt/ink/ink8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9T01:21:31.090"/>
    </inkml:context>
    <inkml:brush xml:id="br0">
      <inkml:brushProperty name="width" value="0.05292" units="cm"/>
      <inkml:brushProperty name="height" value="0.05292" units="cm"/>
      <inkml:brushProperty name="color" value="#FF0000"/>
    </inkml:brush>
  </inkml:definitions>
  <inkml:trace contextRef="#ctx0" brushRef="#br0">13176 2936 57 0,'0'0'0'15,"3"-7"0"-15,-3 4 0 0,0-1 0 16,3-3 76-16,-3 4 9 0,0-1 3 0,0 4 0 16,0 0-5-16,0 0-1 0,0-7 0 0,0 7 0 0,-3-5-13 0,0 3-2 15,3 2-1-15,0 0 0 0,-2 0-22 0,2 0-5 16,0 0-1-16,0 0 0 0,0 0-11 0,0 0-3 15,0 0 0-15,0 0 0 0,0 0-14 0,0 0-10 16,-6 2 12-16,6-2-12 0,0 0 10 0,0 9-10 16,0-9 8-16,0 3-8 0,0 4 10 0,0 0-10 15,-2 0 12-15,2-7-12 0,-3 5 20 0,3-5-4 16,0 7 0-16,-3-5 0 0,1 3 1 0,2-5 0 16,0 0 0-16,0 0 0 0,-3 7 0 0,-2-3 0 15,2-1 0-15,3-3 0 0,0 0-2 0,0 0-1 0,0 0 0 0,0 0 0 16,0 0-6-16,0 0 0 0,0 0-8 0,0 0 12 15,0 0 17-15,0 0 3 16,0 0 1-16,-2-7 0 0,2 4-33 0,0-1 0 0,2-3 0 0,1 2-9 16,-1-2 9-16,1 0 0 15,2 0 8-15,-2 0-8 0,2 4 8 0,-2-6-8 0,0 7 10 0,2 2-10 16,-2-12 11-16,-1 12-11 0,1-7 12 0,2 4-12 16,-2-1 11-16,-3 4-11 0,0 0 10 0,0 0-10 15,0 0 9-15,0 0-9 0,0 0 8 0,0 0-8 16,5 7 9-16,-2 0-9 0,-3-7 10 0,5 5-10 15,-5 2 12-15,0-5-4 0,3 7-8 0,-3-2 12 16,0 0 2-16,-3 0 0 0,0-4 0 0,1 4 0 16,-1 0-1-16,-2-2 0 0,2 2 0 0,-2 0 0 15,2 0-4-15,-2-2-1 0,0 2 0 0,-1-7 0 16,1 2-8-16,5-2 8 0,0 0-8 0,-3 5 8 0,-2-1-8 0,0-4 10 16,5 0-10-16,0 0 10 0,-3 0 10 0,3-9 1 15,0 7 1-15,3-10 0 0,2 5-9 0,0 0-1 16,1-5-1-16,2 3 0 0,-3-3-11 0,3 2 0 15,0-1 0-15,0 4 0 0,0-5 0 16,0 2 0-16,-3-1 0 0,3 6 0 16,0 3 0-16,-3-3 0 0,3 5 0 0,-8 0 0 0,0 0 0 0,5 0 0 15,1 0 0-15,-1 7 8 0,-5-7 10 0,3 5 2 16,-1 2 0-16,-2 0 0 0,3 0-6 0,-3 0-1 16,0 0 0-16,2 2 0 15,1-6-123-15,0 4-25 0</inkml:trace>
  <inkml:trace contextRef="#ctx0" brushRef="#br0" timeOffset="11402.37">17441 7346 1324 0,'0'0'118'0,"0"0"-94"15,0 0-24-15,0 0 0 0,0 0 79 0,3-7 11 16,2 4 2-16,1-1 1 0,-4-4-60 0,4 4-12 15,1 1-2-15,4-1-1 0,-3 1 2 0,0-1 1 0,0 1 0 0,2-1 0 16,-2-3-7-16,3 7-2 16,2-5 0-16,-2 2 0 0,2 3-12 0,-2-4 9 15,4 4-9-15,-1 0 8 0,-4 0-8 0,3 4 0 16,3-4 0-16,0 3 0 0,3 2 0 0,-1-1 8 0,1-1-8 0,2-3 0 16,0 7 0-16,3-7 0 0,5 4 0 0,-2-1 0 15,-1 1 0-15,6-1 8 0,-3 1-8 0,0-1 0 16,3 2 15-16,-3-5-3 0,0 4 0 0,0-1 0 15,0 1 4-15,0-1 0 0,0-3 0 0,3 0 0 16,-3 4-7-16,3-4-1 0,0 3 0 0,2 1 0 16,0-1-8-16,1 1 12 0,-3-1-12 0,-3 1 12 15,2 4-12-15,-1-1 0 0,1-3 0 0,1 3 0 16,2-4 0-16,-2 4 0 0,0 5 0 0,2-8-11 0,-2-1 11 16,2 4 11-16,-4-7-3 0,1 7 0 0,-2 0 22 0,1-3 4 15,-4-4 1-15,0 3 0 0,1 2-3 16,-1-5 0-16,-2 0 0 0,0 0 0 0,0 0-4 15,-6 0-2-15,4 0 0 0,-1-5 0 0,-3 5 4 0,-2 0 1 16,0-3 0-16,0-1 0 0,-6 4-7 16,4 0 0-16,-1-3-1 0,-3-1 0 15,1 4-11-15,0 0-1 0,-3-3-1 0,-1-1 0 0,1 1-10 0,-2-1 10 16,-1 4-10-16,0-3 10 0,3-1-10 0,-5-1 0 16,-3 5 9-16,5-3-9 0,0-1 0 0,-2-3 9 15,0 0-9-15,-3 0 0 0,2 0 0 0,-2 2 0 16,3-2 0-16,-3 0 0 0,-3 0 0 0,3 0 0 15,-2 0-10-15,-1 0 10 0,-2-1-9 0,2 1 9 0,-2 0 0 0,0 0 0 16,-3 0-10-16,0-5 10 0,-3 8-8 0,3 1 8 16,0-4 0-16,0 3 0 0,-5-3 0 0,5 4 0 15,-2-1 0-15,2 4 0 0,0-3 0 0,0 3 0 16,0 3 0-16,0-3-10 0,0 0 10 0,3 4 0 16,-3-1-9-16,2 1 9 0,4-1 0 0,2-3-9 15,0 0 9-15,0 7 0 0,0-7 0 0,0 7 0 16,0-7 0-16,8 4-15 15,0-1 3-15,2 2 0 0,3 2 3 0,1-7 1 0,-1 7 0 0,0-7 0 16,3 4 8-16,-3-1-13 0,3 1 5 0,-3-1 8 16,1 4-9-16,-4 2 9 0,3-2 0 0,-2 0 0 15,-3 3 0-15,-3-3 0 0,3 5 8 0,-5 2-8 16,-1 0 24-16,-4 5 0 0,-3 2-1 0,-3 2 0 16,-6 1-1-16,-4 6 0 0,-6-1 0 0,-8 4 0 15,-7 2-10-15,-12 5-3 0,-12 4 0 0,-11 3-804 16,-11 8-161-16</inkml:trace>
  <inkml:trace contextRef="#ctx0" brushRef="#br0" timeOffset="14658.77">8176 4787 633 0,'13'-7'56'0,"-13"7"-44"0,-11-5-12 0,3-2 0 0,11-5 84 0,-3 3 16 15,-5-3 2-15,2-2 1 0,-2 2-26 0,2-4-5 16,6-3 0-16,-6 0-1 0,-5-7-5 0,6 5-1 15,7-7 0-15,-3-3 0 0,-4 3-23 0,2-5-5 16,0-7-1-16,5 5 0 0,3-5-8 0,-3 0-3 16,-7-5 0-16,4 3 0 0,6-5-9 0,-8 0-1 15,-8-5-1-15,6-9 0 0,10 2-4 0,-6 5-1 16,-10-14 0-16,0 7 0 0,-2-12 1 0,7 0 0 0,6 7 0 0,-3-9 0 16,-11 2 2-16,11-2 1 15,11-3 0-15,-1 7 0 0,-4 6-5 0,-4-1-8 16,1 5 11-16,5 9-11 0,5-2 16 0,-5 7-4 0,-11 0-1 15,6 7 0-15,13 0-3 0,-8 7-8 16,-5 0 12-16,-3 2-4 0,5 8-8 0,-3-10 0 0,4 12 0 0,-6-1 0 16,-3 1 0-16,3 3 8 0,3-1-8 0,-1 2 0 15,-4 5 0-15,2-6 0 0,0 4 0 0,5 2 0 16,3 5 16-16,-5 0-1 0,-1-3-1 0,-2 6 0 16,3-1-28-16,-3 5-6 0,3-7 0 0,2 4-1 15,5-1 5-15,-7 1 2 0,-3 3 0 0,0 0 0 16,0 0-4-16,0 0-1 0,0 0 0 0,0-4 0 15,-8 4 3-15,6-7 0 0,2 7 0 0,-6-7 0 0,1 7 4 16,-3-7 2-16,5 7 0 0,1-5 0 16,-1 2-1-16,-5-1 0 0,-2-3 0 0,4 7 0 0,6 0 11 0,-5 0 0 15,-8-7 0-15,5 7 0 0,8 0 24 0,-8 0 1 16,-5 7 0-16,-3-3 0 0,0 3-25 0,0 1-12 16,3 6 0-16,-3 0 1 0,-5 5 11 0,2 2 0 15,6-2 0-15,-3 2-8 0,-2 2 8 0,4 1 0 16,1-10-9-16,5 5 9 0,3-5 0 15,-3-7 0-15,-3 5 0 0,9-8 0 0,2-4 0 0,0 0 0 16,0-7-9-16,8-5 9 0,2-6-16 0,6-8 0 16,3-2 0-16,-3-8 0 0,-1-1 3 0,9-3 1 15,5 0 0-15,-5 4 0 0,-11 4 12 0,6-1 0 16,10 11 0-16,-3-3 0 0,-4 6 0 0,-4 12 0 16,6-7 0-16,-3 7 0 0,3 7 17 0,-3 4 7 0,-8-1 0 15,6 4 1-15,2 4-2 0,-2 3-1 0,-4 1 0 0,-1 3 0 16,7-3-14-16,0 10-8 0,-3 1 10 0,6-2-814 15</inkml:trace>
  <inkml:trace contextRef="#ctx0" brushRef="#br0" timeOffset="130795.19">16327 13510 1335 0,'0'0'59'0,"0"0"13"0,6 0-58 0,-6 0-14 15,-6 5 0-15,6-5 0 0,0 0 58 0,0 0 9 16,-5 0 1-16,0 2 1 0,0-2-1 0,2 0-1 16,3 0 0-16,0 0 0 0,-8 0-16 0,8 0-3 15,0 0-1-15,0 0 0 0,-11 0 18 0,11 0 4 16,0 0 1-16,0 0 0 0,0 0-37 0,0 0-7 16,0 0-2-16,0 0 0 0,8 0-11 0,-8 0-2 15,0 0-1-15,0 0 0 0,11 7-10 0,-3-2 10 16,-11 2-10-16,6 0 10 0,5-3-10 0,-3-1 0 0,3 4 0 0,0-7 0 15,-8 0 20-15,13 7 8 0,6-7 1 0,-3 5 1 16,-6-5-30-16,6 2 0 0,3-2 0 0,2-2 0 16,-5 2 0-16,2-5 11 0,3 5 0 0,-2-2 0 15,2-3-2-15,0 5 0 0,3 0 0 0,5 0 0 16,5-2-1-16,-2-3-8 0,-8 5 12 0,0 0-4 16,5-3-8-16,0-1 12 0,0 4-12 0,-2 0 12 15,-4-5-12-15,4 3 10 0,5-3-10 0,-3 3 10 16,-3-3 0-16,1 3 0 0,2-3 0 0,5-2 0 15,-2 7-2-15,0-3 0 0,-6-1 0 0,3 1 0 16,3-6 2-16,-3 2 0 0,-5 5 0 0,2-5 0 16,1-5-2-16,2 5-8 0,0 2 12 0,0 3-4 15,3-5 0-15,0 0-8 0,-1 0 12 0,1-1-4 16,0 4-8-16,0 1 0 0,-6-1 0 0,3-3 0 16,-2 2 0-16,-1 5 0 0,3-2 0 0,-2 2 0 15,-1-5 0-15,3 5 0 0,0 5 0 0,0-5 0 0,3 0 0 0,-5 2 0 16,-4-2 8-16,4 5-8 0,-1-5 0 0,-2 2 0 15,0 3 0-15,0-1 0 0,-3-1 8 0,0 1-8 16,0-1 0-16,0 2 8 0,3-3-8 0,-3 3 0 16,1-5 9-16,-4 2-9 0,3-2 12 0,-2 0-3 15,-1 5 0-15,-2-5 0 0,0-5-9 0,0 5 0 16,0 5 0-16,0-5 8 0,-3 0 4 0,-2 0 0 16,2 0 0-16,-3 2 0 0,-2-2-4 0,0 0 0 15,0 0 0-15,-3 5 0 0,-5-5 3 0,0 0 0 0,0 0 0 0,0 0 0 16,0 0-11-16,0 0 0 0,0 0 0 0,0 0 0 15,0 0 0-15,0 0 0 0,0 0 12 0,0 0-4 16,0 0 0-16,-2-5 0 0,-1-2 0 0,-5 5 0 16,3-10-8-16,-8 9 0 0,2-1-10 0,-5-3 10 15,3 2-10-15,-3 3 10 0,0-3-10 16,3-2 10-16,0 7-9 0,0-2 9 0,-1-3-8 0,1 2 8 16,3-1 0-16,-1 4 0 0,3-3 0 0,0-1-8 15,-3 4 0-15,11 0 0 0,0 0 0 0,-5 0 0 16,5 0-6-16,0 0-1 0,0 0 0 0,0 0 0 15,0 0-3-15,0 0-1 0,0 0 0 0,5 0 0 16,6 4-3-16,0-1-1 0,-1-3 0 0,3 0 0 16,3 7 23-16,0-7 0 0,0 0 0 0,3 5 0 15,-4-5-12-15,4 2-5 0,-6 3-1 0,0-3 0 16,1-2 18-16,-1 5 0 0,-2 2 0 0,-4-3 0 0,1 3 0 0,-2-4 9 16,-1 9-1-16,-2-5 0 0,-3 2 8 0,0 3 2 15,0 2 0-15,-6 0 0 0,1 2 0 0,-6 1 0 16,-4 2 0-16,-7 2 0 0,-4 2-18 0,-11 1 0 15,-11 9 0-15,-2-3-9 16,-3 1-187-16,-2 7-36 0</inkml:trace>
</inkml:ink>
</file>

<file path=ppt/ink/ink84.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3-04-26T03:57:35.285"/>
    </inkml:context>
    <inkml:brush xml:id="br0">
      <inkml:brushProperty name="width" value="0.05292" units="cm"/>
      <inkml:brushProperty name="height" value="0.05292" units="cm"/>
      <inkml:brushProperty name="color" value="#FF0000"/>
    </inkml:brush>
  </inkml:definitions>
  <inkml:trace contextRef="#ctx0" brushRef="#br0">10473 9342 6447 0,'3'2'576'0,"-2"1"-576"0,1-1 0 0,10 12 0 0,-12-14 2688 0,0 0 448 16,0 0 64-16,0 0 32 0,0 0-1088 0,0 0-224 0,0-5-32 0,0 5-16 15,0 0-320-15,0 0-64 0,0 0-16 0,0 0 0 16,0 0-384-16,0 0-64 0,-4 2-32 0,0 2 0 16,-1 2-304-16,0 0-64 0,-1 2-16 0,-1 2 0 15,0 3-16-15,0-2 0 0,-4 5 0 0,0 1 0 16,-2 0 240-16,0 2 32 0,-1 0 16 0,0 1 0 15,2 1-48-15,-1-1-16 0,-1 3 0 0,2 0 0 16,-1 0-304-16,1-3-64 0,1 0-16 0,1-1 0 16,-1-1-112-16,2 1 0 0,1-1-16 0,1 0 0 15,1-1-144-15,0 0-32 0,2-3 0 0,0 0 0 16,1-2-128-16,0-1 0 0,2-3 0 0,0 0 0 16,0-2 0-16,1-6 0 0,0 0 0 0,0 0 0 0,0 0-144 0,0 0-64 15,0 0-16-15,0 0 0 16,0 0-1056-16,0 0-192 0,3-5-64 0,-3 5 0 15,2-5-1232-15,-2 5-256 0</inkml:trace>
  <inkml:trace contextRef="#ctx0" brushRef="#br0" timeOffset="387.65">10142 9858 11055 0,'0'0'480'0,"0"0"112"0,0 0-464 0,0 0-128 0,0 0 0 0,0 0 0 15,0 0 4416-15,0 0 880 0,0 0 160 0,0 0 48 0,0 0-3280 0,0 6-656 16,-1 2-128-16,0 0-32 0,1-1-656 0,0 1-144 15,1-1-32-15,0 2 0 16,0-1-224-16,0 2-48 0,-1 0-16 0,1-3 0 0,1 1 0 0,-1 0 0 16,0 1 0-16,1-3 0 0,1 0 64 0,0 0 16 15,0-2 0-15,1 1 0 0,0-3 112 0,-4-2 32 16,0 0 0-16,6 0 0 0,0 0-128 16,0-2 0-16,-1-2-16 0,1 0 0 0,1-2-112 0,1 0 0 0,0-1-16 15,1-1 0-15,0-1-240 0,0 1 144 16,0-1-144-16,-1 1 128 0,0-1-288 0,-1 1-64 15,1 2-16 1,-2 2-13136-16,-1-3-2640 0</inkml:trace>
  <inkml:trace contextRef="#ctx0" brushRef="#br0" timeOffset="1205.75">10610 9028 8287 0,'0'0'368'0,"0"0"80"0,2-6-448 0,-2 6 0 16,0 0 0-16,0 0 0 0,0-3 3520 0,0 3 640 15,0 0 112-15,0 0 16 0,0 0-2256 0,0 0-464 0,0 0-96 0,-5 1 0 16,1 1-208-16,-1 2-48 0,-1-1 0 0,1 2 0 15,2 1-144-15,-2 3-48 0,0-1 0 0,-1 2 0 16,1 4-128-16,1-2-16 0,0 2-16 0,0 0 0 16,1 2-64-16,1 0-16 0,1-1 0 0,0-2 0 0,0 0-144 0,2-2-48 31,1-2 0-31,1 0 0 0,0-1-288 0,2-1-64 0,2-3-16 16,1-4 0-16,0 0-224 0,0-1 0 0,1-2 128 0,1-4-128 0,1-1 0 0,1-1 0 15,-2-2 0-15,0 0 0 0,-1-1 128 0,-1 0-128 16,0-2 0-1,-2 1 144-15,0-2-144 0,-1 2 0 0,-1 1 0 0,-1-1 0 16,-1 1 0-16,0 2 0 0,-1 3 128 16,-1-1-128-16,-1 1 0 0,0 2 0 0,-1 0 144 0,0 2-144 0,-1-2 0 0,0 1 0 15,-1 2 0-15,0 0 128 0,0 1-352 0,0 1-64 16,0 2-16-16,4-2 0 16,-5 3-2496-16,5-3-496 0,0 0-96 0</inkml:trace>
  <inkml:trace contextRef="#ctx0" brushRef="#br0" timeOffset="1436.51">10756 8967 11967 0,'0'0'1072'16,"0"0"-864"-16,0 0-208 0,0 0 0 0,0 5 0 0,0-5 0 0,0 0 0 0,0 0 5152 0,3 6 992 16,-1 2 192-16,0 1 32 0,0 0-4736 0,2 2-944 15,0 2-192-15,0 2-48 16,0 1 16-16,0-2 0 0,0 3 0 0,-1-1 0 0,0-2-64 15,1 2-16 1,0 1 0-16,-1-2 0 0,-1-1-96 0,1 0-32 0,0-3 0 0,0-1 0 0,-2-1-256 16,1-2 160-16,0-1-160 15,-2-6 128-15,0 0-256 0,0 0-64 0,0 0-16 0,0 0 0 32,0 0-2080-32,0 0-400 0,3-4-96 0</inkml:trace>
  <inkml:trace contextRef="#ctx0" brushRef="#br0" timeOffset="1746.83">10757 8985 5519 0,'-6'14'496'0,"3"-14"-496"0,0-5 0 0,1 1 0 15,2 4 5664-15,0 0 1040 0,0 0 208 0,1-6 32 16,1-1-4448-16,2 0-880 0,2 0-176 0,1 1-32 16,1-2-672-16,1 1-128 0,1 0-32 0,0 2 0 0,-1-3-128 15,1 2-48-15,0 0 0 0,1 1 0 16,-2 2-128-16,-1 1-16 0,2 1-16 0,-1 1 0 0,-2 1 176 0,1 2 32 15,-3 2 16-15,0 1 0 0,-1 1 224 0,-1 2 32 16,-1 1 16-16,0 3 0 0,-2-2-112 0,0 1-32 16,-1 1 0-16,-1 1 0 0,0 1-144 0,-2-1-16 15,-2-1-16-15,1 1 0 0,-4-1-96 0,1 1-32 16,0-3 0-16,0-1 0 0,0-2-160 0,2-1-128 16,-1-3 192-16,1-1-192 0,0 0 0 0,0-2 0 15,1-2 0-15,0-2 0 16,2-1-640-16,0-1-64 0,1-1-32 0,2 1 0 15,0-5-2208-15,2 1-432 0,1 0-80 0</inkml:trace>
  <inkml:trace contextRef="#ctx0" brushRef="#br0" timeOffset="1953.42">10971 8875 27519 0,'0'0'1216'0,"0"0"256"0,1 6-1168 0,0-1-304 0,-1-5 0 0,3 4 0 0,-1 2 1632 0,1 1 272 15,-1 2 48-15,1-1 16 16,0 5-832-16,0-1-176 0,1 0-16 0,-1 0-16 0,-2-1-416 0,0 3-96 16,1-1-16-16,-1 2 0 0,0-1-192 0,-1 1-32 15,-1-2-16-15,0-1 0 0,-1-2-160 0,0-3 0 16,-1 0 0-16,1-2 0 31,2-5-1808-31,-3 4-304 0,3-4-48 0</inkml:trace>
  <inkml:trace contextRef="#ctx0" brushRef="#br0" timeOffset="2146.42">10963 9003 21183 0,'0'0'1888'0,"0"0"-1504"0,0 0-384 0,0 0 0 0,0 0 3088 0,7 1 560 16,1 1 96-16,0 0 32 0,1-1-1760 0,1 0-352 0,0-1-64 0,1 1 0 16,0 1-1024-16,2-1-192 0,-2-2-32 0,-1 1-16 15,0 1-336-15,0 0 144 0,0 1-144 0,0-1 0 16,-2 1 0-16,0 0 0 0,-1 2-160 0,0-1 160 15,-2 1-816-15,0-1-32 16,-5-3-16-16,0 0 0 0,0 0-1616 16,0 0-320-16,0 0-64 0</inkml:trace>
  <inkml:trace contextRef="#ctx0" brushRef="#br0" timeOffset="2304.75">11187 8994 11967 0,'-1'14'528'0,"1"-14"112"0,-1-5-512 0,1 5-128 15,0 0 0 1,0 0 0-16,0 0 3696 0,0 0 704 0,0 0 144 0,0 0 16 0,0 0-2784 15,0 5-560-15,0 0-128 0,1 1 0 16,-1-1-240-16,0 2-32 0,1-1-16 0,0 1 0 0,1 0-480 0,-1 1-112 16,0-2-16-16,1-1 0 0,0 1-192 0,0-1 128 15,-2-5-128-15,0 0 0 16,0 0-304-16,0 0-144 16,0 0-48-16,0 0-15040 0</inkml:trace>
  <inkml:trace contextRef="#ctx0" brushRef="#br0" timeOffset="2880.94">11203 8878 6447 0,'0'0'576'0,"0"0"-576"16,-2-3 0-16,2 3 0 0,0 0 4880 15,0 0 880-15,0 0 160 0,-2 5 32 0,2 1-4160 0,1-2-848 16,2 3-176-16,0-1-16 0,1 0-752 0,1 1 0 0,1 0 0 0,1 0-160 31,-1-1-416-31,0 2-64 0,1 1-32 0,-2 0 0 0,1 1 368 16,-1-3 80-16,0 0 16 0,0 2 0 0,0 0 704 0,-1 0 144 15,-1 0 16-15,0-4 16 0,0 1 608 0,-2 0 128 16,-1-6 32-16,1 6 0 0,-1-6-112 0,0 0-32 16,0 0 0-16,0 0 0 0,0 0-512 0,0 0-96 15,0 0-32-15,0 0 0 0,0 0-192 0,4-5-32 0,0-1-16 16,0-1 0-16,0 0-160 0,0-2-48 16,-1-1 0-16,0 1 0 0,-1 0-80 0,1 1-128 15,0 1 176-15,0 1-176 0,0 1 176 0,-1-1-176 16,-2 6 160-16,2-5-160 0,-2 5 304 0,0 0-48 0,5-4 0 0,-5 4 0 15,0 0 0-15,0 0 0 0,0 0 0 0,6 5 0 16,-1 0 0-16,0 2-16 16,-2 1 0-16,0 0 0 0,0-2 32 0,-1 2 16 0,-1-1 0 0,1 0 0 15,0 0-96-15,1 0-32 0,-3-7 0 0,0 0 0 16,0 0-160-16,3 5 0 0,-3-5 144 0,0 0-144 16,0 0 0-16,0 0 0 0,6 0 0 0,-6 0 128 0,6-3-128 15,0-2 0-15,0-1 0 0,-2-1 128 0,1 0-128 0,0-1 0 16,0 0 0-16,1 2 0 0,-1-4 0 0,0 3 0 15,0 0 0-15,-1 2 0 0,1 1 128 0,-5 4-128 16,5-3 160-16,-5 3-160 0,0 0 0 0,6 3 0 16,-2 0-128-16,-1 4 128 0,-1 1 0 0,0-2 0 15,0 3 0-15,-1 0 0 0,-1 2 0 0,0-1 0 16,1 0 0-16,0 0 0 0,0-1-144 0,1 0 144 16,0 0 0-16,1-4-144 15,-3-5-784-15,0 0-160 0,6 0-16 0,0-2-16 16,1-1-896-16,-2-3-176 0,1 0-48 0,1 0 0 15,0-3-512-15,0-1-128 0,0-1 0 0,0-1-10672 0</inkml:trace>
  <inkml:trace contextRef="#ctx0" brushRef="#br0" timeOffset="3190.34">11628 8876 10127 0,'0'0'896'0,"0"0"-704"15,0 0-192-15,0 0 0 0,4-1 4000 0,-4 1 768 0,0 0 160 0,0 0 16 16,0 0-2000-16,0 0-416 0,-4 5-80 0,0 1-16 16,0 1-672-16,0 3-144 15,-1 0-16-15,-1 1-16 0,1-1-608 0,0 1-112 0,0 1-32 0,1-2 0 0,1-1-368 0,1 0-80 16,1 2 0-16,0-1-16 0,1-2-208 0,1 0-32 15,0-4-128-15,-1-4 192 0,0 0-192 0,5 2 0 16,1-3 0-16,0 0 0 0,-2-2 0 16,2 2 0-16,-1-4 0 0,-1 0-160 0,0-1 32 0,0-1 0 15,0 0 0-15,-1-2 0 16,0-1 128-16,0 0-128 0,0 0 128 0,0 3-128 0,-2 2 128 0,2 3 0 16,-3 2 0-16,0 0 0 0,0 0 0 0,0 0 0 15,0 0 128-15,2 6-128 16,0 2 368-16,0 2 0 0,-1-1 0 0,0 1 0 0,0 2-80 0,0-2-16 15,1-1 0-15,1 0 0 0,-1-2-144 0,1 1-128 16,1 0 192-16,0 1-192 16,0-2 0-16,1-2 0 0,0 1 0 0,2-2 0 0,-2-2 0 0,1-1 0 15,0-1 0-15,0-2-144 16,-1-2-1040-16,0-1-208 0,-1-1-32 0,1-2-16 16,-1-1-1472-16,1 0-288 0,-1 0-64 0</inkml:trace>
  <inkml:trace contextRef="#ctx0" brushRef="#br0" timeOffset="3460.82">11822 8758 17503 0,'0'0'768'0,"0"0"176"0,0 0-752 0,0 0-192 31,0 0 0-31,0 0 0 0,0 0 4352 0,0 0 848 16,0 0 176-16,0 0 16 0,0 0-2896 0,0 0-576 0,0 0-112 0,0 0-16 15,5 5-672-15,-3 4-128 0,-1 2-32 0,0 0 0 0,0 2-320 0,0 2-64 16,-1 2 0-16,0 1-16 0,0 2-80 0,0-1-16 0,-1 0 0 0,0 0 0 31,0 1-144-31,0 1-16 16,0-1-16-16,0 2 0 0,0-5-160 0,1 0-128 15,1-2 192-15,1-4-192 0,0-2 0 0,1-2 0 0,0-2-240 0,-3-5 80 32,7-1-1424-32,0-6-272 0,2-9-64 15,0-2-18992-15</inkml:trace>
  <inkml:trace contextRef="#ctx0" brushRef="#br0" timeOffset="3714.14">12002 8712 7359 0,'0'0'320'0,"0"0"80"0,0 0-400 0,0 0 0 0,0 0 0 0,0 0 0 0,0 0 5744 0,0 0 1056 15,0 0 224-15,0 0 32 0,4 3-4176 0,-1 2-848 16,-1 1-176-16,1 1-16 0,-1-1-480 0,1 2-80 15,-1 1-32-15,0 0 0 0,0 2-400 0,0 2-80 16,0 0 0-16,0 0-16 0,2 1-272 0,-1 0-48 16,-1 0-16-16,-1 1 0 0,1 0-224 0,0-3-32 15,-1 1-16-15,1-3 0 0,-1-1-144 0,1-1 0 16,0-1 0-16,0 0 0 0,-2-7-224 0,0 0-128 16,0 0-32-16,0 0 0 15,0 0-2224-15,0 0-448 0,0 0-80 0,-2-7-14720 0</inkml:trace>
  <inkml:trace contextRef="#ctx0" brushRef="#br0" timeOffset="3921.38">11976 8791 10127 0,'2'11'448'0,"-2"-11"96"0,0 0-544 0,0 0 0 0,0 0 0 0,3 4 0 15,0 0 6464-15,1 1 1200 16,-1-2 224-16,1 1 48 0,-1-1-4672 0,2 1-928 0,0 0-192 0,2-1-32 16,-1-1-1152-16,0 0-240 0,1 1-32 0,-1 0-16 0,1 0-368 0,2 2-80 15,-1 0-16-15,1-1 0 0,0-1-208 0,-1 1 0 16,0-1 128-16,-1 1-128 0,-1-1 0 0,0 0 0 15,-6-3 0-15,6 2 0 0,-1 1 0 0,-5-3-192 16,0 0 16-16,0 0 0 16,3 4-1488-16,-3-4-288 0,0 0-64 0,0 0-16 15,0 0-944-15,0 0-192 0,0 0-32 0,-4-1-12128 0</inkml:trace>
  <inkml:trace contextRef="#ctx0" brushRef="#br0" timeOffset="4078.9">11964 8870 12895 0,'-1'-9'1152'0,"1"9"-928"16,0 0-224-16,0 0 0 0,0-6 5056 0,1 0 976 0,0 3 192 0,1 0 48 15,1-1-3216-15,2 0-640 0,1-1-128 16,1 0-32-16,2-4-864 0,1 3-176 0,0-2-48 16,1 3 0-16,0-1-736 0,0 0-160 0,0 0-16 15,0 0-16-15,-1 1-240 0,-1 2 0 16,1 3 0-16,-2 0 0 16,-2 0-992-16,-6 0-240 0,0 0-48 0,0 0-16 0,3 5-2480 0,-1 1-512 0</inkml:trace>
  <inkml:trace contextRef="#ctx0" brushRef="#br0" timeOffset="4206.72">12040 8831 9215 0,'0'0'400'0,"0"0"96"0,0 0-496 0,0 0 0 0,0 0 0 0,0 0 0 0,0 0 7680 0,0 0 1456 31,0 0 272-31,0 0 64 0,7 0-6208 0,0-1-1232 0,1-2-256 0,1 1-48 0,1-2-944 0,0 3-176 16,-1-2-32-16,3 1-16 0,0-3-560 0,-1 0 0 16,-1 1 0-16,-1-1-15232 15,0 0-3056-15</inkml:trace>
  <inkml:trace contextRef="#ctx0" brushRef="#br0" timeOffset="5331.72">12584 9000 21359 0,'0'0'944'0,"0"0"208"0,0 0-928 0,0 0-224 0,0 0 0 0,0 0 0 15,0 0 1584-15,0 0 272 0,0 0 48 0,0 0 16 0,0 0-176 16,0 0-16-16,0 0-16 0,-1 10 0 16,3-3-416-16,-1 2-80 0,0 0 0 0,0 2-16 0,0 0-368 0,1-2-80 15,1 1-16-15,0-2 0 0,-1-1-224 0,0 0-64 16,0 0 0-16,0-2 0 0,-1 1-160 0,-1-6-32 15,0 0-16-15,0 0 0 0,0 0-32 0,0 0 0 0,5 0 0 16,-1-3 0-16,1-1 48 0,1-3 16 0,-2-4 0 0,0-1 0 16,1-1 0-16,0-2 0 15,0-1 0-15,1 1 0 0,-1 0-96 0,2 1-32 16,0 1 0-16,0 2 0 0,0-1-144 0,0 2 192 16,-2 2-192-16,0 3 192 0,1 1-16 0,-1 2 0 15,-5 2 0-15,6 1 0 0,-1 2 16 0,0 2 0 0,-1 4 0 16,0 1 0-16,-1 1 0 0,-2 2 0 0,0 3 0 0,0 1 0 0,-1 0-64 15,0 1-128-15,0 0 192 0,-1-1-64 0,0-1-128 0,1-2 0 16,0 0 0-16,0-1 128 0,0-2-128 0,0-3 0 16,0 0 0-1,0-8 0-15,0 0 0 0,0 0 0 0,0 0 0 0,0 0 0 32,7-5-1440-32,0-1-224 0,0-4-32 0,1-2-16 0,0-2-1440 0,0-2-304 15,1 0-48-15</inkml:trace>
  <inkml:trace contextRef="#ctx0" brushRef="#br0" timeOffset="5675.3">12922 8937 8287 0,'-2'-18'736'0,"2"18"-592"0,0 0-144 0,0 0 0 0,-4 5 4976 0,0 1 960 15,0-3 192-15,0 1 32 0,1 3-3408 0,-1 2-704 0,0 1-128 0,1 2-16 16,0 0-752-16,1 2-160 0,-1 0-32 0,1 0 0 16,1 0-544-16,0 0-112 15,1-2-32-15,1 0 0 0,1-1-112 0,1-2-32 0,1-1 0 0,1-4 0 16,0-3-128-16,1-1 0 0,1-1 0 0,0-3 0 0,-1-4 0 0,2 0 0 15,0-2 0-15,0-2 0 0,-1 0 128 0,-1-3-128 16,-1 0 0-16,1 1 128 31,0-1-128-31,-2 1 0 0,1 2 0 0,-1 0-176 0,-1 2 32 0,-1 2 0 0,-1 1 0 0,-1 7 0 0,0 0 144 16,0 0 0 0,0 0 0-16,0 0 0 0,0 0 0 0,-3 5 0 15,-1 1 0-15,1 1 0 0,2 1 128 0,0 1 16 16,0 1 0-16,1 2 0 0,-1 1-144 0,2 0 192 15,0-2-192-15,2 1 192 0,1 0-192 0,0-1 0 16,1-1 0-16,0-2 0 0,-1-1 0 0,1-2 0 0,0-1 0 16,1-2 0-1,1-2-960-15,0-1-208 0,-1-2-48 0,0-2-16 16,-1-2-1184-16,2-1-224 0,-2-1-48 0</inkml:trace>
  <inkml:trace contextRef="#ctx0" brushRef="#br0" timeOffset="6191.42">13085 8948 9215 0,'0'-14'400'0,"0"14"96"0,0 0-496 0,0 0 0 0,0 0 0 0,-1 6 0 16,0 0 4496-16,0 1 816 0,1 2 144 0,0-2 48 0,0 2-3584 0,0 0-720 16,2 1-144-16,-1 0-32 0,0 0-512 0,1-1-128 15,-1 1 0-15,1 3-16 0,0-3-48 0,0-2 0 16,-1 1 0-16,1-3 0 0,1 0 32 0,-3-6 0 16,0 0 0-16,0 0 0 0,0 0-128 0,0 0-32 15,5-1 0-15,0-3 0 0,-1-3 208 0,2-1 48 16,-1 0 0-16,0-1 0 0,-1-1-48 0,1 0 0 15,0-1 0-15,1 2 0 0,-2 2-112 0,2-3-32 16,0-2 0-16,0 2 0 0,0 0-96 0,0 0-32 16,1 0 0-16,0 2 0 0,1-2-128 0,0 2 160 15,-1 4-160-15,-1-1 160 0,-2 1-160 0,-4 4 192 16,4 4-192-16,1 1 192 0,-2 2 80 0,-1 1 32 16,-1 1 0-16,0 2 0 0,-1 2 48 0,0 1 16 0,-1-1 0 15,0 1 0-15,1 0-64 0,-1 0-16 16,1 0 0-16,0-1 0 0,0-2-64 0,0-1-16 0,1-1 0 0,0-2 0 15,-1-7-208-15,0 0 144 0,0 0-144 0,0 0 128 16,5-1-128-16,1-3 0 0,-2-3 0 0,0-2 0 16,1-1 0-16,0-3 128 15,1-2-128-15,1 0 0 0,-1-3 0 0,1 1 0 0,-1 2 128 0,1 0-128 16,-2 1 0-16,1 2 0 0,0 1 0 0,0 1 0 0,-1 2 0 16,0 1 0-16,0 2 0 15,-5 5 0-15,0 0 0 0,0 0 0 0,0 0 0 0,5 3 0 0,-3 2 0 16,1 3 160-16,-1 1-160 0,0 2 160 15,-1 0 96-15,0 3 0 0,-1 1 16 0,0 0 0 0,0-1-80 16,0 0 0-16,-1-1-16 0,1-1 0 0,0-2-176 0,0 0 0 16,0-2 0-16,1-1 0 15,-1-7-736-15,0 0-176 0,0 0-48 0,0 0 0 16,0 0-1808-16,6-6-368 0,-1-4-80 0,-1-2-13696 0</inkml:trace>
  <inkml:trace contextRef="#ctx0" brushRef="#br0" timeOffset="7116.94">13449 8752 15663 0,'0'0'1392'0,"0"0"-1120"16,0 0-272-16,0 0 0 0,0 0 3712 0,0 0 704 0,1 5 128 0,0 1 16 16,0 1-2208-16,0 3-448 0,0 3-96 0,2-2-16 15,-1 3-832-15,0 2-160 0,0 0-32 0,0 2-16 16,0 2-336-16,1-1-64 0,-1 0-16 0,0 0 0 16,0 1-16-16,-1-1 0 0,0 0 0 0,2 0 0 15,-2-2-32-15,0 0-16 0,2-2 0 0,-1 0 0 16,-1-3-144-16,1-1-128 15,-1-4 192-15,1-1-192 0,-2-6 128 0,0 0-128 0,0 0 0 0,0 0 0 16,3-7 0-16,-1-1 0 0,0-3 128 0,1-2-128 0,0-2 0 0,1-1 0 16,1-3 0-16,1 3 0 15,0-2 0-15,0 1 0 0,0 2 0 0,1-1 0 0,0 1 0 0,0 2 0 16,0 0 0-16,2 2 0 16,-1 2 0-16,1 4 0 0,0-2 0 0,-1 4 0 0,-1-2 0 0,0 5-144 15,-1 2 144-15,-1 4 0 0,-1 2 0 0,-1 1 0 16,0 0 0-16,-2 2 0 0,-2 2 304 0,-1 0-16 15,-1 1 0-15,-1 1 0 0,0-1 48 0,-1 1 16 0,1 0 0 0,-2-2 0 16,-1 0-144-16,0 1-16 0,1-3-16 0,0 0 0 31,0-1-176-31,0-3 0 0,2-1 0 0,0-1 128 16,0-2-128-16,4-3-256 0,0 0 64 0,0 0 16 16,0 0-1312-16,0-5-272 0,1-1-48 0,1-1-16 31,0 0 560-31,2 1 112 0,-1-1 32 0,2 3 0 0,1-2-416 0,1 1-96 0,-1 1-16 0,2 0 0 15,-1 1 960-15,0 0 192 0,0 1 48 0,0 0 0 0,-1 1 672 0,1 0 144 16,0 1 16-16,0 0 16 0,-2 0 352 0,2 1 64 0,0-1 16 0,0-1 0 0,0-1-320 16,1-1-64-1,0-2-16-15,1 0 0 0,-1-3-256 0,0 0-48 0,-1 1-128 16,-1 0 192-16,0-1-192 0,0 2 144 16,-1-1-144-16,-2 1 128 0,1-2 48 0,-1 1 0 15,-2 0 0-15,-1 1 0 0,-2 2 528 0,-1-2 128 16,-1 2 0-16,-2 1 16 0,1 2 128 0,0 1 32 15,-1 2 0-15,-1 1 0 0,-1 1-192 0,-1 2-48 16,0 0 0-16,1 2 0 0,-1 1-416 0,1 1-96 16,2-1 0-16,1 0-16 0,0 3-96 0,2-1-16 15,2 2 0-15,0 0 0 0,0-1-128 0,2 1 0 0,1-2 0 0,3 3 0 16,2-3 0-16,2-2 0 0,2-1 0 0,0-4 0 16,1-3-384-16,-1 0 64 15,0-2 0-15,-1-2 0 16,1 1-768-16,0-6-128 0,-3-2-48 0,1-2 0 15,-2-1 0-15,1 1 0 0,-2-1 0 0,-1 3 0 16,-1-2 304-16,-1 1 48 0,-2 0 16 0,1 1 0 0,-1 1 528 0,-1 1 112 0,0-2 32 0,0 1 0 16,-1 1 480-16,0 2 80 0,-1 3 32 0,2 3 0 15,0 0 352-15,-3 3 80 0,2 1 16 0,0 2 0 0,-1 1-432 16,1 2-64-16,2 1-32 0,1 0 0 0,0 2-96 0,1 0 0 16,0 0-16-16,0 0 0 0,1 4 144 0,0-1 16 15,1-4 16-15,0 2 0 0,-1-3 112 0,1-1 32 16,-1-1 0-16,0-3 0 0,-1 0-80 0,-3-5-16 15,5 1 0-15,0-3 0 0,-1-2 112 16,2-4 32-16,-1-2 0 0,0-3 0 0,0-2 64 16,1 0 16-16,0-1 0 0,0 1 0 0,-2 6-32 0,2-3 0 15,0 1 0-15,0-2 0 0,0 2-80 0,0-2-32 16,1 1 0-16,-1 1 0 0,3-3-256 0,0 2-48 16,1 2-16-16,0 2 0 0,-1 4-160 0,1 0 0 15,2 2 0-15,-1-1 128 0,-1 1-128 0,1-1 0 0,1 1 0 16,1-1 0-1,-3-1-1376-15,1 1-208 0,-1 0-32 0,-1 1-19840 0</inkml:trace>
  <inkml:trace contextRef="#ctx0" brushRef="#br0" timeOffset="7680.03">14575 8904 15663 0,'0'-21'1392'0,"0"21"-1120"0,0 0-272 0,-2 5 0 16,-2 3 3024-16,0-1 560 15,1-3 96-15,0-1 32 0,-1 1-1392 0,1 1-272 0,-2 0-48 0,-1 1-16 16,0 0-352-16,-1 2-80 0,1 1-16 0,-1 0 0 16,-2 1-368-16,3-2-80 0,-1 1 0 0,0 5-16 15,0 1-320-15,2-1-64 0,1 0-16 0,2-1 0 0,3-2-256 0,1 0-48 16,2-1-16-16,2-2 0 0,1-3-352 0,2 0 0 15,-1-4 0-15,3-1 0 16,0-3 0-16,0 0 0 16,0-5 0-16,1 1 0 0,-2-1 0 0,0 0 0 0,-1 1 0 0,-1-2 0 0,1-1 0 0,-2 0 0 31,-3 0 0-31,0 0 0 0,-1-1 0 0,-1 0 0 0,-3 0 0 16,0 3 0-16,-2 0 0 0,0 2 0 0,-1-2 0 15,-1 2 128-15,-1 0-128 0,0 1 144 0,1 1-144 0,-1-1 160 16,0 1-160-16,0-1 0 0,0 0 0 0,1 1 128 0,0 1-128 15,5 3 0-15,0 0 0 0,0 0 0 32,0 0-624-32,0 0 0 0,0 0 0 0,0 0 0 15,0 0-1520-15,6 5-304 0,1 0-64 0,0 0-16 16,1-1 112-16,1 1 32 0,1-2 0 0,1 3 0 16,1 2-320-16,-1 1-64 0,-1-3-16 0</inkml:trace>
  <inkml:trace contextRef="#ctx0" brushRef="#br0" timeOffset="8076.08">14725 9020 15887 0,'0'0'704'0,"3"3"144"16,1 5-672-16,0-3-176 0,-4-5 0 0,5 2 0 15,-5-2 2240-15,0 0 432 0,0 0 80 0,5-1 0 0,-1-1-640 0,-1-2-128 16,-1-1-16-16,1-1-16 0,-2 0 32 0,-1 0 0 16,-1 0 0-16,0-1 0 0,-1-2-304 0,0 1-48 15,-1-1-16-15,0-1 0 0,0-1-624 0,-1-1-128 16,0-2-32-16,0 0 0 0,0 0-432 0,1 0-80 16,0-2-32-16,1 1 0 0,0 1-144 0,1-1-16 15,1-2-128-15,1 2 192 0,2 0-192 0,1 0 144 16,0 2-144-16,2 1 128 0,0 2-128 0,1 0 0 15,2 1 0-15,0 2 0 0,-1 1 0 0,2 2 0 16,3 2 0-16,-1 2 0 0,-1 2 0 0,1 2-144 0,-2 3 144 0,0 1-160 16,0 2-32-16,-1 2 0 15,-1 1 0-15,-1 0 0 16,-1 0-944-16,-2 3-192 0,-2-1-32 0,-2 0-16 16,-2 1-1568-16,-2 0-304 0,1-1-64 0,-3 0-16 15,-2-2 16-15,-2-2 0 0,-1 0 0 0,-2-1 0 16,-2 0 1328-16,0-4 256 0,0 1 48 0,0 0 16 0,0 0 2960 0,1-1 608 0,1-1 112 0,3-1 32 15,2-2 1376-15,2-1 288 0,1-1 48 0,5 0 16 16,0 0-1600-16,0 0-304 0,0 0-64 0,5-5-16 16,1 2-560-16,1-1-112 0,2-1-32 0,1 2 0 15,2 1-544-15,0 1-112 0,1 0-32 0,2 0 0 16,0-3-400-16,2-1 0 0,-1-1 0 0,-2 2 0 16,1-1-2880-16,0 1-576 0</inkml:trace>
  <inkml:trace contextRef="#ctx0" brushRef="#br0" timeOffset="8630.06">15396 8758 19343 0,'0'0'1728'0,"0"0"-1392"15,-2-1-336-15,2 1 0 0,0 0 2928 0,0 0 512 16,0 0 96-16,0 0 32 0,0 0-1712 0,0 0-352 0,-4 4-64 0,1 2-16 16,2 0-432-16,0 2-96 15,1 1 0-15,0 2-16 0,0 1-176 0,1 3-16 16,0 1-16-16,0 1 0 0,0 2-192 0,1 0-32 16,1-3-16-16,-1 1 0 0,0 0-240 0,0 3-64 15,0-2 0-15,0 1 0 0,-1-1-128 0,0 0 0 0,0-1 0 0,0 0 0 31,-1-3-1056-31,0-2-240 0,0-4-48 0,-1-3-16 0,1-5-1520 16,0 0-320-16</inkml:trace>
  <inkml:trace contextRef="#ctx0" brushRef="#br0" timeOffset="9675.24">15328 8969 15663 0,'0'0'1392'0,"-1"-5"-1120"0,-2-9-272 0,1 7 0 0,2 7 4688 0,0 0 880 16,0 0 192-16,0 0 16 0,0 0-3456 0,7 3-688 15,1 0-144-15,0 0-16 0,1 0-432 0,1 0-80 16,1 1 0-16,1-3-16 0,0 1-560 0,3 0-96 15,0-1-32-15,2 0 0 0,1-1-256 0,-1 0 0 16,0 0 128-16,0 0-128 0,-3-1 0 0,0 0 0 0,0-1 0 0,-1 0 0 31,-4 1 0-31,-1-1-176 0,-1 1 32 0,-1 0 0 0,-1 0-64 0,-2 1-16 0,-3 0 0 0,0 0 0 16,0 0 224 0,0 0 0-16,0 0 0 0,-3 5 0 0,-2 0 0 0,-1 0 0 15,0 0 0-15,0-1 0 0,1 2 0 0,0 1 0 0,1 0 160 0,2 1-160 16,1 1 256-16,1 0-48 15,1 0 0-15,2 1 0 0,1-1-64 16,1 0-16-16,1-3 0 0,1 1 0 16,0-1-128-16,0 0 0 0,1-3 0 0,0-1 128 15,-1-2-128-15,0-1 128 0,-1-2-128 0,1-1 128 0,-2-3 0 0,1 1 0 16,-1-1 0-16,2 0 0 0,-1-5 64 0,-1 1 16 16,0 1 0-16,0 1 0 0,-1-1-32 0,0 0-16 15,-1 2 0-15,0-1 0 0,0 1-160 0,0-1 128 16,0-1-128-16,1 1 128 0,0 1-128 0,0 3 0 15,0-1 0-15,1-1 0 0,-1 2 0 0,1 2 0 16,-5 3 0-16,0 0 0 16,0 0-416-16,6 0-64 0,-6 0-16 0,7 2 0 15,-1 0-576-15,-6-2-112 0,6 3-32 0,-1 0 0 16,-5-3-176-16,6 5-32 0,-2 1-16 0,-1-1 0 0,0-1 848 0,0 1 160 16,0 0 48-16,-1-1 0 0,1-1 384 0,-3-3 0 15,4 5 0-15,0-3 0 0,0 2 224 0,1 0 128 0,0-3 32 0,1 1 0 16,0 0 224-16,0-2 48 0,2-2 16 0,0 0 0 15,-1 1-64-15,-1-1-16 0,1-1 0 0,1-1 0 16,0-2-304-16,-2-1-64 0,2 0-16 16,-2 1 0-16,1 2-208 0,-1-1 144 0,-2 1-144 0,-1-1 128 15,-1-2-128-15,-2 0 0 0,-2 1 144 0,-1 0-144 16,-1 1 192-16,-2 0-16 0,-1 0-16 0,0 3 0 0,-2 2 208 0,-2 4 32 16,-2-1 16-16,1 3 0 0,0 0 160 0,0 3 48 15,0 1 0-15,0 2 0 0,3-2-96 0,1 0-16 16,0-1 0-16,1 0 0 0,4-1-64 0,-1 0-32 15,1 2 0-15,2 0 0 16,1 0-192-16,3 2-32 0,0-3-16 0,2 2 0 0,2-1-176 0,3-1 0 16,3-3 0-16,1-1 0 0,-1-1 0 0,2-3 0 15,1-1 0-15,-1-1 0 0,1-1 0 0,-1-1 0 16,1-2 0-16,-2 1-176 0,-2-3-144 0,0 2-48 16,-1 1 0-16,-2 0 0 15,-1-1-96-15,-2 1-32 0,-2 2 0 0,-4 2 0 0,0 0 128 0,0 0 32 0,0 0 0 16,0 0 0-1,0 0-64-15,0 0-16 0,-3 0 0 0,1-2 0 16,2 2-192-16,0 0-32 0,0 0-16 0,0 0 0 0,0 0 224 0,0 0 48 0,0 0 16 0,0 0 0 16,0 0 368-16,0 0 0 0,0 0 0 0,4 3 0 15,0 0 256-15,1 0 64 0,2 0 0 0,0-1 16 0,1-2 176 16,0 0 16-16,-2-1 16 0,4 0 0 0,-2 0-144 0,1-1-16 16,1-1-16-16,-1 0 0 0,1 0-192 0,1 0-48 15,0-1 0-15,0-1 0 0,-1-2-128 16,-1 1 0-16,-1 1 0 0,0-2 0 0,-1 0 0 15,-1 1 0-15,-1 0 0 0,0-3 0 0,-1-1 0 0,-1 0-144 32,-2 0 144-32,-2 2 0 0,-1-1 0 0,-1 1 0 0,-1 1 0 0,-1 0 0 15,0 2 0-15,-2 1 128 0,-1 0 0 0,-2 2 16 0,0 3 256 0,-1 3 48 16,2 1 16-16,-2-1 0 16,0 0-32-16,1 2-16 0,1 3 0 0,1 1 0 0,-1 0-80 15,2 0-16-15,2 1 0 0,3 2 0 0,0-2-144 0,2 1-48 16,1 2 0-16,2 0 0 15,1-1-128-15,1-2 0 0,3 1 0 0,0-3 0 0,1-1 0 0,2 0-192 16,0-1 32-16,1-3 16 16,0-1-1616-16,2-2-320 0,-2-1-64 0,0-2-16 15,1-2-1808-15,0-2-384 0,10-8-64 0,-1 3 0 0</inkml:trace>
  <inkml:trace contextRef="#ctx0" brushRef="#br0" timeOffset="9978.85">16421 8840 13823 0,'-6'-4'1216'0,"-2"3"-960"16,-1 3-256-16,0 1 0 0,-2 1 6000 0,-1-1 1152 0,-1 2 224 0,0-1 48 15,0 3-4592-15,1 0-912 16,3-2-192-16,0 1-48 0,1 1-896 0,3-2-176 16,5-5-32-16,0 0-16 0,0 0-384 0,6 4-176 0,3-1 160 0,2-1-160 15,2 0 0-15,2 1 0 16,1 2-176-16,-1-1 176 0,2 1-288 0,-2 1 64 0,0 0 16 15,0 1 0-15,-3 1 208 0,-1 3 0 0,-2 2-160 0,-3 0 160 16,-3 2 0-16,0 0 0 0,-3-1 0 0,-2 2 128 16,-3 1 320-16,-1-2 48 0,0 1 16 0,-3-2 0 15,0-3 16-15,-1-1 16 0,-1-2 0 0,0-1 0 16,0-3-240-16,0-2-48 0,-1-2-16 0,1-1 0 16,-1-1-240-16,1-5 0 0,1-2 0 0,1-1 0 31,2-1-1152-31,2-5-320 0,0 0-64 0,2 2-13104 0,0 0-2624 0</inkml:trace>
</inkml:ink>
</file>

<file path=ppt/ink/ink8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9T01:24:06.036"/>
    </inkml:context>
    <inkml:brush xml:id="br0">
      <inkml:brushProperty name="width" value="0.05292" units="cm"/>
      <inkml:brushProperty name="height" value="0.05292" units="cm"/>
      <inkml:brushProperty name="color" value="#FF0000"/>
    </inkml:brush>
  </inkml:definitions>
  <inkml:trace contextRef="#ctx0" brushRef="#br0">10829 3235 345 0,'0'0'31'0,"0"0"-31"16,3-5 0-16,0-2 0 0,2 4 46 0,-2-1 3 15,-1-3 1-15,1 2 0 0,-3 5 6 0,3-7 2 16,-1 0 0-16,-2 7 0 0,6-2-13 0,-6 2-2 16,0 0-1-16,0 0 0 0,0 0-23 15,0 0-5-15,0 0-1 0,0 0 0 0,0 0-13 0,0 0 0 16,0 0 8-16,5 2-8 0,-3 5 0 0,1 0 9 16,-3-7-9-16,0 5 8 0,0 2-8 0,0 0 12 15,0 0-12-15,0 0 12 0,-3-2-12 0,3 2 12 16,-5-3-12-16,5 3 12 0,-2-4 0 0,-4 4 1 15,4 0 0-15,-4 0 0 0,4-2 4 0,-6-3 1 0,2 3 0 0,1 2 0 16,2-3-2-16,-2-1 0 16,0 4 0-16,0-7 0 0,-1 5-6 0,1-3-2 15,0 3 0-15,2-5 0 0,0 0-8 0,-2 2 0 16,5-2 0-16,0 0 8 0,-3 5-8 0,3-5 0 16,0 0 0-16,0 0 8 0,0 0-8 0,0 0 0 0,0 0 0 15,0 0 0-15,0 0 0 0,0 0 0 0,6-5 0 0,2 3 0 16,0 2 0-16,-8 0 0 0,5 2 0 0,3 7-11 15,-8-9 11-15,5 3 0 0,0 4 0 0,1 0-8 16,-4 0 8-16,-2 7 0 0,0-2 0 0,0 2 0 16,-2-2 0-16,-1 2 14 0,0 0-3 0,-2 0-1 15,-3-2 0-15,6 2 0 0,-6-2 0 0,5-3 0 16,-2-4-2-16,2 2-8 0,0-2 12 0,1-3-4 16,2-2 0-16,0 0 0 0,0 0 0 0,0 0 0 15,0 0 6-15,0 0 1 0,0 0 0 0,0 0 0 0,0-7-1 0,0 0 0 16,2 0 0-16,1-5 0 0,2 5-14 0,1-3 0 15,-1 1 0-15,0 0 0 0,1 2 0 0,-1-5 0 16,0 5 0-16,0 0 0 16,1 0 0-16,2 2 0 0,-3-2 0 0,0 0 0 15,1 5 0-15,-4-3 0 0,3-2 0 0,1 2 9 0,-6 5-9 0,0 0 0 16,0 0 0-16,0 0 8 16,0 0 1-16,0 0 0 0,0 0 0 0,0 0 0 0,-6 5 11 0,1 2 1 15,0 0 1-15,-3 0 0 0,3-2-6 0,-3 2 0 16,-3 0-1-16,3 0 0 0,0 0-15 0,-2 0 11 15,2-2-11-15,0-3 10 0,0 3-10 0,3-3 0 16,-1-2 0-16,4-2 8 0,2 2-8 0,0 0 8 16,0 0-8-16,0-5 8 0,0-2-8 0,2 0 0 15,1 0 0-15,2 0 0 0,0 2 0 0,1 3 0 0,2-10 0 0,-3 5-11 16,3 5 11-16,-3-3 0 0,3-2 0 0,0 7-8 16,-3-5 8-16,1 5 0 0,-6 0 0 0,8 5-8 15,-3-5 8-15,0 4 0 0,-2-1 0 0,0 4 0 16,-3 0 0-16,0 0 0 0,0 0 0 0,-3 5 0 15,-2 0 0-15,-3-3 12 0,2 5-2 0,-2-2-1 16,0 2 3-16,1-2 1 0,-1-5 0 0,0 5 0 16,0-3-5-16,0-2 0 0,2 0-8 15,-1-2 12-15,1-3-4 0,1-2 0 0,0 5-8 0,2-10 12 16,3 5 0-16,0 0 0 0,0 0 0 0,-3-2 0 16,1-5 4-16,2 0 0 0,2 0 0 0,4-5 0 15,-1 0-8-15,0 5-8 0,3-7 11 0,0 4-11 16,3-1 0-16,-1-1 0 0,-2 3 0 0,0 1 0 15,0-3 0-15,0 4 0 0,0 0 0 0,-3 2 0 0,1 5 0 0,-6 0 8 16,0 0-8-16,0 0 0 0,0 0 11 0,0 0-11 16,0 0 10-16,0 5-845 15</inkml:trace>
  <inkml:trace contextRef="#ctx0" brushRef="#br0" timeOffset="38369.96">10856 3307 669 0,'0'0'29'0,"0"0"7"0,0 0-28 0,0-4-8 0,0-3 0 0,0 2 0 16,-3 3 99-16,3-3 18 0,-2-2 4 0,2 5 1 16,0 2-42-16,0-5-9 0,0 3-2 0,0 2 0 15,0 0-12-15,0 0-2 0,-3-5-1 0,3 5 0 16,0 0-34-16,0 0-8 0,0 0 0 0,0 0-1 16,0-7-11-16,0 7 0 0,0 0 0 0,0 0 0 15,0 0 0-15,0 0 0 0,0 0 0 0,-3 4 0 0,-2-1 0 0,0 4 0 16,2 0 0-16,-2 0 8 0,-1 0-8 0,-1-2 10 15,-1 6-10-15,2-1 10 16,-2-10-10-16,3 12 12 0,-3-12-12 0,3 2 12 0,-3 7 1 0,3-9 1 16,2 3 0-16,-2-3 0 0,5 0 4 15,-3 0 1-15,0 0 0 0,3 0 0 16,0 0-3-16,0 0 0 0,-5-3 0 0,2 3 0 0,3 0 5 0,0 0 1 16,-2-4 0-16,2 4 0 0,0 0-2 0,0 0 0 15,-3-5 0-15,3 5 0 0,0 0-11 0,0 0-9 16,0 0 12-16,0 0-12 0,0 0 9 0,5-2-9 15,-5 2 0-15,0 0 9 0,8 0-9 0,-2-5 0 16,2 5 0-16,-3 5 0 0,-5-5-8 0,8 0 8 0,0 2 0 0,-3 7 0 16,3-6 0-16,-3 4 0 0,-5-7-9 15,6 5 9-15,-4 2 0 0,1 0 0 0,-3 0 0 0,-3 0 0 16,3-7 0-16,0 7 0 0,-2 0 8 0,-4 0-8 16,4-2 23-16,-1 2-2 0,-2-5 0 0,-1 3 0 15,1 2-1-15,-3-3-1 0,3-1 0 0,0-3 0 16,-1 5-9-16,1-5-2 0,0 0 0 0,5 0 0 15,-6 0 12-15,4-5 1 0,-3 2 1 0,2-1 0 16,0-3-22-16,1 2 0 0,-1 3-12 0,0-10 4 16,3 5 8-16,0 0 0 0,0 0 0 0,3 0 0 15,0 0 0-15,-1 0 0 0,1-5 0 0,0 9-8 16,2-1 8-16,-3 1 0 0,1-6 0 0,2 7 0 16,-5 2 0-16,0 0-8 0,6 0 8 0,-6 0 0 15,8 0 0-15,-8 0 0 0,0 0 0 0,8 2 0 16,-8-2 0-16,2 5 0 0,-2-5 8 0,0 0-8 0,0 0 20 0,0 7-1 15,0 0 0-15,-2-2 0 16,-4-3 6-16,4 3 2 0,-1-3 0 0,-2-2 0 16,5 0-83-16,0 0-17 0,-8 0-3 0</inkml:trace>
  <inkml:trace contextRef="#ctx0" brushRef="#br0" timeOffset="45798.89">10851 3364 172 0,'0'0'16'0,"0"0"-16"0,0 0 0 0,0 0 0 16,0 0 122-16,0-7 22 16,0 5 4-16,0 2 0 0,0 0-74 0,0 0-15 0,-3-5-3 15,3 5-1-15,0 0-13 0,-3-7-2 0,1 7-1 16,2 0 0-16,-3-3-11 0,3 3-1 0,-3 0-1 15,3 0 0-15,0 0-7 0,-5 0-2 0,5 0 0 0,-5 0 0 16,2 3-2-16,-2 1-1 0,0-1 0 16,2 4 0-16,-2-2-4 0,2 2-1 0,0 2 0 0,1 0 0 15,-1 1-9-15,-2 2 12 0,-1-3-12 0,4 7 12 16,-4-1 0-16,4-1 0 0,-1 0 0 0,1 5 0 16,-4-5 0-16,1 5 1 0,2-3 0 0,-2 3 0 15,0 2 2-15,-1-2 0 0,1 2 0 0,0-2 0 16,0 2-2-16,-1-7 0 0,1 5 0 0,2-5 0 15,-2 0-1-15,2-2-1 0,-2 2 0 0,5-7 0 16,0-2 0-16,0-5 0 0,0 0 0 0,0 0 0 0,0 0 5 0,0 0 0 16,-3-7 1-16,3 2 0 0,0-9-17 0,3 0 8 15,0 0-8-15,-1-5 0 0,1 5 0 0,0-5 0 16,2-2 0-16,-2 7 0 0,-1-5 0 16,1 5 0-16,0 2 0 0,-1-2 0 0,4 2 19 15,-4-2 3-15,1 0 1 0,2 4 0 16,0-1-3-16,3-1 0 0,-2 3 0 0,-1-3 0 0,0 5-20 0,3 0 0 15,0 2-10-15,0-2 10 0,0 5-9 0,-3-3 9 16,6 5 0-16,-3 5-9 0,0-3 9 0,0 5 12 16,-3 0-2-16,3 5-1 0,0-5-9 0,-3 7 0 15,0-7 0-15,1 0 0 0,-1 5 0 0,-2 0 0 16,-1 4 0-16,1-4 0 16,0 2-25-16,-3-2-7 0,0-3-2 0,0 3 0 15,-3 2-123-15,3-7-25 0,-3 0-5 0</inkml:trace>
  <inkml:trace contextRef="#ctx0" brushRef="#br0" timeOffset="84482.76">15137 13691 1612 0,'-11'-2'72'0,"3"2"14"0,3-5-69 0,-3 3-17 15,5-3 0-15,-5-2 0 0,3 0 52 0,0 2 8 16,5-2 0-16,3 0 1 0,-3 0-61 0,2 4-10 16,1-1-3-16,-3 4-1 0,2-5 14 0,-2 5 0 15,0 0-10-15,0 0 10 0,11-2 0 0,-11 2 18 16,0 0-3-16,5 0-1 0,6 2 3 0,-3 3 1 15,2-5 0-15,-2 4 0 0,0-4-1 0,3 3 0 16,0-3 0-16,-1 5 0 0,1-5 1 0,2 0 0 16,-3 2 0-16,4-2 0 0,2 0 11 0,-1 0 3 15,1 0 0-15,3 0 0 0,2 0-12 0,0 0-3 16,3 0 0-16,5-2 0 0,3 2 2 0,0-5 0 16,-3 5 0-16,5 0 0 0,-2 0-4 0,2-3-1 15,-2-1 0-15,2 4 0 0,1 0 1 0,-1 0 0 16,3 0 0-16,3 0 0 0,2 0-3 0,-2 4-1 0,0-4 0 0,-3 3 0 15,0-3-3-15,-3 0 0 0,3 0 0 0,-2 0 0 16,-6 0 7-16,5-3 1 0,11-1 0 0,-3 4 0 16,-7-5 2-16,2 3 1 0,2 2 0 0,-1-5 0 15,-1 3 5-15,-3-3 0 0,-2 3 1 0,5-3 0 16,8 3 0-16,-6-3 0 0,-9 2 0 0,1-1 0 16,9 4-17-16,-6-3-8 0,-2 3 8 0,0 0-8 15,-3 0 12-15,3 0-2 0,2-4-1 0,-2 4 0 16,-6 0-9-16,9 0 0 0,4 0 9 0,1-5-9 15,-3 3 0-15,0 2 9 0,0-5-9 0,-2-2 0 0,-1 5 13 0,-2-5-4 16,0-5-1-16,-1 5 0 0,4-5 6 0,-4 5 1 16,6-7 0-16,-5 7 0 0,3-5 7 0,-4-2 2 15,1 4 0-15,0-1 0 16,-3-1-24-16,3 5 0 0,-1-3 0 0,4-1-12 16,-1 6 12-16,1-2 0 0,-1 0 0 0,0 5 8 0,1-3-8 15,-1-2 0-15,1 7 0 0,-4-7 0 16,1 7 0-16,-3-5 0 0,0 3 0 0,3 2 8 0,-3 0-8 0,-2 0 0 15,2 0 0-15,0 0 0 0,-3-5 0 0,3 5 9 16,-2 0-9-16,-1 0 0 0,-2 0 13 0,3-2-4 16,-9-3-1-16,3 5 0 0,0 0-8 0,-2-2 12 15,-1-3-12-15,1 5 12 0,-3-3-12 0,0 3 12 16,2 0-12-16,-2-4 12 0,0 4-12 0,0-3 8 0,-3 3-8 0,3 0 8 16,-3-4-8-16,0 4 8 0,-2 0-8 15,2-3 8-15,1-1-8 0,-1 4 0 0,-3 0 0 0,1 0 8 16,-3 0-8-16,0 0 8 0,-3-5-8 0,0 5 8 15,-5 0-8-15,0 0 10 0,0 0-10 0,0 0 10 16,0 0-10-16,0 0 10 0,0 0-10 0,-2-7 10 16,-4 5-10-16,-2-3 0 0,1 3 0 0,-4-3 0 15,-5 5 0-15,0-7 0 0,0 4-12 16,0-1 12-16,1-1-10 0,-1 3 10 0,2-3 0 0,-1 5-9 16,4-2 9-16,0-3 0 0,1 3 0 0,-1-3 0 15,1 5-13-15,4-3-4 0,-2-1-1 0,1 4 0 16,1-3 18-16,1-1 0 0,5 4 0 0,-3 0 0 15,1 0 0-15,2 0-18 0,0 0 4 0,0 0 1 16,0 0-9-16,0 0-2 0,0 0 0 0,5 0 0 16,3 7 8-16,2-7 0 0,-2 0 1 0,3 4 0 0,0 4 15 0,2-8 0 15,0 0 0-15,-2 0 0 0,4 2 0 0,-1-2 0 16,-1 5 0-16,-2-3 0 0,2-2 0 0,-3 0 0 16,-2 5 0-16,0-3 0 0,0 3 0 0,-3 2 0 15,-2 0 10-15,2 0-10 0,-2 5 11 0,-6-1-3 16,1 3-8-16,-9 1 12 0,-2 6-4 0,-8 0 0 15,-8 5-8-15,-8 11 12 0,-8 3-12 0,-11 7-16 16,-15 3 3-16,-9 9-851 16,-2 6-171-16</inkml:trace>
  <inkml:trace contextRef="#ctx0" brushRef="#br0" timeOffset="91835.87">14502 10424 172 0,'0'0'16'0,"0"0"-16"15,0 0 0-15,0 0 0 0</inkml:trace>
  <inkml:trace contextRef="#ctx0" brushRef="#br0" timeOffset="93507.97">13817 10537 1267 0,'0'0'56'0,"0"0"12"0,0 0-55 0,0 0-13 0,-3 0 0 0,3 0 0 16,0 0 184-16,0 0 35 0,0 0 6 0,0 0 2 15,0 0-169-15,0 0-34 0,0 0-6 0,0 0-2 0,0 0-16 0,0 0 10 16,0 0-10-16,0 0 8 0,0 0-8 0,0 0 0 15,0 0 0-15,0 0 0 0,0 0 0 0,0 0 8 16,0 0 0-16,0 0 0 0,5-5 5 0,-5 5 1 16,5 0 0-16,1 0 0 0,-1 0-14 0,0-2 9 15,-5 2-9-15,8 0 8 0,6 0-8 0,-4-5 0 16,-2 5 0-16,5 0 8 0,-5-2-8 0,3-3 0 16,2 5 0-16,-2-2 0 0,-1-3 0 0,3 5 0 15,1-7 9-15,2 2-9 16,-3 3 8-16,0-3-8 0,3 3 8 0,0-3-8 0,-3 3 0 0,3-5 9 15,0 2-9-15,0-2 0 0,2 5 12 0,1-3-12 16,-1-2 12-16,-2 7-12 0,3-5 8 0,-1 3-8 16,3-5 0-16,-2 2 0 0,-1-2 0 0,3 7 0 0,1-7 0 15,-4 2 0-15,1 3 0 0,-1-3 0 0,1 5 8 0,-1-2-8 16,1-3 0-16,-3 3 10 0,-1-3-10 0,4 3 8 16,-3-3 2-16,0 3 0 0,0-3 0 15,0 5 0-15,2-7-2 0,1 2 0 0,-1 3 0 0,-2-3 0 16,5 5-8-16,-2-2 10 0,-3 2-10 0,2-5 10 15,-2 5-10-15,0-2 0 0,0-3 9 0,2 5-9 16,-2-2 8-16,0-3-8 0,2 5 8 0,-4 0-8 16,2-2 12-16,-1-3-1 0,-1 5-1 0,-1-5 0 15,0 3 1-15,0 2 0 0,-2 0 0 0,2 0 0 16,-2-5-2-16,2 5 0 0,-2 0 0 0,-1-2 0 16,1-3-9-16,-1 5 8 0,-2 0-8 0,0 0 8 15,-3 0 6-15,3 0 1 0,0 0 0 0,0-2 0 16,-5-3 8-16,2 5 1 0,-2-2 1 0,-3 2 0 15,0 0-25-15,8 0 0 0,-3 0 0 0,-2-5 0 16,-3 5 0-16,0 0 12 0,0 0-4 0,0 0 0 0,0 0 8 0,0-2 0 16,-3-5 1-16,3 2 0 0,-5-2-17 0,2 2 8 15,-2 3-8-15,0-5 0 0,2 0 12 0,-2 2-4 16,-1-2 0-16,1 0-8 0,-3 2 8 0,3 3-8 16,-3-3 0-16,0-2 0 0,0 5 0 0,0-3 0 15,0-2 0-15,3 5 0 0,-3-3 0 0,3 5 0 16,-1-7 0-16,-2 7 0 0,3-5 0 0,2 5 0 15,-2-2 0-15,3-3 0 0,2 5 0 0,0 0 0 16,0 0-9-16,0 0 9 0,0 0-9 0,0 0 9 0,0 0-10 0,0 0 10 16,0 0-12-16,0 0 3 0,0 0 1 0,0 0 0 15,0 0 8-15,2 7-12 0,1 0 12 0,2-2-12 16,0 2 12-16,3 0-10 0,-2-2 10 0,2 2-10 16,-1-5 10-16,4 5-8 15,-3-2 8-15,3 2-8 0,-3 0 8 0,-1 0 11 0,1 0-3 16,0 0 0-16,0-2-8 0,-2 2 0 0,-1 0 0 0,0 0 0 15,-2 0 0-15,-1 0 0 0,-2 5 0 0,-2 0 0 16,-3-3 0-16,-6 5 0 0,-2 5 0 0,-1-5 8 16,-4 7-20-16,-6 3-4 0,-2 2 0 0,-9-3-788 15,-4 10-156-15</inkml:trace>
  <inkml:trace contextRef="#ctx0" brushRef="#br0" timeOffset="98093.45">17640 10177 345 0,'0'0'31'0,"0"0"-31"0,0 0 0 0,0 0 0 16,0 0 212-16,0 0 36 0,0 0 7 0,0 0 1 16,0 0-166-16,0 0-34 0,0-7-6 15,0 7-2-15,0 0-26 0,0 0-6 0,0 0 0 0,-8 0-1 16,3 5-6-16,-1-3-1 0,-4 3 0 0,-1 2 0 16,1 0 1-16,-1 7 0 0,0 0 0 0,-2 0 0 15,3 5-9-15,-4 0 0 0,1-5 0 0,0 7 8 16,0-7-8-16,5 5-11 0,-3-5 3 0,1 5 0 15,2-7 8-15,0-3 0 0,2 3 0 0,1-5 0 16,2 0 0-16,-2-2 0 0,5-5 8 0,0 0-8 16,0 0 8-16,0 0-8 0,0 0 8 0,5-5-8 15,3-2 0-15,-2 0 0 0,4-5 0 0,-2 3-8 16,3-5 8-16,2 2 0 0,-2 0 0 0,2-2 0 0,0 0 13 0,3 2-1 16,-3 3-1-16,3-3 0 0,0 0 2 0,0 5 1 15,-3 0 0-15,0 0 0 0,0 0-14 16,1 0 0-16,-4 7 0 0,3 0 0 0,-5 0 0 0,3 0 0 15,-3 5 0-15,0-3 0 0,-8-2 0 0,8 0 0 16,-3 7 0-16,-5-7 0 0,0 0 0 0,0 0 0 16,3 5 0-16,-3-5 0 0,0 0 0 0,0 0 0 15,0 0 8-15,0 0-8 0,0 0 0 0,0 0 11 16,-3 0-11-16,-2-5 10 0,2 3 3 0,1-3 1 16,-4-2 0-16,4 0 0 0,-1 2 26 0,0-2 6 15,-2 5 1-15,2-5 0 0,1 2 5 0,-1-2 2 16,0 0 0-16,1 7 0 0,2 0-11 0,-6-5-3 15,4 3 0-15,2 2 0 0,0 0-20 0,-5 0-5 0,-1 0-1 16,1 2 0-16,2 3-14 0,-2 2 0 0,0-2 0 0,-1-3 0 16,1 5 0-16,0 0 0 0,-3 5 0 0,0-5 0 15,0 5-9-15,3-3 9 0,-1-2 0 0,1 5-9 16,3 2 9-16,-4-2 8 0,4-3-8 0,-1 8 11 16,0-1-11-16,3-4-17 0,-2 9 4 0,4-2 1 15,-2 2 4-15,3 0 8 0,0 5-13 0,-1 2 5 16,4 5 8-16,-1 5-8 0,-3-3 8 0,6 10-8 15,-5-3 8-15,5 5 0 0,-3-2 0 0,-2-3-8 16,2 3 8-16,-2-3 0 0,2 5 0 0,-2-7 0 16,-1 5 0-16,1-3 0 0,2-2 0 0,1-2 0 15,-4-3 0-15,4-2 0 0,-4 3 0 0,4-4 0 16,-1 1 0-16,-3 0 0 0,4 3 0 0,-4-4 0 16,4 1 0-16,-4 0 0 0,1 0 0 0,0 3 0 0,-1-6 0 15,1-2 0-15,-3 1 0 0,3-4 0 16,-1 4 0-16,1 1 0 0,0-4 0 0,-3-2 8 0,0 1-8 0,2-3 0 15,1 1 0-15,-1-6 8 0,-2 1-8 0,0 1 9 16,0-5-9-16,3 0 10 0,0-2-10 0,-3-2 8 16,0 1-8-16,2 1 8 0,-2-5 4 0,0 0 1 15,0 3 0-15,0-6 0 0,0 3-4 0,0 1-1 16,0 3 0-16,0-4 0 0,0 0-8 0,3 0 0 16,0 0 9-16,-1 5-9 0,-2-2 0 0,3 1 0 15,-3 4 0-15,0-4 0 0,0-1 0 0,3 6 11 16,-3-6-3-16,0 4 0 0,0 0-8 0,0 2 10 0,-3-6-10 15,3 1 10-15,-3 4 2 0,3-1 1 0,0-3 0 0,0-1 0 16,-2 2-1-16,-1-1-1 16,0-1 0-16,3 1 0 0,0 1-2 0,0-2 0 0,-2 1 0 15,2 4 0-15,0-1-9 0,0 0 8 0,2 5-8 16,-2-5 8-16,3 0 1 0,-3 5 0 16,0-5 0-16,0 0 0 0,3 5-1 0,-3-8 0 0,0 4 0 0,2-4 0 15,-2-1 7-15,0-3 1 0,0 0 0 0,0-3 0 16,0-4-2-16,0 0 0 0,0 0 0 0,0 0 0 15,0 0 2-15,0 0 0 0,0 0 0 0,0 0 0 16,0 0 0-16,-2 8 0 0,-4-8 0 0,6 0 0 16,0 0-16-16,-2 4 0 0,-4-1 0 0,6-3 0 15,-5 7 0-15,3-3 0 0,-4-1 0 0,4 4 0 16,-1-3 0-16,0 4-12 0,1-1 12 0,-1 0-10 16,3 4 10-16,-3-4 0 0,3 1-9 0,-2-1 9 15,2 0 0-15,-3 4 0 0,3-4 0 0,0-4 0 0,-3 4 0 0,1 2 0 16,2-6 0-16,0 4 0 0,-3 0 0 0,3-3 0 15,-3 3 0-15,1-4 0 0,2 4 0 16,0 2 0-16,0-2 0 0,0 0 0 16,-3 0 0-16,3 1 0 0,3-1 0 0,-3 0 0 0,-3-3 0 15,3 3 0-15,3 0 0 0,-3-7 0 16,0 3 0-16,0-3 0 0,0 0 0 0,0 0 0 0,0 0 0 0,0 0 8 16,0 0 0-16,0 0 0 0,0 0 2 0,-5 0 0 15,-3 0 0-15,2-3 0 0,-2-1-2 0,3-3-8 16,0-3 12-16,-1-1-4 0,-4 3-8 0,2-3 0 15,3-3 9-15,-3 2-9 0,0-2 8 0,0 0-8 0,3 2 10 16,-1 5-10-16,1-3 0 0,5-1-10 0,-3 4 0 16,3 0 0-16,3 2 2 0,-3 5 0 0,0 0 0 0,0 0 0 15,0 0 8-15,0 0-12 0,5 5 12 0,1 2-12 16,2 0 12-16,-1 0-12 0,-1 0 12 0,2 0-12 16,-3 0 12-16,3 2 0 0,0-6 0 0,0 4 0 15,2-7 0-15,1 0 0 0,2-7 0 0,0-5 0 16,3-2 0-16,3-14 9 0,5-5-1 0,7-14-831 15,9-12-165-15</inkml:trace>
  <inkml:trace contextRef="#ctx0" brushRef="#br0" timeOffset="100068.92">18013 10022 1216 0,'0'0'54'0,"0"0"11"0,0-5-52 0,0 3-13 0,0-3 0 0,0-2 0 15,0 0 74-15,0 5 12 0,2-3 2 0,1-2 1 16,-3 2-26-16,3 3-6 0,-3-3-1 0,0 5 0 0,0 0-17 0,0 0-4 15,0-7-1-15,0 5 0 16,0 2 0-16,0 0 0 0,0 0 0 0,2-5 0 0,-2 5-14 0,6-2-4 16,-1-3 0-16,0 3 0 0,1 2-16 0,-6 0 0 15,5-5 0-15,-5 5 0 0,5 0 10 0,3 5-2 16,-8-5 0-16,3 2 0 0,-3-2 9 0,5 7 2 16,-5-7 0-16,3 7 0 0,-3-2 1 0,0-5 1 15,-3 7 0-15,0 0 0 0,3-7 2 0,-2 5 0 16,-4 2 0-16,1-5 0 0,0 5 1 0,-3-2 1 15,-3-3 0-15,1 3 0 0,2-5 6 0,-3 2 1 16,1-2 0-16,-1 5 0 0,3-5 4 0,0 0 2 16,0 0 0-16,3-5 0 0,0 5-18 0,-1-2-4 15,1-3-1-15,2 5 0 0,3 0-2 0,0 0 0 16,-2-7 0-16,2 5 0 0,0-3-13 0,0-2 0 16,0 0 8-16,2 0-8 0,-2 7 0 0,6-5 0 0,-4-2 8 0,4 5-8 15,-6 2 0-15,5-5 0 0,3 3 0 0,-3-3 0 16,3 5-8-16,-3 0 8 0,-5 0 0 0,6 0 0 15,-6 0-11-15,5 5 11 0,-5-5-10 0,5 2 10 16,1 5 0-16,-6 0 0 0,0 0 0 0,-3 5 0 16,0-5-14-16,1 0 3 0,-4 0 1 0,1 0 0 15,2-2 10-15,-2 2 0 0,0-2 10 0,2-3-10 16,-5 3 15-16,6-3-3 0,2-2-1 0,0 0 0 16,-8 0-11-16,8 0 12 0,-6 0-12 0,6 0 12 31,0 0-62-31,-2-7-12 0,-1 7-2 0,3 0-1 0,3-7-111 0,-1 0-21 0,4 2-5 15</inkml:trace>
  <inkml:trace contextRef="#ctx0" brushRef="#br0" timeOffset="100643.19">18121 9669 1843 0,'0'0'81'0,"0"0"18"0,0-2-79 0,0 2-20 16,-2-5 0-16,-1 3 0 0,3-3 147 0,0 5 25 0,-3-7 6 0,1 7 1 31,2 0-168-31,0 0-34 0,-6 0-6 0,1 0-2 16,-3 0-7-16,0 5-2 0,-8 2 0 0,3 0 0 0,-5 7 40 0,-4-2 0 0,1-3 9 0,-2 5-1 15,1 3 15-15,4-3 3 0,-3 0 1 0,2 0 0 16,1 0-16-16,2 5-3 0,0 2-8 16,0-2 12-16,3 0-12 0,0 2 0 0,-1 0 0 0,4-2 0 15,2 2 0-15,0-2 0 0,0 0 0 0,3-3 0 16,-1 3-8-16,4-5 8 0,-1 5 0 0,0-5 0 16,3 0-8-16,0 0 8 0,0 3 0 0,3-3 0 15,2-5 0-15,-2 5 0 0,2-2 0 0,3 2 0 16,0-2 0-16,3 2 0 0,-3-7 0 0,2 5 0 15,3-3 0-15,1 3 0 0,-1-5 0 0,3 0 0 16,-6-7 13-16,1 7-3 0,2-2-1 0,0-5 0 0,1 0 11 0,-1 0 1 16,3-5 1-16,0 3 0 0,0-3-3 0,2-2-1 15,-2-5 0-15,2 3 0 0,4-3-2 0,-4-2 0 16,1-5 0-16,-1-2 0 0,1 2-1 0,2-2-1 16,-3 0 0-16,4-5 0 0,-4 0 12 0,1-2 2 15,-1-5 1-15,-5 7 0 0,-2-2 15 0,2 2 2 16,-5-2 1-16,0 2 0 0,-3 0-7 0,-2 0-2 15,-8 5 0-15,2 0 0 0,-5 0-15 16,-5 2-3-16,0 0-1 0,-6 3 0 0,-5-1-19 0,-2 3-16 16,-11 5 4-16,-8 2 0 15,-8 2-147-15,-13 12-29 0,-8 5-5 0,-6 4-985 0</inkml:trace>
  <inkml:trace contextRef="#ctx0" brushRef="#br0" timeOffset="112503.2">10612 10123 921 0,'0'0'82'0,"0"0"-66"0,0-7-16 0,0 7 0 15,0-7 133-15,3 2 23 0,0 3 5 0,-1-3 1 16,1 3-87-16,0-5-18 0,-1 2-3 0,1-2-1 15,0 0-21-15,-1 0-4 0,1 0 0 0,0 2-1 16,-1-2-27-16,1 5 0 0,-3 2 0 0,0 0-11 16,0 0 11-16,0 0 0 0,0 0 0 0,0 0 0 15,0 0 0-15,0 0 0 0,-5 2 0 0,-1 3 0 16,1-3 0-16,0 5 0 0,-1-2 0 0,4 2 0 0,2 0 0 0,-6 0 0 16,1-2 0-16,-3 2 0 15,3-5 0-15,0-2 8 0,5 0-8 0,0 0 0 0,-6 5 0 0,6-5 8 16,0 0-8-16,0 0 0 0,0 0 9 0,0 0-9 15,0 0 12-15,0 0-12 0,0 0 31 0,0 0-1 16,0 0 0-16,0 0 0 0,0 0-9 0,0 0-1 16,0 0-1-16,6 0 0 0,2 0-1 0,-6-5 0 15,-2 5 0-15,0 0 0 0,6 0-5 0,-1-2-1 16,0-3 0-16,0 5 0 16,1-2-54-16,-1 2-11 0,-5 0-3 0,5-5 0 0,1 5 100 0,-1 0 20 0,-5 0 4 0,0 0 1 15,8 0-51-15,-8 0-10 0,0 0-8 0,0 0 9 16,0 0-9-16,0 0 0 0,0 0 0 0,0 0 0 15,0 0 9-15,5 5-9 0,-5-5 10 0,3 7-10 16,-3-7 9-16,0 2-9 0,0 10 8 0,-3-5-8 16,3-2 13-16,-3-3-2 0,1 5-1 15,-1-2 0-15,0-3-10 0,3-2 12 0,-2 7-12 0,-1-7 12 16,-2 5-12-16,2-5 0 0,3 0 9 0,0 0-9 16,0 0 8-16,-5 0-8 0,0 0 8 0,5 0-8 15,0-5 0-15,0 5 9 0,-3-2-9 0,3-3 0 16,0-2 8-16,0 0-8 0,3 0 0 0,-3 0 0 15,2 2 0-15,1-2 0 0,0 0 0 0,-1 0 0 16,-2 0 8-16,3 0-8 0,0 0 12 0,-1 2-12 16,1-2 12-16,-1 7-12 0,-2 0 12 0,0 0-12 15,0 0 0-15,0 0 0 0,0 0 0 0,0 0 0 0,0 0 0 16,0 0 0-16,0 0 0 0,0 0 0 0,0 0 0 0,0 0 0 16,0 0 0-16,-2 5 0 0,-3-3 0 0,-1 3 0 15,1-5 0-15,0 7 0 0,-1-7 0 0,1 7 0 16,0-2 0-16,2-3 0 0,3-2 22 0,-5 5-2 15,-3-5-1-15,3 2 0 0,5-2-1 16,0 0 0-16,-6-2 0 0,1 2 0 16,0-5-18-16,5 5 8 0,0-2-8 0,0-10 0 15,0 5-208-15,5-5-49 0</inkml:trace>
  <inkml:trace contextRef="#ctx0" brushRef="#br0" timeOffset="113185.51">10721 9749 403 0,'0'0'36'0,"0"0"-36"16,-3-2 0-16,-2-3 0 0,0-2 137 0,-1 5 21 16,1-3 4-16,-3 5 1 0,0-2-83 0,0 2-16 15,0-5-3-15,0 5-1 0,0 0-35 0,-2 0-7 16,-1 5-2-16,1-3 0 0,-1 5 2 0,1 0 0 16,-4 0 0-16,-2 5 0 0,1 0-2 0,-1 2-1 15,0 0 0-15,-3 7 0 0,3 0-15 0,-2 5 0 0,-3 5 8 0,2-3-8 16,1 0 0-16,2 3 0 15,-3-3 0-15,3 0 0 0,3-2 0 0,3 2 0 16,-1-4-8-16,6-1 8 0,-1 8 0 0,4-3 0 0,-1-7 0 16,3 5 0-16,3 0 0 0,2 2 0 15,0-7-8-15,3 3 8 0,3-3 0 0,2 0 0 0,0-2 0 0,3 0 0 16,0-5 0-16,0 0 0 0,5-2 0 0,0-5 9 16,1 0-9-16,1-5 8 0,4-2-8 0,-1 0 8 15,1-7 3-15,2-2 0 0,0-3 0 0,0-2 0 16,3-5 17-16,-3-2 3 0,0-5 1 0,-3 0 0 15,1-7 12-15,-3 5 4 0,0-5 0 0,-3 0 0 16,-3 0 7-16,-2 3 1 0,3-1 1 0,-9-2 0 16,1 5 17-16,-6 0 3 0,3-3 1 0,-5-2 0 15,-6 5 5-15,-2 2 1 0,-3 3 0 0,-3-3 0 0,-5 0-32 0,0 7-7 16,-7-2-1-16,-1 2 0 0,-5 3-26 0,-3-1-6 16,-8 3 0-16,-5 7-1 15,0 0-69-15,-5 7-14 0,-3 7-2 0,-8 7-684 16,-13 12-137-16</inkml:trace>
</inkml:ink>
</file>

<file path=ppt/ink/ink8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9T01:26:35.497"/>
    </inkml:context>
    <inkml:brush xml:id="br0">
      <inkml:brushProperty name="width" value="0.05292" units="cm"/>
      <inkml:brushProperty name="height" value="0.05292" units="cm"/>
      <inkml:brushProperty name="color" value="#FF0000"/>
    </inkml:brush>
  </inkml:definitions>
  <inkml:trace contextRef="#ctx0" brushRef="#br0">11210 5412 172 0,'0'0'8'0,"0"0"1"0,6 0-9 0,2-2 0 0,-3-3 0 0,3 5 0 15,0 0 289-15,-8 0 56 0,0 0 11 0,5-2 3 16,0-3-235-16,-5 5-48 0,8 0-8 0,-8 0-3 16,6 0-26-16,-6 0-6 0,0 0-1 0,0 0 0 15,0 0-6-15,8-2-2 0,-3 2 0 0,-5 0 0 16,5 0 0-16,0 0 0 0,-5 0 0 0,8 2 0 15,-8-2 2-15,6 0 0 0,-6 0 0 0,5 0 0 0,-5 0 1 0,5 5 0 16,-5-5 0-16,8 2 0 0,-3 3-1 0,1-3 0 16,-1-2 0-16,0 5 0 0,-5-5-10 0,8 0-3 15,-2 7 0-15,2-7 0 0,-3 5-5 0,3-3 0 16,2-2-8-16,-2 5 12 0,0-3-4 0,3-2 0 16,-1 5-8-16,1-3 12 0,0-2-1 0,-1 5-1 15,3-5 0-15,1 0 0 0,-1 2 8 0,3-2 2 16,0 0 0-16,-1 5 0 0,1-5-8 0,3 0 0 15,-3 0-1-15,0 2 0 0,-1-2 0 16,4 5 0-16,-1-5 0 0,-2 0 0 0,3 0 2 0,-1 5 1 16,4-3 0-16,-1-2 0 0,0 0-2 0,0 0 0 15,0 0 0-15,3 0 0 0,0 0 1 0,2 0 0 16,1 0 0-16,-3 0 0 0,2 5 1 0,1-5 0 16,-4 0 0-16,4 0 0 0,-3 0-14 0,2 2 0 0,1-2-12 0,-1 0 12 15,0 0 0-15,4 0 0 0,-4 0 8 0,3 0-8 16,3 0 0-16,-3 0 0 0,0 0 0 0,0 0 0 15,0 0-9-15,0 0 9 0,0 0 0 0,1 0-9 16,1 0 9-16,-2 0 0 0,3 0 0 0,0 0 0 16,5-2 0-16,0 2 0 0,-3-5 10 0,1 5-10 15,-3 5 8-15,2-5-8 0,-2-5 0 0,2 5 0 16,3 0 0-16,-5 0 0 0,2 0 0 0,1 0 0 16,-1 0 0-16,-2 0 0 0,2 0 0 0,-2 0 0 15,0 0 0-15,-3 0 0 0,3 0 0 0,-1 0 0 16,1 0 0-16,0 0 0 0,-3 0 0 0,0 0 0 15,5 0 0-15,-2 0 0 0,0 5 0 0,0-5 0 16,-1-5 0-16,1 5 0 0,3 0 0 0,-4 0 0 16,1 0 0-16,0-2 8 0,2 2-8 0,-2 0 0 15,2-5 0-15,1 5 0 0,-3 0 0 0,-1-5 0 16,1 3 0-16,0 2 0 0,-3 0 0 0,0 0 0 0,5-5 0 0,-5 5 0 16,3 0 0-16,0 0 0 0,0 0 0 0,-1 0 8 15,-1-2-8-15,1 2 0 0,1 0 0 0,-3 0 0 16,0-5 0-16,0 5-10 0,-2 0 10 0,2 0 0 15,0-2 0-15,0 2 0 0,0-5 0 0,0 5 0 16,0 0 8-16,1 0-8 0,-1 0 0 0,2 0 0 16,-4 0 0-16,2-2 8 0,0 2-8 0,-2-5 0 15,-1 5 0-15,0 0 0 0,-2-2 0 0,0-3 0 16,3 5 0-16,-1-5 0 0,0 3 0 0,-2 2 0 0,3-5 0 0,-1 5 0 16,1-7 0-16,-1 7 0 0,3-7 0 0,-5 7 0 15,2-2 0-15,-2-3 0 0,0 3 0 0,3-3 0 16,-1 5 0-16,-2-7 0 0,2 7 0 0,1 0 0 15,2-5 0-15,0 3 0 0,-3-3 0 16,1 5 0-16,5 0 0 0,-3 0 0 16,-3-2 0-16,3 2 0 0,-2-5 0 0,-1 5 0 0,1 0 0 0,2-2 0 15,-3-3 0-15,3 5 0 0,0 0 0 0,1 0 0 16,1-2 0-16,4-3 0 0,-4 5 0 0,1 0 0 16,0 0 0-16,0 0 0 0,2-2 0 0,-2 2 0 15,0 0 0-15,2 0 0 0,8 0 0 0,-2 0 0 16,2 2 0-16,-2-2 0 0,-6 0 0 0,6 0-8 15,2 0 8-15,-5 5 0 0,-2-5 0 0,2 0 0 0,3 0 0 16,-1 0 0-16,-2 2 0 0,0-2 0 0,-2 0 0 0,-1 0 0 16,3 0 0-16,0 0 0 0,-2 0 0 0,2-2 8 15,5-3-8-15,-2 5 0 0,-3 0 0 0,5 0 0 16,3 0 0-16,0 0 0 0,0 5 10 0,-3-3-2 16,-2-2-8-16,2 0 12 0,1 5-12 0,-1-5-8 15,0 2 8-15,-2-2-13 0,0 5 13 0,-3-3 0 16,0-2 0-16,-5 0 0 0,-1 5 11 15,1-5-2-15,-3 2 0 0,0 3 0 0,0-5-1 16,1 5 0-16,-4-3 0 0,0-2 0 0,1 7 3 0,-3-7 0 16,2 5 0-16,-2-3 0 0,0 3-11 0,-3-3 0 15,0 3 0-15,-2-3 0 0,-1 3 0 0,1-5 12 16,-3 2-12-16,2 3 12 0,-5 2-12 0,3-7 0 16,0 7 0-16,-5-2 0 0,2-3 16 0,-3 3-1 0,4-3-1 0,-4 3 0 31,-2-3-32-31,3 3-6 0,-3-5-2 0,-3 0 0 15,-5 0-77-15,0 0-15 0,0 0-3 0,0 0-1026 0</inkml:trace>
  <inkml:trace contextRef="#ctx0" brushRef="#br0" timeOffset="6072.96">9813 6454 691 0,'0'0'61'0,"-2"-4"-49"16,-1 1-12-16,0-4 0 0,-2 2 160 0,3-2 28 16,-1 5 7-16,0-3 1 0,1 1-111 0,2 4-21 15,-3-3-5-15,3-1-1 0,3-3-13 0,-3 4-2 16,0 3-1-16,0 0 0 0,8-5-13 0,-1 5-2 0,-1-2-1 0,-1 2 0 16,3 0-6-16,0 0 0 0,3 0-1 0,4 2 0 15,-1 3 9-15,4-2 1 0,3 4 1 0,0-3 0 16,3-1-18-16,5 1-4 0,0 1-8 0,3-3 12 15,3 3 17-15,2-3 3 0,2-2 1 0,6 5 0 16,0-2-10-16,3-3-3 0,0 4 0 0,2-1 0 16,3-6-1-16,0 3-1 0,0 0 0 0,2 0 0 15,3 0 12-15,1 0 2 0,-1 0 1 16,5 0 0-16,1-4 1 0,5 4 0 0,-1 0 0 0,1 4 0 16,3-1-9-16,-1-3-1 0,6 4-1 0,-3 3 0 15,0 0 1-15,3-2 0 0,-1-3 0 0,4 5 0 16,-4-2-9-16,1-2-2 0,-3 4 0 0,3-7 0 15,0 4 8-15,-1-4 2 0,-1 7 0 0,-1-7 0 16,-6 0 4-16,7 0 1 0,-4 5 0 0,0-3 0 0,-2-2-28 16,0 0 0-16,-3 0 8 0,-2 0-8 0,-4 0 13 0,1 5 1 15,3-3 0-15,-3-2 0 0,-6 5-2 0,1-5-1 16,-6 0 0-16,3 3 0 0,-3 1-3 0,-2-4-8 16,-3 3 12-16,0-3-4 0,-5 4 0 0,-3-4 0 15,0 3 0-15,-3-3 0 0,0 0 12 0,-2 0 3 16,0 0 0-16,-3 0 0 0,0 4-23 0,-2-4 0 15,-1 0 0-15,1 0 0 0,-9 0 0 0,6 0 9 16,-3 0 0-16,-2 0 0 0,-4 0-9 0,1 0 12 16,-2 0-12-16,-1 0 12 0,-3 0-12 0,1 0 8 15,-6 0-8-15,3-4 8 0,-3 4-8 16,-5 0-14-16,0 0 3 0,0 0 1 16,0-3-141-16,-2-1-28 0,-6-3-5 0</inkml:trace>
  <inkml:trace contextRef="#ctx0" brushRef="#br0" timeOffset="13975.3">11102 9093 849 0,'0'0'37'0,"0"0"9"0,0 0-37 0,0 0-9 0,0 0 0 0,0 0 0 15,0 0 22-15,0 0 2 0,0 0 1 0,3-2 0 16,-3-3-25-16,2-2 8 0,-2 7-8 0,0 0 0 15,0-2 0-15,0 2 8 0,0 0-8 16,0-5 0-16,0 5 39 0,0 0 2 16,0 0 1-16,0 0 0 0,0 0 8 0,0-7 2 15,0 7 0-15,0 0 0 0,0 0 8 0,0 0 3 16,0 0 0-16,0 0 0 0,0 0-8 0,0 0-2 0,0 0 0 0,0 0 0 16,0 0-11-16,0 0-2 0,0 0-1 0,0 0 0 15,0 0-12-15,0 0-3 0,0 0 0 0,0 0 0 16,8 2-12-16,0-2-4 0,3 0 0 0,-1 0 0 15,1 5 8-15,-1-5 0 0,4 0 1 0,-1 0 0 16,3 0-17-16,0 0 0 0,-3 0-13 0,3 0 5 16,2 0 8-16,-5 0 8 0,3 0-8 0,3 0 11 15,-3 0-11-15,2 0 0 0,1 5 9 0,-1-5-9 0,-4 0 11 0,-1 2-3 16,0-2 0-16,3 0 0 0,-3 0 8 0,0 0 2 16,-2 5 0-16,0-5 0 0,2 2 3 0,-3-4 1 15,-2 2 0-15,0 0 0 0,-3 0-2 0,-5 0 0 16,0 0 0-16,0 0 0 0,0 0-7 15,0 0-1-15,0 0-1 0,0 0 0 0,0 0 1 16,0 0 0-16,0 0 0 0,0 0 0 0,-5-5-12 0,-3 5 8 16,-2-7-8-16,-1 7 8 0,-2 0-8 0,0 0 0 15,-1-5 0-15,-4 5 0 0,-1-2-12 0,-2 2 12 16,0 0-12-16,-3 0 12 0,0 2-13 0,-2-2 5 16,2 0 8-16,0 5-13 0,-2-5 13 0,2 0 0 15,0 5 0-15,0-3-9 0,3-2 9 0,0 0 0 0,5 0 0 0,-2 0 0 16,-1 5 0-16,1-5 0 0,4 0 0 0,1 0 0 15,0 2 0-15,2-2 0 0,3 0 0 0,1 0 0 16,-1 0-11-16,8 0 11 0,0 0-13 0,0 0 5 16,0 0 8-16,0 0 0 0,0 0 0 0,0 0-8 15,0 0 8-15,0 0 0 0,0 0 0 0,5 0 0 16,0 0 0-16,6-2 0 0,2-3 0 0,0 5 0 16,3 0 0-16,3-7 0 0,-1 7 0 0,3-5 0 15,0 3 8-15,1-3-8 0,1 3 8 0,1-3-8 16,0 3 0-16,3-3 0 0,-4 5 0 0,4-2-8 15,-1-3 8-15,3 5 0 0,0 0 0 0,-2 0 0 16,-3-2 0-16,2-3 0 0,-2 5 0 0,0 0 0 16,-3 0 0-16,0 0 8 0,-2 0-8 0,-1-2 0 15,-5 2 0-15,3-5 9 0,-5 5-9 0,-1 0 0 16,1 0 10-16,-3 0-10 0,-3 0 8 0,1 0-8 0,-6 0 14 16,0 0-2-16,0 0-1 0,0 0 0 0,0 0 0 0,0 0 0 15,-6-5 0-15,1 3 0 0,-3-3-11 0,-3 5 12 16,1 0-12-16,-3-2 12 0,-3 2-12 0,-3-5 0 15,-2 5 0-15,-3 0 0 0,-2 0 0 0,-3 0-11 16,0 0 11-16,-1 0-8 0,4 5 8 0,0-3-12 16,-1-2 12-16,3 5-12 0,3-5 12 0,3 0 0 15,-4 2 0-15,7 3 0 0,-4-5 0 0,6 5 0 16,-3-3 0-16,5-2 0 0,-2 5-23 0,0-3 1 16,2-2 0-16,3 0 0 0,-2 5 7 0,2-5 2 15,0 2 0-15,0-2 0 16,3 0-12-16,2 0-3 0,3 0 0 0,0 0 0 15,0 0-27-15,0 0-5 0,0 0-2 0,0 0 0 0,0 0 104 0,0 0 21 16,5 5 4-16,1-3 1 0,2-2-55 0,0 5-13 0,2-3 0 16,1 3 0-16,-3-5 10 0,5 2-1 0,-3 3 0 15,1-5 0-15,0 0 11 0,2 0 1 16,-3 0 1-16,4 0 0 0,-4 0-2 0,1 0 0 0,-1 0 0 0,1 0 0 16,0 0-2-16,2 5-1 0,0-10 0 0,0 5 0 15,-2 0-1-15,2 0 0 0,3 0 0 0,-3 0 0 16,0 0-5-16,3 0-2 0,0 0 0 0,-3 0 0 15,3 0-1-15,-3 5-8 0,6-5 12 0,-3 2-4 16,2-2 0-16,1 0 0 0,-1 0 0 0,1 5 0 16,2-3-8-16,0-2 8 0,-2 0-8 0,2 0 8 15,0 0 4-15,-2 5 0 0,2-5 0 0,0 0 0 16,3 0 0-16,2 2 1 0,1-2 0 0,-3 0 0 0,-1 0-1 0,1 5 0 16,3-5 0-16,-1 0 0 0,-2 0 3 15,0 0 0-15,0 0 0 0,2 0 0 0,-2 0-6 0,0 0-1 16,-1 0 0-16,4 2 0 15,2-2-8-15,-3 0 8 0,4 0-8 0,-4 0 8 16,3 0-8-16,0 0 0 0,-2 0 0 0,2 0 8 0,0 0-8 0,-3-2 0 16,1 2 0-16,-1 2 8 0,1-2-8 0,2 0 0 15,-3 0 0-15,3 5 0 16,0-5 0-16,1 2 0 0,1 3 0 0,1-5 8 0,0 7-8 0,0-7 12 16,-3 7-12-16,0-7 12 0,0 5-12 0,-3-3 0 15,1 3 0-15,2-5 0 0,3 2 8 0,-3-2 0 16,0 5 0-16,0-3 0 0,3 3-8 0,-3-5 0 0,3 2 0 0,-3 3 0 15,0-5 0-15,0 0 0 0,0 5 0 0,-3-3 0 16,4-2-10-16,-4 0-1 0,6 0 0 0,0 0 0 16,-3 0 22-16,2 5 4 0,1-5 1 0,3 2 0 15,-4-2 0-15,1 0 0 0,-3 0 0 0,3 0 0 16,0 0-16-16,2 0 0 0,-2 0 0 0,0-2 0 16,2-3 0-16,0 5 0 0,3-2 0 0,-2 2 0 15,-1-5 0-15,1 5 0 0,2-7 0 0,-3 7 0 16,0-5 0-16,3 3 11 0,3 2-3 15,0-5-8-15,-6 3 0 0,6-3 0 0,-3 5 0 0,-3-2 0 16,3 2 9-16,-2-5-9 0,-1 5 0 0,1-2 9 16,-1-3-9-16,3 5 0 0,-3-2 0 0,3-3 8 15,-2 5-8-15,2-5 0 0,-3 3 0 0,1-3 0 16,-4 5 0-16,4-2 0 0,-1-3 8 0,1 3-8 16,-1-3 0-16,3 5 0 0,0-7 0 0,0 7 0 0,0-2 8 0,-2-3-8 15,-4 0 0-15,1 3 8 0,2-3-8 0,-2 3 8 16,0-3-8-16,0 5 8 0,-1 0-8 0,1-2 0 15,3-3 0-15,-4 5 8 0,-2-2 0 0,1 2 0 16,1-5 0-16,-2 3 0 0,0-3-8 0,1 5 8 16,-4-2-8-16,3-3 8 0,0 5-8 0,-2-7 0 15,2 7 9-15,0-5-9 0,5 5 9 0,-2-2-9 16,0-3 12-16,0 3-12 0,-3-3 12 0,5 5-4 16,-2-2 0-16,0-3-8 0,-1 3 11 0,1 2-11 15,0-5 10-15,5 0-10 0,8 3 10 0,-5-3-10 16,-6 3 10-16,3-3-10 0,8 5 0 0,-3-7 8 15,-5 7-8-15,0-2 0 0,3-3 0 0,0 3 11 16,7-3-11-16,-4 3 10 0,-6-3-10 0,5 5 8 16,6-5-8-16,-3 3 8 0,-11 2-8 0,6 0 8 15,5-5-8-15,-3 5 8 0,3 0-8 0,-5-2 10 0,-1 2-10 0,1 0 10 16,2 0-10-16,-5-5 0 0,-2 5 9 0,-3 0-9 16,-1 0 0-16,1 0 8 0,3 0-8 0,-6 0 0 15,0 0 0-15,0 0 0 0,-3 0 0 0,1 0 8 16,-3 0-8-16,-1 0 0 0,-1 0 0 0,-1 0 0 15,-3 0 0-15,-2-2 0 0,0 2 0 0,-3 0 0 16,0-5 0-16,-2 5 8 0,2 0-8 0,-2 0 0 16,-3 0 0-16,2 0 0 0,-2-2 0 0,0 2 8 15,-2 0-8-15,1 0 0 0,1-5 0 0,-2 5 0 16,-1 0 0-16,0 0 0 0,-5 0 0 0,6 0 0 16,-1-2-12-16,-5 2-3 0,3-5-1 0,-3-2 0 15,0 0-132-15,-6-5-26 16,-2-4-6-16</inkml:trace>
  <inkml:trace contextRef="#ctx0" brushRef="#br0" timeOffset="16171.47">10202 10015 633 0,'0'0'56'0,"0"0"-44"0,0 0-12 0,0 0 0 16,0 0 173-16,0 0 33 0,0 0 6 0,0 0 2 16,0 0-117-16,0 0-23 0,0 0-5 0,0 0-1 15,0 0-4-15,0 0 0 0,0 0-1 0,0 0 0 16,0 0-9-16,0 0-2 0,3-5 0 0,-3 5 0 0,0 0-6 0,0 0-2 15,8 5 0-15,-3-5 0 0,-5 0-13 0,0 0-3 16,8 2-1-16,-3 3 0 0,-5-5-7 0,0 0 0 16,8 0-1-16,0 7 0 0,0-7-7 0,3 5 0 15,-1-3-1-15,-2 3 0 0,3-3 2 0,2-2 1 16,-2 0 0-16,2 5 0 0,0-5 6 0,3 2 2 16,0-2 0-16,0 0 0 0,2 0-6 15,1 0 0-15,-1-2-1 0,4 2 0 0,-4-5 2 0,1 3 1 16,2-3 0-16,3 5 0 0,-3 0-6 0,3-2 0 15,-3-3-1-15,3 5 0 0,-3-7-2 0,0 7 0 16,0 0 0-16,-2 0 0 0,2-5-9 0,0 5 0 16,-3-2 9-16,4 2-9 0,-4 0 0 0,3-5 0 15,3 5 0-15,-3-2 8 0,0-3-8 0,1 5 11 16,4-2-11-16,-2-3 12 0,0 5-12 0,2-2 8 0,1 2-8 0,2-5 8 16,-3 5-8-16,1 0 0 0,-1 0 0 0,1 5 0 15,2-3 0-15,0-2 0 0,-3 0 0 0,6 0 0 16,0 5 0-16,-1-5 0 0,4 0 0 0,-1 0 0 15,1 2 0-15,2-2 0 0,0 0 0 0,0 5 0 16,-3-5 0-16,-2-5 0 0,5 5 0 0,-3 0 0 16,1-2 0-16,-1 2 0 0,1 0 0 0,-4 2 0 15,4-2 0-15,-1 0 0 0,-5 0 0 0,6 0 8 16,-6 0-8-16,0 0 0 0,3 0 0 0,-3 0 0 16,2 5 0-16,1-3 0 0,0-2 11 0,0 5-11 15,-1-3 0-15,4 3 0 0,-1 2 0 0,1-7 0 16,-4 7 0-16,-2-2 0 0,3-3 0 0,0 5 0 15,0-2 0-15,-1-3 0 0,1 3 0 0,3 2 0 16,2 0 0-16,-3-2 0 0,-2-3 0 0,0 5 0 16,-3 0 0-16,0-2 0 0,0-3 0 0,0 3 0 0,0 2 0 15,3 0 0-15,-3-2 8 0,0-3-8 0,-3 3 9 0,4-3-9 16,1 5 8-16,1-2-8 0,-3-3 9 0,-2 3-9 16,-1 2 10-16,1 0-10 0,-4-2 10 0,1-3-10 15,0 5 10-15,0-2-10 0,2-3 9 0,1 3-9 16,-3-5 8-16,2 7-8 0,0-7 0 0,-2 7 0 15,0-7 0-15,0 5 0 0,0-3 0 0,-3-2 0 16,3 5 8-16,-3-5-8 0,0 2 0 0,-2-2 0 16,-1 0 0-16,3 0 0 0,-2 5 0 0,2-3 0 0,-3-2 9 0,4 0-9 15,-1 0 0-15,0 5 0 0,0-5 0 0,6-5 0 16,-4 5 0-16,1-2 0 0,0-3-9 0,-3 5 9 16,3-2-10-16,0-3 10 0,0 5-13 0,-1-2 5 15,1 2 8-15,0-5 0 0,0 3-9 16,0-3 9-16,-3 3 0 0,5-3 0 15,-5 5 0-15,1 0 0 0,1-5 0 0,-1 5 0 0,1-2 0 0,1-3 0 16,-3 5 0-16,3 0 0 0,-5-2 0 0,2 2 0 16,3-5 0-16,-3 5 0 0,0-2 0 0,0-3 0 15,3 5 0-15,0 0-9 0,2 0 9 0,1 0-13 16,2 0 13-16,0 0 0 0,3 0 12 0,2 0-12 16,0 0 0-16,1 0 0 0,-1 0 0 0,1 0 0 15,2 5 8-15,0-3-8 0,-3-2 0 0,6 5 0 16,5-5 0-16,-3 2 0 0,-2-2 0 0,0 5 0 15,2-5 0-15,-2 2 0 0,2 3 8 0,0-5-8 0,6 7 21 0,-3-7 1 16,2 7 0-16,-2-7 0 0,3 5-22 0,-3-3 0 16,-3 3-12-16,3-3 4 0,3-2 8 0,0 7 8 15,-1-7-8-15,3 0 11 0,-2 5-11 0,0-5 0 16,-3 0 0-16,0-5 0 0,-6 5 0 0,6 5 0 16,3-10 0-16,0 5 0 15,-9-2 0-15,1-3 8 0,2 5-8 0,1-2 0 0,-1-3 11 16,-5 3-3-16,0-3-8 0,0 5 12 0,5-7 0 0,-5 7 0 15,-5-7 0-15,-3 7 0 0,6-5 5 0,-4 3 1 16,-4 2 0-16,-3-5 0 0,-3 5-4 0,3-2-1 16,0 2 0-16,-6-5 0 0,-2 5-13 0,0-2 9 15,2 2-9-15,1 0 8 0,-6 0-8 0,0 0 0 0,1 0 0 0,1 0 0 16,1 0 0-16,0 0 0 0,-8 0 0 0,3 0-11 16,5 0 11-16,-6 0 0 0,-5 0-9 0,1 0 9 15,-1-5-11-15,3 5 3 0,-3 0 0 0,-5 0 0 16,0 0-11-16,0 0-1 0,6 0-1 0,-6 0 0 31,-8 0-63-31,8 0-13 0,2-7-3 0,-2 0 0 16,-5 2-34-16,-6-2-7 0,1-7-2 0,-3-7-895 0</inkml:trace>
  <inkml:trace contextRef="#ctx0" brushRef="#br0" timeOffset="17728.81">11173 9982 576 0,'0'0'51'0,"0"0"-41"0,0 0-10 0,0 0 0 16,0-7 138-16,-2 2 26 0,2-2 4 0,-3 5 2 15,0-5-94-15,3 0-18 0,0 0-4 0,-2 2-1 16,2-2-2-16,0 0-1 0,0 0 0 0,0 2 0 16,0-2-30-16,0 7-7 0,2-2-1 0,1-3 0 15,0-2 3-15,-1 7 0 0,1-5 0 0,2-2 0 0,1 5 1 0,-1-3 0 16,3 5 0-16,0-2 0 16,2-3 0-16,-2 3 0 0,3-3 0 0,-1 5 0 15,1 0-7-15,0-2-1 0,-1-3 0 0,-2 5 0 16,0 0 1-16,0 0 0 0,0-5 0 0,-3 5 0 0,-5 0 7 0,0 0 0 15,0 0 1-15,6 0 0 0,-6 0 7 0,0 0 2 16,0 0 0-16,0 0 0 0,0 0-6 0,0 0 0 16,0 0-1-16,-8 5 0 0,2-5-11 0,-2 5-8 15,0-3 12-15,-2 3-12 0,2-5 10 0,0 0-10 16,0 0 8-16,0 2-8 0,3-2 0 0,-3 0 8 16,8 0-8-16,0 0 0 0,0 0 0 0,0 0 0 0,0 0 8 0,0 0-8 15,0 0 0-15,0 0-12 0,0 0 2 0,0 0 1 16,0 0 9-16,5-2-12 0,0-3 12 0,3 3-12 15,0-3 12-15,0 0-10 0,3 3 10 0,-1 2-10 16,-2 0 10-16,6-5 0 0,-1 5 0 0,-3 0 0 16,1 0 0-16,0 0 11 0,-1-2-3 0,1 2 0 15,-1 2 16-15,-2-2 4 0,-2 0 0 16,-1 0 0-16,-5 0 12 0,0 0 4 0,0 0 0 16,0 0 0-16,-5 5-23 0,-3 2-4 0,-3-2-1 0,-5-3 0 15,-2 5-16-15,-9-2 0 0,-7 4 0 0,-19-2-1056 16</inkml:trace>
</inkml:ink>
</file>

<file path=ppt/ink/ink8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9T01:27:10.040"/>
    </inkml:context>
    <inkml:brush xml:id="br0">
      <inkml:brushProperty name="width" value="0.05292" units="cm"/>
      <inkml:brushProperty name="height" value="0.05292" units="cm"/>
      <inkml:brushProperty name="color" value="#FF0000"/>
    </inkml:brush>
  </inkml:definitions>
  <inkml:trace contextRef="#ctx0" brushRef="#br0">14899 3604 1562 0,'0'0'34'0,"5"-3"7"0,3-1 2 0,5-3 1 0,0 7-35 0,6-7-9 0,-1 2 0 16,4-2 0-16,1 0 27 0,4 4 3 0,-1-1 1 0,3-1 0 15,3-2-7-15,0 0 0 0,2 5-1 0,1-5 0 16,2 2-10-16,0-2-1 0,5 4-1 0,3-1 0 16,3 4 1-16,-1-5 0 0,4 3 0 0,-1-5 0 15,0 2 8-15,8 5 1 0,1 0 1 0,4-7 0 16,-2 0-3-16,2 7-1 0,1-3 0 0,-6 3 0 16,3-4 3-16,0 4 1 0,8 0 0 0,-6 0 0 15,-5-5 2-15,6 5 0 0,5 0 0 0,-1 0 0 16,1 0-2-16,-3 0 0 0,-2 0 0 0,7-2 0 15,6 2-7-15,-6 0-2 0,67 0 13 16,-66 0-18-16,-1 0 0 0,0 2-8 0,-2-2 12 16,3-2 0-16,-1 2-1 0,-2 0 0 0,0 2 0 15,-1-2 4-15,1 0 1 0,3 0 0 0,-1 0 0 16,1 0 7-16,-1 0 1 0,6 0 1 0,-3 0 0 16,-3 0-25-16,1 5 0 0,-1-5 8 0,3 0-8 0,3 4 0 15,-6-4 12-15,3 3-12 0,-2-3 12 0,2 0-12 0,0 0 0 16,0 5 0-16,3-3 8 0,-3-2 0 0,-3 0-8 15,6 0 12-15,-5 7-4 0,-4-7 4 0,1 5 0 16,-3 2 0-16,3-7 0 0,2 7 19 0,-4-3 4 16,-4-1 1-16,1 4 0 0,-4 0-23 0,1-2-4 15,3-3-1-15,-1 5 0 0,-2 0 3 0,-3-2 0 16,3-1 0-16,-5-1 0 0,-3 2 13 0,0-3 2 16,2-2 1-16,-2 0 0 0,-5 7-5 0,-1-7-1 0,-4 5 0 15,-4-3 0-15,-2 3-2 0,-2-5-1 0,-3 0 0 0,-3 0 0 16,0 0-7-16,-5 0-2 0,-3 2 0 0,0-2 0 15,-5 0-9-15,-3 0 0 16,0 0 0-16,-5 0 0 16,0 0-71-16,-8 0-19 0,0 0-4 0,-5 0-1 0</inkml:trace>
  <inkml:trace contextRef="#ctx0" brushRef="#br0" timeOffset="116263.62">11496 9124 2098 0,'0'0'46'0,"0"0"10"0,0 0 1 0,0 0 3 0,5 0-48 0,3-5-12 16,3 5 0-16,-3 0 0 0,2-2 18 0,4-3 2 15,-4 5 0-15,1-7 0 0,2 7-12 0,0-5-8 16,1-2 12-16,-1 5-12 0,-3-3 8 0,4 3-8 16,-1-3 0-16,0 5 0 0,0-2 0 0,1-3 0 15,-1 5 0-15,3 0 0 0,-3 5 0 0,3-3 0 16,0-2 0-16,2-2 0 16,1 4 11-16,-1-2 5 0,1 0 0 0,-1 0 1 0,6 0-17 0,-3-2-12 0,3 2 1 15,-3 0 1-15,3-5 25 0,0 5 5 16,0-5 0-16,2 3 1 0,-2-3 0 0,5 3 0 15,0 2 0-15,3-5 0 0,0-2-9 0,-1 0-1 16,4 5-1-16,-4-3 0 0,4-2-10 0,-3 2 0 0,2 3 0 16,0 2 8-16,1-5-8 0,-1 5 0 0,1 0 0 0,4 0 0 15,1 0-11-15,0 0-1 0,-1-2 0 0,1 2 0 16,0 0 21-16,-3 2 4 0,0-2 1 0,5 5 0 16,-2-5-14-16,2 2 11 0,1 3-11 0,-1-5 10 15,0 0 2-15,1 5 1 0,-1-3 0 0,3-2 0 16,-3 0-13-16,3 5 0 0,-3-3 8 0,6-2-8 15,-3 0 20-15,3 0 0 0,-3 0 1 0,0 0 0 16,0 5-13-16,0-3-8 0,0 3 8 0,0-5-8 16,2 2 11-16,1-2-3 0,-3 0 0 0,2 0 0 15,-2 5 0-15,3-5 0 0,2 0 0 0,-2 0 0 0,2 2-8 16,0-2 8-16,1 0-8 0,-1-2 8 16,0 2-8-16,1 0 0 0,-1-5 0 0,3 5 0 15,2-2-12-15,1 2 1 0,-1 0 1 0,1-5 0 16,-3 5 18-16,2 0 3 0,1 0 1 0,5 0 0 15,-3 0 6-15,3 0 2 0,-3 0 0 0,0 0 0 0,3 5-30 0,-3-3-6 16,3-2 0-16,0 0-1 0,0 5 17 0,-3-3 0 16,3 3 0-16,0-3 0 0,0 3 16 0,2 2-2 15,1-2-1-15,-3-3 0 0,-6 5-13 0,3-7-16 16,3 7 3-16,0-2 1 0,0-5 20 0,-5 7 4 16,-1-2 0-16,3-3 1 0,-2-2-13 0,-6 0-16 15,0 5 3-15,3-5 1 0,6 2 12 0,-7-2 16 16,-9 0-3-16,-4 0-1 0,4 5-12 0,-6-5-13 15,0 2 2-15,-11-2 1 0,-5 5 10 0,3-5 14 0,11 2-3 0,-6-2-1 16,-5 5-10-16,-1-3 0 0,4 3 0 0,-3 2 0 31,-3-7-74-31,0 7-10 0,0-2-3 0,-2-3-1031 0</inkml:trace>
</inkml:ink>
</file>

<file path=ppt/ink/ink8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9T01:29:50.051"/>
    </inkml:context>
    <inkml:brush xml:id="br0">
      <inkml:brushProperty name="width" value="0.05292" units="cm"/>
      <inkml:brushProperty name="height" value="0.05292" units="cm"/>
      <inkml:brushProperty name="color" value="#FF0000"/>
    </inkml:brush>
  </inkml:definitions>
  <inkml:trace contextRef="#ctx0" brushRef="#br0">11157 7611 2070 0,'0'0'45'0,"0"0"10"0,3 3 1 0,0 4 3 0,2-3-47 0,3-1-12 0,-3 6 0 0,6 1 0 16,-3-3 0-16,2 0 0 0,1 0 0 0,0 0 0 15,-3 2 0-15,2-2 0 16,3-4 0-16,-2 4 8 0,-3 0-8 0,2-2 0 0,1 2 0 0,0 0 0 16,-3 0 0-16,2-3 0 0,1 3 0 0,2-4 0 15,0 4 16-15,-2-2-3 0,-1-3 0 0,1 3 0 16,-1 2 26-16,4-3 5 0,-4-1 0 0,1 1 1 15,2-1-5-15,0 1-2 0,3-1 0 0,-3 2 0 16,3-5-10-16,-2 2-3 0,1-2 0 0,1 0 0 16,-2 5-13-16,1-5-2 0,1-5-1 0,0 5 0 15,3 0-9-15,-3-2 12 0,-1 2-12 0,1-5 12 16,3 5-12-16,-1-3 0 0,1 3 0 0,-3-4 8 16,2 4-8-16,1 0 0 0,-3 0 0 0,5-3 0 0,-3 3 0 0,4 0 0 15,-1 0 0-15,0-4 0 0,0 4 12 0,0 0-4 16,-2-3 0-16,2 3 0 0,0-4-8 0,0 4 0 15,-2 0 0-15,2-3 0 0,0 3 0 0,-2 0 0 16,-1 0 0-16,3 0 0 0,0 0 0 0,-2 3 0 16,-1-3 0-16,1 0 0 0,0 0 0 0,-4 0 0 15,4 4 0-15,-1-1 8 0,-2-3-8 0,3 0 0 16,-1 0 0-16,1 0 0 0,-1 0 0 0,1 0 0 16,-1 0 0-16,1 0 0 0,-1 0 9 0,1 0-9 15,-3 0 10-15,5 0-10 0,0-3 12 0,0 3-3 0,3-4-1 0,0 4 0 16,2 0 4-16,1-3 0 0,-3-1 0 15,0 4 0-15,-1-5-12 0,1 3 0 16,0 2 0-16,-3 0 8 0,0-5-8 0,3 2 0 16,-3-1-10-16,3 4 10 0,0-3 0 0,0-1 0 15,2 1 0-15,-2-1 0 0,0 1 0 0,0-1 0 16,-1 4 10-16,1-7-10 0,3 7 10 0,-1-5-10 0,1 5 12 0,-6-2-12 16,3-3 12-16,2 5-12 0,-2 0 12 0,0 0-12 15,-1-3 8-15,1 3-8 0,3-4 0 0,-1 4 0 16,1 0 8-16,-4-3-8 0,4 3 0 0,-3 0 0 15,2-4 8-15,-2 4-8 0,-3 0 0 0,6 0 0 16,-4 0 0-16,-1 0 0 0,1-3 0 0,-1 3 0 16,1 0 8-16,-1 0-8 0,1 0 0 0,-1 0 0 15,1 0 0-15,1 0 0 0,0 0 0 0,-3 0 0 16,0 0 8-16,1 0-8 0,-1-4 12 0,0 4-12 0,0 0 0 0,0 0 0 16,0 0 0-16,1 0 0 0,-4 0 0 0,3 0 0 15,-2 0 0-15,2 0 0 0,0 0 0 0,0-3 0 16,3 3 0-16,-3-4 0 0,3 4 0 15,0 0 0-15,0 0 0 0,-1 0 0 0,1 0 0 16,0 0 0-16,-3 0 0 0,6 0 0 16,-6 4 0-16,5-1 0 0,-2-3 0 0,0 0 0 0,2 0 0 0,-2 4 0 15,5-1 0-15,-2-3 0 0,-1 4 0 0,3-1 0 16,-5-3 0-16,3 4 0 0,2-1 0 0,-3 2 0 16,-2-5 0-16,0 2 0 0,0 3 0 0,-3-1 0 15,0-1 0-15,-3-3 0 0,-2 7 10 0,3-7-10 16,-3 4 8-16,2-1-8 0,-5-3 13 0,1 4-2 15,-1-1-1-15,-2-3 0 0,-1 0 9 0,1 0 1 0,-3 0 1 0,-3 4 0 16,0-1-2-16,1-3-1 0,-6 0 0 0,0 0 0 16,0 0-8-16,0 0-2 0,0 0 0 0,0 0 0 31,0 0-136-31,0 0-27 0,-3-7-5 0</inkml:trace>
  <inkml:trace contextRef="#ctx0" brushRef="#br0" timeOffset="49230.63">17071 10866 1209 0,'0'0'53'0,"3"-2"12"0,2-3-52 0,-5 5-13 0,-5-7 0 0,5 7 0 15,5 0 155-15,-5 0 28 0,-5-7 5 0,5 2 2 16,0 5-150-16,0 0-31 0,0 0-9 0,-3-2 0 16,0-3 26-16,3 5 0 0,0 0 0 0,0 0 0 15,0 0 25-15,0 0 5 0,0 0 0 0,0 0 1 16,0 0-14-16,6-2-3 0,2 2-1 0,-1-5 0 0,4 5-8 0,-3 0-2 16,-8 0 0-16,11 0 0 0,7 0-3 0,-5 0-1 15,-5 0 0-15,0 0 0 0,8 0-5 0,-3 0 0 16,1 0-1-16,-4 0 0 15,3 0-6-15,1-2-1 0,1 2 0 0,4 0 0 0,-3 0 7 16,2 0 1-16,4-5 0 0,-4 5 0 0,3 0-20 0,0-2 0 16,1 2-13-16,1-5 5 0,1 5 8 0,3 0 9 15,-1 0-1-15,1 0-8 0,-1 0 13 0,3 5-4 16,0-5-1-16,0 0 0 0,0 0-8 0,3 0 8 16,3 0-8-16,-1 0 8 0,8 0-8 0,-5 0 0 15,0-5 9-15,0 5-9 0,0 0 0 0,3 0 9 16,-3 0-9-16,-2-2 0 0,-4-3 8 0,4 5-8 0,2 0 0 15,0 0 0-15,0 5 0 0,0-3 0 0,3-2 0 0,-3 5 0 16,0-3 0-16,0 3 0 0,0-3 0 0,2-2 0 16,1 5 0-16,0-3 0 0,5 3 0 0,0-5-9 15,2 2 9-15,-4 3 0 0,-1-5-9 0,-2 0 9 16,2 0 0-16,0 0 0 0,6 0 0 0,-3 0 0 16,3 0 0-16,-1 0 0 0,-2-5 8 0,3 5-8 15,-6 0 0-15,3 0 0 0,3 0 0 0,-3 0 0 16,0 0 0-16,2 0 0 0,-2 5 0 0,0-5 0 15,0 3 0-15,-2 1 0 0,-4-4 0 0,4 7 0 16,-1-7 0-16,0 5 0 0,-2-3 0 0,2-2 0 16,-2 5 0-16,2-3 0 0,-5 3 0 0,-2-3 8 15,2-2-8-15,0 0 0 0,3 0 0 0,-1 0 0 16,1 0 0-16,2 0 0 0,-5 0 0 0,0 0 8 16,0 0-8-16,0 0 0 0,1 0 0 0,-4 0 0 0,3-2 0 0,3 2 0 15,-3-5 0-15,2 5 0 0,1 0 0 0,0 0 0 16,-1 0 0-16,-2 0 0 0,1-2 0 0,-4 2 0 15,0 0 0-15,1-5 0 0,-1 5 0 0,3 0 0 16,0 0 0-16,3 0 0 0,-3-2 0 0,3-3-16 16,-3 5 4-16,2 0 1 15,-2-7-13-15,0 7-2 0,0-7-1 0,0 7 0 0,3-7 11 0,0 2 1 16,-3 5 1-16,3-7 0 0,-3 5 14 0,-3-3 0 16,-2-2 9-16,0 5-9 0,-3-3 28 0,0-2-1 15,-3 2 0-15,1 5 0 0,-4-7-17 0,1 5-10 0,0-3 12 16,-5 3-12-16,-4-3 8 0,1 3-8 15,0-3 0-15,0 5 0 0,-3 0 10 0,1 0-2 16,-4 0 0-16,-2-4 0 0,0 4 3 0,-3 0 0 16,-5 0 0-16,6 0 0 0,2-3-3 0,-3 6 0 15,-5-3 0-15,0 0 0 0,0 0-8 0,0 0 8 0,5-3-8 0,-5 3 8 16,0 0-8-16,0 0 8 0,5 0-8 0,1-5 8 16,-6 5 1-16,5 0 0 0,0-2 0 0,1 2 0 15,-1 0-1-15,-5 0-8 0,0 0 12 0,5-5-4 16,0 5-8-16,-5 0 0 0,0 0 0 0,0 0 0 15,0 0-38-15,0 0 0 0,3 0 0 0,-3-7 0 16,-3 5-116-16,-2-10-23 0,-3 5-5 0,0-5-1 16</inkml:trace>
  <inkml:trace contextRef="#ctx0" brushRef="#br0" timeOffset="52709.16">11316 11595 0 0,'0'0'0'0,"0"0"0"0,0 0 0 0,0 0 0 16,6-2 214-16,-1-3-43 0,3-2 34 0,-3 3 7 15,-5 4-92-15,5-7-18 0,1 7-4 0,-6 0-1 16,0 0-36-16,0 0-7 0,0 0-2 0,0 0 0 15,0 0 3-15,0 0 0 0,0 0 0 0,0 0 0 16,0 0-7-16,0 0 0 0,0 0-1 0,0 0 0 16,0 0-16-16,0 0-3 0,0 0-1 0,0 0 0 15,0 0-3-15,0 0 0 0,0 0 0 0,5-3 0 16,-5 3-1-16,0 0-1 0,5 0 0 0,-5 0 0 16,6-5-5-16,-1 5-1 0,0 0 0 0,3 0 0 15,-3 0 2-15,3 0 0 0,-8 0 0 0,8 5 0 16,0-5-5-16,-3 0-1 0,-5 0 0 0,8 3 0 15,0 1-1-15,0-1-1 0,3-3 0 0,-3 0 0 16,2 0-10-16,1 0 0 0,5 0 0 0,-6 0 0 16,6 0 14-16,-3 0-2 0,1 0-1 0,2 0 0 0,-1 0-11 15,1-3 12-15,-2-1-12 0,1 4 12 0,7-3-2 0,-4-2 0 16,3-2 0-16,3 5 0 0,3-3 2 0,2-2 0 16,-3 3 0-16,6 1 0 0,0-1-1 0,2-3 0 15,-2 4 0-15,2-2 0 0,-2 5-11 0,0 0 12 16,-1-7-12-16,1 7 12 15,3-2-12-15,-1-3 0 0,0 5 0 0,3-4 8 0,-2 1-8 0,2-1 0 16,-5 1 0-16,2-1 0 0,0 1 12 0,-5-4 1 16,3 2 0-16,0-2 0 0,0 5 8 0,-1-3 2 15,4-2 0-15,-1 3 0 0,-2-6-7 0,0 5 0 16,0-2-1-16,-3 0 0 0,-3 0-3 0,3 3-1 16,-2-3 0-16,-4 4 0 0,1-2-2 0,0 3 0 15,0-3 0-15,0 5 0 0,0 0 0 0,-3 0 0 16,-5 0 0-16,2 5 0 0,3-5-9 0,-2 2 8 15,-1-2-8-15,-2 5 8 0,0-2-8 0,-3 1 8 0,1-1-8 0,-4 1 8 16,1-1-8-16,-1 1 10 0,1-4-10 0,-1 7 10 16,1-7-1-16,-6 0 0 0,3 5 0 0,0-5 0 15,3 0-1-15,-6 0-8 0,3 0 12 0,-3 0-4 16,3 0 4-16,-2 0 0 0,-1 0 0 0,0 0 0 16,0-5-4-16,1 5-8 0,-1 0 12 0,-5 0-4 15,5 0 0-15,-2 0 0 0,2-2 0 0,-5 2 0 16,0 0-8-16,0 0 8 0,5 0-8 0,-5 0 8 15,0 0-8-15,0 0 0 0,0 0 0 0,0 0-11 16,0 0-124-16,0 0-25 0,0 0-4 0</inkml:trace>
  <inkml:trace contextRef="#ctx0" brushRef="#br0" timeOffset="71928.03">13814 11593 748 0,'0'0'67'0,"-3"-5"-54"0,-2 5-13 0,2 0 0 16,1 0 240-16,2 0 46 0,-3-7 9 0,0 3 1 15,3 1-225-15,0 3-46 0,0 0-9 0,0 0-1 16,0 0 1-16,0 0 1 0,0 0 0 0,0 0 0 15,0 0 39-15,0 0 8 0,-2-4 2 0,2 4 0 16,0 0 0-16,0 0 0 0,0 0 0 0,0 0 0 16,0 0-36-16,0 0-7 0,0 0-2 0,0 0 0 15,0 0-21-15,0 0 0 0,0 0 0 0,0 0 0 16,5-3 0-16,3 3-10 0,0 0 10 0,2 0-10 0,1 0 10 0,2-5 0 16,1 5 0-16,1 0-8 0,7 0 8 0,-1-2 0 15,0 2 0-15,3-5 0 0,0 5 0 0,2-7 12 16,-2 7-4-16,0-7 0 15,-1 3 2-15,4 1 1 0,-3-4 0 0,0 3 0 0,-1-4-11 0,4 8 0 16,-6-7 9-16,0 7-9 16,0-7 8-16,-2 7-8 0,2 0 10 0,-3 0-10 0,-4-4 13 15,-1 4-3-15,0-3-1 0,-2 6 0 0,-1-3 0 0,-2 0 0 16,-8 0 0-16,0 0 0 0,8 4 17 0,-8-4 3 16,0 0 1-16,0 0 0 0,0 0-30 0,0 0 0 15,0 0 0-15,0 0 0 0,-2-7 22 0,-4 7-2 0,-2-4 0 16,-2 4 0-16,-1-3-6 0,-5-1-2 0,3 1 0 15,-3-4 0-15,-2 2-1 0,-1-2-1 0,-2 5 0 0,0-7 0 16,2 2-10-16,-2-1 0 0,-3 6 0 0,3-5 0 16,3 2 0-16,-6-2 0 0,3 0 0 0,-1 3 0 15,1 4 0-15,-2-3-9 0,-1-1 9 0,3 4 0 16,-6 0 0-16,6 0-8 0,0 0 8 0,0 4 0 16,2-1-10-16,1-3 2 0,-4 0 0 0,6 4 0 15,1-4 8-15,1 0 0 0,-1 0 0 0,1 3-8 16,1 1 8-16,2-4 0 0,-2 0 0 15,0 7-8-15,5-7-7 0,-3 5-1 0,4-3 0 0,-4 3 0 32,3-5-9-32,3 2-3 0,-1 3 0 0,4-5 0 0,2 0 6 0,0 0 1 0,0 0 0 0,0 0 0 15,0 0 4-15,0 0 1 0,0 0 0 0,5 3 0 16,3 1 1-16,0-1 1 0,0 1 0 0,5-4 0 16,0 0 14-16,3 0-12 0,3 5 12 0,2-5-12 0,3 0 12 15,0-5 0-15,2 5 0 0,0 0 0 0,4 0 0 16,-4 0 0-16,0-4 0 0,1 4 0 0,-1 0 0 0,-2 0 0 15,0-3 0-15,-3 3 0 0,0 3 0 0,3 1 0 16,-5-4 0-16,-1 5 0 0,-2-3 0 0,0-2 0 16,-3 5 0-16,0-3 0 0,3-2 0 0,-5 0 15 15,-3 5-3-15,2-5-1 0,-2 2-11 0,-2-2 0 16,-6 0 0-16,0 0 8 0,0 0 0 0,0 0 0 16,0 0 0-16,0 0 0 0,0 0 10 0,0 0 2 15,-8-2 0-15,0 2 0 0,-3-5 3 0,-2 5 1 0,-3-2 0 16,0-3 0-16,-2 5-14 0,-1-2-2 15,-5-3-8-15,3 1 12 0,-3 1-12 0,1 3 0 0,-1-4 0 0,-3 1 0 16,1-2 0-16,2 3 9 16,0-3-9-16,-2 5 8 0,-1 0-8 0,1-2-11 15,2 2 3-15,3 0 0 0,0 0 8 0,0 0-12 16,2-5 12-16,3 10-12 0,0-3 0 0,3-2-1 0,-3 7 0 0,6-2 0 16,-1-2 0-16,3 1 0 0,0-1 0 0,3 1 0 15,0 3 2-15,5-2 1 0,-3 2 0 0,3-7 0 16,3 2-10-16,-1 6-3 0,6-4 0 0,3-1 0 15,-1 1 4-15,6-4 1 0,3 3 0 0,2-6 0 16,5 3 18-16,3-4-12 0,0 1 12 0,6-4-10 16,2 0 10-16,3-5 0 0,-3 5 0 0,0 0 0 15,2-5 0-15,-2 5 0 0,0 0 0 0,1 0 0 16,-1 0 0-16,0 3 9 0,-6-3-9 0,1 4 0 0,-3-4 13 0,-2 2-4 16,-1 3-1-16,-5-3 0 0,-2 5 1 0,-1-2 0 15,1-3 0-15,-6 5 0 0,0 0-1 0,-5 0-8 16,0 0 12-16,-3 0-4 0,-5 0 3 15,0 0 0-15,0 0 0 0,0 0 0 0,0 0 5 0,-5 5 2 16,0-3 0-16,-6 3 0 16,1-3-1-16,-9 5 0 0,1-2 0 0,-9-2 0 15,-5 4-17-15,-2 0 0 0,2 2 0 0,-5-2 0 0,0 0 0 0,3 0 0 16,-3-4-11-16,2 4 11 0,-2 2 0 0,3-2 0 16,0 0 0-16,2-5 0 0,3 6 0 0,0-4 0 15,0-1 0-15,5 1 0 0,0-4 0 0,5 3 0 16,1 1 0-16,-1-4 0 0,6 0-13 0,3 5 4 15,-1-3 1-15,6-2 0 0,-1 0-9 0,6 0-2 0,0 0 0 16,0 0 0 0,0 7-5-16,3 1-2 0,2-1 0 0,6-3 0 0,-1 3 4 0,6 0 1 0,0 0 0 0,5-2 0 15,6-3 12-15,2 3 9 0,3-5-12 0,-1 3 12 16,6-3 0-16,-2-3 0 0,2-2 0 0,0 3 0 16,5-10 0-16,1 5 8 0,-4 0-8 0,4 3 0 15,-6-6 8-15,0 3-8 0,-3 2 0 0,-2-2 9 16,0-4-9-16,-3 8 8 0,-5-1-8 15,2-4 8-15,-5 1 19 0,0 5 3 0,-2-3 1 0,-3 3 0 16,0-3-19-16,-6 1-3 0,1 1-1 0,-3 3 0 16,-3-4 23-16,-5 4 4 0,0 0 1 0,0 0 0 15,0 0 2-15,-8 0 1 0,0 0 0 0,-5-3 0 16,-6 3-4-16,-2 0-1 0,-3-5 0 0,-5 5 0 16,-8-2-10-16,-5 2-1 0,-11-5-1 0,-3 5 0 15,-2-2-14-15,-5-3-8 0,-1 3 8 0,-5-3-8 16,-2-2-76-16,0 3-20 0,-4-3-4 0</inkml:trace>
  <inkml:trace contextRef="#ctx0" brushRef="#br0" timeOffset="74781.85">13131 11348 691 0,'0'0'61'0,"0"0"-49"15,0 0-12-15,6 5 0 0,-1-2 115 0,0 1 20 16,-2 3 4-16,-1-2 1 0,4 2-66 0,-1-5-13 16,0 5-2-16,-2 1-1 0,2-1-24 0,3-3-5 15,-3 3-1-15,1-2 0 0,2-3-1 0,-3 5-1 16,0-2 0-16,3 2 0 0,-2-4 7 0,1-3 2 0,1 4 0 0,0-1 0 16,0 1-12-16,3 1-3 0,-1-3 0 0,4 5 0 15,-1-2-1-15,0-3-1 16,0 3 0-16,3-2 0 0,0 4-1 0,3-7 0 0,-3 4 0 0,2-4 0 15,1 0 16-15,-1 3 3 0,3-3 1 0,-2 0 0 16,2 0-2-16,-3 0-1 0,4-3 0 0,-1 3 0 16,0 0-3-16,-3-4-1 0,4-3 0 0,1 4 0 15,1-2-10-15,0-2-1 0,0 5-1 0,5-3 0 16,-3-2-9-16,4 0-1 0,1-5-8 0,-2 5 12 16,1 0-4-16,-1-4-8 0,0 4 11 0,0 0-11 15,0-3 11-15,3 3-11 0,-3-5 10 0,0 5-10 16,0 3 13-16,3-6-3 0,-3 3-1 0,3 0 0 15,-1-2 8-15,4 2 2 0,-6-1 0 0,0 6 0 16,0-3-19-16,-2-2 10 0,-4 5-10 0,4-3 8 16,-3-2 1-16,-3 7 0 0,3-4 0 0,-1 1 0 15,1-1-9-15,0 4 12 0,-5-3-12 0,2-2 12 0,-3 5-1 0,1 0 0 16,-3-2 0-16,-1 2 0 0,-4 0 1 0,2 0 0 16,-2 0 0-16,-1 0 0 0,1 0-1 0,-3 0 0 15,0 0 0-15,0 0 0 0,-3 0-1 0,-5 0 0 16,0 0 0-16,0 0 0 0,8 0-2 0,-8 0-8 15,0 0 12-15,0 0-4 0,0 0-8 0,0 0 8 16,0 0-8-16,0 0 8 0,0 0-8 0,0 0 0 16,0 0 9-16,0 0-9 0,0 0 0 0,0 0 9 15,0 0-9-15,0 0 0 0,0 0 0 0,5-5 0 16,-5 5-10-16,3-7 10 16,0 5-52-16,-3 2-4 0,0 0 0 0,0-5-733 0,2-2-147 0</inkml:trace>
</inkml:ink>
</file>

<file path=ppt/ink/ink8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9T01:31:42.919"/>
    </inkml:context>
    <inkml:brush xml:id="br0">
      <inkml:brushProperty name="width" value="0.05292" units="cm"/>
      <inkml:brushProperty name="height" value="0.05292" units="cm"/>
      <inkml:brushProperty name="color" value="#FF0000"/>
    </inkml:brush>
  </inkml:definitions>
  <inkml:trace contextRef="#ctx0" brushRef="#br0">11292 2807 748 0,'0'0'67'0,"0"0"-54"0,0 0-13 0,0 0 0 15,0 0 88-15,3-5 14 0,2-2 3 0,1 7 1 16,-1 0-58-16,0-7-11 0,1 7-2 0,1-3-1 15,4 3-14-15,2 0-2 0,-2 0-1 0,5-4 0 16,0 4-4-16,2 0-1 0,1 0 0 0,2 0 0 16,5 0 15-16,1 0 2 0,-1 0 1 0,3 0 0 0,0 0-17 0,3 0-3 15,0 0-1-15,5 0 0 0,0-3 3 0,3 3 1 16,2-4 0-16,6 4 0 0,-3 0 2 0,0 0 0 16,2 0 0-16,3-5 0 0,1 5 2 0,2-2 1 15,2 4 0-15,1-2 0 0,-1-2-3 0,1 2-1 16,-1 0 0-16,4 0 0 0,4 0-3 0,-2 2-1 15,0 3 0-15,-3-5 0 0,0 4-1 0,3-1 0 16,0 1 0-16,-3-1 0 0,0 4 8 0,1-7 2 16,-4 0 0-16,1 4 0 0,-1-4 4 0,4 0 1 0,-1 0 0 15,3 0 0-15,2 3-4 0,1-3-1 0,-4-3 0 0,7 3 0 16,-1-4-3-16,3 4 0 0,-1 0 0 16,-2-7 0-16,6 4-4 0,-3-1 0 15,2 4-1-15,1-3 0 0,-4-1-1 0,1-1 0 16,3 5 0-16,-4 0 0 0,1 0-10 0,3 0 0 15,-4 0 0-15,4 0 0 0,-3 0 8 0,-1 0-8 0,1 0 8 0,3 0-8 16,-6 5 8-16,3-1-8 0,-1-1 8 0,4-3-8 16,-3 7 12-16,-1 0-4 0,1-3 0 0,3 4 0 15,-1-6 1-15,3 7 0 0,3-6 0 0,0 8 0 16,-1-4 4-16,-2-4 1 0,6 4 0 0,-1 0 0 16,3 5-14-16,-5-5 0 0,-3 0 0 0,3-2 0 15,2 2 0-15,1 0 0 0,-1-3 8 0,-5-1-8 16,-5 4 0-16,5-3 0 0,13-1 8 0,-5 1-8 15,-2-1 0-15,2 4 8 0,2-7-8 0,-2 7 0 16,0-7 0-16,-2 5 8 0,2 2-8 0,0-7 0 0,5 4 0 0,0-1 0 16,-2 4 8-16,5-7-8 0,0 5 0 0,-3 2 0 15,1-7 0-15,-1 0 0 0,3 2 8 0,-6 3-8 16,-2-1 0-16,1-4 9 0,-1 0-9 0,0 0 12 16,0 0-12-16,0 0 12 15,-3 0 7-15,0 0 1 0,1 0 1 0,-6 0 0 16,-3 0-2-16,1 0-1 0,-4-4 0 0,1-1 0 0,0 3-7 0,-5 2-2 15,-1-5 0-15,1 3 0 0,-4-3-1 0,-1-2 0 16,1 4 0-16,1-1 0 0,0-3 4 0,-3 7 0 16,-2-5 0-16,-3 3 0 0,2-3-1 0,-2-2 0 15,0 7 0-15,0-3 0 0,0 3-1 0,-5-4 0 16,-3 4 0-16,0 0 0 0,-3-3-2 0,-2 3-8 0,2 0 12 0,-5 0-4 16,0 0 0-16,-2 3-8 0,-1-3 12 15,-2 0-4-15,-3 0 1 0,0 4 0 0,-5-4 0 0,-1 3 0 16,-4-3 1-16,0 0 0 0,-4 5 0 0,1-3 0 15,-2-2 4-15,-4 0 1 0,1 0 0 0,-3 0 0 16,0 0-15-16,-3 0 0 0,-5 0 0 0,0 0 0 16,0 0 0-16,0 0 0 0,0 0-11 0,0 0 11 31,0 0-169-31,0 0-27 0,0 0-4 0</inkml:trace>
  <inkml:trace contextRef="#ctx0" brushRef="#br0" timeOffset="6091.56">10149 4547 633 0,'0'0'28'0,"0"0"6"0,0 0-34 0,0 0 0 0,0 0 0 0,0 0 0 15,0 0 175-15,8 0 28 0,0 0 5 0,0 0 2 16,0 0-160-16,-3 0-32 0,3 0-6 0,3 2-2 0,5 3 6 0,-3-5 2 16,-2 0 0-16,2 5 0 15,3-3 10-15,2-2 1 0,3 0 1 0,1 0 0 0,1 0 3 16,4 0 1-16,-1 0 0 0,3 0 0 16,3 0-6-16,3-2-2 0,2-3 0 0,0 5 0 0,2-5-10 0,1 3-3 15,-3-3 0-15,3 5 0 0,-1-2 1 0,-1-3 0 16,1 5 0-16,1-2 0 0,2-3 7 0,1 3 2 15,2-3 0-15,-3 5 0 0,0 0 5 0,1 0 0 16,-1 0 1-16,3 0 0 0,-3 0-5 0,6 0 0 16,-3-2-1-16,2 2 0 0,-2 0-3 0,6 0-1 15,-4 0 0-15,1 0 0 0,0 0-5 0,2-5-1 16,3 5 0-16,0 0 0 0,0 0 7 0,-1 0 2 16,1-2 0-16,0 2 0 0,0-5 6 0,0 5 0 15,-5 0 1-15,2 0 0 0,3-5-5 0,-3 5 0 0,1-2-1 0,-1 2 0 16,-3 0-7-16,6 0 0 0,3 0-1 0,-3 0 0 15,0 0-5-15,2 0-1 0,-2 0 0 0,0 0 0 16,5 0 7-16,-2 0 2 0,2 2 0 0,-2-2 0 16,-3 5-18-16,2-5 0 0,1 5 0 15,-1-3 0-15,3-2 0 0,1 0 15 0,-4 5-2 0,1-3 0 16,-1-2-13-16,1 5 0 0,-1-3 0 0,4-2 0 16,-1 5 0-16,0-3 8 0,0-2-8 0,1 5 9 15,-1-3-9-15,0 3 10 0,3-5-10 0,2 7 10 16,1-2-2-16,-3-3 0 0,-3 5 0 0,8-2 0 15,0-3-8-15,3 3 0 0,-3-3 0 0,0 3 0 16,0-5 0-16,1 2 0 0,4-2 0 0,-5 5 0 16,3-5 0-16,-3 0 0 0,0-5 0 0,-2 5 0 0,2-2 9 0,-3-3-9 15,6 3 10-15,-5-3-10 0,-4-2 13 0,4 0-3 16,5 0-1-16,0 0 0 0,-3 0 5 0,3 0 1 16,-3-5 0-16,-5 5 0 0,-1 0 2 0,4-5 1 15,7 10 0-15,-7-5 0 0,-6 2-9 0,3 3-1 16,2-3-8-16,1 5 12 0,-1-2-1 0,-2 4-1 15,-5-2 0-15,-1 0 0 0,4 5 0 0,-4-3 0 16,-5 3 0-16,6 2 0 0,2-5 2 0,-2 3 0 16,-3 2 0-16,-8 0 0 0,2 0 1 0,-2 0 1 15,0 0 0-15,0 0 0 0,0-2-6 0,-3 2-8 16,-4-2 11-16,-1 2-11 0,-3-5 12 0,-2 5-4 16,-3-2 0-16,-3-3-8 0,-5 3 12 0,1-5-4 15,-7 2 0-15,1 3-8 0,-2-5 10 0,-4 0-10 0,1 0 8 0,-3 0-8 16,-3 0 0-16,3 0 0 0,-8 0-12 0,0 0 12 31,0 0-104-31,-5-5-12 0,-3-2-4 0,-6-7-1198 0</inkml:trace>
  <inkml:trace contextRef="#ctx0" brushRef="#br0" timeOffset="9878.65">13282 5478 230 0,'19'0'20'0,"-11"-2"-20"15,2-3 0-15,3 3 0 0,1-3 272 0,4-2 51 16,3 7 9-16,6-5 3 0,2 3-247 0,3-3-50 16,-1-2-10-16,4 0-1 0,2 7-5 0,0-7-1 0,0 2 0 0,3 3 0 15,-1-3-1-15,4-2-1 0,-4 5 0 0,4-3 0 16,-4 3 5-16,1-3 0 0,0 3 1 0,-1-3 0 16,1 3 3-16,0-3 1 15,-3 0 0-15,2 3 0 0,1 2-1 0,2 0 0 0,1-5 0 0,-1 5 0 16,0 0 0-16,-2-2 0 0,2-3 0 15,1 3 0-15,-3-3-4 0,2 5-2 16,0-7 0-16,1 7 0 0,1-2 6 0,-1-3 2 0,-1 5 0 0,-2-5 0 16,2 3-30-16,1 2 0 0,-1-5 0 0,0 5 0 15,1 0 18-15,-1-2-2 0,0-3-1 0,-2 5 0 16,2 0 5-16,-2 0 2 0,2 0 0 0,1-2 0 16,-1 2-4-16,0 0-1 0,-2-5 0 0,2 5 0 15,1 0 1-15,-4 0 0 0,1 0 0 0,0 0 0 16,-1 0-18-16,4 0 0 0,-4 0 0 0,4 0-9 15,-1 5 9-15,3-5 11 0,-5 2-3 0,2-2 0 0,-2 0 1 0,5 5 0 16,-6-3 0-16,6-2 0 0,0 5 2 0,0-5 0 16,-2 7 0-16,-4-7 0 0,1 7-3 0,0-7 0 15,5 5 0-15,-6-3 0 0,-2 5 11 0,6-2 1 16,4-3 1-16,4 3 0 0,-6-3-21 0,0 3-12 16,0 0 2-16,0-3 0 15,5 3 18-15,-8-3 3 0,-2 3 1 0,7-3 0 0,4-2-12 0,-4 5 0 16,-7-5 0-16,0 2 0 0,-1 3 10 0,4-3 3 15,-4-2 1-15,4 5 0 0,2-3-14 0,0 3 11 16,0-5-11-16,0 7 10 0,0-7-1 0,0 7 0 16,-3-2 0-16,0-3 0 0,3 3-9 0,0-3 10 15,-2 3-10-15,2-5 10 0,2 2-10 0,-2 3 12 16,0-5-12-16,0 0 12 0,0 5-12 0,-3-3 0 0,3-2-10 0,3 0 10 16,0 0 19-16,2 0 9 0,-5 0 3 15,3 0 0-15,-3 0-31 0,2-2 8 0,3 2-8 0,1 0 0 16,-1 2 0-16,-2-2 0 0,-1-2-9 0,1 2 9 15,-3 2 0-15,2-2 8 0,4 0 1 0,-1 0 0 16,3 5-1-16,-3-3-8 0,0-2 12 0,3 0-4 16,-2 5 0-16,2-3-8 0,2 3 12 0,1-5-4 15,-3 2-8-15,0-2 0 0,-1 0 0 0,-1 0-11 16,2 0 11-16,-3 0 0 0,-2 0 0 0,2 0 0 16,3 0 0-16,-3 0 0 0,0 0 8 0,-2 0-8 15,0 0 11-15,4 0-3 0,4 0 0 0,-3 0 0 16,-3 0-8-16,3 0 0 0,0 0 0 0,0 5 0 15,0-5 0-15,2 2 0 0,6 3 0 0,0-5 0 16,0 2-8-16,-3 3 8 0,-2 0 0 0,5-3 0 16,-1-2 0-16,1 7 0 0,-2-7 0 0,-4 5 0 0,1-3 0 15,-3-2 0-15,-1 5 0 0,1-3 0 0,0-2 0 0,-5 0 0 16,-3 0 0-16,0 0 0 0,-5 0 0 0,-6 0 0 16,0 0 0-16,-5 0 8 0,1-2-8 0,-4 2 0 15,0 0 9-15,-2-5-9 0,3 5 0 0,-3 0 8 16,-3 0-8-16,3 0 0 0,-3 0 0 0,0 0 9 15,-3 0-9-15,-2 0 0 0,0 0 0 0,0 0-19 16,-3 0 3-16,-2 5 0 16,-3-5-54-16,0 0-10 0,0-5-3 0,-8 5 0 15,0 0-163-15,-3-2-33 0,-10-12-6 0,-11-10-2 0</inkml:trace>
  <inkml:trace contextRef="#ctx0" brushRef="#br0" timeOffset="12449.92">10065 6261 748 0,'0'0'67'0,"0"0"-54"15,0 0-13-15,0 0 0 0,0 0 280 0,0 0 52 16,2-7 12-16,-2 7 1 0,0 0-272 0,8-2-54 16,0-3-11-16,6 5-8 0,-1 0-8 0,5-4-8 15,1 1 0-15,5 3-1 0,-1 0 5 0,4-4 0 16,5 4 1-16,2-3 0 0,0-2 11 0,3 5 14 16,3-2-3-16,0-3-1 0,5 3 4 0,2 2 1 15,1-5 0-15,0 3 0 0,5-3 9 0,2 5 3 16,-2-7 0-16,5 3 0 0,0 1 1 0,3-1 0 15,5-4 0-15,-2 6 0 0,-1-5 0 0,4 0 0 16,1-5 0-16,7 8 0 0,-1-4-4 0,2 1 0 0,-2 0 0 0,3 0 0 16,3 5 1-16,-4-3 0 0,-2-2 0 0,3 2 0 15,0 5-13-15,0 0-2 0,-9 0-1 0,1 0 0 16,3 0 10-16,-4 0 1 0,1 0 1 0,0 0 0 16,2 5-1-16,-5-2 0 0,3 1 0 0,-3 1 0 15,3-3 4-15,-3 3 1 0,-2-3 0 0,-3 3 0 16,0-3-13-16,-3-2-4 0,-5 0 0 0,0 5 0 15,2-5-8-15,-2 0 0 0,-3 0 0 0,1 0 8 16,-6-5 0-16,2 5-8 0,-4 0 12 0,-1 0-4 16,-5 0 8-16,3 0 0 0,-6 0 1 0,0 0 0 15,1 5-7-15,-3-3-2 0,-1-2 0 0,-2 5 0 0,-2-2 4 0,-3-3 0 16,0 4 0-16,-3-1 0 16,0 1 0-16,-3 1 0 0,-2-3 0 0,0 3 0 15,0-3-12-15,-5 3 0 0,-1-5 0 0,-2 2 0 16,-3 3-53-16,1-5-10 0,-6 0-1 15,0 0-780-15,0 0-156 0</inkml:trace>
  <inkml:trace contextRef="#ctx0" brushRef="#br0" timeOffset="18709.18">13457 6911 1519 0,'0'0'67'0,"0"0"14"0,0 0-65 0,0-3-16 16,0 3 0-16,5-5 0 0,-2-2 68 0,-3 7 9 15,0 0 3-15,8-4 0 0,-3 1-51 0,3-1-9 16,-3 1-3-16,0-1 0 0,6 1-5 0,-3 3-2 16,0-4 0-16,0 1 0 0,0-2 3 0,0 5 1 15,0 0 0-15,0 0 0 0,2 0 2 0,-2 0 1 16,3 5 0-16,-1-2 0 0,3-3-8 0,-2 4-1 16,5-1-8-16,-3 1 12 0,0-1-3 0,3-3-1 15,3 4 0-15,-1-1 0 0,1 1 7 0,2-4 1 16,0 5 0-16,3-3 0 0,2 3 3 0,1-2 1 0,-1-3 0 0,1 0 0 15,-1 4 2-15,3-1 1 0,-2-3 0 0,2 0 0 16,-3 0-11-16,3 0-1 0,1 0-1 0,-1-3 0 16,0 3 8-16,-3 0 2 0,6 0 0 0,-3 0 0 15,0 0-3-15,0 0 0 0,-2 3 0 0,-1-3 0 16,1 0 5-16,-1 0 1 0,1 0 0 0,-4 0 0 16,4 0 0-16,-1 4 0 0,3-4 0 0,-2 3 0 15,-1-3 1-15,3 0 0 0,-2 0 0 0,-3 0 0 16,0 0-11-16,-3 0-1 0,3 4-1 0,-3-1 0 15,0-3-11-15,-3 4 10 0,1-4-10 0,-1 3 10 16,-2 1-10-16,3 1 10 0,-1-2-10 0,-2 1 10 0,3-1-10 0,2-3 0 16,-5 4 9-16,2-1-9 15,3 1 8-15,-2-1-8 0,0-3 8 0,-1 0-8 16,3 0 11-16,0 0-3 0,1 4 0 0,-4-4 0 16,3 3-8-16,-5 1 0 0,5-4 0 0,-2 5 0 0,-1-3 8 15,-2-2-8-15,3 0 12 0,-3 5-4 0,2-2-8 0,1-3-9 16,-4 4 9-16,4-1-13 0,0-3 13 0,-1 4 15 15,1-1-3-15,-1-3-1 0,3 7 7 0,-2-7 2 16,-1 4 0-16,3-4 0 0,-2 0-20 0,0 3-19 16,2 1 4-16,-3-4 1 0,1 0 23 0,2 0 5 15,-3 5 1-15,4-10 0 0,-4 5-15 0,1 0 0 16,-1 0 0-16,1-4 0 0,2 4 0 0,0-3 0 16,-5 3-9-16,2 0 9 0,4 0 0 0,-4 0 0 0,-2-4 0 0,2 4 0 15,4 0 0-15,-4-3 0 0,-5-1 0 0,3 4 0 16,3 0 0-16,-3 0 0 0,0-3 0 0,-3-1 0 15,3 4 14-15,-3-3-4 0,0-1-1 0,0 4 0 16,1-3-9-16,-4 3-12 0,6-5 2 0,-5 5 1 16,-3 0 9-16,2 0 11 0,6 0-3 15,-3-2 0-15,-5 2-8 0,3-5 0 0,2 5 0 16,0 0 0-16,3 0 0 0,-3 0-11 16,-5-4 3-16,5 1 0 0,9 3 8 0,-6 0 0 0,-11-4 0 0,3 4 0 15,5 0 0-15,3-3 0 0,-3 3 0 0,-5 0 0 16,0 0 0-16,3 0 0 0,2-4 0 0,-5 4 0 15,-8 0 0-15,8 0 0 0,2-3 0 0,1 3 0 16,-1 0 0-16,-2 0 0 0,0 0 0 0,3 0 8 16,-1-4-8-16,1 4 0 0,-11 0 0 0,8 0 0 15,3-3 0-15,-1-1 0 0,-10 4 8 0,5 0-8 0,3 0 0 0,0-3 0 16,-2 3 0-16,-6 0 8 16,0 0-8-16,5 0 0 0,5-5 0 0,1 5 0 0,-11 0 0 0,5 0 0 15,6 0 0-15,-3 0 8 0,-3 0-8 0,0 0 0 16,1-4 0-16,2 4 0 0,2-3 0 0,1 3 0 15,-11 0 0-15,8 0 0 0,8 0 0 0,-8 0 0 16,-8 0 0-16,0 0 0 0,8 0 0 0,-1 0 0 16,1 0 0-16,-8 0 0 15,0 0 0-15,0 0 0 0,14 0 0 0,-4 0 0 0,-10 0 0 0,8 0 0 16,3 0 0-16,-1 0 0 0,1 0 0 0,-1 0 0 16,-2 0 0-16,0 0 0 0,8 0 0 0,-5 0 0 15,-11 0 0-15,5 0 0 0,6 0 0 0,-1 0 0 16,-4 0 0-16,-6 0 0 0,7 0 0 0,4 0 0 0,-3 0 0 0,0 0 0 15,-8 0 0-15,8 0 0 0,2 0 0 0,1 0 0 16,-3 0 0-16,0 0 0 0,0 0 0 0,5 0 0 16,0 0 0-16,-2 0 0 0,-3 0 0 0,5 0 0 15,6 0 0-15,-4 0 0 0,-4 0 0 0,2 3 0 16,11-3 0-16,-5 4 0 0,-6-4 0 0,0 5 0 16,-2-5 0-16,5 3 0 0,5-3 0 0,-3 0 0 15,1 4 0-15,-1-1 0 0,3-3 0 0,1 0 0 16,-4 4 0-16,1-1 0 0,2 1 0 0,0-4 0 15,0 3 0-15,3 1 0 0,-6-4 0 0,6 0 0 16,0 0 0-16,3 3 0 0,-4 1 8 0,-1-4-8 16,1 0 0-16,-1 0 8 0,1 0-8 0,-2 5 0 15,3-5 0-15,-3 0 8 0,-2 0-8 0,2 2 0 16,0-2 0-16,0 0 8 0,1 5-8 0,-1-5 0 16,-3 0 0-16,6 0 0 0,0 0 0 0,-3 0 8 0,0 0-8 15,0 0 0-15,1 0 0 0,-1-5 0 0,0 5 0 0,0 0 0 16,0 0 0-16,0 0 0 0,-2-2 0 0,2-3 0 15,-2 5 0-15,2 0 0 0,0 0 0 0,-2 0 8 16,-1-4-8-16,3 1 0 0,3 3 0 0,0 0 8 16,0-4-8-16,2 4 0 0,-5 0 0 0,3 0 0 15,0-3 0-15,0 3 0 0,0 0 0 0,2 0 0 16,0 0 0-16,1 0 8 0,-3 0-8 0,0-4 0 16,2 4 0-16,0 0 0 0,4 0 0 0,-4 0 0 15,3 0 0-15,0 4 0 0,3-8 0 0,2 4 0 16,-2-3 0-16,0 3 0 0,-3 0 0 0,3 0 0 0,-1 0 0 0,1 0 0 15,0 0 0-15,5 0 0 0,3 0 0 0,-1 0 0 16,1 0 0-16,0 0 8 0,2 0-8 16,0 0 0-16,1 3 0 0,-1-3 0 0,6 0 0 0,2 4 0 15,0-8 0-15,3 4 0 0,-5 0 0 16,2 0 8-16,3 0-8 0,3 0 0 16,-1-3 0-16,1 3 0 0,-1-4 0 0,-2 4 0 0,3 0 0 0,-3 0 0 15,0 0 0-15,-1 0 0 0,4-3 0 0,-3-1 0 16,3 4 0-16,-4 0 0 0,-1 0 0 0,-1-3 0 15,-2-2 0-15,2 1 0 0,0 1 0 0,0 3 0 16,-2-4 0-16,-6 4 0 0,1-3 0 0,-4-1 0 16,1 1 0-16,-3-1 0 0,5-3 0 0,-2 7 0 15,2-3 0-15,1-2 0 0,-1 3 0 0,0-3 0 16,-2 5 0-16,2-4 0 0,-2 4 0 0,0-3 0 16,0 3 0-16,2-4 0 0,0 4 0 0,-2 0 0 0,0 0 0 0,-3-3 0 15,-3 3 0-15,0 0 0 0,-2-4 0 0,0 4 0 16,-3 0 0-16,0 0 0 0,0 0 0 0,3 0 0 15,0 0 0-15,-1 0 0 0,-1 4 0 0,-1-4 0 16,2 0 0-16,-1 0 0 0,-4 3 0 0,3-3 0 16,-2 4 0-16,-1-4 0 0,0 3-9 15,1 1 9-15,-3-4-10 0,2 7 10 0,-2-2 0 0,0-2 0 16,-3 1 8-16,3-1-8 0,0 4 8 0,-3-7-8 16,-3 7 0-16,-2-3 0 0,0-4 8 0,0 7-8 15,-5-7 0-15,-1 5 0 0,1-2 0 0,-3 1 0 16,2-8 0-16,-4 4 0 0,-6 0-16 0,5 0-8 15,0 0 0-15,-2-3-1 16,-1-2-166-16,1-6-33 0,-3 4-6 0</inkml:trace>
  <inkml:trace contextRef="#ctx0" brushRef="#br0" timeOffset="20159.57">10284 7771 1209 0,'0'0'108'0,"0"0"-87"0,0 0-21 0,0 0 0 16,0 0 148-16,0 0 26 0,0 0 5 0,0 0 1 15,8-4-144-15,-2 4-36 0,2 0 0 0,-1-5 0 16,4 3 0-16,2 2 0 0,1-5 0 0,1 5 0 16,1-3 25-16,3-1-1 0,-1 1-1 0,3-1 0 15,1 4 13-15,1-3 2 0,1-1 1 0,0 4 0 16,3-3-3-16,2-1 0 0,0 1 0 0,2-1 0 16,1-1-2-16,3 3-1 0,2 2 0 0,0 0 0 15,2-5 0-15,4 5 0 0,2-3 0 0,0-1 0 0,5 1-4 0,3-1-1 16,0 4 0-16,0-3 0 0,2-1-9 0,3-3-3 15,-2 2 0-15,5 3 0 0,0 2-6 0,0 0-2 16,2-5 0-16,1 2 0 0,2-1 2 0,3 4 0 16,-3 0 0-16,0 0 0 0,0 0 3 0,0 0 1 15,0 0 0-15,3 0 0 0,3 4 2 0,2-1 0 16,-6-3 0-16,6 0 0 0,6 5 0 0,-3-5 1 16,-3 0 0-16,2 2 0 0,4-2-4 0,-1 5-1 15,-2-5 0-15,0 0 0 0,-6 0-4 0,3 0 0 16,3 0-8-16,0 0 12 0,-1 4-4 0,1-4 0 15,-6 0-8-15,6 0 12 0,0 3-12 0,0-3 11 16,-3 0-11-16,0 7 10 0,3-7-10 0,-1 7 12 16,-2-3-12-16,3-1 12 0,-5 2-12 0,-1-3 0 15,0 3 0-15,-2-1 0 0,5-1 0 0,-5 1 0 16,3-1 8-16,-6 1-8 0,2-1 0 0,-1 1 0 16,-1-1 9-16,0-3-9 0,-5 4 0 0,2-1 0 0,1-3 0 0,-1 5 8 15,1-5-8-15,-3 2 0 0,-3 3 0 0,0-5 0 16,0 0 0-16,-2 4 0 0,2-1 0 0,0-3 8 15,-2 4-8-15,-1-1 0 0,-2-3 0 0,-2 0 8 16,-4 0-8-16,3 4 0 0,3-1 0 0,0-3 0 16,0 0 0-16,-3 0 0 0,-5 4 0 0,0-4 8 15,8 0-8-15,-5 0 8 0,-6 0-8 0,1 0 8 16,7 0-8-16,-3 0 12 0,-4-4-4 0,-3 4 0 16,-6-3-8-16,3-1 11 0,0 4-11 0,-3-7 12 15,-7 7-12-15,2-7 8 0,3 2-8 0,-3 3 8 0,-3-3-8 0,-2 5 8 16,-3-7-8-16,3 7 8 0,0-3-8 0,-8 3 10 15,-3-4-10-15,0 4 10 0,3 0-10 16,0 0 0-16,-8 0 0 0,0 0 0 16,-8 0 0-16,8 0 0 0,-3 0 0 0,0 0 0 15,-5 0-15-15,3 0-1 0,2 0-1 0,-5 0 0 16,0 0-11-16,0 0-3 0,0 0 0 0,0 0 0 16,-5-3-128-16,0-1-25 0,-6-3-6 0,1 0-569 15,-1 0-113-15</inkml:trace>
  <inkml:trace contextRef="#ctx0" brushRef="#br0" timeOffset="23104.24">18518 7755 1094 0,'0'0'97'0,"0"0"-77"0,0 0-20 0,0 0 0 15,0 0 210-15,5 0 38 0,-5 0 8 0,6-3 2 16,2-1-217-16,0 1-41 0,0-1-12 0,2 4-1 16,3-7 4-16,1 0 1 0,-1 4 0 0,0-1 0 15,3-3 8-15,2 2 0 0,1 2 10 0,2-4-10 0,3 3 15 0,0-3-3 16,5 0-1-16,5 0 0 16,1 2-1-16,4-2 0 0,4 0 0 0,4 0 0 0,6 0 5 0,3 0 1 15,5 2 0-15,2-2 0 0,3 4 3 0,0-4 1 16,3 3 0-16,3 1 0 15,-1-1 4-15,1-3 0 0,2 0 1 0,-3 2 0 0,3 2 0 0,3-1 0 16,-6-3 0-16,3 7 0 0,1-7 9 0,1 4 2 16,6-8 0-16,-2 3 0 0,2 1-36 0,5 0 0 15,3 0 0-15,3 0-9 0,-1-5 9 0,1 8 0 16,5-3 10-16,0 0-10 0,-1 0 8 0,4 0-8 16,-3 0 0-16,-3 7 0 0,-2-8 0 0,-3 8 0 15,0-4 0-15,-6 4 0 0,-4 0 0 0,-4-3 0 0,-4 3 0 0,-1 0 0 16,-2 0 8-16,-5 0-8 0,2 0 0 0,-5 0 0 15,-6 3 13-15,-2-3-3 0,0 4-1 0,-3-1 0 16,-2-3 10-16,-1 5 1 0,-4-5 1 0,-1 7 0 16,-2-12-2-16,-3 5-1 0,-3 5 0 0,-2-5 0 15,0 4 3-15,-3-4 1 0,-3 3 0 0,3-3 0 16,-2 4-22-16,-1-1 9 0,1 1-9 0,-3-1 0 16,-6-3 12-16,3 0-4 0,0 4 0 0,-2-1-8 15,0-3 0-15,-6 4 0 0,0-1 0 0,0 2 0 16,0-5 0-16,-2 4-9 0,-3-1 9 0,3 1 0 15,-4-1-11-15,1 4 11 0,-2-3-13 0,2-1 5 16,-6 4-68 0,4-2-12-16,-4 2-4 0,-2 4-1032 0</inkml:trace>
  <inkml:trace contextRef="#ctx0" brushRef="#br0" timeOffset="23985.81">10472 8206 1958 0,'-8'-4'174'0,"-2"-3"-139"0,-1 2-35 0,-2-2 0 16,-3 5 103-16,3-6 13 0,2 4 4 0,3 1 0 15,0-1-94-15,3 1-18 0,0-1-8 0,5 4 0 16,0 0 0-16,0 0-10 0,0 0 0 0,0 0 0 16,0 0-10-16,10 7-3 0,6 0 0 0,3 0 0 15,2 0 15-15,5 5 8 0,6-1-10 0,8-1 10 16,2-3 0-16,8 0 13 0,6 5-1 0,5-5 0 15,2 0 3-15,11 0 0 0,6 0 0 0,4 0 0 16,-2-2 5-16,8-5 2 0,6 0 0 0,-4 0 0 16,4 0 11-16,-1 0 3 0,3 0 0 0,0-5 0 15,-6 5 4-15,-2-7 0 0,-3 7 1 0,-5-2 0 16,-2-3-17-16,-3 5-3 0,-9-3-1 0,-4 3 0 16,-9 0 8-16,4 0 2 0,-6 0 0 0,-6 0 0 0,-5 0 5 0,-2 0 1 15,-3 0 0-15,-8 0 0 0,0 3-7 0,-5-3-1 16,-3 0 0-16,-2 0 0 0,-3 0-6 0,-6 5-2 15,1-5 0-15,-3 0 0 0,-3 0-20 0,-5 0 0 16,0 0 0-16,0 0 0 16,0 0-65-16,0 0-11 0,0 0-3 0,-10-5-820 15,-6 5-164-15</inkml:trace>
  <inkml:trace contextRef="#ctx0" brushRef="#br0" timeOffset="28760.37">10229 9380 864 0,'0'0'76'0,"0"0"-60"0,0 0-16 0,0 0 0 15,0-2 95-15,2-3 16 0,4-2 3 0,-1 2 1 16,3-2-79-16,0 5-16 0,2-5-4 0,1 0 0 16,0 0 3-16,2-3 0 0,3 3 0 0,0 5 0 15,-3-5 20-15,0 0 4 0,3 2 1 0,-3-2 0 16,0 2-19-16,3 3-3 0,3-3-1 0,-3 5 0 16,0-2 13-16,2 2 2 0,-2 0 1 0,2 2 0 15,4-2-1-15,-4 0 0 0,1 5 0 0,2-5 0 16,3 0 6-16,-1 2 1 0,1 3 0 0,3-5 0 15,-1 0-5-15,1 5-1 0,2-5 0 0,0 0 0 16,0 0-5-16,0 0-2 0,3-5 0 0,2 5 0 16,1 0-8-16,-1 0-2 0,3-5 0 0,0 3 0 15,-2 2 0-15,2 0-1 0,-3 0 0 0,0 0 0 16,1 0-1-16,-1 0 0 0,1 0 0 0,-4 0 0 16,4 0-4-16,-4 2-1 0,4 3 0 0,-1-5 0 0,1 5 3 15,-1-3 0-15,-2-2 0 0,0 5 0 0,-1-3-2 0,-2-2 0 16,6 0 0-16,-1 5 0 0,1-5 3 0,-1 0 1 15,0 0 0-15,1 0 0 0,-1 0-8 0,1 0-2 16,-4 0 0-16,1 0 0 0,0 0 1 0,2 0 0 16,-2 0 0-16,0 2 0 0,-3-2-1 0,3 5-8 15,2-5 12-15,-2 0-4 0,-1 2 3 0,-1-2 0 16,1 5 0-16,-2-3 0 0,0 3-11 0,1 0 0 16,4-3 0-16,-2 3 8 0,-1-3-8 0,4 5 0 0,-1-2 9 0,1-3-9 15,-1 3 0-15,-2-3 8 0,0 3-8 0,-1-3 0 16,4 3 0-16,-4 0 0 0,1-3 0 0,0 5 0 15,0-2 0-15,2-3 0 0,-2 5 0 0,0-2 0 16,-3 2 0-16,2-7 0 0,-1 7 0 0,-1-2 8 16,-3-3-8-16,1 5 0 0,-1-2 0 0,1-3 0 15,-4 3 0-15,1-3 0 16,0 3 8-16,0-5-8 0,2 7 0 0,1-7 9 16,-1 5-9-16,1-3 0 0,-1-2 17 0,3 0-3 0,0 0-1 0,0 0 0 15,-2 5-13-15,2-5 0 0,0 0 0 0,0 2 0 16,-2-2 0-16,2 0 0 0,2 0 0 0,-1 0 0 15,-4 0 0-15,6 0 0 0,0 0 0 0,-1 0 0 16,1 0 0-16,0 0 11 0,-3 0 0 0,0 0 0 16,3 0-11-16,-3 0 0 0,3 0 0 0,2 0 0 0,0 0 0 15,1-2 0-15,-1-3-14 0,-2 5 5 16,2 0 9-16,-2-7 11 0,0 7-3 0,0-5 0 0,-1 5-8 0,1 0 0 16,2-2 9-16,-2 2-9 0,0 0 0 0,0 0 8 15,2 0-8-15,0 0 0 0,1 0 0 0,-3-5 8 16,-1 5-8-16,1 0 0 0,0 0 0 0,0 0 0 15,-3 0 0-15,2 0 0 0,4 0 0 0,-3 0 0 16,2 0 0-16,0 0 8 0,-2 0-8 0,0 0 0 16,0-2 0-16,-3-3 8 0,0 5-8 15,3 0 0-15,-1-2 0 0,1-3 0 0,0 5 0 0,2 0 0 16,-2-7 0-16,2 5 8 0,1-3-8 0,2 5 0 16,-3-7 0-16,-2 7 0 0,2-7 0 0,-2 7 0 15,0-5 0-15,2 3 8 0,1-3-8 0,-1 3 0 16,0 2 0-16,6-5 0 0,-5 5 0 0,2-7 0 0,-3 7 0 15,0 0 0-15,3-2 0 0,0-3 0 0,-2 5 0 0,2 0 8 16,0-5-8-16,3 3 0 0,-1 2 0 0,-2 0 0 16,-5-5 0-16,3 5 0 0,4-2 0 0,-2-3 0 15,-5 5 0-15,2-2 0 0,9-3 0 0,-4 5 0 16,4-7 0-16,-4 7 0 0,1-2 0 0,2-3 0 16,1 5 0-16,-4-2 0 0,-4-3 0 0,5 5 8 15,5-5-8-15,-6 5 11 0,-4-2-11 0,2-3 12 16,2 5-12-16,1 0 8 0,-3-2-8 0,0-3 8 15,0 5-8-15,-2 0 8 0,2-2-8 0,0 2 8 16,0-5-8-16,0 5 0 0,2 0 9 0,-2-2-9 16,-2-3 0-16,-1 5 8 0,1 0-8 0,-1-2 0 15,-2-3 0-15,2 0 0 0,1 3 0 0,-4 2 8 16,4-5-8-16,-1 5 0 0,3-7 0 0,-2 7 8 16,2-2-8-16,-3 2 0 0,-2-5 0 0,2 5 0 15,1-7 0-15,2 7 0 0,0-2 0 0,0-3 0 0,0 3 0 0,2-3 0 16,1 5 0-16,-3 0 0 0,0-5 0 0,3 5 0 15,-3 0 0-15,0 0 0 0,0-2 0 0,3 2 8 16,5 0-8-16,0 0 0 0,-3 0 0 0,3 0 0 16,-5 2 0-16,2-2 8 0,-2 0-8 0,2 5 8 15,0-5-8-15,3 0 8 0,0 5-8 0,0-3 9 16,-2-2-9-16,-1 0 10 0,0 5-10 0,-2-3 0 16,0-2 9-16,-1 0-9 0,-2 5 9 0,3-3-9 15,0-2 12-15,-3 0-12 0,-3 5 11 0,-2-3-11 0,0-2 10 0,-6 5-10 16,1-3 9-16,-4-2-9 0,1 0 8 0,-5 0-8 15,2 5 8-15,0-5-8 0,-8 0 0 0,3 0 8 16,3 0-8-16,-3 0 0 0,-3 0 0 0,-3 0 0 31,1-5-38-31,-3 5-10 0,5-2-1 0,-5-3-1 16,-8-2-172-16,0-7-34 0</inkml:trace>
  <inkml:trace contextRef="#ctx0" brushRef="#br0" timeOffset="38127.25">9866 10377 345 0,'0'0'31'16,"0"0"-31"-16,0 0 0 0,0 0 0 0,0 0 172 0,0 0 28 16,0 0 5-16,0 0 2 0,0 0-139 0,3-2-28 15,-3-3-6-15,3-2-1 0,-3 7 10 0,5-5 1 16,0 5 1-16,0-7 0 0,3 5-18 0,0-3-4 15,0 3-1-15,0-3 0 0,3 5 6 0,-3 0 2 16,2-2 0-16,4 4 0 0,1-2-30 0,1 7-21 16,0-7 3-16,3 5 1 0,2-3 17 0,3 3 0 15,2-3-8-15,6 3 8 0,0 2 11 0,5-2 5 16,5-3 2-16,0-2 0 0,6 0 17 0,2-2 3 0,3-3 1 0,3-2 0 16,2-5 5-16,3 5 0 0,2-2 1 0,1-3 0 15,-1-2-16-15,3 2-3 0,3-2-1 0,0 7 0 16,2-5-1-16,-4 3-1 0,-1-3 0 0,0 5 0 15,3 2 0-15,-1-2 0 0,1-2 0 0,-3 4 0 16,3-2-8-16,3 0-2 0,-1 7 0 0,3-7 0 16,-2 2-1-16,-1 3 0 0,6-5 0 0,0 2 0 15,-3-2 12-15,0-5 1 16,0 5 1-16,2 0 0 0,7 0-6 0,-4 0-2 0,-2 0 0 0,-1 0 0 16,1 0-6-16,0 2 0 0,2-2-1 0,-5 0 0 15,-2 0-3-15,-1 5-8 0,1-3 12 0,-1-2-4 16,0 7 2-16,-2-5 0 0,0 10 0 0,2-5 0 15,-2 0-2-15,3 2 0 0,-1 3 0 0,-2 2 0 16,2-7 5-16,-2 7 1 0,0-2 0 0,0-3 0 16,5-2-1-16,-5 5 0 0,-3-5 0 0,3 0 0 0,2 2-13 0,0-2 9 15,-2 5-9-15,0-5 8 16,0 2-8-16,2-2 0 0,6 5 0 0,-3-5 0 0,0 7 0 0,0-2 0 16,0-3 0-16,0 3 0 0,0 2 0 0,1-5 0 15,1 5 11-15,-4 0-11 0,2 3 0 0,3-1 0 16,2-4 0-16,-2 2 0 0,-6 0 0 0,8 0 0 15,6 0 0-15,-6 0 0 0,-4 0 0 0,1 0 0 16,6 0 0-16,-2-2 0 0,4-3 0 0,-4 3 0 16,-1 2 0-16,0-2 0 0,9-3 0 0,-6-2 0 15,-8 0 0-15,3 0 0 0,-1 0 0 0,4 0 9 16,-1 0 1-16,0 0 0 0,-4-2-10 0,1-3 0 16,-2 5 0-16,6-2 0 0,-4-3 0 0,-1-2 10 15,-1 2-10-15,0-2 10 0,-3 5-10 0,3-5 8 16,3 2-8-16,-3-2 8 0,-2 0-8 0,-1 2 8 15,6-2-8-15,-3 5 8 0,-5-5-8 0,2 2 0 0,-5-2 0 0,3 5 0 16,0-3 8-16,-3-2-8 0,-3 2 0 0,-2 3 8 16,0-3 1-16,0 3 0 0,0-3 0 0,0 3 0 15,-3-3-9-15,0 5 0 0,-5-7 9 0,-3 7-9 16,1-2 10-16,-4-3-2 0,3 5-8 0,-5-5 12 16,0 5 12-16,-5 0 1 0,0 0 1 0,-3 0 0 15,-5 0 2-15,-6 0 1 0,3 5 0 0,-5-5 0 16,-6 0-7-16,4 0-2 0,-4 0 0 0,1 5 0 15,2-3-6-15,-5-2-2 0,2 5 0 0,-2-3 0 16,3-2-12-16,-6 0 0 0,0 5 0 0,-5-5 0 0,0 2-16 0,0-2-2 16,0 0-1-16,-3 0 0 15,-5 0-135 1,0 0-27-16,0-2-6 0</inkml:trace>
</inkml:ink>
</file>

<file path=ppt/ink/ink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7T00:15:32.381"/>
    </inkml:context>
    <inkml:brush xml:id="br0">
      <inkml:brushProperty name="width" value="0.05292" units="cm"/>
      <inkml:brushProperty name="height" value="0.05292" units="cm"/>
      <inkml:brushProperty name="color" value="#FF0000"/>
    </inkml:brush>
  </inkml:definitions>
  <inkml:trace contextRef="#ctx0" brushRef="#br0">10043 2738 748 0,'0'-19'33'0,"0"7"7"0,0 5-32 0,9-5-8 0,-5 5 0 0,0-8 0 15,0-1 116-15,5 5 22 0,-1 3 4 0,-3 1 1 16,-5 7-71-16,13-4-15 0,-5 0-2 0,-8 4-1 16,0 0-31-16,9 0-7 0,-9 0 0 0,17 8-1 15,0-8 5-15,-4 7 0 0,4-3 1 0,0 0 0 16,0-4-21-16,4 4 0 0,1 0 0 0,3-4-12 16,5 0 12-16,-4-4 14 0,4 0-3 0,4 4-1 0,0 0-2 0,0-4-8 15,5 4 12-15,-1 0-4 16,1-4-8-16,-1 8 0 0,1-4 0 0,-5 4 8 15,4-4-8-15,5 4 10 0,-9 0-10 0,9-4 10 16,-13 3-2-16,13-3-8 0,8 0 12 0,-8 0-4 16,-9 0 0-16,4 0-8 0,18-3 12 0,-5 3-4 0,0-4 14 0,1 0 2 15,-5 4 1-15,8-8 0 0,5 1-25 0,-4 3 0 16,-9 0 0-16,4-7 0 0,9 3 0 0,-9-3 10 16,-4 3-2-16,-4 8-8 0,4-11 19 0,-5 7-3 15,5 0-1-15,-8 4 0 0,-9-7 3 0,4 3 1 0,9 4 0 16,-9 0 0-16,-8-4-1 0,3 4 0 15,10 0 0-15,-5 0 0 0,5 0-2 0,-5 0 0 16,-4 4 0-16,4-4 0 0,13 0 3 0,-9 0 0 16,1 0 0-16,-5 0 0 0,4 0-6 0,5 0-1 0,-4-4 0 0,-1 0 0 15,5 4-12-15,0-7 11 0,-1 3-11 0,1 0 10 16,0 0-10-16,-1-3 0 0,-3 3 0 0,-1 0 0 16,5 0 0-16,-4 4 8 0,-1-4-8 0,-4 4 0 15,-4 0 0-15,0 0 0 0,4 0 0 0,-4 0 0 16,-4 4 0-16,-1 0 0 0,1 0 0 0,-5-4 0 15,1 4 0-15,-1 3 0 0,1-7 8 0,-1 0-8 16,-4-7 8-16,0 7-8 0,-4 0 12 0,4 0-4 16,-4 0 4-16,4-4 0 0,-4 4 0 0,4 0 0 15,0-4-2-15,0 4 0 0,-4-4 0 0,0 4 0 0,-5-4-10 0,9 4 0 16,-4 0 9-16,0-3-9 0,-5 3 0 16,5 0 9-16,-4 0-9 0,4-8 0 15,-1 8 0-15,-7 0 0 0,-5 0 0 0,8 0 0 16,1 0 8-16,4 0-8 0,-13 0 0 0,0 0 0 15,8 0 0-15,-8 0 0 0,0 0 8 0,0 0-8 16,9 0 0-16,4 8 0 0,-13-8 0 0,8 0 0 0,1 0 0 0,4 0 0 16,-13 0 0-16,12 0 0 15,5 0 0-15,-4 0 0 0,9 0 0 0,-1 0 0 0,-4 0-8 16,4 0 8-16,1 0 0 0,3 0-9 0,1 0 9 0,0 0-10 16,-5 0 10-16,5 3-10 0,4-3 10 0,-5 4 0 15,1 0 0-15,0 0 0 0,3-4 0 0,-3 11-8 16,0-11 8-16,-1 4 0 0,1 0 0 0,-5 0 0 15,1 3 0-15,-1-3 0 0,0 0 0 0,5 0 0 16,-9 3 0-16,9-7 0 0,-5 4 0 0,1 0 0 16,3-4 0-16,1 4 0 0,4 3 0 0,0-7 0 0,-5 0 0 0,5 0 0 15,0 0 0-15,4 0 0 0,1-7 0 16,-1 3 0-16,0 4 0 0,-4 0 0 0,0-4 0 0,0 4 0 16,4 0 0-16,-4 0 0 15,4 0 0-15,-4 4 0 0,0 0 0 0,0 3 0 0,4-7 0 0,-4 4-8 31,0 0-44-31,4 0-9 0,0 3-2 0,0-7-890 0</inkml:trace>
  <inkml:trace contextRef="#ctx0" brushRef="#br0" timeOffset="27845.33">10445 4811 633 0,'-13'-30'28'0,"13"15"6"0,-4-4-34 0,-5 0 0 0,5 0 0 0,-9 0 0 15,0 0 68-15,5 0 6 0,-1 0 2 0,0 0 0 16,-8 4-13-16,5 0-3 0,-6 3 0 0,6 1 0 16,-1 3-10-16,-9 4-2 0,1 1-1 0,-5 3 0 15,1 0 1-15,-5 3 0 0,-9 5 0 0,-3 3 0 16,-1 8-20-16,0 4-3 0,-4 7-1 0,-4 5 0 0,4-1-24 0,0 11 0 15,0 1 0-15,4 7 0 0,5 0 0 0,4-3 0 16,4-5 0-16,4 1 0 16,5-1 0-16,-1-7 0 0,5 0-12 0,9 4 12 15,3-8 0-15,5 4 0 0,0 0 14 0,5 0-4 0,7-4-22 0,1-3-4 16,0-8 0-16,8-1-1 0,5 1 28 0,0-8 5 16,8 4 2-16,0-11 0 0,9 3 5 0,-5 1 1 15,5-5 0-15,4 1 0 0,0 3 13 0,4-3 3 16,-8-4 1-16,0 3 0 0,0 1-41 0,-1 3 0 15,-3 5 0-15,-5-5-11 0,-4 4 11 0,0 4 0 16,-5 0 8-16,-3 4-8 0,-9 0 22 0,-1 7 0 16,-3 0 0-16,-13 5 0 0,-1 3-8 0,-7 3-2 15,-6 5 0-15,-7 0 0 0,-5 3 5 0,-9 0 1 16,5-3 0-16,-17-4 0 0,8-1-8 0,-8-6-2 0,13-1 0 0,3-8 0 16,-3 1-8-16,12-8 12 0,1-4-12 0,7 0 12 15,6-7-12-15,-1 0 0 0,9-5 0 16,4-3 0-16,0 0 0 0,0 0 10 0,0 0-2 0,4 0-8 15,9-3 10-15,-1-1-10 0,1 0 8 16,9 4-8-16,-14-4 10 0,9 4-10 0,0 4 12 0,5 0-12 16,-5 0 0-16,4-1 0 0,-4 5 0 0,9 0 0 15,-13 7 0-15,8 0 0 0,1 4 0 0,-5 4 0 0,4 7-10 0,0 0 10 16,-4 12-10-16,1 4 10 0,-1 3 0 0,0 8 0 16,-4 4 0-16,-1 0 0 15,-3 3 0-15,8 8 8 0,-8 8 1 0,3 0 0 16,-12 7 6-16,5 4 1 0,7 1 0 0,-3 3 0 0,-9 7 10 0,0-3 2 15,4 3 1-15,-4 5 0 0,0-5-29 0,-4 1 0 16,4-4 0-16,0 3 0 0,4-3 11 0,1-4-1 16,-1-4 0-16,4-7 0 0,5-5-10 0,4-10 0 15,9-5 0-15,4-3 8 0,8-4 37 0,1-8 7 16,12-3 2-16,0-12 0 0,5-7 10 0,8-1 1 16,4-11 1-16,18-3 0 0,16-8-45 0,5-8-9 15,4-4-1-15,-4-7-1229 0</inkml:trace>
  <inkml:trace contextRef="#ctx0" brushRef="#br0" timeOffset="31348.55">16466 4986 1094 0,'0'0'97'0,"0"0"-77"15,0 0-20-15,0 0 0 0,0 0 174 0,0 0 31 16,0 0 7-16,0 0 0 0,0 0-174 0,0 0-38 16,0 0 0-16,0 0 0 0,0 0 0 0,0 0 0 0,-13 0 0 0,4 0 0 15,-3 0 32-15,12 0 4 16,-9 0 1-16,-4 4 0 0,0 0-7 0,1-4-2 16,-1 3 0-16,4 1 0 0,-8 4-12 0,4-1-4 15,-4 1 0-15,4 3 0 0,-4 1-12 0,-4 3 0 0,0 4 0 0,-5-4 0 16,0 8 0-16,-4 0 0 15,-4 3 0-15,0 1 0 0,0 7 0 0,-5-11 0 16,-3 11 0-16,-1-3 0 0,-4 3 0 0,0-4 0 16,4 0 0-16,-4 1 0 0,-4-1 10 0,4 1 6 0,0-1 0 0,0 0 1 15,4-7 10-15,0 0 1 0,1 0 1 0,3-8 0 16,1 0-3-16,-1 0-1 0,1 1 0 0,4-1 0 16,-5-4 5-16,9 0 1 0,0 5 0 0,0-5 0 15,0-3-21-15,5 3-10 0,3-3 10 0,1-1-10 16,0 1 0-16,4-1 0 0,0 1 0 0,4-4 0 0,0 0 0 0,0-1-18 15,5-3 2-15,3 0 1 16,5 0-7-16,-8 0-2 0,3 0 0 0,1-3 0 16,-4-1-15-16,8 4-3 0,-5-8-1 0,5 1 0 31,-4-1 8-31,0-3 2 0,4-1 0 0,0 1 0 0,0-1 17 0,4 1 4 0,-4 0 1 0,4-4 0 0,-4 3 11 0,0-3 0 16,0 4 10-16,0-5-10 15,-4 5 17-15,4 0-2 0,0-1-1 0,-4 1 0 16,0 3 16-16,4 8 3 0,0-7 1 0,-5-1 0 0,5 4-12 0,0 4-2 15,0 0-1-15,0 0 0 0,0 0-11 0,0 0-8 16,-8 4 12-16,-5 4-12 0,4-5 8 0,-3 9-8 16,3-1 0-16,0 1 0 0,1 3 10 0,-5 4-10 0,0 0 8 15,5 0-8-15,-5 0 10 0,0 0-10 16,5-4 12-16,3 4-12 0,1 0 23 0,4-4-3 0,0 4 0 0,9-4 0 16,3 0-4-16,5 4 0 15,18 0-1-15,7-3 0 0,22-1-15 0,22-4 0 0,12-7-12 0</inkml:trace>
  <inkml:trace contextRef="#ctx0" brushRef="#br0" timeOffset="71405.7">14026 9122 691 0,'0'0'61'0,"0"0"-49"0,0 0-12 0,0 0 0 16,0 0 129-16,0 0 23 0,0 0 5 0,0 0 1 15,0 0-74-15,0 0-14 0,0 0-3 0,0 0-1 16,0 0-2-16,0 0-1 0,0 0 0 0,0 0 0 15,8-7-11-15,-8 7-1 0,0 0-1 0,9-8 0 16,-9 8-11-16,0 0-3 0,0 0 0 0,0 0 0 16,0 0-14-16,13-4-3 0,-13 4-1 0,0 0 0 0,8 4-10 0,5 0-8 15,0-4 12-15,-5 0-12 16,-8 0 8-16,13 4-8 0,0-1 0 0,4 1 0 16,-4-4 10-16,4 0-10 0,0 0 8 0,4 4-8 15,-3-8 12-15,7 4-4 0,-3 0 0 0,3-4 0 0,5 4 12 16,0 0 3-16,-4 0 0 0,-1 4 0 0,5-4-23 0,-4 0 0 15,8 0 0-15,-4 4 8 16,0 0-8-16,4 0 12 0,0 3-4 0,0-3 0 0,1 0 4 0,-1-4 0 16,4 7 1-16,1-3 0 15,3 0 3-15,1 0 1 0,4 7 0 0,0-7 0 0,4 0 7 0,-4-1 2 16,0 1 0-16,5 0 0 0,-5 4-17 0,4-8-9 16,-4-4 10-16,0 0-10 0,4 0 25 0,1 0-1 15,-1-3 0-15,4-1 0 0,5 1 2 0,4 3 0 16,-4 0 0-16,4-3 0 0,-4-1-12 0,4 4-2 15,0 4-1-15,0 0 0 0,-4-4-11 0,4 4 12 16,0 4-12-16,1 0 12 0,-1 0-12 0,-5 0 0 0,-3 3 0 0,4 1 0 16,-5-5 0-16,5 5 0 15,-4-8 0-15,4 0 0 0,-1 0 0 0,6-4 10 16,-1-3-1-16,0-5 0 0,0 1 10 0,0 0 1 16,0-5 1-16,-4 1 0 0,-9 4-21 0,5-1 0 0,-5 5 0 0,-4-1 0 15,-4 1 0-15,-1 3 14 0,-3 0-2 0,-5 4 0 16,0 4 7-16,-4 0 1 0,-4-1 0 0,-1 5 0 15,-3-4-20-15,-1 3 0 0,-4 1-8 0,0-4 8 32,1 0-38-32,-1 3-2 0,0-7 0 0,-4-4-1222 0</inkml:trace>
  <inkml:trace contextRef="#ctx0" brushRef="#br0" timeOffset="74034.23">12833 10053 748 0,'0'0'33'0,"0"0"7"0,0 0-32 0,-8 7-8 0,-5 1 0 0,5-1 0 16,-5 1 51-16,13-8 8 0,0 0 1 0,0 0-318 15,-9 4-64-15</inkml:trace>
  <inkml:trace contextRef="#ctx0" brushRef="#br0" timeOffset="74879.28">12765 9973 1267 0,'0'0'112'15,"0"0"-89"-15,0 0-23 0,0 0 0 0,-8 4 45 0,8-4 5 16,0 0 1-16,0 0 0 16,0 0-4-16,0 0-1 0,0 0 0 0,0 0 0 15,12 0-18-15,1-4-4 0,4 4-1 0,0-8 0 0,0 1-4 0,1-1-1 16,3 0 0-16,0 1 0 0,5-1-7 0,0 1-2 16,-1-1 0-16,5 1 0 0,0-1 3 0,0 0 1 15,0 1 0-15,0-1 0 0,4 4 1 0,-4 4 0 16,0-3 0-16,0-1 0 0,4 4-14 0,0 0 0 15,0-4 8-15,0 4-8 0,5 0 0 0,-1 4 0 16,1 0 0-16,4-1 0 0,-1-3 8 0,5 0-8 16,9-3 0-16,-1 3 0 0,-3-4 12 0,3 4-4 15,1-8-8-15,4 4 12 0,-5 1-3 0,1-5-1 16,-5 0 0-16,5-3 0 0,-1 3-8 0,1 1 10 16,-1-5-10-16,1 5 10 0,-1-5 2 0,-3 5 0 15,-1-5 0-15,0 5 0 0,-4-1-12 0,0 1-16 16,4 3 4-16,1-4 1 0,-1 4 11 0,0-3 0 0,5 7 0 0,-5 0 0 15,5 0 0-15,-1 4 14 0,1-1-2 0,-1 1 0 16,1 4-20-16,-5-1-5 0,0 1-1 0,1 0 0 16,3 3 22-16,-3 0 5 0,-1 1 1 0,-4 3 0 15,8-4-14-15,1 5 0 0,-1 3 0 16,-3-4 0-16,3 0-10 0,-3-4-5 0,3 8-1 0,-4-4 0 16,1-3 16-16,3 3 0 0,5 0 0 0,-4-3 0 15,3-1 0-15,1-3 0 0,0-1 0 0,-4 1 10 16,-1-4 15-16,5 3 3 0,-4 1 1 0,-1-4 0 0,1-4 3 15,-1 3 0-15,-3-3 0 0,3 4 0 16,5 4-11-16,-5-1-1 0,5 1-1 0,0 0 0 16,-9-1-9-16,14-3-2 0,-6 0 0 0,1 0 0 15,0-1-8-15,4 1 10 0,4 4-10 0,1-4 10 16,-1-1-10-16,-4 5 8 0,0-4-8 0,1 0 8 16,-1-1-8-16,4-3 12 0,0 0-12 0,-4 0 12 15,5 0 0-15,-1 0 0 0,1 0 0 0,-5 0 0 0,0 0-3 0,0 0 0 16,-4 4 0-16,4-8 0 0,-4 4 3 0,8-3 1 15,5 6 0-15,-1-3 0 0,-3 8 3 0,-5-4 0 16,4 0 0-16,1-1 0 0,-5 1-2 0,0-4 0 16,0 0 0-16,4 4 0 0,1-4 0 0,3 0 0 15,-8 0 0-15,5-4 0 0,-1 4-4 0,0 0-1 16,1-4 0-16,3 1 0 0,1-1-9 0,4-4 12 16,4 4-12-16,-4 1 12 0,0-1-12 0,4 4 0 15,-4-4 9-15,9-4-9 0,-1 8 0 0,-4-3 0 16,0 6 0-16,1 5 0 0,-1-4 0 0,4-4 0 0,1 4 0 0,-1-1 0 15,5 9 0-15,0-5 0 0,-5-3 0 0,-4 4 0 16,1-1 0-16,-1-3 0 16,4 0 0-16,1 0 8 0,-9-4-8 0,0 0 9 15,-1 4-9-15,-3-8 10 0,0 0 7 0,-5 4 2 0,-4 0 0 0,0-4 0 16,0 0-1-16,-4 1 0 0,0-5 0 0,-4 0 0 16,-1 5 6-16,-4 3 2 0,-8-4 0 0,-4-4 0 15,-5 4-26-15,0 1 0 0,-4-5 0 0,-9 4 0 16,1 0 12-16,-5 4-4 0,0 0 0 0,-4-3 0 15,0-1-44-15,-5-4-10 0,1 4-2 16,-5 1-805-16,-4-5-162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72203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Another way to look at ML is to consider the pipeline of actually developing and deploying an ML model. What does it look like when you’re an ML practitioner?</a:t>
            </a:r>
          </a:p>
          <a:p>
            <a:r>
              <a:rPr lang="en-US" dirty="0"/>
              <a:t>It is really crucial to understand that ML models start and end with the world. The data we use for machine learning is collected from the world, and the ML models are deployed in, and therefore shape, the world.</a:t>
            </a:r>
          </a:p>
          <a:p>
            <a:endParaRPr lang="en-US"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We then gather training data from the world. The process of gathering training data is not something we’ll go in-depth into in this class, but this can be done by running experiments, having people fill out surveys, scraping images and labels from news articles online, etc.</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dirty="0"/>
          </a:p>
          <a:p>
            <a:r>
              <a:rPr lang="en-US" dirty="0"/>
              <a:t>It’s important to note that even just in the data collection phase, several biases can arise. We’ll get more practice thinking about these biases later in the course, but we have actually seen all of these before. An example of historical bias is in the predictive policing data, because police arrests and criminal charges tend to be disproportionately applied on Black people and other people of color. To be clear, that is not to say the bias is only in the past – in this case it is very much an ongoing bias – but rather that the data itself was collected from the past and therefore this bias is embedded in the data.</a:t>
            </a:r>
          </a:p>
          <a:p>
            <a:r>
              <a:rPr lang="en-US" dirty="0"/>
              <a:t>Representation bias is where the dataset does not adequately represent the diversity of the population. For example, in the gender shades data you saw, light men were represented in the dataset disproportionately more than dark women, which impacted the bias of the algorithm.</a:t>
            </a:r>
          </a:p>
          <a:p>
            <a:r>
              <a:rPr lang="en-US" dirty="0"/>
              <a:t>Finally, measurement bias is where what you are measuring itself is biased, like in </a:t>
            </a:r>
            <a:r>
              <a:rPr lang="en-US" dirty="0" err="1"/>
              <a:t>PredPol</a:t>
            </a:r>
            <a:r>
              <a:rPr lang="en-US" dirty="0"/>
              <a:t> where how you define a crime, and what crimes you focus on, inherently has biases in it. Another aspect of this is whether the data you collect is for police arrests, or for convictions by a jury, which are very different processes in the real world and will impact what type of biases get internalized into the model.</a:t>
            </a:r>
          </a:p>
          <a:p>
            <a:endParaRPr lang="en-US"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We also have bias in how the model is deployed in the real world. An example of this is how </a:t>
            </a:r>
            <a:r>
              <a:rPr lang="en-US" dirty="0" err="1"/>
              <a:t>PredPol</a:t>
            </a:r>
            <a:r>
              <a:rPr lang="en-US" dirty="0"/>
              <a:t> creates a feedback loop that results in finding more crime in the neighborhoods it recommends, perpetuating the very bias it was trained on.</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You then take the training data and preprocess it, which includes cleaning up the data and extracting meaningful features for the model to train on. We’ll go in more detail into this later.</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You then have an ML model, which learns a pattern form the training data. However, how does it actually learn?</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dirty="0"/>
          </a:p>
          <a:p>
            <a:r>
              <a:rPr lang="en-US" dirty="0"/>
              <a:t>That is where the training loop, or optimization loop, comes in. In this loop, you have a machine learning model which takes in the data and generates predictions. You then have a quality metric which checks how good those predictions are relative to the actual data. And you then have an optimization algorithm that slightly improves the model to get the predictions slightly closer to the reality, and we keep going in this loop. </a:t>
            </a:r>
          </a:p>
          <a:p>
            <a:endParaRPr lang="en-US" dirty="0"/>
          </a:p>
          <a:p>
            <a:r>
              <a:rPr lang="en-US" dirty="0"/>
              <a:t>I understand that this is quite abstract now. We’ll delve into a case study that will make this concrete later in this lecture.</a:t>
            </a:r>
          </a:p>
          <a:p>
            <a:endParaRPr lang="en-US" dirty="0"/>
          </a:p>
          <a:p>
            <a:r>
              <a:rPr lang="en-US" dirty="0"/>
              <a:t>And finally, I’ll add the mathematical notation that is typically associated with these different steps. Your input data, or features, is typically represented by x, and the outputs is represented by y. y-hat is the output of your model, or the predicted output, and f-hat is the optimal model that emerges from the training loop.</a:t>
            </a:r>
          </a:p>
          <a:p>
            <a:r>
              <a:rPr lang="en-US" dirty="0"/>
              <a:t>And there you have it! This is the ML pipeline, which is a diagram we’ll keep referring back to throughout the course, and that we’ll use to ground out study of Machine Learning. As I’d mentioned, I know it’s a bit abstract right now, and we’ll get more concrete about it later in this lecture.</a:t>
            </a:r>
          </a:p>
        </p:txBody>
      </p:sp>
    </p:spTree>
    <p:extLst>
      <p:ext uri="{BB962C8B-B14F-4D97-AF65-F5344CB8AC3E}">
        <p14:creationId xmlns:p14="http://schemas.microsoft.com/office/powerpoint/2010/main" val="2795018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Will first explain how we learn each tree, and then I’ll try to explain why this works! </a:t>
            </a:r>
          </a:p>
        </p:txBody>
      </p:sp>
    </p:spTree>
    <p:extLst>
      <p:ext uri="{BB962C8B-B14F-4D97-AF65-F5344CB8AC3E}">
        <p14:creationId xmlns:p14="http://schemas.microsoft.com/office/powerpoint/2010/main" val="450851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a:t>Before we discuss how to define distance, it’s important to discuss the different types of features we might have in a machine learning task.</a:t>
            </a:r>
          </a:p>
        </p:txBody>
      </p:sp>
      <p:sp>
        <p:nvSpPr>
          <p:cNvPr id="4" name="Slide Number Placeholder 3"/>
          <p:cNvSpPr>
            <a:spLocks noGrp="1"/>
          </p:cNvSpPr>
          <p:nvPr>
            <p:ph type="sldNum" sz="quarter" idx="10"/>
          </p:nvPr>
        </p:nvSpPr>
        <p:spPr/>
        <p:txBody>
          <a:bodyPr/>
          <a:lstStyle/>
          <a:p>
            <a:fld id="{6D208AB2-0B31-3541-9B07-826204947AB5}" type="slidenum">
              <a:rPr lang="en-US" smtClean="0"/>
              <a:t>26</a:t>
            </a:fld>
            <a:endParaRPr lang="en-US"/>
          </a:p>
        </p:txBody>
      </p:sp>
    </p:spTree>
    <p:extLst>
      <p:ext uri="{BB962C8B-B14F-4D97-AF65-F5344CB8AC3E}">
        <p14:creationId xmlns:p14="http://schemas.microsoft.com/office/powerpoint/2010/main" val="2343054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a:t>WOS:</a:t>
            </a:r>
          </a:p>
          <a:p>
            <a:pPr marL="628650" lvl="1" indent="-171450">
              <a:buFontTx/>
              <a:buChar char="-"/>
            </a:pPr>
            <a:r>
              <a:rPr lang="en-US" dirty="0"/>
              <a:t>An example, have students classify it.</a:t>
            </a:r>
          </a:p>
        </p:txBody>
      </p:sp>
      <p:sp>
        <p:nvSpPr>
          <p:cNvPr id="4" name="Slide Number Placeholder 3"/>
          <p:cNvSpPr>
            <a:spLocks noGrp="1"/>
          </p:cNvSpPr>
          <p:nvPr>
            <p:ph type="sldNum" sz="quarter" idx="10"/>
          </p:nvPr>
        </p:nvSpPr>
        <p:spPr/>
        <p:txBody>
          <a:bodyPr/>
          <a:lstStyle/>
          <a:p>
            <a:fld id="{6D208AB2-0B31-3541-9B07-826204947AB5}" type="slidenum">
              <a:rPr lang="en-US" smtClean="0"/>
              <a:t>28</a:t>
            </a:fld>
            <a:endParaRPr lang="en-US"/>
          </a:p>
        </p:txBody>
      </p:sp>
    </p:spTree>
    <p:extLst>
      <p:ext uri="{BB962C8B-B14F-4D97-AF65-F5344CB8AC3E}">
        <p14:creationId xmlns:p14="http://schemas.microsoft.com/office/powerpoint/2010/main" val="2757364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29</a:t>
            </a:fld>
            <a:endParaRPr lang="en-US"/>
          </a:p>
        </p:txBody>
      </p:sp>
    </p:spTree>
    <p:extLst>
      <p:ext uri="{BB962C8B-B14F-4D97-AF65-F5344CB8AC3E}">
        <p14:creationId xmlns:p14="http://schemas.microsoft.com/office/powerpoint/2010/main" val="490877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5230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We are going to talk about another ensemble model (a model that combines many weaker models), but that does it in a completely different way</a:t>
            </a:r>
          </a:p>
        </p:txBody>
      </p:sp>
    </p:spTree>
    <p:extLst>
      <p:ext uri="{BB962C8B-B14F-4D97-AF65-F5344CB8AC3E}">
        <p14:creationId xmlns:p14="http://schemas.microsoft.com/office/powerpoint/2010/main" val="3196886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Write where hat{</a:t>
            </a:r>
            <a:r>
              <a:rPr lang="en-US" dirty="0" err="1"/>
              <a:t>f_t</a:t>
            </a:r>
            <a:r>
              <a:rPr lang="en-US" dirty="0"/>
              <a:t>} is the </a:t>
            </a:r>
            <a:r>
              <a:rPr lang="en-US" dirty="0" err="1"/>
              <a:t>t^th</a:t>
            </a:r>
            <a:r>
              <a:rPr lang="en-US" dirty="0"/>
              <a:t> tree trained and it predicts +1 or -1 and hat{w} is some weight for that model’s predictions (also learned)</a:t>
            </a:r>
          </a:p>
        </p:txBody>
      </p:sp>
    </p:spTree>
    <p:extLst>
      <p:ext uri="{BB962C8B-B14F-4D97-AF65-F5344CB8AC3E}">
        <p14:creationId xmlns:p14="http://schemas.microsoft.com/office/powerpoint/2010/main" val="1520171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WOS:</a:t>
            </a:r>
          </a:p>
          <a:p>
            <a:pPr lvl="1"/>
            <a:r>
              <a:rPr lang="en-US" dirty="0"/>
              <a:t>\hat{F}(x) equation</a:t>
            </a:r>
          </a:p>
          <a:p>
            <a:pPr lvl="1"/>
            <a:r>
              <a:rPr lang="en-US" dirty="0"/>
              <a:t>sign(2*1+-1*-1+1.5*-1+0*1)</a:t>
            </a:r>
          </a:p>
          <a:p>
            <a:pPr lvl="1"/>
            <a:r>
              <a:rPr lang="en-US" dirty="0"/>
              <a:t>sign(1.5)</a:t>
            </a:r>
          </a:p>
          <a:p>
            <a:pPr lvl="1"/>
            <a:r>
              <a:rPr lang="en-US" dirty="0"/>
              <a:t>+1</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It is possible to have zero weights, that means the ensemble disregards that stump’s predictions</a:t>
            </a:r>
          </a:p>
          <a:p>
            <a:pPr lvl="0"/>
            <a:r>
              <a:rPr lang="en-US" dirty="0"/>
              <a:t>It is possible to have negative weights, that means that whatever the stump votes for, the ensemble will effectively take that to be a vote in the opposite direction</a:t>
            </a:r>
          </a:p>
        </p:txBody>
      </p:sp>
    </p:spTree>
    <p:extLst>
      <p:ext uri="{BB962C8B-B14F-4D97-AF65-F5344CB8AC3E}">
        <p14:creationId xmlns:p14="http://schemas.microsoft.com/office/powerpoint/2010/main" val="186295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in contrast to random forests, where we trained each model in parallel. Each model was trained on an independently randomly sampled dataset. In AdaBoost, we use the errors from previous models to impact how we train the next model, so we need to train models one at a time.</a:t>
            </a:r>
          </a:p>
        </p:txBody>
      </p:sp>
    </p:spTree>
    <p:extLst>
      <p:ext uri="{BB962C8B-B14F-4D97-AF65-F5344CB8AC3E}">
        <p14:creationId xmlns:p14="http://schemas.microsoft.com/office/powerpoint/2010/main" val="3240878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Another way to look at ML is to consider the pipeline of actually developing and deploying an ML model. What does it look like when you’re an ML practitioner?</a:t>
            </a:r>
          </a:p>
          <a:p>
            <a:r>
              <a:rPr lang="en-US" dirty="0"/>
              <a:t>It is really crucial to understand that ML models start and end with the world. The data we use for machine learning is collected from the world, and the ML models are deployed in, and therefore shape, the world.</a:t>
            </a:r>
          </a:p>
          <a:p>
            <a:endParaRPr lang="en-US"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We then gather training data from the world. The process of gathering training data is not something we’ll go in-depth into in this class, but this can be done by running experiments, having people fill out surveys, scraping images and labels from news articles online, etc.</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dirty="0"/>
          </a:p>
          <a:p>
            <a:r>
              <a:rPr lang="en-US" dirty="0"/>
              <a:t>It’s important to note that even just in the data collection phase, several biases can arise. We’ll get more practice thinking about these biases later in the course, but we have actually seen all of these before. An example of historical bias is in the predictive policing data, because police arrests and criminal charges tend to be disproportionately applied on Black people and other people of color. To be clear, that is not to say the bias is only in the past – in this case it is very much an ongoing bias – but rather that the data itself was collected from the past and therefore this bias is embedded in the data.</a:t>
            </a:r>
          </a:p>
          <a:p>
            <a:r>
              <a:rPr lang="en-US" dirty="0"/>
              <a:t>Representation bias is where the dataset does not adequately represent the diversity of the population. For example, in the gender shades data you saw, light men were represented in the dataset disproportionately more than dark women, which impacted the bias of the algorithm.</a:t>
            </a:r>
          </a:p>
          <a:p>
            <a:r>
              <a:rPr lang="en-US" dirty="0"/>
              <a:t>Finally, measurement bias is where what you are measuring itself is biased, like in </a:t>
            </a:r>
            <a:r>
              <a:rPr lang="en-US" dirty="0" err="1"/>
              <a:t>PredPol</a:t>
            </a:r>
            <a:r>
              <a:rPr lang="en-US" dirty="0"/>
              <a:t> where how you define a crime, and what crimes you focus on, inherently has biases in it. Another aspect of this is whether the data you collect is for police arrests, or for convictions by a jury, which are very different processes in the real world and will impact what type of biases get internalized into the model.</a:t>
            </a:r>
          </a:p>
          <a:p>
            <a:endParaRPr lang="en-US"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We also have bias in how the model is deployed in the real world. An example of this is how </a:t>
            </a:r>
            <a:r>
              <a:rPr lang="en-US" dirty="0" err="1"/>
              <a:t>PredPol</a:t>
            </a:r>
            <a:r>
              <a:rPr lang="en-US" dirty="0"/>
              <a:t> creates a feedback loop that results in finding more crime in the neighborhoods it recommends, perpetuating the very bias it was trained on.</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You then take the training data and preprocess it, which includes cleaning up the data and extracting meaningful features for the model to train on. We’ll go in more detail into this later.</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You then have an ML model, which learns a pattern form the training data. However, how does it actually learn?</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dirty="0"/>
          </a:p>
          <a:p>
            <a:r>
              <a:rPr lang="en-US" dirty="0"/>
              <a:t>That is where the training loop, or optimization loop, comes in. In this loop, you have a machine learning model which takes in the data and generates predictions. You then have a quality metric which checks how good those predictions are relative to the actual data. And you then have an optimization algorithm that slightly improves the model to get the predictions slightly closer to the reality, and we keep going in this loop. </a:t>
            </a:r>
          </a:p>
          <a:p>
            <a:endParaRPr lang="en-US" dirty="0"/>
          </a:p>
          <a:p>
            <a:r>
              <a:rPr lang="en-US" dirty="0"/>
              <a:t>I understand that this is quite abstract now. We’ll delve into a case study that will make this concrete later in this lecture.</a:t>
            </a:r>
          </a:p>
          <a:p>
            <a:endParaRPr lang="en-US" dirty="0"/>
          </a:p>
          <a:p>
            <a:r>
              <a:rPr lang="en-US" dirty="0"/>
              <a:t>And finally, I’ll add the mathematical notation that is typically associated with these different steps. Your input data, or features, is typically represented by x, and the outputs is represented by y. y-hat is the output of your model, or the predicted output, and f-hat is the optimal model that emerges from the training loop.</a:t>
            </a:r>
          </a:p>
          <a:p>
            <a:r>
              <a:rPr lang="en-US" dirty="0"/>
              <a:t>And there you have it! This is the ML pipeline, which is a diagram we’ll keep referring back to throughout the course, and that we’ll use to ground out study of Machine Learning. As I’d mentioned, I know it’s a bit abstract right now, and we’ll get more concrete about it later in this lecture.</a:t>
            </a:r>
          </a:p>
        </p:txBody>
      </p:sp>
    </p:spTree>
    <p:extLst>
      <p:ext uri="{BB962C8B-B14F-4D97-AF65-F5344CB8AC3E}">
        <p14:creationId xmlns:p14="http://schemas.microsoft.com/office/powerpoint/2010/main" val="1799193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Bagging = Bootstrap aggregation</a:t>
            </a:r>
          </a:p>
        </p:txBody>
      </p:sp>
    </p:spTree>
    <p:extLst>
      <p:ext uri="{BB962C8B-B14F-4D97-AF65-F5344CB8AC3E}">
        <p14:creationId xmlns:p14="http://schemas.microsoft.com/office/powerpoint/2010/main" val="4080588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Write “How much we trust hat{f}_t next to compute hat{w}_t</a:t>
            </a:r>
          </a:p>
          <a:p>
            <a:r>
              <a:rPr lang="en-US" dirty="0"/>
              <a:t>Write “Pay more attention to examples we got wrong” next to recompute </a:t>
            </a:r>
            <a:r>
              <a:rPr lang="en-US" dirty="0" err="1"/>
              <a:t>alpha_i</a:t>
            </a:r>
            <a:endParaRPr lang="en-US" dirty="0"/>
          </a:p>
          <a:p>
            <a:r>
              <a:rPr lang="en-US" dirty="0"/>
              <a:t>Write “Only used in training” near alpha</a:t>
            </a:r>
          </a:p>
        </p:txBody>
      </p:sp>
    </p:spTree>
    <p:extLst>
      <p:ext uri="{BB962C8B-B14F-4D97-AF65-F5344CB8AC3E}">
        <p14:creationId xmlns:p14="http://schemas.microsoft.com/office/powerpoint/2010/main" val="4098985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Point out which ones were correct (underline with one color)</a:t>
            </a:r>
          </a:p>
          <a:p>
            <a:pPr lvl="1"/>
            <a:r>
              <a:rPr lang="en-US" dirty="0"/>
              <a:t>Point out which were </a:t>
            </a:r>
            <a:r>
              <a:rPr lang="en-US" dirty="0" err="1"/>
              <a:t>wront</a:t>
            </a:r>
            <a:r>
              <a:rPr lang="en-US" dirty="0"/>
              <a:t> (underline with another color)</a:t>
            </a:r>
          </a:p>
          <a:p>
            <a:pPr lvl="1"/>
            <a:r>
              <a:rPr lang="en-US" dirty="0"/>
              <a:t>“Reduce weights of correct examples, increase weights of incorrect examples.”</a:t>
            </a:r>
          </a:p>
        </p:txBody>
      </p:sp>
    </p:spTree>
    <p:extLst>
      <p:ext uri="{BB962C8B-B14F-4D97-AF65-F5344CB8AC3E}">
        <p14:creationId xmlns:p14="http://schemas.microsoft.com/office/powerpoint/2010/main" val="579145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Classification error: # mistakes / # total</a:t>
            </a:r>
          </a:p>
          <a:p>
            <a:pPr lvl="1"/>
            <a:r>
              <a:rPr lang="en-US" dirty="0"/>
              <a:t>Weighted classification error: sum weights of mistakes / total sum weights</a:t>
            </a:r>
          </a:p>
        </p:txBody>
      </p:sp>
    </p:spTree>
    <p:extLst>
      <p:ext uri="{BB962C8B-B14F-4D97-AF65-F5344CB8AC3E}">
        <p14:creationId xmlns:p14="http://schemas.microsoft.com/office/powerpoint/2010/main" val="3296477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Compute weighted predictions (safe, risky, safe)</a:t>
            </a:r>
          </a:p>
          <a:p>
            <a:pPr lvl="1"/>
            <a:r>
              <a:rPr lang="en-US" dirty="0"/>
              <a:t>Write unweighted predictions: (safe, safe, risky)</a:t>
            </a:r>
          </a:p>
        </p:txBody>
      </p:sp>
    </p:spTree>
    <p:extLst>
      <p:ext uri="{BB962C8B-B14F-4D97-AF65-F5344CB8AC3E}">
        <p14:creationId xmlns:p14="http://schemas.microsoft.com/office/powerpoint/2010/main" val="238946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Options </a:t>
            </a:r>
          </a:p>
          <a:p>
            <a:pPr lvl="1"/>
            <a:r>
              <a:rPr lang="en-US" dirty="0" err="1"/>
              <a:t>IsSmoker</a:t>
            </a:r>
            <a:r>
              <a:rPr lang="en-US" dirty="0"/>
              <a:t>, 3.3</a:t>
            </a:r>
          </a:p>
          <a:p>
            <a:pPr lvl="1"/>
            <a:r>
              <a:rPr lang="en-US" dirty="0" err="1"/>
              <a:t>IsSmoker</a:t>
            </a:r>
            <a:r>
              <a:rPr lang="en-US" dirty="0"/>
              <a:t>, 1.7</a:t>
            </a:r>
          </a:p>
          <a:p>
            <a:pPr lvl="1"/>
            <a:r>
              <a:rPr lang="en-US" dirty="0" err="1"/>
              <a:t>IsSmoker</a:t>
            </a:r>
            <a:r>
              <a:rPr lang="en-US" dirty="0"/>
              <a:t>, 2 (just count)</a:t>
            </a:r>
          </a:p>
          <a:p>
            <a:pPr lvl="1"/>
            <a:r>
              <a:rPr lang="en-US" dirty="0" err="1"/>
              <a:t>TumorSize</a:t>
            </a:r>
            <a:r>
              <a:rPr lang="en-US" dirty="0"/>
              <a:t>, 1.2 + .3 =  1.5</a:t>
            </a:r>
          </a:p>
          <a:p>
            <a:pPr lvl="1"/>
            <a:r>
              <a:rPr lang="en-US" dirty="0" err="1"/>
              <a:t>TumorSize</a:t>
            </a:r>
            <a:r>
              <a:rPr lang="en-US" dirty="0"/>
              <a:t>, 1+1 (just count)</a:t>
            </a:r>
          </a:p>
          <a:p>
            <a:pPr lvl="1"/>
            <a:endParaRPr lang="en-US" dirty="0"/>
          </a:p>
        </p:txBody>
      </p:sp>
    </p:spTree>
    <p:extLst>
      <p:ext uri="{BB962C8B-B14F-4D97-AF65-F5344CB8AC3E}">
        <p14:creationId xmlns:p14="http://schemas.microsoft.com/office/powerpoint/2010/main" val="418593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WOS </a:t>
            </a:r>
          </a:p>
          <a:p>
            <a:pPr lvl="1"/>
            <a:r>
              <a:rPr lang="en-US" dirty="0"/>
              <a:t>Tumor Size, Large / Small, 0.5 0.3 / 1.2 3.8, Yes / No, Weighted Error (0.3+1.2)/5.8 ~= 0.26</a:t>
            </a:r>
          </a:p>
          <a:p>
            <a:pPr marL="914400" marR="0" lvl="1"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err="1"/>
              <a:t>IsSmoker</a:t>
            </a:r>
            <a:r>
              <a:rPr lang="en-US" dirty="0"/>
              <a:t>, Y / N, 1.7 3.3 / 0.0 0.8, No / No, Weighted Error (1.7+0)/5.8 ~= 0.29</a:t>
            </a:r>
          </a:p>
          <a:p>
            <a:pPr lvl="1"/>
            <a:endParaRPr lang="en-US" dirty="0"/>
          </a:p>
          <a:p>
            <a:pPr lvl="1"/>
            <a:endParaRPr lang="en-US" dirty="0"/>
          </a:p>
        </p:txBody>
      </p:sp>
    </p:spTree>
    <p:extLst>
      <p:ext uri="{BB962C8B-B14F-4D97-AF65-F5344CB8AC3E}">
        <p14:creationId xmlns:p14="http://schemas.microsoft.com/office/powerpoint/2010/main" val="4185463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Best split unweighted</a:t>
            </a:r>
          </a:p>
          <a:p>
            <a:pPr lvl="1"/>
            <a:r>
              <a:rPr lang="en-US" dirty="0"/>
              <a:t>Best split weighted (between 1000 and 3)</a:t>
            </a:r>
          </a:p>
        </p:txBody>
      </p:sp>
    </p:spTree>
    <p:extLst>
      <p:ext uri="{BB962C8B-B14F-4D97-AF65-F5344CB8AC3E}">
        <p14:creationId xmlns:p14="http://schemas.microsoft.com/office/powerpoint/2010/main" val="9319455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We’ve learnt how to learn a decision stump based on weights, and we’ve learnt how to make the final AdaBoost prediction by taking the weighted average of trees. Now, let’s discuss how to compute the model weights and the datapoint weights.</a:t>
            </a:r>
          </a:p>
        </p:txBody>
      </p:sp>
    </p:spTree>
    <p:extLst>
      <p:ext uri="{BB962C8B-B14F-4D97-AF65-F5344CB8AC3E}">
        <p14:creationId xmlns:p14="http://schemas.microsoft.com/office/powerpoint/2010/main" val="42312098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WOS:</a:t>
            </a:r>
          </a:p>
          <a:p>
            <a:pPr lvl="1"/>
            <a:r>
              <a:rPr lang="en-US" dirty="0"/>
              <a:t>Great Classifier: If </a:t>
            </a:r>
            <a:r>
              <a:rPr lang="en-US" dirty="0" err="1"/>
              <a:t>WeightedError</a:t>
            </a:r>
            <a:r>
              <a:rPr lang="en-US" dirty="0"/>
              <a:t>(</a:t>
            </a:r>
            <a:r>
              <a:rPr lang="en-US" dirty="0" err="1"/>
              <a:t>f_t</a:t>
            </a:r>
            <a:r>
              <a:rPr lang="en-US" dirty="0"/>
              <a:t>) = 0.01 =&gt; 1-0.01 / 0.01 = 99 =&gt; \hat{w}_t = 2.3</a:t>
            </a:r>
          </a:p>
          <a:p>
            <a:pPr lvl="1"/>
            <a:r>
              <a:rPr lang="en-US" dirty="0"/>
              <a:t>Okay Classifier: If </a:t>
            </a:r>
            <a:r>
              <a:rPr lang="en-US" dirty="0" err="1"/>
              <a:t>WeightedError</a:t>
            </a:r>
            <a:r>
              <a:rPr lang="en-US" dirty="0"/>
              <a:t>(</a:t>
            </a:r>
            <a:r>
              <a:rPr lang="en-US" dirty="0" err="1"/>
              <a:t>f_t</a:t>
            </a:r>
            <a:r>
              <a:rPr lang="en-US" dirty="0"/>
              <a:t>) = 0.5 =&gt; 0.5/0.5 = 1 =&gt; \hat{w}_t = 0</a:t>
            </a:r>
          </a:p>
          <a:p>
            <a:pPr lvl="1"/>
            <a:r>
              <a:rPr lang="en-US" dirty="0"/>
              <a:t>Awful Classifier: If </a:t>
            </a:r>
            <a:r>
              <a:rPr lang="en-US" dirty="0" err="1"/>
              <a:t>WeightedError</a:t>
            </a:r>
            <a:r>
              <a:rPr lang="en-US" dirty="0"/>
              <a:t>(</a:t>
            </a:r>
            <a:r>
              <a:rPr lang="en-US" dirty="0" err="1"/>
              <a:t>f_t</a:t>
            </a:r>
            <a:r>
              <a:rPr lang="en-US" dirty="0"/>
              <a:t>) = 0.99 =&gt; 1-0.99 / 0.99 = 0.01 =&gt; \hat{w}_t = -2.3</a:t>
            </a:r>
          </a:p>
          <a:p>
            <a:pPr lvl="2"/>
            <a:r>
              <a:rPr lang="en-US" dirty="0"/>
              <a:t>You can have negative weights. In that case, your ensemble is effectively learning to do the opposite of what that stump predicts.</a:t>
            </a:r>
          </a:p>
        </p:txBody>
      </p:sp>
    </p:spTree>
    <p:extLst>
      <p:ext uri="{BB962C8B-B14F-4D97-AF65-F5344CB8AC3E}">
        <p14:creationId xmlns:p14="http://schemas.microsoft.com/office/powerpoint/2010/main" val="55222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a:t>WOS:</a:t>
            </a:r>
          </a:p>
          <a:p>
            <a:pPr marL="628650" lvl="1" indent="-171450">
              <a:buFontTx/>
              <a:buChar char="-"/>
            </a:pPr>
            <a:r>
              <a:rPr lang="en-US" dirty="0"/>
              <a:t>An example, have students classify it.</a:t>
            </a:r>
          </a:p>
        </p:txBody>
      </p:sp>
      <p:sp>
        <p:nvSpPr>
          <p:cNvPr id="4" name="Slide Number Placeholder 3"/>
          <p:cNvSpPr>
            <a:spLocks noGrp="1"/>
          </p:cNvSpPr>
          <p:nvPr>
            <p:ph type="sldNum" sz="quarter" idx="10"/>
          </p:nvPr>
        </p:nvSpPr>
        <p:spPr/>
        <p:txBody>
          <a:bodyPr/>
          <a:lstStyle/>
          <a:p>
            <a:fld id="{6D208AB2-0B31-3541-9B07-826204947AB5}" type="slidenum">
              <a:rPr lang="en-US" smtClean="0"/>
              <a:t>5</a:t>
            </a:fld>
            <a:endParaRPr lang="en-US"/>
          </a:p>
        </p:txBody>
      </p:sp>
    </p:spTree>
    <p:extLst>
      <p:ext uri="{BB962C8B-B14F-4D97-AF65-F5344CB8AC3E}">
        <p14:creationId xmlns:p14="http://schemas.microsoft.com/office/powerpoint/2010/main" val="33449890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Start with old weight</a:t>
            </a:r>
          </a:p>
          <a:p>
            <a:pPr lvl="1"/>
            <a:r>
              <a:rPr lang="en-US" dirty="0" err="1"/>
              <a:t>Downweight</a:t>
            </a:r>
            <a:r>
              <a:rPr lang="en-US" dirty="0"/>
              <a:t> if tree t correctly predicts</a:t>
            </a:r>
          </a:p>
          <a:p>
            <a:pPr marL="914400" marR="0" lvl="1"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Upweight if tree t wrongly predicts</a:t>
            </a:r>
          </a:p>
          <a:p>
            <a:pPr lvl="1"/>
            <a:r>
              <a:rPr lang="en-US" dirty="0"/>
              <a:t>e^{-1} &lt; 1, e^{0} = 1, e^1 &gt; 1</a:t>
            </a:r>
          </a:p>
          <a:p>
            <a:pPr lvl="1"/>
            <a:r>
              <a:rPr lang="en-US" dirty="0"/>
              <a:t>How much to up- or down-weight depends on how important that tree is for our ensemble.</a:t>
            </a:r>
          </a:p>
        </p:txBody>
      </p:sp>
    </p:spTree>
    <p:extLst>
      <p:ext uri="{BB962C8B-B14F-4D97-AF65-F5344CB8AC3E}">
        <p14:creationId xmlns:p14="http://schemas.microsoft.com/office/powerpoint/2010/main" val="36058004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15561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53966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Circle misclassified points</a:t>
            </a:r>
          </a:p>
        </p:txBody>
      </p:sp>
    </p:spTree>
    <p:extLst>
      <p:ext uri="{BB962C8B-B14F-4D97-AF65-F5344CB8AC3E}">
        <p14:creationId xmlns:p14="http://schemas.microsoft.com/office/powerpoint/2010/main" val="33284285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Circle ones that are incorrect</a:t>
            </a:r>
          </a:p>
        </p:txBody>
      </p:sp>
    </p:spTree>
    <p:extLst>
      <p:ext uri="{BB962C8B-B14F-4D97-AF65-F5344CB8AC3E}">
        <p14:creationId xmlns:p14="http://schemas.microsoft.com/office/powerpoint/2010/main" val="33402332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Circle misclassified points</a:t>
            </a:r>
          </a:p>
        </p:txBody>
      </p:sp>
    </p:spTree>
    <p:extLst>
      <p:ext uri="{BB962C8B-B14F-4D97-AF65-F5344CB8AC3E}">
        <p14:creationId xmlns:p14="http://schemas.microsoft.com/office/powerpoint/2010/main" val="27807917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Write out \hat{y}_</a:t>
            </a:r>
            <a:r>
              <a:rPr lang="en-US" dirty="0" err="1"/>
              <a:t>i</a:t>
            </a:r>
            <a:r>
              <a:rPr lang="en-US" dirty="0"/>
              <a:t> = sign(\hat{w}_1\hat{f}_1(x) +\hat{w}_1\hat{f}_1(x) )</a:t>
            </a:r>
          </a:p>
          <a:p>
            <a:r>
              <a:rPr lang="en-US" dirty="0"/>
              <a:t>Where the thing inside the sign is Score(x)</a:t>
            </a:r>
          </a:p>
          <a:p>
            <a:r>
              <a:rPr lang="en-US" dirty="0"/>
              <a:t>Graph is showing the score/confidence</a:t>
            </a:r>
          </a:p>
          <a:p>
            <a:r>
              <a:rPr lang="en-US" dirty="0"/>
              <a:t>Right now the first classifier outweighs the second one, but with more you get a much more interesting picture</a:t>
            </a:r>
          </a:p>
        </p:txBody>
      </p:sp>
    </p:spTree>
    <p:extLst>
      <p:ext uri="{BB962C8B-B14F-4D97-AF65-F5344CB8AC3E}">
        <p14:creationId xmlns:p14="http://schemas.microsoft.com/office/powerpoint/2010/main" val="38450186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Circle incorrect examples</a:t>
            </a:r>
          </a:p>
          <a:p>
            <a:r>
              <a:rPr lang="en-US" dirty="0"/>
              <a:t>Source: https://</a:t>
            </a:r>
            <a:r>
              <a:rPr lang="en-US" dirty="0" err="1"/>
              <a:t>nycdatascience.com</a:t>
            </a:r>
            <a:r>
              <a:rPr lang="en-US" dirty="0"/>
              <a:t>/blog/student-works/capstone/a-closer-look-at-tree-boosting-methods/ </a:t>
            </a:r>
          </a:p>
        </p:txBody>
      </p:sp>
    </p:spTree>
    <p:extLst>
      <p:ext uri="{BB962C8B-B14F-4D97-AF65-F5344CB8AC3E}">
        <p14:creationId xmlns:p14="http://schemas.microsoft.com/office/powerpoint/2010/main" val="35093125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Circle incorrect examples</a:t>
            </a:r>
          </a:p>
          <a:p>
            <a:pPr lvl="0"/>
            <a:r>
              <a:rPr lang="en-US" dirty="0"/>
              <a:t>Correctly classified points got smaller</a:t>
            </a:r>
          </a:p>
          <a:p>
            <a:r>
              <a:rPr lang="en-US" dirty="0"/>
              <a:t>Source: https://</a:t>
            </a:r>
            <a:r>
              <a:rPr lang="en-US" dirty="0" err="1"/>
              <a:t>nycdatascience.com</a:t>
            </a:r>
            <a:r>
              <a:rPr lang="en-US" dirty="0"/>
              <a:t>/blog/student-works/capstone/a-closer-look-at-tree-boosting-methods/ </a:t>
            </a:r>
          </a:p>
        </p:txBody>
      </p:sp>
    </p:spTree>
    <p:extLst>
      <p:ext uri="{BB962C8B-B14F-4D97-AF65-F5344CB8AC3E}">
        <p14:creationId xmlns:p14="http://schemas.microsoft.com/office/powerpoint/2010/main" val="33404976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nycdatascience.com</a:t>
            </a:r>
            <a:r>
              <a:rPr lang="en-US" dirty="0"/>
              <a:t>/blog/student-works/capstone/a-closer-look-at-tree-boosting-methods/ </a:t>
            </a:r>
          </a:p>
        </p:txBody>
      </p:sp>
    </p:spTree>
    <p:extLst>
      <p:ext uri="{BB962C8B-B14F-4D97-AF65-F5344CB8AC3E}">
        <p14:creationId xmlns:p14="http://schemas.microsoft.com/office/powerpoint/2010/main" val="2603662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6</a:t>
            </a:fld>
            <a:endParaRPr lang="en-US"/>
          </a:p>
        </p:txBody>
      </p:sp>
    </p:spTree>
    <p:extLst>
      <p:ext uri="{BB962C8B-B14F-4D97-AF65-F5344CB8AC3E}">
        <p14:creationId xmlns:p14="http://schemas.microsoft.com/office/powerpoint/2010/main" val="5734263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For other models, we saw that increasing the complexity of the model increases the likelihood of overfitting. However, AdaBoost is just a collection of really weak learners – is there really a chance of it overfitting?</a:t>
            </a:r>
          </a:p>
        </p:txBody>
      </p:sp>
    </p:spTree>
    <p:extLst>
      <p:ext uri="{BB962C8B-B14F-4D97-AF65-F5344CB8AC3E}">
        <p14:creationId xmlns:p14="http://schemas.microsoft.com/office/powerpoint/2010/main" val="22852016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Best test error is around 34% which is worse than the best test error for boosting</a:t>
            </a:r>
          </a:p>
        </p:txBody>
      </p:sp>
    </p:spTree>
    <p:extLst>
      <p:ext uri="{BB962C8B-B14F-4D97-AF65-F5344CB8AC3E}">
        <p14:creationId xmlns:p14="http://schemas.microsoft.com/office/powerpoint/2010/main" val="38837726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Choose with cross validation</a:t>
            </a:r>
          </a:p>
        </p:txBody>
      </p:sp>
    </p:spTree>
    <p:extLst>
      <p:ext uri="{BB962C8B-B14F-4D97-AF65-F5344CB8AC3E}">
        <p14:creationId xmlns:p14="http://schemas.microsoft.com/office/powerpoint/2010/main" val="37557017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76661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7</a:t>
            </a:fld>
            <a:endParaRPr lang="en-US"/>
          </a:p>
        </p:txBody>
      </p:sp>
    </p:spTree>
    <p:extLst>
      <p:ext uri="{BB962C8B-B14F-4D97-AF65-F5344CB8AC3E}">
        <p14:creationId xmlns:p14="http://schemas.microsoft.com/office/powerpoint/2010/main" val="716119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0.22542207904  + 1.12</a:t>
            </a:r>
            <a:r>
              <a:rPr lang="en-US" baseline="0" dirty="0"/>
              <a:t> x[1] </a:t>
            </a:r>
            <a:r>
              <a:rPr lang="en-US" dirty="0"/>
              <a:t>-1.07 x[2]</a:t>
            </a:r>
          </a:p>
        </p:txBody>
      </p:sp>
      <p:sp>
        <p:nvSpPr>
          <p:cNvPr id="4" name="Slide Number Placeholder 3"/>
          <p:cNvSpPr>
            <a:spLocks noGrp="1"/>
          </p:cNvSpPr>
          <p:nvPr>
            <p:ph type="sldNum" sz="quarter" idx="10"/>
          </p:nvPr>
        </p:nvSpPr>
        <p:spPr/>
        <p:txBody>
          <a:bodyPr/>
          <a:lstStyle/>
          <a:p>
            <a:fld id="{6D208AB2-0B31-3541-9B07-826204947AB5}" type="slidenum">
              <a:rPr lang="en-US" smtClean="0"/>
              <a:t>8</a:t>
            </a:fld>
            <a:endParaRPr lang="en-US"/>
          </a:p>
        </p:txBody>
      </p:sp>
    </p:spTree>
    <p:extLst>
      <p:ext uri="{BB962C8B-B14F-4D97-AF65-F5344CB8AC3E}">
        <p14:creationId xmlns:p14="http://schemas.microsoft.com/office/powerpoint/2010/main" val="910974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0.22542207904  + 1.12</a:t>
            </a:r>
            <a:r>
              <a:rPr lang="en-US" baseline="0" dirty="0"/>
              <a:t> x[1] </a:t>
            </a:r>
            <a:r>
              <a:rPr lang="en-US" dirty="0"/>
              <a:t>-1.07 x[2]</a:t>
            </a:r>
          </a:p>
        </p:txBody>
      </p:sp>
      <p:sp>
        <p:nvSpPr>
          <p:cNvPr id="4" name="Slide Number Placeholder 3"/>
          <p:cNvSpPr>
            <a:spLocks noGrp="1"/>
          </p:cNvSpPr>
          <p:nvPr>
            <p:ph type="sldNum" sz="quarter" idx="10"/>
          </p:nvPr>
        </p:nvSpPr>
        <p:spPr/>
        <p:txBody>
          <a:bodyPr/>
          <a:lstStyle/>
          <a:p>
            <a:fld id="{6D208AB2-0B31-3541-9B07-826204947AB5}" type="slidenum">
              <a:rPr lang="en-US" smtClean="0"/>
              <a:t>9</a:t>
            </a:fld>
            <a:endParaRPr lang="en-US"/>
          </a:p>
        </p:txBody>
      </p:sp>
    </p:spTree>
    <p:extLst>
      <p:ext uri="{BB962C8B-B14F-4D97-AF65-F5344CB8AC3E}">
        <p14:creationId xmlns:p14="http://schemas.microsoft.com/office/powerpoint/2010/main" val="3281099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0.22542207904  + 1.12</a:t>
            </a:r>
            <a:r>
              <a:rPr lang="en-US" baseline="0" dirty="0"/>
              <a:t> x[1] </a:t>
            </a:r>
            <a:r>
              <a:rPr lang="en-US" dirty="0"/>
              <a:t>-1.07 x[2]</a:t>
            </a:r>
          </a:p>
        </p:txBody>
      </p:sp>
      <p:sp>
        <p:nvSpPr>
          <p:cNvPr id="4" name="Slide Number Placeholder 3"/>
          <p:cNvSpPr>
            <a:spLocks noGrp="1"/>
          </p:cNvSpPr>
          <p:nvPr>
            <p:ph type="sldNum" sz="quarter" idx="10"/>
          </p:nvPr>
        </p:nvSpPr>
        <p:spPr/>
        <p:txBody>
          <a:bodyPr/>
          <a:lstStyle/>
          <a:p>
            <a:fld id="{6D208AB2-0B31-3541-9B07-826204947AB5}" type="slidenum">
              <a:rPr lang="en-US" smtClean="0"/>
              <a:t>11</a:t>
            </a:fld>
            <a:endParaRPr lang="en-US"/>
          </a:p>
        </p:txBody>
      </p:sp>
    </p:spTree>
    <p:extLst>
      <p:ext uri="{BB962C8B-B14F-4D97-AF65-F5344CB8AC3E}">
        <p14:creationId xmlns:p14="http://schemas.microsoft.com/office/powerpoint/2010/main" val="490877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13</a:t>
            </a:fld>
            <a:endParaRPr lang="en-US"/>
          </a:p>
        </p:txBody>
      </p:sp>
    </p:spTree>
    <p:extLst>
      <p:ext uri="{BB962C8B-B14F-4D97-AF65-F5344CB8AC3E}">
        <p14:creationId xmlns:p14="http://schemas.microsoft.com/office/powerpoint/2010/main" val="7161198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3" name="Picture 2">
            <a:extLst>
              <a:ext uri="{FF2B5EF4-FFF2-40B4-BE49-F238E27FC236}">
                <a16:creationId xmlns:a16="http://schemas.microsoft.com/office/drawing/2014/main" id="{76CD9732-38F6-429A-80B4-0D5E5CCEE5CB}"/>
              </a:ext>
            </a:extLst>
          </p:cNvPr>
          <p:cNvPicPr>
            <a:picLocks noChangeAspect="1"/>
          </p:cNvPicPr>
          <p:nvPr/>
        </p:nvPicPr>
        <p:blipFill>
          <a:blip r:embed="rId2"/>
          <a:stretch>
            <a:fillRect/>
          </a:stretch>
        </p:blipFill>
        <p:spPr>
          <a:xfrm>
            <a:off x="4569101" y="-300"/>
            <a:ext cx="4602079" cy="5143500"/>
          </a:xfrm>
          <a:prstGeom prst="rect">
            <a:avLst/>
          </a:prstGeom>
        </p:spPr>
      </p:pic>
      <p:sp>
        <p:nvSpPr>
          <p:cNvPr id="10" name="Google Shape;10;p2"/>
          <p:cNvSpPr/>
          <p:nvPr/>
        </p:nvSpPr>
        <p:spPr>
          <a:xfrm flipH="1">
            <a:off x="-688"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lstStyle>
            <a:lvl1pPr lvl="0">
              <a:spcBef>
                <a:spcPts val="0"/>
              </a:spcBef>
              <a:spcAft>
                <a:spcPts val="0"/>
              </a:spcAft>
              <a:buClr>
                <a:srgbClr val="F67031"/>
              </a:buClr>
              <a:buSzPts val="3000"/>
              <a:buNone/>
              <a:defRPr sz="3000" b="1">
                <a:solidFill>
                  <a:srgbClr val="B57BA6"/>
                </a:solidFill>
              </a:defRPr>
            </a:lvl1pPr>
            <a:lvl2pPr lvl="1">
              <a:spcBef>
                <a:spcPts val="0"/>
              </a:spcBef>
              <a:spcAft>
                <a:spcPts val="0"/>
              </a:spcAft>
              <a:buClr>
                <a:srgbClr val="F67031"/>
              </a:buClr>
              <a:buSzPts val="3000"/>
              <a:buNone/>
              <a:defRPr sz="3000" b="1">
                <a:solidFill>
                  <a:srgbClr val="F67031"/>
                </a:solidFill>
              </a:defRPr>
            </a:lvl2pPr>
            <a:lvl3pPr lvl="2">
              <a:spcBef>
                <a:spcPts val="0"/>
              </a:spcBef>
              <a:spcAft>
                <a:spcPts val="0"/>
              </a:spcAft>
              <a:buClr>
                <a:srgbClr val="F67031"/>
              </a:buClr>
              <a:buSzPts val="3000"/>
              <a:buNone/>
              <a:defRPr sz="3000" b="1">
                <a:solidFill>
                  <a:srgbClr val="F67031"/>
                </a:solidFill>
              </a:defRPr>
            </a:lvl3pPr>
            <a:lvl4pPr lvl="3">
              <a:spcBef>
                <a:spcPts val="0"/>
              </a:spcBef>
              <a:spcAft>
                <a:spcPts val="0"/>
              </a:spcAft>
              <a:buClr>
                <a:srgbClr val="F67031"/>
              </a:buClr>
              <a:buSzPts val="3000"/>
              <a:buNone/>
              <a:defRPr sz="3000" b="1">
                <a:solidFill>
                  <a:srgbClr val="F67031"/>
                </a:solidFill>
              </a:defRPr>
            </a:lvl4pPr>
            <a:lvl5pPr lvl="4">
              <a:spcBef>
                <a:spcPts val="0"/>
              </a:spcBef>
              <a:spcAft>
                <a:spcPts val="0"/>
              </a:spcAft>
              <a:buClr>
                <a:srgbClr val="F67031"/>
              </a:buClr>
              <a:buSzPts val="3000"/>
              <a:buNone/>
              <a:defRPr sz="3000" b="1">
                <a:solidFill>
                  <a:srgbClr val="F67031"/>
                </a:solidFill>
              </a:defRPr>
            </a:lvl5pPr>
            <a:lvl6pPr lvl="5">
              <a:spcBef>
                <a:spcPts val="0"/>
              </a:spcBef>
              <a:spcAft>
                <a:spcPts val="0"/>
              </a:spcAft>
              <a:buClr>
                <a:srgbClr val="F67031"/>
              </a:buClr>
              <a:buSzPts val="3000"/>
              <a:buNone/>
              <a:defRPr sz="3000" b="1">
                <a:solidFill>
                  <a:srgbClr val="F67031"/>
                </a:solidFill>
              </a:defRPr>
            </a:lvl6pPr>
            <a:lvl7pPr lvl="6">
              <a:spcBef>
                <a:spcPts val="0"/>
              </a:spcBef>
              <a:spcAft>
                <a:spcPts val="0"/>
              </a:spcAft>
              <a:buClr>
                <a:srgbClr val="F67031"/>
              </a:buClr>
              <a:buSzPts val="3000"/>
              <a:buNone/>
              <a:defRPr sz="3000" b="1">
                <a:solidFill>
                  <a:srgbClr val="F67031"/>
                </a:solidFill>
              </a:defRPr>
            </a:lvl7pPr>
            <a:lvl8pPr lvl="7">
              <a:spcBef>
                <a:spcPts val="0"/>
              </a:spcBef>
              <a:spcAft>
                <a:spcPts val="0"/>
              </a:spcAft>
              <a:buClr>
                <a:srgbClr val="F67031"/>
              </a:buClr>
              <a:buSzPts val="3000"/>
              <a:buNone/>
              <a:defRPr sz="3000" b="1">
                <a:solidFill>
                  <a:srgbClr val="F67031"/>
                </a:solidFill>
              </a:defRPr>
            </a:lvl8pPr>
            <a:lvl9pPr lvl="8">
              <a:spcBef>
                <a:spcPts val="0"/>
              </a:spcBef>
              <a:spcAft>
                <a:spcPts val="0"/>
              </a:spcAft>
              <a:buClr>
                <a:srgbClr val="F67031"/>
              </a:buClr>
              <a:buSzPts val="3000"/>
              <a:buNone/>
              <a:defRPr sz="3000" b="1">
                <a:solidFill>
                  <a:srgbClr val="F67031"/>
                </a:solidFill>
              </a:defRPr>
            </a:lvl9pPr>
          </a:lstStyle>
          <a:p>
            <a:r>
              <a:rPr lang="en-US"/>
              <a:t>Click to edit Master title style</a:t>
            </a:r>
            <a:endParaRPr dirty="0"/>
          </a:p>
        </p:txBody>
      </p:sp>
      <p:sp>
        <p:nvSpPr>
          <p:cNvPr id="12" name="Google Shape;12;p2"/>
          <p:cNvSpPr/>
          <p:nvPr/>
        </p:nvSpPr>
        <p:spPr>
          <a:xfrm>
            <a:off x="4574900" y="-150"/>
            <a:ext cx="185400" cy="51435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639104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preserve="1">
  <p:cSld name="1_Title + 1 column">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grpSp>
        <p:nvGrpSpPr>
          <p:cNvPr id="16" name="Google Shape;363;p47">
            <a:extLst>
              <a:ext uri="{FF2B5EF4-FFF2-40B4-BE49-F238E27FC236}">
                <a16:creationId xmlns:a16="http://schemas.microsoft.com/office/drawing/2014/main" id="{3541BDF9-5784-074C-A08C-87376337677D}"/>
              </a:ext>
            </a:extLst>
          </p:cNvPr>
          <p:cNvGrpSpPr/>
          <p:nvPr/>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pic>
        <p:nvPicPr>
          <p:cNvPr id="14" name="Picture 13">
            <a:extLst>
              <a:ext uri="{FF2B5EF4-FFF2-40B4-BE49-F238E27FC236}">
                <a16:creationId xmlns:a16="http://schemas.microsoft.com/office/drawing/2014/main" id="{BDC002A9-6F71-4260-AC7A-CA8BDE8488C1}"/>
              </a:ext>
            </a:extLst>
          </p:cNvPr>
          <p:cNvPicPr>
            <a:picLocks noChangeAspect="1"/>
          </p:cNvPicPr>
          <p:nvPr/>
        </p:nvPicPr>
        <p:blipFill>
          <a:blip r:embed="rId2"/>
          <a:stretch>
            <a:fillRect/>
          </a:stretch>
        </p:blipFill>
        <p:spPr>
          <a:xfrm>
            <a:off x="1" y="4274433"/>
            <a:ext cx="2585474" cy="869067"/>
          </a:xfrm>
          <a:prstGeom prst="rect">
            <a:avLst/>
          </a:prstGeom>
        </p:spPr>
      </p:pic>
      <p:sp>
        <p:nvSpPr>
          <p:cNvPr id="15" name="Google Shape;33;p6">
            <a:extLst>
              <a:ext uri="{FF2B5EF4-FFF2-40B4-BE49-F238E27FC236}">
                <a16:creationId xmlns:a16="http://schemas.microsoft.com/office/drawing/2014/main" id="{7D0330C4-488F-4E11-BF3D-EA5DF26F0A65}"/>
              </a:ext>
            </a:extLst>
          </p:cNvPr>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34;p6">
            <a:extLst>
              <a:ext uri="{FF2B5EF4-FFF2-40B4-BE49-F238E27FC236}">
                <a16:creationId xmlns:a16="http://schemas.microsoft.com/office/drawing/2014/main" id="{9AA0ECA5-9FBC-4C4B-A996-F0E3B3EC796D}"/>
              </a:ext>
            </a:extLst>
          </p:cNvPr>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4" name="Google Shape;363;p47">
            <a:extLst>
              <a:ext uri="{FF2B5EF4-FFF2-40B4-BE49-F238E27FC236}">
                <a16:creationId xmlns:a16="http://schemas.microsoft.com/office/drawing/2014/main" id="{CA4C0B63-61BC-42D7-B10C-C17E378D6BB3}"/>
              </a:ext>
            </a:extLst>
          </p:cNvPr>
          <p:cNvGrpSpPr/>
          <p:nvPr/>
        </p:nvGrpSpPr>
        <p:grpSpPr>
          <a:xfrm>
            <a:off x="234451" y="613658"/>
            <a:ext cx="372594" cy="360301"/>
            <a:chOff x="1247825" y="5001950"/>
            <a:chExt cx="443300" cy="428675"/>
          </a:xfrm>
        </p:grpSpPr>
        <p:sp>
          <p:nvSpPr>
            <p:cNvPr id="25" name="Google Shape;364;p47">
              <a:extLst>
                <a:ext uri="{FF2B5EF4-FFF2-40B4-BE49-F238E27FC236}">
                  <a16:creationId xmlns:a16="http://schemas.microsoft.com/office/drawing/2014/main" id="{E6339F27-6884-43C4-ACA3-533ECC8D418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5;p47">
              <a:extLst>
                <a:ext uri="{FF2B5EF4-FFF2-40B4-BE49-F238E27FC236}">
                  <a16:creationId xmlns:a16="http://schemas.microsoft.com/office/drawing/2014/main" id="{2F61311E-6ABC-4FA5-88CF-1E1E49177CE2}"/>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6;p47">
              <a:extLst>
                <a:ext uri="{FF2B5EF4-FFF2-40B4-BE49-F238E27FC236}">
                  <a16:creationId xmlns:a16="http://schemas.microsoft.com/office/drawing/2014/main" id="{FFA797A4-32D0-4B07-A937-80B9B4AE6CCC}"/>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7;p47">
              <a:extLst>
                <a:ext uri="{FF2B5EF4-FFF2-40B4-BE49-F238E27FC236}">
                  <a16:creationId xmlns:a16="http://schemas.microsoft.com/office/drawing/2014/main" id="{F55FF81A-18F9-4036-9BA4-D4E796DF3A27}"/>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8;p47">
              <a:extLst>
                <a:ext uri="{FF2B5EF4-FFF2-40B4-BE49-F238E27FC236}">
                  <a16:creationId xmlns:a16="http://schemas.microsoft.com/office/drawing/2014/main" id="{B47BC9E7-AA0A-4513-BB74-8438AC3B4E9D}"/>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9;p47">
              <a:extLst>
                <a:ext uri="{FF2B5EF4-FFF2-40B4-BE49-F238E27FC236}">
                  <a16:creationId xmlns:a16="http://schemas.microsoft.com/office/drawing/2014/main" id="{ADB9D0F2-9906-4BBA-9EAB-C51BE4A408F4}"/>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TextBox 30">
            <a:extLst>
              <a:ext uri="{FF2B5EF4-FFF2-40B4-BE49-F238E27FC236}">
                <a16:creationId xmlns:a16="http://schemas.microsoft.com/office/drawing/2014/main" id="{E07FEEEE-A528-47C9-8C2A-34EE7D884265}"/>
              </a:ext>
            </a:extLst>
          </p:cNvPr>
          <p:cNvSpPr txBox="1"/>
          <p:nvPr/>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
        <p:nvSpPr>
          <p:cNvPr id="32" name="Google Shape;33;p6">
            <a:extLst>
              <a:ext uri="{FF2B5EF4-FFF2-40B4-BE49-F238E27FC236}">
                <a16:creationId xmlns:a16="http://schemas.microsoft.com/office/drawing/2014/main" id="{B78C82C5-8AB2-4E74-A992-4C0E44C55E3E}"/>
              </a:ext>
            </a:extLst>
          </p:cNvPr>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34;p6">
            <a:extLst>
              <a:ext uri="{FF2B5EF4-FFF2-40B4-BE49-F238E27FC236}">
                <a16:creationId xmlns:a16="http://schemas.microsoft.com/office/drawing/2014/main" id="{5872DD9E-D5EB-4F82-938E-88BC686BEB6C}"/>
              </a:ext>
            </a:extLst>
          </p:cNvPr>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8" name="Google Shape;363;p47">
            <a:extLst>
              <a:ext uri="{FF2B5EF4-FFF2-40B4-BE49-F238E27FC236}">
                <a16:creationId xmlns:a16="http://schemas.microsoft.com/office/drawing/2014/main" id="{522A0E62-89BE-4961-B77F-0A86DCFDB30C}"/>
              </a:ext>
            </a:extLst>
          </p:cNvPr>
          <p:cNvGrpSpPr/>
          <p:nvPr userDrawn="1"/>
        </p:nvGrpSpPr>
        <p:grpSpPr>
          <a:xfrm>
            <a:off x="234451" y="613658"/>
            <a:ext cx="372594" cy="360301"/>
            <a:chOff x="1247825" y="5001950"/>
            <a:chExt cx="443300" cy="428675"/>
          </a:xfrm>
        </p:grpSpPr>
        <p:sp>
          <p:nvSpPr>
            <p:cNvPr id="39" name="Google Shape;364;p47">
              <a:extLst>
                <a:ext uri="{FF2B5EF4-FFF2-40B4-BE49-F238E27FC236}">
                  <a16:creationId xmlns:a16="http://schemas.microsoft.com/office/drawing/2014/main" id="{2F09D3B9-D13B-4D36-BE32-E796667B0D6C}"/>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65;p47">
              <a:extLst>
                <a:ext uri="{FF2B5EF4-FFF2-40B4-BE49-F238E27FC236}">
                  <a16:creationId xmlns:a16="http://schemas.microsoft.com/office/drawing/2014/main" id="{F88CE180-F574-4AB1-AAD3-175AD64A9A86}"/>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6;p47">
              <a:extLst>
                <a:ext uri="{FF2B5EF4-FFF2-40B4-BE49-F238E27FC236}">
                  <a16:creationId xmlns:a16="http://schemas.microsoft.com/office/drawing/2014/main" id="{39624170-5026-4F35-A9B4-9D9859104923}"/>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7;p47">
              <a:extLst>
                <a:ext uri="{FF2B5EF4-FFF2-40B4-BE49-F238E27FC236}">
                  <a16:creationId xmlns:a16="http://schemas.microsoft.com/office/drawing/2014/main" id="{1DC1B7E4-FB45-4852-B908-19A04B82E0B0}"/>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8;p47">
              <a:extLst>
                <a:ext uri="{FF2B5EF4-FFF2-40B4-BE49-F238E27FC236}">
                  <a16:creationId xmlns:a16="http://schemas.microsoft.com/office/drawing/2014/main" id="{F8D3EAA1-27D9-4998-A152-7CC3978B9546}"/>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9;p47">
              <a:extLst>
                <a:ext uri="{FF2B5EF4-FFF2-40B4-BE49-F238E27FC236}">
                  <a16:creationId xmlns:a16="http://schemas.microsoft.com/office/drawing/2014/main" id="{D9408C74-9DD7-47B4-9CF0-D870A6DC82A7}"/>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TextBox 44">
            <a:extLst>
              <a:ext uri="{FF2B5EF4-FFF2-40B4-BE49-F238E27FC236}">
                <a16:creationId xmlns:a16="http://schemas.microsoft.com/office/drawing/2014/main" id="{E241FDE3-4975-460F-A994-08882FECCE21}"/>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2787263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5"/>
        <p:cNvGrpSpPr/>
        <p:nvPr/>
      </p:nvGrpSpPr>
      <p:grpSpPr>
        <a:xfrm>
          <a:off x="0" y="0"/>
          <a:ext cx="0" cy="0"/>
          <a:chOff x="0" y="0"/>
          <a:chExt cx="0" cy="0"/>
        </a:xfrm>
      </p:grpSpPr>
      <p:pic>
        <p:nvPicPr>
          <p:cNvPr id="8" name="Picture 7">
            <a:extLst>
              <a:ext uri="{FF2B5EF4-FFF2-40B4-BE49-F238E27FC236}">
                <a16:creationId xmlns:a16="http://schemas.microsoft.com/office/drawing/2014/main" id="{C559A83B-C13C-4757-9F87-A8ACFB64DCB1}"/>
              </a:ext>
            </a:extLst>
          </p:cNvPr>
          <p:cNvPicPr>
            <a:picLocks noChangeAspect="1"/>
          </p:cNvPicPr>
          <p:nvPr/>
        </p:nvPicPr>
        <p:blipFill>
          <a:blip r:embed="rId2"/>
          <a:stretch>
            <a:fillRect/>
          </a:stretch>
        </p:blipFill>
        <p:spPr>
          <a:xfrm>
            <a:off x="1" y="4274433"/>
            <a:ext cx="2585474" cy="869067"/>
          </a:xfrm>
          <a:prstGeom prst="rect">
            <a:avLst/>
          </a:prstGeom>
        </p:spPr>
      </p:pic>
      <p:sp>
        <p:nvSpPr>
          <p:cNvPr id="66" name="Google Shape;66;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7" name="Google Shape;67;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69" name="Google Shape;69;p11"/>
          <p:cNvSpPr txBox="1">
            <a:spLocks noGrp="1"/>
          </p:cNvSpPr>
          <p:nvPr>
            <p:ph type="body" idx="1"/>
          </p:nvPr>
        </p:nvSpPr>
        <p:spPr>
          <a:xfrm>
            <a:off x="3062200"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0" name="Google Shape;70;p11"/>
          <p:cNvSpPr txBox="1">
            <a:spLocks noGrp="1"/>
          </p:cNvSpPr>
          <p:nvPr>
            <p:ph type="body" idx="2"/>
          </p:nvPr>
        </p:nvSpPr>
        <p:spPr>
          <a:xfrm>
            <a:off x="5956701"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1" name="Google Shape;7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2153395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0F63F-3C9C-CD48-8D2C-3427CCC7325A}"/>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73185939"/>
      </p:ext>
    </p:extLst>
  </p:cSld>
  <p:clrMapOvr>
    <a:masterClrMapping/>
  </p:clrMapOvr>
  <p:transition>
    <p:fade thruBlk="1"/>
  </p:transition>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32"/>
        <p:cNvGrpSpPr/>
        <p:nvPr/>
      </p:nvGrpSpPr>
      <p:grpSpPr>
        <a:xfrm>
          <a:off x="0" y="0"/>
          <a:ext cx="0" cy="0"/>
          <a:chOff x="0" y="0"/>
          <a:chExt cx="0" cy="0"/>
        </a:xfrm>
      </p:grpSpPr>
      <p:sp>
        <p:nvSpPr>
          <p:cNvPr id="33" name="Google Shape;33;p6"/>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6" name="Google Shape;363;p47">
            <a:extLst>
              <a:ext uri="{FF2B5EF4-FFF2-40B4-BE49-F238E27FC236}">
                <a16:creationId xmlns:a16="http://schemas.microsoft.com/office/drawing/2014/main" id="{3541BDF9-5784-074C-A08C-87376337677D}"/>
              </a:ext>
            </a:extLst>
          </p:cNvPr>
          <p:cNvGrpSpPr/>
          <p:nvPr userDrawn="1"/>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3340844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0F63F-3C9C-CD48-8D2C-3427CCC7325A}"/>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39449525"/>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
        <p:nvSpPr>
          <p:cNvPr id="86" name="Google Shape;86;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46344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p:nvPr/>
        </p:nvSpPr>
        <p:spPr>
          <a:xfrm flipH="1">
            <a:off x="-7125" y="0"/>
            <a:ext cx="2592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2585478"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16;p3"/>
          <p:cNvSpPr txBox="1">
            <a:spLocks noGrp="1"/>
          </p:cNvSpPr>
          <p:nvPr>
            <p:ph type="ctrTitle"/>
          </p:nvPr>
        </p:nvSpPr>
        <p:spPr>
          <a:xfrm>
            <a:off x="277100" y="284200"/>
            <a:ext cx="2024100" cy="3678000"/>
          </a:xfrm>
          <a:prstGeom prst="rect">
            <a:avLst/>
          </a:prstGeom>
        </p:spPr>
        <p:txBody>
          <a:bodyPr spcFirstLastPara="1" wrap="square" lIns="91425" tIns="91425" rIns="91425" bIns="91425" anchor="b" anchorCtr="0"/>
          <a:lstStyle>
            <a:lvl1pPr lvl="0" rtl="0">
              <a:spcBef>
                <a:spcPts val="0"/>
              </a:spcBef>
              <a:spcAft>
                <a:spcPts val="0"/>
              </a:spcAft>
              <a:buClr>
                <a:srgbClr val="F67031"/>
              </a:buClr>
              <a:buSzPts val="2400"/>
              <a:buNone/>
              <a:defRPr>
                <a:solidFill>
                  <a:srgbClr val="B57BA6"/>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r>
              <a:rPr lang="en-US"/>
              <a:t>Click to edit Master title style</a:t>
            </a:r>
            <a:endParaRPr dirty="0"/>
          </a:p>
        </p:txBody>
      </p:sp>
      <p:sp>
        <p:nvSpPr>
          <p:cNvPr id="17" name="Google Shape;17;p3"/>
          <p:cNvSpPr txBox="1">
            <a:spLocks noGrp="1"/>
          </p:cNvSpPr>
          <p:nvPr>
            <p:ph type="subTitle" idx="1"/>
          </p:nvPr>
        </p:nvSpPr>
        <p:spPr>
          <a:xfrm>
            <a:off x="277100" y="3983050"/>
            <a:ext cx="2024100" cy="784800"/>
          </a:xfrm>
          <a:prstGeom prst="rect">
            <a:avLst/>
          </a:prstGeom>
        </p:spPr>
        <p:txBody>
          <a:bodyPr spcFirstLastPara="1" wrap="square" lIns="91425" tIns="91425" rIns="91425" bIns="91425" anchor="t" anchorCtr="0"/>
          <a:lstStyle>
            <a:lvl1pPr lvl="0" rtl="0">
              <a:spcBef>
                <a:spcPts val="0"/>
              </a:spcBef>
              <a:spcAft>
                <a:spcPts val="0"/>
              </a:spcAft>
              <a:buClr>
                <a:srgbClr val="999999"/>
              </a:buClr>
              <a:buSzPts val="1400"/>
              <a:buFont typeface="Georgia"/>
              <a:buNone/>
              <a:defRPr i="1">
                <a:solidFill>
                  <a:srgbClr val="999999"/>
                </a:solidFill>
                <a:latin typeface="Georgia"/>
                <a:ea typeface="Georgia"/>
                <a:cs typeface="Georgia"/>
                <a:sym typeface="Georgia"/>
              </a:defRPr>
            </a:lvl1pPr>
            <a:lvl2pPr lvl="1"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2pPr>
            <a:lvl3pPr lvl="2"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3pPr>
            <a:lvl4pPr lvl="3"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4pPr>
            <a:lvl5pPr lvl="4"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5pPr>
            <a:lvl6pPr lvl="5"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6pPr>
            <a:lvl7pPr lvl="6"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7pPr>
            <a:lvl8pPr lvl="7"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8pPr>
            <a:lvl9pPr lvl="8"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9pPr>
          </a:lstStyle>
          <a:p>
            <a:r>
              <a:rPr lang="en-US"/>
              <a:t>Click to edit Master subtitle style</a:t>
            </a:r>
            <a:endParaRPr dirty="0"/>
          </a:p>
        </p:txBody>
      </p:sp>
      <p:sp>
        <p:nvSpPr>
          <p:cNvPr id="18" name="Google Shape;18;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52575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2"/>
        <p:cNvGrpSpPr/>
        <p:nvPr/>
      </p:nvGrpSpPr>
      <p:grpSpPr>
        <a:xfrm>
          <a:off x="0" y="0"/>
          <a:ext cx="0" cy="0"/>
          <a:chOff x="0" y="0"/>
          <a:chExt cx="0" cy="0"/>
        </a:xfrm>
      </p:grpSpPr>
      <p:pic>
        <p:nvPicPr>
          <p:cNvPr id="3" name="Picture 2">
            <a:extLst>
              <a:ext uri="{FF2B5EF4-FFF2-40B4-BE49-F238E27FC236}">
                <a16:creationId xmlns:a16="http://schemas.microsoft.com/office/drawing/2014/main" id="{9BF2B598-DA07-4F30-BC18-EBBE2AB51D02}"/>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557592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bg>
      <p:bgPr>
        <a:solidFill>
          <a:srgbClr val="D89F39"/>
        </a:solidFill>
        <a:effectLst/>
      </p:bgPr>
    </p:bg>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90901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llEverywhere - Pair" preserve="1">
  <p:cSld name="PollEverywhere - Pair">
    <p:bg>
      <p:bgPr>
        <a:solidFill>
          <a:srgbClr val="6093C5"/>
        </a:solidFill>
        <a:effectLst/>
      </p:bgPr>
    </p:bg>
    <p:spTree>
      <p:nvGrpSpPr>
        <p:cNvPr id="1" name="Shape 77"/>
        <p:cNvGrpSpPr/>
        <p:nvPr/>
      </p:nvGrpSpPr>
      <p:grpSpPr>
        <a:xfrm>
          <a:off x="0" y="0"/>
          <a:ext cx="0" cy="0"/>
          <a:chOff x="0" y="0"/>
          <a:chExt cx="0" cy="0"/>
        </a:xfrm>
      </p:grpSpPr>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smtClean="0"/>
              <a:t>‹#›</a:t>
            </a:fld>
            <a:endParaRPr lang="en"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72;p10">
            <a:extLst>
              <a:ext uri="{FF2B5EF4-FFF2-40B4-BE49-F238E27FC236}">
                <a16:creationId xmlns:a16="http://schemas.microsoft.com/office/drawing/2014/main" id="{584BC1AE-CA48-4C7B-8CBC-68108A32BE75}"/>
              </a:ext>
            </a:extLst>
          </p:cNvPr>
          <p:cNvSpPr txBox="1"/>
          <p:nvPr/>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
        <p:nvSpPr>
          <p:cNvPr id="12" name="Google Shape;72;p10">
            <a:extLst>
              <a:ext uri="{FF2B5EF4-FFF2-40B4-BE49-F238E27FC236}">
                <a16:creationId xmlns:a16="http://schemas.microsoft.com/office/drawing/2014/main" id="{F852DD33-53F1-4722-BB85-ED3D938F9553}"/>
              </a:ext>
            </a:extLst>
          </p:cNvPr>
          <p:cNvSpPr txBox="1"/>
          <p:nvPr/>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
        <p:nvSpPr>
          <p:cNvPr id="14" name="Google Shape;72;p10">
            <a:extLst>
              <a:ext uri="{FF2B5EF4-FFF2-40B4-BE49-F238E27FC236}">
                <a16:creationId xmlns:a16="http://schemas.microsoft.com/office/drawing/2014/main" id="{8572F18B-A3C5-429D-88CF-AA3214909AB0}"/>
              </a:ext>
            </a:extLst>
          </p:cNvPr>
          <p:cNvSpPr txBox="1"/>
          <p:nvPr userDrawn="1"/>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Tree>
    <p:extLst>
      <p:ext uri="{BB962C8B-B14F-4D97-AF65-F5344CB8AC3E}">
        <p14:creationId xmlns:p14="http://schemas.microsoft.com/office/powerpoint/2010/main" val="4149724876"/>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594518" y="1100842"/>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1659574" y="1331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11">
            <a:extLst>
              <a:ext uri="{FF2B5EF4-FFF2-40B4-BE49-F238E27FC236}">
                <a16:creationId xmlns:a16="http://schemas.microsoft.com/office/drawing/2014/main" id="{5D953DEC-1E95-4367-BB58-B5E94D1B8086}"/>
              </a:ext>
            </a:extLst>
          </p:cNvPr>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p11">
            <a:extLst>
              <a:ext uri="{FF2B5EF4-FFF2-40B4-BE49-F238E27FC236}">
                <a16:creationId xmlns:a16="http://schemas.microsoft.com/office/drawing/2014/main" id="{05A67550-2E3D-49EB-9EB6-FB935C412A8A}"/>
              </a:ext>
            </a:extLst>
          </p:cNvPr>
          <p:cNvSpPr/>
          <p:nvPr/>
        </p:nvSpPr>
        <p:spPr>
          <a:xfrm>
            <a:off x="1842276" y="1147824"/>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p11">
            <a:extLst>
              <a:ext uri="{FF2B5EF4-FFF2-40B4-BE49-F238E27FC236}">
                <a16:creationId xmlns:a16="http://schemas.microsoft.com/office/drawing/2014/main" id="{8862DC09-B271-4C5C-A463-62732B63ADF1}"/>
              </a:ext>
            </a:extLst>
          </p:cNvPr>
          <p:cNvSpPr txBox="1"/>
          <p:nvPr/>
        </p:nvSpPr>
        <p:spPr>
          <a:xfrm>
            <a:off x="234450" y="1051100"/>
            <a:ext cx="20463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Group</a:t>
            </a:r>
            <a:endParaRPr sz="2400" dirty="0">
              <a:solidFill>
                <a:srgbClr val="FFFFFF"/>
              </a:solidFill>
            </a:endParaRPr>
          </a:p>
        </p:txBody>
      </p:sp>
    </p:spTree>
    <p:extLst>
      <p:ext uri="{BB962C8B-B14F-4D97-AF65-F5344CB8AC3E}">
        <p14:creationId xmlns:p14="http://schemas.microsoft.com/office/powerpoint/2010/main" val="1933608642"/>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pic>
        <p:nvPicPr>
          <p:cNvPr id="80" name="Google Shape;80;p11"/>
          <p:cNvPicPr preferRelativeResize="0"/>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a:stretch/>
        </p:blipFill>
        <p:spPr>
          <a:xfrm>
            <a:off x="348779" y="273120"/>
            <a:ext cx="1887891" cy="688500"/>
          </a:xfrm>
          <a:prstGeom prst="rect">
            <a:avLst/>
          </a:prstGeom>
          <a:noFill/>
          <a:ln>
            <a:noFill/>
          </a:ln>
          <a:effectLst/>
        </p:spPr>
      </p:pic>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 name="Google Shape;84;p11"/>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4">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err="1">
                <a:solidFill>
                  <a:srgbClr val="FFFFFF"/>
                </a:solidFill>
                <a:latin typeface="Nunito Sans"/>
                <a:ea typeface="Nunito Sans"/>
                <a:cs typeface="Nunito Sans"/>
                <a:sym typeface="Nunito Sans"/>
              </a:rPr>
              <a:t>sli.do</a:t>
            </a:r>
            <a:r>
              <a:rPr lang="en" sz="1700" b="1" dirty="0">
                <a:solidFill>
                  <a:srgbClr val="FFFFFF"/>
                </a:solidFill>
                <a:latin typeface="Nunito Sans"/>
                <a:ea typeface="Nunito Sans"/>
                <a:cs typeface="Nunito Sans"/>
                <a:sym typeface="Nunito Sans"/>
              </a:rPr>
              <a:t> #cs416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72;p10">
            <a:extLst>
              <a:ext uri="{FF2B5EF4-FFF2-40B4-BE49-F238E27FC236}">
                <a16:creationId xmlns:a16="http://schemas.microsoft.com/office/drawing/2014/main" id="{584BC1AE-CA48-4C7B-8CBC-68108A32BE75}"/>
              </a:ext>
            </a:extLst>
          </p:cNvPr>
          <p:cNvSpPr txBox="1"/>
          <p:nvPr userDrawn="1"/>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Tree>
    <p:extLst>
      <p:ext uri="{BB962C8B-B14F-4D97-AF65-F5344CB8AC3E}">
        <p14:creationId xmlns:p14="http://schemas.microsoft.com/office/powerpoint/2010/main" val="2693859739"/>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 name="Google Shape;84;p11"/>
          <p:cNvSpPr/>
          <p:nvPr/>
        </p:nvSpPr>
        <p:spPr>
          <a:xfrm>
            <a:off x="1594518" y="1100842"/>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1659574" y="1331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2">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b="1" dirty="0" err="1">
                <a:solidFill>
                  <a:srgbClr val="FFFFFF"/>
                </a:solidFill>
                <a:latin typeface="Nunito Sans"/>
                <a:ea typeface="Nunito Sans"/>
                <a:cs typeface="Nunito Sans"/>
                <a:sym typeface="Nunito Sans"/>
              </a:rPr>
              <a:t>sli.do</a:t>
            </a:r>
            <a:r>
              <a:rPr lang="en-US" sz="1700" b="1" dirty="0">
                <a:solidFill>
                  <a:srgbClr val="FFFFFF"/>
                </a:solidFill>
                <a:latin typeface="Nunito Sans"/>
                <a:ea typeface="Nunito Sans"/>
                <a:cs typeface="Nunito Sans"/>
                <a:sym typeface="Nunito Sans"/>
              </a:rPr>
              <a:t> #cs416</a:t>
            </a: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11">
            <a:extLst>
              <a:ext uri="{FF2B5EF4-FFF2-40B4-BE49-F238E27FC236}">
                <a16:creationId xmlns:a16="http://schemas.microsoft.com/office/drawing/2014/main" id="{5D953DEC-1E95-4367-BB58-B5E94D1B8086}"/>
              </a:ext>
            </a:extLst>
          </p:cNvPr>
          <p:cNvSpPr/>
          <p:nvPr userDrawn="1"/>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p11">
            <a:extLst>
              <a:ext uri="{FF2B5EF4-FFF2-40B4-BE49-F238E27FC236}">
                <a16:creationId xmlns:a16="http://schemas.microsoft.com/office/drawing/2014/main" id="{05A67550-2E3D-49EB-9EB6-FB935C412A8A}"/>
              </a:ext>
            </a:extLst>
          </p:cNvPr>
          <p:cNvSpPr/>
          <p:nvPr userDrawn="1"/>
        </p:nvSpPr>
        <p:spPr>
          <a:xfrm>
            <a:off x="1842276" y="1147824"/>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p11">
            <a:extLst>
              <a:ext uri="{FF2B5EF4-FFF2-40B4-BE49-F238E27FC236}">
                <a16:creationId xmlns:a16="http://schemas.microsoft.com/office/drawing/2014/main" id="{8862DC09-B271-4C5C-A463-62732B63ADF1}"/>
              </a:ext>
            </a:extLst>
          </p:cNvPr>
          <p:cNvSpPr txBox="1"/>
          <p:nvPr userDrawn="1"/>
        </p:nvSpPr>
        <p:spPr>
          <a:xfrm>
            <a:off x="234450" y="1051100"/>
            <a:ext cx="20463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Group</a:t>
            </a:r>
            <a:endParaRPr sz="2400" dirty="0">
              <a:solidFill>
                <a:srgbClr val="FFFFFF"/>
              </a:solidFill>
            </a:endParaRPr>
          </a:p>
        </p:txBody>
      </p:sp>
      <p:pic>
        <p:nvPicPr>
          <p:cNvPr id="2" name="Google Shape;80;p11">
            <a:extLst>
              <a:ext uri="{FF2B5EF4-FFF2-40B4-BE49-F238E27FC236}">
                <a16:creationId xmlns:a16="http://schemas.microsoft.com/office/drawing/2014/main" id="{E29852E2-E639-A4CD-F82B-65C87660E601}"/>
              </a:ext>
            </a:extLst>
          </p:cNvPr>
          <p:cNvPicPr preferRelativeResize="0"/>
          <p:nvPr userDrawn="1"/>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a:stretch/>
        </p:blipFill>
        <p:spPr>
          <a:xfrm>
            <a:off x="348779" y="273120"/>
            <a:ext cx="1887891" cy="688500"/>
          </a:xfrm>
          <a:prstGeom prst="rect">
            <a:avLst/>
          </a:prstGeom>
          <a:noFill/>
          <a:ln>
            <a:noFill/>
          </a:ln>
          <a:effectLst/>
        </p:spPr>
      </p:pic>
    </p:spTree>
    <p:extLst>
      <p:ext uri="{BB962C8B-B14F-4D97-AF65-F5344CB8AC3E}">
        <p14:creationId xmlns:p14="http://schemas.microsoft.com/office/powerpoint/2010/main" val="3906647403"/>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2"/>
        <p:cNvGrpSpPr/>
        <p:nvPr/>
      </p:nvGrpSpPr>
      <p:grpSpPr>
        <a:xfrm>
          <a:off x="0" y="0"/>
          <a:ext cx="0" cy="0"/>
          <a:chOff x="0" y="0"/>
          <a:chExt cx="0" cy="0"/>
        </a:xfrm>
      </p:grpSpPr>
      <p:pic>
        <p:nvPicPr>
          <p:cNvPr id="16" name="Picture 15">
            <a:extLst>
              <a:ext uri="{FF2B5EF4-FFF2-40B4-BE49-F238E27FC236}">
                <a16:creationId xmlns:a16="http://schemas.microsoft.com/office/drawing/2014/main" id="{9CF693F7-8485-4342-A45C-2880CB1A3855}"/>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5;p6"/>
          <p:cNvSpPr txBox="1">
            <a:spLocks noGrp="1"/>
          </p:cNvSpPr>
          <p:nvPr>
            <p:ph type="title"/>
          </p:nvPr>
        </p:nvSpPr>
        <p:spPr>
          <a:xfrm>
            <a:off x="234450" y="575500"/>
            <a:ext cx="2046300" cy="3643109"/>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25" name="Google Shape;55;p9">
            <a:extLst>
              <a:ext uri="{FF2B5EF4-FFF2-40B4-BE49-F238E27FC236}">
                <a16:creationId xmlns:a16="http://schemas.microsoft.com/office/drawing/2014/main" id="{B37EAD93-95EB-9841-84F5-9921CB1AF447}"/>
              </a:ext>
            </a:extLst>
          </p:cNvPr>
          <p:cNvGrpSpPr/>
          <p:nvPr/>
        </p:nvGrpSpPr>
        <p:grpSpPr>
          <a:xfrm>
            <a:off x="234447" y="3686127"/>
            <a:ext cx="304009" cy="326513"/>
            <a:chOff x="616425" y="2329600"/>
            <a:chExt cx="361700" cy="388475"/>
          </a:xfrm>
        </p:grpSpPr>
        <p:sp>
          <p:nvSpPr>
            <p:cNvPr id="26" name="Google Shape;56;p9">
              <a:extLst>
                <a:ext uri="{FF2B5EF4-FFF2-40B4-BE49-F238E27FC236}">
                  <a16:creationId xmlns:a16="http://schemas.microsoft.com/office/drawing/2014/main" id="{DFA692B1-A617-944F-854B-4334549512DD}"/>
                </a:ext>
              </a:extLst>
            </p:cNvPr>
            <p:cNvSpPr/>
            <p:nvPr/>
          </p:nvSpPr>
          <p:spPr>
            <a:xfrm>
              <a:off x="616425" y="2329600"/>
              <a:ext cx="361700" cy="388475"/>
            </a:xfrm>
            <a:custGeom>
              <a:avLst/>
              <a:gdLst/>
              <a:ahLst/>
              <a:cxnLst/>
              <a:rect l="l" t="t" r="r" b="b"/>
              <a:pathLst>
                <a:path w="14468" h="15539" fill="none" extrusionOk="0">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p9">
              <a:extLst>
                <a:ext uri="{FF2B5EF4-FFF2-40B4-BE49-F238E27FC236}">
                  <a16:creationId xmlns:a16="http://schemas.microsoft.com/office/drawing/2014/main" id="{819CE10C-5124-9B42-B42E-C453A6058A63}"/>
                </a:ext>
              </a:extLst>
            </p:cNvPr>
            <p:cNvSpPr/>
            <p:nvPr/>
          </p:nvSpPr>
          <p:spPr>
            <a:xfrm>
              <a:off x="704725" y="2545750"/>
              <a:ext cx="185125" cy="25"/>
            </a:xfrm>
            <a:custGeom>
              <a:avLst/>
              <a:gdLst/>
              <a:ahLst/>
              <a:cxnLst/>
              <a:rect l="l" t="t" r="r" b="b"/>
              <a:pathLst>
                <a:path w="7405" h="1" fill="none" extrusionOk="0">
                  <a:moveTo>
                    <a:pt x="7404" y="0"/>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8;p9">
              <a:extLst>
                <a:ext uri="{FF2B5EF4-FFF2-40B4-BE49-F238E27FC236}">
                  <a16:creationId xmlns:a16="http://schemas.microsoft.com/office/drawing/2014/main" id="{04B3A3EE-6444-0346-A1E0-D3B65F3DA229}"/>
                </a:ext>
              </a:extLst>
            </p:cNvPr>
            <p:cNvSpPr/>
            <p:nvPr/>
          </p:nvSpPr>
          <p:spPr>
            <a:xfrm>
              <a:off x="811875" y="2626125"/>
              <a:ext cx="31075" cy="31075"/>
            </a:xfrm>
            <a:custGeom>
              <a:avLst/>
              <a:gdLst/>
              <a:ahLst/>
              <a:cxnLst/>
              <a:rect l="l" t="t" r="r" b="b"/>
              <a:pathLst>
                <a:path w="1243" h="1243" fill="none" extrusionOk="0">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9;p9">
              <a:extLst>
                <a:ext uri="{FF2B5EF4-FFF2-40B4-BE49-F238E27FC236}">
                  <a16:creationId xmlns:a16="http://schemas.microsoft.com/office/drawing/2014/main" id="{74D3972D-6F5C-6042-B46B-62B9642BF4F5}"/>
                </a:ext>
              </a:extLst>
            </p:cNvPr>
            <p:cNvSpPr/>
            <p:nvPr/>
          </p:nvSpPr>
          <p:spPr>
            <a:xfrm>
              <a:off x="751000" y="2568275"/>
              <a:ext cx="54200" cy="53600"/>
            </a:xfrm>
            <a:custGeom>
              <a:avLst/>
              <a:gdLst/>
              <a:ahLst/>
              <a:cxnLst/>
              <a:rect l="l" t="t" r="r" b="b"/>
              <a:pathLst>
                <a:path w="2168" h="2144" fill="none" extrusionOk="0">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0;p9">
              <a:extLst>
                <a:ext uri="{FF2B5EF4-FFF2-40B4-BE49-F238E27FC236}">
                  <a16:creationId xmlns:a16="http://schemas.microsoft.com/office/drawing/2014/main" id="{D4D028A4-89DB-2C43-848E-358101808AF1}"/>
                </a:ext>
              </a:extLst>
            </p:cNvPr>
            <p:cNvSpPr/>
            <p:nvPr/>
          </p:nvSpPr>
          <p:spPr>
            <a:xfrm>
              <a:off x="769875" y="2662650"/>
              <a:ext cx="23775" cy="23775"/>
            </a:xfrm>
            <a:custGeom>
              <a:avLst/>
              <a:gdLst/>
              <a:ahLst/>
              <a:cxnLst/>
              <a:rect l="l" t="t" r="r" b="b"/>
              <a:pathLst>
                <a:path w="951" h="951" fill="none" extrusionOk="0">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1;p9">
              <a:extLst>
                <a:ext uri="{FF2B5EF4-FFF2-40B4-BE49-F238E27FC236}">
                  <a16:creationId xmlns:a16="http://schemas.microsoft.com/office/drawing/2014/main" id="{AE6D05E6-CEDE-394C-BE71-260CFAE39A5E}"/>
                </a:ext>
              </a:extLst>
            </p:cNvPr>
            <p:cNvSpPr/>
            <p:nvPr/>
          </p:nvSpPr>
          <p:spPr>
            <a:xfrm>
              <a:off x="799700" y="2503125"/>
              <a:ext cx="24375" cy="23775"/>
            </a:xfrm>
            <a:custGeom>
              <a:avLst/>
              <a:gdLst/>
              <a:ahLst/>
              <a:cxnLst/>
              <a:rect l="l" t="t" r="r" b="b"/>
              <a:pathLst>
                <a:path w="975" h="951" fill="none" extrusionOk="0">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2;p9">
              <a:extLst>
                <a:ext uri="{FF2B5EF4-FFF2-40B4-BE49-F238E27FC236}">
                  <a16:creationId xmlns:a16="http://schemas.microsoft.com/office/drawing/2014/main" id="{31D6B255-C828-F849-BC3B-8F826C8EFB9B}"/>
                </a:ext>
              </a:extLst>
            </p:cNvPr>
            <p:cNvSpPr/>
            <p:nvPr/>
          </p:nvSpPr>
          <p:spPr>
            <a:xfrm>
              <a:off x="766825" y="2388050"/>
              <a:ext cx="60925" cy="25"/>
            </a:xfrm>
            <a:custGeom>
              <a:avLst/>
              <a:gdLst/>
              <a:ahLst/>
              <a:cxnLst/>
              <a:rect l="l" t="t" r="r" b="b"/>
              <a:pathLst>
                <a:path w="2437" h="1" fill="none" extrusionOk="0">
                  <a:moveTo>
                    <a:pt x="2436" y="0"/>
                  </a:moveTo>
                  <a:lnTo>
                    <a:pt x="1"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3;p9">
              <a:extLst>
                <a:ext uri="{FF2B5EF4-FFF2-40B4-BE49-F238E27FC236}">
                  <a16:creationId xmlns:a16="http://schemas.microsoft.com/office/drawing/2014/main" id="{D4E630D5-D9A0-6444-BE4F-9631A278F7A7}"/>
                </a:ext>
              </a:extLst>
            </p:cNvPr>
            <p:cNvSpPr/>
            <p:nvPr/>
          </p:nvSpPr>
          <p:spPr>
            <a:xfrm>
              <a:off x="769875" y="2456250"/>
              <a:ext cx="31075" cy="31075"/>
            </a:xfrm>
            <a:custGeom>
              <a:avLst/>
              <a:gdLst/>
              <a:ahLst/>
              <a:cxnLst/>
              <a:rect l="l" t="t" r="r" b="b"/>
              <a:pathLst>
                <a:path w="1243" h="1243" fill="none" extrusionOk="0">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53779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1pPr>
            <a:lvl2pPr lvl="1">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2pPr>
            <a:lvl3pPr lvl="2">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3pPr>
            <a:lvl4pPr lvl="3">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4pPr>
            <a:lvl5pPr lvl="4">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5pPr>
            <a:lvl6pPr lvl="5">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6pPr>
            <a:lvl7pPr lvl="6">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7pPr>
            <a:lvl8pPr lvl="7">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8pPr>
            <a:lvl9pPr lvl="8">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9pPr>
          </a:lstStyle>
          <a:p>
            <a:endParaRPr/>
          </a:p>
        </p:txBody>
      </p:sp>
      <p:sp>
        <p:nvSpPr>
          <p:cNvPr id="7" name="Google Shape;7;p1"/>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lstStyle>
            <a:lvl1pPr marL="457200" lvl="0" indent="-317500">
              <a:lnSpc>
                <a:spcPct val="115000"/>
              </a:lnSpc>
              <a:spcBef>
                <a:spcPts val="60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1pPr>
            <a:lvl2pPr marL="914400" lvl="1"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2pPr>
            <a:lvl3pPr marL="1371600" lvl="2"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3pPr>
            <a:lvl4pPr marL="1828800" lvl="3"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4pPr>
            <a:lvl5pPr marL="2286000" lvl="4"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5pPr>
            <a:lvl6pPr marL="2743200" lvl="5"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6pPr>
            <a:lvl7pPr marL="3200400" lvl="6"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7pPr>
            <a:lvl8pPr marL="3657600" lvl="7"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8pPr>
            <a:lvl9pPr marL="4114800" lvl="8"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rgbClr val="CCCCCC"/>
                </a:solidFill>
                <a:latin typeface="Nunito Sans"/>
                <a:ea typeface="Nunito Sans"/>
                <a:cs typeface="Nunito Sans"/>
                <a:sym typeface="Nunito Sans"/>
              </a:defRPr>
            </a:lvl1pPr>
            <a:lvl2pPr lvl="1" algn="r">
              <a:buNone/>
              <a:defRPr sz="1000">
                <a:solidFill>
                  <a:srgbClr val="CCCCCC"/>
                </a:solidFill>
                <a:latin typeface="Nunito Sans"/>
                <a:ea typeface="Nunito Sans"/>
                <a:cs typeface="Nunito Sans"/>
                <a:sym typeface="Nunito Sans"/>
              </a:defRPr>
            </a:lvl2pPr>
            <a:lvl3pPr lvl="2" algn="r">
              <a:buNone/>
              <a:defRPr sz="1000">
                <a:solidFill>
                  <a:srgbClr val="CCCCCC"/>
                </a:solidFill>
                <a:latin typeface="Nunito Sans"/>
                <a:ea typeface="Nunito Sans"/>
                <a:cs typeface="Nunito Sans"/>
                <a:sym typeface="Nunito Sans"/>
              </a:defRPr>
            </a:lvl3pPr>
            <a:lvl4pPr lvl="3" algn="r">
              <a:buNone/>
              <a:defRPr sz="1000">
                <a:solidFill>
                  <a:srgbClr val="CCCCCC"/>
                </a:solidFill>
                <a:latin typeface="Nunito Sans"/>
                <a:ea typeface="Nunito Sans"/>
                <a:cs typeface="Nunito Sans"/>
                <a:sym typeface="Nunito Sans"/>
              </a:defRPr>
            </a:lvl4pPr>
            <a:lvl5pPr lvl="4" algn="r">
              <a:buNone/>
              <a:defRPr sz="1000">
                <a:solidFill>
                  <a:srgbClr val="CCCCCC"/>
                </a:solidFill>
                <a:latin typeface="Nunito Sans"/>
                <a:ea typeface="Nunito Sans"/>
                <a:cs typeface="Nunito Sans"/>
                <a:sym typeface="Nunito Sans"/>
              </a:defRPr>
            </a:lvl5pPr>
            <a:lvl6pPr lvl="5" algn="r">
              <a:buNone/>
              <a:defRPr sz="1000">
                <a:solidFill>
                  <a:srgbClr val="CCCCCC"/>
                </a:solidFill>
                <a:latin typeface="Nunito Sans"/>
                <a:ea typeface="Nunito Sans"/>
                <a:cs typeface="Nunito Sans"/>
                <a:sym typeface="Nunito Sans"/>
              </a:defRPr>
            </a:lvl6pPr>
            <a:lvl7pPr lvl="6" algn="r">
              <a:buNone/>
              <a:defRPr sz="1000">
                <a:solidFill>
                  <a:srgbClr val="CCCCCC"/>
                </a:solidFill>
                <a:latin typeface="Nunito Sans"/>
                <a:ea typeface="Nunito Sans"/>
                <a:cs typeface="Nunito Sans"/>
                <a:sym typeface="Nunito Sans"/>
              </a:defRPr>
            </a:lvl7pPr>
            <a:lvl8pPr lvl="7" algn="r">
              <a:buNone/>
              <a:defRPr sz="1000">
                <a:solidFill>
                  <a:srgbClr val="CCCCCC"/>
                </a:solidFill>
                <a:latin typeface="Nunito Sans"/>
                <a:ea typeface="Nunito Sans"/>
                <a:cs typeface="Nunito Sans"/>
                <a:sym typeface="Nunito Sans"/>
              </a:defRPr>
            </a:lvl8pPr>
            <a:lvl9pPr lvl="8" algn="r">
              <a:buNone/>
              <a:defRPr sz="1000">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5447975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86" r:id="rId7"/>
    <p:sldLayoutId id="2147483687" r:id="rId8"/>
    <p:sldLayoutId id="2147483679" r:id="rId9"/>
    <p:sldLayoutId id="2147483680" r:id="rId10"/>
    <p:sldLayoutId id="2147483681" r:id="rId11"/>
    <p:sldLayoutId id="2147483683" r:id="rId12"/>
    <p:sldLayoutId id="2147483667" r:id="rId13"/>
    <p:sldLayoutId id="2147483668" r:id="rId14"/>
    <p:sldLayoutId id="2147483685" r:id="rId15"/>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customXml" Target="../ink/ink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ustomXml" Target="../ink/ink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80.png"/><Relationship Id="rId7" Type="http://schemas.openxmlformats.org/officeDocument/2006/relationships/customXml" Target="../ink/ink16.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70.png"/><Relationship Id="rId5" Type="http://schemas.openxmlformats.org/officeDocument/2006/relationships/customXml" Target="../ink/ink15.xml"/><Relationship Id="rId4" Type="http://schemas.openxmlformats.org/officeDocument/2006/relationships/image" Target="../media/image23.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4.tiff"/><Relationship Id="rId1" Type="http://schemas.openxmlformats.org/officeDocument/2006/relationships/slideLayout" Target="../slideLayouts/slideLayout3.xml"/><Relationship Id="rId6" Type="http://schemas.openxmlformats.org/officeDocument/2006/relationships/customXml" Target="../ink/ink18.xml"/><Relationship Id="rId5" Type="http://schemas.openxmlformats.org/officeDocument/2006/relationships/image" Target="../media/image202.png"/><Relationship Id="rId4" Type="http://schemas.openxmlformats.org/officeDocument/2006/relationships/customXml" Target="../ink/ink1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customXml" Target="../ink/ink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image" Target="../media/image120.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ustomXml" Target="../ink/ink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customXml" Target="../ink/ink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customXml" Target="../ink/ink24.xm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21.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customXml" Target="../ink/ink26.xml"/><Relationship Id="rId5" Type="http://schemas.openxmlformats.org/officeDocument/2006/relationships/image" Target="../media/image240.png"/><Relationship Id="rId4" Type="http://schemas.openxmlformats.org/officeDocument/2006/relationships/customXml" Target="../ink/ink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tiff"/><Relationship Id="rId1" Type="http://schemas.openxmlformats.org/officeDocument/2006/relationships/slideLayout" Target="../slideLayouts/slideLayout3.xml"/><Relationship Id="rId5" Type="http://schemas.openxmlformats.org/officeDocument/2006/relationships/image" Target="../media/image251.png"/><Relationship Id="rId4" Type="http://schemas.openxmlformats.org/officeDocument/2006/relationships/customXml" Target="../ink/ink27.xml"/></Relationships>
</file>

<file path=ppt/slides/_rels/slide31.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customXml" Target="../ink/ink28.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customXml" Target="../ink/ink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customXml" Target="../ink/ink30.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customXml" Target="../ink/ink32.xml"/><Relationship Id="rId5" Type="http://schemas.openxmlformats.org/officeDocument/2006/relationships/image" Target="../media/image271.png"/><Relationship Id="rId4" Type="http://schemas.openxmlformats.org/officeDocument/2006/relationships/customXml" Target="../ink/ink31.xml"/></Relationships>
</file>

<file path=ppt/slides/_rels/slide38.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181.png"/><Relationship Id="rId7" Type="http://schemas.openxmlformats.org/officeDocument/2006/relationships/image" Target="../media/image220.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210.png"/><Relationship Id="rId5" Type="http://schemas.openxmlformats.org/officeDocument/2006/relationships/image" Target="../media/image200.png"/><Relationship Id="rId10" Type="http://schemas.openxmlformats.org/officeDocument/2006/relationships/image" Target="../media/image281.png"/><Relationship Id="rId4" Type="http://schemas.openxmlformats.org/officeDocument/2006/relationships/image" Target="../media/image190.png"/><Relationship Id="rId9" Type="http://schemas.openxmlformats.org/officeDocument/2006/relationships/customXml" Target="../ink/ink33.xml"/></Relationships>
</file>

<file path=ppt/slides/_rels/slide39.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customXml" Target="../ink/ink3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customXml" Target="../ink/ink36.xml"/><Relationship Id="rId5" Type="http://schemas.openxmlformats.org/officeDocument/2006/relationships/image" Target="../media/image302.png"/><Relationship Id="rId4" Type="http://schemas.openxmlformats.org/officeDocument/2006/relationships/customXml" Target="../ink/ink35.xml"/></Relationships>
</file>

<file path=ppt/slides/_rels/slide41.xml.rels><?xml version="1.0" encoding="UTF-8" standalone="yes"?>
<Relationships xmlns="http://schemas.openxmlformats.org/package/2006/relationships"><Relationship Id="rId3" Type="http://schemas.openxmlformats.org/officeDocument/2006/relationships/image" Target="../media/image250.png"/><Relationship Id="rId7"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customXml" Target="../ink/ink38.xml"/><Relationship Id="rId5" Type="http://schemas.openxmlformats.org/officeDocument/2006/relationships/image" Target="../media/image310.png"/><Relationship Id="rId4" Type="http://schemas.openxmlformats.org/officeDocument/2006/relationships/customXml" Target="../ink/ink37.xml"/></Relationships>
</file>

<file path=ppt/slides/_rels/slide42.xml.rels><?xml version="1.0" encoding="UTF-8" standalone="yes"?>
<Relationships xmlns="http://schemas.openxmlformats.org/package/2006/relationships"><Relationship Id="rId8" Type="http://schemas.openxmlformats.org/officeDocument/2006/relationships/customXml" Target="../ink/ink40.xml"/><Relationship Id="rId3" Type="http://schemas.openxmlformats.org/officeDocument/2006/relationships/image" Target="../media/image230.png"/><Relationship Id="rId7" Type="http://schemas.openxmlformats.org/officeDocument/2006/relationships/image" Target="../media/image342.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customXml" Target="../ink/ink39.xml"/><Relationship Id="rId5" Type="http://schemas.openxmlformats.org/officeDocument/2006/relationships/image" Target="../media/image39.emf"/><Relationship Id="rId4" Type="http://schemas.openxmlformats.org/officeDocument/2006/relationships/image" Target="../media/image38.emf"/><Relationship Id="rId9" Type="http://schemas.openxmlformats.org/officeDocument/2006/relationships/image" Target="../media/image51.png"/></Relationships>
</file>

<file path=ppt/slides/_rels/slide43.xml.rels><?xml version="1.0" encoding="UTF-8" standalone="yes"?>
<Relationships xmlns="http://schemas.openxmlformats.org/package/2006/relationships"><Relationship Id="rId8" Type="http://schemas.openxmlformats.org/officeDocument/2006/relationships/customXml" Target="../ink/ink43.xml"/><Relationship Id="rId3" Type="http://schemas.openxmlformats.org/officeDocument/2006/relationships/image" Target="../media/image270.png"/><Relationship Id="rId7"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customXml" Target="../ink/ink42.xml"/><Relationship Id="rId5" Type="http://schemas.openxmlformats.org/officeDocument/2006/relationships/image" Target="../media/image350.png"/><Relationship Id="rId4" Type="http://schemas.openxmlformats.org/officeDocument/2006/relationships/customXml" Target="../ink/ink41.xml"/><Relationship Id="rId9"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customXml" Target="../ink/ink44.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customXml" Target="../ink/ink45.xml"/><Relationship Id="rId4" Type="http://schemas.openxmlformats.org/officeDocument/2006/relationships/image" Target="../media/image36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customXml" Target="../ink/ink46.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72.png"/></Relationships>
</file>

<file path=ppt/slides/_rels/slide47.xml.rels><?xml version="1.0" encoding="UTF-8" standalone="yes"?>
<Relationships xmlns="http://schemas.openxmlformats.org/package/2006/relationships"><Relationship Id="rId8" Type="http://schemas.openxmlformats.org/officeDocument/2006/relationships/customXml" Target="../ink/ink49.xml"/><Relationship Id="rId3" Type="http://schemas.openxmlformats.org/officeDocument/2006/relationships/image" Target="../media/image46.png"/><Relationship Id="rId7"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customXml" Target="../ink/ink48.xml"/><Relationship Id="rId5" Type="http://schemas.openxmlformats.org/officeDocument/2006/relationships/image" Target="../media/image391.png"/><Relationship Id="rId4" Type="http://schemas.openxmlformats.org/officeDocument/2006/relationships/customXml" Target="../ink/ink47.xml"/><Relationship Id="rId9" Type="http://schemas.openxmlformats.org/officeDocument/2006/relationships/image" Target="../media/image49.png"/></Relationships>
</file>

<file path=ppt/slides/_rels/slide48.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311.png"/><Relationship Id="rId7"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customXml" Target="../ink/ink51.xml"/><Relationship Id="rId5" Type="http://schemas.openxmlformats.org/officeDocument/2006/relationships/image" Target="../media/image410.png"/><Relationship Id="rId4" Type="http://schemas.openxmlformats.org/officeDocument/2006/relationships/customXml" Target="../ink/ink50.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customXml" Target="../ink/ink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90.png"/><Relationship Id="rId7" Type="http://schemas.openxmlformats.org/officeDocument/2006/relationships/customXml" Target="../ink/ink53.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421.png"/><Relationship Id="rId5" Type="http://schemas.openxmlformats.org/officeDocument/2006/relationships/customXml" Target="../ink/ink52.xml"/><Relationship Id="rId4" Type="http://schemas.openxmlformats.org/officeDocument/2006/relationships/image" Target="../media/image280.png"/></Relationships>
</file>

<file path=ppt/slides/_rels/slide5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21.png"/><Relationship Id="rId7" Type="http://schemas.openxmlformats.org/officeDocument/2006/relationships/customXml" Target="../ink/ink55.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31.png"/><Relationship Id="rId5" Type="http://schemas.openxmlformats.org/officeDocument/2006/relationships/customXml" Target="../ink/ink54.xml"/><Relationship Id="rId4" Type="http://schemas.openxmlformats.org/officeDocument/2006/relationships/image" Target="../media/image291.png"/></Relationships>
</file>

<file path=ppt/slides/_rels/slide52.xml.rels><?xml version="1.0" encoding="UTF-8" standalone="yes"?>
<Relationships xmlns="http://schemas.openxmlformats.org/package/2006/relationships"><Relationship Id="rId8" Type="http://schemas.openxmlformats.org/officeDocument/2006/relationships/customXml" Target="../ink/ink57.xml"/><Relationship Id="rId3" Type="http://schemas.openxmlformats.org/officeDocument/2006/relationships/image" Target="../media/image311.png"/><Relationship Id="rId7" Type="http://schemas.openxmlformats.org/officeDocument/2006/relationships/image" Target="../media/image441.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customXml" Target="../ink/ink56.xml"/><Relationship Id="rId5" Type="http://schemas.openxmlformats.org/officeDocument/2006/relationships/image" Target="../media/image301.png"/><Relationship Id="rId4" Type="http://schemas.openxmlformats.org/officeDocument/2006/relationships/image" Target="../media/image300.png"/><Relationship Id="rId9"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31.png"/><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customXml" Target="../ink/ink58.xml"/></Relationships>
</file>

<file path=ppt/slides/_rels/slide54.xml.rels><?xml version="1.0" encoding="UTF-8" standalone="yes"?>
<Relationships xmlns="http://schemas.openxmlformats.org/package/2006/relationships"><Relationship Id="rId8" Type="http://schemas.openxmlformats.org/officeDocument/2006/relationships/image" Target="../media/image450.png"/><Relationship Id="rId3" Type="http://schemas.openxmlformats.org/officeDocument/2006/relationships/image" Target="../media/image311.png"/><Relationship Id="rId7" Type="http://schemas.openxmlformats.org/officeDocument/2006/relationships/customXml" Target="../ink/ink59.xml"/><Relationship Id="rId12"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340.png"/><Relationship Id="rId11" Type="http://schemas.openxmlformats.org/officeDocument/2006/relationships/customXml" Target="../ink/ink61.xml"/><Relationship Id="rId5" Type="http://schemas.openxmlformats.org/officeDocument/2006/relationships/image" Target="../media/image300.png"/><Relationship Id="rId10" Type="http://schemas.openxmlformats.org/officeDocument/2006/relationships/image" Target="../media/image62.png"/><Relationship Id="rId4" Type="http://schemas.openxmlformats.org/officeDocument/2006/relationships/image" Target="../media/image301.png"/><Relationship Id="rId9" Type="http://schemas.openxmlformats.org/officeDocument/2006/relationships/customXml" Target="../ink/ink6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customXml" Target="../ink/ink63.xml"/><Relationship Id="rId3" Type="http://schemas.openxmlformats.org/officeDocument/2006/relationships/image" Target="../media/image420.png"/><Relationship Id="rId7" Type="http://schemas.openxmlformats.org/officeDocument/2006/relationships/image" Target="../media/image471.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customXml" Target="../ink/ink62.xml"/><Relationship Id="rId5" Type="http://schemas.openxmlformats.org/officeDocument/2006/relationships/image" Target="../media/image55.emf"/><Relationship Id="rId4" Type="http://schemas.openxmlformats.org/officeDocument/2006/relationships/image" Target="../media/image75.png"/><Relationship Id="rId9" Type="http://schemas.openxmlformats.org/officeDocument/2006/relationships/image" Target="../media/image56.png"/></Relationships>
</file>

<file path=ppt/slides/_rels/slide57.xml.rels><?xml version="1.0" encoding="UTF-8" standalone="yes"?>
<Relationships xmlns="http://schemas.openxmlformats.org/package/2006/relationships"><Relationship Id="rId8" Type="http://schemas.openxmlformats.org/officeDocument/2006/relationships/image" Target="../media/image341.png"/><Relationship Id="rId3" Type="http://schemas.openxmlformats.org/officeDocument/2006/relationships/image" Target="../media/image4400.png"/><Relationship Id="rId7" Type="http://schemas.openxmlformats.org/officeDocument/2006/relationships/image" Target="../media/image400.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8.emf"/><Relationship Id="rId5" Type="http://schemas.openxmlformats.org/officeDocument/2006/relationships/image" Target="../media/image57.emf"/><Relationship Id="rId10" Type="http://schemas.openxmlformats.org/officeDocument/2006/relationships/image" Target="../media/image63.png"/><Relationship Id="rId4" Type="http://schemas.openxmlformats.org/officeDocument/2006/relationships/image" Target="../media/image370.png"/><Relationship Id="rId9" Type="http://schemas.openxmlformats.org/officeDocument/2006/relationships/customXml" Target="../ink/ink64.xml"/></Relationships>
</file>

<file path=ppt/slides/_rels/slide58.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490.png"/><Relationship Id="rId12"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3.xml"/><Relationship Id="rId11" Type="http://schemas.openxmlformats.org/officeDocument/2006/relationships/customXml" Target="../ink/ink66.xml"/><Relationship Id="rId5" Type="http://schemas.openxmlformats.org/officeDocument/2006/relationships/image" Target="../media/image64.emf"/><Relationship Id="rId10" Type="http://schemas.openxmlformats.org/officeDocument/2006/relationships/image" Target="../media/image510.png"/><Relationship Id="rId4" Type="http://schemas.openxmlformats.org/officeDocument/2006/relationships/image" Target="../media/image470.png"/><Relationship Id="rId9" Type="http://schemas.openxmlformats.org/officeDocument/2006/relationships/customXml" Target="../ink/ink65.xml"/></Relationships>
</file>

<file path=ppt/slides/_rels/slide59.xml.rels><?xml version="1.0" encoding="UTF-8" standalone="yes"?>
<Relationships xmlns="http://schemas.openxmlformats.org/package/2006/relationships"><Relationship Id="rId3" Type="http://schemas.openxmlformats.org/officeDocument/2006/relationships/image" Target="../media/image66.emf"/><Relationship Id="rId7"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customXml" Target="../ink/ink68.xml"/><Relationship Id="rId5" Type="http://schemas.openxmlformats.org/officeDocument/2006/relationships/image" Target="../media/image530.png"/><Relationship Id="rId4" Type="http://schemas.openxmlformats.org/officeDocument/2006/relationships/customXml" Target="../ink/ink67.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40.png"/><Relationship Id="rId7" Type="http://schemas.openxmlformats.org/officeDocument/2006/relationships/customXml" Target="../ink/ink4.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0.png"/><Relationship Id="rId4" Type="http://schemas.openxmlformats.org/officeDocument/2006/relationships/image" Target="../media/image81.png"/></Relationships>
</file>

<file path=ppt/slides/_rels/slide6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71.png"/><Relationship Id="rId7" Type="http://schemas.openxmlformats.org/officeDocument/2006/relationships/customXml" Target="../ink/ink70.xml"/><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550.png"/><Relationship Id="rId5" Type="http://schemas.openxmlformats.org/officeDocument/2006/relationships/customXml" Target="../ink/ink69.xml"/><Relationship Id="rId4" Type="http://schemas.openxmlformats.org/officeDocument/2006/relationships/image" Target="../media/image68.jpeg"/></Relationships>
</file>

<file path=ppt/slides/_rels/slide61.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70.png"/><Relationship Id="rId5" Type="http://schemas.openxmlformats.org/officeDocument/2006/relationships/customXml" Target="../ink/ink71.xml"/><Relationship Id="rId4" Type="http://schemas.openxmlformats.org/officeDocument/2006/relationships/image" Target="../media/image68.jpeg"/></Relationships>
</file>

<file path=ppt/slides/_rels/slide62.xml.rels><?xml version="1.0" encoding="UTF-8" standalone="yes"?>
<Relationships xmlns="http://schemas.openxmlformats.org/package/2006/relationships"><Relationship Id="rId3" Type="http://schemas.openxmlformats.org/officeDocument/2006/relationships/image" Target="../media/image401.pn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customXml" Target="../ink/ink72.xml"/><Relationship Id="rId4" Type="http://schemas.openxmlformats.org/officeDocument/2006/relationships/image" Target="../media/image68.jpeg"/></Relationships>
</file>

<file path=ppt/slides/_rels/slide63.xml.rels><?xml version="1.0" encoding="UTF-8" standalone="yes"?>
<Relationships xmlns="http://schemas.openxmlformats.org/package/2006/relationships"><Relationship Id="rId8" Type="http://schemas.openxmlformats.org/officeDocument/2006/relationships/customXml" Target="../ink/ink74.xml"/><Relationship Id="rId3" Type="http://schemas.openxmlformats.org/officeDocument/2006/relationships/image" Target="../media/image88.png"/><Relationship Id="rId7" Type="http://schemas.openxmlformats.org/officeDocument/2006/relationships/image" Target="../media/image580.png"/><Relationship Id="rId2" Type="http://schemas.openxmlformats.org/officeDocument/2006/relationships/image" Target="../media/image68.jpeg"/><Relationship Id="rId1" Type="http://schemas.openxmlformats.org/officeDocument/2006/relationships/slideLayout" Target="../slideLayouts/slideLayout3.xml"/><Relationship Id="rId6" Type="http://schemas.openxmlformats.org/officeDocument/2006/relationships/customXml" Target="../ink/ink73.xml"/><Relationship Id="rId5" Type="http://schemas.openxmlformats.org/officeDocument/2006/relationships/image" Target="../media/image91.png"/><Relationship Id="rId4" Type="http://schemas.openxmlformats.org/officeDocument/2006/relationships/image" Target="../media/image89.png"/><Relationship Id="rId9" Type="http://schemas.openxmlformats.org/officeDocument/2006/relationships/image" Target="../media/image72.png"/></Relationships>
</file>

<file path=ppt/slides/_rels/slide6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jpeg"/><Relationship Id="rId7" Type="http://schemas.openxmlformats.org/officeDocument/2006/relationships/customXml" Target="../ink/ink75.xml"/><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6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74.jpeg"/><Relationship Id="rId7" Type="http://schemas.openxmlformats.org/officeDocument/2006/relationships/customXml" Target="../ink/ink76.xml"/><Relationship Id="rId2" Type="http://schemas.openxmlformats.org/officeDocument/2006/relationships/image" Target="../media/image73.jpeg"/><Relationship Id="rId1" Type="http://schemas.openxmlformats.org/officeDocument/2006/relationships/slideLayout" Target="../slideLayouts/slideLayout8.xml"/><Relationship Id="rId6" Type="http://schemas.openxmlformats.org/officeDocument/2006/relationships/image" Target="../media/image77.jpeg"/><Relationship Id="rId5" Type="http://schemas.openxmlformats.org/officeDocument/2006/relationships/image" Target="../media/image76.jpeg"/><Relationship Id="rId10" Type="http://schemas.openxmlformats.org/officeDocument/2006/relationships/image" Target="../media/image79.png"/><Relationship Id="rId4" Type="http://schemas.openxmlformats.org/officeDocument/2006/relationships/image" Target="../media/image75.jpeg"/><Relationship Id="rId9" Type="http://schemas.openxmlformats.org/officeDocument/2006/relationships/customXml" Target="../ink/ink77.xml"/></Relationships>
</file>

<file path=ppt/slides/_rels/slide66.xml.rels><?xml version="1.0" encoding="UTF-8" standalone="yes"?>
<Relationships xmlns="http://schemas.openxmlformats.org/package/2006/relationships"><Relationship Id="rId8" Type="http://schemas.openxmlformats.org/officeDocument/2006/relationships/image" Target="../media/image650.png"/><Relationship Id="rId3" Type="http://schemas.openxmlformats.org/officeDocument/2006/relationships/image" Target="../media/image99.png"/><Relationship Id="rId7" Type="http://schemas.openxmlformats.org/officeDocument/2006/relationships/customXml" Target="../ink/ink78.xml"/><Relationship Id="rId2" Type="http://schemas.openxmlformats.org/officeDocument/2006/relationships/image" Target="../media/image68.jpeg"/><Relationship Id="rId1" Type="http://schemas.openxmlformats.org/officeDocument/2006/relationships/slideLayout" Target="../slideLayouts/slideLayout14.xml"/><Relationship Id="rId6" Type="http://schemas.openxmlformats.org/officeDocument/2006/relationships/image" Target="../media/image73.jpeg"/><Relationship Id="rId5" Type="http://schemas.openxmlformats.org/officeDocument/2006/relationships/image" Target="../media/image101.png"/><Relationship Id="rId10" Type="http://schemas.openxmlformats.org/officeDocument/2006/relationships/image" Target="../media/image82.png"/><Relationship Id="rId4" Type="http://schemas.openxmlformats.org/officeDocument/2006/relationships/image" Target="../media/image100.png"/><Relationship Id="rId9" Type="http://schemas.openxmlformats.org/officeDocument/2006/relationships/customXml" Target="../ink/ink79.xml"/></Relationships>
</file>

<file path=ppt/slides/_rels/slide67.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330.png"/><Relationship Id="rId5" Type="http://schemas.openxmlformats.org/officeDocument/2006/relationships/image" Target="../media/image300.png"/><Relationship Id="rId4" Type="http://schemas.openxmlformats.org/officeDocument/2006/relationships/image" Target="../media/image301.png"/></Relationships>
</file>

<file path=ppt/slides/_rels/slide7.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520.png"/><Relationship Id="rId1" Type="http://schemas.openxmlformats.org/officeDocument/2006/relationships/slideLayout" Target="../slideLayouts/slideLayout3.xml"/><Relationship Id="rId5" Type="http://schemas.openxmlformats.org/officeDocument/2006/relationships/image" Target="../media/image84.png"/><Relationship Id="rId4" Type="http://schemas.openxmlformats.org/officeDocument/2006/relationships/customXml" Target="../ink/ink80.xml"/></Relationships>
</file>

<file path=ppt/slides/_rels/slide71.xml.rels><?xml version="1.0" encoding="UTF-8" standalone="yes"?>
<Relationships xmlns="http://schemas.openxmlformats.org/package/2006/relationships"><Relationship Id="rId3" Type="http://schemas.openxmlformats.org/officeDocument/2006/relationships/customXml" Target="../ink/ink81.xml"/><Relationship Id="rId2" Type="http://schemas.openxmlformats.org/officeDocument/2006/relationships/image" Target="../media/image85.emf"/><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7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emf"/><Relationship Id="rId7" Type="http://schemas.openxmlformats.org/officeDocument/2006/relationships/customXml" Target="../ink/ink83.xml"/><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710.png"/><Relationship Id="rId5" Type="http://schemas.openxmlformats.org/officeDocument/2006/relationships/customXml" Target="../ink/ink82.xml"/><Relationship Id="rId4" Type="http://schemas.openxmlformats.org/officeDocument/2006/relationships/image" Target="../media/image88.emf"/></Relationships>
</file>

<file path=ppt/slides/_rels/slide7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3.emf"/><Relationship Id="rId7" Type="http://schemas.openxmlformats.org/officeDocument/2006/relationships/customXml" Target="../ink/ink85.xm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customXml" Target="../ink/ink84.xml"/><Relationship Id="rId4" Type="http://schemas.openxmlformats.org/officeDocument/2006/relationships/image" Target="../media/image94.emf"/></Relationships>
</file>

<file path=ppt/slides/_rels/slide74.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image" Target="../media/image590.png"/><Relationship Id="rId1" Type="http://schemas.openxmlformats.org/officeDocument/2006/relationships/slideLayout" Target="../slideLayouts/slideLayout3.xml"/><Relationship Id="rId5" Type="http://schemas.openxmlformats.org/officeDocument/2006/relationships/image" Target="../media/image96.png"/><Relationship Id="rId4" Type="http://schemas.openxmlformats.org/officeDocument/2006/relationships/customXml" Target="../ink/ink86.xml"/></Relationships>
</file>

<file path=ppt/slides/_rels/slide7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customXml" Target="../ink/ink87.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customXml" Target="../ink/ink88.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customXml" Target="../ink/ink89.xm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0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customXml" Target="../ink/ink6.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customXml" Target="../ink/ink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6" name="Google Shape;91;p15">
            <a:extLst>
              <a:ext uri="{FF2B5EF4-FFF2-40B4-BE49-F238E27FC236}">
                <a16:creationId xmlns:a16="http://schemas.microsoft.com/office/drawing/2014/main" id="{BA5AD35C-45EE-4505-8CA7-4A2D9C5484ED}"/>
              </a:ext>
            </a:extLst>
          </p:cNvPr>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noAutofit/>
          </a:bodyPr>
          <a:lstStyle/>
          <a:p>
            <a:pPr lvl="0"/>
            <a:r>
              <a:rPr lang="en" dirty="0"/>
              <a:t>CSE/STAT 416</a:t>
            </a:r>
            <a:br>
              <a:rPr lang="en" sz="1000" dirty="0"/>
            </a:br>
            <a:r>
              <a:rPr lang="en-US" sz="1600" dirty="0"/>
              <a:t>Ensemble Methods</a:t>
            </a:r>
            <a:br>
              <a:rPr lang="en" sz="1800" dirty="0"/>
            </a:br>
            <a:br>
              <a:rPr lang="en" sz="1800" dirty="0"/>
            </a:br>
            <a:r>
              <a:rPr lang="en" sz="1100" dirty="0"/>
              <a:t>Tanmay Shah</a:t>
            </a:r>
            <a:br>
              <a:rPr lang="en" sz="1000" dirty="0"/>
            </a:br>
            <a:r>
              <a:rPr lang="en-US" sz="1000" dirty="0"/>
              <a:t>Paul G. Allen School of Computer Science &amp; Engineering</a:t>
            </a:r>
            <a:br>
              <a:rPr lang="en-US" sz="1000" dirty="0"/>
            </a:br>
            <a:r>
              <a:rPr lang="en" sz="1000" dirty="0"/>
              <a:t>University of Washington</a:t>
            </a:r>
            <a:br>
              <a:rPr lang="en" sz="1000" dirty="0"/>
            </a:br>
            <a:br>
              <a:rPr lang="en" sz="1000" dirty="0"/>
            </a:br>
            <a:r>
              <a:rPr lang="en-US" sz="1000" dirty="0"/>
              <a:t>April 26 , 2024</a:t>
            </a:r>
            <a:endParaRPr sz="1000" dirty="0"/>
          </a:p>
        </p:txBody>
      </p:sp>
    </p:spTree>
    <p:extLst>
      <p:ext uri="{BB962C8B-B14F-4D97-AF65-F5344CB8AC3E}">
        <p14:creationId xmlns:p14="http://schemas.microsoft.com/office/powerpoint/2010/main" val="396685504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7B7E6-F715-4D76-A727-7DA3B1417CD7}"/>
              </a:ext>
            </a:extLst>
          </p:cNvPr>
          <p:cNvSpPr>
            <a:spLocks noGrp="1"/>
          </p:cNvSpPr>
          <p:nvPr>
            <p:ph type="title"/>
          </p:nvPr>
        </p:nvSpPr>
        <p:spPr/>
        <p:txBody>
          <a:bodyPr/>
          <a:lstStyle/>
          <a:p>
            <a:r>
              <a:rPr lang="en-US" dirty="0"/>
              <a:t>Compare Decision Boundaries</a:t>
            </a:r>
          </a:p>
        </p:txBody>
      </p:sp>
      <p:sp>
        <p:nvSpPr>
          <p:cNvPr id="3" name="Text Placeholder 2">
            <a:extLst>
              <a:ext uri="{FF2B5EF4-FFF2-40B4-BE49-F238E27FC236}">
                <a16:creationId xmlns:a16="http://schemas.microsoft.com/office/drawing/2014/main" id="{CE1E2EB7-C561-4C98-833B-7BD87622EB2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2ADCFD1-1380-4F58-A8C5-F22B4B9DCFF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5" name="Picture 4">
            <a:extLst>
              <a:ext uri="{FF2B5EF4-FFF2-40B4-BE49-F238E27FC236}">
                <a16:creationId xmlns:a16="http://schemas.microsoft.com/office/drawing/2014/main" id="{8E417223-AC42-479C-85BB-7B3AFE24E8B3}"/>
              </a:ext>
            </a:extLst>
          </p:cNvPr>
          <p:cNvPicPr>
            <a:picLocks noChangeAspect="1"/>
          </p:cNvPicPr>
          <p:nvPr/>
        </p:nvPicPr>
        <p:blipFill>
          <a:blip r:embed="rId2"/>
          <a:stretch>
            <a:fillRect/>
          </a:stretch>
        </p:blipFill>
        <p:spPr>
          <a:xfrm>
            <a:off x="2798954" y="587000"/>
            <a:ext cx="6029809" cy="3642946"/>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4E5226F8-8D3D-419E-93C3-E364DF11A711}"/>
                  </a:ext>
                </a:extLst>
              </p14:cNvPr>
              <p14:cNvContentPartPr/>
              <p14:nvPr/>
            </p14:nvContentPartPr>
            <p14:xfrm>
              <a:off x="4109400" y="348480"/>
              <a:ext cx="4224600" cy="977760"/>
            </p14:xfrm>
          </p:contentPart>
        </mc:Choice>
        <mc:Fallback xmlns="">
          <p:pic>
            <p:nvPicPr>
              <p:cNvPr id="6" name="Ink 5">
                <a:extLst>
                  <a:ext uri="{FF2B5EF4-FFF2-40B4-BE49-F238E27FC236}">
                    <a16:creationId xmlns:a16="http://schemas.microsoft.com/office/drawing/2014/main" id="{4E5226F8-8D3D-419E-93C3-E364DF11A711}"/>
                  </a:ext>
                </a:extLst>
              </p:cNvPr>
              <p:cNvPicPr/>
              <p:nvPr/>
            </p:nvPicPr>
            <p:blipFill>
              <a:blip r:embed="rId4"/>
              <a:stretch>
                <a:fillRect/>
              </a:stretch>
            </p:blipFill>
            <p:spPr>
              <a:xfrm>
                <a:off x="4100040" y="339120"/>
                <a:ext cx="4243320" cy="996480"/>
              </a:xfrm>
              <a:prstGeom prst="rect">
                <a:avLst/>
              </a:prstGeom>
            </p:spPr>
          </p:pic>
        </mc:Fallback>
      </mc:AlternateContent>
    </p:spTree>
    <p:extLst>
      <p:ext uri="{BB962C8B-B14F-4D97-AF65-F5344CB8AC3E}">
        <p14:creationId xmlns:p14="http://schemas.microsoft.com/office/powerpoint/2010/main" val="226642411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Overfitting</a:t>
            </a:r>
          </a:p>
        </p:txBody>
      </p:sp>
      <p:sp>
        <p:nvSpPr>
          <p:cNvPr id="10" name="Content Placeholder 2"/>
          <p:cNvSpPr>
            <a:spLocks noGrp="1"/>
          </p:cNvSpPr>
          <p:nvPr>
            <p:ph type="body" idx="1"/>
          </p:nvPr>
        </p:nvSpPr>
        <p:spPr/>
        <p:txBody>
          <a:bodyPr/>
          <a:lstStyle/>
          <a:p>
            <a:r>
              <a:rPr lang="en-US" dirty="0"/>
              <a:t>Deep decision trees are prone to overfitting</a:t>
            </a:r>
          </a:p>
          <a:p>
            <a:pPr lvl="1"/>
            <a:r>
              <a:rPr lang="en-US" dirty="0"/>
              <a:t>Decision boundaries are interpretable but not stable</a:t>
            </a:r>
          </a:p>
          <a:p>
            <a:pPr lvl="1"/>
            <a:r>
              <a:rPr lang="en-US" dirty="0"/>
              <a:t>Small change in the dataset leads to big difference in the outcome</a:t>
            </a:r>
          </a:p>
          <a:p>
            <a:r>
              <a:rPr lang="en-US" dirty="0"/>
              <a:t>Overcoming Overfitting:</a:t>
            </a:r>
          </a:p>
          <a:p>
            <a:pPr lvl="1"/>
            <a:r>
              <a:rPr lang="en-US" dirty="0"/>
              <a:t>Early stopping</a:t>
            </a:r>
          </a:p>
          <a:p>
            <a:pPr lvl="2"/>
            <a:r>
              <a:rPr lang="en-US" dirty="0"/>
              <a:t>Fixed length depth</a:t>
            </a:r>
          </a:p>
          <a:p>
            <a:pPr lvl="2"/>
            <a:r>
              <a:rPr lang="en-US" dirty="0"/>
              <a:t>Stop if error does not considerably decrease</a:t>
            </a:r>
          </a:p>
          <a:p>
            <a:pPr lvl="1"/>
            <a:r>
              <a:rPr lang="en-US" dirty="0"/>
              <a:t>Pruning</a:t>
            </a:r>
          </a:p>
          <a:p>
            <a:pPr lvl="2"/>
            <a:r>
              <a:rPr lang="en-US" dirty="0"/>
              <a:t>Grow full length trees</a:t>
            </a:r>
          </a:p>
          <a:p>
            <a:pPr lvl="2"/>
            <a:r>
              <a:rPr lang="en-US" dirty="0"/>
              <a:t>Prune nodes to balance a complexity penalty</a:t>
            </a:r>
          </a:p>
          <a:p>
            <a:pPr marL="596900" lvl="1" indent="0">
              <a:buNone/>
            </a:pPr>
            <a:endParaRPr lang="en-US" dirty="0"/>
          </a:p>
          <a:p>
            <a:pPr lvl="1"/>
            <a:endParaRPr lang="en-US" dirty="0"/>
          </a:p>
          <a:p>
            <a:pPr lvl="1"/>
            <a:endParaRPr lang="en-US" dirty="0"/>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164D66FA-21BF-4A85-BAFB-F753A011685B}"/>
                  </a:ext>
                </a:extLst>
              </p14:cNvPr>
              <p14:cNvContentPartPr/>
              <p14:nvPr/>
            </p14:nvContentPartPr>
            <p14:xfrm>
              <a:off x="3426120" y="895320"/>
              <a:ext cx="4968000" cy="2772000"/>
            </p14:xfrm>
          </p:contentPart>
        </mc:Choice>
        <mc:Fallback xmlns="">
          <p:pic>
            <p:nvPicPr>
              <p:cNvPr id="3" name="Ink 2">
                <a:extLst>
                  <a:ext uri="{FF2B5EF4-FFF2-40B4-BE49-F238E27FC236}">
                    <a16:creationId xmlns:a16="http://schemas.microsoft.com/office/drawing/2014/main" id="{164D66FA-21BF-4A85-BAFB-F753A011685B}"/>
                  </a:ext>
                </a:extLst>
              </p:cNvPr>
              <p:cNvPicPr/>
              <p:nvPr/>
            </p:nvPicPr>
            <p:blipFill>
              <a:blip r:embed="rId4"/>
              <a:stretch>
                <a:fillRect/>
              </a:stretch>
            </p:blipFill>
            <p:spPr>
              <a:xfrm>
                <a:off x="3416760" y="885960"/>
                <a:ext cx="4986720" cy="2790720"/>
              </a:xfrm>
              <a:prstGeom prst="rect">
                <a:avLst/>
              </a:prstGeom>
            </p:spPr>
          </p:pic>
        </mc:Fallback>
      </mc:AlternateContent>
    </p:spTree>
    <p:extLst>
      <p:ext uri="{BB962C8B-B14F-4D97-AF65-F5344CB8AC3E}">
        <p14:creationId xmlns:p14="http://schemas.microsoft.com/office/powerpoint/2010/main" val="147850168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2337F-7BBB-EC94-129F-9D53FC2944E2}"/>
              </a:ext>
            </a:extLst>
          </p:cNvPr>
          <p:cNvSpPr>
            <a:spLocks noGrp="1"/>
          </p:cNvSpPr>
          <p:nvPr>
            <p:ph type="title"/>
          </p:nvPr>
        </p:nvSpPr>
        <p:spPr/>
        <p:txBody>
          <a:bodyPr/>
          <a:lstStyle/>
          <a:p>
            <a:r>
              <a:rPr lang="en-US" dirty="0"/>
              <a:t>In Practice</a:t>
            </a:r>
          </a:p>
        </p:txBody>
      </p:sp>
      <p:sp>
        <p:nvSpPr>
          <p:cNvPr id="3" name="Text Placeholder 2">
            <a:extLst>
              <a:ext uri="{FF2B5EF4-FFF2-40B4-BE49-F238E27FC236}">
                <a16:creationId xmlns:a16="http://schemas.microsoft.com/office/drawing/2014/main" id="{589C28E6-7FB3-AC25-DC04-937D8EB55E58}"/>
              </a:ext>
            </a:extLst>
          </p:cNvPr>
          <p:cNvSpPr>
            <a:spLocks noGrp="1"/>
          </p:cNvSpPr>
          <p:nvPr>
            <p:ph type="body" idx="1"/>
          </p:nvPr>
        </p:nvSpPr>
        <p:spPr/>
        <p:txBody>
          <a:bodyPr/>
          <a:lstStyle/>
          <a:p>
            <a:r>
              <a:rPr lang="en-US" dirty="0"/>
              <a:t>Trees can be used for classification or regression (CART)</a:t>
            </a:r>
          </a:p>
          <a:p>
            <a:pPr lvl="1"/>
            <a:r>
              <a:rPr lang="en-US" dirty="0"/>
              <a:t>Classification: Predict majority class for root node</a:t>
            </a:r>
          </a:p>
          <a:p>
            <a:pPr lvl="1"/>
            <a:r>
              <a:rPr lang="en-US" dirty="0"/>
              <a:t>Regression: Predict average label for root node</a:t>
            </a:r>
          </a:p>
          <a:p>
            <a:r>
              <a:rPr lang="en-US" dirty="0"/>
              <a:t>In practice, we don’t minimize classification error but instead some more complex metric to measure quality of split such as </a:t>
            </a:r>
            <a:r>
              <a:rPr lang="en-US" b="1" dirty="0"/>
              <a:t>Gini Impurity </a:t>
            </a:r>
            <a:r>
              <a:rPr lang="en-US" dirty="0"/>
              <a:t>or </a:t>
            </a:r>
            <a:r>
              <a:rPr lang="en-US" b="1" dirty="0"/>
              <a:t>Information Gain </a:t>
            </a:r>
            <a:r>
              <a:rPr lang="en-US" dirty="0"/>
              <a:t>(not covered in 416)</a:t>
            </a:r>
          </a:p>
          <a:p>
            <a:endParaRPr lang="en-US" dirty="0"/>
          </a:p>
          <a:p>
            <a:endParaRPr lang="en-US" dirty="0"/>
          </a:p>
          <a:p>
            <a:endParaRPr lang="en-US" dirty="0"/>
          </a:p>
          <a:p>
            <a:endParaRPr lang="en-US" dirty="0"/>
          </a:p>
          <a:p>
            <a:endParaRPr lang="en-US" dirty="0"/>
          </a:p>
          <a:p>
            <a:endParaRPr lang="en-US" dirty="0"/>
          </a:p>
          <a:p>
            <a:endParaRPr lang="en-US" dirty="0"/>
          </a:p>
          <a:p>
            <a:r>
              <a:rPr lang="en-US" dirty="0"/>
              <a:t>Can also be used to predict probabilities</a:t>
            </a:r>
          </a:p>
          <a:p>
            <a:pPr marL="139700" indent="0">
              <a:buNone/>
            </a:pPr>
            <a:endParaRPr lang="en-US" dirty="0"/>
          </a:p>
        </p:txBody>
      </p:sp>
      <p:sp>
        <p:nvSpPr>
          <p:cNvPr id="4" name="Slide Number Placeholder 3">
            <a:extLst>
              <a:ext uri="{FF2B5EF4-FFF2-40B4-BE49-F238E27FC236}">
                <a16:creationId xmlns:a16="http://schemas.microsoft.com/office/drawing/2014/main" id="{15F48566-A867-852B-C481-2131BEAD9C7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pic>
        <p:nvPicPr>
          <p:cNvPr id="5" name="Picture 4">
            <a:extLst>
              <a:ext uri="{FF2B5EF4-FFF2-40B4-BE49-F238E27FC236}">
                <a16:creationId xmlns:a16="http://schemas.microsoft.com/office/drawing/2014/main" id="{84897C80-EE3D-CD8F-6B99-80237192C47D}"/>
              </a:ext>
            </a:extLst>
          </p:cNvPr>
          <p:cNvPicPr>
            <a:picLocks noChangeAspect="1"/>
          </p:cNvPicPr>
          <p:nvPr/>
        </p:nvPicPr>
        <p:blipFill>
          <a:blip r:embed="rId2"/>
          <a:stretch>
            <a:fillRect/>
          </a:stretch>
        </p:blipFill>
        <p:spPr>
          <a:xfrm>
            <a:off x="2750374" y="2377109"/>
            <a:ext cx="6080760" cy="1825131"/>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1143914C-ACF9-4926-A950-E29F79588D53}"/>
                  </a:ext>
                </a:extLst>
              </p14:cNvPr>
              <p14:cNvContentPartPr/>
              <p14:nvPr/>
            </p14:nvContentPartPr>
            <p14:xfrm>
              <a:off x="411120" y="1407960"/>
              <a:ext cx="8496720" cy="3640320"/>
            </p14:xfrm>
          </p:contentPart>
        </mc:Choice>
        <mc:Fallback xmlns="">
          <p:pic>
            <p:nvPicPr>
              <p:cNvPr id="6" name="Ink 5">
                <a:extLst>
                  <a:ext uri="{FF2B5EF4-FFF2-40B4-BE49-F238E27FC236}">
                    <a16:creationId xmlns:a16="http://schemas.microsoft.com/office/drawing/2014/main" id="{1143914C-ACF9-4926-A950-E29F79588D53}"/>
                  </a:ext>
                </a:extLst>
              </p:cNvPr>
              <p:cNvPicPr/>
              <p:nvPr/>
            </p:nvPicPr>
            <p:blipFill>
              <a:blip r:embed="rId4"/>
              <a:stretch>
                <a:fillRect/>
              </a:stretch>
            </p:blipFill>
            <p:spPr>
              <a:xfrm>
                <a:off x="401760" y="1398600"/>
                <a:ext cx="8515440" cy="3659040"/>
              </a:xfrm>
              <a:prstGeom prst="rect">
                <a:avLst/>
              </a:prstGeom>
            </p:spPr>
          </p:pic>
        </mc:Fallback>
      </mc:AlternateContent>
    </p:spTree>
    <p:extLst>
      <p:ext uri="{BB962C8B-B14F-4D97-AF65-F5344CB8AC3E}">
        <p14:creationId xmlns:p14="http://schemas.microsoft.com/office/powerpoint/2010/main" val="231445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90" y="359002"/>
            <a:ext cx="2046300" cy="3981000"/>
          </a:xfrm>
        </p:spPr>
        <p:txBody>
          <a:bodyPr>
            <a:normAutofit/>
          </a:bodyPr>
          <a:lstStyle/>
          <a:p>
            <a:r>
              <a:rPr lang="en-US" dirty="0">
                <a:latin typeface="Nunito Sans" pitchFamily="2" charset="77"/>
              </a:rPr>
              <a:t>Predicting probabilities</a:t>
            </a:r>
          </a:p>
        </p:txBody>
      </p:sp>
      <p:sp>
        <p:nvSpPr>
          <p:cNvPr id="9" name="Rectangle 8"/>
          <p:cNvSpPr/>
          <p:nvPr/>
        </p:nvSpPr>
        <p:spPr>
          <a:xfrm>
            <a:off x="4923323" y="113528"/>
            <a:ext cx="1398814" cy="667322"/>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Root</a:t>
            </a:r>
          </a:p>
          <a:p>
            <a:pPr algn="ctr"/>
            <a:r>
              <a:rPr lang="en-US" sz="1800" dirty="0">
                <a:solidFill>
                  <a:schemeClr val="accent3">
                    <a:lumMod val="75000"/>
                  </a:schemeClr>
                </a:solidFill>
                <a:latin typeface="Nunito Sans" pitchFamily="2" charset="77"/>
                <a:ea typeface="Museo Sans 300" charset="0"/>
                <a:cs typeface="Museo Sans 300" charset="0"/>
              </a:rPr>
              <a:t>18</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12</a:t>
            </a:r>
            <a:endParaRPr lang="en-US" sz="1800" dirty="0">
              <a:solidFill>
                <a:schemeClr val="accent1"/>
              </a:solidFill>
              <a:latin typeface="Nunito Sans" pitchFamily="2" charset="77"/>
              <a:ea typeface="Museo Sans 300" charset="0"/>
              <a:cs typeface="Museo Sans 300" charset="0"/>
            </a:endParaRPr>
          </a:p>
        </p:txBody>
      </p:sp>
      <p:sp>
        <p:nvSpPr>
          <p:cNvPr id="21" name="Rectangle 20"/>
          <p:cNvSpPr/>
          <p:nvPr/>
        </p:nvSpPr>
        <p:spPr>
          <a:xfrm>
            <a:off x="3177934" y="1905815"/>
            <a:ext cx="1174434" cy="66732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excellent</a:t>
            </a:r>
          </a:p>
          <a:p>
            <a:pPr algn="ctr"/>
            <a:r>
              <a:rPr lang="en-US" sz="1800" dirty="0">
                <a:solidFill>
                  <a:schemeClr val="accent3">
                    <a:lumMod val="75000"/>
                  </a:schemeClr>
                </a:solidFill>
                <a:latin typeface="Nunito Sans" pitchFamily="2" charset="77"/>
                <a:ea typeface="Museo Sans 300" charset="0"/>
                <a:cs typeface="Museo Sans 300" charset="0"/>
              </a:rPr>
              <a:t>9</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2</a:t>
            </a:r>
            <a:endParaRPr lang="en-US" sz="1800" dirty="0">
              <a:solidFill>
                <a:schemeClr val="accent1"/>
              </a:solidFill>
              <a:latin typeface="Nunito Sans" pitchFamily="2" charset="77"/>
              <a:ea typeface="Museo Sans 300" charset="0"/>
              <a:cs typeface="Museo Sans 300" charset="0"/>
            </a:endParaRPr>
          </a:p>
        </p:txBody>
      </p:sp>
      <p:sp>
        <p:nvSpPr>
          <p:cNvPr id="22" name="Rectangle 21"/>
          <p:cNvSpPr/>
          <p:nvPr/>
        </p:nvSpPr>
        <p:spPr>
          <a:xfrm>
            <a:off x="5078556" y="1918829"/>
            <a:ext cx="1096177" cy="66732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fair</a:t>
            </a:r>
          </a:p>
          <a:p>
            <a:pPr algn="ctr"/>
            <a:r>
              <a:rPr lang="en-US" sz="1800" dirty="0">
                <a:solidFill>
                  <a:schemeClr val="accent3">
                    <a:lumMod val="75000"/>
                  </a:schemeClr>
                </a:solidFill>
                <a:latin typeface="Nunito Sans" pitchFamily="2" charset="77"/>
                <a:ea typeface="Museo Sans 300" charset="0"/>
                <a:cs typeface="Museo Sans 300" charset="0"/>
              </a:rPr>
              <a:t>6</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9</a:t>
            </a:r>
            <a:endParaRPr lang="en-US" sz="1800" dirty="0">
              <a:solidFill>
                <a:schemeClr val="accent1"/>
              </a:solidFill>
              <a:latin typeface="Nunito Sans" pitchFamily="2" charset="77"/>
              <a:ea typeface="Museo Sans 300" charset="0"/>
              <a:cs typeface="Museo Sans 300" charset="0"/>
            </a:endParaRPr>
          </a:p>
          <a:p>
            <a:pPr>
              <a:lnSpc>
                <a:spcPct val="150000"/>
              </a:lnSpc>
            </a:pPr>
            <a:endParaRPr lang="en-US" sz="1050" dirty="0">
              <a:solidFill>
                <a:schemeClr val="accent3">
                  <a:lumMod val="75000"/>
                </a:schemeClr>
              </a:solidFill>
              <a:latin typeface="Nunito Sans" pitchFamily="2" charset="77"/>
              <a:ea typeface="Museo Sans 300" charset="0"/>
              <a:cs typeface="Museo Sans 300" charset="0"/>
            </a:endParaRPr>
          </a:p>
        </p:txBody>
      </p:sp>
      <p:sp>
        <p:nvSpPr>
          <p:cNvPr id="23" name="Rectangle 22"/>
          <p:cNvSpPr/>
          <p:nvPr/>
        </p:nvSpPr>
        <p:spPr>
          <a:xfrm>
            <a:off x="6966010" y="1939424"/>
            <a:ext cx="1093850" cy="66732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poor</a:t>
            </a:r>
          </a:p>
          <a:p>
            <a:pPr algn="ctr"/>
            <a:r>
              <a:rPr lang="en-US" sz="1800" dirty="0">
                <a:solidFill>
                  <a:schemeClr val="accent3">
                    <a:lumMod val="75000"/>
                  </a:schemeClr>
                </a:solidFill>
                <a:latin typeface="Nunito Sans" pitchFamily="2" charset="77"/>
                <a:ea typeface="Museo Sans 300" charset="0"/>
                <a:cs typeface="Museo Sans 300" charset="0"/>
              </a:rPr>
              <a:t>3   </a:t>
            </a:r>
            <a:r>
              <a:rPr lang="en-US" sz="1800" dirty="0">
                <a:solidFill>
                  <a:schemeClr val="accent4"/>
                </a:solidFill>
                <a:latin typeface="Nunito Sans" pitchFamily="2" charset="77"/>
                <a:ea typeface="Museo Sans 300" charset="0"/>
                <a:cs typeface="Museo Sans 300" charset="0"/>
              </a:rPr>
              <a:t>1</a:t>
            </a:r>
            <a:endParaRPr lang="en-US" sz="1800" dirty="0">
              <a:solidFill>
                <a:schemeClr val="accent1"/>
              </a:solidFill>
              <a:latin typeface="Nunito Sans" pitchFamily="2" charset="77"/>
              <a:ea typeface="Museo Sans 300" charset="0"/>
              <a:cs typeface="Museo Sans 300" charset="0"/>
            </a:endParaRPr>
          </a:p>
        </p:txBody>
      </p:sp>
      <p:sp>
        <p:nvSpPr>
          <p:cNvPr id="33" name="Rectangle 32"/>
          <p:cNvSpPr/>
          <p:nvPr/>
        </p:nvSpPr>
        <p:spPr>
          <a:xfrm>
            <a:off x="2668124" y="673787"/>
            <a:ext cx="1608133" cy="669414"/>
          </a:xfrm>
          <a:prstGeom prst="rect">
            <a:avLst/>
          </a:prstGeom>
        </p:spPr>
        <p:txBody>
          <a:bodyPr wrap="none">
            <a:spAutoFit/>
          </a:bodyPr>
          <a:lstStyle/>
          <a:p>
            <a:r>
              <a:rPr lang="en-US" sz="1875" dirty="0">
                <a:solidFill>
                  <a:schemeClr val="accent6"/>
                </a:solidFill>
                <a:latin typeface="Nunito Sans" pitchFamily="2" charset="77"/>
                <a:ea typeface="Museo Sans 300" charset="0"/>
                <a:cs typeface="Museo Sans 300" charset="0"/>
              </a:rPr>
              <a:t>Loan status: </a:t>
            </a:r>
          </a:p>
          <a:p>
            <a:r>
              <a:rPr lang="en-US" sz="1875" dirty="0">
                <a:solidFill>
                  <a:schemeClr val="accent3">
                    <a:lumMod val="75000"/>
                  </a:schemeClr>
                </a:solidFill>
                <a:latin typeface="Nunito Sans" pitchFamily="2" charset="77"/>
                <a:ea typeface="Museo Sans 300" charset="0"/>
                <a:cs typeface="Museo Sans 300" charset="0"/>
              </a:rPr>
              <a:t>Safe </a:t>
            </a:r>
            <a:r>
              <a:rPr lang="en-US" sz="1875" dirty="0">
                <a:solidFill>
                  <a:schemeClr val="accent4"/>
                </a:solidFill>
                <a:latin typeface="Nunito Sans" pitchFamily="2" charset="77"/>
                <a:ea typeface="Museo Sans 300" charset="0"/>
                <a:cs typeface="Museo Sans 300" charset="0"/>
              </a:rPr>
              <a:t>Risky</a:t>
            </a:r>
            <a:endParaRPr lang="en-US" sz="1875" dirty="0">
              <a:solidFill>
                <a:schemeClr val="accent1"/>
              </a:solidFill>
              <a:latin typeface="Nunito Sans" pitchFamily="2" charset="77"/>
              <a:ea typeface="Museo Sans 300" charset="0"/>
              <a:cs typeface="Museo Sans 300" charset="0"/>
            </a:endParaRPr>
          </a:p>
        </p:txBody>
      </p:sp>
      <p:cxnSp>
        <p:nvCxnSpPr>
          <p:cNvPr id="26" name="Straight Arrow Connector 25"/>
          <p:cNvCxnSpPr>
            <a:cxnSpLocks/>
            <a:stCxn id="9" idx="2"/>
            <a:endCxn id="39" idx="0"/>
          </p:cNvCxnSpPr>
          <p:nvPr/>
        </p:nvCxnSpPr>
        <p:spPr>
          <a:xfrm>
            <a:off x="5622730" y="780850"/>
            <a:ext cx="4874" cy="218446"/>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27" name="Elbow Connector 26"/>
          <p:cNvCxnSpPr>
            <a:cxnSpLocks/>
            <a:stCxn id="39" idx="1"/>
            <a:endCxn id="21" idx="0"/>
          </p:cNvCxnSpPr>
          <p:nvPr/>
        </p:nvCxnSpPr>
        <p:spPr>
          <a:xfrm rot="10800000" flipV="1">
            <a:off x="3765151" y="1343201"/>
            <a:ext cx="908174" cy="562614"/>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 name="Elbow Connector 27"/>
          <p:cNvCxnSpPr>
            <a:cxnSpLocks/>
            <a:stCxn id="39" idx="3"/>
            <a:endCxn id="23" idx="0"/>
          </p:cNvCxnSpPr>
          <p:nvPr/>
        </p:nvCxnSpPr>
        <p:spPr>
          <a:xfrm>
            <a:off x="6581883" y="1343201"/>
            <a:ext cx="931052" cy="596223"/>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cxnSpLocks/>
            <a:stCxn id="39" idx="2"/>
            <a:endCxn id="22" idx="0"/>
          </p:cNvCxnSpPr>
          <p:nvPr/>
        </p:nvCxnSpPr>
        <p:spPr>
          <a:xfrm flipH="1">
            <a:off x="5626645" y="1687105"/>
            <a:ext cx="959" cy="231724"/>
          </a:xfrm>
          <a:prstGeom prst="straightConnector1">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sp>
        <p:nvSpPr>
          <p:cNvPr id="39" name="Diamond 38"/>
          <p:cNvSpPr/>
          <p:nvPr/>
        </p:nvSpPr>
        <p:spPr>
          <a:xfrm>
            <a:off x="4673325" y="999296"/>
            <a:ext cx="1908558" cy="68780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650" dirty="0">
                <a:solidFill>
                  <a:schemeClr val="accent6"/>
                </a:solidFill>
                <a:latin typeface="Nunito Sans" pitchFamily="2" charset="77"/>
                <a:ea typeface="Museo Sans 300" charset="0"/>
                <a:cs typeface="Museo Sans 300" charset="0"/>
              </a:rPr>
              <a:t>Credit?</a:t>
            </a:r>
          </a:p>
        </p:txBody>
      </p:sp>
      <p:cxnSp>
        <p:nvCxnSpPr>
          <p:cNvPr id="30" name="Straight Arrow Connector 29"/>
          <p:cNvCxnSpPr>
            <a:cxnSpLocks/>
            <a:stCxn id="21" idx="2"/>
            <a:endCxn id="31" idx="0"/>
          </p:cNvCxnSpPr>
          <p:nvPr/>
        </p:nvCxnSpPr>
        <p:spPr>
          <a:xfrm>
            <a:off x="3765151" y="2573137"/>
            <a:ext cx="0" cy="487815"/>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31" name="Rounded Rectangle 30"/>
          <p:cNvSpPr/>
          <p:nvPr/>
        </p:nvSpPr>
        <p:spPr>
          <a:xfrm>
            <a:off x="3210240" y="3060952"/>
            <a:ext cx="1109821" cy="519351"/>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800" dirty="0">
                <a:latin typeface="Nunito Sans" pitchFamily="2" charset="77"/>
                <a:ea typeface="Museo Sans 300" charset="0"/>
                <a:cs typeface="Museo Sans 300" charset="0"/>
              </a:rPr>
              <a:t>Safe</a:t>
            </a:r>
          </a:p>
        </p:txBody>
      </p:sp>
      <p:cxnSp>
        <p:nvCxnSpPr>
          <p:cNvPr id="32" name="Straight Arrow Connector 31"/>
          <p:cNvCxnSpPr>
            <a:cxnSpLocks/>
            <a:stCxn id="22" idx="2"/>
            <a:endCxn id="36" idx="0"/>
          </p:cNvCxnSpPr>
          <p:nvPr/>
        </p:nvCxnSpPr>
        <p:spPr>
          <a:xfrm>
            <a:off x="5626645" y="2586151"/>
            <a:ext cx="6822" cy="466352"/>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36" name="Rounded Rectangle 35"/>
          <p:cNvSpPr/>
          <p:nvPr/>
        </p:nvSpPr>
        <p:spPr>
          <a:xfrm>
            <a:off x="5078556" y="3052503"/>
            <a:ext cx="1109821" cy="519351"/>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800" dirty="0">
                <a:latin typeface="Nunito Sans" pitchFamily="2" charset="77"/>
                <a:ea typeface="Museo Sans 300" charset="0"/>
                <a:cs typeface="Museo Sans 300" charset="0"/>
              </a:rPr>
              <a:t>Risky</a:t>
            </a:r>
          </a:p>
        </p:txBody>
      </p:sp>
      <p:cxnSp>
        <p:nvCxnSpPr>
          <p:cNvPr id="40" name="Straight Arrow Connector 39"/>
          <p:cNvCxnSpPr>
            <a:cxnSpLocks/>
          </p:cNvCxnSpPr>
          <p:nvPr/>
        </p:nvCxnSpPr>
        <p:spPr>
          <a:xfrm>
            <a:off x="7514099" y="2611180"/>
            <a:ext cx="6822" cy="482582"/>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6623330" y="3801393"/>
            <a:ext cx="2153895" cy="1077218"/>
          </a:xfrm>
          <a:prstGeom prst="rect">
            <a:avLst/>
          </a:prstGeom>
          <a:ln w="25400">
            <a:solidFill>
              <a:schemeClr val="accent1"/>
            </a:solidFill>
          </a:ln>
        </p:spPr>
        <p:txBody>
          <a:bodyPr wrap="square">
            <a:spAutoFit/>
          </a:bodyPr>
          <a:lstStyle/>
          <a:p>
            <a:r>
              <a:rPr lang="en-US" sz="1600" dirty="0">
                <a:solidFill>
                  <a:schemeClr val="accent6"/>
                </a:solidFill>
                <a:latin typeface="Nunito Sans" pitchFamily="2" charset="77"/>
                <a:ea typeface="Museo Sans 300" charset="0"/>
                <a:cs typeface="Museo Sans 300" charset="0"/>
              </a:rPr>
              <a:t>P(y = </a:t>
            </a:r>
            <a:r>
              <a:rPr lang="en-US" sz="1600" dirty="0">
                <a:solidFill>
                  <a:schemeClr val="accent3">
                    <a:lumMod val="75000"/>
                  </a:schemeClr>
                </a:solidFill>
                <a:latin typeface="Nunito Sans" pitchFamily="2" charset="77"/>
                <a:ea typeface="Museo Sans 300" charset="0"/>
                <a:cs typeface="Museo Sans 300" charset="0"/>
              </a:rPr>
              <a:t>Safe</a:t>
            </a:r>
            <a:r>
              <a:rPr lang="en-US" sz="1600" dirty="0">
                <a:solidFill>
                  <a:schemeClr val="accent6"/>
                </a:solidFill>
                <a:latin typeface="Nunito Sans" pitchFamily="2" charset="77"/>
                <a:ea typeface="Museo Sans 300" charset="0"/>
                <a:cs typeface="Museo Sans 300" charset="0"/>
              </a:rPr>
              <a:t> | </a:t>
            </a:r>
            <a:r>
              <a:rPr lang="en-US" sz="1600" dirty="0">
                <a:solidFill>
                  <a:schemeClr val="accent6"/>
                </a:solidFill>
                <a:latin typeface="Nunito Sans" pitchFamily="2" charset="77"/>
                <a:ea typeface="Museo Sans 300" charset="0"/>
                <a:cs typeface="Museo Sans 700"/>
              </a:rPr>
              <a:t>x</a:t>
            </a:r>
            <a:r>
              <a:rPr lang="en-US" sz="1600" dirty="0">
                <a:solidFill>
                  <a:schemeClr val="accent6"/>
                </a:solidFill>
                <a:latin typeface="Nunito Sans" pitchFamily="2" charset="77"/>
                <a:ea typeface="Museo Sans 300" charset="0"/>
                <a:cs typeface="Museo Sans 300" charset="0"/>
              </a:rPr>
              <a:t>)</a:t>
            </a:r>
          </a:p>
          <a:p>
            <a:r>
              <a:rPr lang="en-US" sz="1600" dirty="0">
                <a:solidFill>
                  <a:schemeClr val="accent6"/>
                </a:solidFill>
                <a:latin typeface="Nunito Sans" pitchFamily="2" charset="77"/>
                <a:ea typeface="Museo Sans 300" charset="0"/>
                <a:cs typeface="Museo Sans 300" charset="0"/>
              </a:rPr>
              <a:t> </a:t>
            </a:r>
          </a:p>
          <a:p>
            <a:r>
              <a:rPr lang="en-US" sz="1600" dirty="0">
                <a:solidFill>
                  <a:schemeClr val="accent6"/>
                </a:solidFill>
                <a:latin typeface="Nunito Sans" pitchFamily="2" charset="77"/>
                <a:ea typeface="Museo Sans 300" charset="0"/>
                <a:cs typeface="Museo Sans 300" charset="0"/>
              </a:rPr>
              <a:t>    =  </a:t>
            </a:r>
            <a:r>
              <a:rPr lang="en-US" sz="1600" u="sng" dirty="0">
                <a:solidFill>
                  <a:schemeClr val="accent6"/>
                </a:solidFill>
                <a:latin typeface="Nunito Sans" pitchFamily="2" charset="77"/>
                <a:ea typeface="Museo Sans 300" charset="0"/>
                <a:cs typeface="Museo Sans 300" charset="0"/>
              </a:rPr>
              <a:t>    </a:t>
            </a:r>
            <a:r>
              <a:rPr lang="en-US" sz="1600" u="sng" dirty="0">
                <a:solidFill>
                  <a:schemeClr val="accent3">
                    <a:lumMod val="75000"/>
                  </a:schemeClr>
                </a:solidFill>
                <a:latin typeface="Nunito Sans" pitchFamily="2" charset="77"/>
                <a:ea typeface="Museo Sans 300" charset="0"/>
                <a:cs typeface="Museo Sans 300" charset="0"/>
              </a:rPr>
              <a:t>3</a:t>
            </a:r>
            <a:r>
              <a:rPr lang="is-IS" sz="1600" u="sng" dirty="0">
                <a:solidFill>
                  <a:schemeClr val="accent6"/>
                </a:solidFill>
                <a:latin typeface="Nunito Sans" pitchFamily="2" charset="77"/>
                <a:ea typeface="Museo Sans 300" charset="0"/>
                <a:cs typeface="Museo Sans 300" charset="0"/>
              </a:rPr>
              <a:t>	 </a:t>
            </a:r>
            <a:r>
              <a:rPr lang="is-IS" sz="1600" dirty="0">
                <a:solidFill>
                  <a:schemeClr val="accent6"/>
                </a:solidFill>
                <a:latin typeface="Nunito Sans" pitchFamily="2" charset="77"/>
                <a:ea typeface="Museo Sans 300" charset="0"/>
                <a:cs typeface="Museo Sans 300" charset="0"/>
              </a:rPr>
              <a:t>  = 0.75</a:t>
            </a:r>
          </a:p>
          <a:p>
            <a:r>
              <a:rPr lang="en-US" sz="1600" dirty="0">
                <a:solidFill>
                  <a:schemeClr val="accent3">
                    <a:lumMod val="75000"/>
                  </a:schemeClr>
                </a:solidFill>
                <a:latin typeface="Nunito Sans" pitchFamily="2" charset="77"/>
                <a:ea typeface="Museo Sans 300" charset="0"/>
                <a:cs typeface="Museo Sans 300" charset="0"/>
              </a:rPr>
              <a:t>          3</a:t>
            </a:r>
            <a:r>
              <a:rPr lang="en-US" sz="1600" dirty="0">
                <a:solidFill>
                  <a:schemeClr val="accent6"/>
                </a:solidFill>
                <a:latin typeface="Nunito Sans" pitchFamily="2" charset="77"/>
                <a:ea typeface="Museo Sans 300" charset="0"/>
                <a:cs typeface="Museo Sans 300" charset="0"/>
              </a:rPr>
              <a:t> + </a:t>
            </a:r>
            <a:r>
              <a:rPr lang="en-US" sz="1600" dirty="0">
                <a:solidFill>
                  <a:schemeClr val="accent4"/>
                </a:solidFill>
                <a:latin typeface="Nunito Sans" pitchFamily="2" charset="77"/>
                <a:ea typeface="Museo Sans 300" charset="0"/>
                <a:cs typeface="Museo Sans 300" charset="0"/>
              </a:rPr>
              <a:t>1</a:t>
            </a:r>
            <a:endParaRPr lang="en-US" sz="1600" dirty="0">
              <a:solidFill>
                <a:schemeClr val="accent1"/>
              </a:solidFill>
              <a:latin typeface="Nunito Sans" pitchFamily="2" charset="77"/>
              <a:ea typeface="Museo Sans 300" charset="0"/>
              <a:cs typeface="Museo Sans 300" charset="0"/>
            </a:endParaRPr>
          </a:p>
        </p:txBody>
      </p:sp>
      <p:sp>
        <p:nvSpPr>
          <p:cNvPr id="29" name="Rounded Rectangle 28"/>
          <p:cNvSpPr/>
          <p:nvPr/>
        </p:nvSpPr>
        <p:spPr>
          <a:xfrm>
            <a:off x="6975535" y="3073866"/>
            <a:ext cx="1109821" cy="519351"/>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800" dirty="0">
                <a:latin typeface="Nunito Sans" pitchFamily="2" charset="77"/>
                <a:ea typeface="Museo Sans 300" charset="0"/>
                <a:cs typeface="Museo Sans 300" charset="0"/>
              </a:rPr>
              <a:t>Safe</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0128541B-DCC3-4861-9630-AE0973D827B3}"/>
                  </a:ext>
                </a:extLst>
              </p14:cNvPr>
              <p14:cNvContentPartPr/>
              <p14:nvPr/>
            </p14:nvContentPartPr>
            <p14:xfrm>
              <a:off x="6482880" y="914400"/>
              <a:ext cx="2579040" cy="4122720"/>
            </p14:xfrm>
          </p:contentPart>
        </mc:Choice>
        <mc:Fallback xmlns="">
          <p:pic>
            <p:nvPicPr>
              <p:cNvPr id="3" name="Ink 2">
                <a:extLst>
                  <a:ext uri="{FF2B5EF4-FFF2-40B4-BE49-F238E27FC236}">
                    <a16:creationId xmlns:a16="http://schemas.microsoft.com/office/drawing/2014/main" id="{0128541B-DCC3-4861-9630-AE0973D827B3}"/>
                  </a:ext>
                </a:extLst>
              </p:cNvPr>
              <p:cNvPicPr/>
              <p:nvPr/>
            </p:nvPicPr>
            <p:blipFill>
              <a:blip r:embed="rId4"/>
              <a:stretch>
                <a:fillRect/>
              </a:stretch>
            </p:blipFill>
            <p:spPr>
              <a:xfrm>
                <a:off x="6473520" y="905040"/>
                <a:ext cx="2597760" cy="4141440"/>
              </a:xfrm>
              <a:prstGeom prst="rect">
                <a:avLst/>
              </a:prstGeom>
            </p:spPr>
          </p:pic>
        </mc:Fallback>
      </mc:AlternateContent>
    </p:spTree>
    <p:extLst>
      <p:ext uri="{BB962C8B-B14F-4D97-AF65-F5344CB8AC3E}">
        <p14:creationId xmlns:p14="http://schemas.microsoft.com/office/powerpoint/2010/main" val="302056804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7980D-A997-4C4D-9540-F37743913D26}"/>
              </a:ext>
            </a:extLst>
          </p:cNvPr>
          <p:cNvSpPr>
            <a:spLocks noGrp="1"/>
          </p:cNvSpPr>
          <p:nvPr>
            <p:ph type="title"/>
          </p:nvPr>
        </p:nvSpPr>
        <p:spPr/>
        <p:txBody>
          <a:bodyPr/>
          <a:lstStyle/>
          <a:p>
            <a:r>
              <a:rPr lang="en-US" dirty="0"/>
              <a:t>Early Stopping</a:t>
            </a:r>
          </a:p>
        </p:txBody>
      </p:sp>
      <p:sp>
        <p:nvSpPr>
          <p:cNvPr id="3" name="Text Placeholder 2">
            <a:extLst>
              <a:ext uri="{FF2B5EF4-FFF2-40B4-BE49-F238E27FC236}">
                <a16:creationId xmlns:a16="http://schemas.microsoft.com/office/drawing/2014/main" id="{920C29D2-AE9B-6C42-993B-E252416AE0A7}"/>
              </a:ext>
            </a:extLst>
          </p:cNvPr>
          <p:cNvSpPr>
            <a:spLocks noGrp="1"/>
          </p:cNvSpPr>
          <p:nvPr>
            <p:ph type="body" idx="1"/>
          </p:nvPr>
        </p:nvSpPr>
        <p:spPr/>
        <p:txBody>
          <a:bodyPr/>
          <a:lstStyle/>
          <a:p>
            <a:r>
              <a:rPr lang="en-US" dirty="0"/>
              <a:t>Stopping Rules:</a:t>
            </a:r>
          </a:p>
          <a:p>
            <a:pPr lvl="1"/>
            <a:r>
              <a:rPr lang="en-US" dirty="0"/>
              <a:t>1) All data in the subset have the same label</a:t>
            </a:r>
          </a:p>
          <a:p>
            <a:pPr lvl="1"/>
            <a:r>
              <a:rPr lang="en-US" dirty="0"/>
              <a:t>2) No more features left to split</a:t>
            </a:r>
          </a:p>
          <a:p>
            <a:r>
              <a:rPr lang="en-US" dirty="0"/>
              <a:t>Early Stopping Rule</a:t>
            </a:r>
          </a:p>
          <a:p>
            <a:pPr lvl="1"/>
            <a:r>
              <a:rPr lang="en-US" dirty="0"/>
              <a:t>Only grow up to a max depth hyperparameter (choose via validation)</a:t>
            </a:r>
          </a:p>
          <a:p>
            <a:pPr lvl="1"/>
            <a:r>
              <a:rPr lang="en-US" dirty="0"/>
              <a:t>Don’t split if there is not a sufficient decrease in error</a:t>
            </a:r>
          </a:p>
          <a:p>
            <a:pPr lvl="1"/>
            <a:r>
              <a:rPr lang="en-US" b="1" dirty="0"/>
              <a:t>Require a minimum number of examples in a leaf node</a:t>
            </a:r>
          </a:p>
          <a:p>
            <a:pPr lvl="2"/>
            <a:r>
              <a:rPr lang="en-US" dirty="0"/>
              <a:t>Will use this on HW</a:t>
            </a:r>
          </a:p>
        </p:txBody>
      </p:sp>
      <p:sp>
        <p:nvSpPr>
          <p:cNvPr id="4" name="Slide Number Placeholder 3">
            <a:extLst>
              <a:ext uri="{FF2B5EF4-FFF2-40B4-BE49-F238E27FC236}">
                <a16:creationId xmlns:a16="http://schemas.microsoft.com/office/drawing/2014/main" id="{A3823CAE-1F9C-A149-9708-124BC878C46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0BB77432-28E7-499A-88C7-96E7EC8DF054}"/>
                  </a:ext>
                </a:extLst>
              </p14:cNvPr>
              <p14:cNvContentPartPr/>
              <p14:nvPr/>
            </p14:nvContentPartPr>
            <p14:xfrm>
              <a:off x="2812320" y="415440"/>
              <a:ext cx="5866200" cy="3447360"/>
            </p14:xfrm>
          </p:contentPart>
        </mc:Choice>
        <mc:Fallback xmlns="">
          <p:pic>
            <p:nvPicPr>
              <p:cNvPr id="5" name="Ink 4">
                <a:extLst>
                  <a:ext uri="{FF2B5EF4-FFF2-40B4-BE49-F238E27FC236}">
                    <a16:creationId xmlns:a16="http://schemas.microsoft.com/office/drawing/2014/main" id="{0BB77432-28E7-499A-88C7-96E7EC8DF054}"/>
                  </a:ext>
                </a:extLst>
              </p:cNvPr>
              <p:cNvPicPr/>
              <p:nvPr/>
            </p:nvPicPr>
            <p:blipFill>
              <a:blip r:embed="rId3"/>
              <a:stretch>
                <a:fillRect/>
              </a:stretch>
            </p:blipFill>
            <p:spPr>
              <a:xfrm>
                <a:off x="2802960" y="406080"/>
                <a:ext cx="5884920" cy="3466080"/>
              </a:xfrm>
              <a:prstGeom prst="rect">
                <a:avLst/>
              </a:prstGeom>
            </p:spPr>
          </p:pic>
        </mc:Fallback>
      </mc:AlternateContent>
    </p:spTree>
    <p:extLst>
      <p:ext uri="{BB962C8B-B14F-4D97-AF65-F5344CB8AC3E}">
        <p14:creationId xmlns:p14="http://schemas.microsoft.com/office/powerpoint/2010/main" val="314460134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B030-3703-7041-9748-A587336C5E33}"/>
              </a:ext>
            </a:extLst>
          </p:cNvPr>
          <p:cNvSpPr>
            <a:spLocks noGrp="1"/>
          </p:cNvSpPr>
          <p:nvPr>
            <p:ph type="title"/>
          </p:nvPr>
        </p:nvSpPr>
        <p:spPr/>
        <p:txBody>
          <a:bodyPr/>
          <a:lstStyle/>
          <a:p>
            <a:r>
              <a:rPr lang="en-US" dirty="0"/>
              <a:t>Decision Tree Overview</a:t>
            </a:r>
          </a:p>
        </p:txBody>
      </p:sp>
      <p:sp>
        <p:nvSpPr>
          <p:cNvPr id="3" name="Text Placeholder 2">
            <a:extLst>
              <a:ext uri="{FF2B5EF4-FFF2-40B4-BE49-F238E27FC236}">
                <a16:creationId xmlns:a16="http://schemas.microsoft.com/office/drawing/2014/main" id="{E8B84175-A429-4246-8626-ECD78C0E9CFC}"/>
              </a:ext>
            </a:extLst>
          </p:cNvPr>
          <p:cNvSpPr>
            <a:spLocks noGrp="1"/>
          </p:cNvSpPr>
          <p:nvPr>
            <p:ph type="body" idx="1"/>
          </p:nvPr>
        </p:nvSpPr>
        <p:spPr/>
        <p:txBody>
          <a:bodyPr/>
          <a:lstStyle/>
          <a:p>
            <a:r>
              <a:rPr lang="en-US" b="1" dirty="0"/>
              <a:t>Super Simple: </a:t>
            </a:r>
            <a:r>
              <a:rPr lang="en-US" dirty="0"/>
              <a:t>Interpretable model that is understandable by people without too much ML experience</a:t>
            </a:r>
            <a:r>
              <a:rPr lang="en-US" b="1" dirty="0"/>
              <a:t>.</a:t>
            </a:r>
          </a:p>
          <a:p>
            <a:r>
              <a:rPr lang="en-US" b="1" dirty="0"/>
              <a:t>Very Efficient: </a:t>
            </a:r>
            <a:r>
              <a:rPr lang="en-US" dirty="0"/>
              <a:t>It actually isn’t too hard to train a tree</a:t>
            </a:r>
          </a:p>
          <a:p>
            <a:r>
              <a:rPr lang="en-US" b="1" dirty="0"/>
              <a:t>Depth Matters</a:t>
            </a:r>
          </a:p>
          <a:p>
            <a:pPr lvl="1"/>
            <a:r>
              <a:rPr lang="en-US" dirty="0"/>
              <a:t>Too small, it is too weak to learn the function (high bias)</a:t>
            </a:r>
          </a:p>
          <a:p>
            <a:pPr lvl="1"/>
            <a:r>
              <a:rPr lang="en-US" dirty="0"/>
              <a:t>Too tall, it is likely to overfit to the data (high variance)</a:t>
            </a:r>
          </a:p>
          <a:p>
            <a:pPr lvl="1"/>
            <a:r>
              <a:rPr lang="en-US" dirty="0"/>
              <a:t>Even by choosing depth appropriately, trees tend to not be the best performing models</a:t>
            </a:r>
          </a:p>
          <a:p>
            <a:pPr lvl="1"/>
            <a:endParaRPr lang="en-US" dirty="0"/>
          </a:p>
        </p:txBody>
      </p:sp>
      <p:sp>
        <p:nvSpPr>
          <p:cNvPr id="4" name="Slide Number Placeholder 3">
            <a:extLst>
              <a:ext uri="{FF2B5EF4-FFF2-40B4-BE49-F238E27FC236}">
                <a16:creationId xmlns:a16="http://schemas.microsoft.com/office/drawing/2014/main" id="{ABB6E1E4-3A64-CA4C-B876-E5DBEE3FA86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0575877C-937B-4987-8D8E-4FD00E8ACADB}"/>
                  </a:ext>
                </a:extLst>
              </p14:cNvPr>
              <p14:cNvContentPartPr/>
              <p14:nvPr/>
            </p14:nvContentPartPr>
            <p14:xfrm>
              <a:off x="3112560" y="1460160"/>
              <a:ext cx="4607640" cy="1577880"/>
            </p14:xfrm>
          </p:contentPart>
        </mc:Choice>
        <mc:Fallback xmlns="">
          <p:pic>
            <p:nvPicPr>
              <p:cNvPr id="5" name="Ink 4">
                <a:extLst>
                  <a:ext uri="{FF2B5EF4-FFF2-40B4-BE49-F238E27FC236}">
                    <a16:creationId xmlns:a16="http://schemas.microsoft.com/office/drawing/2014/main" id="{0575877C-937B-4987-8D8E-4FD00E8ACADB}"/>
                  </a:ext>
                </a:extLst>
              </p:cNvPr>
              <p:cNvPicPr/>
              <p:nvPr/>
            </p:nvPicPr>
            <p:blipFill>
              <a:blip r:embed="rId3"/>
              <a:stretch>
                <a:fillRect/>
              </a:stretch>
            </p:blipFill>
            <p:spPr>
              <a:xfrm>
                <a:off x="3103200" y="1450800"/>
                <a:ext cx="4626360" cy="1596600"/>
              </a:xfrm>
              <a:prstGeom prst="rect">
                <a:avLst/>
              </a:prstGeom>
            </p:spPr>
          </p:pic>
        </mc:Fallback>
      </mc:AlternateContent>
    </p:spTree>
    <p:extLst>
      <p:ext uri="{BB962C8B-B14F-4D97-AF65-F5344CB8AC3E}">
        <p14:creationId xmlns:p14="http://schemas.microsoft.com/office/powerpoint/2010/main" val="40264026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529FD1-E180-0E3D-3DE4-C197EC3C7E2F}"/>
              </a:ext>
            </a:extLst>
          </p:cNvPr>
          <p:cNvSpPr>
            <a:spLocks noGrp="1"/>
          </p:cNvSpPr>
          <p:nvPr>
            <p:ph type="ctrTitle"/>
          </p:nvPr>
        </p:nvSpPr>
        <p:spPr/>
        <p:txBody>
          <a:bodyPr/>
          <a:lstStyle/>
          <a:p>
            <a:r>
              <a:rPr lang="en-US" dirty="0"/>
              <a:t>Random Forests</a:t>
            </a:r>
          </a:p>
        </p:txBody>
      </p:sp>
      <p:sp>
        <p:nvSpPr>
          <p:cNvPr id="6" name="Subtitle 5">
            <a:extLst>
              <a:ext uri="{FF2B5EF4-FFF2-40B4-BE49-F238E27FC236}">
                <a16:creationId xmlns:a16="http://schemas.microsoft.com/office/drawing/2014/main" id="{A4B4F3F2-BA1E-B68E-DA85-93682CDE1538}"/>
              </a:ext>
            </a:extLst>
          </p:cNvPr>
          <p:cNvSpPr>
            <a:spLocks noGrp="1"/>
          </p:cNvSpPr>
          <p:nvPr>
            <p:ph type="subTitle" idx="1"/>
          </p:nvPr>
        </p:nvSpPr>
        <p:spPr/>
        <p:txBody>
          <a:bodyPr/>
          <a:lstStyle/>
          <a:p>
            <a:r>
              <a:rPr lang="en-US" dirty="0"/>
              <a:t>Video 2</a:t>
            </a:r>
          </a:p>
        </p:txBody>
      </p:sp>
      <p:sp>
        <p:nvSpPr>
          <p:cNvPr id="4" name="Slide Number Placeholder 3">
            <a:extLst>
              <a:ext uri="{FF2B5EF4-FFF2-40B4-BE49-F238E27FC236}">
                <a16:creationId xmlns:a16="http://schemas.microsoft.com/office/drawing/2014/main" id="{86893786-34B7-D175-F465-8512A62DFB9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Tree>
    <p:extLst>
      <p:ext uri="{BB962C8B-B14F-4D97-AF65-F5344CB8AC3E}">
        <p14:creationId xmlns:p14="http://schemas.microsoft.com/office/powerpoint/2010/main" val="272142065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A5B76A-BC31-9544-94BC-F7C4354D508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
        <p:nvSpPr>
          <p:cNvPr id="2" name="Title 1">
            <a:extLst>
              <a:ext uri="{FF2B5EF4-FFF2-40B4-BE49-F238E27FC236}">
                <a16:creationId xmlns:a16="http://schemas.microsoft.com/office/drawing/2014/main" id="{27954122-D0E0-5A4C-A227-3E30976E6428}"/>
              </a:ext>
            </a:extLst>
          </p:cNvPr>
          <p:cNvSpPr>
            <a:spLocks noGrp="1"/>
          </p:cNvSpPr>
          <p:nvPr>
            <p:ph type="title" idx="4294967295"/>
          </p:nvPr>
        </p:nvSpPr>
        <p:spPr>
          <a:xfrm>
            <a:off x="83613" y="47312"/>
            <a:ext cx="2046288" cy="3979862"/>
          </a:xfrm>
        </p:spPr>
        <p:txBody>
          <a:bodyPr/>
          <a:lstStyle/>
          <a:p>
            <a:r>
              <a:rPr lang="en-US" b="1" dirty="0">
                <a:solidFill>
                  <a:schemeClr val="accent6"/>
                </a:solidFill>
              </a:rPr>
              <a:t>ML Pipeline</a:t>
            </a:r>
          </a:p>
        </p:txBody>
      </p:sp>
      <p:sp>
        <p:nvSpPr>
          <p:cNvPr id="64" name="Slide Number Placeholder 3">
            <a:extLst>
              <a:ext uri="{FF2B5EF4-FFF2-40B4-BE49-F238E27FC236}">
                <a16:creationId xmlns:a16="http://schemas.microsoft.com/office/drawing/2014/main" id="{42D40E55-3CBB-3743-A9B0-90A41C051662}"/>
              </a:ext>
            </a:extLst>
          </p:cNvPr>
          <p:cNvSpPr txBox="1">
            <a:spLocks/>
          </p:cNvSpPr>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1pPr>
            <a:lvl2pPr marR="0" lvl="1"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2pPr>
            <a:lvl3pPr marR="0" lvl="2"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3pPr>
            <a:lvl4pPr marR="0" lvl="3"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4pPr>
            <a:lvl5pPr marR="0" lvl="4"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5pPr>
            <a:lvl6pPr marR="0" lvl="5"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6pPr>
            <a:lvl7pPr marR="0" lvl="6"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7pPr>
            <a:lvl8pPr marR="0" lvl="7"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8pPr>
            <a:lvl9pPr marR="0" lvl="8"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9pPr>
          </a:lstStyle>
          <a:p>
            <a:fld id="{00000000-1234-1234-1234-123412341234}" type="slidenum">
              <a:rPr lang="en" smtClean="0"/>
              <a:pPr/>
              <a:t>17</a:t>
            </a:fld>
            <a:endParaRPr lang="en"/>
          </a:p>
        </p:txBody>
      </p:sp>
      <p:sp>
        <p:nvSpPr>
          <p:cNvPr id="24" name="Magnetic Disk 23">
            <a:extLst>
              <a:ext uri="{FF2B5EF4-FFF2-40B4-BE49-F238E27FC236}">
                <a16:creationId xmlns:a16="http://schemas.microsoft.com/office/drawing/2014/main" id="{76575621-A692-BA46-B11D-AC56A858FBA3}"/>
              </a:ext>
            </a:extLst>
          </p:cNvPr>
          <p:cNvSpPr>
            <a:spLocks noChangeAspect="1"/>
          </p:cNvSpPr>
          <p:nvPr/>
        </p:nvSpPr>
        <p:spPr>
          <a:xfrm>
            <a:off x="1973253" y="1140369"/>
            <a:ext cx="1357539" cy="1376482"/>
          </a:xfrm>
          <a:prstGeom prst="flowChartMagneticDisk">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anchor="ct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Training</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Data</a:t>
            </a:r>
          </a:p>
        </p:txBody>
      </p:sp>
      <p:sp>
        <p:nvSpPr>
          <p:cNvPr id="25" name="TextBox 24">
            <a:extLst>
              <a:ext uri="{FF2B5EF4-FFF2-40B4-BE49-F238E27FC236}">
                <a16:creationId xmlns:a16="http://schemas.microsoft.com/office/drawing/2014/main" id="{2C1D7D0A-27EC-6D44-B5CD-C4B607139F69}"/>
              </a:ext>
            </a:extLst>
          </p:cNvPr>
          <p:cNvSpPr txBox="1">
            <a:spLocks noChangeAspect="1"/>
          </p:cNvSpPr>
          <p:nvPr/>
        </p:nvSpPr>
        <p:spPr>
          <a:xfrm>
            <a:off x="3714815" y="1384754"/>
            <a:ext cx="1370257" cy="892552"/>
          </a:xfrm>
          <a:prstGeom prst="rect">
            <a:avLst/>
          </a:prstGeom>
          <a:solidFill>
            <a:schemeClr val="accent1">
              <a:lumMod val="40000"/>
              <a:lumOff val="60000"/>
            </a:schemeClr>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Pre-</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Processing</a:t>
            </a:r>
          </a:p>
        </p:txBody>
      </p:sp>
      <p:cxnSp>
        <p:nvCxnSpPr>
          <p:cNvPr id="26" name="Straight Arrow Connector 25">
            <a:extLst>
              <a:ext uri="{FF2B5EF4-FFF2-40B4-BE49-F238E27FC236}">
                <a16:creationId xmlns:a16="http://schemas.microsoft.com/office/drawing/2014/main" id="{1750C282-F0CC-974B-BFA8-6C50E9C1B35F}"/>
              </a:ext>
            </a:extLst>
          </p:cNvPr>
          <p:cNvCxnSpPr>
            <a:cxnSpLocks noChangeAspect="1"/>
            <a:stCxn id="24" idx="4"/>
            <a:endCxn id="25" idx="1"/>
          </p:cNvCxnSpPr>
          <p:nvPr/>
        </p:nvCxnSpPr>
        <p:spPr>
          <a:xfrm>
            <a:off x="3330792" y="1828610"/>
            <a:ext cx="384023" cy="242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27" name="TextBox 26">
            <a:extLst>
              <a:ext uri="{FF2B5EF4-FFF2-40B4-BE49-F238E27FC236}">
                <a16:creationId xmlns:a16="http://schemas.microsoft.com/office/drawing/2014/main" id="{E3B41B43-E83A-4A41-A395-5E7E45D15233}"/>
              </a:ext>
            </a:extLst>
          </p:cNvPr>
          <p:cNvSpPr txBox="1">
            <a:spLocks noChangeAspect="1"/>
          </p:cNvSpPr>
          <p:nvPr/>
        </p:nvSpPr>
        <p:spPr>
          <a:xfrm>
            <a:off x="5651243" y="1384754"/>
            <a:ext cx="880240" cy="892552"/>
          </a:xfrm>
          <a:prstGeom prst="rect">
            <a:avLst/>
          </a:prstGeom>
          <a:solidFill>
            <a:schemeClr val="accent3">
              <a:lumMod val="60000"/>
              <a:lumOff val="40000"/>
            </a:schemeClr>
          </a:solidFill>
          <a:effectLst>
            <a:outerShdw blurRad="50800" dist="50800" dir="5400000" algn="ctr" rotWithShape="0">
              <a:srgbClr val="000000">
                <a:alpha val="62000"/>
              </a:srgbClr>
            </a:outerShdw>
          </a:effectLst>
        </p:spPr>
        <p:style>
          <a:lnRef idx="2">
            <a:schemeClr val="accent3">
              <a:shade val="50000"/>
            </a:schemeClr>
          </a:lnRef>
          <a:fillRef idx="1">
            <a:schemeClr val="accent3"/>
          </a:fillRef>
          <a:effectRef idx="0">
            <a:schemeClr val="accent3"/>
          </a:effectRef>
          <a:fontRef idx="minor">
            <a:schemeClr val="lt1"/>
          </a:fontRef>
        </p:style>
        <p:txBody>
          <a:bodyPr wrap="none" tIns="137160" bIns="137160" rtlCol="0">
            <a:spAutoFit/>
          </a:bodyPr>
          <a:lstStyle/>
          <a:p>
            <a:pPr algn="ct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ML </a:t>
            </a:r>
            <a:b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model</a:t>
            </a:r>
          </a:p>
        </p:txBody>
      </p:sp>
      <p:sp>
        <p:nvSpPr>
          <p:cNvPr id="28" name="TextBox 27">
            <a:extLst>
              <a:ext uri="{FF2B5EF4-FFF2-40B4-BE49-F238E27FC236}">
                <a16:creationId xmlns:a16="http://schemas.microsoft.com/office/drawing/2014/main" id="{5D389C10-A7FC-8D4E-9390-77FB64F713E5}"/>
              </a:ext>
            </a:extLst>
          </p:cNvPr>
          <p:cNvSpPr txBox="1">
            <a:spLocks noChangeAspect="1"/>
          </p:cNvSpPr>
          <p:nvPr/>
        </p:nvSpPr>
        <p:spPr>
          <a:xfrm>
            <a:off x="5610159" y="4036885"/>
            <a:ext cx="962407" cy="892552"/>
          </a:xfrm>
          <a:prstGeom prst="rect">
            <a:avLst/>
          </a:prstGeom>
          <a:solidFill>
            <a:schemeClr val="accent2">
              <a:lumMod val="40000"/>
              <a:lumOff val="60000"/>
            </a:schemeClr>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Quality</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metric</a:t>
            </a:r>
          </a:p>
        </p:txBody>
      </p:sp>
      <p:sp>
        <p:nvSpPr>
          <p:cNvPr id="29" name="TextBox 28">
            <a:extLst>
              <a:ext uri="{FF2B5EF4-FFF2-40B4-BE49-F238E27FC236}">
                <a16:creationId xmlns:a16="http://schemas.microsoft.com/office/drawing/2014/main" id="{18A3D0FA-1563-BD4F-8BE0-58B9BCC82154}"/>
              </a:ext>
            </a:extLst>
          </p:cNvPr>
          <p:cNvSpPr txBox="1">
            <a:spLocks noChangeAspect="1"/>
          </p:cNvSpPr>
          <p:nvPr/>
        </p:nvSpPr>
        <p:spPr>
          <a:xfrm>
            <a:off x="5254598" y="2780202"/>
            <a:ext cx="1673530" cy="892552"/>
          </a:xfrm>
          <a:prstGeom prst="rect">
            <a:avLst/>
          </a:prstGeom>
          <a:solidFill>
            <a:schemeClr val="bg2">
              <a:lumMod val="40000"/>
              <a:lumOff val="60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Optimization </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algorithm</a:t>
            </a:r>
          </a:p>
        </p:txBody>
      </p:sp>
      <p:cxnSp>
        <p:nvCxnSpPr>
          <p:cNvPr id="30" name="Straight Arrow Connector 29">
            <a:extLst>
              <a:ext uri="{FF2B5EF4-FFF2-40B4-BE49-F238E27FC236}">
                <a16:creationId xmlns:a16="http://schemas.microsoft.com/office/drawing/2014/main" id="{B1F5152A-7DC6-8A4A-8ED5-036F4FE42256}"/>
              </a:ext>
            </a:extLst>
          </p:cNvPr>
          <p:cNvCxnSpPr>
            <a:cxnSpLocks noChangeAspect="1"/>
            <a:stCxn id="25" idx="3"/>
            <a:endCxn id="27" idx="1"/>
          </p:cNvCxnSpPr>
          <p:nvPr/>
        </p:nvCxnSpPr>
        <p:spPr>
          <a:xfrm>
            <a:off x="5085072" y="1831030"/>
            <a:ext cx="566171" cy="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1" name="Straight Arrow Connector 30">
            <a:extLst>
              <a:ext uri="{FF2B5EF4-FFF2-40B4-BE49-F238E27FC236}">
                <a16:creationId xmlns:a16="http://schemas.microsoft.com/office/drawing/2014/main" id="{4A0373D3-D945-6B4F-9855-990D2BD72007}"/>
              </a:ext>
            </a:extLst>
          </p:cNvPr>
          <p:cNvCxnSpPr>
            <a:cxnSpLocks noChangeAspect="1"/>
            <a:stCxn id="27" idx="3"/>
            <a:endCxn id="43" idx="1"/>
          </p:cNvCxnSpPr>
          <p:nvPr/>
        </p:nvCxnSpPr>
        <p:spPr>
          <a:xfrm flipV="1">
            <a:off x="6531483" y="1830880"/>
            <a:ext cx="1195693" cy="15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2" name="Straight Arrow Connector 31">
            <a:extLst>
              <a:ext uri="{FF2B5EF4-FFF2-40B4-BE49-F238E27FC236}">
                <a16:creationId xmlns:a16="http://schemas.microsoft.com/office/drawing/2014/main" id="{709A6724-6070-F848-94DC-1FB0EE4400B2}"/>
              </a:ext>
            </a:extLst>
          </p:cNvPr>
          <p:cNvCxnSpPr>
            <a:cxnSpLocks noChangeAspect="1"/>
            <a:stCxn id="28" idx="0"/>
            <a:endCxn id="29" idx="2"/>
          </p:cNvCxnSpPr>
          <p:nvPr/>
        </p:nvCxnSpPr>
        <p:spPr>
          <a:xfrm flipV="1">
            <a:off x="6091363" y="3672754"/>
            <a:ext cx="0" cy="364131"/>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3" name="Elbow Connector 32">
            <a:extLst>
              <a:ext uri="{FF2B5EF4-FFF2-40B4-BE49-F238E27FC236}">
                <a16:creationId xmlns:a16="http://schemas.microsoft.com/office/drawing/2014/main" id="{5A66BE4B-EBA1-7346-9422-AF5355EEF68D}"/>
              </a:ext>
            </a:extLst>
          </p:cNvPr>
          <p:cNvCxnSpPr>
            <a:cxnSpLocks noChangeAspect="1"/>
            <a:endCxn id="28" idx="3"/>
          </p:cNvCxnSpPr>
          <p:nvPr/>
        </p:nvCxnSpPr>
        <p:spPr>
          <a:xfrm rot="5400000">
            <a:off x="5665898" y="2758878"/>
            <a:ext cx="2630951" cy="817614"/>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34" name="TextBox 33">
            <a:extLst>
              <a:ext uri="{FF2B5EF4-FFF2-40B4-BE49-F238E27FC236}">
                <a16:creationId xmlns:a16="http://schemas.microsoft.com/office/drawing/2014/main" id="{DAA9AE29-5753-3C4E-AD8D-0699264DBD8B}"/>
              </a:ext>
            </a:extLst>
          </p:cNvPr>
          <p:cNvSpPr txBox="1">
            <a:spLocks noChangeAspect="1"/>
          </p:cNvSpPr>
          <p:nvPr/>
        </p:nvSpPr>
        <p:spPr>
          <a:xfrm>
            <a:off x="2690047" y="2728584"/>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y</a:t>
            </a:r>
          </a:p>
        </p:txBody>
      </p:sp>
      <p:sp>
        <p:nvSpPr>
          <p:cNvPr id="35" name="TextBox 34">
            <a:extLst>
              <a:ext uri="{FF2B5EF4-FFF2-40B4-BE49-F238E27FC236}">
                <a16:creationId xmlns:a16="http://schemas.microsoft.com/office/drawing/2014/main" id="{EF0FB950-789E-C04E-B4EE-C13C51BDD056}"/>
              </a:ext>
            </a:extLst>
          </p:cNvPr>
          <p:cNvSpPr txBox="1">
            <a:spLocks noChangeAspect="1"/>
          </p:cNvSpPr>
          <p:nvPr/>
        </p:nvSpPr>
        <p:spPr>
          <a:xfrm>
            <a:off x="5189699" y="1382537"/>
            <a:ext cx="311042"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x</a:t>
            </a:r>
          </a:p>
        </p:txBody>
      </p:sp>
      <p:sp>
        <p:nvSpPr>
          <p:cNvPr id="36" name="TextBox 35">
            <a:extLst>
              <a:ext uri="{FF2B5EF4-FFF2-40B4-BE49-F238E27FC236}">
                <a16:creationId xmlns:a16="http://schemas.microsoft.com/office/drawing/2014/main" id="{39C9AEBA-89BB-5142-8BFD-517F86061559}"/>
              </a:ext>
            </a:extLst>
          </p:cNvPr>
          <p:cNvSpPr txBox="1">
            <a:spLocks noChangeAspect="1"/>
          </p:cNvSpPr>
          <p:nvPr/>
        </p:nvSpPr>
        <p:spPr>
          <a:xfrm>
            <a:off x="6851332" y="1379132"/>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err="1">
                <a:solidFill>
                  <a:srgbClr val="B57BA6"/>
                </a:solidFill>
                <a:latin typeface="Open Sans" panose="020B0606030504020204" pitchFamily="34" charset="0"/>
                <a:ea typeface="Open Sans" panose="020B0606030504020204" pitchFamily="34" charset="0"/>
                <a:cs typeface="Open Sans" panose="020B0606030504020204" pitchFamily="34" charset="0"/>
              </a:rPr>
              <a:t>ŷ</a:t>
            </a:r>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7" name="Group 36">
            <a:extLst>
              <a:ext uri="{FF2B5EF4-FFF2-40B4-BE49-F238E27FC236}">
                <a16:creationId xmlns:a16="http://schemas.microsoft.com/office/drawing/2014/main" id="{E4A67ED8-0979-8D46-A41C-27F8CD430AB5}"/>
              </a:ext>
            </a:extLst>
          </p:cNvPr>
          <p:cNvGrpSpPr>
            <a:grpSpLocks noChangeAspect="1"/>
          </p:cNvGrpSpPr>
          <p:nvPr/>
        </p:nvGrpSpPr>
        <p:grpSpPr>
          <a:xfrm>
            <a:off x="5645598" y="2309757"/>
            <a:ext cx="278175" cy="525691"/>
            <a:chOff x="7787573" y="1903182"/>
            <a:chExt cx="298480" cy="618118"/>
          </a:xfrm>
        </p:grpSpPr>
        <p:sp>
          <p:nvSpPr>
            <p:cNvPr id="38" name="TextBox 37">
              <a:extLst>
                <a:ext uri="{FF2B5EF4-FFF2-40B4-BE49-F238E27FC236}">
                  <a16:creationId xmlns:a16="http://schemas.microsoft.com/office/drawing/2014/main" id="{7D3882B6-F7E6-B346-8D20-75CFD54A77F9}"/>
                </a:ext>
              </a:extLst>
            </p:cNvPr>
            <p:cNvSpPr txBox="1"/>
            <p:nvPr/>
          </p:nvSpPr>
          <p:spPr>
            <a:xfrm>
              <a:off x="7787573" y="1903182"/>
              <a:ext cx="298480" cy="470458"/>
            </a:xfrm>
            <a:prstGeom prst="rect">
              <a:avLst/>
            </a:prstGeom>
            <a:noFill/>
          </p:spPr>
          <p:txBody>
            <a:bodyPr wrap="squar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9" name="TextBox 38">
              <a:extLst>
                <a:ext uri="{FF2B5EF4-FFF2-40B4-BE49-F238E27FC236}">
                  <a16:creationId xmlns:a16="http://schemas.microsoft.com/office/drawing/2014/main" id="{9EF3D42F-85C6-5146-9AE2-A148A649DB68}"/>
                </a:ext>
              </a:extLst>
            </p:cNvPr>
            <p:cNvSpPr txBox="1"/>
            <p:nvPr/>
          </p:nvSpPr>
          <p:spPr>
            <a:xfrm>
              <a:off x="7802001" y="2050842"/>
              <a:ext cx="284052" cy="47045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f</a:t>
              </a:r>
            </a:p>
          </p:txBody>
        </p:sp>
      </p:grpSp>
      <p:cxnSp>
        <p:nvCxnSpPr>
          <p:cNvPr id="40" name="Straight Arrow Connector 39">
            <a:extLst>
              <a:ext uri="{FF2B5EF4-FFF2-40B4-BE49-F238E27FC236}">
                <a16:creationId xmlns:a16="http://schemas.microsoft.com/office/drawing/2014/main" id="{0E523827-CC51-5C41-937B-6BC325CAC15E}"/>
              </a:ext>
            </a:extLst>
          </p:cNvPr>
          <p:cNvCxnSpPr>
            <a:cxnSpLocks noChangeAspect="1"/>
            <a:stCxn id="29" idx="0"/>
            <a:endCxn id="27" idx="2"/>
          </p:cNvCxnSpPr>
          <p:nvPr/>
        </p:nvCxnSpPr>
        <p:spPr>
          <a:xfrm flipV="1">
            <a:off x="6091363" y="2277306"/>
            <a:ext cx="0" cy="502896"/>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41" name="Elbow Connector 40">
            <a:extLst>
              <a:ext uri="{FF2B5EF4-FFF2-40B4-BE49-F238E27FC236}">
                <a16:creationId xmlns:a16="http://schemas.microsoft.com/office/drawing/2014/main" id="{7CBC163C-0DE5-8E4F-9D2C-9E50541EACB3}"/>
              </a:ext>
            </a:extLst>
          </p:cNvPr>
          <p:cNvCxnSpPr>
            <a:cxnSpLocks noChangeAspect="1"/>
            <a:stCxn id="24" idx="3"/>
            <a:endCxn id="28" idx="1"/>
          </p:cNvCxnSpPr>
          <p:nvPr/>
        </p:nvCxnSpPr>
        <p:spPr>
          <a:xfrm rot="16200000" flipH="1">
            <a:off x="3147936" y="2020938"/>
            <a:ext cx="1966310" cy="2958136"/>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8194" name="Picture 2" descr="World Earth Continents - Free vector graphic on Pixabay">
            <a:extLst>
              <a:ext uri="{FF2B5EF4-FFF2-40B4-BE49-F238E27FC236}">
                <a16:creationId xmlns:a16="http://schemas.microsoft.com/office/drawing/2014/main" id="{385E6E77-B9B3-7841-92A5-51D7460111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222182" y="1175276"/>
            <a:ext cx="1229334" cy="1308724"/>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Straight Arrow Connector 41">
            <a:extLst>
              <a:ext uri="{FF2B5EF4-FFF2-40B4-BE49-F238E27FC236}">
                <a16:creationId xmlns:a16="http://schemas.microsoft.com/office/drawing/2014/main" id="{7349D76A-4A69-FA4E-A585-E3790B7EFBFC}"/>
              </a:ext>
            </a:extLst>
          </p:cNvPr>
          <p:cNvCxnSpPr>
            <a:cxnSpLocks noChangeAspect="1"/>
            <a:stCxn id="8194" idx="3"/>
            <a:endCxn id="24" idx="2"/>
          </p:cNvCxnSpPr>
          <p:nvPr/>
        </p:nvCxnSpPr>
        <p:spPr>
          <a:xfrm flipV="1">
            <a:off x="1451516" y="1828610"/>
            <a:ext cx="521737" cy="1028"/>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43" name="Picture 2" descr="World Earth Continents - Free vector graphic on Pixabay">
            <a:extLst>
              <a:ext uri="{FF2B5EF4-FFF2-40B4-BE49-F238E27FC236}">
                <a16:creationId xmlns:a16="http://schemas.microsoft.com/office/drawing/2014/main" id="{9724B701-5D60-5446-AF27-0CE9F548CF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7727176" y="1176518"/>
            <a:ext cx="1229334" cy="1308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9776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33624-F959-E745-AEE9-588E8FECA5F8}"/>
              </a:ext>
            </a:extLst>
          </p:cNvPr>
          <p:cNvSpPr>
            <a:spLocks noGrp="1"/>
          </p:cNvSpPr>
          <p:nvPr>
            <p:ph type="title"/>
          </p:nvPr>
        </p:nvSpPr>
        <p:spPr/>
        <p:txBody>
          <a:bodyPr/>
          <a:lstStyle/>
          <a:p>
            <a:r>
              <a:rPr lang="en-US" dirty="0"/>
              <a:t>Ensemble Method</a:t>
            </a:r>
          </a:p>
        </p:txBody>
      </p:sp>
      <p:sp>
        <p:nvSpPr>
          <p:cNvPr id="3" name="Text Placeholder 2">
            <a:extLst>
              <a:ext uri="{FF2B5EF4-FFF2-40B4-BE49-F238E27FC236}">
                <a16:creationId xmlns:a16="http://schemas.microsoft.com/office/drawing/2014/main" id="{D4A6C897-9F8C-DB42-9F34-0DEDEF2B85E1}"/>
              </a:ext>
            </a:extLst>
          </p:cNvPr>
          <p:cNvSpPr>
            <a:spLocks noGrp="1"/>
          </p:cNvSpPr>
          <p:nvPr>
            <p:ph type="body" idx="1"/>
          </p:nvPr>
        </p:nvSpPr>
        <p:spPr/>
        <p:txBody>
          <a:bodyPr/>
          <a:lstStyle/>
          <a:p>
            <a:pPr marL="139700" indent="0">
              <a:buNone/>
            </a:pPr>
            <a:r>
              <a:rPr lang="en-US" dirty="0"/>
              <a:t>Instead of switching to a brand new type of model that is more powerful than trees, what if we instead tried to make the tree into a more powerful model.</a:t>
            </a:r>
          </a:p>
          <a:p>
            <a:pPr marL="139700" indent="0">
              <a:buNone/>
            </a:pPr>
            <a:endParaRPr lang="en-US" dirty="0"/>
          </a:p>
          <a:p>
            <a:pPr marL="139700" indent="0">
              <a:buNone/>
            </a:pPr>
            <a:r>
              <a:rPr lang="en-US" dirty="0"/>
              <a:t>What if we could combine many weaker models in such a way to make a more powerful model?</a:t>
            </a:r>
          </a:p>
          <a:p>
            <a:pPr marL="139700" indent="0">
              <a:buNone/>
            </a:pPr>
            <a:endParaRPr lang="en-US" dirty="0"/>
          </a:p>
          <a:p>
            <a:pPr marL="139700" indent="0">
              <a:buNone/>
            </a:pPr>
            <a:r>
              <a:rPr lang="en-US" dirty="0"/>
              <a:t>A </a:t>
            </a:r>
            <a:r>
              <a:rPr lang="en-US" b="1" dirty="0"/>
              <a:t>model ensemble </a:t>
            </a:r>
            <a:r>
              <a:rPr lang="en-US" dirty="0"/>
              <a:t>is a collection of (generally weak) models that are combined in such a way to create a more powerful model. </a:t>
            </a:r>
          </a:p>
          <a:p>
            <a:pPr marL="139700" indent="0">
              <a:buNone/>
            </a:pPr>
            <a:endParaRPr lang="en-US" dirty="0"/>
          </a:p>
          <a:p>
            <a:pPr marL="139700" indent="0">
              <a:buNone/>
            </a:pPr>
            <a:r>
              <a:rPr lang="en-US" dirty="0"/>
              <a:t>There are two common ways this is done with trees </a:t>
            </a:r>
          </a:p>
          <a:p>
            <a:r>
              <a:rPr lang="en-US" dirty="0"/>
              <a:t>Random Forest (Bagging)</a:t>
            </a:r>
          </a:p>
          <a:p>
            <a:r>
              <a:rPr lang="en-US" dirty="0"/>
              <a:t>AdaBoost (Boosting)</a:t>
            </a:r>
          </a:p>
        </p:txBody>
      </p:sp>
      <p:sp>
        <p:nvSpPr>
          <p:cNvPr id="4" name="Slide Number Placeholder 3">
            <a:extLst>
              <a:ext uri="{FF2B5EF4-FFF2-40B4-BE49-F238E27FC236}">
                <a16:creationId xmlns:a16="http://schemas.microsoft.com/office/drawing/2014/main" id="{564227FE-125F-4D45-B1CA-041D68099B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CBD57D2C-E8FA-476A-8AE3-35D418DC6E8E}"/>
                  </a:ext>
                </a:extLst>
              </p14:cNvPr>
              <p14:cNvContentPartPr/>
              <p14:nvPr/>
            </p14:nvContentPartPr>
            <p14:xfrm>
              <a:off x="2878560" y="3441240"/>
              <a:ext cx="2843280" cy="1377000"/>
            </p14:xfrm>
          </p:contentPart>
        </mc:Choice>
        <mc:Fallback xmlns="">
          <p:pic>
            <p:nvPicPr>
              <p:cNvPr id="5" name="Ink 4">
                <a:extLst>
                  <a:ext uri="{FF2B5EF4-FFF2-40B4-BE49-F238E27FC236}">
                    <a16:creationId xmlns:a16="http://schemas.microsoft.com/office/drawing/2014/main" id="{CBD57D2C-E8FA-476A-8AE3-35D418DC6E8E}"/>
                  </a:ext>
                </a:extLst>
              </p:cNvPr>
              <p:cNvPicPr/>
              <p:nvPr/>
            </p:nvPicPr>
            <p:blipFill>
              <a:blip r:embed="rId3"/>
              <a:stretch>
                <a:fillRect/>
              </a:stretch>
            </p:blipFill>
            <p:spPr>
              <a:xfrm>
                <a:off x="2869200" y="3431880"/>
                <a:ext cx="2862000" cy="1395720"/>
              </a:xfrm>
              <a:prstGeom prst="rect">
                <a:avLst/>
              </a:prstGeom>
            </p:spPr>
          </p:pic>
        </mc:Fallback>
      </mc:AlternateContent>
    </p:spTree>
    <p:extLst>
      <p:ext uri="{BB962C8B-B14F-4D97-AF65-F5344CB8AC3E}">
        <p14:creationId xmlns:p14="http://schemas.microsoft.com/office/powerpoint/2010/main" val="125105297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EEFB54-9921-8547-BCFE-E8C20188E906}"/>
              </a:ext>
            </a:extLst>
          </p:cNvPr>
          <p:cNvSpPr>
            <a:spLocks noGrp="1"/>
          </p:cNvSpPr>
          <p:nvPr>
            <p:ph type="title"/>
          </p:nvPr>
        </p:nvSpPr>
        <p:spPr/>
        <p:txBody>
          <a:bodyPr/>
          <a:lstStyle/>
          <a:p>
            <a:r>
              <a:rPr lang="en-US" dirty="0"/>
              <a:t>Overview</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4467E2B4-A3A5-2241-B046-3E028CA4C041}"/>
                  </a:ext>
                </a:extLst>
              </p:cNvPr>
              <p:cNvSpPr>
                <a:spLocks noGrp="1"/>
              </p:cNvSpPr>
              <p:nvPr>
                <p:ph type="body" idx="1"/>
              </p:nvPr>
            </p:nvSpPr>
            <p:spPr/>
            <p:txBody>
              <a:bodyPr/>
              <a:lstStyle/>
              <a:p>
                <a:pPr marL="139700" indent="0">
                  <a:buNone/>
                </a:pPr>
                <a:r>
                  <a:rPr lang="en-US" dirty="0"/>
                  <a:t>A </a:t>
                </a:r>
                <a:r>
                  <a:rPr lang="en-US" b="1" dirty="0"/>
                  <a:t>Random Forest</a:t>
                </a:r>
                <a:r>
                  <a:rPr lang="en-US" dirty="0"/>
                  <a:t> is a collection of </a:t>
                </a:r>
                <a14:m>
                  <m:oMath xmlns:m="http://schemas.openxmlformats.org/officeDocument/2006/math">
                    <m:r>
                      <a:rPr lang="en-US" b="0" i="1" smtClean="0">
                        <a:latin typeface="Cambria Math" panose="02040503050406030204" pitchFamily="18" charset="0"/>
                      </a:rPr>
                      <m:t>𝑇</m:t>
                    </m:r>
                  </m:oMath>
                </a14:m>
                <a:r>
                  <a:rPr lang="en-US" dirty="0"/>
                  <a:t> Decision Trees. Each decision tree casts a “vote” for a prediction and the ensemble predicts the majority vote of all of its trees.</a:t>
                </a:r>
              </a:p>
            </p:txBody>
          </p:sp>
        </mc:Choice>
        <mc:Fallback xmlns="">
          <p:sp>
            <p:nvSpPr>
              <p:cNvPr id="6" name="Text Placeholder 5">
                <a:extLst>
                  <a:ext uri="{FF2B5EF4-FFF2-40B4-BE49-F238E27FC236}">
                    <a16:creationId xmlns:a16="http://schemas.microsoft.com/office/drawing/2014/main" id="{4467E2B4-A3A5-2241-B046-3E028CA4C041}"/>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5CA7C47-0FB7-1643-AF5C-F90791EB1A9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pic>
        <p:nvPicPr>
          <p:cNvPr id="20" name="Picture 19">
            <a:extLst>
              <a:ext uri="{FF2B5EF4-FFF2-40B4-BE49-F238E27FC236}">
                <a16:creationId xmlns:a16="http://schemas.microsoft.com/office/drawing/2014/main" id="{8FBE54A3-EF25-1944-BEDC-F44EF8E0D3E1}"/>
              </a:ext>
            </a:extLst>
          </p:cNvPr>
          <p:cNvPicPr>
            <a:picLocks noChangeAspect="1"/>
          </p:cNvPicPr>
          <p:nvPr/>
        </p:nvPicPr>
        <p:blipFill>
          <a:blip r:embed="rId4"/>
          <a:stretch>
            <a:fillRect/>
          </a:stretch>
        </p:blipFill>
        <p:spPr>
          <a:xfrm>
            <a:off x="3290029" y="1968551"/>
            <a:ext cx="5067300" cy="2781300"/>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AE0C0A06-93B8-4630-8B3D-C32159FC98CF}"/>
                  </a:ext>
                </a:extLst>
              </p14:cNvPr>
              <p14:cNvContentPartPr/>
              <p14:nvPr/>
            </p14:nvContentPartPr>
            <p14:xfrm>
              <a:off x="4920480" y="4846320"/>
              <a:ext cx="1668600" cy="204120"/>
            </p14:xfrm>
          </p:contentPart>
        </mc:Choice>
        <mc:Fallback xmlns="">
          <p:pic>
            <p:nvPicPr>
              <p:cNvPr id="2" name="Ink 1">
                <a:extLst>
                  <a:ext uri="{FF2B5EF4-FFF2-40B4-BE49-F238E27FC236}">
                    <a16:creationId xmlns:a16="http://schemas.microsoft.com/office/drawing/2014/main" id="{AE0C0A06-93B8-4630-8B3D-C32159FC98CF}"/>
                  </a:ext>
                </a:extLst>
              </p:cNvPr>
              <p:cNvPicPr/>
              <p:nvPr/>
            </p:nvPicPr>
            <p:blipFill>
              <a:blip r:embed="rId6"/>
              <a:stretch>
                <a:fillRect/>
              </a:stretch>
            </p:blipFill>
            <p:spPr>
              <a:xfrm>
                <a:off x="4911120" y="4836960"/>
                <a:ext cx="168732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3A29AF4A-110A-4C82-A552-A7EE88D0B7F4}"/>
                  </a:ext>
                </a:extLst>
              </p14:cNvPr>
              <p14:cNvContentPartPr/>
              <p14:nvPr/>
            </p14:nvContentPartPr>
            <p14:xfrm>
              <a:off x="3309480" y="1213920"/>
              <a:ext cx="5269320" cy="3570480"/>
            </p14:xfrm>
          </p:contentPart>
        </mc:Choice>
        <mc:Fallback xmlns="">
          <p:pic>
            <p:nvPicPr>
              <p:cNvPr id="3" name="Ink 2">
                <a:extLst>
                  <a:ext uri="{FF2B5EF4-FFF2-40B4-BE49-F238E27FC236}">
                    <a16:creationId xmlns:a16="http://schemas.microsoft.com/office/drawing/2014/main" id="{3A29AF4A-110A-4C82-A552-A7EE88D0B7F4}"/>
                  </a:ext>
                </a:extLst>
              </p:cNvPr>
              <p:cNvPicPr/>
              <p:nvPr/>
            </p:nvPicPr>
            <p:blipFill>
              <a:blip r:embed="rId8"/>
              <a:stretch>
                <a:fillRect/>
              </a:stretch>
            </p:blipFill>
            <p:spPr>
              <a:xfrm>
                <a:off x="3300120" y="1204560"/>
                <a:ext cx="5288040" cy="3589200"/>
              </a:xfrm>
              <a:prstGeom prst="rect">
                <a:avLst/>
              </a:prstGeom>
            </p:spPr>
          </p:pic>
        </mc:Fallback>
      </mc:AlternateContent>
    </p:spTree>
    <p:extLst>
      <p:ext uri="{BB962C8B-B14F-4D97-AF65-F5344CB8AC3E}">
        <p14:creationId xmlns:p14="http://schemas.microsoft.com/office/powerpoint/2010/main" val="10790899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374E6-A111-E843-9958-F7EC360AB8D1}"/>
              </a:ext>
            </a:extLst>
          </p:cNvPr>
          <p:cNvSpPr>
            <a:spLocks noGrp="1"/>
          </p:cNvSpPr>
          <p:nvPr>
            <p:ph type="ctrTitle"/>
          </p:nvPr>
        </p:nvSpPr>
        <p:spPr/>
        <p:txBody>
          <a:bodyPr/>
          <a:lstStyle/>
          <a:p>
            <a:r>
              <a:rPr lang="en-US" dirty="0"/>
              <a:t>Decision Trees Recap</a:t>
            </a:r>
          </a:p>
        </p:txBody>
      </p:sp>
      <p:sp>
        <p:nvSpPr>
          <p:cNvPr id="3" name="Subtitle 2">
            <a:extLst>
              <a:ext uri="{FF2B5EF4-FFF2-40B4-BE49-F238E27FC236}">
                <a16:creationId xmlns:a16="http://schemas.microsoft.com/office/drawing/2014/main" id="{01C285DA-710A-EC4C-9DE7-9347FCB899A7}"/>
              </a:ext>
            </a:extLst>
          </p:cNvPr>
          <p:cNvSpPr>
            <a:spLocks noGrp="1"/>
          </p:cNvSpPr>
          <p:nvPr>
            <p:ph type="subTitle" idx="1"/>
          </p:nvPr>
        </p:nvSpPr>
        <p:spPr/>
        <p:txBody>
          <a:bodyPr/>
          <a:lstStyle/>
          <a:p>
            <a:r>
              <a:rPr lang="en-US" dirty="0"/>
              <a:t>Video 1</a:t>
            </a:r>
          </a:p>
        </p:txBody>
      </p:sp>
      <p:sp>
        <p:nvSpPr>
          <p:cNvPr id="4" name="Slide Number Placeholder 3">
            <a:extLst>
              <a:ext uri="{FF2B5EF4-FFF2-40B4-BE49-F238E27FC236}">
                <a16:creationId xmlns:a16="http://schemas.microsoft.com/office/drawing/2014/main" id="{AC11A724-5763-494A-BBCF-4E8B9121637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Tree>
    <p:extLst>
      <p:ext uri="{BB962C8B-B14F-4D97-AF65-F5344CB8AC3E}">
        <p14:creationId xmlns:p14="http://schemas.microsoft.com/office/powerpoint/2010/main" val="114121260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AC4D2-5250-3042-B16C-67C2BC5115AB}"/>
              </a:ext>
            </a:extLst>
          </p:cNvPr>
          <p:cNvSpPr>
            <a:spLocks noGrp="1"/>
          </p:cNvSpPr>
          <p:nvPr>
            <p:ph type="title"/>
          </p:nvPr>
        </p:nvSpPr>
        <p:spPr/>
        <p:txBody>
          <a:bodyPr/>
          <a:lstStyle/>
          <a:p>
            <a:r>
              <a:rPr lang="en-US" dirty="0"/>
              <a:t>Training Trees</a:t>
            </a:r>
          </a:p>
        </p:txBody>
      </p:sp>
      <p:sp>
        <p:nvSpPr>
          <p:cNvPr id="3" name="Text Placeholder 2">
            <a:extLst>
              <a:ext uri="{FF2B5EF4-FFF2-40B4-BE49-F238E27FC236}">
                <a16:creationId xmlns:a16="http://schemas.microsoft.com/office/drawing/2014/main" id="{30565F5F-5880-C84D-8A77-894009473407}"/>
              </a:ext>
            </a:extLst>
          </p:cNvPr>
          <p:cNvSpPr>
            <a:spLocks noGrp="1"/>
          </p:cNvSpPr>
          <p:nvPr>
            <p:ph type="body" idx="1"/>
          </p:nvPr>
        </p:nvSpPr>
        <p:spPr>
          <a:xfrm>
            <a:off x="3083130" y="295527"/>
            <a:ext cx="5596200" cy="3981000"/>
          </a:xfrm>
        </p:spPr>
        <p:txBody>
          <a:bodyPr/>
          <a:lstStyle/>
          <a:p>
            <a:pPr marL="139700" indent="0">
              <a:buNone/>
            </a:pPr>
            <a:r>
              <a:rPr lang="en-US" dirty="0"/>
              <a:t>If I just have one dataset, how could I learn more than one tree? </a:t>
            </a:r>
          </a:p>
          <a:p>
            <a:pPr marL="139700" indent="0">
              <a:buNone/>
            </a:pPr>
            <a:endParaRPr lang="en-US" dirty="0"/>
          </a:p>
          <a:p>
            <a:pPr marL="139700" indent="0">
              <a:buNone/>
            </a:pPr>
            <a:r>
              <a:rPr lang="en-US" dirty="0"/>
              <a:t>Solve this with </a:t>
            </a:r>
            <a:r>
              <a:rPr lang="en-US" b="1" dirty="0"/>
              <a:t>bootstrapping</a:t>
            </a:r>
            <a:r>
              <a:rPr lang="en-US" dirty="0"/>
              <a:t>! Can create many similar datasets by randomly sampling </a:t>
            </a:r>
            <a:r>
              <a:rPr lang="en-US" i="1" u="sng" dirty="0"/>
              <a:t>with replacement</a:t>
            </a:r>
            <a:r>
              <a:rPr lang="en-US" i="1" dirty="0"/>
              <a:t>.</a:t>
            </a:r>
          </a:p>
          <a:p>
            <a:pPr marL="139700" indent="0">
              <a:buNone/>
            </a:pPr>
            <a:endParaRPr lang="en-US" i="1" dirty="0"/>
          </a:p>
          <a:p>
            <a:pPr marL="139700" indent="0">
              <a:buNone/>
            </a:pPr>
            <a:endParaRPr lang="en-US" i="1" dirty="0"/>
          </a:p>
          <a:p>
            <a:pPr marL="139700" indent="0">
              <a:buNone/>
            </a:pPr>
            <a:endParaRPr lang="en-US" i="1" dirty="0"/>
          </a:p>
          <a:p>
            <a:pPr marL="139700" indent="0">
              <a:buNone/>
            </a:pPr>
            <a:endParaRPr lang="en-US" i="1" dirty="0"/>
          </a:p>
          <a:p>
            <a:pPr marL="139700" indent="0">
              <a:buNone/>
            </a:pPr>
            <a:endParaRPr lang="en-US" i="1" dirty="0"/>
          </a:p>
          <a:p>
            <a:pPr marL="139700" indent="0">
              <a:buNone/>
            </a:pPr>
            <a:endParaRPr lang="en-US" i="1" dirty="0"/>
          </a:p>
          <a:p>
            <a:pPr marL="139700" indent="0">
              <a:buNone/>
            </a:pPr>
            <a:endParaRPr lang="en-US" i="1" dirty="0"/>
          </a:p>
          <a:p>
            <a:pPr marL="139700" indent="0">
              <a:buNone/>
            </a:pPr>
            <a:endParaRPr lang="en-US" i="1" dirty="0"/>
          </a:p>
          <a:p>
            <a:pPr marL="139700" indent="0">
              <a:buNone/>
            </a:pPr>
            <a:endParaRPr lang="en-US" i="1" dirty="0"/>
          </a:p>
          <a:p>
            <a:pPr marL="139700" indent="0">
              <a:buNone/>
            </a:pPr>
            <a:endParaRPr lang="en-US" i="1" dirty="0"/>
          </a:p>
          <a:p>
            <a:pPr marL="139700" indent="0">
              <a:buNone/>
            </a:pPr>
            <a:r>
              <a:rPr lang="en-US" dirty="0"/>
              <a:t>Technically, you also randomly select features too! </a:t>
            </a:r>
          </a:p>
        </p:txBody>
      </p:sp>
      <p:sp>
        <p:nvSpPr>
          <p:cNvPr id="4" name="Slide Number Placeholder 3">
            <a:extLst>
              <a:ext uri="{FF2B5EF4-FFF2-40B4-BE49-F238E27FC236}">
                <a16:creationId xmlns:a16="http://schemas.microsoft.com/office/drawing/2014/main" id="{488AD992-47DD-3C4D-A0B1-E37D37EFBC8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pic>
        <p:nvPicPr>
          <p:cNvPr id="6" name="Picture 5">
            <a:extLst>
              <a:ext uri="{FF2B5EF4-FFF2-40B4-BE49-F238E27FC236}">
                <a16:creationId xmlns:a16="http://schemas.microsoft.com/office/drawing/2014/main" id="{58C0D016-95F0-BA49-ABE4-1C61611CBAF1}"/>
              </a:ext>
            </a:extLst>
          </p:cNvPr>
          <p:cNvPicPr>
            <a:picLocks noChangeAspect="1"/>
          </p:cNvPicPr>
          <p:nvPr/>
        </p:nvPicPr>
        <p:blipFill rotWithShape="1">
          <a:blip r:embed="rId2"/>
          <a:srcRect l="-1" r="19280"/>
          <a:stretch/>
        </p:blipFill>
        <p:spPr>
          <a:xfrm>
            <a:off x="3777521" y="1846415"/>
            <a:ext cx="2840636" cy="2902950"/>
          </a:xfrm>
          <a:prstGeom prst="rect">
            <a:avLst/>
          </a:prstGeom>
        </p:spPr>
      </p:pic>
      <p:sp>
        <p:nvSpPr>
          <p:cNvPr id="7" name="Rectangle 6">
            <a:extLst>
              <a:ext uri="{FF2B5EF4-FFF2-40B4-BE49-F238E27FC236}">
                <a16:creationId xmlns:a16="http://schemas.microsoft.com/office/drawing/2014/main" id="{914F3D1A-F37C-DC48-A708-888AB16B3CCE}"/>
              </a:ext>
            </a:extLst>
          </p:cNvPr>
          <p:cNvSpPr/>
          <p:nvPr/>
        </p:nvSpPr>
        <p:spPr>
          <a:xfrm>
            <a:off x="4384622" y="3725139"/>
            <a:ext cx="232348" cy="269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4588DFD-69F7-BE48-BB8C-00AB3B585664}"/>
              </a:ext>
            </a:extLst>
          </p:cNvPr>
          <p:cNvSpPr/>
          <p:nvPr/>
        </p:nvSpPr>
        <p:spPr>
          <a:xfrm>
            <a:off x="5030536" y="3725139"/>
            <a:ext cx="232348" cy="134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3B6375C-378B-B94F-912E-9AB118606612}"/>
              </a:ext>
            </a:extLst>
          </p:cNvPr>
          <p:cNvSpPr/>
          <p:nvPr/>
        </p:nvSpPr>
        <p:spPr>
          <a:xfrm>
            <a:off x="4976734" y="3005612"/>
            <a:ext cx="232348" cy="225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9D55F4D-54B8-1E4F-BD44-5C416A660248}"/>
              </a:ext>
            </a:extLst>
          </p:cNvPr>
          <p:cNvSpPr/>
          <p:nvPr/>
        </p:nvSpPr>
        <p:spPr>
          <a:xfrm rot="2609793">
            <a:off x="4890098" y="2304675"/>
            <a:ext cx="308634" cy="309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85CAB2A-5865-D24E-9314-DFE7D0071E49}"/>
              </a:ext>
            </a:extLst>
          </p:cNvPr>
          <p:cNvPicPr>
            <a:picLocks noChangeAspect="1"/>
          </p:cNvPicPr>
          <p:nvPr/>
        </p:nvPicPr>
        <p:blipFill rotWithShape="1">
          <a:blip r:embed="rId3"/>
          <a:srcRect b="41391"/>
          <a:stretch/>
        </p:blipFill>
        <p:spPr>
          <a:xfrm>
            <a:off x="6835511" y="2978636"/>
            <a:ext cx="607115" cy="387756"/>
          </a:xfrm>
          <a:prstGeom prst="rect">
            <a:avLst/>
          </a:prstGeom>
        </p:spPr>
      </p:pic>
      <p:pic>
        <p:nvPicPr>
          <p:cNvPr id="13" name="Picture 12">
            <a:extLst>
              <a:ext uri="{FF2B5EF4-FFF2-40B4-BE49-F238E27FC236}">
                <a16:creationId xmlns:a16="http://schemas.microsoft.com/office/drawing/2014/main" id="{4D581CC9-F403-204B-A5A3-BA0F53191F66}"/>
              </a:ext>
            </a:extLst>
          </p:cNvPr>
          <p:cNvPicPr>
            <a:picLocks noChangeAspect="1"/>
          </p:cNvPicPr>
          <p:nvPr/>
        </p:nvPicPr>
        <p:blipFill>
          <a:blip r:embed="rId3"/>
          <a:stretch>
            <a:fillRect/>
          </a:stretch>
        </p:blipFill>
        <p:spPr>
          <a:xfrm flipH="1">
            <a:off x="6835512" y="3994962"/>
            <a:ext cx="607115" cy="661599"/>
          </a:xfrm>
          <a:prstGeom prst="rect">
            <a:avLst/>
          </a:prstGeom>
        </p:spPr>
      </p:pic>
      <p:pic>
        <p:nvPicPr>
          <p:cNvPr id="14" name="Picture 13">
            <a:extLst>
              <a:ext uri="{FF2B5EF4-FFF2-40B4-BE49-F238E27FC236}">
                <a16:creationId xmlns:a16="http://schemas.microsoft.com/office/drawing/2014/main" id="{9452108A-592F-F446-832E-C3A9C88897EB}"/>
              </a:ext>
            </a:extLst>
          </p:cNvPr>
          <p:cNvPicPr>
            <a:picLocks noChangeAspect="1"/>
          </p:cNvPicPr>
          <p:nvPr/>
        </p:nvPicPr>
        <p:blipFill>
          <a:blip r:embed="rId3"/>
          <a:stretch>
            <a:fillRect/>
          </a:stretch>
        </p:blipFill>
        <p:spPr>
          <a:xfrm>
            <a:off x="6835512" y="1910151"/>
            <a:ext cx="607115" cy="661599"/>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2EEBDB09-924A-4640-9A57-C002A310E885}"/>
                  </a:ext>
                </a:extLst>
              </p14:cNvPr>
              <p14:cNvContentPartPr/>
              <p14:nvPr/>
            </p14:nvContentPartPr>
            <p14:xfrm>
              <a:off x="2876400" y="1963080"/>
              <a:ext cx="5545800" cy="3155400"/>
            </p14:xfrm>
          </p:contentPart>
        </mc:Choice>
        <mc:Fallback xmlns="">
          <p:pic>
            <p:nvPicPr>
              <p:cNvPr id="5" name="Ink 4">
                <a:extLst>
                  <a:ext uri="{FF2B5EF4-FFF2-40B4-BE49-F238E27FC236}">
                    <a16:creationId xmlns:a16="http://schemas.microsoft.com/office/drawing/2014/main" id="{2EEBDB09-924A-4640-9A57-C002A310E885}"/>
                  </a:ext>
                </a:extLst>
              </p:cNvPr>
              <p:cNvPicPr/>
              <p:nvPr/>
            </p:nvPicPr>
            <p:blipFill>
              <a:blip r:embed="rId5"/>
              <a:stretch>
                <a:fillRect/>
              </a:stretch>
            </p:blipFill>
            <p:spPr>
              <a:xfrm>
                <a:off x="2867040" y="1953720"/>
                <a:ext cx="5564520" cy="3174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4866DA64-4DAF-4D89-B9C7-4D84989C4CB5}"/>
                  </a:ext>
                </a:extLst>
              </p14:cNvPr>
              <p14:cNvContentPartPr/>
              <p14:nvPr/>
            </p14:nvContentPartPr>
            <p14:xfrm>
              <a:off x="2934000" y="668520"/>
              <a:ext cx="5790960" cy="4624200"/>
            </p14:xfrm>
          </p:contentPart>
        </mc:Choice>
        <mc:Fallback xmlns="">
          <p:pic>
            <p:nvPicPr>
              <p:cNvPr id="11" name="Ink 10">
                <a:extLst>
                  <a:ext uri="{FF2B5EF4-FFF2-40B4-BE49-F238E27FC236}">
                    <a16:creationId xmlns:a16="http://schemas.microsoft.com/office/drawing/2014/main" id="{4866DA64-4DAF-4D89-B9C7-4D84989C4CB5}"/>
                  </a:ext>
                </a:extLst>
              </p:cNvPr>
              <p:cNvPicPr/>
              <p:nvPr/>
            </p:nvPicPr>
            <p:blipFill>
              <a:blip r:embed="rId7"/>
              <a:stretch>
                <a:fillRect/>
              </a:stretch>
            </p:blipFill>
            <p:spPr>
              <a:xfrm>
                <a:off x="2924640" y="659160"/>
                <a:ext cx="5809680" cy="4642920"/>
              </a:xfrm>
              <a:prstGeom prst="rect">
                <a:avLst/>
              </a:prstGeom>
            </p:spPr>
          </p:pic>
        </mc:Fallback>
      </mc:AlternateContent>
    </p:spTree>
    <p:extLst>
      <p:ext uri="{BB962C8B-B14F-4D97-AF65-F5344CB8AC3E}">
        <p14:creationId xmlns:p14="http://schemas.microsoft.com/office/powerpoint/2010/main" val="3401628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238BC-616C-E845-838A-5B38201E2A6E}"/>
              </a:ext>
            </a:extLst>
          </p:cNvPr>
          <p:cNvSpPr>
            <a:spLocks noGrp="1"/>
          </p:cNvSpPr>
          <p:nvPr>
            <p:ph type="title"/>
          </p:nvPr>
        </p:nvSpPr>
        <p:spPr/>
        <p:txBody>
          <a:bodyPr/>
          <a:lstStyle/>
          <a:p>
            <a:r>
              <a:rPr lang="en-US" dirty="0"/>
              <a:t>Details</a:t>
            </a:r>
          </a:p>
        </p:txBody>
      </p:sp>
      <p:sp>
        <p:nvSpPr>
          <p:cNvPr id="3" name="Text Placeholder 2">
            <a:extLst>
              <a:ext uri="{FF2B5EF4-FFF2-40B4-BE49-F238E27FC236}">
                <a16:creationId xmlns:a16="http://schemas.microsoft.com/office/drawing/2014/main" id="{81DBEA49-F8A7-1640-AD33-0EE6C09ED61A}"/>
              </a:ext>
            </a:extLst>
          </p:cNvPr>
          <p:cNvSpPr>
            <a:spLocks noGrp="1"/>
          </p:cNvSpPr>
          <p:nvPr>
            <p:ph type="body" idx="1"/>
          </p:nvPr>
        </p:nvSpPr>
        <p:spPr/>
        <p:txBody>
          <a:bodyPr/>
          <a:lstStyle/>
          <a:p>
            <a:pPr marL="139700" indent="0">
              <a:buNone/>
            </a:pPr>
            <a:r>
              <a:rPr lang="en-US" dirty="0"/>
              <a:t>The Random Forest model is a specific type of ensemble model that uses </a:t>
            </a:r>
            <a:r>
              <a:rPr lang="en-US" b="1" dirty="0"/>
              <a:t>bagging </a:t>
            </a:r>
            <a:r>
              <a:rPr lang="en-US" dirty="0"/>
              <a:t>(bootstrapped aggregation). </a:t>
            </a:r>
          </a:p>
          <a:p>
            <a:pPr marL="139700" indent="0">
              <a:buNone/>
            </a:pPr>
            <a:endParaRPr lang="en-US" dirty="0"/>
          </a:p>
          <a:p>
            <a:pPr marL="139700" indent="0">
              <a:buNone/>
            </a:pPr>
            <a:r>
              <a:rPr lang="en-US" dirty="0"/>
              <a:t>When training the trees on the bootstrapped samples, we actually want to use very deep trees that overfit! </a:t>
            </a:r>
          </a:p>
          <a:p>
            <a:r>
              <a:rPr lang="en-US" dirty="0"/>
              <a:t>That sounds bad at first, but we are trying to take advantage of what it means to have a high variance model (low bias). </a:t>
            </a:r>
          </a:p>
          <a:p>
            <a:r>
              <a:rPr lang="en-US" dirty="0"/>
              <a:t>Remember that high variance models have low bias because if you “average out” over all the models you could learn, they will not have bias.</a:t>
            </a:r>
          </a:p>
          <a:p>
            <a:r>
              <a:rPr lang="en-US" dirty="0"/>
              <a:t>That is exactly what we are doing here! If we average over a bunch of high variance (overfit) models, to get an ensemble that has low bias and lower variance (if we add more trees)!</a:t>
            </a:r>
          </a:p>
        </p:txBody>
      </p:sp>
      <p:sp>
        <p:nvSpPr>
          <p:cNvPr id="4" name="Slide Number Placeholder 3">
            <a:extLst>
              <a:ext uri="{FF2B5EF4-FFF2-40B4-BE49-F238E27FC236}">
                <a16:creationId xmlns:a16="http://schemas.microsoft.com/office/drawing/2014/main" id="{DF734ED4-77FA-D247-9299-A7A1F7E7D99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6ED7737B-73BB-444A-9021-DE3547E3A6B8}"/>
                  </a:ext>
                </a:extLst>
              </p14:cNvPr>
              <p14:cNvContentPartPr/>
              <p14:nvPr/>
            </p14:nvContentPartPr>
            <p14:xfrm>
              <a:off x="2903040" y="1205640"/>
              <a:ext cx="5954040" cy="3440520"/>
            </p14:xfrm>
          </p:contentPart>
        </mc:Choice>
        <mc:Fallback xmlns="">
          <p:pic>
            <p:nvPicPr>
              <p:cNvPr id="5" name="Ink 4">
                <a:extLst>
                  <a:ext uri="{FF2B5EF4-FFF2-40B4-BE49-F238E27FC236}">
                    <a16:creationId xmlns:a16="http://schemas.microsoft.com/office/drawing/2014/main" id="{6ED7737B-73BB-444A-9021-DE3547E3A6B8}"/>
                  </a:ext>
                </a:extLst>
              </p:cNvPr>
              <p:cNvPicPr/>
              <p:nvPr/>
            </p:nvPicPr>
            <p:blipFill>
              <a:blip r:embed="rId3"/>
              <a:stretch>
                <a:fillRect/>
              </a:stretch>
            </p:blipFill>
            <p:spPr>
              <a:xfrm>
                <a:off x="2893680" y="1196280"/>
                <a:ext cx="5972760" cy="3459240"/>
              </a:xfrm>
              <a:prstGeom prst="rect">
                <a:avLst/>
              </a:prstGeom>
            </p:spPr>
          </p:pic>
        </mc:Fallback>
      </mc:AlternateContent>
    </p:spTree>
    <p:extLst>
      <p:ext uri="{BB962C8B-B14F-4D97-AF65-F5344CB8AC3E}">
        <p14:creationId xmlns:p14="http://schemas.microsoft.com/office/powerpoint/2010/main" val="534493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64049-0666-9247-AEF9-CF51601CBA0F}"/>
              </a:ext>
            </a:extLst>
          </p:cNvPr>
          <p:cNvSpPr>
            <a:spLocks noGrp="1"/>
          </p:cNvSpPr>
          <p:nvPr>
            <p:ph type="title"/>
          </p:nvPr>
        </p:nvSpPr>
        <p:spPr/>
        <p:txBody>
          <a:bodyPr/>
          <a:lstStyle/>
          <a:p>
            <a:r>
              <a:rPr lang="en-US" dirty="0"/>
              <a:t>Random Forest Algorithm</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3E4D4BDF-8E1B-2145-B723-0BFDCE539D5B}"/>
                  </a:ext>
                </a:extLst>
              </p:cNvPr>
              <p:cNvSpPr>
                <a:spLocks noGrp="1"/>
              </p:cNvSpPr>
              <p:nvPr>
                <p:ph type="body" idx="1"/>
              </p:nvPr>
            </p:nvSpPr>
            <p:spPr/>
            <p:txBody>
              <a:bodyPr/>
              <a:lstStyle/>
              <a:p>
                <a:pPr marL="139700" indent="0">
                  <a:buNone/>
                </a:pPr>
                <a:r>
                  <a:rPr lang="en-US" b="1" dirty="0"/>
                  <a:t>Training</a:t>
                </a:r>
              </a:p>
              <a:p>
                <a:r>
                  <a:rPr lang="en-US" dirty="0"/>
                  <a:t>Make </a:t>
                </a:r>
                <a14:m>
                  <m:oMath xmlns:m="http://schemas.openxmlformats.org/officeDocument/2006/math">
                    <m:r>
                      <a:rPr lang="en-US" b="0" i="1" smtClean="0">
                        <a:latin typeface="Cambria Math" panose="02040503050406030204" pitchFamily="18" charset="0"/>
                      </a:rPr>
                      <m:t>𝑇</m:t>
                    </m:r>
                  </m:oMath>
                </a14:m>
                <a:r>
                  <a:rPr lang="en-US" dirty="0"/>
                  <a:t> random samples of the training data that are the same size as the training data but are sampled with replacement</a:t>
                </a:r>
              </a:p>
              <a:p>
                <a:r>
                  <a:rPr lang="en-US" dirty="0"/>
                  <a:t>Train a really tall tree on each sampled dataset (overfit)</a:t>
                </a:r>
              </a:p>
              <a:p>
                <a:endParaRPr lang="en-US" dirty="0"/>
              </a:p>
              <a:p>
                <a:pPr marL="139700" indent="0">
                  <a:buNone/>
                </a:pPr>
                <a:r>
                  <a:rPr lang="en-US" b="1" dirty="0"/>
                  <a:t>Predict</a:t>
                </a:r>
                <a:endParaRPr lang="en-US" dirty="0"/>
              </a:p>
              <a:p>
                <a:r>
                  <a:rPr lang="en-US" dirty="0"/>
                  <a:t>For a given example, ask each tree to predict what it thinks the label should be</a:t>
                </a:r>
              </a:p>
              <a:p>
                <a:r>
                  <a:rPr lang="en-US" dirty="0"/>
                  <a:t>Take a majority vote over all trees</a:t>
                </a:r>
              </a:p>
            </p:txBody>
          </p:sp>
        </mc:Choice>
        <mc:Fallback xmlns="">
          <p:sp>
            <p:nvSpPr>
              <p:cNvPr id="3" name="Text Placeholder 2">
                <a:extLst>
                  <a:ext uri="{FF2B5EF4-FFF2-40B4-BE49-F238E27FC236}">
                    <a16:creationId xmlns:a16="http://schemas.microsoft.com/office/drawing/2014/main" id="{3E4D4BDF-8E1B-2145-B723-0BFDCE539D5B}"/>
                  </a:ext>
                </a:extLst>
              </p:cNvPr>
              <p:cNvSpPr>
                <a:spLocks noGrp="1" noRot="1" noChangeAspect="1" noMove="1" noResize="1" noEditPoints="1" noAdjustHandles="1" noChangeArrowheads="1" noChangeShapeType="1" noTextEdit="1"/>
              </p:cNvSpPr>
              <p:nvPr>
                <p:ph type="body" idx="1"/>
              </p:nvPr>
            </p:nvSpPr>
            <p:spPr>
              <a:blipFill>
                <a:blip r:embed="rId2"/>
                <a:stretch>
                  <a:fillRect r="-113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5D0C736-C8E7-A245-9BD6-3D11772D250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360187C6-E22E-4DD9-9C68-24A485C97F7E}"/>
                  </a:ext>
                </a:extLst>
              </p14:cNvPr>
              <p14:cNvContentPartPr/>
              <p14:nvPr/>
            </p14:nvContentPartPr>
            <p14:xfrm>
              <a:off x="3510720" y="1279440"/>
              <a:ext cx="4842000" cy="2577600"/>
            </p14:xfrm>
          </p:contentPart>
        </mc:Choice>
        <mc:Fallback xmlns="">
          <p:pic>
            <p:nvPicPr>
              <p:cNvPr id="5" name="Ink 4">
                <a:extLst>
                  <a:ext uri="{FF2B5EF4-FFF2-40B4-BE49-F238E27FC236}">
                    <a16:creationId xmlns:a16="http://schemas.microsoft.com/office/drawing/2014/main" id="{360187C6-E22E-4DD9-9C68-24A485C97F7E}"/>
                  </a:ext>
                </a:extLst>
              </p:cNvPr>
              <p:cNvPicPr/>
              <p:nvPr/>
            </p:nvPicPr>
            <p:blipFill>
              <a:blip r:embed="rId4"/>
              <a:stretch>
                <a:fillRect/>
              </a:stretch>
            </p:blipFill>
            <p:spPr>
              <a:xfrm>
                <a:off x="3501360" y="1270080"/>
                <a:ext cx="4860720" cy="2596320"/>
              </a:xfrm>
              <a:prstGeom prst="rect">
                <a:avLst/>
              </a:prstGeom>
            </p:spPr>
          </p:pic>
        </mc:Fallback>
      </mc:AlternateContent>
    </p:spTree>
    <p:extLst>
      <p:ext uri="{BB962C8B-B14F-4D97-AF65-F5344CB8AC3E}">
        <p14:creationId xmlns:p14="http://schemas.microsoft.com/office/powerpoint/2010/main" val="5706568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48B1-713B-BB42-846F-38BED6FCFF05}"/>
              </a:ext>
            </a:extLst>
          </p:cNvPr>
          <p:cNvSpPr>
            <a:spLocks noGrp="1"/>
          </p:cNvSpPr>
          <p:nvPr>
            <p:ph type="title"/>
          </p:nvPr>
        </p:nvSpPr>
        <p:spPr/>
        <p:txBody>
          <a:bodyPr/>
          <a:lstStyle/>
          <a:p>
            <a:r>
              <a:rPr lang="en-US" dirty="0"/>
              <a:t>Application</a:t>
            </a:r>
          </a:p>
        </p:txBody>
      </p:sp>
      <p:sp>
        <p:nvSpPr>
          <p:cNvPr id="3" name="Text Placeholder 2">
            <a:extLst>
              <a:ext uri="{FF2B5EF4-FFF2-40B4-BE49-F238E27FC236}">
                <a16:creationId xmlns:a16="http://schemas.microsoft.com/office/drawing/2014/main" id="{B9F330DE-DECB-B243-8D4D-8D713CC187FF}"/>
              </a:ext>
            </a:extLst>
          </p:cNvPr>
          <p:cNvSpPr>
            <a:spLocks noGrp="1"/>
          </p:cNvSpPr>
          <p:nvPr>
            <p:ph type="body" idx="1"/>
          </p:nvPr>
        </p:nvSpPr>
        <p:spPr/>
        <p:txBody>
          <a:bodyPr/>
          <a:lstStyle/>
          <a:p>
            <a:pPr marL="139700" indent="0">
              <a:buNone/>
            </a:pPr>
            <a:r>
              <a:rPr lang="en-US" dirty="0"/>
              <a:t>Microsoft used Random Forests in their Kinect system to identify the “pose” of a person from the depth camera.</a:t>
            </a:r>
          </a:p>
        </p:txBody>
      </p:sp>
      <p:sp>
        <p:nvSpPr>
          <p:cNvPr id="4" name="Slide Number Placeholder 3">
            <a:extLst>
              <a:ext uri="{FF2B5EF4-FFF2-40B4-BE49-F238E27FC236}">
                <a16:creationId xmlns:a16="http://schemas.microsoft.com/office/drawing/2014/main" id="{660760B4-BAB0-8140-B6EC-C3FF20ABD1A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pic>
        <p:nvPicPr>
          <p:cNvPr id="5" name="Picture 4">
            <a:extLst>
              <a:ext uri="{FF2B5EF4-FFF2-40B4-BE49-F238E27FC236}">
                <a16:creationId xmlns:a16="http://schemas.microsoft.com/office/drawing/2014/main" id="{A1459CD7-97EC-A44E-A241-DC6F9344F732}"/>
              </a:ext>
            </a:extLst>
          </p:cNvPr>
          <p:cNvPicPr>
            <a:picLocks noChangeAspect="1"/>
          </p:cNvPicPr>
          <p:nvPr/>
        </p:nvPicPr>
        <p:blipFill>
          <a:blip r:embed="rId2"/>
          <a:stretch>
            <a:fillRect/>
          </a:stretch>
        </p:blipFill>
        <p:spPr>
          <a:xfrm>
            <a:off x="3090625" y="1561609"/>
            <a:ext cx="5596199" cy="3581842"/>
          </a:xfrm>
          <a:prstGeom prst="rect">
            <a:avLst/>
          </a:prstGeom>
          <a:ln>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85164325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F018A-B4C2-194B-B928-5F05D22BA423}"/>
              </a:ext>
            </a:extLst>
          </p:cNvPr>
          <p:cNvSpPr>
            <a:spLocks noGrp="1"/>
          </p:cNvSpPr>
          <p:nvPr>
            <p:ph type="title"/>
          </p:nvPr>
        </p:nvSpPr>
        <p:spPr/>
        <p:txBody>
          <a:bodyPr/>
          <a:lstStyle/>
          <a:p>
            <a:r>
              <a:rPr lang="en-US" dirty="0"/>
              <a:t>Random Forest Overview</a:t>
            </a:r>
          </a:p>
        </p:txBody>
      </p:sp>
      <p:sp>
        <p:nvSpPr>
          <p:cNvPr id="3" name="Text Placeholder 2">
            <a:extLst>
              <a:ext uri="{FF2B5EF4-FFF2-40B4-BE49-F238E27FC236}">
                <a16:creationId xmlns:a16="http://schemas.microsoft.com/office/drawing/2014/main" id="{462B98FA-8A33-6B46-BDAF-B13920297A60}"/>
              </a:ext>
            </a:extLst>
          </p:cNvPr>
          <p:cNvSpPr>
            <a:spLocks noGrp="1"/>
          </p:cNvSpPr>
          <p:nvPr>
            <p:ph type="body" idx="1"/>
          </p:nvPr>
        </p:nvSpPr>
        <p:spPr/>
        <p:txBody>
          <a:bodyPr/>
          <a:lstStyle/>
          <a:p>
            <a:r>
              <a:rPr lang="en-US" b="1" dirty="0"/>
              <a:t>Use overfitting to our advantage! </a:t>
            </a:r>
            <a:r>
              <a:rPr lang="en-US" dirty="0"/>
              <a:t>Averaging overfit models can help make a strong model.</a:t>
            </a:r>
            <a:endParaRPr lang="en-US" b="1" dirty="0"/>
          </a:p>
          <a:p>
            <a:r>
              <a:rPr lang="en-US" b="1" dirty="0"/>
              <a:t>Versatile: </a:t>
            </a:r>
            <a:r>
              <a:rPr lang="en-US" dirty="0"/>
              <a:t>Works pretty well in a lot of cases and can serve many different purposes.</a:t>
            </a:r>
          </a:p>
          <a:p>
            <a:pPr lvl="1"/>
            <a:r>
              <a:rPr lang="en-US" dirty="0"/>
              <a:t>Classification, regression, clustering, feature importance</a:t>
            </a:r>
          </a:p>
          <a:p>
            <a:r>
              <a:rPr lang="en-US" b="1" dirty="0"/>
              <a:t>Low Maintenance: </a:t>
            </a:r>
            <a:r>
              <a:rPr lang="en-US" dirty="0"/>
              <a:t>Tends to require less hyper-parameter tuning. Good “out of the box” model.</a:t>
            </a:r>
          </a:p>
          <a:p>
            <a:pPr lvl="1"/>
            <a:r>
              <a:rPr lang="en-US" dirty="0"/>
              <a:t>More trees is always better here (but takes longer).</a:t>
            </a:r>
          </a:p>
          <a:p>
            <a:pPr lvl="1"/>
            <a:r>
              <a:rPr lang="en-US" dirty="0"/>
              <a:t>Some other hyperparameters, but they tend to have a small affect on performance.</a:t>
            </a:r>
          </a:p>
          <a:p>
            <a:r>
              <a:rPr lang="en-US" b="1" dirty="0"/>
              <a:t>Efficient: </a:t>
            </a:r>
            <a:r>
              <a:rPr lang="en-US" dirty="0"/>
              <a:t>Trees can be learned in parallel!</a:t>
            </a:r>
            <a:endParaRPr lang="en-US" b="1" dirty="0"/>
          </a:p>
        </p:txBody>
      </p:sp>
      <p:sp>
        <p:nvSpPr>
          <p:cNvPr id="4" name="Slide Number Placeholder 3">
            <a:extLst>
              <a:ext uri="{FF2B5EF4-FFF2-40B4-BE49-F238E27FC236}">
                <a16:creationId xmlns:a16="http://schemas.microsoft.com/office/drawing/2014/main" id="{F6398339-987E-3545-9ECB-04C867944B1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8304891C-3FBF-4269-9F85-C57267A44500}"/>
                  </a:ext>
                </a:extLst>
              </p14:cNvPr>
              <p14:cNvContentPartPr/>
              <p14:nvPr/>
            </p14:nvContentPartPr>
            <p14:xfrm>
              <a:off x="2795400" y="314280"/>
              <a:ext cx="6066360" cy="4264920"/>
            </p14:xfrm>
          </p:contentPart>
        </mc:Choice>
        <mc:Fallback xmlns="">
          <p:pic>
            <p:nvPicPr>
              <p:cNvPr id="5" name="Ink 4">
                <a:extLst>
                  <a:ext uri="{FF2B5EF4-FFF2-40B4-BE49-F238E27FC236}">
                    <a16:creationId xmlns:a16="http://schemas.microsoft.com/office/drawing/2014/main" id="{8304891C-3FBF-4269-9F85-C57267A44500}"/>
                  </a:ext>
                </a:extLst>
              </p:cNvPr>
              <p:cNvPicPr/>
              <p:nvPr/>
            </p:nvPicPr>
            <p:blipFill>
              <a:blip r:embed="rId3"/>
              <a:stretch>
                <a:fillRect/>
              </a:stretch>
            </p:blipFill>
            <p:spPr>
              <a:xfrm>
                <a:off x="2786040" y="304920"/>
                <a:ext cx="6085080" cy="4283640"/>
              </a:xfrm>
              <a:prstGeom prst="rect">
                <a:avLst/>
              </a:prstGeom>
            </p:spPr>
          </p:pic>
        </mc:Fallback>
      </mc:AlternateContent>
    </p:spTree>
    <p:extLst>
      <p:ext uri="{BB962C8B-B14F-4D97-AF65-F5344CB8AC3E}">
        <p14:creationId xmlns:p14="http://schemas.microsoft.com/office/powerpoint/2010/main" val="355464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DC3629-71B9-A780-AB97-CE695A5FEA3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pic>
        <p:nvPicPr>
          <p:cNvPr id="1026" name="Picture 2" descr="Video gif. A bulldog with goggles rides a personal watercraft in front of its driver, but their positioning makes it look like the bulldog is steering with human arms.">
            <a:extLst>
              <a:ext uri="{FF2B5EF4-FFF2-40B4-BE49-F238E27FC236}">
                <a16:creationId xmlns:a16="http://schemas.microsoft.com/office/drawing/2014/main" id="{AFB2C57B-BF20-C54B-C949-56E232754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5967" y="889254"/>
            <a:ext cx="5634567" cy="3042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22871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Features</a:t>
            </a:r>
          </a:p>
        </p:txBody>
      </p:sp>
      <p:sp>
        <p:nvSpPr>
          <p:cNvPr id="19" name="Text Placeholder 4">
            <a:extLst>
              <a:ext uri="{FF2B5EF4-FFF2-40B4-BE49-F238E27FC236}">
                <a16:creationId xmlns:a16="http://schemas.microsoft.com/office/drawing/2014/main" id="{9A171FEC-AF38-0A81-1610-AFC6261BBD51}"/>
              </a:ext>
            </a:extLst>
          </p:cNvPr>
          <p:cNvSpPr>
            <a:spLocks noGrp="1"/>
          </p:cNvSpPr>
          <p:nvPr>
            <p:ph type="body" idx="1"/>
          </p:nvPr>
        </p:nvSpPr>
        <p:spPr>
          <a:xfrm>
            <a:off x="2648608" y="313531"/>
            <a:ext cx="6260942" cy="4795498"/>
          </a:xfrm>
        </p:spPr>
        <p:txBody>
          <a:bodyPr/>
          <a:lstStyle/>
          <a:p>
            <a:pPr>
              <a:buClr>
                <a:schemeClr val="bg2"/>
              </a:buClr>
            </a:pPr>
            <a:r>
              <a:rPr lang="en-US" b="1" dirty="0"/>
              <a:t>Numeric: </a:t>
            </a:r>
            <a:r>
              <a:rPr lang="en-US" dirty="0"/>
              <a:t>data described by a number (quantitative)</a:t>
            </a:r>
          </a:p>
          <a:p>
            <a:pPr lvl="1">
              <a:buClr>
                <a:schemeClr val="bg2"/>
              </a:buClr>
            </a:pPr>
            <a:r>
              <a:rPr lang="en-US" b="1" dirty="0"/>
              <a:t>Discrete: </a:t>
            </a:r>
            <a:r>
              <a:rPr lang="en-US" dirty="0"/>
              <a:t>cannot be subdivided </a:t>
            </a:r>
          </a:p>
          <a:p>
            <a:pPr lvl="2">
              <a:buClr>
                <a:schemeClr val="bg2"/>
              </a:buClr>
            </a:pPr>
            <a:r>
              <a:rPr lang="en-US" dirty="0"/>
              <a:t>e.g., number of bedrooms</a:t>
            </a:r>
          </a:p>
          <a:p>
            <a:pPr lvl="1">
              <a:buClr>
                <a:schemeClr val="bg2"/>
              </a:buClr>
            </a:pPr>
            <a:r>
              <a:rPr lang="en-US" b="1" dirty="0"/>
              <a:t>Continuous: </a:t>
            </a:r>
            <a:r>
              <a:rPr lang="en-US" dirty="0"/>
              <a:t>can be subdivided </a:t>
            </a:r>
          </a:p>
          <a:p>
            <a:pPr lvl="2">
              <a:buClr>
                <a:schemeClr val="bg2"/>
              </a:buClr>
            </a:pPr>
            <a:r>
              <a:rPr lang="en-US" dirty="0"/>
              <a:t>e.g., area of the house</a:t>
            </a:r>
          </a:p>
          <a:p>
            <a:pPr lvl="1">
              <a:buClr>
                <a:schemeClr val="bg2"/>
              </a:buClr>
            </a:pPr>
            <a:r>
              <a:rPr lang="en-US" b="1" dirty="0"/>
              <a:t>Tricky Case</a:t>
            </a:r>
            <a:r>
              <a:rPr lang="en-US" dirty="0"/>
              <a:t>: house price? (don’t divide further than penny)</a:t>
            </a:r>
          </a:p>
          <a:p>
            <a:pPr lvl="2">
              <a:buClr>
                <a:schemeClr val="bg2"/>
              </a:buClr>
            </a:pPr>
            <a:r>
              <a:rPr lang="en-US" b="1" dirty="0"/>
              <a:t>Rule of Thumb</a:t>
            </a:r>
            <a:r>
              <a:rPr lang="en-US" dirty="0"/>
              <a:t>: if the discreteness is caused by units of measurement, as opposed to the quantity being measured, treat it as continuous!</a:t>
            </a:r>
          </a:p>
          <a:p>
            <a:pPr lvl="1">
              <a:buClr>
                <a:schemeClr val="bg2"/>
              </a:buClr>
            </a:pPr>
            <a:endParaRPr lang="en-US" dirty="0"/>
          </a:p>
          <a:p>
            <a:pPr>
              <a:buClr>
                <a:schemeClr val="bg2"/>
              </a:buClr>
            </a:pPr>
            <a:r>
              <a:rPr lang="en-US" b="1" dirty="0"/>
              <a:t>Categorical</a:t>
            </a:r>
            <a:r>
              <a:rPr lang="en-US" dirty="0"/>
              <a:t>: data described by a category (qualitative)</a:t>
            </a:r>
          </a:p>
          <a:p>
            <a:pPr lvl="1">
              <a:buClr>
                <a:schemeClr val="bg2"/>
              </a:buClr>
            </a:pPr>
            <a:r>
              <a:rPr lang="en-US" b="1" dirty="0"/>
              <a:t>Ordinal</a:t>
            </a:r>
            <a:r>
              <a:rPr lang="en-US" dirty="0"/>
              <a:t>: has an order</a:t>
            </a:r>
          </a:p>
          <a:p>
            <a:pPr marL="1054100" lvl="2" indent="0">
              <a:buClr>
                <a:schemeClr val="bg2"/>
              </a:buClr>
              <a:buNone/>
            </a:pPr>
            <a:r>
              <a:rPr lang="en-US" dirty="0"/>
              <a:t>e.g., school quality (good / okay / poor)</a:t>
            </a:r>
          </a:p>
          <a:p>
            <a:pPr marL="1054100" lvl="2" indent="0">
              <a:buClr>
                <a:schemeClr val="bg2"/>
              </a:buClr>
              <a:buNone/>
            </a:pPr>
            <a:r>
              <a:rPr lang="en-US" dirty="0"/>
              <a:t>e.g., survey response (agree / neutral / disagree)</a:t>
            </a:r>
          </a:p>
          <a:p>
            <a:pPr lvl="1">
              <a:buClr>
                <a:schemeClr val="bg2"/>
              </a:buClr>
            </a:pPr>
            <a:r>
              <a:rPr lang="en-US" b="1" dirty="0"/>
              <a:t>Nominal</a:t>
            </a:r>
            <a:r>
              <a:rPr lang="en-US" dirty="0"/>
              <a:t>: doesn’t have an order</a:t>
            </a:r>
          </a:p>
          <a:p>
            <a:pPr lvl="2">
              <a:buClr>
                <a:schemeClr val="bg2"/>
              </a:buClr>
            </a:pPr>
            <a:r>
              <a:rPr lang="en-US" dirty="0"/>
              <a:t>e.g., nearest school type (public / private / charter)</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B5396AF9-4A5D-4415-ABA0-A34C2A8B4206}"/>
                  </a:ext>
                </a:extLst>
              </p14:cNvPr>
              <p14:cNvContentPartPr/>
              <p14:nvPr/>
            </p14:nvContentPartPr>
            <p14:xfrm>
              <a:off x="3172320" y="662760"/>
              <a:ext cx="5421600" cy="3620880"/>
            </p14:xfrm>
          </p:contentPart>
        </mc:Choice>
        <mc:Fallback xmlns="">
          <p:pic>
            <p:nvPicPr>
              <p:cNvPr id="3" name="Ink 2">
                <a:extLst>
                  <a:ext uri="{FF2B5EF4-FFF2-40B4-BE49-F238E27FC236}">
                    <a16:creationId xmlns:a16="http://schemas.microsoft.com/office/drawing/2014/main" id="{B5396AF9-4A5D-4415-ABA0-A34C2A8B4206}"/>
                  </a:ext>
                </a:extLst>
              </p:cNvPr>
              <p:cNvPicPr/>
              <p:nvPr/>
            </p:nvPicPr>
            <p:blipFill>
              <a:blip r:embed="rId4"/>
              <a:stretch>
                <a:fillRect/>
              </a:stretch>
            </p:blipFill>
            <p:spPr>
              <a:xfrm>
                <a:off x="3162960" y="653400"/>
                <a:ext cx="5440320" cy="3639600"/>
              </a:xfrm>
              <a:prstGeom prst="rect">
                <a:avLst/>
              </a:prstGeom>
            </p:spPr>
          </p:pic>
        </mc:Fallback>
      </mc:AlternateContent>
    </p:spTree>
    <p:extLst>
      <p:ext uri="{BB962C8B-B14F-4D97-AF65-F5344CB8AC3E}">
        <p14:creationId xmlns:p14="http://schemas.microsoft.com/office/powerpoint/2010/main" val="40792933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66E3D-51E3-1B4D-9128-4F6102426AC7}"/>
              </a:ext>
            </a:extLst>
          </p:cNvPr>
          <p:cNvSpPr>
            <a:spLocks noGrp="1"/>
          </p:cNvSpPr>
          <p:nvPr>
            <p:ph type="title"/>
          </p:nvPr>
        </p:nvSpPr>
        <p:spPr/>
        <p:txBody>
          <a:bodyPr/>
          <a:lstStyle/>
          <a:p>
            <a:r>
              <a:rPr lang="en-US" dirty="0"/>
              <a:t>Data Encodings</a:t>
            </a:r>
          </a:p>
        </p:txBody>
      </p:sp>
      <p:sp>
        <p:nvSpPr>
          <p:cNvPr id="3" name="Text Placeholder 2">
            <a:extLst>
              <a:ext uri="{FF2B5EF4-FFF2-40B4-BE49-F238E27FC236}">
                <a16:creationId xmlns:a16="http://schemas.microsoft.com/office/drawing/2014/main" id="{655AEDE7-2169-F946-AB76-4ACB0E3BB320}"/>
              </a:ext>
            </a:extLst>
          </p:cNvPr>
          <p:cNvSpPr>
            <a:spLocks noGrp="1"/>
          </p:cNvSpPr>
          <p:nvPr>
            <p:ph type="body" idx="1"/>
          </p:nvPr>
        </p:nvSpPr>
        <p:spPr/>
        <p:txBody>
          <a:bodyPr/>
          <a:lstStyle/>
          <a:p>
            <a:r>
              <a:rPr lang="en-US" dirty="0"/>
              <a:t>All ML models we’ve learnt so far require input features to be numbers!</a:t>
            </a:r>
          </a:p>
          <a:p>
            <a:r>
              <a:rPr lang="en-US" b="1" dirty="0"/>
              <a:t>Ordinal</a:t>
            </a:r>
            <a:r>
              <a:rPr lang="en-US" dirty="0"/>
              <a:t>: Assign each value to a number:</a:t>
            </a:r>
          </a:p>
          <a:p>
            <a:pPr lvl="1"/>
            <a:r>
              <a:rPr lang="en-US" dirty="0"/>
              <a:t>e.g., good = 1, okay = 0, poor = -1</a:t>
            </a:r>
          </a:p>
          <a:p>
            <a:r>
              <a:rPr lang="en-US" b="1" dirty="0"/>
              <a:t>Nominal</a:t>
            </a:r>
            <a:r>
              <a:rPr lang="en-US" dirty="0"/>
              <a:t>: One-hot encoding, make each value its own binary feature!</a:t>
            </a:r>
          </a:p>
          <a:p>
            <a:pPr lvl="1"/>
            <a:r>
              <a:rPr lang="en-US" dirty="0"/>
              <a:t>In section, you saw a one-hot encoding of “County”</a:t>
            </a:r>
          </a:p>
        </p:txBody>
      </p:sp>
      <p:sp>
        <p:nvSpPr>
          <p:cNvPr id="4" name="Slide Number Placeholder 3">
            <a:extLst>
              <a:ext uri="{FF2B5EF4-FFF2-40B4-BE49-F238E27FC236}">
                <a16:creationId xmlns:a16="http://schemas.microsoft.com/office/drawing/2014/main" id="{32C1CA26-9D78-694B-8F5E-59BB40735A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graphicFrame>
        <p:nvGraphicFramePr>
          <p:cNvPr id="5" name="Table 5">
            <a:extLst>
              <a:ext uri="{FF2B5EF4-FFF2-40B4-BE49-F238E27FC236}">
                <a16:creationId xmlns:a16="http://schemas.microsoft.com/office/drawing/2014/main" id="{423BB755-6028-A14A-8B64-3C1FBD2746CC}"/>
              </a:ext>
            </a:extLst>
          </p:cNvPr>
          <p:cNvGraphicFramePr>
            <a:graphicFrameLocks noGrp="1"/>
          </p:cNvGraphicFramePr>
          <p:nvPr>
            <p:extLst>
              <p:ext uri="{D42A27DB-BD31-4B8C-83A1-F6EECF244321}">
                <p14:modId xmlns:p14="http://schemas.microsoft.com/office/powerpoint/2010/main" val="3763586428"/>
              </p:ext>
            </p:extLst>
          </p:nvPr>
        </p:nvGraphicFramePr>
        <p:xfrm>
          <a:off x="2749649" y="2748331"/>
          <a:ext cx="1517551" cy="2001520"/>
        </p:xfrm>
        <a:graphic>
          <a:graphicData uri="http://schemas.openxmlformats.org/drawingml/2006/table">
            <a:tbl>
              <a:tblPr firstRow="1" bandRow="1">
                <a:tableStyleId>{CB23F696-D533-4BE0-B1DA-8B15BD142E95}</a:tableStyleId>
              </a:tblPr>
              <a:tblGrid>
                <a:gridCol w="782160">
                  <a:extLst>
                    <a:ext uri="{9D8B030D-6E8A-4147-A177-3AD203B41FA5}">
                      <a16:colId xmlns:a16="http://schemas.microsoft.com/office/drawing/2014/main" val="2607873277"/>
                    </a:ext>
                  </a:extLst>
                </a:gridCol>
                <a:gridCol w="735391">
                  <a:extLst>
                    <a:ext uri="{9D8B030D-6E8A-4147-A177-3AD203B41FA5}">
                      <a16:colId xmlns:a16="http://schemas.microsoft.com/office/drawing/2014/main" val="3602979426"/>
                    </a:ext>
                  </a:extLst>
                </a:gridCol>
              </a:tblGrid>
              <a:tr h="370840">
                <a:tc>
                  <a:txBody>
                    <a:bodyPr/>
                    <a:lstStyle/>
                    <a:p>
                      <a:pPr algn="ctr"/>
                      <a:r>
                        <a:rPr lang="en-US" b="1" dirty="0">
                          <a:latin typeface="Nunito Sans" pitchFamily="2" charset="77"/>
                        </a:rPr>
                        <a:t>School</a:t>
                      </a:r>
                    </a:p>
                  </a:txBody>
                  <a:tcPr/>
                </a:tc>
                <a:tc>
                  <a:txBody>
                    <a:bodyPr/>
                    <a:lstStyle/>
                    <a:p>
                      <a:pPr algn="ctr"/>
                      <a:r>
                        <a:rPr lang="en-US" b="1" dirty="0">
                          <a:latin typeface="Nunito Sans" pitchFamily="2" charset="77"/>
                        </a:rPr>
                        <a:t>House Price</a:t>
                      </a:r>
                    </a:p>
                  </a:txBody>
                  <a:tcPr/>
                </a:tc>
                <a:extLst>
                  <a:ext uri="{0D108BD9-81ED-4DB2-BD59-A6C34878D82A}">
                    <a16:rowId xmlns:a16="http://schemas.microsoft.com/office/drawing/2014/main" val="2695582080"/>
                  </a:ext>
                </a:extLst>
              </a:tr>
              <a:tr h="370840">
                <a:tc>
                  <a:txBody>
                    <a:bodyPr/>
                    <a:lstStyle/>
                    <a:p>
                      <a:r>
                        <a:rPr lang="en-US" dirty="0">
                          <a:latin typeface="Nunito Sans" pitchFamily="2" charset="77"/>
                        </a:rPr>
                        <a:t>Public</a:t>
                      </a:r>
                    </a:p>
                  </a:txBody>
                  <a:tcPr/>
                </a:tc>
                <a:tc>
                  <a:txBody>
                    <a:bodyPr/>
                    <a:lstStyle/>
                    <a:p>
                      <a:r>
                        <a:rPr lang="en-US" dirty="0">
                          <a:latin typeface="Nunito Sans" pitchFamily="2" charset="77"/>
                        </a:rPr>
                        <a:t>$500K</a:t>
                      </a:r>
                    </a:p>
                  </a:txBody>
                  <a:tcPr/>
                </a:tc>
                <a:extLst>
                  <a:ext uri="{0D108BD9-81ED-4DB2-BD59-A6C34878D82A}">
                    <a16:rowId xmlns:a16="http://schemas.microsoft.com/office/drawing/2014/main" val="772525888"/>
                  </a:ext>
                </a:extLst>
              </a:tr>
              <a:tr h="370840">
                <a:tc>
                  <a:txBody>
                    <a:bodyPr/>
                    <a:lstStyle/>
                    <a:p>
                      <a:r>
                        <a:rPr lang="en-US" dirty="0">
                          <a:latin typeface="Nunito Sans" pitchFamily="2" charset="77"/>
                        </a:rPr>
                        <a:t>Private</a:t>
                      </a:r>
                    </a:p>
                  </a:txBody>
                  <a:tcPr/>
                </a:tc>
                <a:tc>
                  <a:txBody>
                    <a:bodyPr/>
                    <a:lstStyle/>
                    <a:p>
                      <a:r>
                        <a:rPr lang="en-US" dirty="0">
                          <a:latin typeface="Nunito Sans" pitchFamily="2" charset="77"/>
                        </a:rPr>
                        <a:t>$750K</a:t>
                      </a:r>
                    </a:p>
                  </a:txBody>
                  <a:tcPr/>
                </a:tc>
                <a:extLst>
                  <a:ext uri="{0D108BD9-81ED-4DB2-BD59-A6C34878D82A}">
                    <a16:rowId xmlns:a16="http://schemas.microsoft.com/office/drawing/2014/main" val="3076197486"/>
                  </a:ext>
                </a:extLst>
              </a:tr>
              <a:tr h="370840">
                <a:tc>
                  <a:txBody>
                    <a:bodyPr/>
                    <a:lstStyle/>
                    <a:p>
                      <a:r>
                        <a:rPr lang="en-US" dirty="0">
                          <a:latin typeface="Nunito Sans" pitchFamily="2" charset="77"/>
                        </a:rPr>
                        <a:t>Charter</a:t>
                      </a:r>
                    </a:p>
                  </a:txBody>
                  <a:tcPr/>
                </a:tc>
                <a:tc>
                  <a:txBody>
                    <a:bodyPr/>
                    <a:lstStyle/>
                    <a:p>
                      <a:r>
                        <a:rPr lang="en-US" dirty="0">
                          <a:latin typeface="Nunito Sans" pitchFamily="2" charset="77"/>
                        </a:rPr>
                        <a:t>$600K</a:t>
                      </a:r>
                    </a:p>
                  </a:txBody>
                  <a:tcPr/>
                </a:tc>
                <a:extLst>
                  <a:ext uri="{0D108BD9-81ED-4DB2-BD59-A6C34878D82A}">
                    <a16:rowId xmlns:a16="http://schemas.microsoft.com/office/drawing/2014/main" val="3395753369"/>
                  </a:ext>
                </a:extLst>
              </a:tr>
              <a:tr h="370840">
                <a:tc>
                  <a:txBody>
                    <a:bodyPr/>
                    <a:lstStyle/>
                    <a:p>
                      <a:r>
                        <a:rPr lang="en-US" dirty="0">
                          <a:latin typeface="Nunito Sans" pitchFamily="2" charset="77"/>
                        </a:rPr>
                        <a:t>Public</a:t>
                      </a:r>
                    </a:p>
                  </a:txBody>
                  <a:tcPr/>
                </a:tc>
                <a:tc>
                  <a:txBody>
                    <a:bodyPr/>
                    <a:lstStyle/>
                    <a:p>
                      <a:r>
                        <a:rPr lang="en-US" dirty="0">
                          <a:latin typeface="Nunito Sans" pitchFamily="2" charset="77"/>
                        </a:rPr>
                        <a:t>$700K</a:t>
                      </a:r>
                    </a:p>
                  </a:txBody>
                  <a:tcPr/>
                </a:tc>
                <a:extLst>
                  <a:ext uri="{0D108BD9-81ED-4DB2-BD59-A6C34878D82A}">
                    <a16:rowId xmlns:a16="http://schemas.microsoft.com/office/drawing/2014/main" val="1308346964"/>
                  </a:ext>
                </a:extLst>
              </a:tr>
            </a:tbl>
          </a:graphicData>
        </a:graphic>
      </p:graphicFrame>
      <p:graphicFrame>
        <p:nvGraphicFramePr>
          <p:cNvPr id="6" name="Table 5">
            <a:extLst>
              <a:ext uri="{FF2B5EF4-FFF2-40B4-BE49-F238E27FC236}">
                <a16:creationId xmlns:a16="http://schemas.microsoft.com/office/drawing/2014/main" id="{3B6E554C-D486-F54B-9815-CD0119E9A957}"/>
              </a:ext>
            </a:extLst>
          </p:cNvPr>
          <p:cNvGraphicFramePr>
            <a:graphicFrameLocks noGrp="1"/>
          </p:cNvGraphicFramePr>
          <p:nvPr>
            <p:extLst>
              <p:ext uri="{D42A27DB-BD31-4B8C-83A1-F6EECF244321}">
                <p14:modId xmlns:p14="http://schemas.microsoft.com/office/powerpoint/2010/main" val="4016891241"/>
              </p:ext>
            </p:extLst>
          </p:nvPr>
        </p:nvGraphicFramePr>
        <p:xfrm>
          <a:off x="5077075" y="2748331"/>
          <a:ext cx="3693994" cy="2001520"/>
        </p:xfrm>
        <a:graphic>
          <a:graphicData uri="http://schemas.openxmlformats.org/drawingml/2006/table">
            <a:tbl>
              <a:tblPr firstRow="1" bandRow="1">
                <a:tableStyleId>{CB23F696-D533-4BE0-B1DA-8B15BD142E95}</a:tableStyleId>
              </a:tblPr>
              <a:tblGrid>
                <a:gridCol w="937514">
                  <a:extLst>
                    <a:ext uri="{9D8B030D-6E8A-4147-A177-3AD203B41FA5}">
                      <a16:colId xmlns:a16="http://schemas.microsoft.com/office/drawing/2014/main" val="3096385363"/>
                    </a:ext>
                  </a:extLst>
                </a:gridCol>
                <a:gridCol w="937514">
                  <a:extLst>
                    <a:ext uri="{9D8B030D-6E8A-4147-A177-3AD203B41FA5}">
                      <a16:colId xmlns:a16="http://schemas.microsoft.com/office/drawing/2014/main" val="375653503"/>
                    </a:ext>
                  </a:extLst>
                </a:gridCol>
                <a:gridCol w="937514">
                  <a:extLst>
                    <a:ext uri="{9D8B030D-6E8A-4147-A177-3AD203B41FA5}">
                      <a16:colId xmlns:a16="http://schemas.microsoft.com/office/drawing/2014/main" val="2863657540"/>
                    </a:ext>
                  </a:extLst>
                </a:gridCol>
                <a:gridCol w="881452">
                  <a:extLst>
                    <a:ext uri="{9D8B030D-6E8A-4147-A177-3AD203B41FA5}">
                      <a16:colId xmlns:a16="http://schemas.microsoft.com/office/drawing/2014/main" val="3602979426"/>
                    </a:ext>
                  </a:extLst>
                </a:gridCol>
              </a:tblGrid>
              <a:tr h="370840">
                <a:tc>
                  <a:txBody>
                    <a:bodyPr/>
                    <a:lstStyle/>
                    <a:p>
                      <a:pPr algn="ctr"/>
                      <a:r>
                        <a:rPr lang="en-US" b="1" dirty="0">
                          <a:latin typeface="Nunito Sans" pitchFamily="2" charset="77"/>
                        </a:rPr>
                        <a:t>School - Public</a:t>
                      </a:r>
                    </a:p>
                  </a:txBody>
                  <a:tcPr/>
                </a:tc>
                <a:tc>
                  <a:txBody>
                    <a:bodyPr/>
                    <a:lstStyle/>
                    <a:p>
                      <a:pPr algn="ctr"/>
                      <a:r>
                        <a:rPr lang="en-US" b="1" dirty="0">
                          <a:latin typeface="Nunito Sans" pitchFamily="2" charset="77"/>
                        </a:rPr>
                        <a:t>School - Private</a:t>
                      </a:r>
                    </a:p>
                  </a:txBody>
                  <a:tcPr/>
                </a:tc>
                <a:tc>
                  <a:txBody>
                    <a:bodyPr/>
                    <a:lstStyle/>
                    <a:p>
                      <a:pPr algn="ctr"/>
                      <a:r>
                        <a:rPr lang="en-US" b="1" dirty="0">
                          <a:latin typeface="Nunito Sans" pitchFamily="2" charset="77"/>
                        </a:rPr>
                        <a:t>School - Charter</a:t>
                      </a:r>
                    </a:p>
                  </a:txBody>
                  <a:tcPr/>
                </a:tc>
                <a:tc>
                  <a:txBody>
                    <a:bodyPr/>
                    <a:lstStyle/>
                    <a:p>
                      <a:pPr algn="ctr"/>
                      <a:r>
                        <a:rPr lang="en-US" b="1" dirty="0">
                          <a:latin typeface="Nunito Sans" pitchFamily="2" charset="77"/>
                        </a:rPr>
                        <a:t>House Price</a:t>
                      </a:r>
                    </a:p>
                  </a:txBody>
                  <a:tcPr/>
                </a:tc>
                <a:extLst>
                  <a:ext uri="{0D108BD9-81ED-4DB2-BD59-A6C34878D82A}">
                    <a16:rowId xmlns:a16="http://schemas.microsoft.com/office/drawing/2014/main" val="2695582080"/>
                  </a:ext>
                </a:extLst>
              </a:tr>
              <a:tr h="370840">
                <a:tc>
                  <a:txBody>
                    <a:bodyPr/>
                    <a:lstStyle/>
                    <a:p>
                      <a:r>
                        <a:rPr lang="en-US" dirty="0">
                          <a:latin typeface="Nunito Sans" pitchFamily="2" charset="77"/>
                        </a:rPr>
                        <a:t>1</a:t>
                      </a:r>
                    </a:p>
                  </a:txBody>
                  <a:tcPr/>
                </a:tc>
                <a:tc>
                  <a:txBody>
                    <a:bodyPr/>
                    <a:lstStyle/>
                    <a:p>
                      <a:r>
                        <a:rPr lang="en-US" dirty="0">
                          <a:latin typeface="Nunito Sans" pitchFamily="2" charset="77"/>
                        </a:rPr>
                        <a:t>0</a:t>
                      </a:r>
                    </a:p>
                  </a:txBody>
                  <a:tcPr/>
                </a:tc>
                <a:tc>
                  <a:txBody>
                    <a:bodyPr/>
                    <a:lstStyle/>
                    <a:p>
                      <a:r>
                        <a:rPr lang="en-US" dirty="0">
                          <a:latin typeface="Nunito Sans" pitchFamily="2" charset="77"/>
                        </a:rPr>
                        <a:t>0</a:t>
                      </a:r>
                    </a:p>
                  </a:txBody>
                  <a:tcPr/>
                </a:tc>
                <a:tc>
                  <a:txBody>
                    <a:bodyPr/>
                    <a:lstStyle/>
                    <a:p>
                      <a:r>
                        <a:rPr lang="en-US" dirty="0">
                          <a:latin typeface="Nunito Sans" pitchFamily="2" charset="77"/>
                        </a:rPr>
                        <a:t>$500K</a:t>
                      </a:r>
                    </a:p>
                  </a:txBody>
                  <a:tcPr/>
                </a:tc>
                <a:extLst>
                  <a:ext uri="{0D108BD9-81ED-4DB2-BD59-A6C34878D82A}">
                    <a16:rowId xmlns:a16="http://schemas.microsoft.com/office/drawing/2014/main" val="772525888"/>
                  </a:ext>
                </a:extLst>
              </a:tr>
              <a:tr h="370840">
                <a:tc>
                  <a:txBody>
                    <a:bodyPr/>
                    <a:lstStyle/>
                    <a:p>
                      <a:r>
                        <a:rPr lang="en-US" dirty="0">
                          <a:latin typeface="Nunito Sans" pitchFamily="2" charset="77"/>
                        </a:rPr>
                        <a:t>0</a:t>
                      </a:r>
                    </a:p>
                  </a:txBody>
                  <a:tcPr/>
                </a:tc>
                <a:tc>
                  <a:txBody>
                    <a:bodyPr/>
                    <a:lstStyle/>
                    <a:p>
                      <a:r>
                        <a:rPr lang="en-US" dirty="0">
                          <a:latin typeface="Nunito Sans" pitchFamily="2" charset="77"/>
                        </a:rPr>
                        <a:t>1</a:t>
                      </a:r>
                    </a:p>
                  </a:txBody>
                  <a:tcPr/>
                </a:tc>
                <a:tc>
                  <a:txBody>
                    <a:bodyPr/>
                    <a:lstStyle/>
                    <a:p>
                      <a:r>
                        <a:rPr lang="en-US" dirty="0">
                          <a:latin typeface="Nunito Sans" pitchFamily="2" charset="77"/>
                        </a:rPr>
                        <a:t>0</a:t>
                      </a:r>
                    </a:p>
                  </a:txBody>
                  <a:tcPr/>
                </a:tc>
                <a:tc>
                  <a:txBody>
                    <a:bodyPr/>
                    <a:lstStyle/>
                    <a:p>
                      <a:r>
                        <a:rPr lang="en-US" dirty="0">
                          <a:latin typeface="Nunito Sans" pitchFamily="2" charset="77"/>
                        </a:rPr>
                        <a:t>$750K</a:t>
                      </a:r>
                    </a:p>
                  </a:txBody>
                  <a:tcPr/>
                </a:tc>
                <a:extLst>
                  <a:ext uri="{0D108BD9-81ED-4DB2-BD59-A6C34878D82A}">
                    <a16:rowId xmlns:a16="http://schemas.microsoft.com/office/drawing/2014/main" val="3076197486"/>
                  </a:ext>
                </a:extLst>
              </a:tr>
              <a:tr h="370840">
                <a:tc>
                  <a:txBody>
                    <a:bodyPr/>
                    <a:lstStyle/>
                    <a:p>
                      <a:r>
                        <a:rPr lang="en-US" dirty="0">
                          <a:latin typeface="Nunito Sans" pitchFamily="2" charset="77"/>
                        </a:rPr>
                        <a:t>0</a:t>
                      </a:r>
                    </a:p>
                  </a:txBody>
                  <a:tcPr/>
                </a:tc>
                <a:tc>
                  <a:txBody>
                    <a:bodyPr/>
                    <a:lstStyle/>
                    <a:p>
                      <a:r>
                        <a:rPr lang="en-US" dirty="0">
                          <a:latin typeface="Nunito Sans" pitchFamily="2" charset="77"/>
                        </a:rPr>
                        <a:t>0</a:t>
                      </a:r>
                    </a:p>
                  </a:txBody>
                  <a:tcPr/>
                </a:tc>
                <a:tc>
                  <a:txBody>
                    <a:bodyPr/>
                    <a:lstStyle/>
                    <a:p>
                      <a:r>
                        <a:rPr lang="en-US" dirty="0">
                          <a:latin typeface="Nunito Sans" pitchFamily="2" charset="77"/>
                        </a:rPr>
                        <a:t>1</a:t>
                      </a:r>
                    </a:p>
                  </a:txBody>
                  <a:tcPr/>
                </a:tc>
                <a:tc>
                  <a:txBody>
                    <a:bodyPr/>
                    <a:lstStyle/>
                    <a:p>
                      <a:r>
                        <a:rPr lang="en-US" dirty="0">
                          <a:latin typeface="Nunito Sans" pitchFamily="2" charset="77"/>
                        </a:rPr>
                        <a:t>$600K</a:t>
                      </a:r>
                    </a:p>
                  </a:txBody>
                  <a:tcPr/>
                </a:tc>
                <a:extLst>
                  <a:ext uri="{0D108BD9-81ED-4DB2-BD59-A6C34878D82A}">
                    <a16:rowId xmlns:a16="http://schemas.microsoft.com/office/drawing/2014/main" val="3395753369"/>
                  </a:ext>
                </a:extLst>
              </a:tr>
              <a:tr h="370840">
                <a:tc>
                  <a:txBody>
                    <a:bodyPr/>
                    <a:lstStyle/>
                    <a:p>
                      <a:r>
                        <a:rPr lang="en-US" dirty="0">
                          <a:latin typeface="Nunito Sans" pitchFamily="2" charset="77"/>
                        </a:rPr>
                        <a:t>1</a:t>
                      </a:r>
                    </a:p>
                  </a:txBody>
                  <a:tcPr/>
                </a:tc>
                <a:tc>
                  <a:txBody>
                    <a:bodyPr/>
                    <a:lstStyle/>
                    <a:p>
                      <a:r>
                        <a:rPr lang="en-US" dirty="0">
                          <a:latin typeface="Nunito Sans" pitchFamily="2" charset="77"/>
                        </a:rPr>
                        <a:t>0</a:t>
                      </a:r>
                    </a:p>
                  </a:txBody>
                  <a:tcPr/>
                </a:tc>
                <a:tc>
                  <a:txBody>
                    <a:bodyPr/>
                    <a:lstStyle/>
                    <a:p>
                      <a:r>
                        <a:rPr lang="en-US" dirty="0">
                          <a:latin typeface="Nunito Sans" pitchFamily="2" charset="77"/>
                        </a:rPr>
                        <a:t>0</a:t>
                      </a:r>
                    </a:p>
                  </a:txBody>
                  <a:tcPr/>
                </a:tc>
                <a:tc>
                  <a:txBody>
                    <a:bodyPr/>
                    <a:lstStyle/>
                    <a:p>
                      <a:r>
                        <a:rPr lang="en-US" dirty="0">
                          <a:latin typeface="Nunito Sans" pitchFamily="2" charset="77"/>
                        </a:rPr>
                        <a:t>$700K</a:t>
                      </a:r>
                    </a:p>
                  </a:txBody>
                  <a:tcPr/>
                </a:tc>
                <a:extLst>
                  <a:ext uri="{0D108BD9-81ED-4DB2-BD59-A6C34878D82A}">
                    <a16:rowId xmlns:a16="http://schemas.microsoft.com/office/drawing/2014/main" val="1308346964"/>
                  </a:ext>
                </a:extLst>
              </a:tr>
            </a:tbl>
          </a:graphicData>
        </a:graphic>
      </p:graphicFrame>
      <p:sp>
        <p:nvSpPr>
          <p:cNvPr id="7" name="Right Arrow 6">
            <a:extLst>
              <a:ext uri="{FF2B5EF4-FFF2-40B4-BE49-F238E27FC236}">
                <a16:creationId xmlns:a16="http://schemas.microsoft.com/office/drawing/2014/main" id="{91C42081-B01C-2743-95C0-B7CB503CEC06}"/>
              </a:ext>
            </a:extLst>
          </p:cNvPr>
          <p:cNvSpPr/>
          <p:nvPr/>
        </p:nvSpPr>
        <p:spPr>
          <a:xfrm>
            <a:off x="4379433" y="3620456"/>
            <a:ext cx="585409" cy="4112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A99E2F9A-4816-46DE-B6AE-A399A21E916A}"/>
                  </a:ext>
                </a:extLst>
              </p14:cNvPr>
              <p14:cNvContentPartPr/>
              <p14:nvPr/>
            </p14:nvContentPartPr>
            <p14:xfrm>
              <a:off x="2333880" y="1810080"/>
              <a:ext cx="5192640" cy="2606400"/>
            </p14:xfrm>
          </p:contentPart>
        </mc:Choice>
        <mc:Fallback xmlns="">
          <p:pic>
            <p:nvPicPr>
              <p:cNvPr id="8" name="Ink 7">
                <a:extLst>
                  <a:ext uri="{FF2B5EF4-FFF2-40B4-BE49-F238E27FC236}">
                    <a16:creationId xmlns:a16="http://schemas.microsoft.com/office/drawing/2014/main" id="{A99E2F9A-4816-46DE-B6AE-A399A21E916A}"/>
                  </a:ext>
                </a:extLst>
              </p:cNvPr>
              <p:cNvPicPr/>
              <p:nvPr/>
            </p:nvPicPr>
            <p:blipFill>
              <a:blip r:embed="rId3"/>
              <a:stretch>
                <a:fillRect/>
              </a:stretch>
            </p:blipFill>
            <p:spPr>
              <a:xfrm>
                <a:off x="2324520" y="1800720"/>
                <a:ext cx="5211360" cy="2625120"/>
              </a:xfrm>
              <a:prstGeom prst="rect">
                <a:avLst/>
              </a:prstGeom>
            </p:spPr>
          </p:pic>
        </mc:Fallback>
      </mc:AlternateContent>
    </p:spTree>
    <p:extLst>
      <p:ext uri="{BB962C8B-B14F-4D97-AF65-F5344CB8AC3E}">
        <p14:creationId xmlns:p14="http://schemas.microsoft.com/office/powerpoint/2010/main" val="18180012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02C249D-CA5D-8943-A006-F53B6F855171}"/>
              </a:ext>
            </a:extLst>
          </p:cNvPr>
          <p:cNvSpPr>
            <a:spLocks noGrp="1"/>
          </p:cNvSpPr>
          <p:nvPr>
            <p:ph type="title"/>
          </p:nvPr>
        </p:nvSpPr>
        <p:spPr/>
        <p:txBody>
          <a:bodyPr/>
          <a:lstStyle/>
          <a:p>
            <a:r>
              <a:rPr lang="en-US">
                <a:solidFill>
                  <a:schemeClr val="bg1"/>
                </a:solidFill>
              </a:rPr>
              <a:t>Decision Trees</a:t>
            </a:r>
          </a:p>
        </p:txBody>
      </p:sp>
      <p:sp>
        <p:nvSpPr>
          <p:cNvPr id="12" name="Text Placeholder 11">
            <a:extLst>
              <a:ext uri="{FF2B5EF4-FFF2-40B4-BE49-F238E27FC236}">
                <a16:creationId xmlns:a16="http://schemas.microsoft.com/office/drawing/2014/main" id="{95D5C8A2-0812-B44E-9966-AD1CCB06B70C}"/>
              </a:ext>
            </a:extLst>
          </p:cNvPr>
          <p:cNvSpPr>
            <a:spLocks noGrp="1"/>
          </p:cNvSpPr>
          <p:nvPr>
            <p:ph type="body" idx="1"/>
          </p:nvPr>
        </p:nvSpPr>
        <p:spPr>
          <a:xfrm>
            <a:off x="2922030" y="3942846"/>
            <a:ext cx="5596200" cy="1088254"/>
          </a:xfrm>
        </p:spPr>
        <p:txBody>
          <a:bodyPr/>
          <a:lstStyle/>
          <a:p>
            <a:pPr>
              <a:buFont typeface="Arial" panose="020B0604020202020204" pitchFamily="34" charset="0"/>
              <a:buChar char="•"/>
            </a:pPr>
            <a:r>
              <a:rPr lang="en-US" b="1"/>
              <a:t>Branch/Internal node: </a:t>
            </a:r>
            <a:r>
              <a:rPr lang="en-US"/>
              <a:t>splits into possible values of a feature</a:t>
            </a:r>
          </a:p>
          <a:p>
            <a:pPr>
              <a:buFont typeface="Arial" panose="020B0604020202020204" pitchFamily="34" charset="0"/>
              <a:buChar char="•"/>
            </a:pPr>
            <a:r>
              <a:rPr lang="en-US" b="1"/>
              <a:t>Leaf node: </a:t>
            </a:r>
            <a:r>
              <a:rPr lang="en-US"/>
              <a:t>final decision (the class value)</a:t>
            </a:r>
          </a:p>
          <a:p>
            <a:pPr>
              <a:buFont typeface="Arial" panose="020B0604020202020204" pitchFamily="34" charset="0"/>
              <a:buChar char="•"/>
            </a:pPr>
            <a:endParaRPr lang="en-US"/>
          </a:p>
        </p:txBody>
      </p:sp>
      <p:grpSp>
        <p:nvGrpSpPr>
          <p:cNvPr id="13" name="Group 12">
            <a:extLst>
              <a:ext uri="{FF2B5EF4-FFF2-40B4-BE49-F238E27FC236}">
                <a16:creationId xmlns:a16="http://schemas.microsoft.com/office/drawing/2014/main" id="{BE29E3E5-FC80-904E-91EA-DB0EB55EFDB9}"/>
              </a:ext>
            </a:extLst>
          </p:cNvPr>
          <p:cNvGrpSpPr/>
          <p:nvPr/>
        </p:nvGrpSpPr>
        <p:grpSpPr>
          <a:xfrm>
            <a:off x="3366911" y="370354"/>
            <a:ext cx="5573889" cy="3570743"/>
            <a:chOff x="122286" y="1247680"/>
            <a:chExt cx="5573889" cy="3570743"/>
          </a:xfrm>
        </p:grpSpPr>
        <p:sp>
          <p:nvSpPr>
            <p:cNvPr id="85" name="Rectangle 84"/>
            <p:cNvSpPr/>
            <p:nvPr/>
          </p:nvSpPr>
          <p:spPr>
            <a:xfrm>
              <a:off x="1725445" y="1247680"/>
              <a:ext cx="643331" cy="348753"/>
            </a:xfrm>
            <a:prstGeom prst="rect">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050" dirty="0">
                  <a:latin typeface="Nunito Sans" pitchFamily="2" charset="77"/>
                  <a:cs typeface="Museo Sans 100"/>
                </a:rPr>
                <a:t>Start</a:t>
              </a:r>
            </a:p>
          </p:txBody>
        </p:sp>
        <p:grpSp>
          <p:nvGrpSpPr>
            <p:cNvPr id="3" name="Group 2"/>
            <p:cNvGrpSpPr/>
            <p:nvPr/>
          </p:nvGrpSpPr>
          <p:grpSpPr>
            <a:xfrm>
              <a:off x="1292624" y="1596433"/>
              <a:ext cx="1508973" cy="729758"/>
              <a:chOff x="1721911" y="2128577"/>
              <a:chExt cx="2011964" cy="973010"/>
            </a:xfrm>
          </p:grpSpPr>
          <p:sp>
            <p:nvSpPr>
              <p:cNvPr id="39" name="Diamond 38"/>
              <p:cNvSpPr/>
              <p:nvPr/>
            </p:nvSpPr>
            <p:spPr>
              <a:xfrm>
                <a:off x="1721911" y="2613918"/>
                <a:ext cx="2011964" cy="48766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a:solidFill>
                      <a:schemeClr val="accent6"/>
                    </a:solidFill>
                    <a:latin typeface="Nunito Sans" pitchFamily="2" charset="77"/>
                    <a:ea typeface="Museo Sans 300" charset="0"/>
                    <a:cs typeface="Museo Sans 300" charset="0"/>
                  </a:rPr>
                  <a:t>Credit?</a:t>
                </a:r>
              </a:p>
            </p:txBody>
          </p:sp>
          <p:cxnSp>
            <p:nvCxnSpPr>
              <p:cNvPr id="86" name="Straight Arrow Connector 85"/>
              <p:cNvCxnSpPr>
                <a:stCxn id="85" idx="2"/>
                <a:endCxn id="39" idx="0"/>
              </p:cNvCxnSpPr>
              <p:nvPr/>
            </p:nvCxnSpPr>
            <p:spPr>
              <a:xfrm>
                <a:off x="2727893" y="2128577"/>
                <a:ext cx="0" cy="48534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122286" y="1866316"/>
              <a:ext cx="1188624" cy="1230908"/>
              <a:chOff x="161460" y="2488421"/>
              <a:chExt cx="1584832" cy="1641211"/>
            </a:xfrm>
          </p:grpSpPr>
          <p:sp>
            <p:nvSpPr>
              <p:cNvPr id="91" name="Rounded Rectangle 90"/>
              <p:cNvSpPr/>
              <p:nvPr/>
            </p:nvSpPr>
            <p:spPr>
              <a:xfrm>
                <a:off x="161460" y="3610281"/>
                <a:ext cx="933156" cy="519351"/>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Safe</a:t>
                </a:r>
              </a:p>
            </p:txBody>
          </p:sp>
          <p:cxnSp>
            <p:nvCxnSpPr>
              <p:cNvPr id="152" name="Elbow Connector 151"/>
              <p:cNvCxnSpPr>
                <a:stCxn id="39" idx="1"/>
                <a:endCxn id="91" idx="0"/>
              </p:cNvCxnSpPr>
              <p:nvPr/>
            </p:nvCxnSpPr>
            <p:spPr>
              <a:xfrm rot="10800000" flipV="1">
                <a:off x="628039" y="2857753"/>
                <a:ext cx="1093872" cy="752528"/>
              </a:xfrm>
              <a:prstGeom prst="bentConnector2">
                <a:avLst/>
              </a:prstGeom>
              <a:ln>
                <a:solidFill>
                  <a:schemeClr val="accent5"/>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62" name="Rectangle 161"/>
              <p:cNvSpPr/>
              <p:nvPr/>
            </p:nvSpPr>
            <p:spPr>
              <a:xfrm>
                <a:off x="628037" y="2488421"/>
                <a:ext cx="1118255" cy="369332"/>
              </a:xfrm>
              <a:prstGeom prst="rect">
                <a:avLst/>
              </a:prstGeom>
            </p:spPr>
            <p:txBody>
              <a:bodyPr wrap="none">
                <a:spAutoFit/>
              </a:bodyPr>
              <a:lstStyle/>
              <a:p>
                <a:r>
                  <a:rPr lang="en-US" sz="1200" dirty="0">
                    <a:latin typeface="Nunito Sans" pitchFamily="2" charset="77"/>
                    <a:cs typeface="Museo Sans 100"/>
                  </a:rPr>
                  <a:t>excellent</a:t>
                </a:r>
                <a:endParaRPr lang="en-US" sz="1200" b="1" dirty="0">
                  <a:latin typeface="Nunito Sans" pitchFamily="2" charset="77"/>
                </a:endParaRPr>
              </a:p>
            </p:txBody>
          </p:sp>
        </p:grpSp>
        <p:grpSp>
          <p:nvGrpSpPr>
            <p:cNvPr id="7" name="Group 6"/>
            <p:cNvGrpSpPr/>
            <p:nvPr/>
          </p:nvGrpSpPr>
          <p:grpSpPr>
            <a:xfrm>
              <a:off x="2801598" y="1902261"/>
              <a:ext cx="2363546" cy="1043597"/>
              <a:chOff x="3733875" y="2536348"/>
              <a:chExt cx="3151395" cy="1391462"/>
            </a:xfrm>
          </p:grpSpPr>
          <p:sp>
            <p:nvSpPr>
              <p:cNvPr id="139" name="Diamond 138"/>
              <p:cNvSpPr/>
              <p:nvPr/>
            </p:nvSpPr>
            <p:spPr>
              <a:xfrm>
                <a:off x="4988898" y="3440141"/>
                <a:ext cx="1896372" cy="48766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Income?</a:t>
                </a:r>
              </a:p>
            </p:txBody>
          </p:sp>
          <p:cxnSp>
            <p:nvCxnSpPr>
              <p:cNvPr id="153" name="Elbow Connector 152"/>
              <p:cNvCxnSpPr>
                <a:stCxn id="39" idx="3"/>
                <a:endCxn id="139" idx="0"/>
              </p:cNvCxnSpPr>
              <p:nvPr/>
            </p:nvCxnSpPr>
            <p:spPr>
              <a:xfrm>
                <a:off x="3733875" y="2857753"/>
                <a:ext cx="2203209" cy="582388"/>
              </a:xfrm>
              <a:prstGeom prst="bentConnector2">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sp>
            <p:nvSpPr>
              <p:cNvPr id="163" name="Rectangle 162"/>
              <p:cNvSpPr/>
              <p:nvPr/>
            </p:nvSpPr>
            <p:spPr>
              <a:xfrm>
                <a:off x="4249279" y="2536348"/>
                <a:ext cx="686513" cy="369332"/>
              </a:xfrm>
              <a:prstGeom prst="rect">
                <a:avLst/>
              </a:prstGeom>
            </p:spPr>
            <p:txBody>
              <a:bodyPr wrap="none">
                <a:spAutoFit/>
              </a:bodyPr>
              <a:lstStyle/>
              <a:p>
                <a:r>
                  <a:rPr lang="en-US" sz="1200" dirty="0">
                    <a:latin typeface="Nunito Sans" pitchFamily="2" charset="77"/>
                    <a:cs typeface="Museo Sans 100"/>
                  </a:rPr>
                  <a:t>poor</a:t>
                </a:r>
                <a:endParaRPr lang="en-US" sz="1200" b="1" dirty="0">
                  <a:latin typeface="Nunito Sans" pitchFamily="2" charset="77"/>
                </a:endParaRPr>
              </a:p>
            </p:txBody>
          </p:sp>
        </p:grpSp>
        <p:grpSp>
          <p:nvGrpSpPr>
            <p:cNvPr id="6" name="Group 5"/>
            <p:cNvGrpSpPr/>
            <p:nvPr/>
          </p:nvGrpSpPr>
          <p:grpSpPr>
            <a:xfrm>
              <a:off x="1158140" y="2326191"/>
              <a:ext cx="1819121" cy="1557540"/>
              <a:chOff x="1542598" y="3101587"/>
              <a:chExt cx="2425495" cy="2076720"/>
            </a:xfrm>
          </p:grpSpPr>
          <p:sp>
            <p:nvSpPr>
              <p:cNvPr id="56" name="Diamond 55"/>
              <p:cNvSpPr/>
              <p:nvPr/>
            </p:nvSpPr>
            <p:spPr>
              <a:xfrm>
                <a:off x="1900154" y="3594248"/>
                <a:ext cx="1655477" cy="48766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a:solidFill>
                      <a:schemeClr val="accent6"/>
                    </a:solidFill>
                    <a:latin typeface="Nunito Sans" pitchFamily="2" charset="77"/>
                    <a:ea typeface="Museo Sans 300" charset="0"/>
                    <a:cs typeface="Museo Sans 300" charset="0"/>
                  </a:rPr>
                  <a:t>Term?</a:t>
                </a:r>
              </a:p>
            </p:txBody>
          </p:sp>
          <p:cxnSp>
            <p:nvCxnSpPr>
              <p:cNvPr id="106" name="Straight Arrow Connector 105"/>
              <p:cNvCxnSpPr>
                <a:cxnSpLocks/>
                <a:stCxn id="56" idx="2"/>
                <a:endCxn id="107" idx="0"/>
              </p:cNvCxnSpPr>
              <p:nvPr/>
            </p:nvCxnSpPr>
            <p:spPr>
              <a:xfrm flipH="1">
                <a:off x="2172718" y="4081918"/>
                <a:ext cx="555175" cy="577039"/>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107" name="Rounded Rectangle 106"/>
              <p:cNvSpPr/>
              <p:nvPr/>
            </p:nvSpPr>
            <p:spPr>
              <a:xfrm>
                <a:off x="1721909" y="4658956"/>
                <a:ext cx="901617" cy="519351"/>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200" dirty="0">
                    <a:latin typeface="Nunito Sans" pitchFamily="2" charset="77"/>
                    <a:ea typeface="Museo Sans 300" charset="0"/>
                    <a:cs typeface="Museo Sans 300" charset="0"/>
                  </a:rPr>
                  <a:t>Risky</a:t>
                </a:r>
              </a:p>
            </p:txBody>
          </p:sp>
          <p:sp>
            <p:nvSpPr>
              <p:cNvPr id="113" name="Rounded Rectangle 112"/>
              <p:cNvSpPr/>
              <p:nvPr/>
            </p:nvSpPr>
            <p:spPr>
              <a:xfrm>
                <a:off x="2865735" y="4630011"/>
                <a:ext cx="868139" cy="519351"/>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Safe</a:t>
                </a:r>
              </a:p>
            </p:txBody>
          </p:sp>
          <p:cxnSp>
            <p:nvCxnSpPr>
              <p:cNvPr id="114" name="Straight Arrow Connector 113"/>
              <p:cNvCxnSpPr>
                <a:stCxn id="56" idx="2"/>
                <a:endCxn id="113" idx="0"/>
              </p:cNvCxnSpPr>
              <p:nvPr/>
            </p:nvCxnSpPr>
            <p:spPr>
              <a:xfrm>
                <a:off x="2727893" y="4081918"/>
                <a:ext cx="571912" cy="548093"/>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a:stCxn id="39" idx="2"/>
                <a:endCxn id="56" idx="0"/>
              </p:cNvCxnSpPr>
              <p:nvPr/>
            </p:nvCxnSpPr>
            <p:spPr>
              <a:xfrm>
                <a:off x="2727893" y="3101587"/>
                <a:ext cx="0" cy="492661"/>
              </a:xfrm>
              <a:prstGeom prst="straightConnector1">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sp>
            <p:nvSpPr>
              <p:cNvPr id="164" name="Rectangle 163"/>
              <p:cNvSpPr/>
              <p:nvPr/>
            </p:nvSpPr>
            <p:spPr>
              <a:xfrm>
                <a:off x="2727893" y="3127706"/>
                <a:ext cx="543312" cy="369332"/>
              </a:xfrm>
              <a:prstGeom prst="rect">
                <a:avLst/>
              </a:prstGeom>
            </p:spPr>
            <p:txBody>
              <a:bodyPr wrap="none">
                <a:spAutoFit/>
              </a:bodyPr>
              <a:lstStyle/>
              <a:p>
                <a:r>
                  <a:rPr lang="en-US" sz="1200" dirty="0">
                    <a:latin typeface="Nunito Sans" pitchFamily="2" charset="77"/>
                    <a:cs typeface="Museo Sans 100"/>
                  </a:rPr>
                  <a:t>fair</a:t>
                </a:r>
                <a:endParaRPr lang="en-US" sz="1200" b="1" dirty="0">
                  <a:latin typeface="Nunito Sans" pitchFamily="2" charset="77"/>
                </a:endParaRPr>
              </a:p>
            </p:txBody>
          </p:sp>
          <p:sp>
            <p:nvSpPr>
              <p:cNvPr id="165" name="Rectangle 164"/>
              <p:cNvSpPr/>
              <p:nvPr/>
            </p:nvSpPr>
            <p:spPr>
              <a:xfrm>
                <a:off x="3029374" y="4142988"/>
                <a:ext cx="938719" cy="369332"/>
              </a:xfrm>
              <a:prstGeom prst="rect">
                <a:avLst/>
              </a:prstGeom>
            </p:spPr>
            <p:txBody>
              <a:bodyPr wrap="none">
                <a:spAutoFit/>
              </a:bodyPr>
              <a:lstStyle/>
              <a:p>
                <a:r>
                  <a:rPr lang="en-US" sz="1200" dirty="0">
                    <a:latin typeface="Nunito Sans" pitchFamily="2" charset="77"/>
                    <a:cs typeface="Museo Sans 100"/>
                  </a:rPr>
                  <a:t>5 years</a:t>
                </a:r>
                <a:endParaRPr lang="en-US" sz="1200" b="1" dirty="0">
                  <a:latin typeface="Nunito Sans" pitchFamily="2" charset="77"/>
                </a:endParaRPr>
              </a:p>
            </p:txBody>
          </p:sp>
          <p:sp>
            <p:nvSpPr>
              <p:cNvPr id="166" name="Rectangle 165"/>
              <p:cNvSpPr/>
              <p:nvPr/>
            </p:nvSpPr>
            <p:spPr>
              <a:xfrm>
                <a:off x="1542598" y="4107992"/>
                <a:ext cx="938719" cy="369332"/>
              </a:xfrm>
              <a:prstGeom prst="rect">
                <a:avLst/>
              </a:prstGeom>
            </p:spPr>
            <p:txBody>
              <a:bodyPr wrap="none">
                <a:spAutoFit/>
              </a:bodyPr>
              <a:lstStyle/>
              <a:p>
                <a:r>
                  <a:rPr lang="en-US" sz="1200" dirty="0">
                    <a:latin typeface="Nunito Sans" pitchFamily="2" charset="77"/>
                    <a:cs typeface="Museo Sans 100"/>
                  </a:rPr>
                  <a:t>3 years</a:t>
                </a:r>
                <a:endParaRPr lang="en-US" sz="1200" b="1" dirty="0">
                  <a:latin typeface="Nunito Sans" pitchFamily="2" charset="77"/>
                </a:endParaRPr>
              </a:p>
            </p:txBody>
          </p:sp>
        </p:grpSp>
        <p:grpSp>
          <p:nvGrpSpPr>
            <p:cNvPr id="9" name="Group 8"/>
            <p:cNvGrpSpPr/>
            <p:nvPr/>
          </p:nvGrpSpPr>
          <p:grpSpPr>
            <a:xfrm>
              <a:off x="4454004" y="2945858"/>
              <a:ext cx="1242171" cy="937873"/>
              <a:chOff x="5937085" y="3927810"/>
              <a:chExt cx="1656228" cy="1250496"/>
            </a:xfrm>
          </p:grpSpPr>
          <p:cxnSp>
            <p:nvCxnSpPr>
              <p:cNvPr id="147" name="Straight Arrow Connector 146"/>
              <p:cNvCxnSpPr>
                <a:stCxn id="139" idx="2"/>
                <a:endCxn id="284" idx="0"/>
              </p:cNvCxnSpPr>
              <p:nvPr/>
            </p:nvCxnSpPr>
            <p:spPr>
              <a:xfrm>
                <a:off x="5937085" y="3927810"/>
                <a:ext cx="1203093" cy="731146"/>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284" name="Rounded Rectangle 283"/>
              <p:cNvSpPr/>
              <p:nvPr/>
            </p:nvSpPr>
            <p:spPr>
              <a:xfrm>
                <a:off x="6687044" y="4658956"/>
                <a:ext cx="906269" cy="519350"/>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Risky</a:t>
                </a:r>
              </a:p>
            </p:txBody>
          </p:sp>
          <p:sp>
            <p:nvSpPr>
              <p:cNvPr id="169" name="Rectangle 168"/>
              <p:cNvSpPr/>
              <p:nvPr/>
            </p:nvSpPr>
            <p:spPr>
              <a:xfrm>
                <a:off x="6459512" y="3940629"/>
                <a:ext cx="654453" cy="369332"/>
              </a:xfrm>
              <a:prstGeom prst="rect">
                <a:avLst/>
              </a:prstGeom>
            </p:spPr>
            <p:txBody>
              <a:bodyPr wrap="none">
                <a:spAutoFit/>
              </a:bodyPr>
              <a:lstStyle/>
              <a:p>
                <a:r>
                  <a:rPr lang="en-US" sz="1200" dirty="0">
                    <a:latin typeface="Nunito Sans" pitchFamily="2" charset="77"/>
                    <a:cs typeface="Museo Sans 100"/>
                  </a:rPr>
                  <a:t>Low</a:t>
                </a:r>
                <a:endParaRPr lang="en-US" sz="1200" b="1" dirty="0">
                  <a:latin typeface="Nunito Sans" pitchFamily="2" charset="77"/>
                </a:endParaRPr>
              </a:p>
            </p:txBody>
          </p:sp>
        </p:grpSp>
        <p:grpSp>
          <p:nvGrpSpPr>
            <p:cNvPr id="8" name="Group 7"/>
            <p:cNvGrpSpPr/>
            <p:nvPr/>
          </p:nvGrpSpPr>
          <p:grpSpPr>
            <a:xfrm>
              <a:off x="2801597" y="2945858"/>
              <a:ext cx="1688710" cy="1872565"/>
              <a:chOff x="3733874" y="3927810"/>
              <a:chExt cx="2251612" cy="2496754"/>
            </a:xfrm>
          </p:grpSpPr>
          <p:sp>
            <p:nvSpPr>
              <p:cNvPr id="145" name="Diamond 144"/>
              <p:cNvSpPr/>
              <p:nvPr/>
            </p:nvSpPr>
            <p:spPr>
              <a:xfrm>
                <a:off x="3947237" y="4639071"/>
                <a:ext cx="1758010" cy="48766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a:solidFill>
                      <a:schemeClr val="accent6"/>
                    </a:solidFill>
                    <a:latin typeface="Nunito Sans" pitchFamily="2" charset="77"/>
                    <a:ea typeface="Museo Sans 300" charset="0"/>
                    <a:cs typeface="Museo Sans 300" charset="0"/>
                  </a:rPr>
                  <a:t>Term?</a:t>
                </a:r>
              </a:p>
            </p:txBody>
          </p:sp>
          <p:cxnSp>
            <p:nvCxnSpPr>
              <p:cNvPr id="278" name="Straight Arrow Connector 277"/>
              <p:cNvCxnSpPr>
                <a:stCxn id="145" idx="2"/>
                <a:endCxn id="279" idx="0"/>
              </p:cNvCxnSpPr>
              <p:nvPr/>
            </p:nvCxnSpPr>
            <p:spPr>
              <a:xfrm flipH="1">
                <a:off x="4235495" y="5126741"/>
                <a:ext cx="590746" cy="778472"/>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279" name="Rounded Rectangle 278"/>
              <p:cNvSpPr/>
              <p:nvPr/>
            </p:nvSpPr>
            <p:spPr>
              <a:xfrm>
                <a:off x="3733874" y="5905213"/>
                <a:ext cx="1003242" cy="519351"/>
              </a:xfrm>
              <a:prstGeom prst="roundRect">
                <a:avLst>
                  <a:gd name="adj" fmla="val 50000"/>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Risky</a:t>
                </a:r>
              </a:p>
            </p:txBody>
          </p:sp>
          <p:sp>
            <p:nvSpPr>
              <p:cNvPr id="280" name="Rounded Rectangle 279"/>
              <p:cNvSpPr/>
              <p:nvPr/>
            </p:nvSpPr>
            <p:spPr>
              <a:xfrm>
                <a:off x="4896340" y="5875672"/>
                <a:ext cx="967894" cy="519351"/>
              </a:xfrm>
              <a:prstGeom prst="roundRect">
                <a:avLst>
                  <a:gd name="adj" fmla="val 50000"/>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Safe</a:t>
                </a:r>
              </a:p>
            </p:txBody>
          </p:sp>
          <p:cxnSp>
            <p:nvCxnSpPr>
              <p:cNvPr id="281" name="Straight Arrow Connector 280"/>
              <p:cNvCxnSpPr>
                <a:stCxn id="145" idx="2"/>
                <a:endCxn id="280" idx="0"/>
              </p:cNvCxnSpPr>
              <p:nvPr/>
            </p:nvCxnSpPr>
            <p:spPr>
              <a:xfrm>
                <a:off x="4826242" y="5126741"/>
                <a:ext cx="554046" cy="74893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139" idx="2"/>
                <a:endCxn id="145" idx="0"/>
              </p:cNvCxnSpPr>
              <p:nvPr/>
            </p:nvCxnSpPr>
            <p:spPr>
              <a:xfrm flipH="1">
                <a:off x="4826242" y="3927810"/>
                <a:ext cx="1110842" cy="71126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170" name="Rectangle 169"/>
              <p:cNvSpPr/>
              <p:nvPr/>
            </p:nvSpPr>
            <p:spPr>
              <a:xfrm>
                <a:off x="4668047" y="3938715"/>
                <a:ext cx="660865" cy="369332"/>
              </a:xfrm>
              <a:prstGeom prst="rect">
                <a:avLst/>
              </a:prstGeom>
            </p:spPr>
            <p:txBody>
              <a:bodyPr wrap="none">
                <a:spAutoFit/>
              </a:bodyPr>
              <a:lstStyle/>
              <a:p>
                <a:r>
                  <a:rPr lang="en-US" sz="1200" dirty="0">
                    <a:latin typeface="Nunito Sans" pitchFamily="2" charset="77"/>
                    <a:cs typeface="Museo Sans 100"/>
                  </a:rPr>
                  <a:t>high</a:t>
                </a:r>
                <a:endParaRPr lang="en-US" sz="1200" b="1" dirty="0">
                  <a:latin typeface="Nunito Sans" pitchFamily="2" charset="77"/>
                </a:endParaRPr>
              </a:p>
            </p:txBody>
          </p:sp>
          <p:sp>
            <p:nvSpPr>
              <p:cNvPr id="173" name="Rectangle 172"/>
              <p:cNvSpPr/>
              <p:nvPr/>
            </p:nvSpPr>
            <p:spPr>
              <a:xfrm>
                <a:off x="5046768" y="5249952"/>
                <a:ext cx="938718" cy="369332"/>
              </a:xfrm>
              <a:prstGeom prst="rect">
                <a:avLst/>
              </a:prstGeom>
            </p:spPr>
            <p:txBody>
              <a:bodyPr wrap="none">
                <a:spAutoFit/>
              </a:bodyPr>
              <a:lstStyle/>
              <a:p>
                <a:r>
                  <a:rPr lang="en-US" sz="1200" dirty="0">
                    <a:latin typeface="Nunito Sans" pitchFamily="2" charset="77"/>
                    <a:cs typeface="Museo Sans 100"/>
                  </a:rPr>
                  <a:t>5 years</a:t>
                </a:r>
                <a:endParaRPr lang="en-US" sz="1200" b="1" dirty="0">
                  <a:latin typeface="Nunito Sans" pitchFamily="2" charset="77"/>
                </a:endParaRPr>
              </a:p>
            </p:txBody>
          </p:sp>
          <p:sp>
            <p:nvSpPr>
              <p:cNvPr id="174" name="Rectangle 173"/>
              <p:cNvSpPr/>
              <p:nvPr/>
            </p:nvSpPr>
            <p:spPr>
              <a:xfrm>
                <a:off x="3790447" y="5247761"/>
                <a:ext cx="938718" cy="369332"/>
              </a:xfrm>
              <a:prstGeom prst="rect">
                <a:avLst/>
              </a:prstGeom>
            </p:spPr>
            <p:txBody>
              <a:bodyPr wrap="none">
                <a:spAutoFit/>
              </a:bodyPr>
              <a:lstStyle/>
              <a:p>
                <a:r>
                  <a:rPr lang="en-US" sz="1200" dirty="0">
                    <a:latin typeface="Nunito Sans" pitchFamily="2" charset="77"/>
                    <a:cs typeface="Museo Sans 100"/>
                  </a:rPr>
                  <a:t>3 years</a:t>
                </a:r>
                <a:endParaRPr lang="en-US" sz="1200" b="1" dirty="0">
                  <a:latin typeface="Nunito Sans" pitchFamily="2" charset="77"/>
                </a:endParaRPr>
              </a:p>
            </p:txBody>
          </p:sp>
        </p:grpSp>
      </p:gr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EC215442-46D0-4848-94BF-F8AD17C08EA3}"/>
                  </a:ext>
                </a:extLst>
              </p14:cNvPr>
              <p14:cNvContentPartPr/>
              <p14:nvPr/>
            </p14:nvContentPartPr>
            <p14:xfrm>
              <a:off x="5672520" y="548280"/>
              <a:ext cx="2280600" cy="2965680"/>
            </p14:xfrm>
          </p:contentPart>
        </mc:Choice>
        <mc:Fallback xmlns="">
          <p:pic>
            <p:nvPicPr>
              <p:cNvPr id="2" name="Ink 1">
                <a:extLst>
                  <a:ext uri="{FF2B5EF4-FFF2-40B4-BE49-F238E27FC236}">
                    <a16:creationId xmlns:a16="http://schemas.microsoft.com/office/drawing/2014/main" id="{EC215442-46D0-4848-94BF-F8AD17C08EA3}"/>
                  </a:ext>
                </a:extLst>
              </p:cNvPr>
              <p:cNvPicPr/>
              <p:nvPr/>
            </p:nvPicPr>
            <p:blipFill>
              <a:blip r:embed="rId4"/>
              <a:stretch>
                <a:fillRect/>
              </a:stretch>
            </p:blipFill>
            <p:spPr>
              <a:xfrm>
                <a:off x="5663160" y="538920"/>
                <a:ext cx="2299320" cy="2984400"/>
              </a:xfrm>
              <a:prstGeom prst="rect">
                <a:avLst/>
              </a:prstGeom>
            </p:spPr>
          </p:pic>
        </mc:Fallback>
      </mc:AlternateContent>
    </p:spTree>
    <p:extLst>
      <p:ext uri="{BB962C8B-B14F-4D97-AF65-F5344CB8AC3E}">
        <p14:creationId xmlns:p14="http://schemas.microsoft.com/office/powerpoint/2010/main" val="3067539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78" y="575500"/>
            <a:ext cx="2267013" cy="3981000"/>
          </a:xfrm>
        </p:spPr>
        <p:txBody>
          <a:bodyPr/>
          <a:lstStyle/>
          <a:p>
            <a:r>
              <a:rPr lang="en-US" dirty="0"/>
              <a:t>Pros/Cons</a:t>
            </a:r>
            <a:br>
              <a:rPr lang="en-US" dirty="0"/>
            </a:br>
            <a:r>
              <a:rPr lang="en-US" dirty="0"/>
              <a:t>Decision Tree</a:t>
            </a:r>
          </a:p>
        </p:txBody>
      </p:sp>
      <p:sp>
        <p:nvSpPr>
          <p:cNvPr id="10" name="Content Placeholder 2"/>
          <p:cNvSpPr>
            <a:spLocks noGrp="1"/>
          </p:cNvSpPr>
          <p:nvPr>
            <p:ph type="body" idx="1"/>
          </p:nvPr>
        </p:nvSpPr>
        <p:spPr>
          <a:xfrm>
            <a:off x="2608850" y="253138"/>
            <a:ext cx="6535150" cy="3981000"/>
          </a:xfrm>
        </p:spPr>
        <p:txBody>
          <a:bodyPr/>
          <a:lstStyle/>
          <a:p>
            <a:pPr>
              <a:buClr>
                <a:schemeClr val="bg2"/>
              </a:buClr>
            </a:pPr>
            <a:r>
              <a:rPr lang="en-US" dirty="0"/>
              <a:t>Pros:</a:t>
            </a:r>
          </a:p>
          <a:p>
            <a:pPr lvl="1">
              <a:buClr>
                <a:schemeClr val="bg2"/>
              </a:buClr>
            </a:pPr>
            <a:r>
              <a:rPr lang="en-US" dirty="0"/>
              <a:t>Easy to interpret</a:t>
            </a:r>
          </a:p>
          <a:p>
            <a:pPr lvl="1">
              <a:buClr>
                <a:schemeClr val="bg2"/>
              </a:buClr>
            </a:pPr>
            <a:r>
              <a:rPr lang="en-US" dirty="0"/>
              <a:t>Handles numeric and categorical variables without preprocessing*</a:t>
            </a:r>
          </a:p>
          <a:p>
            <a:pPr lvl="2">
              <a:buClr>
                <a:schemeClr val="bg2"/>
              </a:buClr>
            </a:pPr>
            <a:r>
              <a:rPr lang="en-US" dirty="0"/>
              <a:t>In theory, scikit-learn still requires preprocessing</a:t>
            </a:r>
          </a:p>
          <a:p>
            <a:pPr lvl="1">
              <a:buClr>
                <a:schemeClr val="bg2"/>
              </a:buClr>
            </a:pPr>
            <a:r>
              <a:rPr lang="en-US" dirty="0"/>
              <a:t>No normalization required as it uses rule-based approach</a:t>
            </a:r>
          </a:p>
          <a:p>
            <a:pPr lvl="1">
              <a:buClr>
                <a:schemeClr val="bg2"/>
              </a:buClr>
            </a:pPr>
            <a:r>
              <a:rPr lang="en-US" dirty="0"/>
              <a:t>Can create non-linear decision boundaries</a:t>
            </a:r>
          </a:p>
          <a:p>
            <a:pPr lvl="1">
              <a:buClr>
                <a:schemeClr val="bg2"/>
              </a:buClr>
            </a:pPr>
            <a:r>
              <a:rPr lang="en-US" dirty="0"/>
              <a:t>Can readily do multi-class classification (unlike Logistic Regression)</a:t>
            </a:r>
          </a:p>
          <a:p>
            <a:pPr>
              <a:buClr>
                <a:schemeClr val="bg2"/>
              </a:buClr>
            </a:pPr>
            <a:r>
              <a:rPr lang="en-US" dirty="0"/>
              <a:t>Cons:</a:t>
            </a:r>
          </a:p>
          <a:p>
            <a:pPr lvl="1">
              <a:buClr>
                <a:schemeClr val="bg2"/>
              </a:buClr>
            </a:pPr>
            <a:r>
              <a:rPr lang="en-US" dirty="0"/>
              <a:t>Deep decision trees are prone to overfitting</a:t>
            </a:r>
          </a:p>
          <a:p>
            <a:pPr lvl="1">
              <a:buClr>
                <a:schemeClr val="bg2"/>
              </a:buClr>
            </a:pPr>
            <a:r>
              <a:rPr lang="en-US" dirty="0"/>
              <a:t>Only allows axis-parallel decision boundaries</a:t>
            </a:r>
          </a:p>
        </p:txBody>
      </p:sp>
      <p:pic>
        <p:nvPicPr>
          <p:cNvPr id="5" name="Picture 2" descr="machine learning - How to achieve a nonlinear decision boundary? - Cross  Validated">
            <a:extLst>
              <a:ext uri="{FF2B5EF4-FFF2-40B4-BE49-F238E27FC236}">
                <a16:creationId xmlns:a16="http://schemas.microsoft.com/office/drawing/2014/main" id="{3F527D1D-179F-3349-9720-76E6C742C8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928" y="3050133"/>
            <a:ext cx="2494376" cy="200192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8437E1E2-D187-440A-B0F0-8EA6CDDD1D3A}"/>
                  </a:ext>
                </a:extLst>
              </p14:cNvPr>
              <p14:cNvContentPartPr/>
              <p14:nvPr/>
            </p14:nvContentPartPr>
            <p14:xfrm>
              <a:off x="5536440" y="3072960"/>
              <a:ext cx="1620000" cy="1806120"/>
            </p14:xfrm>
          </p:contentPart>
        </mc:Choice>
        <mc:Fallback xmlns="">
          <p:pic>
            <p:nvPicPr>
              <p:cNvPr id="3" name="Ink 2">
                <a:extLst>
                  <a:ext uri="{FF2B5EF4-FFF2-40B4-BE49-F238E27FC236}">
                    <a16:creationId xmlns:a16="http://schemas.microsoft.com/office/drawing/2014/main" id="{8437E1E2-D187-440A-B0F0-8EA6CDDD1D3A}"/>
                  </a:ext>
                </a:extLst>
              </p:cNvPr>
              <p:cNvPicPr/>
              <p:nvPr/>
            </p:nvPicPr>
            <p:blipFill>
              <a:blip r:embed="rId5"/>
              <a:stretch>
                <a:fillRect/>
              </a:stretch>
            </p:blipFill>
            <p:spPr>
              <a:xfrm>
                <a:off x="5527080" y="3063600"/>
                <a:ext cx="1638720" cy="1824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812A8AE0-04C3-476C-A104-AD1B5926B403}"/>
                  </a:ext>
                </a:extLst>
              </p14:cNvPr>
              <p14:cNvContentPartPr/>
              <p14:nvPr/>
            </p14:nvContentPartPr>
            <p14:xfrm>
              <a:off x="386280" y="21600"/>
              <a:ext cx="8747640" cy="4442760"/>
            </p14:xfrm>
          </p:contentPart>
        </mc:Choice>
        <mc:Fallback xmlns="">
          <p:pic>
            <p:nvPicPr>
              <p:cNvPr id="4" name="Ink 3">
                <a:extLst>
                  <a:ext uri="{FF2B5EF4-FFF2-40B4-BE49-F238E27FC236}">
                    <a16:creationId xmlns:a16="http://schemas.microsoft.com/office/drawing/2014/main" id="{812A8AE0-04C3-476C-A104-AD1B5926B403}"/>
                  </a:ext>
                </a:extLst>
              </p:cNvPr>
              <p:cNvPicPr/>
              <p:nvPr/>
            </p:nvPicPr>
            <p:blipFill>
              <a:blip r:embed="rId7"/>
              <a:stretch>
                <a:fillRect/>
              </a:stretch>
            </p:blipFill>
            <p:spPr>
              <a:xfrm>
                <a:off x="376920" y="12240"/>
                <a:ext cx="8766360" cy="4461480"/>
              </a:xfrm>
              <a:prstGeom prst="rect">
                <a:avLst/>
              </a:prstGeom>
            </p:spPr>
          </p:pic>
        </mc:Fallback>
      </mc:AlternateContent>
    </p:spTree>
    <p:extLst>
      <p:ext uri="{BB962C8B-B14F-4D97-AF65-F5344CB8AC3E}">
        <p14:creationId xmlns:p14="http://schemas.microsoft.com/office/powerpoint/2010/main" val="16799011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77EFF-63F2-2549-B138-4F54D1F117A3}"/>
              </a:ext>
            </a:extLst>
          </p:cNvPr>
          <p:cNvSpPr>
            <a:spLocks noGrp="1"/>
          </p:cNvSpPr>
          <p:nvPr>
            <p:ph type="title"/>
          </p:nvPr>
        </p:nvSpPr>
        <p:spPr/>
        <p:txBody>
          <a:bodyPr/>
          <a:lstStyle/>
          <a:p>
            <a:r>
              <a:rPr lang="en-US" dirty="0"/>
              <a:t>Roadmap </a:t>
            </a:r>
            <a:br>
              <a:rPr lang="en-US" dirty="0"/>
            </a:br>
            <a:r>
              <a:rPr lang="en-US" dirty="0"/>
              <a:t>So Far</a:t>
            </a:r>
          </a:p>
        </p:txBody>
      </p:sp>
      <p:sp>
        <p:nvSpPr>
          <p:cNvPr id="3" name="Text Placeholder 2">
            <a:extLst>
              <a:ext uri="{FF2B5EF4-FFF2-40B4-BE49-F238E27FC236}">
                <a16:creationId xmlns:a16="http://schemas.microsoft.com/office/drawing/2014/main" id="{020F0E4B-3D7B-0A4E-9CD2-6FF6DFAA2815}"/>
              </a:ext>
            </a:extLst>
          </p:cNvPr>
          <p:cNvSpPr>
            <a:spLocks noGrp="1"/>
          </p:cNvSpPr>
          <p:nvPr>
            <p:ph type="body" idx="1"/>
          </p:nvPr>
        </p:nvSpPr>
        <p:spPr/>
        <p:txBody>
          <a:bodyPr/>
          <a:lstStyle/>
          <a:p>
            <a:pPr marL="482600" indent="-342900">
              <a:buFont typeface="+mj-lt"/>
              <a:buAutoNum type="arabicPeriod"/>
            </a:pPr>
            <a:r>
              <a:rPr lang="en-US" dirty="0"/>
              <a:t>Housing Prices - Regression </a:t>
            </a:r>
          </a:p>
          <a:p>
            <a:pPr lvl="1"/>
            <a:r>
              <a:rPr lang="en-US" dirty="0"/>
              <a:t>Regression Model</a:t>
            </a:r>
          </a:p>
          <a:p>
            <a:pPr lvl="1"/>
            <a:r>
              <a:rPr lang="en-US" dirty="0"/>
              <a:t>Assessing Performance</a:t>
            </a:r>
          </a:p>
          <a:p>
            <a:pPr lvl="1"/>
            <a:r>
              <a:rPr lang="en-US" dirty="0"/>
              <a:t>Ridge Regression</a:t>
            </a:r>
          </a:p>
          <a:p>
            <a:pPr lvl="1"/>
            <a:r>
              <a:rPr lang="en-US" dirty="0"/>
              <a:t>LASSO </a:t>
            </a:r>
          </a:p>
          <a:p>
            <a:pPr marL="482600" indent="-342900">
              <a:buFont typeface="+mj-lt"/>
              <a:buAutoNum type="arabicPeriod"/>
            </a:pPr>
            <a:r>
              <a:rPr lang="en-US" dirty="0"/>
              <a:t>Sentiment Analysis – Classification</a:t>
            </a:r>
          </a:p>
          <a:p>
            <a:pPr lvl="1"/>
            <a:r>
              <a:rPr lang="en-US" dirty="0"/>
              <a:t>Classification Overview</a:t>
            </a:r>
          </a:p>
          <a:p>
            <a:pPr lvl="1"/>
            <a:r>
              <a:rPr lang="en-US" dirty="0">
                <a:solidFill>
                  <a:schemeClr val="tx2">
                    <a:lumMod val="50000"/>
                  </a:schemeClr>
                </a:solidFill>
              </a:rPr>
              <a:t>Logistic Regression</a:t>
            </a:r>
          </a:p>
          <a:p>
            <a:pPr lvl="1"/>
            <a:r>
              <a:rPr lang="en-US" dirty="0">
                <a:solidFill>
                  <a:schemeClr val="tx2">
                    <a:lumMod val="50000"/>
                  </a:schemeClr>
                </a:solidFill>
              </a:rPr>
              <a:t>Naïve Bayes</a:t>
            </a:r>
          </a:p>
          <a:p>
            <a:pPr lvl="1"/>
            <a:r>
              <a:rPr lang="en-US" dirty="0">
                <a:solidFill>
                  <a:schemeClr val="tx2">
                    <a:lumMod val="50000"/>
                  </a:schemeClr>
                </a:solidFill>
              </a:rPr>
              <a:t>Decision Trees</a:t>
            </a:r>
          </a:p>
          <a:p>
            <a:pPr lvl="1"/>
            <a:r>
              <a:rPr lang="en-US" dirty="0">
                <a:solidFill>
                  <a:srgbClr val="B57BA6"/>
                </a:solidFill>
              </a:rPr>
              <a:t>Ensemble Methods</a:t>
            </a:r>
          </a:p>
          <a:p>
            <a:endParaRPr lang="en-US" dirty="0"/>
          </a:p>
        </p:txBody>
      </p:sp>
      <p:sp>
        <p:nvSpPr>
          <p:cNvPr id="4" name="Slide Number Placeholder 3">
            <a:extLst>
              <a:ext uri="{FF2B5EF4-FFF2-40B4-BE49-F238E27FC236}">
                <a16:creationId xmlns:a16="http://schemas.microsoft.com/office/drawing/2014/main" id="{3D944884-2A8D-1E41-BE0C-292DE690032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Tree>
    <p:extLst>
      <p:ext uri="{BB962C8B-B14F-4D97-AF65-F5344CB8AC3E}">
        <p14:creationId xmlns:p14="http://schemas.microsoft.com/office/powerpoint/2010/main" val="1359789553"/>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AC4D2-5250-3042-B16C-67C2BC5115AB}"/>
              </a:ext>
            </a:extLst>
          </p:cNvPr>
          <p:cNvSpPr>
            <a:spLocks noGrp="1"/>
          </p:cNvSpPr>
          <p:nvPr>
            <p:ph type="title"/>
          </p:nvPr>
        </p:nvSpPr>
        <p:spPr/>
        <p:txBody>
          <a:bodyPr/>
          <a:lstStyle/>
          <a:p>
            <a:r>
              <a:rPr lang="en-US" dirty="0"/>
              <a:t>Training Trees</a:t>
            </a:r>
          </a:p>
        </p:txBody>
      </p:sp>
      <p:sp>
        <p:nvSpPr>
          <p:cNvPr id="3" name="Text Placeholder 2">
            <a:extLst>
              <a:ext uri="{FF2B5EF4-FFF2-40B4-BE49-F238E27FC236}">
                <a16:creationId xmlns:a16="http://schemas.microsoft.com/office/drawing/2014/main" id="{30565F5F-5880-C84D-8A77-894009473407}"/>
              </a:ext>
            </a:extLst>
          </p:cNvPr>
          <p:cNvSpPr>
            <a:spLocks noGrp="1"/>
          </p:cNvSpPr>
          <p:nvPr>
            <p:ph type="body" idx="1"/>
          </p:nvPr>
        </p:nvSpPr>
        <p:spPr>
          <a:xfrm>
            <a:off x="3083130" y="295527"/>
            <a:ext cx="5596200" cy="3981000"/>
          </a:xfrm>
        </p:spPr>
        <p:txBody>
          <a:bodyPr/>
          <a:lstStyle/>
          <a:p>
            <a:pPr marL="139700" indent="0">
              <a:buNone/>
            </a:pPr>
            <a:r>
              <a:rPr lang="en-US" dirty="0"/>
              <a:t>If I just have one dataset, how could I learn more than one tree? </a:t>
            </a:r>
          </a:p>
          <a:p>
            <a:pPr marL="139700" indent="0">
              <a:buNone/>
            </a:pPr>
            <a:endParaRPr lang="en-US" dirty="0"/>
          </a:p>
          <a:p>
            <a:pPr marL="139700" indent="0">
              <a:buNone/>
            </a:pPr>
            <a:r>
              <a:rPr lang="en-US" dirty="0"/>
              <a:t>Solve this with </a:t>
            </a:r>
            <a:r>
              <a:rPr lang="en-US" b="1" dirty="0"/>
              <a:t>bootstrap sampling</a:t>
            </a:r>
            <a:r>
              <a:rPr lang="en-US" dirty="0"/>
              <a:t>! Can create many similar datasets by randomly sampling </a:t>
            </a:r>
            <a:r>
              <a:rPr lang="en-US" i="1" u="sng" dirty="0"/>
              <a:t>with replacement</a:t>
            </a:r>
            <a:r>
              <a:rPr lang="en-US" i="1" dirty="0"/>
              <a:t>.</a:t>
            </a:r>
          </a:p>
          <a:p>
            <a:pPr marL="139700" indent="0">
              <a:buNone/>
            </a:pPr>
            <a:endParaRPr lang="en-US" i="1" dirty="0"/>
          </a:p>
          <a:p>
            <a:pPr marL="139700" indent="0">
              <a:buNone/>
            </a:pPr>
            <a:endParaRPr lang="en-US" i="1" dirty="0"/>
          </a:p>
          <a:p>
            <a:pPr marL="139700" indent="0">
              <a:buNone/>
            </a:pPr>
            <a:endParaRPr lang="en-US" i="1" dirty="0"/>
          </a:p>
          <a:p>
            <a:pPr marL="139700" indent="0">
              <a:buNone/>
            </a:pPr>
            <a:endParaRPr lang="en-US" i="1" dirty="0"/>
          </a:p>
          <a:p>
            <a:pPr marL="139700" indent="0">
              <a:buNone/>
            </a:pPr>
            <a:endParaRPr lang="en-US" i="1" dirty="0"/>
          </a:p>
          <a:p>
            <a:pPr marL="139700" indent="0">
              <a:buNone/>
            </a:pPr>
            <a:endParaRPr lang="en-US" i="1" dirty="0"/>
          </a:p>
          <a:p>
            <a:pPr marL="139700" indent="0">
              <a:buNone/>
            </a:pPr>
            <a:endParaRPr lang="en-US" i="1" dirty="0"/>
          </a:p>
          <a:p>
            <a:pPr marL="139700" indent="0">
              <a:buNone/>
            </a:pPr>
            <a:endParaRPr lang="en-US" i="1" dirty="0"/>
          </a:p>
          <a:p>
            <a:pPr marL="139700" indent="0">
              <a:buNone/>
            </a:pPr>
            <a:endParaRPr lang="en-US" i="1" dirty="0"/>
          </a:p>
          <a:p>
            <a:pPr marL="139700" indent="0">
              <a:buNone/>
            </a:pPr>
            <a:endParaRPr lang="en-US" i="1" dirty="0"/>
          </a:p>
          <a:p>
            <a:pPr marL="139700" indent="0">
              <a:buNone/>
            </a:pPr>
            <a:r>
              <a:rPr lang="en-US" dirty="0"/>
              <a:t>Technically, you also randomly select features too! </a:t>
            </a:r>
          </a:p>
        </p:txBody>
      </p:sp>
      <p:sp>
        <p:nvSpPr>
          <p:cNvPr id="4" name="Slide Number Placeholder 3">
            <a:extLst>
              <a:ext uri="{FF2B5EF4-FFF2-40B4-BE49-F238E27FC236}">
                <a16:creationId xmlns:a16="http://schemas.microsoft.com/office/drawing/2014/main" id="{488AD992-47DD-3C4D-A0B1-E37D37EFBC8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pic>
        <p:nvPicPr>
          <p:cNvPr id="6" name="Picture 5">
            <a:extLst>
              <a:ext uri="{FF2B5EF4-FFF2-40B4-BE49-F238E27FC236}">
                <a16:creationId xmlns:a16="http://schemas.microsoft.com/office/drawing/2014/main" id="{58C0D016-95F0-BA49-ABE4-1C61611CBAF1}"/>
              </a:ext>
            </a:extLst>
          </p:cNvPr>
          <p:cNvPicPr>
            <a:picLocks noChangeAspect="1"/>
          </p:cNvPicPr>
          <p:nvPr/>
        </p:nvPicPr>
        <p:blipFill rotWithShape="1">
          <a:blip r:embed="rId2"/>
          <a:srcRect l="-1" r="19280"/>
          <a:stretch/>
        </p:blipFill>
        <p:spPr>
          <a:xfrm>
            <a:off x="3777521" y="1846415"/>
            <a:ext cx="2840636" cy="2902950"/>
          </a:xfrm>
          <a:prstGeom prst="rect">
            <a:avLst/>
          </a:prstGeom>
        </p:spPr>
      </p:pic>
      <p:sp>
        <p:nvSpPr>
          <p:cNvPr id="7" name="Rectangle 6">
            <a:extLst>
              <a:ext uri="{FF2B5EF4-FFF2-40B4-BE49-F238E27FC236}">
                <a16:creationId xmlns:a16="http://schemas.microsoft.com/office/drawing/2014/main" id="{914F3D1A-F37C-DC48-A708-888AB16B3CCE}"/>
              </a:ext>
            </a:extLst>
          </p:cNvPr>
          <p:cNvSpPr/>
          <p:nvPr/>
        </p:nvSpPr>
        <p:spPr>
          <a:xfrm>
            <a:off x="4384622" y="3725139"/>
            <a:ext cx="232348" cy="269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4588DFD-69F7-BE48-BB8C-00AB3B585664}"/>
              </a:ext>
            </a:extLst>
          </p:cNvPr>
          <p:cNvSpPr/>
          <p:nvPr/>
        </p:nvSpPr>
        <p:spPr>
          <a:xfrm>
            <a:off x="5030536" y="3725139"/>
            <a:ext cx="232348" cy="134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3B6375C-378B-B94F-912E-9AB118606612}"/>
              </a:ext>
            </a:extLst>
          </p:cNvPr>
          <p:cNvSpPr/>
          <p:nvPr/>
        </p:nvSpPr>
        <p:spPr>
          <a:xfrm>
            <a:off x="4976734" y="3005612"/>
            <a:ext cx="232348" cy="225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9D55F4D-54B8-1E4F-BD44-5C416A660248}"/>
              </a:ext>
            </a:extLst>
          </p:cNvPr>
          <p:cNvSpPr/>
          <p:nvPr/>
        </p:nvSpPr>
        <p:spPr>
          <a:xfrm rot="2609793">
            <a:off x="4890098" y="2304675"/>
            <a:ext cx="308634" cy="309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85CAB2A-5865-D24E-9314-DFE7D0071E49}"/>
              </a:ext>
            </a:extLst>
          </p:cNvPr>
          <p:cNvPicPr>
            <a:picLocks noChangeAspect="1"/>
          </p:cNvPicPr>
          <p:nvPr/>
        </p:nvPicPr>
        <p:blipFill rotWithShape="1">
          <a:blip r:embed="rId3"/>
          <a:srcRect b="41391"/>
          <a:stretch/>
        </p:blipFill>
        <p:spPr>
          <a:xfrm>
            <a:off x="6835511" y="2978636"/>
            <a:ext cx="607115" cy="387756"/>
          </a:xfrm>
          <a:prstGeom prst="rect">
            <a:avLst/>
          </a:prstGeom>
        </p:spPr>
      </p:pic>
      <p:pic>
        <p:nvPicPr>
          <p:cNvPr id="13" name="Picture 12">
            <a:extLst>
              <a:ext uri="{FF2B5EF4-FFF2-40B4-BE49-F238E27FC236}">
                <a16:creationId xmlns:a16="http://schemas.microsoft.com/office/drawing/2014/main" id="{4D581CC9-F403-204B-A5A3-BA0F53191F66}"/>
              </a:ext>
            </a:extLst>
          </p:cNvPr>
          <p:cNvPicPr>
            <a:picLocks noChangeAspect="1"/>
          </p:cNvPicPr>
          <p:nvPr/>
        </p:nvPicPr>
        <p:blipFill>
          <a:blip r:embed="rId3"/>
          <a:stretch>
            <a:fillRect/>
          </a:stretch>
        </p:blipFill>
        <p:spPr>
          <a:xfrm flipH="1">
            <a:off x="6835512" y="3994962"/>
            <a:ext cx="607115" cy="661599"/>
          </a:xfrm>
          <a:prstGeom prst="rect">
            <a:avLst/>
          </a:prstGeom>
        </p:spPr>
      </p:pic>
      <p:pic>
        <p:nvPicPr>
          <p:cNvPr id="14" name="Picture 13">
            <a:extLst>
              <a:ext uri="{FF2B5EF4-FFF2-40B4-BE49-F238E27FC236}">
                <a16:creationId xmlns:a16="http://schemas.microsoft.com/office/drawing/2014/main" id="{9452108A-592F-F446-832E-C3A9C88897EB}"/>
              </a:ext>
            </a:extLst>
          </p:cNvPr>
          <p:cNvPicPr>
            <a:picLocks noChangeAspect="1"/>
          </p:cNvPicPr>
          <p:nvPr/>
        </p:nvPicPr>
        <p:blipFill>
          <a:blip r:embed="rId3"/>
          <a:stretch>
            <a:fillRect/>
          </a:stretch>
        </p:blipFill>
        <p:spPr>
          <a:xfrm>
            <a:off x="6835512" y="1910151"/>
            <a:ext cx="607115" cy="661599"/>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54C25892-8930-46A5-8007-A72000B9650B}"/>
                  </a:ext>
                </a:extLst>
              </p14:cNvPr>
              <p14:cNvContentPartPr/>
              <p14:nvPr/>
            </p14:nvContentPartPr>
            <p14:xfrm>
              <a:off x="3042360" y="2081160"/>
              <a:ext cx="2214360" cy="3028320"/>
            </p14:xfrm>
          </p:contentPart>
        </mc:Choice>
        <mc:Fallback xmlns="">
          <p:pic>
            <p:nvPicPr>
              <p:cNvPr id="5" name="Ink 4">
                <a:extLst>
                  <a:ext uri="{FF2B5EF4-FFF2-40B4-BE49-F238E27FC236}">
                    <a16:creationId xmlns:a16="http://schemas.microsoft.com/office/drawing/2014/main" id="{54C25892-8930-46A5-8007-A72000B9650B}"/>
                  </a:ext>
                </a:extLst>
              </p:cNvPr>
              <p:cNvPicPr/>
              <p:nvPr/>
            </p:nvPicPr>
            <p:blipFill>
              <a:blip r:embed="rId5"/>
              <a:stretch>
                <a:fillRect/>
              </a:stretch>
            </p:blipFill>
            <p:spPr>
              <a:xfrm>
                <a:off x="3033000" y="2071800"/>
                <a:ext cx="2233080" cy="3047040"/>
              </a:xfrm>
              <a:prstGeom prst="rect">
                <a:avLst/>
              </a:prstGeom>
            </p:spPr>
          </p:pic>
        </mc:Fallback>
      </mc:AlternateContent>
    </p:spTree>
    <p:extLst>
      <p:ext uri="{BB962C8B-B14F-4D97-AF65-F5344CB8AC3E}">
        <p14:creationId xmlns:p14="http://schemas.microsoft.com/office/powerpoint/2010/main" val="3054335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AC034-3CDA-2DF7-99E2-0F7583ED07A5}"/>
              </a:ext>
            </a:extLst>
          </p:cNvPr>
          <p:cNvSpPr>
            <a:spLocks noGrp="1"/>
          </p:cNvSpPr>
          <p:nvPr>
            <p:ph type="title"/>
          </p:nvPr>
        </p:nvSpPr>
        <p:spPr/>
        <p:txBody>
          <a:bodyPr/>
          <a:lstStyle/>
          <a:p>
            <a:r>
              <a:rPr lang="en-US" dirty="0"/>
              <a:t>Practical Details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ACCAC47E-9CA8-1BA9-F5F8-7C09E7B41994}"/>
                  </a:ext>
                </a:extLst>
              </p:cNvPr>
              <p:cNvSpPr>
                <a:spLocks noGrp="1"/>
              </p:cNvSpPr>
              <p:nvPr>
                <p:ph type="body" idx="1"/>
              </p:nvPr>
            </p:nvSpPr>
            <p:spPr/>
            <p:txBody>
              <a:bodyPr/>
              <a:lstStyle/>
              <a:p>
                <a:r>
                  <a:rPr lang="en-US" dirty="0"/>
                  <a:t>Important that you are also randomly sampling features for each tree too! Yet another hyperparameter. </a:t>
                </a:r>
                <a:br>
                  <a:rPr lang="en-US" dirty="0"/>
                </a:br>
                <a:r>
                  <a:rPr lang="en-US" dirty="0"/>
                  <a:t>Author recommends first guesses:</a:t>
                </a:r>
              </a:p>
              <a:p>
                <a:pPr lvl="1"/>
                <a:r>
                  <a:rPr lang="en-US" dirty="0"/>
                  <a:t>Classification: </a:t>
                </a:r>
                <a14:m>
                  <m:oMath xmlns:m="http://schemas.openxmlformats.org/officeDocument/2006/math">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𝐷</m:t>
                        </m:r>
                      </m:e>
                    </m:rad>
                  </m:oMath>
                </a14:m>
                <a:r>
                  <a:rPr lang="en-US" dirty="0"/>
                  <a:t>, Regression: </a:t>
                </a:r>
                <a14:m>
                  <m:oMath xmlns:m="http://schemas.openxmlformats.org/officeDocument/2006/math">
                    <m:r>
                      <a:rPr lang="en-US" b="0" i="1" smtClean="0">
                        <a:latin typeface="Cambria Math" panose="02040503050406030204" pitchFamily="18" charset="0"/>
                      </a:rPr>
                      <m:t>𝐷</m:t>
                    </m:r>
                    <m:r>
                      <a:rPr lang="en-US" b="0" i="1" smtClean="0">
                        <a:latin typeface="Cambria Math" panose="02040503050406030204" pitchFamily="18" charset="0"/>
                      </a:rPr>
                      <m:t>/3</m:t>
                    </m:r>
                  </m:oMath>
                </a14:m>
                <a:endParaRPr lang="en-US" dirty="0"/>
              </a:p>
              <a:p>
                <a:r>
                  <a:rPr lang="en-US" dirty="0"/>
                  <a:t>Added Benefit: Out Of Bag (OOB) Error</a:t>
                </a:r>
              </a:p>
              <a:p>
                <a:pPr lvl="1"/>
                <a:r>
                  <a:rPr lang="en-US" dirty="0"/>
                  <a:t>Can estimate future performance on </a:t>
                </a:r>
                <a:r>
                  <a:rPr lang="en-US" i="1" dirty="0"/>
                  <a:t>training data!</a:t>
                </a:r>
              </a:p>
              <a:p>
                <a:pPr lvl="1"/>
                <a:r>
                  <a:rPr lang="en-US" dirty="0"/>
                  <a:t>For each training point, only ask for predictions from trees that did not train on that point.</a:t>
                </a:r>
              </a:p>
              <a:p>
                <a:pPr lvl="1"/>
                <a:r>
                  <a:rPr lang="en-US" dirty="0"/>
                  <a:t>Still a good general idea to have a test set anyways, but is an added benefit if you have a small amount of data.</a:t>
                </a:r>
              </a:p>
            </p:txBody>
          </p:sp>
        </mc:Choice>
        <mc:Fallback xmlns="">
          <p:sp>
            <p:nvSpPr>
              <p:cNvPr id="3" name="Text Placeholder 2">
                <a:extLst>
                  <a:ext uri="{FF2B5EF4-FFF2-40B4-BE49-F238E27FC236}">
                    <a16:creationId xmlns:a16="http://schemas.microsoft.com/office/drawing/2014/main" id="{ACCAC47E-9CA8-1BA9-F5F8-7C09E7B41994}"/>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C299832-530F-4C24-36C6-30C5D221940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97D411BD-F501-4DAB-98AE-4F695D25508F}"/>
                  </a:ext>
                </a:extLst>
              </p14:cNvPr>
              <p14:cNvContentPartPr/>
              <p14:nvPr/>
            </p14:nvContentPartPr>
            <p14:xfrm>
              <a:off x="-13680" y="249840"/>
              <a:ext cx="8395560" cy="3093120"/>
            </p14:xfrm>
          </p:contentPart>
        </mc:Choice>
        <mc:Fallback xmlns="">
          <p:pic>
            <p:nvPicPr>
              <p:cNvPr id="5" name="Ink 4">
                <a:extLst>
                  <a:ext uri="{FF2B5EF4-FFF2-40B4-BE49-F238E27FC236}">
                    <a16:creationId xmlns:a16="http://schemas.microsoft.com/office/drawing/2014/main" id="{97D411BD-F501-4DAB-98AE-4F695D25508F}"/>
                  </a:ext>
                </a:extLst>
              </p:cNvPr>
              <p:cNvPicPr/>
              <p:nvPr/>
            </p:nvPicPr>
            <p:blipFill>
              <a:blip r:embed="rId5"/>
              <a:stretch>
                <a:fillRect/>
              </a:stretch>
            </p:blipFill>
            <p:spPr>
              <a:xfrm>
                <a:off x="-23040" y="240480"/>
                <a:ext cx="8414280" cy="3111840"/>
              </a:xfrm>
              <a:prstGeom prst="rect">
                <a:avLst/>
              </a:prstGeom>
            </p:spPr>
          </p:pic>
        </mc:Fallback>
      </mc:AlternateContent>
    </p:spTree>
    <p:extLst>
      <p:ext uri="{BB962C8B-B14F-4D97-AF65-F5344CB8AC3E}">
        <p14:creationId xmlns:p14="http://schemas.microsoft.com/office/powerpoint/2010/main" val="24757679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8305F58-8A55-6357-ADDA-3211375D67A2}"/>
              </a:ext>
            </a:extLst>
          </p:cNvPr>
          <p:cNvSpPr>
            <a:spLocks noGrp="1"/>
          </p:cNvSpPr>
          <p:nvPr>
            <p:ph type="body" idx="1"/>
          </p:nvPr>
        </p:nvSpPr>
        <p:spPr>
          <a:xfrm>
            <a:off x="3132289" y="298015"/>
            <a:ext cx="5596200" cy="3981000"/>
          </a:xfrm>
        </p:spPr>
        <p:txBody>
          <a:bodyPr/>
          <a:lstStyle/>
          <a:p>
            <a:pPr marL="139700" indent="0">
              <a:buNone/>
            </a:pPr>
            <a:r>
              <a:rPr lang="en-US" sz="1300" dirty="0"/>
              <a:t>Which of the following graphs do you think shows the training/true </a:t>
            </a:r>
            <a:r>
              <a:rPr lang="en-US" sz="1300" b="1" dirty="0"/>
              <a:t>error</a:t>
            </a:r>
            <a:r>
              <a:rPr lang="en-US" sz="1300" dirty="0"/>
              <a:t> curves for random forests as you increase # trees (general trend)?</a:t>
            </a:r>
          </a:p>
          <a:p>
            <a:pPr marL="139700" indent="0">
              <a:buNone/>
            </a:pPr>
            <a:endParaRPr lang="en-US" sz="1300" dirty="0"/>
          </a:p>
        </p:txBody>
      </p:sp>
      <p:sp>
        <p:nvSpPr>
          <p:cNvPr id="3" name="Slide Number Placeholder 2">
            <a:extLst>
              <a:ext uri="{FF2B5EF4-FFF2-40B4-BE49-F238E27FC236}">
                <a16:creationId xmlns:a16="http://schemas.microsoft.com/office/drawing/2014/main" id="{B767BC7A-7E4E-6841-F507-7731453612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dirty="0"/>
          </a:p>
        </p:txBody>
      </p:sp>
      <p:sp>
        <p:nvSpPr>
          <p:cNvPr id="5" name="Title 4">
            <a:extLst>
              <a:ext uri="{FF2B5EF4-FFF2-40B4-BE49-F238E27FC236}">
                <a16:creationId xmlns:a16="http://schemas.microsoft.com/office/drawing/2014/main" id="{90704C0F-A70E-A51B-5374-69663637FF8F}"/>
              </a:ext>
            </a:extLst>
          </p:cNvPr>
          <p:cNvSpPr>
            <a:spLocks noGrp="1"/>
          </p:cNvSpPr>
          <p:nvPr>
            <p:ph type="title"/>
          </p:nvPr>
        </p:nvSpPr>
        <p:spPr/>
        <p:txBody>
          <a:bodyPr/>
          <a:lstStyle/>
          <a:p>
            <a:r>
              <a:rPr lang="en-US" dirty="0"/>
              <a:t>1 min</a:t>
            </a:r>
          </a:p>
        </p:txBody>
      </p:sp>
      <p:cxnSp>
        <p:nvCxnSpPr>
          <p:cNvPr id="8" name="Straight Connector 7">
            <a:extLst>
              <a:ext uri="{FF2B5EF4-FFF2-40B4-BE49-F238E27FC236}">
                <a16:creationId xmlns:a16="http://schemas.microsoft.com/office/drawing/2014/main" id="{24FE84AA-936B-F933-3D83-C5C9099EB983}"/>
              </a:ext>
            </a:extLst>
          </p:cNvPr>
          <p:cNvCxnSpPr/>
          <p:nvPr/>
        </p:nvCxnSpPr>
        <p:spPr>
          <a:xfrm>
            <a:off x="3361967" y="1491916"/>
            <a:ext cx="0" cy="1155031"/>
          </a:xfrm>
          <a:prstGeom prst="line">
            <a:avLst/>
          </a:prstGeom>
          <a:ln w="127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FBC9D21C-B057-0348-6499-8C11ADE39C4A}"/>
              </a:ext>
            </a:extLst>
          </p:cNvPr>
          <p:cNvCxnSpPr>
            <a:cxnSpLocks/>
          </p:cNvCxnSpPr>
          <p:nvPr/>
        </p:nvCxnSpPr>
        <p:spPr>
          <a:xfrm>
            <a:off x="3361967" y="2646947"/>
            <a:ext cx="1794424" cy="0"/>
          </a:xfrm>
          <a:prstGeom prst="line">
            <a:avLst/>
          </a:prstGeom>
          <a:ln w="12700"/>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C483A66D-2D50-7536-35C3-0E53359B8B89}"/>
              </a:ext>
            </a:extLst>
          </p:cNvPr>
          <p:cNvSpPr txBox="1"/>
          <p:nvPr/>
        </p:nvSpPr>
        <p:spPr>
          <a:xfrm>
            <a:off x="3908036" y="2646947"/>
            <a:ext cx="663964" cy="276999"/>
          </a:xfrm>
          <a:prstGeom prst="rect">
            <a:avLst/>
          </a:prstGeom>
          <a:noFill/>
        </p:spPr>
        <p:txBody>
          <a:bodyPr wrap="none" rtlCol="0">
            <a:spAutoFit/>
          </a:bodyPr>
          <a:lstStyle/>
          <a:p>
            <a:r>
              <a:rPr lang="en-US" sz="1200" dirty="0">
                <a:latin typeface="Nunito Sans" pitchFamily="2" charset="77"/>
              </a:rPr>
              <a:t># trees</a:t>
            </a:r>
          </a:p>
        </p:txBody>
      </p:sp>
      <p:sp>
        <p:nvSpPr>
          <p:cNvPr id="13" name="TextBox 12">
            <a:extLst>
              <a:ext uri="{FF2B5EF4-FFF2-40B4-BE49-F238E27FC236}">
                <a16:creationId xmlns:a16="http://schemas.microsoft.com/office/drawing/2014/main" id="{6A66B603-D3D7-3E1C-22A4-A119111C90F2}"/>
              </a:ext>
            </a:extLst>
          </p:cNvPr>
          <p:cNvSpPr txBox="1"/>
          <p:nvPr/>
        </p:nvSpPr>
        <p:spPr>
          <a:xfrm rot="16200000">
            <a:off x="2966025" y="1872922"/>
            <a:ext cx="514885" cy="276999"/>
          </a:xfrm>
          <a:prstGeom prst="rect">
            <a:avLst/>
          </a:prstGeom>
          <a:noFill/>
        </p:spPr>
        <p:txBody>
          <a:bodyPr wrap="none" rtlCol="0">
            <a:spAutoFit/>
          </a:bodyPr>
          <a:lstStyle/>
          <a:p>
            <a:r>
              <a:rPr lang="en-US" sz="1200" dirty="0">
                <a:latin typeface="Nunito Sans" pitchFamily="2" charset="77"/>
              </a:rPr>
              <a:t>error</a:t>
            </a:r>
          </a:p>
        </p:txBody>
      </p:sp>
      <p:sp>
        <p:nvSpPr>
          <p:cNvPr id="15" name="Freeform 14">
            <a:extLst>
              <a:ext uri="{FF2B5EF4-FFF2-40B4-BE49-F238E27FC236}">
                <a16:creationId xmlns:a16="http://schemas.microsoft.com/office/drawing/2014/main" id="{7FB3A95C-328C-0F8D-5BF7-9B764E816575}"/>
              </a:ext>
            </a:extLst>
          </p:cNvPr>
          <p:cNvSpPr/>
          <p:nvPr/>
        </p:nvSpPr>
        <p:spPr>
          <a:xfrm>
            <a:off x="3471970" y="1505665"/>
            <a:ext cx="1629416" cy="1066071"/>
          </a:xfrm>
          <a:custGeom>
            <a:avLst/>
            <a:gdLst>
              <a:gd name="connsiteX0" fmla="*/ 0 w 1966304"/>
              <a:gd name="connsiteY0" fmla="*/ 0 h 969402"/>
              <a:gd name="connsiteX1" fmla="*/ 515639 w 1966304"/>
              <a:gd name="connsiteY1" fmla="*/ 618767 h 969402"/>
              <a:gd name="connsiteX2" fmla="*/ 1395663 w 1966304"/>
              <a:gd name="connsiteY2" fmla="*/ 873149 h 969402"/>
              <a:gd name="connsiteX3" fmla="*/ 1966304 w 1966304"/>
              <a:gd name="connsiteY3" fmla="*/ 969402 h 969402"/>
            </a:gdLst>
            <a:ahLst/>
            <a:cxnLst>
              <a:cxn ang="0">
                <a:pos x="connsiteX0" y="connsiteY0"/>
              </a:cxn>
              <a:cxn ang="0">
                <a:pos x="connsiteX1" y="connsiteY1"/>
              </a:cxn>
              <a:cxn ang="0">
                <a:pos x="connsiteX2" y="connsiteY2"/>
              </a:cxn>
              <a:cxn ang="0">
                <a:pos x="connsiteX3" y="connsiteY3"/>
              </a:cxn>
            </a:cxnLst>
            <a:rect l="l" t="t" r="r" b="b"/>
            <a:pathLst>
              <a:path w="1966304" h="969402">
                <a:moveTo>
                  <a:pt x="0" y="0"/>
                </a:moveTo>
                <a:cubicBezTo>
                  <a:pt x="141514" y="236621"/>
                  <a:pt x="283029" y="473242"/>
                  <a:pt x="515639" y="618767"/>
                </a:cubicBezTo>
                <a:cubicBezTo>
                  <a:pt x="748249" y="764292"/>
                  <a:pt x="1153886" y="814710"/>
                  <a:pt x="1395663" y="873149"/>
                </a:cubicBezTo>
                <a:cubicBezTo>
                  <a:pt x="1637440" y="931588"/>
                  <a:pt x="1801872" y="950495"/>
                  <a:pt x="1966304" y="969402"/>
                </a:cubicBez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DE7EC627-9AFF-8819-2D01-23CF3FEF45C5}"/>
              </a:ext>
            </a:extLst>
          </p:cNvPr>
          <p:cNvSpPr/>
          <p:nvPr/>
        </p:nvSpPr>
        <p:spPr>
          <a:xfrm>
            <a:off x="3581973" y="1491915"/>
            <a:ext cx="1574418" cy="602009"/>
          </a:xfrm>
          <a:custGeom>
            <a:avLst/>
            <a:gdLst>
              <a:gd name="connsiteX0" fmla="*/ 0 w 1574418"/>
              <a:gd name="connsiteY0" fmla="*/ 0 h 590392"/>
              <a:gd name="connsiteX1" fmla="*/ 226881 w 1574418"/>
              <a:gd name="connsiteY1" fmla="*/ 378135 h 590392"/>
              <a:gd name="connsiteX2" fmla="*/ 522514 w 1574418"/>
              <a:gd name="connsiteY2" fmla="*/ 556890 h 590392"/>
              <a:gd name="connsiteX3" fmla="*/ 1051904 w 1574418"/>
              <a:gd name="connsiteY3" fmla="*/ 570640 h 590392"/>
              <a:gd name="connsiteX4" fmla="*/ 1368162 w 1574418"/>
              <a:gd name="connsiteY4" fmla="*/ 343759 h 590392"/>
              <a:gd name="connsiteX5" fmla="*/ 1574418 w 1574418"/>
              <a:gd name="connsiteY5" fmla="*/ 27501 h 59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418" h="590392">
                <a:moveTo>
                  <a:pt x="0" y="0"/>
                </a:moveTo>
                <a:cubicBezTo>
                  <a:pt x="69897" y="142660"/>
                  <a:pt x="139795" y="285320"/>
                  <a:pt x="226881" y="378135"/>
                </a:cubicBezTo>
                <a:cubicBezTo>
                  <a:pt x="313967" y="470950"/>
                  <a:pt x="385010" y="524806"/>
                  <a:pt x="522514" y="556890"/>
                </a:cubicBezTo>
                <a:cubicBezTo>
                  <a:pt x="660018" y="588974"/>
                  <a:pt x="910963" y="606162"/>
                  <a:pt x="1051904" y="570640"/>
                </a:cubicBezTo>
                <a:cubicBezTo>
                  <a:pt x="1192845" y="535118"/>
                  <a:pt x="1281076" y="434282"/>
                  <a:pt x="1368162" y="343759"/>
                </a:cubicBezTo>
                <a:cubicBezTo>
                  <a:pt x="1455248" y="253236"/>
                  <a:pt x="1514833" y="140368"/>
                  <a:pt x="1574418" y="27501"/>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Sou</a:t>
            </a:r>
          </a:p>
        </p:txBody>
      </p:sp>
      <p:sp>
        <p:nvSpPr>
          <p:cNvPr id="22" name="TextBox 21">
            <a:extLst>
              <a:ext uri="{FF2B5EF4-FFF2-40B4-BE49-F238E27FC236}">
                <a16:creationId xmlns:a16="http://schemas.microsoft.com/office/drawing/2014/main" id="{AA2F247D-3E9A-FE2B-D67B-B6E84FE9A444}"/>
              </a:ext>
            </a:extLst>
          </p:cNvPr>
          <p:cNvSpPr txBox="1"/>
          <p:nvPr/>
        </p:nvSpPr>
        <p:spPr>
          <a:xfrm>
            <a:off x="4983775" y="1271812"/>
            <a:ext cx="461986" cy="276999"/>
          </a:xfrm>
          <a:prstGeom prst="rect">
            <a:avLst/>
          </a:prstGeom>
          <a:noFill/>
        </p:spPr>
        <p:txBody>
          <a:bodyPr wrap="none" rtlCol="0">
            <a:spAutoFit/>
          </a:bodyPr>
          <a:lstStyle/>
          <a:p>
            <a:r>
              <a:rPr lang="en-US" sz="1200" dirty="0">
                <a:solidFill>
                  <a:schemeClr val="accent3"/>
                </a:solidFill>
                <a:latin typeface="Nunito Sans" pitchFamily="2" charset="77"/>
              </a:rPr>
              <a:t>true</a:t>
            </a:r>
          </a:p>
        </p:txBody>
      </p:sp>
      <p:sp>
        <p:nvSpPr>
          <p:cNvPr id="23" name="TextBox 22">
            <a:extLst>
              <a:ext uri="{FF2B5EF4-FFF2-40B4-BE49-F238E27FC236}">
                <a16:creationId xmlns:a16="http://schemas.microsoft.com/office/drawing/2014/main" id="{5AB8A082-8B40-8BBD-EFE4-C5E93C12577F}"/>
              </a:ext>
            </a:extLst>
          </p:cNvPr>
          <p:cNvSpPr txBox="1"/>
          <p:nvPr/>
        </p:nvSpPr>
        <p:spPr>
          <a:xfrm>
            <a:off x="4724400" y="2206740"/>
            <a:ext cx="498855" cy="276999"/>
          </a:xfrm>
          <a:prstGeom prst="rect">
            <a:avLst/>
          </a:prstGeom>
          <a:noFill/>
        </p:spPr>
        <p:txBody>
          <a:bodyPr wrap="none" rtlCol="0">
            <a:spAutoFit/>
          </a:bodyPr>
          <a:lstStyle/>
          <a:p>
            <a:r>
              <a:rPr lang="en-US" sz="1200" dirty="0">
                <a:solidFill>
                  <a:srgbClr val="0070C0"/>
                </a:solidFill>
                <a:latin typeface="Nunito Sans" pitchFamily="2" charset="77"/>
              </a:rPr>
              <a:t>train</a:t>
            </a:r>
          </a:p>
        </p:txBody>
      </p:sp>
      <p:cxnSp>
        <p:nvCxnSpPr>
          <p:cNvPr id="24" name="Straight Connector 23">
            <a:extLst>
              <a:ext uri="{FF2B5EF4-FFF2-40B4-BE49-F238E27FC236}">
                <a16:creationId xmlns:a16="http://schemas.microsoft.com/office/drawing/2014/main" id="{7DCD2075-B2CA-BB99-DFC3-575C410C6FD8}"/>
              </a:ext>
            </a:extLst>
          </p:cNvPr>
          <p:cNvCxnSpPr/>
          <p:nvPr/>
        </p:nvCxnSpPr>
        <p:spPr>
          <a:xfrm>
            <a:off x="6068889" y="1452974"/>
            <a:ext cx="0" cy="1155031"/>
          </a:xfrm>
          <a:prstGeom prst="line">
            <a:avLst/>
          </a:prstGeom>
          <a:ln w="1270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BE059575-088B-8AD3-9AEC-920C9C5BEBDA}"/>
              </a:ext>
            </a:extLst>
          </p:cNvPr>
          <p:cNvCxnSpPr>
            <a:cxnSpLocks/>
          </p:cNvCxnSpPr>
          <p:nvPr/>
        </p:nvCxnSpPr>
        <p:spPr>
          <a:xfrm>
            <a:off x="6068889" y="2608005"/>
            <a:ext cx="1794424" cy="0"/>
          </a:xfrm>
          <a:prstGeom prst="line">
            <a:avLst/>
          </a:prstGeom>
          <a:ln w="12700"/>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B9BC12B9-7C89-98DD-0EC2-68BCE91D5395}"/>
              </a:ext>
            </a:extLst>
          </p:cNvPr>
          <p:cNvSpPr txBox="1"/>
          <p:nvPr/>
        </p:nvSpPr>
        <p:spPr>
          <a:xfrm>
            <a:off x="6614958" y="2608005"/>
            <a:ext cx="663964" cy="276999"/>
          </a:xfrm>
          <a:prstGeom prst="rect">
            <a:avLst/>
          </a:prstGeom>
          <a:noFill/>
        </p:spPr>
        <p:txBody>
          <a:bodyPr wrap="none" rtlCol="0">
            <a:spAutoFit/>
          </a:bodyPr>
          <a:lstStyle/>
          <a:p>
            <a:r>
              <a:rPr lang="en-US" sz="1200" dirty="0">
                <a:latin typeface="Nunito Sans" pitchFamily="2" charset="77"/>
              </a:rPr>
              <a:t># trees</a:t>
            </a:r>
          </a:p>
        </p:txBody>
      </p:sp>
      <p:sp>
        <p:nvSpPr>
          <p:cNvPr id="27" name="TextBox 26">
            <a:extLst>
              <a:ext uri="{FF2B5EF4-FFF2-40B4-BE49-F238E27FC236}">
                <a16:creationId xmlns:a16="http://schemas.microsoft.com/office/drawing/2014/main" id="{15AAA2E7-7A02-B013-EA86-1E881DEF125F}"/>
              </a:ext>
            </a:extLst>
          </p:cNvPr>
          <p:cNvSpPr txBox="1"/>
          <p:nvPr/>
        </p:nvSpPr>
        <p:spPr>
          <a:xfrm rot="16200000">
            <a:off x="5672947" y="1833980"/>
            <a:ext cx="514885" cy="276999"/>
          </a:xfrm>
          <a:prstGeom prst="rect">
            <a:avLst/>
          </a:prstGeom>
          <a:noFill/>
        </p:spPr>
        <p:txBody>
          <a:bodyPr wrap="none" rtlCol="0">
            <a:spAutoFit/>
          </a:bodyPr>
          <a:lstStyle/>
          <a:p>
            <a:r>
              <a:rPr lang="en-US" sz="1200" dirty="0">
                <a:latin typeface="Nunito Sans" pitchFamily="2" charset="77"/>
              </a:rPr>
              <a:t>error</a:t>
            </a:r>
          </a:p>
        </p:txBody>
      </p:sp>
      <p:sp>
        <p:nvSpPr>
          <p:cNvPr id="28" name="Freeform 27">
            <a:extLst>
              <a:ext uri="{FF2B5EF4-FFF2-40B4-BE49-F238E27FC236}">
                <a16:creationId xmlns:a16="http://schemas.microsoft.com/office/drawing/2014/main" id="{DFFE7651-4A78-B9AF-6966-0F7F670E7526}"/>
              </a:ext>
            </a:extLst>
          </p:cNvPr>
          <p:cNvSpPr/>
          <p:nvPr/>
        </p:nvSpPr>
        <p:spPr>
          <a:xfrm>
            <a:off x="6178892" y="1466723"/>
            <a:ext cx="1629416" cy="1066071"/>
          </a:xfrm>
          <a:custGeom>
            <a:avLst/>
            <a:gdLst>
              <a:gd name="connsiteX0" fmla="*/ 0 w 1966304"/>
              <a:gd name="connsiteY0" fmla="*/ 0 h 969402"/>
              <a:gd name="connsiteX1" fmla="*/ 515639 w 1966304"/>
              <a:gd name="connsiteY1" fmla="*/ 618767 h 969402"/>
              <a:gd name="connsiteX2" fmla="*/ 1395663 w 1966304"/>
              <a:gd name="connsiteY2" fmla="*/ 873149 h 969402"/>
              <a:gd name="connsiteX3" fmla="*/ 1966304 w 1966304"/>
              <a:gd name="connsiteY3" fmla="*/ 969402 h 969402"/>
            </a:gdLst>
            <a:ahLst/>
            <a:cxnLst>
              <a:cxn ang="0">
                <a:pos x="connsiteX0" y="connsiteY0"/>
              </a:cxn>
              <a:cxn ang="0">
                <a:pos x="connsiteX1" y="connsiteY1"/>
              </a:cxn>
              <a:cxn ang="0">
                <a:pos x="connsiteX2" y="connsiteY2"/>
              </a:cxn>
              <a:cxn ang="0">
                <a:pos x="connsiteX3" y="connsiteY3"/>
              </a:cxn>
            </a:cxnLst>
            <a:rect l="l" t="t" r="r" b="b"/>
            <a:pathLst>
              <a:path w="1966304" h="969402">
                <a:moveTo>
                  <a:pt x="0" y="0"/>
                </a:moveTo>
                <a:cubicBezTo>
                  <a:pt x="141514" y="236621"/>
                  <a:pt x="283029" y="473242"/>
                  <a:pt x="515639" y="618767"/>
                </a:cubicBezTo>
                <a:cubicBezTo>
                  <a:pt x="748249" y="764292"/>
                  <a:pt x="1153886" y="814710"/>
                  <a:pt x="1395663" y="873149"/>
                </a:cubicBezTo>
                <a:cubicBezTo>
                  <a:pt x="1637440" y="931588"/>
                  <a:pt x="1801872" y="950495"/>
                  <a:pt x="1966304" y="969402"/>
                </a:cubicBez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CC165441-5021-2918-CDD5-6CDD6641B2A2}"/>
              </a:ext>
            </a:extLst>
          </p:cNvPr>
          <p:cNvSpPr/>
          <p:nvPr/>
        </p:nvSpPr>
        <p:spPr>
          <a:xfrm>
            <a:off x="6288895" y="1365253"/>
            <a:ext cx="1499910" cy="853237"/>
          </a:xfrm>
          <a:custGeom>
            <a:avLst/>
            <a:gdLst>
              <a:gd name="connsiteX0" fmla="*/ 0 w 1574418"/>
              <a:gd name="connsiteY0" fmla="*/ 0 h 590392"/>
              <a:gd name="connsiteX1" fmla="*/ 226881 w 1574418"/>
              <a:gd name="connsiteY1" fmla="*/ 378135 h 590392"/>
              <a:gd name="connsiteX2" fmla="*/ 522514 w 1574418"/>
              <a:gd name="connsiteY2" fmla="*/ 556890 h 590392"/>
              <a:gd name="connsiteX3" fmla="*/ 1051904 w 1574418"/>
              <a:gd name="connsiteY3" fmla="*/ 570640 h 590392"/>
              <a:gd name="connsiteX4" fmla="*/ 1368162 w 1574418"/>
              <a:gd name="connsiteY4" fmla="*/ 343759 h 590392"/>
              <a:gd name="connsiteX5" fmla="*/ 1574418 w 1574418"/>
              <a:gd name="connsiteY5" fmla="*/ 27501 h 590392"/>
              <a:gd name="connsiteX0" fmla="*/ 0 w 1606787"/>
              <a:gd name="connsiteY0" fmla="*/ 0 h 841563"/>
              <a:gd name="connsiteX1" fmla="*/ 226881 w 1606787"/>
              <a:gd name="connsiteY1" fmla="*/ 378135 h 841563"/>
              <a:gd name="connsiteX2" fmla="*/ 522514 w 1606787"/>
              <a:gd name="connsiteY2" fmla="*/ 556890 h 841563"/>
              <a:gd name="connsiteX3" fmla="*/ 1051904 w 1606787"/>
              <a:gd name="connsiteY3" fmla="*/ 570640 h 841563"/>
              <a:gd name="connsiteX4" fmla="*/ 1368162 w 1606787"/>
              <a:gd name="connsiteY4" fmla="*/ 343759 h 841563"/>
              <a:gd name="connsiteX5" fmla="*/ 1606787 w 1606787"/>
              <a:gd name="connsiteY5" fmla="*/ 829025 h 841563"/>
              <a:gd name="connsiteX0" fmla="*/ 0 w 1606787"/>
              <a:gd name="connsiteY0" fmla="*/ 0 h 863981"/>
              <a:gd name="connsiteX1" fmla="*/ 226881 w 1606787"/>
              <a:gd name="connsiteY1" fmla="*/ 378135 h 863981"/>
              <a:gd name="connsiteX2" fmla="*/ 522514 w 1606787"/>
              <a:gd name="connsiteY2" fmla="*/ 556890 h 863981"/>
              <a:gd name="connsiteX3" fmla="*/ 1051904 w 1606787"/>
              <a:gd name="connsiteY3" fmla="*/ 570640 h 863981"/>
              <a:gd name="connsiteX4" fmla="*/ 1198229 w 1606787"/>
              <a:gd name="connsiteY4" fmla="*/ 827848 h 863981"/>
              <a:gd name="connsiteX5" fmla="*/ 1606787 w 1606787"/>
              <a:gd name="connsiteY5" fmla="*/ 829025 h 863981"/>
              <a:gd name="connsiteX0" fmla="*/ 0 w 1606787"/>
              <a:gd name="connsiteY0" fmla="*/ 0 h 863981"/>
              <a:gd name="connsiteX1" fmla="*/ 226881 w 1606787"/>
              <a:gd name="connsiteY1" fmla="*/ 378135 h 863981"/>
              <a:gd name="connsiteX2" fmla="*/ 522514 w 1606787"/>
              <a:gd name="connsiteY2" fmla="*/ 556890 h 863981"/>
              <a:gd name="connsiteX3" fmla="*/ 841511 w 1606787"/>
              <a:gd name="connsiteY3" fmla="*/ 753165 h 863981"/>
              <a:gd name="connsiteX4" fmla="*/ 1198229 w 1606787"/>
              <a:gd name="connsiteY4" fmla="*/ 827848 h 863981"/>
              <a:gd name="connsiteX5" fmla="*/ 1606787 w 1606787"/>
              <a:gd name="connsiteY5" fmla="*/ 829025 h 863981"/>
              <a:gd name="connsiteX0" fmla="*/ 0 w 1606787"/>
              <a:gd name="connsiteY0" fmla="*/ 0 h 909865"/>
              <a:gd name="connsiteX1" fmla="*/ 226881 w 1606787"/>
              <a:gd name="connsiteY1" fmla="*/ 378135 h 909865"/>
              <a:gd name="connsiteX2" fmla="*/ 522514 w 1606787"/>
              <a:gd name="connsiteY2" fmla="*/ 556890 h 909865"/>
              <a:gd name="connsiteX3" fmla="*/ 841511 w 1606787"/>
              <a:gd name="connsiteY3" fmla="*/ 753165 h 909865"/>
              <a:gd name="connsiteX4" fmla="*/ 1400530 w 1606787"/>
              <a:gd name="connsiteY4" fmla="*/ 883399 h 909865"/>
              <a:gd name="connsiteX5" fmla="*/ 1606787 w 1606787"/>
              <a:gd name="connsiteY5" fmla="*/ 829025 h 909865"/>
              <a:gd name="connsiteX0" fmla="*/ 0 w 1606787"/>
              <a:gd name="connsiteY0" fmla="*/ 0 h 909865"/>
              <a:gd name="connsiteX1" fmla="*/ 186420 w 1606787"/>
              <a:gd name="connsiteY1" fmla="*/ 290840 h 909865"/>
              <a:gd name="connsiteX2" fmla="*/ 522514 w 1606787"/>
              <a:gd name="connsiteY2" fmla="*/ 556890 h 909865"/>
              <a:gd name="connsiteX3" fmla="*/ 841511 w 1606787"/>
              <a:gd name="connsiteY3" fmla="*/ 753165 h 909865"/>
              <a:gd name="connsiteX4" fmla="*/ 1400530 w 1606787"/>
              <a:gd name="connsiteY4" fmla="*/ 883399 h 909865"/>
              <a:gd name="connsiteX5" fmla="*/ 1606787 w 1606787"/>
              <a:gd name="connsiteY5" fmla="*/ 829025 h 909865"/>
              <a:gd name="connsiteX0" fmla="*/ 0 w 1606787"/>
              <a:gd name="connsiteY0" fmla="*/ 0 h 907461"/>
              <a:gd name="connsiteX1" fmla="*/ 186420 w 1606787"/>
              <a:gd name="connsiteY1" fmla="*/ 290840 h 907461"/>
              <a:gd name="connsiteX2" fmla="*/ 522514 w 1606787"/>
              <a:gd name="connsiteY2" fmla="*/ 556890 h 907461"/>
              <a:gd name="connsiteX3" fmla="*/ 833419 w 1606787"/>
              <a:gd name="connsiteY3" fmla="*/ 729357 h 907461"/>
              <a:gd name="connsiteX4" fmla="*/ 1400530 w 1606787"/>
              <a:gd name="connsiteY4" fmla="*/ 883399 h 907461"/>
              <a:gd name="connsiteX5" fmla="*/ 1606787 w 1606787"/>
              <a:gd name="connsiteY5" fmla="*/ 829025 h 907461"/>
              <a:gd name="connsiteX0" fmla="*/ 0 w 1606787"/>
              <a:gd name="connsiteY0" fmla="*/ 0 h 883473"/>
              <a:gd name="connsiteX1" fmla="*/ 186420 w 1606787"/>
              <a:gd name="connsiteY1" fmla="*/ 290840 h 883473"/>
              <a:gd name="connsiteX2" fmla="*/ 522514 w 1606787"/>
              <a:gd name="connsiteY2" fmla="*/ 556890 h 883473"/>
              <a:gd name="connsiteX3" fmla="*/ 833419 w 1606787"/>
              <a:gd name="connsiteY3" fmla="*/ 729357 h 883473"/>
              <a:gd name="connsiteX4" fmla="*/ 1400530 w 1606787"/>
              <a:gd name="connsiteY4" fmla="*/ 883399 h 883473"/>
              <a:gd name="connsiteX5" fmla="*/ 1606787 w 1606787"/>
              <a:gd name="connsiteY5" fmla="*/ 829025 h 883473"/>
              <a:gd name="connsiteX0" fmla="*/ 0 w 1606787"/>
              <a:gd name="connsiteY0" fmla="*/ 0 h 891404"/>
              <a:gd name="connsiteX1" fmla="*/ 186420 w 1606787"/>
              <a:gd name="connsiteY1" fmla="*/ 290840 h 891404"/>
              <a:gd name="connsiteX2" fmla="*/ 522514 w 1606787"/>
              <a:gd name="connsiteY2" fmla="*/ 556890 h 891404"/>
              <a:gd name="connsiteX3" fmla="*/ 833419 w 1606787"/>
              <a:gd name="connsiteY3" fmla="*/ 729357 h 891404"/>
              <a:gd name="connsiteX4" fmla="*/ 1254873 w 1606787"/>
              <a:gd name="connsiteY4" fmla="*/ 891335 h 891404"/>
              <a:gd name="connsiteX5" fmla="*/ 1606787 w 1606787"/>
              <a:gd name="connsiteY5" fmla="*/ 829025 h 891404"/>
              <a:gd name="connsiteX0" fmla="*/ 0 w 1606787"/>
              <a:gd name="connsiteY0" fmla="*/ 0 h 904495"/>
              <a:gd name="connsiteX1" fmla="*/ 186420 w 1606787"/>
              <a:gd name="connsiteY1" fmla="*/ 290840 h 904495"/>
              <a:gd name="connsiteX2" fmla="*/ 522514 w 1606787"/>
              <a:gd name="connsiteY2" fmla="*/ 556890 h 904495"/>
              <a:gd name="connsiteX3" fmla="*/ 833419 w 1606787"/>
              <a:gd name="connsiteY3" fmla="*/ 729357 h 904495"/>
              <a:gd name="connsiteX4" fmla="*/ 1254873 w 1606787"/>
              <a:gd name="connsiteY4" fmla="*/ 891335 h 904495"/>
              <a:gd name="connsiteX5" fmla="*/ 1606787 w 1606787"/>
              <a:gd name="connsiteY5" fmla="*/ 829025 h 904495"/>
              <a:gd name="connsiteX0" fmla="*/ 0 w 1606787"/>
              <a:gd name="connsiteY0" fmla="*/ 0 h 904495"/>
              <a:gd name="connsiteX1" fmla="*/ 186420 w 1606787"/>
              <a:gd name="connsiteY1" fmla="*/ 290840 h 904495"/>
              <a:gd name="connsiteX2" fmla="*/ 522514 w 1606787"/>
              <a:gd name="connsiteY2" fmla="*/ 556890 h 904495"/>
              <a:gd name="connsiteX3" fmla="*/ 801051 w 1606787"/>
              <a:gd name="connsiteY3" fmla="*/ 769037 h 904495"/>
              <a:gd name="connsiteX4" fmla="*/ 1254873 w 1606787"/>
              <a:gd name="connsiteY4" fmla="*/ 891335 h 904495"/>
              <a:gd name="connsiteX5" fmla="*/ 1606787 w 1606787"/>
              <a:gd name="connsiteY5" fmla="*/ 829025 h 904495"/>
              <a:gd name="connsiteX0" fmla="*/ 0 w 1606787"/>
              <a:gd name="connsiteY0" fmla="*/ 0 h 904495"/>
              <a:gd name="connsiteX1" fmla="*/ 186420 w 1606787"/>
              <a:gd name="connsiteY1" fmla="*/ 290840 h 904495"/>
              <a:gd name="connsiteX2" fmla="*/ 490146 w 1606787"/>
              <a:gd name="connsiteY2" fmla="*/ 596569 h 904495"/>
              <a:gd name="connsiteX3" fmla="*/ 801051 w 1606787"/>
              <a:gd name="connsiteY3" fmla="*/ 769037 h 904495"/>
              <a:gd name="connsiteX4" fmla="*/ 1254873 w 1606787"/>
              <a:gd name="connsiteY4" fmla="*/ 891335 h 904495"/>
              <a:gd name="connsiteX5" fmla="*/ 1606787 w 1606787"/>
              <a:gd name="connsiteY5" fmla="*/ 829025 h 904495"/>
              <a:gd name="connsiteX0" fmla="*/ 0 w 1606787"/>
              <a:gd name="connsiteY0" fmla="*/ 0 h 904495"/>
              <a:gd name="connsiteX1" fmla="*/ 186420 w 1606787"/>
              <a:gd name="connsiteY1" fmla="*/ 290840 h 904495"/>
              <a:gd name="connsiteX2" fmla="*/ 490146 w 1606787"/>
              <a:gd name="connsiteY2" fmla="*/ 596569 h 904495"/>
              <a:gd name="connsiteX3" fmla="*/ 841511 w 1606787"/>
              <a:gd name="connsiteY3" fmla="*/ 761102 h 904495"/>
              <a:gd name="connsiteX4" fmla="*/ 1254873 w 1606787"/>
              <a:gd name="connsiteY4" fmla="*/ 891335 h 904495"/>
              <a:gd name="connsiteX5" fmla="*/ 1606787 w 1606787"/>
              <a:gd name="connsiteY5" fmla="*/ 829025 h 904495"/>
              <a:gd name="connsiteX0" fmla="*/ 0 w 1606787"/>
              <a:gd name="connsiteY0" fmla="*/ 0 h 887117"/>
              <a:gd name="connsiteX1" fmla="*/ 186420 w 1606787"/>
              <a:gd name="connsiteY1" fmla="*/ 290840 h 887117"/>
              <a:gd name="connsiteX2" fmla="*/ 490146 w 1606787"/>
              <a:gd name="connsiteY2" fmla="*/ 596569 h 887117"/>
              <a:gd name="connsiteX3" fmla="*/ 841511 w 1606787"/>
              <a:gd name="connsiteY3" fmla="*/ 761102 h 887117"/>
              <a:gd name="connsiteX4" fmla="*/ 1287241 w 1606787"/>
              <a:gd name="connsiteY4" fmla="*/ 851656 h 887117"/>
              <a:gd name="connsiteX5" fmla="*/ 1606787 w 1606787"/>
              <a:gd name="connsiteY5" fmla="*/ 829025 h 887117"/>
              <a:gd name="connsiteX0" fmla="*/ 0 w 1485407"/>
              <a:gd name="connsiteY0" fmla="*/ 0 h 856512"/>
              <a:gd name="connsiteX1" fmla="*/ 186420 w 1485407"/>
              <a:gd name="connsiteY1" fmla="*/ 290840 h 856512"/>
              <a:gd name="connsiteX2" fmla="*/ 490146 w 1485407"/>
              <a:gd name="connsiteY2" fmla="*/ 596569 h 856512"/>
              <a:gd name="connsiteX3" fmla="*/ 841511 w 1485407"/>
              <a:gd name="connsiteY3" fmla="*/ 761102 h 856512"/>
              <a:gd name="connsiteX4" fmla="*/ 1287241 w 1485407"/>
              <a:gd name="connsiteY4" fmla="*/ 851656 h 856512"/>
              <a:gd name="connsiteX5" fmla="*/ 1485407 w 1485407"/>
              <a:gd name="connsiteY5" fmla="*/ 765538 h 856512"/>
              <a:gd name="connsiteX0" fmla="*/ 0 w 1711984"/>
              <a:gd name="connsiteY0" fmla="*/ 0 h 852180"/>
              <a:gd name="connsiteX1" fmla="*/ 186420 w 1711984"/>
              <a:gd name="connsiteY1" fmla="*/ 290840 h 852180"/>
              <a:gd name="connsiteX2" fmla="*/ 490146 w 1711984"/>
              <a:gd name="connsiteY2" fmla="*/ 596569 h 852180"/>
              <a:gd name="connsiteX3" fmla="*/ 841511 w 1711984"/>
              <a:gd name="connsiteY3" fmla="*/ 761102 h 852180"/>
              <a:gd name="connsiteX4" fmla="*/ 1287241 w 1711984"/>
              <a:gd name="connsiteY4" fmla="*/ 851656 h 852180"/>
              <a:gd name="connsiteX5" fmla="*/ 1711984 w 1711984"/>
              <a:gd name="connsiteY5" fmla="*/ 717923 h 852180"/>
              <a:gd name="connsiteX0" fmla="*/ 0 w 1711984"/>
              <a:gd name="connsiteY0" fmla="*/ 0 h 852180"/>
              <a:gd name="connsiteX1" fmla="*/ 194512 w 1711984"/>
              <a:gd name="connsiteY1" fmla="*/ 203545 h 852180"/>
              <a:gd name="connsiteX2" fmla="*/ 490146 w 1711984"/>
              <a:gd name="connsiteY2" fmla="*/ 596569 h 852180"/>
              <a:gd name="connsiteX3" fmla="*/ 841511 w 1711984"/>
              <a:gd name="connsiteY3" fmla="*/ 761102 h 852180"/>
              <a:gd name="connsiteX4" fmla="*/ 1287241 w 1711984"/>
              <a:gd name="connsiteY4" fmla="*/ 851656 h 852180"/>
              <a:gd name="connsiteX5" fmla="*/ 1711984 w 1711984"/>
              <a:gd name="connsiteY5" fmla="*/ 717923 h 852180"/>
              <a:gd name="connsiteX0" fmla="*/ 0 w 1800996"/>
              <a:gd name="connsiteY0" fmla="*/ 0 h 995025"/>
              <a:gd name="connsiteX1" fmla="*/ 283524 w 1800996"/>
              <a:gd name="connsiteY1" fmla="*/ 346390 h 995025"/>
              <a:gd name="connsiteX2" fmla="*/ 579158 w 1800996"/>
              <a:gd name="connsiteY2" fmla="*/ 739414 h 995025"/>
              <a:gd name="connsiteX3" fmla="*/ 930523 w 1800996"/>
              <a:gd name="connsiteY3" fmla="*/ 903947 h 995025"/>
              <a:gd name="connsiteX4" fmla="*/ 1376253 w 1800996"/>
              <a:gd name="connsiteY4" fmla="*/ 994501 h 995025"/>
              <a:gd name="connsiteX5" fmla="*/ 1800996 w 1800996"/>
              <a:gd name="connsiteY5" fmla="*/ 860768 h 995025"/>
              <a:gd name="connsiteX0" fmla="*/ 0 w 1800996"/>
              <a:gd name="connsiteY0" fmla="*/ 0 h 995025"/>
              <a:gd name="connsiteX1" fmla="*/ 299708 w 1800996"/>
              <a:gd name="connsiteY1" fmla="*/ 425749 h 995025"/>
              <a:gd name="connsiteX2" fmla="*/ 579158 w 1800996"/>
              <a:gd name="connsiteY2" fmla="*/ 739414 h 995025"/>
              <a:gd name="connsiteX3" fmla="*/ 930523 w 1800996"/>
              <a:gd name="connsiteY3" fmla="*/ 903947 h 995025"/>
              <a:gd name="connsiteX4" fmla="*/ 1376253 w 1800996"/>
              <a:gd name="connsiteY4" fmla="*/ 994501 h 995025"/>
              <a:gd name="connsiteX5" fmla="*/ 1800996 w 1800996"/>
              <a:gd name="connsiteY5" fmla="*/ 860768 h 995025"/>
              <a:gd name="connsiteX0" fmla="*/ 0 w 1800996"/>
              <a:gd name="connsiteY0" fmla="*/ 0 h 995025"/>
              <a:gd name="connsiteX1" fmla="*/ 299708 w 1800996"/>
              <a:gd name="connsiteY1" fmla="*/ 425749 h 995025"/>
              <a:gd name="connsiteX2" fmla="*/ 579158 w 1800996"/>
              <a:gd name="connsiteY2" fmla="*/ 731478 h 995025"/>
              <a:gd name="connsiteX3" fmla="*/ 930523 w 1800996"/>
              <a:gd name="connsiteY3" fmla="*/ 903947 h 995025"/>
              <a:gd name="connsiteX4" fmla="*/ 1376253 w 1800996"/>
              <a:gd name="connsiteY4" fmla="*/ 994501 h 995025"/>
              <a:gd name="connsiteX5" fmla="*/ 1800996 w 1800996"/>
              <a:gd name="connsiteY5" fmla="*/ 860768 h 995025"/>
              <a:gd name="connsiteX0" fmla="*/ 0 w 1800996"/>
              <a:gd name="connsiteY0" fmla="*/ 0 h 972027"/>
              <a:gd name="connsiteX1" fmla="*/ 299708 w 1800996"/>
              <a:gd name="connsiteY1" fmla="*/ 425749 h 972027"/>
              <a:gd name="connsiteX2" fmla="*/ 579158 w 1800996"/>
              <a:gd name="connsiteY2" fmla="*/ 731478 h 972027"/>
              <a:gd name="connsiteX3" fmla="*/ 930523 w 1800996"/>
              <a:gd name="connsiteY3" fmla="*/ 903947 h 972027"/>
              <a:gd name="connsiteX4" fmla="*/ 1214413 w 1800996"/>
              <a:gd name="connsiteY4" fmla="*/ 970694 h 972027"/>
              <a:gd name="connsiteX5" fmla="*/ 1800996 w 1800996"/>
              <a:gd name="connsiteY5" fmla="*/ 860768 h 972027"/>
              <a:gd name="connsiteX0" fmla="*/ 0 w 1800996"/>
              <a:gd name="connsiteY0" fmla="*/ 0 h 972027"/>
              <a:gd name="connsiteX1" fmla="*/ 299708 w 1800996"/>
              <a:gd name="connsiteY1" fmla="*/ 425749 h 972027"/>
              <a:gd name="connsiteX2" fmla="*/ 579158 w 1800996"/>
              <a:gd name="connsiteY2" fmla="*/ 731478 h 972027"/>
              <a:gd name="connsiteX3" fmla="*/ 841511 w 1800996"/>
              <a:gd name="connsiteY3" fmla="*/ 888075 h 972027"/>
              <a:gd name="connsiteX4" fmla="*/ 1214413 w 1800996"/>
              <a:gd name="connsiteY4" fmla="*/ 970694 h 972027"/>
              <a:gd name="connsiteX5" fmla="*/ 1800996 w 1800996"/>
              <a:gd name="connsiteY5" fmla="*/ 860768 h 972027"/>
              <a:gd name="connsiteX0" fmla="*/ 0 w 1614879"/>
              <a:gd name="connsiteY0" fmla="*/ 0 h 1094060"/>
              <a:gd name="connsiteX1" fmla="*/ 299708 w 1614879"/>
              <a:gd name="connsiteY1" fmla="*/ 425749 h 1094060"/>
              <a:gd name="connsiteX2" fmla="*/ 579158 w 1614879"/>
              <a:gd name="connsiteY2" fmla="*/ 731478 h 1094060"/>
              <a:gd name="connsiteX3" fmla="*/ 841511 w 1614879"/>
              <a:gd name="connsiteY3" fmla="*/ 888075 h 1094060"/>
              <a:gd name="connsiteX4" fmla="*/ 1214413 w 1614879"/>
              <a:gd name="connsiteY4" fmla="*/ 970694 h 1094060"/>
              <a:gd name="connsiteX5" fmla="*/ 1614879 w 1614879"/>
              <a:gd name="connsiteY5" fmla="*/ 1059165 h 1094060"/>
              <a:gd name="connsiteX0" fmla="*/ 0 w 1614879"/>
              <a:gd name="connsiteY0" fmla="*/ 0 h 1059165"/>
              <a:gd name="connsiteX1" fmla="*/ 299708 w 1614879"/>
              <a:gd name="connsiteY1" fmla="*/ 425749 h 1059165"/>
              <a:gd name="connsiteX2" fmla="*/ 579158 w 1614879"/>
              <a:gd name="connsiteY2" fmla="*/ 731478 h 1059165"/>
              <a:gd name="connsiteX3" fmla="*/ 841511 w 1614879"/>
              <a:gd name="connsiteY3" fmla="*/ 888075 h 1059165"/>
              <a:gd name="connsiteX4" fmla="*/ 1214413 w 1614879"/>
              <a:gd name="connsiteY4" fmla="*/ 970694 h 1059165"/>
              <a:gd name="connsiteX5" fmla="*/ 1614879 w 1614879"/>
              <a:gd name="connsiteY5" fmla="*/ 1059165 h 1059165"/>
              <a:gd name="connsiteX0" fmla="*/ 0 w 1614879"/>
              <a:gd name="connsiteY0" fmla="*/ 0 h 1059165"/>
              <a:gd name="connsiteX1" fmla="*/ 299708 w 1614879"/>
              <a:gd name="connsiteY1" fmla="*/ 425749 h 1059165"/>
              <a:gd name="connsiteX2" fmla="*/ 579158 w 1614879"/>
              <a:gd name="connsiteY2" fmla="*/ 731478 h 1059165"/>
              <a:gd name="connsiteX3" fmla="*/ 841511 w 1614879"/>
              <a:gd name="connsiteY3" fmla="*/ 888075 h 1059165"/>
              <a:gd name="connsiteX4" fmla="*/ 1262966 w 1614879"/>
              <a:gd name="connsiteY4" fmla="*/ 1010373 h 1059165"/>
              <a:gd name="connsiteX5" fmla="*/ 1614879 w 1614879"/>
              <a:gd name="connsiteY5" fmla="*/ 1059165 h 1059165"/>
              <a:gd name="connsiteX0" fmla="*/ 0 w 1614879"/>
              <a:gd name="connsiteY0" fmla="*/ 0 h 1059165"/>
              <a:gd name="connsiteX1" fmla="*/ 299708 w 1614879"/>
              <a:gd name="connsiteY1" fmla="*/ 425749 h 1059165"/>
              <a:gd name="connsiteX2" fmla="*/ 579158 w 1614879"/>
              <a:gd name="connsiteY2" fmla="*/ 731478 h 1059165"/>
              <a:gd name="connsiteX3" fmla="*/ 841511 w 1614879"/>
              <a:gd name="connsiteY3" fmla="*/ 888075 h 1059165"/>
              <a:gd name="connsiteX4" fmla="*/ 1262966 w 1614879"/>
              <a:gd name="connsiteY4" fmla="*/ 1010373 h 1059165"/>
              <a:gd name="connsiteX5" fmla="*/ 1614879 w 1614879"/>
              <a:gd name="connsiteY5" fmla="*/ 1059165 h 105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879" h="1059165">
                <a:moveTo>
                  <a:pt x="0" y="0"/>
                </a:moveTo>
                <a:cubicBezTo>
                  <a:pt x="69897" y="142660"/>
                  <a:pt x="203182" y="303836"/>
                  <a:pt x="299708" y="425749"/>
                </a:cubicBezTo>
                <a:cubicBezTo>
                  <a:pt x="396234" y="547662"/>
                  <a:pt x="488858" y="654424"/>
                  <a:pt x="579158" y="731478"/>
                </a:cubicBezTo>
                <a:cubicBezTo>
                  <a:pt x="669458" y="808532"/>
                  <a:pt x="727543" y="841593"/>
                  <a:pt x="841511" y="888075"/>
                </a:cubicBezTo>
                <a:cubicBezTo>
                  <a:pt x="955479" y="934558"/>
                  <a:pt x="989763" y="1013601"/>
                  <a:pt x="1262966" y="1010373"/>
                </a:cubicBezTo>
                <a:cubicBezTo>
                  <a:pt x="1560445" y="1046824"/>
                  <a:pt x="1393453" y="1013314"/>
                  <a:pt x="1614879" y="1059165"/>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Sou</a:t>
            </a:r>
          </a:p>
        </p:txBody>
      </p:sp>
      <p:sp>
        <p:nvSpPr>
          <p:cNvPr id="30" name="TextBox 29">
            <a:extLst>
              <a:ext uri="{FF2B5EF4-FFF2-40B4-BE49-F238E27FC236}">
                <a16:creationId xmlns:a16="http://schemas.microsoft.com/office/drawing/2014/main" id="{A8A21098-96F3-5E65-46A8-5FEA97E2D453}"/>
              </a:ext>
            </a:extLst>
          </p:cNvPr>
          <p:cNvSpPr txBox="1"/>
          <p:nvPr/>
        </p:nvSpPr>
        <p:spPr>
          <a:xfrm>
            <a:off x="7775829" y="1871832"/>
            <a:ext cx="461986" cy="276999"/>
          </a:xfrm>
          <a:prstGeom prst="rect">
            <a:avLst/>
          </a:prstGeom>
          <a:noFill/>
        </p:spPr>
        <p:txBody>
          <a:bodyPr wrap="none" rtlCol="0">
            <a:spAutoFit/>
          </a:bodyPr>
          <a:lstStyle/>
          <a:p>
            <a:r>
              <a:rPr lang="en-US" sz="1200" dirty="0">
                <a:solidFill>
                  <a:schemeClr val="accent3"/>
                </a:solidFill>
                <a:latin typeface="Nunito Sans" pitchFamily="2" charset="77"/>
              </a:rPr>
              <a:t>true</a:t>
            </a:r>
          </a:p>
        </p:txBody>
      </p:sp>
      <p:sp>
        <p:nvSpPr>
          <p:cNvPr id="31" name="TextBox 30">
            <a:extLst>
              <a:ext uri="{FF2B5EF4-FFF2-40B4-BE49-F238E27FC236}">
                <a16:creationId xmlns:a16="http://schemas.microsoft.com/office/drawing/2014/main" id="{740E7A15-13F3-CAF9-753E-D789CC3A8496}"/>
              </a:ext>
            </a:extLst>
          </p:cNvPr>
          <p:cNvSpPr txBox="1"/>
          <p:nvPr/>
        </p:nvSpPr>
        <p:spPr>
          <a:xfrm>
            <a:off x="7792398" y="2362177"/>
            <a:ext cx="498855" cy="276999"/>
          </a:xfrm>
          <a:prstGeom prst="rect">
            <a:avLst/>
          </a:prstGeom>
          <a:noFill/>
        </p:spPr>
        <p:txBody>
          <a:bodyPr wrap="none" rtlCol="0">
            <a:spAutoFit/>
          </a:bodyPr>
          <a:lstStyle/>
          <a:p>
            <a:r>
              <a:rPr lang="en-US" sz="1200" dirty="0">
                <a:solidFill>
                  <a:srgbClr val="0070C0"/>
                </a:solidFill>
                <a:latin typeface="Nunito Sans" pitchFamily="2" charset="77"/>
              </a:rPr>
              <a:t>train</a:t>
            </a:r>
          </a:p>
        </p:txBody>
      </p:sp>
      <p:cxnSp>
        <p:nvCxnSpPr>
          <p:cNvPr id="32" name="Straight Connector 31">
            <a:extLst>
              <a:ext uri="{FF2B5EF4-FFF2-40B4-BE49-F238E27FC236}">
                <a16:creationId xmlns:a16="http://schemas.microsoft.com/office/drawing/2014/main" id="{7C6EA943-1908-6D32-FD6B-5B47C47680E5}"/>
              </a:ext>
            </a:extLst>
          </p:cNvPr>
          <p:cNvCxnSpPr/>
          <p:nvPr/>
        </p:nvCxnSpPr>
        <p:spPr>
          <a:xfrm>
            <a:off x="3361967" y="3400982"/>
            <a:ext cx="0" cy="1155031"/>
          </a:xfrm>
          <a:prstGeom prst="line">
            <a:avLst/>
          </a:prstGeom>
          <a:ln w="12700"/>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3EDA098C-AD2C-BD29-F1E6-B41A8BBBC532}"/>
              </a:ext>
            </a:extLst>
          </p:cNvPr>
          <p:cNvCxnSpPr>
            <a:cxnSpLocks/>
          </p:cNvCxnSpPr>
          <p:nvPr/>
        </p:nvCxnSpPr>
        <p:spPr>
          <a:xfrm>
            <a:off x="3361967" y="4556013"/>
            <a:ext cx="1794424" cy="0"/>
          </a:xfrm>
          <a:prstGeom prst="line">
            <a:avLst/>
          </a:prstGeom>
          <a:ln w="12700"/>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5EA01A1F-867A-AD69-711D-840CEA2654FA}"/>
              </a:ext>
            </a:extLst>
          </p:cNvPr>
          <p:cNvSpPr txBox="1"/>
          <p:nvPr/>
        </p:nvSpPr>
        <p:spPr>
          <a:xfrm>
            <a:off x="3908036" y="4556013"/>
            <a:ext cx="663964" cy="276999"/>
          </a:xfrm>
          <a:prstGeom prst="rect">
            <a:avLst/>
          </a:prstGeom>
          <a:noFill/>
        </p:spPr>
        <p:txBody>
          <a:bodyPr wrap="none" rtlCol="0">
            <a:spAutoFit/>
          </a:bodyPr>
          <a:lstStyle/>
          <a:p>
            <a:r>
              <a:rPr lang="en-US" sz="1200" dirty="0">
                <a:latin typeface="Nunito Sans" pitchFamily="2" charset="77"/>
              </a:rPr>
              <a:t># trees</a:t>
            </a:r>
          </a:p>
        </p:txBody>
      </p:sp>
      <p:sp>
        <p:nvSpPr>
          <p:cNvPr id="35" name="TextBox 34">
            <a:extLst>
              <a:ext uri="{FF2B5EF4-FFF2-40B4-BE49-F238E27FC236}">
                <a16:creationId xmlns:a16="http://schemas.microsoft.com/office/drawing/2014/main" id="{117E4968-51A7-F8A7-39E4-A958C2FF855A}"/>
              </a:ext>
            </a:extLst>
          </p:cNvPr>
          <p:cNvSpPr txBox="1"/>
          <p:nvPr/>
        </p:nvSpPr>
        <p:spPr>
          <a:xfrm rot="16200000">
            <a:off x="2966025" y="3781988"/>
            <a:ext cx="514885" cy="276999"/>
          </a:xfrm>
          <a:prstGeom prst="rect">
            <a:avLst/>
          </a:prstGeom>
          <a:noFill/>
        </p:spPr>
        <p:txBody>
          <a:bodyPr wrap="none" rtlCol="0">
            <a:spAutoFit/>
          </a:bodyPr>
          <a:lstStyle/>
          <a:p>
            <a:r>
              <a:rPr lang="en-US" sz="1200" dirty="0">
                <a:latin typeface="Nunito Sans" pitchFamily="2" charset="77"/>
              </a:rPr>
              <a:t>error</a:t>
            </a:r>
          </a:p>
        </p:txBody>
      </p:sp>
      <p:sp>
        <p:nvSpPr>
          <p:cNvPr id="36" name="Freeform 35">
            <a:extLst>
              <a:ext uri="{FF2B5EF4-FFF2-40B4-BE49-F238E27FC236}">
                <a16:creationId xmlns:a16="http://schemas.microsoft.com/office/drawing/2014/main" id="{1D0F7DA9-7CC7-5FDF-DD70-2EF000633265}"/>
              </a:ext>
            </a:extLst>
          </p:cNvPr>
          <p:cNvSpPr/>
          <p:nvPr/>
        </p:nvSpPr>
        <p:spPr>
          <a:xfrm>
            <a:off x="3471970" y="3414731"/>
            <a:ext cx="1766981" cy="900676"/>
          </a:xfrm>
          <a:custGeom>
            <a:avLst/>
            <a:gdLst>
              <a:gd name="connsiteX0" fmla="*/ 0 w 1966304"/>
              <a:gd name="connsiteY0" fmla="*/ 0 h 969402"/>
              <a:gd name="connsiteX1" fmla="*/ 515639 w 1966304"/>
              <a:gd name="connsiteY1" fmla="*/ 618767 h 969402"/>
              <a:gd name="connsiteX2" fmla="*/ 1395663 w 1966304"/>
              <a:gd name="connsiteY2" fmla="*/ 873149 h 969402"/>
              <a:gd name="connsiteX3" fmla="*/ 1966304 w 1966304"/>
              <a:gd name="connsiteY3" fmla="*/ 969402 h 969402"/>
              <a:gd name="connsiteX0" fmla="*/ 0 w 1966304"/>
              <a:gd name="connsiteY0" fmla="*/ 0 h 969402"/>
              <a:gd name="connsiteX1" fmla="*/ 515639 w 1966304"/>
              <a:gd name="connsiteY1" fmla="*/ 618767 h 969402"/>
              <a:gd name="connsiteX2" fmla="*/ 1122240 w 1966304"/>
              <a:gd name="connsiteY2" fmla="*/ 814283 h 969402"/>
              <a:gd name="connsiteX3" fmla="*/ 1966304 w 1966304"/>
              <a:gd name="connsiteY3" fmla="*/ 969402 h 969402"/>
              <a:gd name="connsiteX0" fmla="*/ 0 w 2132311"/>
              <a:gd name="connsiteY0" fmla="*/ 0 h 819005"/>
              <a:gd name="connsiteX1" fmla="*/ 515639 w 2132311"/>
              <a:gd name="connsiteY1" fmla="*/ 618767 h 819005"/>
              <a:gd name="connsiteX2" fmla="*/ 1122240 w 2132311"/>
              <a:gd name="connsiteY2" fmla="*/ 814283 h 819005"/>
              <a:gd name="connsiteX3" fmla="*/ 2132311 w 2132311"/>
              <a:gd name="connsiteY3" fmla="*/ 388099 h 819005"/>
            </a:gdLst>
            <a:ahLst/>
            <a:cxnLst>
              <a:cxn ang="0">
                <a:pos x="connsiteX0" y="connsiteY0"/>
              </a:cxn>
              <a:cxn ang="0">
                <a:pos x="connsiteX1" y="connsiteY1"/>
              </a:cxn>
              <a:cxn ang="0">
                <a:pos x="connsiteX2" y="connsiteY2"/>
              </a:cxn>
              <a:cxn ang="0">
                <a:pos x="connsiteX3" y="connsiteY3"/>
              </a:cxn>
            </a:cxnLst>
            <a:rect l="l" t="t" r="r" b="b"/>
            <a:pathLst>
              <a:path w="2132311" h="819005">
                <a:moveTo>
                  <a:pt x="0" y="0"/>
                </a:moveTo>
                <a:cubicBezTo>
                  <a:pt x="141514" y="236621"/>
                  <a:pt x="328599" y="483053"/>
                  <a:pt x="515639" y="618767"/>
                </a:cubicBezTo>
                <a:cubicBezTo>
                  <a:pt x="702679" y="754481"/>
                  <a:pt x="880463" y="755844"/>
                  <a:pt x="1122240" y="814283"/>
                </a:cubicBezTo>
                <a:cubicBezTo>
                  <a:pt x="1364017" y="872722"/>
                  <a:pt x="1967879" y="369192"/>
                  <a:pt x="2132311" y="388099"/>
                </a:cubicBez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98B4597D-7A93-073D-C41C-70953A150245}"/>
              </a:ext>
            </a:extLst>
          </p:cNvPr>
          <p:cNvSpPr/>
          <p:nvPr/>
        </p:nvSpPr>
        <p:spPr>
          <a:xfrm>
            <a:off x="3581973" y="3400981"/>
            <a:ext cx="1574418" cy="602009"/>
          </a:xfrm>
          <a:custGeom>
            <a:avLst/>
            <a:gdLst>
              <a:gd name="connsiteX0" fmla="*/ 0 w 1574418"/>
              <a:gd name="connsiteY0" fmla="*/ 0 h 590392"/>
              <a:gd name="connsiteX1" fmla="*/ 226881 w 1574418"/>
              <a:gd name="connsiteY1" fmla="*/ 378135 h 590392"/>
              <a:gd name="connsiteX2" fmla="*/ 522514 w 1574418"/>
              <a:gd name="connsiteY2" fmla="*/ 556890 h 590392"/>
              <a:gd name="connsiteX3" fmla="*/ 1051904 w 1574418"/>
              <a:gd name="connsiteY3" fmla="*/ 570640 h 590392"/>
              <a:gd name="connsiteX4" fmla="*/ 1368162 w 1574418"/>
              <a:gd name="connsiteY4" fmla="*/ 343759 h 590392"/>
              <a:gd name="connsiteX5" fmla="*/ 1574418 w 1574418"/>
              <a:gd name="connsiteY5" fmla="*/ 27501 h 59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418" h="590392">
                <a:moveTo>
                  <a:pt x="0" y="0"/>
                </a:moveTo>
                <a:cubicBezTo>
                  <a:pt x="69897" y="142660"/>
                  <a:pt x="139795" y="285320"/>
                  <a:pt x="226881" y="378135"/>
                </a:cubicBezTo>
                <a:cubicBezTo>
                  <a:pt x="313967" y="470950"/>
                  <a:pt x="385010" y="524806"/>
                  <a:pt x="522514" y="556890"/>
                </a:cubicBezTo>
                <a:cubicBezTo>
                  <a:pt x="660018" y="588974"/>
                  <a:pt x="910963" y="606162"/>
                  <a:pt x="1051904" y="570640"/>
                </a:cubicBezTo>
                <a:cubicBezTo>
                  <a:pt x="1192845" y="535118"/>
                  <a:pt x="1281076" y="434282"/>
                  <a:pt x="1368162" y="343759"/>
                </a:cubicBezTo>
                <a:cubicBezTo>
                  <a:pt x="1455248" y="253236"/>
                  <a:pt x="1514833" y="140368"/>
                  <a:pt x="1574418" y="27501"/>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Sou</a:t>
            </a:r>
          </a:p>
        </p:txBody>
      </p:sp>
      <p:sp>
        <p:nvSpPr>
          <p:cNvPr id="38" name="TextBox 37">
            <a:extLst>
              <a:ext uri="{FF2B5EF4-FFF2-40B4-BE49-F238E27FC236}">
                <a16:creationId xmlns:a16="http://schemas.microsoft.com/office/drawing/2014/main" id="{84CF28C0-B4FB-F506-D609-3D0D3909B49E}"/>
              </a:ext>
            </a:extLst>
          </p:cNvPr>
          <p:cNvSpPr txBox="1"/>
          <p:nvPr/>
        </p:nvSpPr>
        <p:spPr>
          <a:xfrm>
            <a:off x="4983775" y="3180878"/>
            <a:ext cx="461986" cy="276999"/>
          </a:xfrm>
          <a:prstGeom prst="rect">
            <a:avLst/>
          </a:prstGeom>
          <a:noFill/>
        </p:spPr>
        <p:txBody>
          <a:bodyPr wrap="none" rtlCol="0">
            <a:spAutoFit/>
          </a:bodyPr>
          <a:lstStyle/>
          <a:p>
            <a:r>
              <a:rPr lang="en-US" sz="1200" dirty="0">
                <a:solidFill>
                  <a:schemeClr val="accent3"/>
                </a:solidFill>
                <a:latin typeface="Nunito Sans" pitchFamily="2" charset="77"/>
              </a:rPr>
              <a:t>true</a:t>
            </a:r>
          </a:p>
        </p:txBody>
      </p:sp>
      <p:sp>
        <p:nvSpPr>
          <p:cNvPr id="39" name="TextBox 38">
            <a:extLst>
              <a:ext uri="{FF2B5EF4-FFF2-40B4-BE49-F238E27FC236}">
                <a16:creationId xmlns:a16="http://schemas.microsoft.com/office/drawing/2014/main" id="{A19CAB08-3961-F22B-5F24-1D93208C6DBB}"/>
              </a:ext>
            </a:extLst>
          </p:cNvPr>
          <p:cNvSpPr txBox="1"/>
          <p:nvPr/>
        </p:nvSpPr>
        <p:spPr>
          <a:xfrm>
            <a:off x="4878704" y="4098343"/>
            <a:ext cx="498855" cy="276999"/>
          </a:xfrm>
          <a:prstGeom prst="rect">
            <a:avLst/>
          </a:prstGeom>
          <a:noFill/>
        </p:spPr>
        <p:txBody>
          <a:bodyPr wrap="none" rtlCol="0">
            <a:spAutoFit/>
          </a:bodyPr>
          <a:lstStyle/>
          <a:p>
            <a:r>
              <a:rPr lang="en-US" sz="1200" dirty="0">
                <a:solidFill>
                  <a:srgbClr val="0070C0"/>
                </a:solidFill>
                <a:latin typeface="Nunito Sans" pitchFamily="2" charset="77"/>
              </a:rPr>
              <a:t>train</a:t>
            </a:r>
          </a:p>
        </p:txBody>
      </p:sp>
      <p:cxnSp>
        <p:nvCxnSpPr>
          <p:cNvPr id="40" name="Straight Connector 39">
            <a:extLst>
              <a:ext uri="{FF2B5EF4-FFF2-40B4-BE49-F238E27FC236}">
                <a16:creationId xmlns:a16="http://schemas.microsoft.com/office/drawing/2014/main" id="{790F9853-54D0-1E2C-FAB9-068B1C62E4EA}"/>
              </a:ext>
            </a:extLst>
          </p:cNvPr>
          <p:cNvCxnSpPr/>
          <p:nvPr/>
        </p:nvCxnSpPr>
        <p:spPr>
          <a:xfrm>
            <a:off x="6070166" y="3342868"/>
            <a:ext cx="0" cy="1155031"/>
          </a:xfrm>
          <a:prstGeom prst="line">
            <a:avLst/>
          </a:prstGeom>
          <a:ln w="12700"/>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00C5A709-3CDE-4CCC-E4B5-F7B776D479FA}"/>
              </a:ext>
            </a:extLst>
          </p:cNvPr>
          <p:cNvCxnSpPr>
            <a:cxnSpLocks/>
          </p:cNvCxnSpPr>
          <p:nvPr/>
        </p:nvCxnSpPr>
        <p:spPr>
          <a:xfrm>
            <a:off x="6070166" y="4497899"/>
            <a:ext cx="1794424" cy="0"/>
          </a:xfrm>
          <a:prstGeom prst="line">
            <a:avLst/>
          </a:prstGeom>
          <a:ln w="12700"/>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D165E0A1-9665-89F1-5067-F0E2F7E87D11}"/>
              </a:ext>
            </a:extLst>
          </p:cNvPr>
          <p:cNvSpPr txBox="1"/>
          <p:nvPr/>
        </p:nvSpPr>
        <p:spPr>
          <a:xfrm>
            <a:off x="6616235" y="4497899"/>
            <a:ext cx="663964" cy="276999"/>
          </a:xfrm>
          <a:prstGeom prst="rect">
            <a:avLst/>
          </a:prstGeom>
          <a:noFill/>
        </p:spPr>
        <p:txBody>
          <a:bodyPr wrap="none" rtlCol="0">
            <a:spAutoFit/>
          </a:bodyPr>
          <a:lstStyle/>
          <a:p>
            <a:r>
              <a:rPr lang="en-US" sz="1200" dirty="0">
                <a:latin typeface="Nunito Sans" pitchFamily="2" charset="77"/>
              </a:rPr>
              <a:t># trees</a:t>
            </a:r>
          </a:p>
        </p:txBody>
      </p:sp>
      <p:sp>
        <p:nvSpPr>
          <p:cNvPr id="43" name="TextBox 42">
            <a:extLst>
              <a:ext uri="{FF2B5EF4-FFF2-40B4-BE49-F238E27FC236}">
                <a16:creationId xmlns:a16="http://schemas.microsoft.com/office/drawing/2014/main" id="{28928F17-5014-9040-1084-F20E1729A965}"/>
              </a:ext>
            </a:extLst>
          </p:cNvPr>
          <p:cNvSpPr txBox="1"/>
          <p:nvPr/>
        </p:nvSpPr>
        <p:spPr>
          <a:xfrm rot="16200000">
            <a:off x="5674224" y="3723874"/>
            <a:ext cx="514885" cy="276999"/>
          </a:xfrm>
          <a:prstGeom prst="rect">
            <a:avLst/>
          </a:prstGeom>
          <a:noFill/>
        </p:spPr>
        <p:txBody>
          <a:bodyPr wrap="none" rtlCol="0">
            <a:spAutoFit/>
          </a:bodyPr>
          <a:lstStyle/>
          <a:p>
            <a:r>
              <a:rPr lang="en-US" sz="1200" dirty="0">
                <a:latin typeface="Nunito Sans" pitchFamily="2" charset="77"/>
              </a:rPr>
              <a:t>error</a:t>
            </a:r>
          </a:p>
        </p:txBody>
      </p:sp>
      <p:sp>
        <p:nvSpPr>
          <p:cNvPr id="44" name="Freeform 43">
            <a:extLst>
              <a:ext uri="{FF2B5EF4-FFF2-40B4-BE49-F238E27FC236}">
                <a16:creationId xmlns:a16="http://schemas.microsoft.com/office/drawing/2014/main" id="{0D1F69CF-6B32-8F5E-8721-46F6A7AF43B0}"/>
              </a:ext>
            </a:extLst>
          </p:cNvPr>
          <p:cNvSpPr/>
          <p:nvPr/>
        </p:nvSpPr>
        <p:spPr>
          <a:xfrm flipV="1">
            <a:off x="6180169" y="3910628"/>
            <a:ext cx="1612211" cy="512059"/>
          </a:xfrm>
          <a:custGeom>
            <a:avLst/>
            <a:gdLst>
              <a:gd name="connsiteX0" fmla="*/ 0 w 1966304"/>
              <a:gd name="connsiteY0" fmla="*/ 0 h 969402"/>
              <a:gd name="connsiteX1" fmla="*/ 515639 w 1966304"/>
              <a:gd name="connsiteY1" fmla="*/ 618767 h 969402"/>
              <a:gd name="connsiteX2" fmla="*/ 1395663 w 1966304"/>
              <a:gd name="connsiteY2" fmla="*/ 873149 h 969402"/>
              <a:gd name="connsiteX3" fmla="*/ 1966304 w 1966304"/>
              <a:gd name="connsiteY3" fmla="*/ 969402 h 969402"/>
            </a:gdLst>
            <a:ahLst/>
            <a:cxnLst>
              <a:cxn ang="0">
                <a:pos x="connsiteX0" y="connsiteY0"/>
              </a:cxn>
              <a:cxn ang="0">
                <a:pos x="connsiteX1" y="connsiteY1"/>
              </a:cxn>
              <a:cxn ang="0">
                <a:pos x="connsiteX2" y="connsiteY2"/>
              </a:cxn>
              <a:cxn ang="0">
                <a:pos x="connsiteX3" y="connsiteY3"/>
              </a:cxn>
            </a:cxnLst>
            <a:rect l="l" t="t" r="r" b="b"/>
            <a:pathLst>
              <a:path w="1966304" h="969402">
                <a:moveTo>
                  <a:pt x="0" y="0"/>
                </a:moveTo>
                <a:cubicBezTo>
                  <a:pt x="141514" y="236621"/>
                  <a:pt x="283029" y="473242"/>
                  <a:pt x="515639" y="618767"/>
                </a:cubicBezTo>
                <a:cubicBezTo>
                  <a:pt x="748249" y="764292"/>
                  <a:pt x="1153886" y="814710"/>
                  <a:pt x="1395663" y="873149"/>
                </a:cubicBezTo>
                <a:cubicBezTo>
                  <a:pt x="1637440" y="931588"/>
                  <a:pt x="1801872" y="950495"/>
                  <a:pt x="1966304" y="969402"/>
                </a:cubicBez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002360B3-9BF4-A637-5EED-94E37A0731A7}"/>
              </a:ext>
            </a:extLst>
          </p:cNvPr>
          <p:cNvSpPr txBox="1"/>
          <p:nvPr/>
        </p:nvSpPr>
        <p:spPr>
          <a:xfrm>
            <a:off x="7788807" y="3470421"/>
            <a:ext cx="461986" cy="276999"/>
          </a:xfrm>
          <a:prstGeom prst="rect">
            <a:avLst/>
          </a:prstGeom>
          <a:noFill/>
        </p:spPr>
        <p:txBody>
          <a:bodyPr wrap="none" rtlCol="0">
            <a:spAutoFit/>
          </a:bodyPr>
          <a:lstStyle/>
          <a:p>
            <a:r>
              <a:rPr lang="en-US" sz="1200" dirty="0">
                <a:solidFill>
                  <a:schemeClr val="accent3"/>
                </a:solidFill>
                <a:latin typeface="Nunito Sans" pitchFamily="2" charset="77"/>
              </a:rPr>
              <a:t>true</a:t>
            </a:r>
          </a:p>
        </p:txBody>
      </p:sp>
      <p:sp>
        <p:nvSpPr>
          <p:cNvPr id="47" name="TextBox 46">
            <a:extLst>
              <a:ext uri="{FF2B5EF4-FFF2-40B4-BE49-F238E27FC236}">
                <a16:creationId xmlns:a16="http://schemas.microsoft.com/office/drawing/2014/main" id="{DDDECC57-02B8-E4EC-18F3-CC16BBE03918}"/>
              </a:ext>
            </a:extLst>
          </p:cNvPr>
          <p:cNvSpPr txBox="1"/>
          <p:nvPr/>
        </p:nvSpPr>
        <p:spPr>
          <a:xfrm>
            <a:off x="7432599" y="4057692"/>
            <a:ext cx="498855" cy="276999"/>
          </a:xfrm>
          <a:prstGeom prst="rect">
            <a:avLst/>
          </a:prstGeom>
          <a:noFill/>
        </p:spPr>
        <p:txBody>
          <a:bodyPr wrap="none" rtlCol="0">
            <a:spAutoFit/>
          </a:bodyPr>
          <a:lstStyle/>
          <a:p>
            <a:r>
              <a:rPr lang="en-US" sz="1200" dirty="0">
                <a:solidFill>
                  <a:srgbClr val="0070C0"/>
                </a:solidFill>
                <a:latin typeface="Nunito Sans" pitchFamily="2" charset="77"/>
              </a:rPr>
              <a:t>train</a:t>
            </a:r>
          </a:p>
        </p:txBody>
      </p:sp>
      <p:sp>
        <p:nvSpPr>
          <p:cNvPr id="49" name="Freeform 48">
            <a:extLst>
              <a:ext uri="{FF2B5EF4-FFF2-40B4-BE49-F238E27FC236}">
                <a16:creationId xmlns:a16="http://schemas.microsoft.com/office/drawing/2014/main" id="{59E2C30F-ECB2-3A49-028E-3BDB59A048EC}"/>
              </a:ext>
            </a:extLst>
          </p:cNvPr>
          <p:cNvSpPr/>
          <p:nvPr/>
        </p:nvSpPr>
        <p:spPr>
          <a:xfrm>
            <a:off x="6199883" y="3342868"/>
            <a:ext cx="1614879" cy="475682"/>
          </a:xfrm>
          <a:custGeom>
            <a:avLst/>
            <a:gdLst>
              <a:gd name="connsiteX0" fmla="*/ 0 w 1574418"/>
              <a:gd name="connsiteY0" fmla="*/ 0 h 590392"/>
              <a:gd name="connsiteX1" fmla="*/ 226881 w 1574418"/>
              <a:gd name="connsiteY1" fmla="*/ 378135 h 590392"/>
              <a:gd name="connsiteX2" fmla="*/ 522514 w 1574418"/>
              <a:gd name="connsiteY2" fmla="*/ 556890 h 590392"/>
              <a:gd name="connsiteX3" fmla="*/ 1051904 w 1574418"/>
              <a:gd name="connsiteY3" fmla="*/ 570640 h 590392"/>
              <a:gd name="connsiteX4" fmla="*/ 1368162 w 1574418"/>
              <a:gd name="connsiteY4" fmla="*/ 343759 h 590392"/>
              <a:gd name="connsiteX5" fmla="*/ 1574418 w 1574418"/>
              <a:gd name="connsiteY5" fmla="*/ 27501 h 590392"/>
              <a:gd name="connsiteX0" fmla="*/ 0 w 1606787"/>
              <a:gd name="connsiteY0" fmla="*/ 0 h 841563"/>
              <a:gd name="connsiteX1" fmla="*/ 226881 w 1606787"/>
              <a:gd name="connsiteY1" fmla="*/ 378135 h 841563"/>
              <a:gd name="connsiteX2" fmla="*/ 522514 w 1606787"/>
              <a:gd name="connsiteY2" fmla="*/ 556890 h 841563"/>
              <a:gd name="connsiteX3" fmla="*/ 1051904 w 1606787"/>
              <a:gd name="connsiteY3" fmla="*/ 570640 h 841563"/>
              <a:gd name="connsiteX4" fmla="*/ 1368162 w 1606787"/>
              <a:gd name="connsiteY4" fmla="*/ 343759 h 841563"/>
              <a:gd name="connsiteX5" fmla="*/ 1606787 w 1606787"/>
              <a:gd name="connsiteY5" fmla="*/ 829025 h 841563"/>
              <a:gd name="connsiteX0" fmla="*/ 0 w 1606787"/>
              <a:gd name="connsiteY0" fmla="*/ 0 h 863981"/>
              <a:gd name="connsiteX1" fmla="*/ 226881 w 1606787"/>
              <a:gd name="connsiteY1" fmla="*/ 378135 h 863981"/>
              <a:gd name="connsiteX2" fmla="*/ 522514 w 1606787"/>
              <a:gd name="connsiteY2" fmla="*/ 556890 h 863981"/>
              <a:gd name="connsiteX3" fmla="*/ 1051904 w 1606787"/>
              <a:gd name="connsiteY3" fmla="*/ 570640 h 863981"/>
              <a:gd name="connsiteX4" fmla="*/ 1198229 w 1606787"/>
              <a:gd name="connsiteY4" fmla="*/ 827848 h 863981"/>
              <a:gd name="connsiteX5" fmla="*/ 1606787 w 1606787"/>
              <a:gd name="connsiteY5" fmla="*/ 829025 h 863981"/>
              <a:gd name="connsiteX0" fmla="*/ 0 w 1606787"/>
              <a:gd name="connsiteY0" fmla="*/ 0 h 863981"/>
              <a:gd name="connsiteX1" fmla="*/ 226881 w 1606787"/>
              <a:gd name="connsiteY1" fmla="*/ 378135 h 863981"/>
              <a:gd name="connsiteX2" fmla="*/ 522514 w 1606787"/>
              <a:gd name="connsiteY2" fmla="*/ 556890 h 863981"/>
              <a:gd name="connsiteX3" fmla="*/ 841511 w 1606787"/>
              <a:gd name="connsiteY3" fmla="*/ 753165 h 863981"/>
              <a:gd name="connsiteX4" fmla="*/ 1198229 w 1606787"/>
              <a:gd name="connsiteY4" fmla="*/ 827848 h 863981"/>
              <a:gd name="connsiteX5" fmla="*/ 1606787 w 1606787"/>
              <a:gd name="connsiteY5" fmla="*/ 829025 h 863981"/>
              <a:gd name="connsiteX0" fmla="*/ 0 w 1606787"/>
              <a:gd name="connsiteY0" fmla="*/ 0 h 909865"/>
              <a:gd name="connsiteX1" fmla="*/ 226881 w 1606787"/>
              <a:gd name="connsiteY1" fmla="*/ 378135 h 909865"/>
              <a:gd name="connsiteX2" fmla="*/ 522514 w 1606787"/>
              <a:gd name="connsiteY2" fmla="*/ 556890 h 909865"/>
              <a:gd name="connsiteX3" fmla="*/ 841511 w 1606787"/>
              <a:gd name="connsiteY3" fmla="*/ 753165 h 909865"/>
              <a:gd name="connsiteX4" fmla="*/ 1400530 w 1606787"/>
              <a:gd name="connsiteY4" fmla="*/ 883399 h 909865"/>
              <a:gd name="connsiteX5" fmla="*/ 1606787 w 1606787"/>
              <a:gd name="connsiteY5" fmla="*/ 829025 h 909865"/>
              <a:gd name="connsiteX0" fmla="*/ 0 w 1606787"/>
              <a:gd name="connsiteY0" fmla="*/ 0 h 909865"/>
              <a:gd name="connsiteX1" fmla="*/ 186420 w 1606787"/>
              <a:gd name="connsiteY1" fmla="*/ 290840 h 909865"/>
              <a:gd name="connsiteX2" fmla="*/ 522514 w 1606787"/>
              <a:gd name="connsiteY2" fmla="*/ 556890 h 909865"/>
              <a:gd name="connsiteX3" fmla="*/ 841511 w 1606787"/>
              <a:gd name="connsiteY3" fmla="*/ 753165 h 909865"/>
              <a:gd name="connsiteX4" fmla="*/ 1400530 w 1606787"/>
              <a:gd name="connsiteY4" fmla="*/ 883399 h 909865"/>
              <a:gd name="connsiteX5" fmla="*/ 1606787 w 1606787"/>
              <a:gd name="connsiteY5" fmla="*/ 829025 h 909865"/>
              <a:gd name="connsiteX0" fmla="*/ 0 w 1606787"/>
              <a:gd name="connsiteY0" fmla="*/ 0 h 907461"/>
              <a:gd name="connsiteX1" fmla="*/ 186420 w 1606787"/>
              <a:gd name="connsiteY1" fmla="*/ 290840 h 907461"/>
              <a:gd name="connsiteX2" fmla="*/ 522514 w 1606787"/>
              <a:gd name="connsiteY2" fmla="*/ 556890 h 907461"/>
              <a:gd name="connsiteX3" fmla="*/ 833419 w 1606787"/>
              <a:gd name="connsiteY3" fmla="*/ 729357 h 907461"/>
              <a:gd name="connsiteX4" fmla="*/ 1400530 w 1606787"/>
              <a:gd name="connsiteY4" fmla="*/ 883399 h 907461"/>
              <a:gd name="connsiteX5" fmla="*/ 1606787 w 1606787"/>
              <a:gd name="connsiteY5" fmla="*/ 829025 h 907461"/>
              <a:gd name="connsiteX0" fmla="*/ 0 w 1606787"/>
              <a:gd name="connsiteY0" fmla="*/ 0 h 883473"/>
              <a:gd name="connsiteX1" fmla="*/ 186420 w 1606787"/>
              <a:gd name="connsiteY1" fmla="*/ 290840 h 883473"/>
              <a:gd name="connsiteX2" fmla="*/ 522514 w 1606787"/>
              <a:gd name="connsiteY2" fmla="*/ 556890 h 883473"/>
              <a:gd name="connsiteX3" fmla="*/ 833419 w 1606787"/>
              <a:gd name="connsiteY3" fmla="*/ 729357 h 883473"/>
              <a:gd name="connsiteX4" fmla="*/ 1400530 w 1606787"/>
              <a:gd name="connsiteY4" fmla="*/ 883399 h 883473"/>
              <a:gd name="connsiteX5" fmla="*/ 1606787 w 1606787"/>
              <a:gd name="connsiteY5" fmla="*/ 829025 h 883473"/>
              <a:gd name="connsiteX0" fmla="*/ 0 w 1606787"/>
              <a:gd name="connsiteY0" fmla="*/ 0 h 891404"/>
              <a:gd name="connsiteX1" fmla="*/ 186420 w 1606787"/>
              <a:gd name="connsiteY1" fmla="*/ 290840 h 891404"/>
              <a:gd name="connsiteX2" fmla="*/ 522514 w 1606787"/>
              <a:gd name="connsiteY2" fmla="*/ 556890 h 891404"/>
              <a:gd name="connsiteX3" fmla="*/ 833419 w 1606787"/>
              <a:gd name="connsiteY3" fmla="*/ 729357 h 891404"/>
              <a:gd name="connsiteX4" fmla="*/ 1254873 w 1606787"/>
              <a:gd name="connsiteY4" fmla="*/ 891335 h 891404"/>
              <a:gd name="connsiteX5" fmla="*/ 1606787 w 1606787"/>
              <a:gd name="connsiteY5" fmla="*/ 829025 h 891404"/>
              <a:gd name="connsiteX0" fmla="*/ 0 w 1606787"/>
              <a:gd name="connsiteY0" fmla="*/ 0 h 904495"/>
              <a:gd name="connsiteX1" fmla="*/ 186420 w 1606787"/>
              <a:gd name="connsiteY1" fmla="*/ 290840 h 904495"/>
              <a:gd name="connsiteX2" fmla="*/ 522514 w 1606787"/>
              <a:gd name="connsiteY2" fmla="*/ 556890 h 904495"/>
              <a:gd name="connsiteX3" fmla="*/ 833419 w 1606787"/>
              <a:gd name="connsiteY3" fmla="*/ 729357 h 904495"/>
              <a:gd name="connsiteX4" fmla="*/ 1254873 w 1606787"/>
              <a:gd name="connsiteY4" fmla="*/ 891335 h 904495"/>
              <a:gd name="connsiteX5" fmla="*/ 1606787 w 1606787"/>
              <a:gd name="connsiteY5" fmla="*/ 829025 h 904495"/>
              <a:gd name="connsiteX0" fmla="*/ 0 w 1606787"/>
              <a:gd name="connsiteY0" fmla="*/ 0 h 904495"/>
              <a:gd name="connsiteX1" fmla="*/ 186420 w 1606787"/>
              <a:gd name="connsiteY1" fmla="*/ 290840 h 904495"/>
              <a:gd name="connsiteX2" fmla="*/ 522514 w 1606787"/>
              <a:gd name="connsiteY2" fmla="*/ 556890 h 904495"/>
              <a:gd name="connsiteX3" fmla="*/ 801051 w 1606787"/>
              <a:gd name="connsiteY3" fmla="*/ 769037 h 904495"/>
              <a:gd name="connsiteX4" fmla="*/ 1254873 w 1606787"/>
              <a:gd name="connsiteY4" fmla="*/ 891335 h 904495"/>
              <a:gd name="connsiteX5" fmla="*/ 1606787 w 1606787"/>
              <a:gd name="connsiteY5" fmla="*/ 829025 h 904495"/>
              <a:gd name="connsiteX0" fmla="*/ 0 w 1606787"/>
              <a:gd name="connsiteY0" fmla="*/ 0 h 904495"/>
              <a:gd name="connsiteX1" fmla="*/ 186420 w 1606787"/>
              <a:gd name="connsiteY1" fmla="*/ 290840 h 904495"/>
              <a:gd name="connsiteX2" fmla="*/ 490146 w 1606787"/>
              <a:gd name="connsiteY2" fmla="*/ 596569 h 904495"/>
              <a:gd name="connsiteX3" fmla="*/ 801051 w 1606787"/>
              <a:gd name="connsiteY3" fmla="*/ 769037 h 904495"/>
              <a:gd name="connsiteX4" fmla="*/ 1254873 w 1606787"/>
              <a:gd name="connsiteY4" fmla="*/ 891335 h 904495"/>
              <a:gd name="connsiteX5" fmla="*/ 1606787 w 1606787"/>
              <a:gd name="connsiteY5" fmla="*/ 829025 h 904495"/>
              <a:gd name="connsiteX0" fmla="*/ 0 w 1606787"/>
              <a:gd name="connsiteY0" fmla="*/ 0 h 904495"/>
              <a:gd name="connsiteX1" fmla="*/ 186420 w 1606787"/>
              <a:gd name="connsiteY1" fmla="*/ 290840 h 904495"/>
              <a:gd name="connsiteX2" fmla="*/ 490146 w 1606787"/>
              <a:gd name="connsiteY2" fmla="*/ 596569 h 904495"/>
              <a:gd name="connsiteX3" fmla="*/ 841511 w 1606787"/>
              <a:gd name="connsiteY3" fmla="*/ 761102 h 904495"/>
              <a:gd name="connsiteX4" fmla="*/ 1254873 w 1606787"/>
              <a:gd name="connsiteY4" fmla="*/ 891335 h 904495"/>
              <a:gd name="connsiteX5" fmla="*/ 1606787 w 1606787"/>
              <a:gd name="connsiteY5" fmla="*/ 829025 h 904495"/>
              <a:gd name="connsiteX0" fmla="*/ 0 w 1606787"/>
              <a:gd name="connsiteY0" fmla="*/ 0 h 887117"/>
              <a:gd name="connsiteX1" fmla="*/ 186420 w 1606787"/>
              <a:gd name="connsiteY1" fmla="*/ 290840 h 887117"/>
              <a:gd name="connsiteX2" fmla="*/ 490146 w 1606787"/>
              <a:gd name="connsiteY2" fmla="*/ 596569 h 887117"/>
              <a:gd name="connsiteX3" fmla="*/ 841511 w 1606787"/>
              <a:gd name="connsiteY3" fmla="*/ 761102 h 887117"/>
              <a:gd name="connsiteX4" fmla="*/ 1287241 w 1606787"/>
              <a:gd name="connsiteY4" fmla="*/ 851656 h 887117"/>
              <a:gd name="connsiteX5" fmla="*/ 1606787 w 1606787"/>
              <a:gd name="connsiteY5" fmla="*/ 829025 h 887117"/>
              <a:gd name="connsiteX0" fmla="*/ 0 w 1485407"/>
              <a:gd name="connsiteY0" fmla="*/ 0 h 856512"/>
              <a:gd name="connsiteX1" fmla="*/ 186420 w 1485407"/>
              <a:gd name="connsiteY1" fmla="*/ 290840 h 856512"/>
              <a:gd name="connsiteX2" fmla="*/ 490146 w 1485407"/>
              <a:gd name="connsiteY2" fmla="*/ 596569 h 856512"/>
              <a:gd name="connsiteX3" fmla="*/ 841511 w 1485407"/>
              <a:gd name="connsiteY3" fmla="*/ 761102 h 856512"/>
              <a:gd name="connsiteX4" fmla="*/ 1287241 w 1485407"/>
              <a:gd name="connsiteY4" fmla="*/ 851656 h 856512"/>
              <a:gd name="connsiteX5" fmla="*/ 1485407 w 1485407"/>
              <a:gd name="connsiteY5" fmla="*/ 765538 h 856512"/>
              <a:gd name="connsiteX0" fmla="*/ 0 w 1711984"/>
              <a:gd name="connsiteY0" fmla="*/ 0 h 852180"/>
              <a:gd name="connsiteX1" fmla="*/ 186420 w 1711984"/>
              <a:gd name="connsiteY1" fmla="*/ 290840 h 852180"/>
              <a:gd name="connsiteX2" fmla="*/ 490146 w 1711984"/>
              <a:gd name="connsiteY2" fmla="*/ 596569 h 852180"/>
              <a:gd name="connsiteX3" fmla="*/ 841511 w 1711984"/>
              <a:gd name="connsiteY3" fmla="*/ 761102 h 852180"/>
              <a:gd name="connsiteX4" fmla="*/ 1287241 w 1711984"/>
              <a:gd name="connsiteY4" fmla="*/ 851656 h 852180"/>
              <a:gd name="connsiteX5" fmla="*/ 1711984 w 1711984"/>
              <a:gd name="connsiteY5" fmla="*/ 717923 h 852180"/>
              <a:gd name="connsiteX0" fmla="*/ 0 w 1711984"/>
              <a:gd name="connsiteY0" fmla="*/ 0 h 852180"/>
              <a:gd name="connsiteX1" fmla="*/ 194512 w 1711984"/>
              <a:gd name="connsiteY1" fmla="*/ 203545 h 852180"/>
              <a:gd name="connsiteX2" fmla="*/ 490146 w 1711984"/>
              <a:gd name="connsiteY2" fmla="*/ 596569 h 852180"/>
              <a:gd name="connsiteX3" fmla="*/ 841511 w 1711984"/>
              <a:gd name="connsiteY3" fmla="*/ 761102 h 852180"/>
              <a:gd name="connsiteX4" fmla="*/ 1287241 w 1711984"/>
              <a:gd name="connsiteY4" fmla="*/ 851656 h 852180"/>
              <a:gd name="connsiteX5" fmla="*/ 1711984 w 1711984"/>
              <a:gd name="connsiteY5" fmla="*/ 717923 h 852180"/>
              <a:gd name="connsiteX0" fmla="*/ 0 w 1800996"/>
              <a:gd name="connsiteY0" fmla="*/ 0 h 995025"/>
              <a:gd name="connsiteX1" fmla="*/ 283524 w 1800996"/>
              <a:gd name="connsiteY1" fmla="*/ 346390 h 995025"/>
              <a:gd name="connsiteX2" fmla="*/ 579158 w 1800996"/>
              <a:gd name="connsiteY2" fmla="*/ 739414 h 995025"/>
              <a:gd name="connsiteX3" fmla="*/ 930523 w 1800996"/>
              <a:gd name="connsiteY3" fmla="*/ 903947 h 995025"/>
              <a:gd name="connsiteX4" fmla="*/ 1376253 w 1800996"/>
              <a:gd name="connsiteY4" fmla="*/ 994501 h 995025"/>
              <a:gd name="connsiteX5" fmla="*/ 1800996 w 1800996"/>
              <a:gd name="connsiteY5" fmla="*/ 860768 h 995025"/>
              <a:gd name="connsiteX0" fmla="*/ 0 w 1800996"/>
              <a:gd name="connsiteY0" fmla="*/ 0 h 995025"/>
              <a:gd name="connsiteX1" fmla="*/ 299708 w 1800996"/>
              <a:gd name="connsiteY1" fmla="*/ 425749 h 995025"/>
              <a:gd name="connsiteX2" fmla="*/ 579158 w 1800996"/>
              <a:gd name="connsiteY2" fmla="*/ 739414 h 995025"/>
              <a:gd name="connsiteX3" fmla="*/ 930523 w 1800996"/>
              <a:gd name="connsiteY3" fmla="*/ 903947 h 995025"/>
              <a:gd name="connsiteX4" fmla="*/ 1376253 w 1800996"/>
              <a:gd name="connsiteY4" fmla="*/ 994501 h 995025"/>
              <a:gd name="connsiteX5" fmla="*/ 1800996 w 1800996"/>
              <a:gd name="connsiteY5" fmla="*/ 860768 h 995025"/>
              <a:gd name="connsiteX0" fmla="*/ 0 w 1800996"/>
              <a:gd name="connsiteY0" fmla="*/ 0 h 995025"/>
              <a:gd name="connsiteX1" fmla="*/ 299708 w 1800996"/>
              <a:gd name="connsiteY1" fmla="*/ 425749 h 995025"/>
              <a:gd name="connsiteX2" fmla="*/ 579158 w 1800996"/>
              <a:gd name="connsiteY2" fmla="*/ 731478 h 995025"/>
              <a:gd name="connsiteX3" fmla="*/ 930523 w 1800996"/>
              <a:gd name="connsiteY3" fmla="*/ 903947 h 995025"/>
              <a:gd name="connsiteX4" fmla="*/ 1376253 w 1800996"/>
              <a:gd name="connsiteY4" fmla="*/ 994501 h 995025"/>
              <a:gd name="connsiteX5" fmla="*/ 1800996 w 1800996"/>
              <a:gd name="connsiteY5" fmla="*/ 860768 h 995025"/>
              <a:gd name="connsiteX0" fmla="*/ 0 w 1800996"/>
              <a:gd name="connsiteY0" fmla="*/ 0 h 972027"/>
              <a:gd name="connsiteX1" fmla="*/ 299708 w 1800996"/>
              <a:gd name="connsiteY1" fmla="*/ 425749 h 972027"/>
              <a:gd name="connsiteX2" fmla="*/ 579158 w 1800996"/>
              <a:gd name="connsiteY2" fmla="*/ 731478 h 972027"/>
              <a:gd name="connsiteX3" fmla="*/ 930523 w 1800996"/>
              <a:gd name="connsiteY3" fmla="*/ 903947 h 972027"/>
              <a:gd name="connsiteX4" fmla="*/ 1214413 w 1800996"/>
              <a:gd name="connsiteY4" fmla="*/ 970694 h 972027"/>
              <a:gd name="connsiteX5" fmla="*/ 1800996 w 1800996"/>
              <a:gd name="connsiteY5" fmla="*/ 860768 h 972027"/>
              <a:gd name="connsiteX0" fmla="*/ 0 w 1800996"/>
              <a:gd name="connsiteY0" fmla="*/ 0 h 972027"/>
              <a:gd name="connsiteX1" fmla="*/ 299708 w 1800996"/>
              <a:gd name="connsiteY1" fmla="*/ 425749 h 972027"/>
              <a:gd name="connsiteX2" fmla="*/ 579158 w 1800996"/>
              <a:gd name="connsiteY2" fmla="*/ 731478 h 972027"/>
              <a:gd name="connsiteX3" fmla="*/ 841511 w 1800996"/>
              <a:gd name="connsiteY3" fmla="*/ 888075 h 972027"/>
              <a:gd name="connsiteX4" fmla="*/ 1214413 w 1800996"/>
              <a:gd name="connsiteY4" fmla="*/ 970694 h 972027"/>
              <a:gd name="connsiteX5" fmla="*/ 1800996 w 1800996"/>
              <a:gd name="connsiteY5" fmla="*/ 860768 h 972027"/>
              <a:gd name="connsiteX0" fmla="*/ 0 w 1614879"/>
              <a:gd name="connsiteY0" fmla="*/ 0 h 1094060"/>
              <a:gd name="connsiteX1" fmla="*/ 299708 w 1614879"/>
              <a:gd name="connsiteY1" fmla="*/ 425749 h 1094060"/>
              <a:gd name="connsiteX2" fmla="*/ 579158 w 1614879"/>
              <a:gd name="connsiteY2" fmla="*/ 731478 h 1094060"/>
              <a:gd name="connsiteX3" fmla="*/ 841511 w 1614879"/>
              <a:gd name="connsiteY3" fmla="*/ 888075 h 1094060"/>
              <a:gd name="connsiteX4" fmla="*/ 1214413 w 1614879"/>
              <a:gd name="connsiteY4" fmla="*/ 970694 h 1094060"/>
              <a:gd name="connsiteX5" fmla="*/ 1614879 w 1614879"/>
              <a:gd name="connsiteY5" fmla="*/ 1059165 h 1094060"/>
              <a:gd name="connsiteX0" fmla="*/ 0 w 1614879"/>
              <a:gd name="connsiteY0" fmla="*/ 0 h 1059165"/>
              <a:gd name="connsiteX1" fmla="*/ 299708 w 1614879"/>
              <a:gd name="connsiteY1" fmla="*/ 425749 h 1059165"/>
              <a:gd name="connsiteX2" fmla="*/ 579158 w 1614879"/>
              <a:gd name="connsiteY2" fmla="*/ 731478 h 1059165"/>
              <a:gd name="connsiteX3" fmla="*/ 841511 w 1614879"/>
              <a:gd name="connsiteY3" fmla="*/ 888075 h 1059165"/>
              <a:gd name="connsiteX4" fmla="*/ 1214413 w 1614879"/>
              <a:gd name="connsiteY4" fmla="*/ 970694 h 1059165"/>
              <a:gd name="connsiteX5" fmla="*/ 1614879 w 1614879"/>
              <a:gd name="connsiteY5" fmla="*/ 1059165 h 1059165"/>
              <a:gd name="connsiteX0" fmla="*/ 0 w 1614879"/>
              <a:gd name="connsiteY0" fmla="*/ 0 h 1059165"/>
              <a:gd name="connsiteX1" fmla="*/ 299708 w 1614879"/>
              <a:gd name="connsiteY1" fmla="*/ 425749 h 1059165"/>
              <a:gd name="connsiteX2" fmla="*/ 579158 w 1614879"/>
              <a:gd name="connsiteY2" fmla="*/ 731478 h 1059165"/>
              <a:gd name="connsiteX3" fmla="*/ 841511 w 1614879"/>
              <a:gd name="connsiteY3" fmla="*/ 888075 h 1059165"/>
              <a:gd name="connsiteX4" fmla="*/ 1262966 w 1614879"/>
              <a:gd name="connsiteY4" fmla="*/ 1010373 h 1059165"/>
              <a:gd name="connsiteX5" fmla="*/ 1614879 w 1614879"/>
              <a:gd name="connsiteY5" fmla="*/ 1059165 h 1059165"/>
              <a:gd name="connsiteX0" fmla="*/ 0 w 1614879"/>
              <a:gd name="connsiteY0" fmla="*/ 0 h 1059165"/>
              <a:gd name="connsiteX1" fmla="*/ 299708 w 1614879"/>
              <a:gd name="connsiteY1" fmla="*/ 425749 h 1059165"/>
              <a:gd name="connsiteX2" fmla="*/ 579158 w 1614879"/>
              <a:gd name="connsiteY2" fmla="*/ 731478 h 1059165"/>
              <a:gd name="connsiteX3" fmla="*/ 841511 w 1614879"/>
              <a:gd name="connsiteY3" fmla="*/ 888075 h 1059165"/>
              <a:gd name="connsiteX4" fmla="*/ 1262966 w 1614879"/>
              <a:gd name="connsiteY4" fmla="*/ 1010373 h 1059165"/>
              <a:gd name="connsiteX5" fmla="*/ 1614879 w 1614879"/>
              <a:gd name="connsiteY5" fmla="*/ 1059165 h 105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879" h="1059165">
                <a:moveTo>
                  <a:pt x="0" y="0"/>
                </a:moveTo>
                <a:cubicBezTo>
                  <a:pt x="69897" y="142660"/>
                  <a:pt x="203182" y="303836"/>
                  <a:pt x="299708" y="425749"/>
                </a:cubicBezTo>
                <a:cubicBezTo>
                  <a:pt x="396234" y="547662"/>
                  <a:pt x="488858" y="654424"/>
                  <a:pt x="579158" y="731478"/>
                </a:cubicBezTo>
                <a:cubicBezTo>
                  <a:pt x="669458" y="808532"/>
                  <a:pt x="727543" y="841593"/>
                  <a:pt x="841511" y="888075"/>
                </a:cubicBezTo>
                <a:cubicBezTo>
                  <a:pt x="955479" y="934558"/>
                  <a:pt x="989763" y="1013601"/>
                  <a:pt x="1262966" y="1010373"/>
                </a:cubicBezTo>
                <a:cubicBezTo>
                  <a:pt x="1560445" y="1046824"/>
                  <a:pt x="1393453" y="1013314"/>
                  <a:pt x="1614879" y="1059165"/>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Sou</a:t>
            </a:r>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C5FEA992-9B64-4F2F-A0F2-DDB34CE8BA16}"/>
                  </a:ext>
                </a:extLst>
              </p14:cNvPr>
              <p14:cNvContentPartPr/>
              <p14:nvPr/>
            </p14:nvContentPartPr>
            <p14:xfrm>
              <a:off x="227880" y="910440"/>
              <a:ext cx="8409240" cy="2094840"/>
            </p14:xfrm>
          </p:contentPart>
        </mc:Choice>
        <mc:Fallback xmlns="">
          <p:pic>
            <p:nvPicPr>
              <p:cNvPr id="2" name="Ink 1">
                <a:extLst>
                  <a:ext uri="{FF2B5EF4-FFF2-40B4-BE49-F238E27FC236}">
                    <a16:creationId xmlns:a16="http://schemas.microsoft.com/office/drawing/2014/main" id="{C5FEA992-9B64-4F2F-A0F2-DDB34CE8BA16}"/>
                  </a:ext>
                </a:extLst>
              </p:cNvPr>
              <p:cNvPicPr/>
              <p:nvPr/>
            </p:nvPicPr>
            <p:blipFill>
              <a:blip r:embed="rId3"/>
              <a:stretch>
                <a:fillRect/>
              </a:stretch>
            </p:blipFill>
            <p:spPr>
              <a:xfrm>
                <a:off x="218520" y="901080"/>
                <a:ext cx="8427960" cy="2113560"/>
              </a:xfrm>
              <a:prstGeom prst="rect">
                <a:avLst/>
              </a:prstGeom>
            </p:spPr>
          </p:pic>
        </mc:Fallback>
      </mc:AlternateContent>
    </p:spTree>
    <p:extLst>
      <p:ext uri="{BB962C8B-B14F-4D97-AF65-F5344CB8AC3E}">
        <p14:creationId xmlns:p14="http://schemas.microsoft.com/office/powerpoint/2010/main" val="89803256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ext Placeholder 5">
            <a:extLst>
              <a:ext uri="{FF2B5EF4-FFF2-40B4-BE49-F238E27FC236}">
                <a16:creationId xmlns:a16="http://schemas.microsoft.com/office/drawing/2014/main" id="{7F389526-A719-E803-E34D-3A06D7C425CC}"/>
              </a:ext>
            </a:extLst>
          </p:cNvPr>
          <p:cNvSpPr>
            <a:spLocks noGrp="1"/>
          </p:cNvSpPr>
          <p:nvPr>
            <p:ph type="body" idx="1"/>
          </p:nvPr>
        </p:nvSpPr>
        <p:spPr>
          <a:xfrm>
            <a:off x="3132289" y="298015"/>
            <a:ext cx="5596200" cy="3981000"/>
          </a:xfrm>
        </p:spPr>
        <p:txBody>
          <a:bodyPr/>
          <a:lstStyle/>
          <a:p>
            <a:pPr marL="139700" indent="0">
              <a:buNone/>
            </a:pPr>
            <a:r>
              <a:rPr lang="en-US" sz="1300" dirty="0"/>
              <a:t>Which of the following graphs do you think shows the training/true </a:t>
            </a:r>
            <a:r>
              <a:rPr lang="en-US" sz="1300" b="1" dirty="0"/>
              <a:t>error</a:t>
            </a:r>
            <a:r>
              <a:rPr lang="en-US" sz="1300" dirty="0"/>
              <a:t> curves for random forests as you increase # trees (general trend)?</a:t>
            </a:r>
          </a:p>
          <a:p>
            <a:pPr marL="139700" indent="0">
              <a:buNone/>
            </a:pPr>
            <a:endParaRPr lang="en-US" sz="1300" dirty="0"/>
          </a:p>
        </p:txBody>
      </p:sp>
      <p:sp>
        <p:nvSpPr>
          <p:cNvPr id="115" name="Slide Number Placeholder 2">
            <a:extLst>
              <a:ext uri="{FF2B5EF4-FFF2-40B4-BE49-F238E27FC236}">
                <a16:creationId xmlns:a16="http://schemas.microsoft.com/office/drawing/2014/main" id="{C62F01ED-5765-21D1-557C-83DC29DDBF23}"/>
              </a:ext>
            </a:extLst>
          </p:cNvPr>
          <p:cNvSpPr>
            <a:spLocks noGrp="1"/>
          </p:cNvSpPr>
          <p:nvPr>
            <p:ph type="sldNum" idx="12"/>
          </p:nvPr>
        </p:nvSpPr>
        <p:spPr>
          <a:xfrm>
            <a:off x="8556784" y="4749851"/>
            <a:ext cx="548700" cy="393600"/>
          </a:xfrm>
        </p:spPr>
        <p:txBody>
          <a:bodyPr/>
          <a:lstStyle/>
          <a:p>
            <a:pPr marL="0" lvl="0" indent="0" algn="r" rtl="0">
              <a:spcBef>
                <a:spcPts val="0"/>
              </a:spcBef>
              <a:spcAft>
                <a:spcPts val="0"/>
              </a:spcAft>
              <a:buNone/>
            </a:pPr>
            <a:fld id="{00000000-1234-1234-1234-123412341234}" type="slidenum">
              <a:rPr lang="en" smtClean="0"/>
              <a:t>33</a:t>
            </a:fld>
            <a:endParaRPr lang="en" dirty="0"/>
          </a:p>
        </p:txBody>
      </p:sp>
      <p:sp>
        <p:nvSpPr>
          <p:cNvPr id="116" name="Title 4">
            <a:extLst>
              <a:ext uri="{FF2B5EF4-FFF2-40B4-BE49-F238E27FC236}">
                <a16:creationId xmlns:a16="http://schemas.microsoft.com/office/drawing/2014/main" id="{2FA8668B-1F15-0BE6-9E7A-3263951EBCE9}"/>
              </a:ext>
            </a:extLst>
          </p:cNvPr>
          <p:cNvSpPr>
            <a:spLocks noGrp="1"/>
          </p:cNvSpPr>
          <p:nvPr>
            <p:ph type="title"/>
          </p:nvPr>
        </p:nvSpPr>
        <p:spPr>
          <a:xfrm>
            <a:off x="269575" y="1700325"/>
            <a:ext cx="2046300" cy="393600"/>
          </a:xfrm>
        </p:spPr>
        <p:txBody>
          <a:bodyPr/>
          <a:lstStyle/>
          <a:p>
            <a:r>
              <a:rPr lang="en-US" dirty="0"/>
              <a:t>2 min</a:t>
            </a:r>
          </a:p>
        </p:txBody>
      </p:sp>
      <p:cxnSp>
        <p:nvCxnSpPr>
          <p:cNvPr id="117" name="Straight Connector 116">
            <a:extLst>
              <a:ext uri="{FF2B5EF4-FFF2-40B4-BE49-F238E27FC236}">
                <a16:creationId xmlns:a16="http://schemas.microsoft.com/office/drawing/2014/main" id="{10849E35-0EDF-E92C-AD00-D409AEB731CF}"/>
              </a:ext>
            </a:extLst>
          </p:cNvPr>
          <p:cNvCxnSpPr/>
          <p:nvPr/>
        </p:nvCxnSpPr>
        <p:spPr>
          <a:xfrm>
            <a:off x="3361967" y="1491916"/>
            <a:ext cx="0" cy="1155031"/>
          </a:xfrm>
          <a:prstGeom prst="line">
            <a:avLst/>
          </a:prstGeom>
          <a:ln w="12700"/>
        </p:spPr>
        <p:style>
          <a:lnRef idx="1">
            <a:schemeClr val="dk1"/>
          </a:lnRef>
          <a:fillRef idx="0">
            <a:schemeClr val="dk1"/>
          </a:fillRef>
          <a:effectRef idx="0">
            <a:schemeClr val="dk1"/>
          </a:effectRef>
          <a:fontRef idx="minor">
            <a:schemeClr val="tx1"/>
          </a:fontRef>
        </p:style>
      </p:cxnSp>
      <p:cxnSp>
        <p:nvCxnSpPr>
          <p:cNvPr id="118" name="Straight Connector 117">
            <a:extLst>
              <a:ext uri="{FF2B5EF4-FFF2-40B4-BE49-F238E27FC236}">
                <a16:creationId xmlns:a16="http://schemas.microsoft.com/office/drawing/2014/main" id="{EB47BBBE-9844-46C3-39A3-FB179FF98857}"/>
              </a:ext>
            </a:extLst>
          </p:cNvPr>
          <p:cNvCxnSpPr>
            <a:cxnSpLocks/>
          </p:cNvCxnSpPr>
          <p:nvPr/>
        </p:nvCxnSpPr>
        <p:spPr>
          <a:xfrm>
            <a:off x="3361967" y="2646947"/>
            <a:ext cx="1794424" cy="0"/>
          </a:xfrm>
          <a:prstGeom prst="line">
            <a:avLst/>
          </a:prstGeom>
          <a:ln w="12700"/>
        </p:spPr>
        <p:style>
          <a:lnRef idx="1">
            <a:schemeClr val="dk1"/>
          </a:lnRef>
          <a:fillRef idx="0">
            <a:schemeClr val="dk1"/>
          </a:fillRef>
          <a:effectRef idx="0">
            <a:schemeClr val="dk1"/>
          </a:effectRef>
          <a:fontRef idx="minor">
            <a:schemeClr val="tx1"/>
          </a:fontRef>
        </p:style>
      </p:cxnSp>
      <p:sp>
        <p:nvSpPr>
          <p:cNvPr id="119" name="TextBox 118">
            <a:extLst>
              <a:ext uri="{FF2B5EF4-FFF2-40B4-BE49-F238E27FC236}">
                <a16:creationId xmlns:a16="http://schemas.microsoft.com/office/drawing/2014/main" id="{3071226A-09E2-B042-BDFF-9DE707EE35F5}"/>
              </a:ext>
            </a:extLst>
          </p:cNvPr>
          <p:cNvSpPr txBox="1"/>
          <p:nvPr/>
        </p:nvSpPr>
        <p:spPr>
          <a:xfrm>
            <a:off x="3908036" y="2646947"/>
            <a:ext cx="663964" cy="276999"/>
          </a:xfrm>
          <a:prstGeom prst="rect">
            <a:avLst/>
          </a:prstGeom>
          <a:noFill/>
        </p:spPr>
        <p:txBody>
          <a:bodyPr wrap="none" rtlCol="0">
            <a:spAutoFit/>
          </a:bodyPr>
          <a:lstStyle/>
          <a:p>
            <a:r>
              <a:rPr lang="en-US" sz="1200" dirty="0">
                <a:latin typeface="Nunito Sans" pitchFamily="2" charset="77"/>
              </a:rPr>
              <a:t># trees</a:t>
            </a:r>
          </a:p>
        </p:txBody>
      </p:sp>
      <p:sp>
        <p:nvSpPr>
          <p:cNvPr id="120" name="TextBox 119">
            <a:extLst>
              <a:ext uri="{FF2B5EF4-FFF2-40B4-BE49-F238E27FC236}">
                <a16:creationId xmlns:a16="http://schemas.microsoft.com/office/drawing/2014/main" id="{277A17BB-744A-78A8-5E62-CDF64EF7406F}"/>
              </a:ext>
            </a:extLst>
          </p:cNvPr>
          <p:cNvSpPr txBox="1"/>
          <p:nvPr/>
        </p:nvSpPr>
        <p:spPr>
          <a:xfrm rot="16200000">
            <a:off x="2966025" y="1872922"/>
            <a:ext cx="514885" cy="276999"/>
          </a:xfrm>
          <a:prstGeom prst="rect">
            <a:avLst/>
          </a:prstGeom>
          <a:noFill/>
        </p:spPr>
        <p:txBody>
          <a:bodyPr wrap="none" rtlCol="0">
            <a:spAutoFit/>
          </a:bodyPr>
          <a:lstStyle/>
          <a:p>
            <a:r>
              <a:rPr lang="en-US" sz="1200" dirty="0">
                <a:latin typeface="Nunito Sans" pitchFamily="2" charset="77"/>
              </a:rPr>
              <a:t>error</a:t>
            </a:r>
          </a:p>
        </p:txBody>
      </p:sp>
      <p:sp>
        <p:nvSpPr>
          <p:cNvPr id="121" name="Freeform 120">
            <a:extLst>
              <a:ext uri="{FF2B5EF4-FFF2-40B4-BE49-F238E27FC236}">
                <a16:creationId xmlns:a16="http://schemas.microsoft.com/office/drawing/2014/main" id="{C3C748B0-F86E-FC50-0867-ECB72A21401E}"/>
              </a:ext>
            </a:extLst>
          </p:cNvPr>
          <p:cNvSpPr/>
          <p:nvPr/>
        </p:nvSpPr>
        <p:spPr>
          <a:xfrm>
            <a:off x="3471970" y="1505665"/>
            <a:ext cx="1629416" cy="1066071"/>
          </a:xfrm>
          <a:custGeom>
            <a:avLst/>
            <a:gdLst>
              <a:gd name="connsiteX0" fmla="*/ 0 w 1966304"/>
              <a:gd name="connsiteY0" fmla="*/ 0 h 969402"/>
              <a:gd name="connsiteX1" fmla="*/ 515639 w 1966304"/>
              <a:gd name="connsiteY1" fmla="*/ 618767 h 969402"/>
              <a:gd name="connsiteX2" fmla="*/ 1395663 w 1966304"/>
              <a:gd name="connsiteY2" fmla="*/ 873149 h 969402"/>
              <a:gd name="connsiteX3" fmla="*/ 1966304 w 1966304"/>
              <a:gd name="connsiteY3" fmla="*/ 969402 h 969402"/>
            </a:gdLst>
            <a:ahLst/>
            <a:cxnLst>
              <a:cxn ang="0">
                <a:pos x="connsiteX0" y="connsiteY0"/>
              </a:cxn>
              <a:cxn ang="0">
                <a:pos x="connsiteX1" y="connsiteY1"/>
              </a:cxn>
              <a:cxn ang="0">
                <a:pos x="connsiteX2" y="connsiteY2"/>
              </a:cxn>
              <a:cxn ang="0">
                <a:pos x="connsiteX3" y="connsiteY3"/>
              </a:cxn>
            </a:cxnLst>
            <a:rect l="l" t="t" r="r" b="b"/>
            <a:pathLst>
              <a:path w="1966304" h="969402">
                <a:moveTo>
                  <a:pt x="0" y="0"/>
                </a:moveTo>
                <a:cubicBezTo>
                  <a:pt x="141514" y="236621"/>
                  <a:pt x="283029" y="473242"/>
                  <a:pt x="515639" y="618767"/>
                </a:cubicBezTo>
                <a:cubicBezTo>
                  <a:pt x="748249" y="764292"/>
                  <a:pt x="1153886" y="814710"/>
                  <a:pt x="1395663" y="873149"/>
                </a:cubicBezTo>
                <a:cubicBezTo>
                  <a:pt x="1637440" y="931588"/>
                  <a:pt x="1801872" y="950495"/>
                  <a:pt x="1966304" y="969402"/>
                </a:cubicBez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reeform 121">
            <a:extLst>
              <a:ext uri="{FF2B5EF4-FFF2-40B4-BE49-F238E27FC236}">
                <a16:creationId xmlns:a16="http://schemas.microsoft.com/office/drawing/2014/main" id="{1700DF66-A42A-D6E9-C309-BDC104D66C8E}"/>
              </a:ext>
            </a:extLst>
          </p:cNvPr>
          <p:cNvSpPr/>
          <p:nvPr/>
        </p:nvSpPr>
        <p:spPr>
          <a:xfrm>
            <a:off x="3581973" y="1491915"/>
            <a:ext cx="1574418" cy="602009"/>
          </a:xfrm>
          <a:custGeom>
            <a:avLst/>
            <a:gdLst>
              <a:gd name="connsiteX0" fmla="*/ 0 w 1574418"/>
              <a:gd name="connsiteY0" fmla="*/ 0 h 590392"/>
              <a:gd name="connsiteX1" fmla="*/ 226881 w 1574418"/>
              <a:gd name="connsiteY1" fmla="*/ 378135 h 590392"/>
              <a:gd name="connsiteX2" fmla="*/ 522514 w 1574418"/>
              <a:gd name="connsiteY2" fmla="*/ 556890 h 590392"/>
              <a:gd name="connsiteX3" fmla="*/ 1051904 w 1574418"/>
              <a:gd name="connsiteY3" fmla="*/ 570640 h 590392"/>
              <a:gd name="connsiteX4" fmla="*/ 1368162 w 1574418"/>
              <a:gd name="connsiteY4" fmla="*/ 343759 h 590392"/>
              <a:gd name="connsiteX5" fmla="*/ 1574418 w 1574418"/>
              <a:gd name="connsiteY5" fmla="*/ 27501 h 59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418" h="590392">
                <a:moveTo>
                  <a:pt x="0" y="0"/>
                </a:moveTo>
                <a:cubicBezTo>
                  <a:pt x="69897" y="142660"/>
                  <a:pt x="139795" y="285320"/>
                  <a:pt x="226881" y="378135"/>
                </a:cubicBezTo>
                <a:cubicBezTo>
                  <a:pt x="313967" y="470950"/>
                  <a:pt x="385010" y="524806"/>
                  <a:pt x="522514" y="556890"/>
                </a:cubicBezTo>
                <a:cubicBezTo>
                  <a:pt x="660018" y="588974"/>
                  <a:pt x="910963" y="606162"/>
                  <a:pt x="1051904" y="570640"/>
                </a:cubicBezTo>
                <a:cubicBezTo>
                  <a:pt x="1192845" y="535118"/>
                  <a:pt x="1281076" y="434282"/>
                  <a:pt x="1368162" y="343759"/>
                </a:cubicBezTo>
                <a:cubicBezTo>
                  <a:pt x="1455248" y="253236"/>
                  <a:pt x="1514833" y="140368"/>
                  <a:pt x="1574418" y="27501"/>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Sou</a:t>
            </a:r>
          </a:p>
        </p:txBody>
      </p:sp>
      <p:sp>
        <p:nvSpPr>
          <p:cNvPr id="123" name="TextBox 122">
            <a:extLst>
              <a:ext uri="{FF2B5EF4-FFF2-40B4-BE49-F238E27FC236}">
                <a16:creationId xmlns:a16="http://schemas.microsoft.com/office/drawing/2014/main" id="{ABD39783-AAFA-10E3-937D-8536018A9E5D}"/>
              </a:ext>
            </a:extLst>
          </p:cNvPr>
          <p:cNvSpPr txBox="1"/>
          <p:nvPr/>
        </p:nvSpPr>
        <p:spPr>
          <a:xfrm>
            <a:off x="4983775" y="1271812"/>
            <a:ext cx="461986" cy="276999"/>
          </a:xfrm>
          <a:prstGeom prst="rect">
            <a:avLst/>
          </a:prstGeom>
          <a:noFill/>
        </p:spPr>
        <p:txBody>
          <a:bodyPr wrap="none" rtlCol="0">
            <a:spAutoFit/>
          </a:bodyPr>
          <a:lstStyle/>
          <a:p>
            <a:r>
              <a:rPr lang="en-US" sz="1200" dirty="0">
                <a:solidFill>
                  <a:schemeClr val="accent3"/>
                </a:solidFill>
                <a:latin typeface="Nunito Sans" pitchFamily="2" charset="77"/>
              </a:rPr>
              <a:t>true</a:t>
            </a:r>
          </a:p>
        </p:txBody>
      </p:sp>
      <p:sp>
        <p:nvSpPr>
          <p:cNvPr id="124" name="TextBox 123">
            <a:extLst>
              <a:ext uri="{FF2B5EF4-FFF2-40B4-BE49-F238E27FC236}">
                <a16:creationId xmlns:a16="http://schemas.microsoft.com/office/drawing/2014/main" id="{7C233859-CE03-D60C-B763-A2E03C6B326B}"/>
              </a:ext>
            </a:extLst>
          </p:cNvPr>
          <p:cNvSpPr txBox="1"/>
          <p:nvPr/>
        </p:nvSpPr>
        <p:spPr>
          <a:xfrm>
            <a:off x="4724400" y="2206740"/>
            <a:ext cx="498855" cy="276999"/>
          </a:xfrm>
          <a:prstGeom prst="rect">
            <a:avLst/>
          </a:prstGeom>
          <a:noFill/>
        </p:spPr>
        <p:txBody>
          <a:bodyPr wrap="none" rtlCol="0">
            <a:spAutoFit/>
          </a:bodyPr>
          <a:lstStyle/>
          <a:p>
            <a:r>
              <a:rPr lang="en-US" sz="1200" dirty="0">
                <a:solidFill>
                  <a:srgbClr val="0070C0"/>
                </a:solidFill>
                <a:latin typeface="Nunito Sans" pitchFamily="2" charset="77"/>
              </a:rPr>
              <a:t>train</a:t>
            </a:r>
          </a:p>
        </p:txBody>
      </p:sp>
      <p:cxnSp>
        <p:nvCxnSpPr>
          <p:cNvPr id="125" name="Straight Connector 124">
            <a:extLst>
              <a:ext uri="{FF2B5EF4-FFF2-40B4-BE49-F238E27FC236}">
                <a16:creationId xmlns:a16="http://schemas.microsoft.com/office/drawing/2014/main" id="{CC4889C2-AB37-9B8C-1009-717EE5D4BAF0}"/>
              </a:ext>
            </a:extLst>
          </p:cNvPr>
          <p:cNvCxnSpPr/>
          <p:nvPr/>
        </p:nvCxnSpPr>
        <p:spPr>
          <a:xfrm>
            <a:off x="6068889" y="1452974"/>
            <a:ext cx="0" cy="1155031"/>
          </a:xfrm>
          <a:prstGeom prst="line">
            <a:avLst/>
          </a:prstGeom>
          <a:ln w="12700"/>
        </p:spPr>
        <p:style>
          <a:lnRef idx="1">
            <a:schemeClr val="dk1"/>
          </a:lnRef>
          <a:fillRef idx="0">
            <a:schemeClr val="dk1"/>
          </a:fillRef>
          <a:effectRef idx="0">
            <a:schemeClr val="dk1"/>
          </a:effectRef>
          <a:fontRef idx="minor">
            <a:schemeClr val="tx1"/>
          </a:fontRef>
        </p:style>
      </p:cxnSp>
      <p:cxnSp>
        <p:nvCxnSpPr>
          <p:cNvPr id="126" name="Straight Connector 125">
            <a:extLst>
              <a:ext uri="{FF2B5EF4-FFF2-40B4-BE49-F238E27FC236}">
                <a16:creationId xmlns:a16="http://schemas.microsoft.com/office/drawing/2014/main" id="{4583AA58-BFE3-9AB8-6B98-193F96C393A3}"/>
              </a:ext>
            </a:extLst>
          </p:cNvPr>
          <p:cNvCxnSpPr>
            <a:cxnSpLocks/>
          </p:cNvCxnSpPr>
          <p:nvPr/>
        </p:nvCxnSpPr>
        <p:spPr>
          <a:xfrm>
            <a:off x="6068889" y="2608005"/>
            <a:ext cx="1794424" cy="0"/>
          </a:xfrm>
          <a:prstGeom prst="line">
            <a:avLst/>
          </a:prstGeom>
          <a:ln w="12700"/>
        </p:spPr>
        <p:style>
          <a:lnRef idx="1">
            <a:schemeClr val="dk1"/>
          </a:lnRef>
          <a:fillRef idx="0">
            <a:schemeClr val="dk1"/>
          </a:fillRef>
          <a:effectRef idx="0">
            <a:schemeClr val="dk1"/>
          </a:effectRef>
          <a:fontRef idx="minor">
            <a:schemeClr val="tx1"/>
          </a:fontRef>
        </p:style>
      </p:cxnSp>
      <p:sp>
        <p:nvSpPr>
          <p:cNvPr id="127" name="TextBox 126">
            <a:extLst>
              <a:ext uri="{FF2B5EF4-FFF2-40B4-BE49-F238E27FC236}">
                <a16:creationId xmlns:a16="http://schemas.microsoft.com/office/drawing/2014/main" id="{84D60D4E-A2BE-1102-21F5-31D63ADEA1D9}"/>
              </a:ext>
            </a:extLst>
          </p:cNvPr>
          <p:cNvSpPr txBox="1"/>
          <p:nvPr/>
        </p:nvSpPr>
        <p:spPr>
          <a:xfrm>
            <a:off x="6614958" y="2608005"/>
            <a:ext cx="663964" cy="276999"/>
          </a:xfrm>
          <a:prstGeom prst="rect">
            <a:avLst/>
          </a:prstGeom>
          <a:noFill/>
        </p:spPr>
        <p:txBody>
          <a:bodyPr wrap="none" rtlCol="0">
            <a:spAutoFit/>
          </a:bodyPr>
          <a:lstStyle/>
          <a:p>
            <a:r>
              <a:rPr lang="en-US" sz="1200" dirty="0">
                <a:latin typeface="Nunito Sans" pitchFamily="2" charset="77"/>
              </a:rPr>
              <a:t># trees</a:t>
            </a:r>
          </a:p>
        </p:txBody>
      </p:sp>
      <p:sp>
        <p:nvSpPr>
          <p:cNvPr id="128" name="TextBox 127">
            <a:extLst>
              <a:ext uri="{FF2B5EF4-FFF2-40B4-BE49-F238E27FC236}">
                <a16:creationId xmlns:a16="http://schemas.microsoft.com/office/drawing/2014/main" id="{9ABC5309-E688-9112-7F53-851C5CA1A0C4}"/>
              </a:ext>
            </a:extLst>
          </p:cNvPr>
          <p:cNvSpPr txBox="1"/>
          <p:nvPr/>
        </p:nvSpPr>
        <p:spPr>
          <a:xfrm rot="16200000">
            <a:off x="5672947" y="1833980"/>
            <a:ext cx="514885" cy="276999"/>
          </a:xfrm>
          <a:prstGeom prst="rect">
            <a:avLst/>
          </a:prstGeom>
          <a:noFill/>
        </p:spPr>
        <p:txBody>
          <a:bodyPr wrap="none" rtlCol="0">
            <a:spAutoFit/>
          </a:bodyPr>
          <a:lstStyle/>
          <a:p>
            <a:r>
              <a:rPr lang="en-US" sz="1200" dirty="0">
                <a:latin typeface="Nunito Sans" pitchFamily="2" charset="77"/>
              </a:rPr>
              <a:t>error</a:t>
            </a:r>
          </a:p>
        </p:txBody>
      </p:sp>
      <p:sp>
        <p:nvSpPr>
          <p:cNvPr id="129" name="Freeform 128">
            <a:extLst>
              <a:ext uri="{FF2B5EF4-FFF2-40B4-BE49-F238E27FC236}">
                <a16:creationId xmlns:a16="http://schemas.microsoft.com/office/drawing/2014/main" id="{F4E58B82-CE08-B29C-8D13-5E7C23FAE8BF}"/>
              </a:ext>
            </a:extLst>
          </p:cNvPr>
          <p:cNvSpPr/>
          <p:nvPr/>
        </p:nvSpPr>
        <p:spPr>
          <a:xfrm>
            <a:off x="6178892" y="1466723"/>
            <a:ext cx="1629416" cy="1066071"/>
          </a:xfrm>
          <a:custGeom>
            <a:avLst/>
            <a:gdLst>
              <a:gd name="connsiteX0" fmla="*/ 0 w 1966304"/>
              <a:gd name="connsiteY0" fmla="*/ 0 h 969402"/>
              <a:gd name="connsiteX1" fmla="*/ 515639 w 1966304"/>
              <a:gd name="connsiteY1" fmla="*/ 618767 h 969402"/>
              <a:gd name="connsiteX2" fmla="*/ 1395663 w 1966304"/>
              <a:gd name="connsiteY2" fmla="*/ 873149 h 969402"/>
              <a:gd name="connsiteX3" fmla="*/ 1966304 w 1966304"/>
              <a:gd name="connsiteY3" fmla="*/ 969402 h 969402"/>
            </a:gdLst>
            <a:ahLst/>
            <a:cxnLst>
              <a:cxn ang="0">
                <a:pos x="connsiteX0" y="connsiteY0"/>
              </a:cxn>
              <a:cxn ang="0">
                <a:pos x="connsiteX1" y="connsiteY1"/>
              </a:cxn>
              <a:cxn ang="0">
                <a:pos x="connsiteX2" y="connsiteY2"/>
              </a:cxn>
              <a:cxn ang="0">
                <a:pos x="connsiteX3" y="connsiteY3"/>
              </a:cxn>
            </a:cxnLst>
            <a:rect l="l" t="t" r="r" b="b"/>
            <a:pathLst>
              <a:path w="1966304" h="969402">
                <a:moveTo>
                  <a:pt x="0" y="0"/>
                </a:moveTo>
                <a:cubicBezTo>
                  <a:pt x="141514" y="236621"/>
                  <a:pt x="283029" y="473242"/>
                  <a:pt x="515639" y="618767"/>
                </a:cubicBezTo>
                <a:cubicBezTo>
                  <a:pt x="748249" y="764292"/>
                  <a:pt x="1153886" y="814710"/>
                  <a:pt x="1395663" y="873149"/>
                </a:cubicBezTo>
                <a:cubicBezTo>
                  <a:pt x="1637440" y="931588"/>
                  <a:pt x="1801872" y="950495"/>
                  <a:pt x="1966304" y="969402"/>
                </a:cubicBez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reeform 129">
            <a:extLst>
              <a:ext uri="{FF2B5EF4-FFF2-40B4-BE49-F238E27FC236}">
                <a16:creationId xmlns:a16="http://schemas.microsoft.com/office/drawing/2014/main" id="{465ECEA8-95C4-E3C0-758C-DEBA8FA603D6}"/>
              </a:ext>
            </a:extLst>
          </p:cNvPr>
          <p:cNvSpPr/>
          <p:nvPr/>
        </p:nvSpPr>
        <p:spPr>
          <a:xfrm>
            <a:off x="6288895" y="1365253"/>
            <a:ext cx="1499910" cy="853237"/>
          </a:xfrm>
          <a:custGeom>
            <a:avLst/>
            <a:gdLst>
              <a:gd name="connsiteX0" fmla="*/ 0 w 1574418"/>
              <a:gd name="connsiteY0" fmla="*/ 0 h 590392"/>
              <a:gd name="connsiteX1" fmla="*/ 226881 w 1574418"/>
              <a:gd name="connsiteY1" fmla="*/ 378135 h 590392"/>
              <a:gd name="connsiteX2" fmla="*/ 522514 w 1574418"/>
              <a:gd name="connsiteY2" fmla="*/ 556890 h 590392"/>
              <a:gd name="connsiteX3" fmla="*/ 1051904 w 1574418"/>
              <a:gd name="connsiteY3" fmla="*/ 570640 h 590392"/>
              <a:gd name="connsiteX4" fmla="*/ 1368162 w 1574418"/>
              <a:gd name="connsiteY4" fmla="*/ 343759 h 590392"/>
              <a:gd name="connsiteX5" fmla="*/ 1574418 w 1574418"/>
              <a:gd name="connsiteY5" fmla="*/ 27501 h 590392"/>
              <a:gd name="connsiteX0" fmla="*/ 0 w 1606787"/>
              <a:gd name="connsiteY0" fmla="*/ 0 h 841563"/>
              <a:gd name="connsiteX1" fmla="*/ 226881 w 1606787"/>
              <a:gd name="connsiteY1" fmla="*/ 378135 h 841563"/>
              <a:gd name="connsiteX2" fmla="*/ 522514 w 1606787"/>
              <a:gd name="connsiteY2" fmla="*/ 556890 h 841563"/>
              <a:gd name="connsiteX3" fmla="*/ 1051904 w 1606787"/>
              <a:gd name="connsiteY3" fmla="*/ 570640 h 841563"/>
              <a:gd name="connsiteX4" fmla="*/ 1368162 w 1606787"/>
              <a:gd name="connsiteY4" fmla="*/ 343759 h 841563"/>
              <a:gd name="connsiteX5" fmla="*/ 1606787 w 1606787"/>
              <a:gd name="connsiteY5" fmla="*/ 829025 h 841563"/>
              <a:gd name="connsiteX0" fmla="*/ 0 w 1606787"/>
              <a:gd name="connsiteY0" fmla="*/ 0 h 863981"/>
              <a:gd name="connsiteX1" fmla="*/ 226881 w 1606787"/>
              <a:gd name="connsiteY1" fmla="*/ 378135 h 863981"/>
              <a:gd name="connsiteX2" fmla="*/ 522514 w 1606787"/>
              <a:gd name="connsiteY2" fmla="*/ 556890 h 863981"/>
              <a:gd name="connsiteX3" fmla="*/ 1051904 w 1606787"/>
              <a:gd name="connsiteY3" fmla="*/ 570640 h 863981"/>
              <a:gd name="connsiteX4" fmla="*/ 1198229 w 1606787"/>
              <a:gd name="connsiteY4" fmla="*/ 827848 h 863981"/>
              <a:gd name="connsiteX5" fmla="*/ 1606787 w 1606787"/>
              <a:gd name="connsiteY5" fmla="*/ 829025 h 863981"/>
              <a:gd name="connsiteX0" fmla="*/ 0 w 1606787"/>
              <a:gd name="connsiteY0" fmla="*/ 0 h 863981"/>
              <a:gd name="connsiteX1" fmla="*/ 226881 w 1606787"/>
              <a:gd name="connsiteY1" fmla="*/ 378135 h 863981"/>
              <a:gd name="connsiteX2" fmla="*/ 522514 w 1606787"/>
              <a:gd name="connsiteY2" fmla="*/ 556890 h 863981"/>
              <a:gd name="connsiteX3" fmla="*/ 841511 w 1606787"/>
              <a:gd name="connsiteY3" fmla="*/ 753165 h 863981"/>
              <a:gd name="connsiteX4" fmla="*/ 1198229 w 1606787"/>
              <a:gd name="connsiteY4" fmla="*/ 827848 h 863981"/>
              <a:gd name="connsiteX5" fmla="*/ 1606787 w 1606787"/>
              <a:gd name="connsiteY5" fmla="*/ 829025 h 863981"/>
              <a:gd name="connsiteX0" fmla="*/ 0 w 1606787"/>
              <a:gd name="connsiteY0" fmla="*/ 0 h 909865"/>
              <a:gd name="connsiteX1" fmla="*/ 226881 w 1606787"/>
              <a:gd name="connsiteY1" fmla="*/ 378135 h 909865"/>
              <a:gd name="connsiteX2" fmla="*/ 522514 w 1606787"/>
              <a:gd name="connsiteY2" fmla="*/ 556890 h 909865"/>
              <a:gd name="connsiteX3" fmla="*/ 841511 w 1606787"/>
              <a:gd name="connsiteY3" fmla="*/ 753165 h 909865"/>
              <a:gd name="connsiteX4" fmla="*/ 1400530 w 1606787"/>
              <a:gd name="connsiteY4" fmla="*/ 883399 h 909865"/>
              <a:gd name="connsiteX5" fmla="*/ 1606787 w 1606787"/>
              <a:gd name="connsiteY5" fmla="*/ 829025 h 909865"/>
              <a:gd name="connsiteX0" fmla="*/ 0 w 1606787"/>
              <a:gd name="connsiteY0" fmla="*/ 0 h 909865"/>
              <a:gd name="connsiteX1" fmla="*/ 186420 w 1606787"/>
              <a:gd name="connsiteY1" fmla="*/ 290840 h 909865"/>
              <a:gd name="connsiteX2" fmla="*/ 522514 w 1606787"/>
              <a:gd name="connsiteY2" fmla="*/ 556890 h 909865"/>
              <a:gd name="connsiteX3" fmla="*/ 841511 w 1606787"/>
              <a:gd name="connsiteY3" fmla="*/ 753165 h 909865"/>
              <a:gd name="connsiteX4" fmla="*/ 1400530 w 1606787"/>
              <a:gd name="connsiteY4" fmla="*/ 883399 h 909865"/>
              <a:gd name="connsiteX5" fmla="*/ 1606787 w 1606787"/>
              <a:gd name="connsiteY5" fmla="*/ 829025 h 909865"/>
              <a:gd name="connsiteX0" fmla="*/ 0 w 1606787"/>
              <a:gd name="connsiteY0" fmla="*/ 0 h 907461"/>
              <a:gd name="connsiteX1" fmla="*/ 186420 w 1606787"/>
              <a:gd name="connsiteY1" fmla="*/ 290840 h 907461"/>
              <a:gd name="connsiteX2" fmla="*/ 522514 w 1606787"/>
              <a:gd name="connsiteY2" fmla="*/ 556890 h 907461"/>
              <a:gd name="connsiteX3" fmla="*/ 833419 w 1606787"/>
              <a:gd name="connsiteY3" fmla="*/ 729357 h 907461"/>
              <a:gd name="connsiteX4" fmla="*/ 1400530 w 1606787"/>
              <a:gd name="connsiteY4" fmla="*/ 883399 h 907461"/>
              <a:gd name="connsiteX5" fmla="*/ 1606787 w 1606787"/>
              <a:gd name="connsiteY5" fmla="*/ 829025 h 907461"/>
              <a:gd name="connsiteX0" fmla="*/ 0 w 1606787"/>
              <a:gd name="connsiteY0" fmla="*/ 0 h 883473"/>
              <a:gd name="connsiteX1" fmla="*/ 186420 w 1606787"/>
              <a:gd name="connsiteY1" fmla="*/ 290840 h 883473"/>
              <a:gd name="connsiteX2" fmla="*/ 522514 w 1606787"/>
              <a:gd name="connsiteY2" fmla="*/ 556890 h 883473"/>
              <a:gd name="connsiteX3" fmla="*/ 833419 w 1606787"/>
              <a:gd name="connsiteY3" fmla="*/ 729357 h 883473"/>
              <a:gd name="connsiteX4" fmla="*/ 1400530 w 1606787"/>
              <a:gd name="connsiteY4" fmla="*/ 883399 h 883473"/>
              <a:gd name="connsiteX5" fmla="*/ 1606787 w 1606787"/>
              <a:gd name="connsiteY5" fmla="*/ 829025 h 883473"/>
              <a:gd name="connsiteX0" fmla="*/ 0 w 1606787"/>
              <a:gd name="connsiteY0" fmla="*/ 0 h 891404"/>
              <a:gd name="connsiteX1" fmla="*/ 186420 w 1606787"/>
              <a:gd name="connsiteY1" fmla="*/ 290840 h 891404"/>
              <a:gd name="connsiteX2" fmla="*/ 522514 w 1606787"/>
              <a:gd name="connsiteY2" fmla="*/ 556890 h 891404"/>
              <a:gd name="connsiteX3" fmla="*/ 833419 w 1606787"/>
              <a:gd name="connsiteY3" fmla="*/ 729357 h 891404"/>
              <a:gd name="connsiteX4" fmla="*/ 1254873 w 1606787"/>
              <a:gd name="connsiteY4" fmla="*/ 891335 h 891404"/>
              <a:gd name="connsiteX5" fmla="*/ 1606787 w 1606787"/>
              <a:gd name="connsiteY5" fmla="*/ 829025 h 891404"/>
              <a:gd name="connsiteX0" fmla="*/ 0 w 1606787"/>
              <a:gd name="connsiteY0" fmla="*/ 0 h 904495"/>
              <a:gd name="connsiteX1" fmla="*/ 186420 w 1606787"/>
              <a:gd name="connsiteY1" fmla="*/ 290840 h 904495"/>
              <a:gd name="connsiteX2" fmla="*/ 522514 w 1606787"/>
              <a:gd name="connsiteY2" fmla="*/ 556890 h 904495"/>
              <a:gd name="connsiteX3" fmla="*/ 833419 w 1606787"/>
              <a:gd name="connsiteY3" fmla="*/ 729357 h 904495"/>
              <a:gd name="connsiteX4" fmla="*/ 1254873 w 1606787"/>
              <a:gd name="connsiteY4" fmla="*/ 891335 h 904495"/>
              <a:gd name="connsiteX5" fmla="*/ 1606787 w 1606787"/>
              <a:gd name="connsiteY5" fmla="*/ 829025 h 904495"/>
              <a:gd name="connsiteX0" fmla="*/ 0 w 1606787"/>
              <a:gd name="connsiteY0" fmla="*/ 0 h 904495"/>
              <a:gd name="connsiteX1" fmla="*/ 186420 w 1606787"/>
              <a:gd name="connsiteY1" fmla="*/ 290840 h 904495"/>
              <a:gd name="connsiteX2" fmla="*/ 522514 w 1606787"/>
              <a:gd name="connsiteY2" fmla="*/ 556890 h 904495"/>
              <a:gd name="connsiteX3" fmla="*/ 801051 w 1606787"/>
              <a:gd name="connsiteY3" fmla="*/ 769037 h 904495"/>
              <a:gd name="connsiteX4" fmla="*/ 1254873 w 1606787"/>
              <a:gd name="connsiteY4" fmla="*/ 891335 h 904495"/>
              <a:gd name="connsiteX5" fmla="*/ 1606787 w 1606787"/>
              <a:gd name="connsiteY5" fmla="*/ 829025 h 904495"/>
              <a:gd name="connsiteX0" fmla="*/ 0 w 1606787"/>
              <a:gd name="connsiteY0" fmla="*/ 0 h 904495"/>
              <a:gd name="connsiteX1" fmla="*/ 186420 w 1606787"/>
              <a:gd name="connsiteY1" fmla="*/ 290840 h 904495"/>
              <a:gd name="connsiteX2" fmla="*/ 490146 w 1606787"/>
              <a:gd name="connsiteY2" fmla="*/ 596569 h 904495"/>
              <a:gd name="connsiteX3" fmla="*/ 801051 w 1606787"/>
              <a:gd name="connsiteY3" fmla="*/ 769037 h 904495"/>
              <a:gd name="connsiteX4" fmla="*/ 1254873 w 1606787"/>
              <a:gd name="connsiteY4" fmla="*/ 891335 h 904495"/>
              <a:gd name="connsiteX5" fmla="*/ 1606787 w 1606787"/>
              <a:gd name="connsiteY5" fmla="*/ 829025 h 904495"/>
              <a:gd name="connsiteX0" fmla="*/ 0 w 1606787"/>
              <a:gd name="connsiteY0" fmla="*/ 0 h 904495"/>
              <a:gd name="connsiteX1" fmla="*/ 186420 w 1606787"/>
              <a:gd name="connsiteY1" fmla="*/ 290840 h 904495"/>
              <a:gd name="connsiteX2" fmla="*/ 490146 w 1606787"/>
              <a:gd name="connsiteY2" fmla="*/ 596569 h 904495"/>
              <a:gd name="connsiteX3" fmla="*/ 841511 w 1606787"/>
              <a:gd name="connsiteY3" fmla="*/ 761102 h 904495"/>
              <a:gd name="connsiteX4" fmla="*/ 1254873 w 1606787"/>
              <a:gd name="connsiteY4" fmla="*/ 891335 h 904495"/>
              <a:gd name="connsiteX5" fmla="*/ 1606787 w 1606787"/>
              <a:gd name="connsiteY5" fmla="*/ 829025 h 904495"/>
              <a:gd name="connsiteX0" fmla="*/ 0 w 1606787"/>
              <a:gd name="connsiteY0" fmla="*/ 0 h 887117"/>
              <a:gd name="connsiteX1" fmla="*/ 186420 w 1606787"/>
              <a:gd name="connsiteY1" fmla="*/ 290840 h 887117"/>
              <a:gd name="connsiteX2" fmla="*/ 490146 w 1606787"/>
              <a:gd name="connsiteY2" fmla="*/ 596569 h 887117"/>
              <a:gd name="connsiteX3" fmla="*/ 841511 w 1606787"/>
              <a:gd name="connsiteY3" fmla="*/ 761102 h 887117"/>
              <a:gd name="connsiteX4" fmla="*/ 1287241 w 1606787"/>
              <a:gd name="connsiteY4" fmla="*/ 851656 h 887117"/>
              <a:gd name="connsiteX5" fmla="*/ 1606787 w 1606787"/>
              <a:gd name="connsiteY5" fmla="*/ 829025 h 887117"/>
              <a:gd name="connsiteX0" fmla="*/ 0 w 1485407"/>
              <a:gd name="connsiteY0" fmla="*/ 0 h 856512"/>
              <a:gd name="connsiteX1" fmla="*/ 186420 w 1485407"/>
              <a:gd name="connsiteY1" fmla="*/ 290840 h 856512"/>
              <a:gd name="connsiteX2" fmla="*/ 490146 w 1485407"/>
              <a:gd name="connsiteY2" fmla="*/ 596569 h 856512"/>
              <a:gd name="connsiteX3" fmla="*/ 841511 w 1485407"/>
              <a:gd name="connsiteY3" fmla="*/ 761102 h 856512"/>
              <a:gd name="connsiteX4" fmla="*/ 1287241 w 1485407"/>
              <a:gd name="connsiteY4" fmla="*/ 851656 h 856512"/>
              <a:gd name="connsiteX5" fmla="*/ 1485407 w 1485407"/>
              <a:gd name="connsiteY5" fmla="*/ 765538 h 856512"/>
              <a:gd name="connsiteX0" fmla="*/ 0 w 1711984"/>
              <a:gd name="connsiteY0" fmla="*/ 0 h 852180"/>
              <a:gd name="connsiteX1" fmla="*/ 186420 w 1711984"/>
              <a:gd name="connsiteY1" fmla="*/ 290840 h 852180"/>
              <a:gd name="connsiteX2" fmla="*/ 490146 w 1711984"/>
              <a:gd name="connsiteY2" fmla="*/ 596569 h 852180"/>
              <a:gd name="connsiteX3" fmla="*/ 841511 w 1711984"/>
              <a:gd name="connsiteY3" fmla="*/ 761102 h 852180"/>
              <a:gd name="connsiteX4" fmla="*/ 1287241 w 1711984"/>
              <a:gd name="connsiteY4" fmla="*/ 851656 h 852180"/>
              <a:gd name="connsiteX5" fmla="*/ 1711984 w 1711984"/>
              <a:gd name="connsiteY5" fmla="*/ 717923 h 852180"/>
              <a:gd name="connsiteX0" fmla="*/ 0 w 1711984"/>
              <a:gd name="connsiteY0" fmla="*/ 0 h 852180"/>
              <a:gd name="connsiteX1" fmla="*/ 194512 w 1711984"/>
              <a:gd name="connsiteY1" fmla="*/ 203545 h 852180"/>
              <a:gd name="connsiteX2" fmla="*/ 490146 w 1711984"/>
              <a:gd name="connsiteY2" fmla="*/ 596569 h 852180"/>
              <a:gd name="connsiteX3" fmla="*/ 841511 w 1711984"/>
              <a:gd name="connsiteY3" fmla="*/ 761102 h 852180"/>
              <a:gd name="connsiteX4" fmla="*/ 1287241 w 1711984"/>
              <a:gd name="connsiteY4" fmla="*/ 851656 h 852180"/>
              <a:gd name="connsiteX5" fmla="*/ 1711984 w 1711984"/>
              <a:gd name="connsiteY5" fmla="*/ 717923 h 852180"/>
              <a:gd name="connsiteX0" fmla="*/ 0 w 1800996"/>
              <a:gd name="connsiteY0" fmla="*/ 0 h 995025"/>
              <a:gd name="connsiteX1" fmla="*/ 283524 w 1800996"/>
              <a:gd name="connsiteY1" fmla="*/ 346390 h 995025"/>
              <a:gd name="connsiteX2" fmla="*/ 579158 w 1800996"/>
              <a:gd name="connsiteY2" fmla="*/ 739414 h 995025"/>
              <a:gd name="connsiteX3" fmla="*/ 930523 w 1800996"/>
              <a:gd name="connsiteY3" fmla="*/ 903947 h 995025"/>
              <a:gd name="connsiteX4" fmla="*/ 1376253 w 1800996"/>
              <a:gd name="connsiteY4" fmla="*/ 994501 h 995025"/>
              <a:gd name="connsiteX5" fmla="*/ 1800996 w 1800996"/>
              <a:gd name="connsiteY5" fmla="*/ 860768 h 995025"/>
              <a:gd name="connsiteX0" fmla="*/ 0 w 1800996"/>
              <a:gd name="connsiteY0" fmla="*/ 0 h 995025"/>
              <a:gd name="connsiteX1" fmla="*/ 299708 w 1800996"/>
              <a:gd name="connsiteY1" fmla="*/ 425749 h 995025"/>
              <a:gd name="connsiteX2" fmla="*/ 579158 w 1800996"/>
              <a:gd name="connsiteY2" fmla="*/ 739414 h 995025"/>
              <a:gd name="connsiteX3" fmla="*/ 930523 w 1800996"/>
              <a:gd name="connsiteY3" fmla="*/ 903947 h 995025"/>
              <a:gd name="connsiteX4" fmla="*/ 1376253 w 1800996"/>
              <a:gd name="connsiteY4" fmla="*/ 994501 h 995025"/>
              <a:gd name="connsiteX5" fmla="*/ 1800996 w 1800996"/>
              <a:gd name="connsiteY5" fmla="*/ 860768 h 995025"/>
              <a:gd name="connsiteX0" fmla="*/ 0 w 1800996"/>
              <a:gd name="connsiteY0" fmla="*/ 0 h 995025"/>
              <a:gd name="connsiteX1" fmla="*/ 299708 w 1800996"/>
              <a:gd name="connsiteY1" fmla="*/ 425749 h 995025"/>
              <a:gd name="connsiteX2" fmla="*/ 579158 w 1800996"/>
              <a:gd name="connsiteY2" fmla="*/ 731478 h 995025"/>
              <a:gd name="connsiteX3" fmla="*/ 930523 w 1800996"/>
              <a:gd name="connsiteY3" fmla="*/ 903947 h 995025"/>
              <a:gd name="connsiteX4" fmla="*/ 1376253 w 1800996"/>
              <a:gd name="connsiteY4" fmla="*/ 994501 h 995025"/>
              <a:gd name="connsiteX5" fmla="*/ 1800996 w 1800996"/>
              <a:gd name="connsiteY5" fmla="*/ 860768 h 995025"/>
              <a:gd name="connsiteX0" fmla="*/ 0 w 1800996"/>
              <a:gd name="connsiteY0" fmla="*/ 0 h 972027"/>
              <a:gd name="connsiteX1" fmla="*/ 299708 w 1800996"/>
              <a:gd name="connsiteY1" fmla="*/ 425749 h 972027"/>
              <a:gd name="connsiteX2" fmla="*/ 579158 w 1800996"/>
              <a:gd name="connsiteY2" fmla="*/ 731478 h 972027"/>
              <a:gd name="connsiteX3" fmla="*/ 930523 w 1800996"/>
              <a:gd name="connsiteY3" fmla="*/ 903947 h 972027"/>
              <a:gd name="connsiteX4" fmla="*/ 1214413 w 1800996"/>
              <a:gd name="connsiteY4" fmla="*/ 970694 h 972027"/>
              <a:gd name="connsiteX5" fmla="*/ 1800996 w 1800996"/>
              <a:gd name="connsiteY5" fmla="*/ 860768 h 972027"/>
              <a:gd name="connsiteX0" fmla="*/ 0 w 1800996"/>
              <a:gd name="connsiteY0" fmla="*/ 0 h 972027"/>
              <a:gd name="connsiteX1" fmla="*/ 299708 w 1800996"/>
              <a:gd name="connsiteY1" fmla="*/ 425749 h 972027"/>
              <a:gd name="connsiteX2" fmla="*/ 579158 w 1800996"/>
              <a:gd name="connsiteY2" fmla="*/ 731478 h 972027"/>
              <a:gd name="connsiteX3" fmla="*/ 841511 w 1800996"/>
              <a:gd name="connsiteY3" fmla="*/ 888075 h 972027"/>
              <a:gd name="connsiteX4" fmla="*/ 1214413 w 1800996"/>
              <a:gd name="connsiteY4" fmla="*/ 970694 h 972027"/>
              <a:gd name="connsiteX5" fmla="*/ 1800996 w 1800996"/>
              <a:gd name="connsiteY5" fmla="*/ 860768 h 972027"/>
              <a:gd name="connsiteX0" fmla="*/ 0 w 1614879"/>
              <a:gd name="connsiteY0" fmla="*/ 0 h 1094060"/>
              <a:gd name="connsiteX1" fmla="*/ 299708 w 1614879"/>
              <a:gd name="connsiteY1" fmla="*/ 425749 h 1094060"/>
              <a:gd name="connsiteX2" fmla="*/ 579158 w 1614879"/>
              <a:gd name="connsiteY2" fmla="*/ 731478 h 1094060"/>
              <a:gd name="connsiteX3" fmla="*/ 841511 w 1614879"/>
              <a:gd name="connsiteY3" fmla="*/ 888075 h 1094060"/>
              <a:gd name="connsiteX4" fmla="*/ 1214413 w 1614879"/>
              <a:gd name="connsiteY4" fmla="*/ 970694 h 1094060"/>
              <a:gd name="connsiteX5" fmla="*/ 1614879 w 1614879"/>
              <a:gd name="connsiteY5" fmla="*/ 1059165 h 1094060"/>
              <a:gd name="connsiteX0" fmla="*/ 0 w 1614879"/>
              <a:gd name="connsiteY0" fmla="*/ 0 h 1059165"/>
              <a:gd name="connsiteX1" fmla="*/ 299708 w 1614879"/>
              <a:gd name="connsiteY1" fmla="*/ 425749 h 1059165"/>
              <a:gd name="connsiteX2" fmla="*/ 579158 w 1614879"/>
              <a:gd name="connsiteY2" fmla="*/ 731478 h 1059165"/>
              <a:gd name="connsiteX3" fmla="*/ 841511 w 1614879"/>
              <a:gd name="connsiteY3" fmla="*/ 888075 h 1059165"/>
              <a:gd name="connsiteX4" fmla="*/ 1214413 w 1614879"/>
              <a:gd name="connsiteY4" fmla="*/ 970694 h 1059165"/>
              <a:gd name="connsiteX5" fmla="*/ 1614879 w 1614879"/>
              <a:gd name="connsiteY5" fmla="*/ 1059165 h 1059165"/>
              <a:gd name="connsiteX0" fmla="*/ 0 w 1614879"/>
              <a:gd name="connsiteY0" fmla="*/ 0 h 1059165"/>
              <a:gd name="connsiteX1" fmla="*/ 299708 w 1614879"/>
              <a:gd name="connsiteY1" fmla="*/ 425749 h 1059165"/>
              <a:gd name="connsiteX2" fmla="*/ 579158 w 1614879"/>
              <a:gd name="connsiteY2" fmla="*/ 731478 h 1059165"/>
              <a:gd name="connsiteX3" fmla="*/ 841511 w 1614879"/>
              <a:gd name="connsiteY3" fmla="*/ 888075 h 1059165"/>
              <a:gd name="connsiteX4" fmla="*/ 1262966 w 1614879"/>
              <a:gd name="connsiteY4" fmla="*/ 1010373 h 1059165"/>
              <a:gd name="connsiteX5" fmla="*/ 1614879 w 1614879"/>
              <a:gd name="connsiteY5" fmla="*/ 1059165 h 1059165"/>
              <a:gd name="connsiteX0" fmla="*/ 0 w 1614879"/>
              <a:gd name="connsiteY0" fmla="*/ 0 h 1059165"/>
              <a:gd name="connsiteX1" fmla="*/ 299708 w 1614879"/>
              <a:gd name="connsiteY1" fmla="*/ 425749 h 1059165"/>
              <a:gd name="connsiteX2" fmla="*/ 579158 w 1614879"/>
              <a:gd name="connsiteY2" fmla="*/ 731478 h 1059165"/>
              <a:gd name="connsiteX3" fmla="*/ 841511 w 1614879"/>
              <a:gd name="connsiteY3" fmla="*/ 888075 h 1059165"/>
              <a:gd name="connsiteX4" fmla="*/ 1262966 w 1614879"/>
              <a:gd name="connsiteY4" fmla="*/ 1010373 h 1059165"/>
              <a:gd name="connsiteX5" fmla="*/ 1614879 w 1614879"/>
              <a:gd name="connsiteY5" fmla="*/ 1059165 h 105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879" h="1059165">
                <a:moveTo>
                  <a:pt x="0" y="0"/>
                </a:moveTo>
                <a:cubicBezTo>
                  <a:pt x="69897" y="142660"/>
                  <a:pt x="203182" y="303836"/>
                  <a:pt x="299708" y="425749"/>
                </a:cubicBezTo>
                <a:cubicBezTo>
                  <a:pt x="396234" y="547662"/>
                  <a:pt x="488858" y="654424"/>
                  <a:pt x="579158" y="731478"/>
                </a:cubicBezTo>
                <a:cubicBezTo>
                  <a:pt x="669458" y="808532"/>
                  <a:pt x="727543" y="841593"/>
                  <a:pt x="841511" y="888075"/>
                </a:cubicBezTo>
                <a:cubicBezTo>
                  <a:pt x="955479" y="934558"/>
                  <a:pt x="989763" y="1013601"/>
                  <a:pt x="1262966" y="1010373"/>
                </a:cubicBezTo>
                <a:cubicBezTo>
                  <a:pt x="1560445" y="1046824"/>
                  <a:pt x="1393453" y="1013314"/>
                  <a:pt x="1614879" y="1059165"/>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Sou</a:t>
            </a:r>
          </a:p>
        </p:txBody>
      </p:sp>
      <p:sp>
        <p:nvSpPr>
          <p:cNvPr id="131" name="TextBox 130">
            <a:extLst>
              <a:ext uri="{FF2B5EF4-FFF2-40B4-BE49-F238E27FC236}">
                <a16:creationId xmlns:a16="http://schemas.microsoft.com/office/drawing/2014/main" id="{E3F73C73-C0D9-5CED-4D31-DBB50A134A11}"/>
              </a:ext>
            </a:extLst>
          </p:cNvPr>
          <p:cNvSpPr txBox="1"/>
          <p:nvPr/>
        </p:nvSpPr>
        <p:spPr>
          <a:xfrm>
            <a:off x="7775829" y="1871832"/>
            <a:ext cx="461986" cy="276999"/>
          </a:xfrm>
          <a:prstGeom prst="rect">
            <a:avLst/>
          </a:prstGeom>
          <a:noFill/>
        </p:spPr>
        <p:txBody>
          <a:bodyPr wrap="none" rtlCol="0">
            <a:spAutoFit/>
          </a:bodyPr>
          <a:lstStyle/>
          <a:p>
            <a:r>
              <a:rPr lang="en-US" sz="1200" dirty="0">
                <a:solidFill>
                  <a:schemeClr val="accent3"/>
                </a:solidFill>
                <a:latin typeface="Nunito Sans" pitchFamily="2" charset="77"/>
              </a:rPr>
              <a:t>true</a:t>
            </a:r>
          </a:p>
        </p:txBody>
      </p:sp>
      <p:sp>
        <p:nvSpPr>
          <p:cNvPr id="132" name="TextBox 131">
            <a:extLst>
              <a:ext uri="{FF2B5EF4-FFF2-40B4-BE49-F238E27FC236}">
                <a16:creationId xmlns:a16="http://schemas.microsoft.com/office/drawing/2014/main" id="{FE39C0F8-B1F3-0D3E-3168-751650703AE9}"/>
              </a:ext>
            </a:extLst>
          </p:cNvPr>
          <p:cNvSpPr txBox="1"/>
          <p:nvPr/>
        </p:nvSpPr>
        <p:spPr>
          <a:xfrm>
            <a:off x="7792398" y="2362177"/>
            <a:ext cx="498855" cy="276999"/>
          </a:xfrm>
          <a:prstGeom prst="rect">
            <a:avLst/>
          </a:prstGeom>
          <a:noFill/>
        </p:spPr>
        <p:txBody>
          <a:bodyPr wrap="none" rtlCol="0">
            <a:spAutoFit/>
          </a:bodyPr>
          <a:lstStyle/>
          <a:p>
            <a:r>
              <a:rPr lang="en-US" sz="1200" dirty="0">
                <a:solidFill>
                  <a:srgbClr val="0070C0"/>
                </a:solidFill>
                <a:latin typeface="Nunito Sans" pitchFamily="2" charset="77"/>
              </a:rPr>
              <a:t>train</a:t>
            </a:r>
          </a:p>
        </p:txBody>
      </p:sp>
      <p:cxnSp>
        <p:nvCxnSpPr>
          <p:cNvPr id="133" name="Straight Connector 132">
            <a:extLst>
              <a:ext uri="{FF2B5EF4-FFF2-40B4-BE49-F238E27FC236}">
                <a16:creationId xmlns:a16="http://schemas.microsoft.com/office/drawing/2014/main" id="{874497EE-88F3-4240-8E1E-1514A80138DF}"/>
              </a:ext>
            </a:extLst>
          </p:cNvPr>
          <p:cNvCxnSpPr/>
          <p:nvPr/>
        </p:nvCxnSpPr>
        <p:spPr>
          <a:xfrm>
            <a:off x="3361967" y="3400982"/>
            <a:ext cx="0" cy="1155031"/>
          </a:xfrm>
          <a:prstGeom prst="line">
            <a:avLst/>
          </a:prstGeom>
          <a:ln w="12700"/>
        </p:spPr>
        <p:style>
          <a:lnRef idx="1">
            <a:schemeClr val="dk1"/>
          </a:lnRef>
          <a:fillRef idx="0">
            <a:schemeClr val="dk1"/>
          </a:fillRef>
          <a:effectRef idx="0">
            <a:schemeClr val="dk1"/>
          </a:effectRef>
          <a:fontRef idx="minor">
            <a:schemeClr val="tx1"/>
          </a:fontRef>
        </p:style>
      </p:cxnSp>
      <p:cxnSp>
        <p:nvCxnSpPr>
          <p:cNvPr id="134" name="Straight Connector 133">
            <a:extLst>
              <a:ext uri="{FF2B5EF4-FFF2-40B4-BE49-F238E27FC236}">
                <a16:creationId xmlns:a16="http://schemas.microsoft.com/office/drawing/2014/main" id="{1A646B6C-24FD-4B28-CA9B-6FCE72D47429}"/>
              </a:ext>
            </a:extLst>
          </p:cNvPr>
          <p:cNvCxnSpPr>
            <a:cxnSpLocks/>
          </p:cNvCxnSpPr>
          <p:nvPr/>
        </p:nvCxnSpPr>
        <p:spPr>
          <a:xfrm>
            <a:off x="3361967" y="4556013"/>
            <a:ext cx="1794424" cy="0"/>
          </a:xfrm>
          <a:prstGeom prst="line">
            <a:avLst/>
          </a:prstGeom>
          <a:ln w="12700"/>
        </p:spPr>
        <p:style>
          <a:lnRef idx="1">
            <a:schemeClr val="dk1"/>
          </a:lnRef>
          <a:fillRef idx="0">
            <a:schemeClr val="dk1"/>
          </a:fillRef>
          <a:effectRef idx="0">
            <a:schemeClr val="dk1"/>
          </a:effectRef>
          <a:fontRef idx="minor">
            <a:schemeClr val="tx1"/>
          </a:fontRef>
        </p:style>
      </p:cxnSp>
      <p:sp>
        <p:nvSpPr>
          <p:cNvPr id="135" name="TextBox 134">
            <a:extLst>
              <a:ext uri="{FF2B5EF4-FFF2-40B4-BE49-F238E27FC236}">
                <a16:creationId xmlns:a16="http://schemas.microsoft.com/office/drawing/2014/main" id="{20CD79C4-0973-8C45-08D4-C3E478CA5954}"/>
              </a:ext>
            </a:extLst>
          </p:cNvPr>
          <p:cNvSpPr txBox="1"/>
          <p:nvPr/>
        </p:nvSpPr>
        <p:spPr>
          <a:xfrm>
            <a:off x="3908036" y="4556013"/>
            <a:ext cx="663964" cy="276999"/>
          </a:xfrm>
          <a:prstGeom prst="rect">
            <a:avLst/>
          </a:prstGeom>
          <a:noFill/>
        </p:spPr>
        <p:txBody>
          <a:bodyPr wrap="none" rtlCol="0">
            <a:spAutoFit/>
          </a:bodyPr>
          <a:lstStyle/>
          <a:p>
            <a:r>
              <a:rPr lang="en-US" sz="1200" dirty="0">
                <a:latin typeface="Nunito Sans" pitchFamily="2" charset="77"/>
              </a:rPr>
              <a:t># trees</a:t>
            </a:r>
          </a:p>
        </p:txBody>
      </p:sp>
      <p:sp>
        <p:nvSpPr>
          <p:cNvPr id="136" name="TextBox 135">
            <a:extLst>
              <a:ext uri="{FF2B5EF4-FFF2-40B4-BE49-F238E27FC236}">
                <a16:creationId xmlns:a16="http://schemas.microsoft.com/office/drawing/2014/main" id="{4A64CD6E-7C0E-5A4C-B0EA-54DB79A5736C}"/>
              </a:ext>
            </a:extLst>
          </p:cNvPr>
          <p:cNvSpPr txBox="1"/>
          <p:nvPr/>
        </p:nvSpPr>
        <p:spPr>
          <a:xfrm rot="16200000">
            <a:off x="2966025" y="3781988"/>
            <a:ext cx="514885" cy="276999"/>
          </a:xfrm>
          <a:prstGeom prst="rect">
            <a:avLst/>
          </a:prstGeom>
          <a:noFill/>
        </p:spPr>
        <p:txBody>
          <a:bodyPr wrap="none" rtlCol="0">
            <a:spAutoFit/>
          </a:bodyPr>
          <a:lstStyle/>
          <a:p>
            <a:r>
              <a:rPr lang="en-US" sz="1200" dirty="0">
                <a:latin typeface="Nunito Sans" pitchFamily="2" charset="77"/>
              </a:rPr>
              <a:t>error</a:t>
            </a:r>
          </a:p>
        </p:txBody>
      </p:sp>
      <p:sp>
        <p:nvSpPr>
          <p:cNvPr id="137" name="Freeform 136">
            <a:extLst>
              <a:ext uri="{FF2B5EF4-FFF2-40B4-BE49-F238E27FC236}">
                <a16:creationId xmlns:a16="http://schemas.microsoft.com/office/drawing/2014/main" id="{FEFB237B-86FD-7DE2-7A16-7F26AFDADC81}"/>
              </a:ext>
            </a:extLst>
          </p:cNvPr>
          <p:cNvSpPr/>
          <p:nvPr/>
        </p:nvSpPr>
        <p:spPr>
          <a:xfrm>
            <a:off x="3471970" y="3414731"/>
            <a:ext cx="1766981" cy="900676"/>
          </a:xfrm>
          <a:custGeom>
            <a:avLst/>
            <a:gdLst>
              <a:gd name="connsiteX0" fmla="*/ 0 w 1966304"/>
              <a:gd name="connsiteY0" fmla="*/ 0 h 969402"/>
              <a:gd name="connsiteX1" fmla="*/ 515639 w 1966304"/>
              <a:gd name="connsiteY1" fmla="*/ 618767 h 969402"/>
              <a:gd name="connsiteX2" fmla="*/ 1395663 w 1966304"/>
              <a:gd name="connsiteY2" fmla="*/ 873149 h 969402"/>
              <a:gd name="connsiteX3" fmla="*/ 1966304 w 1966304"/>
              <a:gd name="connsiteY3" fmla="*/ 969402 h 969402"/>
              <a:gd name="connsiteX0" fmla="*/ 0 w 1966304"/>
              <a:gd name="connsiteY0" fmla="*/ 0 h 969402"/>
              <a:gd name="connsiteX1" fmla="*/ 515639 w 1966304"/>
              <a:gd name="connsiteY1" fmla="*/ 618767 h 969402"/>
              <a:gd name="connsiteX2" fmla="*/ 1122240 w 1966304"/>
              <a:gd name="connsiteY2" fmla="*/ 814283 h 969402"/>
              <a:gd name="connsiteX3" fmla="*/ 1966304 w 1966304"/>
              <a:gd name="connsiteY3" fmla="*/ 969402 h 969402"/>
              <a:gd name="connsiteX0" fmla="*/ 0 w 2132311"/>
              <a:gd name="connsiteY0" fmla="*/ 0 h 819005"/>
              <a:gd name="connsiteX1" fmla="*/ 515639 w 2132311"/>
              <a:gd name="connsiteY1" fmla="*/ 618767 h 819005"/>
              <a:gd name="connsiteX2" fmla="*/ 1122240 w 2132311"/>
              <a:gd name="connsiteY2" fmla="*/ 814283 h 819005"/>
              <a:gd name="connsiteX3" fmla="*/ 2132311 w 2132311"/>
              <a:gd name="connsiteY3" fmla="*/ 388099 h 819005"/>
            </a:gdLst>
            <a:ahLst/>
            <a:cxnLst>
              <a:cxn ang="0">
                <a:pos x="connsiteX0" y="connsiteY0"/>
              </a:cxn>
              <a:cxn ang="0">
                <a:pos x="connsiteX1" y="connsiteY1"/>
              </a:cxn>
              <a:cxn ang="0">
                <a:pos x="connsiteX2" y="connsiteY2"/>
              </a:cxn>
              <a:cxn ang="0">
                <a:pos x="connsiteX3" y="connsiteY3"/>
              </a:cxn>
            </a:cxnLst>
            <a:rect l="l" t="t" r="r" b="b"/>
            <a:pathLst>
              <a:path w="2132311" h="819005">
                <a:moveTo>
                  <a:pt x="0" y="0"/>
                </a:moveTo>
                <a:cubicBezTo>
                  <a:pt x="141514" y="236621"/>
                  <a:pt x="328599" y="483053"/>
                  <a:pt x="515639" y="618767"/>
                </a:cubicBezTo>
                <a:cubicBezTo>
                  <a:pt x="702679" y="754481"/>
                  <a:pt x="880463" y="755844"/>
                  <a:pt x="1122240" y="814283"/>
                </a:cubicBezTo>
                <a:cubicBezTo>
                  <a:pt x="1364017" y="872722"/>
                  <a:pt x="1967879" y="369192"/>
                  <a:pt x="2132311" y="388099"/>
                </a:cubicBez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137">
            <a:extLst>
              <a:ext uri="{FF2B5EF4-FFF2-40B4-BE49-F238E27FC236}">
                <a16:creationId xmlns:a16="http://schemas.microsoft.com/office/drawing/2014/main" id="{1FA4B46B-6503-8742-7635-9867D37BEC7F}"/>
              </a:ext>
            </a:extLst>
          </p:cNvPr>
          <p:cNvSpPr/>
          <p:nvPr/>
        </p:nvSpPr>
        <p:spPr>
          <a:xfrm>
            <a:off x="3581973" y="3400981"/>
            <a:ext cx="1574418" cy="602009"/>
          </a:xfrm>
          <a:custGeom>
            <a:avLst/>
            <a:gdLst>
              <a:gd name="connsiteX0" fmla="*/ 0 w 1574418"/>
              <a:gd name="connsiteY0" fmla="*/ 0 h 590392"/>
              <a:gd name="connsiteX1" fmla="*/ 226881 w 1574418"/>
              <a:gd name="connsiteY1" fmla="*/ 378135 h 590392"/>
              <a:gd name="connsiteX2" fmla="*/ 522514 w 1574418"/>
              <a:gd name="connsiteY2" fmla="*/ 556890 h 590392"/>
              <a:gd name="connsiteX3" fmla="*/ 1051904 w 1574418"/>
              <a:gd name="connsiteY3" fmla="*/ 570640 h 590392"/>
              <a:gd name="connsiteX4" fmla="*/ 1368162 w 1574418"/>
              <a:gd name="connsiteY4" fmla="*/ 343759 h 590392"/>
              <a:gd name="connsiteX5" fmla="*/ 1574418 w 1574418"/>
              <a:gd name="connsiteY5" fmla="*/ 27501 h 59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418" h="590392">
                <a:moveTo>
                  <a:pt x="0" y="0"/>
                </a:moveTo>
                <a:cubicBezTo>
                  <a:pt x="69897" y="142660"/>
                  <a:pt x="139795" y="285320"/>
                  <a:pt x="226881" y="378135"/>
                </a:cubicBezTo>
                <a:cubicBezTo>
                  <a:pt x="313967" y="470950"/>
                  <a:pt x="385010" y="524806"/>
                  <a:pt x="522514" y="556890"/>
                </a:cubicBezTo>
                <a:cubicBezTo>
                  <a:pt x="660018" y="588974"/>
                  <a:pt x="910963" y="606162"/>
                  <a:pt x="1051904" y="570640"/>
                </a:cubicBezTo>
                <a:cubicBezTo>
                  <a:pt x="1192845" y="535118"/>
                  <a:pt x="1281076" y="434282"/>
                  <a:pt x="1368162" y="343759"/>
                </a:cubicBezTo>
                <a:cubicBezTo>
                  <a:pt x="1455248" y="253236"/>
                  <a:pt x="1514833" y="140368"/>
                  <a:pt x="1574418" y="27501"/>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Sou</a:t>
            </a:r>
          </a:p>
        </p:txBody>
      </p:sp>
      <p:sp>
        <p:nvSpPr>
          <p:cNvPr id="139" name="TextBox 138">
            <a:extLst>
              <a:ext uri="{FF2B5EF4-FFF2-40B4-BE49-F238E27FC236}">
                <a16:creationId xmlns:a16="http://schemas.microsoft.com/office/drawing/2014/main" id="{DCB5FDED-EA18-9B74-ADA7-36799698B62F}"/>
              </a:ext>
            </a:extLst>
          </p:cNvPr>
          <p:cNvSpPr txBox="1"/>
          <p:nvPr/>
        </p:nvSpPr>
        <p:spPr>
          <a:xfrm>
            <a:off x="4983775" y="3180878"/>
            <a:ext cx="461986" cy="276999"/>
          </a:xfrm>
          <a:prstGeom prst="rect">
            <a:avLst/>
          </a:prstGeom>
          <a:noFill/>
        </p:spPr>
        <p:txBody>
          <a:bodyPr wrap="none" rtlCol="0">
            <a:spAutoFit/>
          </a:bodyPr>
          <a:lstStyle/>
          <a:p>
            <a:r>
              <a:rPr lang="en-US" sz="1200" dirty="0">
                <a:solidFill>
                  <a:schemeClr val="accent3"/>
                </a:solidFill>
                <a:latin typeface="Nunito Sans" pitchFamily="2" charset="77"/>
              </a:rPr>
              <a:t>true</a:t>
            </a:r>
          </a:p>
        </p:txBody>
      </p:sp>
      <p:sp>
        <p:nvSpPr>
          <p:cNvPr id="140" name="TextBox 139">
            <a:extLst>
              <a:ext uri="{FF2B5EF4-FFF2-40B4-BE49-F238E27FC236}">
                <a16:creationId xmlns:a16="http://schemas.microsoft.com/office/drawing/2014/main" id="{B1DEEB20-2C00-769E-94AF-8C38794070CE}"/>
              </a:ext>
            </a:extLst>
          </p:cNvPr>
          <p:cNvSpPr txBox="1"/>
          <p:nvPr/>
        </p:nvSpPr>
        <p:spPr>
          <a:xfrm>
            <a:off x="4878704" y="4098343"/>
            <a:ext cx="498855" cy="276999"/>
          </a:xfrm>
          <a:prstGeom prst="rect">
            <a:avLst/>
          </a:prstGeom>
          <a:noFill/>
        </p:spPr>
        <p:txBody>
          <a:bodyPr wrap="none" rtlCol="0">
            <a:spAutoFit/>
          </a:bodyPr>
          <a:lstStyle/>
          <a:p>
            <a:r>
              <a:rPr lang="en-US" sz="1200" dirty="0">
                <a:solidFill>
                  <a:srgbClr val="0070C0"/>
                </a:solidFill>
                <a:latin typeface="Nunito Sans" pitchFamily="2" charset="77"/>
              </a:rPr>
              <a:t>train</a:t>
            </a:r>
          </a:p>
        </p:txBody>
      </p:sp>
      <p:cxnSp>
        <p:nvCxnSpPr>
          <p:cNvPr id="141" name="Straight Connector 140">
            <a:extLst>
              <a:ext uri="{FF2B5EF4-FFF2-40B4-BE49-F238E27FC236}">
                <a16:creationId xmlns:a16="http://schemas.microsoft.com/office/drawing/2014/main" id="{76818021-F364-B095-783F-3D9D3D5EBFD1}"/>
              </a:ext>
            </a:extLst>
          </p:cNvPr>
          <p:cNvCxnSpPr/>
          <p:nvPr/>
        </p:nvCxnSpPr>
        <p:spPr>
          <a:xfrm>
            <a:off x="6070166" y="3342868"/>
            <a:ext cx="0" cy="1155031"/>
          </a:xfrm>
          <a:prstGeom prst="line">
            <a:avLst/>
          </a:prstGeom>
          <a:ln w="12700"/>
        </p:spPr>
        <p:style>
          <a:lnRef idx="1">
            <a:schemeClr val="dk1"/>
          </a:lnRef>
          <a:fillRef idx="0">
            <a:schemeClr val="dk1"/>
          </a:fillRef>
          <a:effectRef idx="0">
            <a:schemeClr val="dk1"/>
          </a:effectRef>
          <a:fontRef idx="minor">
            <a:schemeClr val="tx1"/>
          </a:fontRef>
        </p:style>
      </p:cxnSp>
      <p:cxnSp>
        <p:nvCxnSpPr>
          <p:cNvPr id="142" name="Straight Connector 141">
            <a:extLst>
              <a:ext uri="{FF2B5EF4-FFF2-40B4-BE49-F238E27FC236}">
                <a16:creationId xmlns:a16="http://schemas.microsoft.com/office/drawing/2014/main" id="{E34C51D4-9A87-8D1B-DFBE-E6500D7680BB}"/>
              </a:ext>
            </a:extLst>
          </p:cNvPr>
          <p:cNvCxnSpPr>
            <a:cxnSpLocks/>
          </p:cNvCxnSpPr>
          <p:nvPr/>
        </p:nvCxnSpPr>
        <p:spPr>
          <a:xfrm>
            <a:off x="6070166" y="4497899"/>
            <a:ext cx="1794424" cy="0"/>
          </a:xfrm>
          <a:prstGeom prst="line">
            <a:avLst/>
          </a:prstGeom>
          <a:ln w="12700"/>
        </p:spPr>
        <p:style>
          <a:lnRef idx="1">
            <a:schemeClr val="dk1"/>
          </a:lnRef>
          <a:fillRef idx="0">
            <a:schemeClr val="dk1"/>
          </a:fillRef>
          <a:effectRef idx="0">
            <a:schemeClr val="dk1"/>
          </a:effectRef>
          <a:fontRef idx="minor">
            <a:schemeClr val="tx1"/>
          </a:fontRef>
        </p:style>
      </p:cxnSp>
      <p:sp>
        <p:nvSpPr>
          <p:cNvPr id="143" name="TextBox 142">
            <a:extLst>
              <a:ext uri="{FF2B5EF4-FFF2-40B4-BE49-F238E27FC236}">
                <a16:creationId xmlns:a16="http://schemas.microsoft.com/office/drawing/2014/main" id="{4AD090A9-E336-1414-2536-2F4CA14B4189}"/>
              </a:ext>
            </a:extLst>
          </p:cNvPr>
          <p:cNvSpPr txBox="1"/>
          <p:nvPr/>
        </p:nvSpPr>
        <p:spPr>
          <a:xfrm>
            <a:off x="6616235" y="4497899"/>
            <a:ext cx="663964" cy="276999"/>
          </a:xfrm>
          <a:prstGeom prst="rect">
            <a:avLst/>
          </a:prstGeom>
          <a:noFill/>
        </p:spPr>
        <p:txBody>
          <a:bodyPr wrap="none" rtlCol="0">
            <a:spAutoFit/>
          </a:bodyPr>
          <a:lstStyle/>
          <a:p>
            <a:r>
              <a:rPr lang="en-US" sz="1200" dirty="0">
                <a:latin typeface="Nunito Sans" pitchFamily="2" charset="77"/>
              </a:rPr>
              <a:t># trees</a:t>
            </a:r>
          </a:p>
        </p:txBody>
      </p:sp>
      <p:sp>
        <p:nvSpPr>
          <p:cNvPr id="144" name="TextBox 143">
            <a:extLst>
              <a:ext uri="{FF2B5EF4-FFF2-40B4-BE49-F238E27FC236}">
                <a16:creationId xmlns:a16="http://schemas.microsoft.com/office/drawing/2014/main" id="{3EE5AE35-D8E7-CBA7-1A61-8499DC43F54F}"/>
              </a:ext>
            </a:extLst>
          </p:cNvPr>
          <p:cNvSpPr txBox="1"/>
          <p:nvPr/>
        </p:nvSpPr>
        <p:spPr>
          <a:xfrm rot="16200000">
            <a:off x="5674224" y="3723874"/>
            <a:ext cx="514885" cy="276999"/>
          </a:xfrm>
          <a:prstGeom prst="rect">
            <a:avLst/>
          </a:prstGeom>
          <a:noFill/>
        </p:spPr>
        <p:txBody>
          <a:bodyPr wrap="none" rtlCol="0">
            <a:spAutoFit/>
          </a:bodyPr>
          <a:lstStyle/>
          <a:p>
            <a:r>
              <a:rPr lang="en-US" sz="1200" dirty="0">
                <a:latin typeface="Nunito Sans" pitchFamily="2" charset="77"/>
              </a:rPr>
              <a:t>error</a:t>
            </a:r>
          </a:p>
        </p:txBody>
      </p:sp>
      <p:sp>
        <p:nvSpPr>
          <p:cNvPr id="145" name="Freeform 144">
            <a:extLst>
              <a:ext uri="{FF2B5EF4-FFF2-40B4-BE49-F238E27FC236}">
                <a16:creationId xmlns:a16="http://schemas.microsoft.com/office/drawing/2014/main" id="{AB5D58C9-5496-68F5-BEE7-ED272A6C134C}"/>
              </a:ext>
            </a:extLst>
          </p:cNvPr>
          <p:cNvSpPr/>
          <p:nvPr/>
        </p:nvSpPr>
        <p:spPr>
          <a:xfrm flipV="1">
            <a:off x="6180169" y="3910628"/>
            <a:ext cx="1612211" cy="512059"/>
          </a:xfrm>
          <a:custGeom>
            <a:avLst/>
            <a:gdLst>
              <a:gd name="connsiteX0" fmla="*/ 0 w 1966304"/>
              <a:gd name="connsiteY0" fmla="*/ 0 h 969402"/>
              <a:gd name="connsiteX1" fmla="*/ 515639 w 1966304"/>
              <a:gd name="connsiteY1" fmla="*/ 618767 h 969402"/>
              <a:gd name="connsiteX2" fmla="*/ 1395663 w 1966304"/>
              <a:gd name="connsiteY2" fmla="*/ 873149 h 969402"/>
              <a:gd name="connsiteX3" fmla="*/ 1966304 w 1966304"/>
              <a:gd name="connsiteY3" fmla="*/ 969402 h 969402"/>
            </a:gdLst>
            <a:ahLst/>
            <a:cxnLst>
              <a:cxn ang="0">
                <a:pos x="connsiteX0" y="connsiteY0"/>
              </a:cxn>
              <a:cxn ang="0">
                <a:pos x="connsiteX1" y="connsiteY1"/>
              </a:cxn>
              <a:cxn ang="0">
                <a:pos x="connsiteX2" y="connsiteY2"/>
              </a:cxn>
              <a:cxn ang="0">
                <a:pos x="connsiteX3" y="connsiteY3"/>
              </a:cxn>
            </a:cxnLst>
            <a:rect l="l" t="t" r="r" b="b"/>
            <a:pathLst>
              <a:path w="1966304" h="969402">
                <a:moveTo>
                  <a:pt x="0" y="0"/>
                </a:moveTo>
                <a:cubicBezTo>
                  <a:pt x="141514" y="236621"/>
                  <a:pt x="283029" y="473242"/>
                  <a:pt x="515639" y="618767"/>
                </a:cubicBezTo>
                <a:cubicBezTo>
                  <a:pt x="748249" y="764292"/>
                  <a:pt x="1153886" y="814710"/>
                  <a:pt x="1395663" y="873149"/>
                </a:cubicBezTo>
                <a:cubicBezTo>
                  <a:pt x="1637440" y="931588"/>
                  <a:pt x="1801872" y="950495"/>
                  <a:pt x="1966304" y="969402"/>
                </a:cubicBez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827B5304-9138-F8C2-A677-E47D682EAF4F}"/>
              </a:ext>
            </a:extLst>
          </p:cNvPr>
          <p:cNvSpPr txBox="1"/>
          <p:nvPr/>
        </p:nvSpPr>
        <p:spPr>
          <a:xfrm>
            <a:off x="7788807" y="3470421"/>
            <a:ext cx="461986" cy="276999"/>
          </a:xfrm>
          <a:prstGeom prst="rect">
            <a:avLst/>
          </a:prstGeom>
          <a:noFill/>
        </p:spPr>
        <p:txBody>
          <a:bodyPr wrap="none" rtlCol="0">
            <a:spAutoFit/>
          </a:bodyPr>
          <a:lstStyle/>
          <a:p>
            <a:r>
              <a:rPr lang="en-US" sz="1200" dirty="0">
                <a:solidFill>
                  <a:schemeClr val="accent3"/>
                </a:solidFill>
                <a:latin typeface="Nunito Sans" pitchFamily="2" charset="77"/>
              </a:rPr>
              <a:t>true</a:t>
            </a:r>
          </a:p>
        </p:txBody>
      </p:sp>
      <p:sp>
        <p:nvSpPr>
          <p:cNvPr id="147" name="TextBox 146">
            <a:extLst>
              <a:ext uri="{FF2B5EF4-FFF2-40B4-BE49-F238E27FC236}">
                <a16:creationId xmlns:a16="http://schemas.microsoft.com/office/drawing/2014/main" id="{7892C3ED-D6C8-95CF-CAF8-7EBFE8F4A277}"/>
              </a:ext>
            </a:extLst>
          </p:cNvPr>
          <p:cNvSpPr txBox="1"/>
          <p:nvPr/>
        </p:nvSpPr>
        <p:spPr>
          <a:xfrm>
            <a:off x="7432599" y="4057692"/>
            <a:ext cx="498855" cy="276999"/>
          </a:xfrm>
          <a:prstGeom prst="rect">
            <a:avLst/>
          </a:prstGeom>
          <a:noFill/>
        </p:spPr>
        <p:txBody>
          <a:bodyPr wrap="none" rtlCol="0">
            <a:spAutoFit/>
          </a:bodyPr>
          <a:lstStyle/>
          <a:p>
            <a:r>
              <a:rPr lang="en-US" sz="1200" dirty="0">
                <a:solidFill>
                  <a:srgbClr val="0070C0"/>
                </a:solidFill>
                <a:latin typeface="Nunito Sans" pitchFamily="2" charset="77"/>
              </a:rPr>
              <a:t>train</a:t>
            </a:r>
          </a:p>
        </p:txBody>
      </p:sp>
      <p:sp>
        <p:nvSpPr>
          <p:cNvPr id="148" name="Freeform 147">
            <a:extLst>
              <a:ext uri="{FF2B5EF4-FFF2-40B4-BE49-F238E27FC236}">
                <a16:creationId xmlns:a16="http://schemas.microsoft.com/office/drawing/2014/main" id="{791A2EAA-6C63-4065-EF88-DF0D53A3375E}"/>
              </a:ext>
            </a:extLst>
          </p:cNvPr>
          <p:cNvSpPr/>
          <p:nvPr/>
        </p:nvSpPr>
        <p:spPr>
          <a:xfrm>
            <a:off x="6199883" y="3342868"/>
            <a:ext cx="1614879" cy="475682"/>
          </a:xfrm>
          <a:custGeom>
            <a:avLst/>
            <a:gdLst>
              <a:gd name="connsiteX0" fmla="*/ 0 w 1574418"/>
              <a:gd name="connsiteY0" fmla="*/ 0 h 590392"/>
              <a:gd name="connsiteX1" fmla="*/ 226881 w 1574418"/>
              <a:gd name="connsiteY1" fmla="*/ 378135 h 590392"/>
              <a:gd name="connsiteX2" fmla="*/ 522514 w 1574418"/>
              <a:gd name="connsiteY2" fmla="*/ 556890 h 590392"/>
              <a:gd name="connsiteX3" fmla="*/ 1051904 w 1574418"/>
              <a:gd name="connsiteY3" fmla="*/ 570640 h 590392"/>
              <a:gd name="connsiteX4" fmla="*/ 1368162 w 1574418"/>
              <a:gd name="connsiteY4" fmla="*/ 343759 h 590392"/>
              <a:gd name="connsiteX5" fmla="*/ 1574418 w 1574418"/>
              <a:gd name="connsiteY5" fmla="*/ 27501 h 590392"/>
              <a:gd name="connsiteX0" fmla="*/ 0 w 1606787"/>
              <a:gd name="connsiteY0" fmla="*/ 0 h 841563"/>
              <a:gd name="connsiteX1" fmla="*/ 226881 w 1606787"/>
              <a:gd name="connsiteY1" fmla="*/ 378135 h 841563"/>
              <a:gd name="connsiteX2" fmla="*/ 522514 w 1606787"/>
              <a:gd name="connsiteY2" fmla="*/ 556890 h 841563"/>
              <a:gd name="connsiteX3" fmla="*/ 1051904 w 1606787"/>
              <a:gd name="connsiteY3" fmla="*/ 570640 h 841563"/>
              <a:gd name="connsiteX4" fmla="*/ 1368162 w 1606787"/>
              <a:gd name="connsiteY4" fmla="*/ 343759 h 841563"/>
              <a:gd name="connsiteX5" fmla="*/ 1606787 w 1606787"/>
              <a:gd name="connsiteY5" fmla="*/ 829025 h 841563"/>
              <a:gd name="connsiteX0" fmla="*/ 0 w 1606787"/>
              <a:gd name="connsiteY0" fmla="*/ 0 h 863981"/>
              <a:gd name="connsiteX1" fmla="*/ 226881 w 1606787"/>
              <a:gd name="connsiteY1" fmla="*/ 378135 h 863981"/>
              <a:gd name="connsiteX2" fmla="*/ 522514 w 1606787"/>
              <a:gd name="connsiteY2" fmla="*/ 556890 h 863981"/>
              <a:gd name="connsiteX3" fmla="*/ 1051904 w 1606787"/>
              <a:gd name="connsiteY3" fmla="*/ 570640 h 863981"/>
              <a:gd name="connsiteX4" fmla="*/ 1198229 w 1606787"/>
              <a:gd name="connsiteY4" fmla="*/ 827848 h 863981"/>
              <a:gd name="connsiteX5" fmla="*/ 1606787 w 1606787"/>
              <a:gd name="connsiteY5" fmla="*/ 829025 h 863981"/>
              <a:gd name="connsiteX0" fmla="*/ 0 w 1606787"/>
              <a:gd name="connsiteY0" fmla="*/ 0 h 863981"/>
              <a:gd name="connsiteX1" fmla="*/ 226881 w 1606787"/>
              <a:gd name="connsiteY1" fmla="*/ 378135 h 863981"/>
              <a:gd name="connsiteX2" fmla="*/ 522514 w 1606787"/>
              <a:gd name="connsiteY2" fmla="*/ 556890 h 863981"/>
              <a:gd name="connsiteX3" fmla="*/ 841511 w 1606787"/>
              <a:gd name="connsiteY3" fmla="*/ 753165 h 863981"/>
              <a:gd name="connsiteX4" fmla="*/ 1198229 w 1606787"/>
              <a:gd name="connsiteY4" fmla="*/ 827848 h 863981"/>
              <a:gd name="connsiteX5" fmla="*/ 1606787 w 1606787"/>
              <a:gd name="connsiteY5" fmla="*/ 829025 h 863981"/>
              <a:gd name="connsiteX0" fmla="*/ 0 w 1606787"/>
              <a:gd name="connsiteY0" fmla="*/ 0 h 909865"/>
              <a:gd name="connsiteX1" fmla="*/ 226881 w 1606787"/>
              <a:gd name="connsiteY1" fmla="*/ 378135 h 909865"/>
              <a:gd name="connsiteX2" fmla="*/ 522514 w 1606787"/>
              <a:gd name="connsiteY2" fmla="*/ 556890 h 909865"/>
              <a:gd name="connsiteX3" fmla="*/ 841511 w 1606787"/>
              <a:gd name="connsiteY3" fmla="*/ 753165 h 909865"/>
              <a:gd name="connsiteX4" fmla="*/ 1400530 w 1606787"/>
              <a:gd name="connsiteY4" fmla="*/ 883399 h 909865"/>
              <a:gd name="connsiteX5" fmla="*/ 1606787 w 1606787"/>
              <a:gd name="connsiteY5" fmla="*/ 829025 h 909865"/>
              <a:gd name="connsiteX0" fmla="*/ 0 w 1606787"/>
              <a:gd name="connsiteY0" fmla="*/ 0 h 909865"/>
              <a:gd name="connsiteX1" fmla="*/ 186420 w 1606787"/>
              <a:gd name="connsiteY1" fmla="*/ 290840 h 909865"/>
              <a:gd name="connsiteX2" fmla="*/ 522514 w 1606787"/>
              <a:gd name="connsiteY2" fmla="*/ 556890 h 909865"/>
              <a:gd name="connsiteX3" fmla="*/ 841511 w 1606787"/>
              <a:gd name="connsiteY3" fmla="*/ 753165 h 909865"/>
              <a:gd name="connsiteX4" fmla="*/ 1400530 w 1606787"/>
              <a:gd name="connsiteY4" fmla="*/ 883399 h 909865"/>
              <a:gd name="connsiteX5" fmla="*/ 1606787 w 1606787"/>
              <a:gd name="connsiteY5" fmla="*/ 829025 h 909865"/>
              <a:gd name="connsiteX0" fmla="*/ 0 w 1606787"/>
              <a:gd name="connsiteY0" fmla="*/ 0 h 907461"/>
              <a:gd name="connsiteX1" fmla="*/ 186420 w 1606787"/>
              <a:gd name="connsiteY1" fmla="*/ 290840 h 907461"/>
              <a:gd name="connsiteX2" fmla="*/ 522514 w 1606787"/>
              <a:gd name="connsiteY2" fmla="*/ 556890 h 907461"/>
              <a:gd name="connsiteX3" fmla="*/ 833419 w 1606787"/>
              <a:gd name="connsiteY3" fmla="*/ 729357 h 907461"/>
              <a:gd name="connsiteX4" fmla="*/ 1400530 w 1606787"/>
              <a:gd name="connsiteY4" fmla="*/ 883399 h 907461"/>
              <a:gd name="connsiteX5" fmla="*/ 1606787 w 1606787"/>
              <a:gd name="connsiteY5" fmla="*/ 829025 h 907461"/>
              <a:gd name="connsiteX0" fmla="*/ 0 w 1606787"/>
              <a:gd name="connsiteY0" fmla="*/ 0 h 883473"/>
              <a:gd name="connsiteX1" fmla="*/ 186420 w 1606787"/>
              <a:gd name="connsiteY1" fmla="*/ 290840 h 883473"/>
              <a:gd name="connsiteX2" fmla="*/ 522514 w 1606787"/>
              <a:gd name="connsiteY2" fmla="*/ 556890 h 883473"/>
              <a:gd name="connsiteX3" fmla="*/ 833419 w 1606787"/>
              <a:gd name="connsiteY3" fmla="*/ 729357 h 883473"/>
              <a:gd name="connsiteX4" fmla="*/ 1400530 w 1606787"/>
              <a:gd name="connsiteY4" fmla="*/ 883399 h 883473"/>
              <a:gd name="connsiteX5" fmla="*/ 1606787 w 1606787"/>
              <a:gd name="connsiteY5" fmla="*/ 829025 h 883473"/>
              <a:gd name="connsiteX0" fmla="*/ 0 w 1606787"/>
              <a:gd name="connsiteY0" fmla="*/ 0 h 891404"/>
              <a:gd name="connsiteX1" fmla="*/ 186420 w 1606787"/>
              <a:gd name="connsiteY1" fmla="*/ 290840 h 891404"/>
              <a:gd name="connsiteX2" fmla="*/ 522514 w 1606787"/>
              <a:gd name="connsiteY2" fmla="*/ 556890 h 891404"/>
              <a:gd name="connsiteX3" fmla="*/ 833419 w 1606787"/>
              <a:gd name="connsiteY3" fmla="*/ 729357 h 891404"/>
              <a:gd name="connsiteX4" fmla="*/ 1254873 w 1606787"/>
              <a:gd name="connsiteY4" fmla="*/ 891335 h 891404"/>
              <a:gd name="connsiteX5" fmla="*/ 1606787 w 1606787"/>
              <a:gd name="connsiteY5" fmla="*/ 829025 h 891404"/>
              <a:gd name="connsiteX0" fmla="*/ 0 w 1606787"/>
              <a:gd name="connsiteY0" fmla="*/ 0 h 904495"/>
              <a:gd name="connsiteX1" fmla="*/ 186420 w 1606787"/>
              <a:gd name="connsiteY1" fmla="*/ 290840 h 904495"/>
              <a:gd name="connsiteX2" fmla="*/ 522514 w 1606787"/>
              <a:gd name="connsiteY2" fmla="*/ 556890 h 904495"/>
              <a:gd name="connsiteX3" fmla="*/ 833419 w 1606787"/>
              <a:gd name="connsiteY3" fmla="*/ 729357 h 904495"/>
              <a:gd name="connsiteX4" fmla="*/ 1254873 w 1606787"/>
              <a:gd name="connsiteY4" fmla="*/ 891335 h 904495"/>
              <a:gd name="connsiteX5" fmla="*/ 1606787 w 1606787"/>
              <a:gd name="connsiteY5" fmla="*/ 829025 h 904495"/>
              <a:gd name="connsiteX0" fmla="*/ 0 w 1606787"/>
              <a:gd name="connsiteY0" fmla="*/ 0 h 904495"/>
              <a:gd name="connsiteX1" fmla="*/ 186420 w 1606787"/>
              <a:gd name="connsiteY1" fmla="*/ 290840 h 904495"/>
              <a:gd name="connsiteX2" fmla="*/ 522514 w 1606787"/>
              <a:gd name="connsiteY2" fmla="*/ 556890 h 904495"/>
              <a:gd name="connsiteX3" fmla="*/ 801051 w 1606787"/>
              <a:gd name="connsiteY3" fmla="*/ 769037 h 904495"/>
              <a:gd name="connsiteX4" fmla="*/ 1254873 w 1606787"/>
              <a:gd name="connsiteY4" fmla="*/ 891335 h 904495"/>
              <a:gd name="connsiteX5" fmla="*/ 1606787 w 1606787"/>
              <a:gd name="connsiteY5" fmla="*/ 829025 h 904495"/>
              <a:gd name="connsiteX0" fmla="*/ 0 w 1606787"/>
              <a:gd name="connsiteY0" fmla="*/ 0 h 904495"/>
              <a:gd name="connsiteX1" fmla="*/ 186420 w 1606787"/>
              <a:gd name="connsiteY1" fmla="*/ 290840 h 904495"/>
              <a:gd name="connsiteX2" fmla="*/ 490146 w 1606787"/>
              <a:gd name="connsiteY2" fmla="*/ 596569 h 904495"/>
              <a:gd name="connsiteX3" fmla="*/ 801051 w 1606787"/>
              <a:gd name="connsiteY3" fmla="*/ 769037 h 904495"/>
              <a:gd name="connsiteX4" fmla="*/ 1254873 w 1606787"/>
              <a:gd name="connsiteY4" fmla="*/ 891335 h 904495"/>
              <a:gd name="connsiteX5" fmla="*/ 1606787 w 1606787"/>
              <a:gd name="connsiteY5" fmla="*/ 829025 h 904495"/>
              <a:gd name="connsiteX0" fmla="*/ 0 w 1606787"/>
              <a:gd name="connsiteY0" fmla="*/ 0 h 904495"/>
              <a:gd name="connsiteX1" fmla="*/ 186420 w 1606787"/>
              <a:gd name="connsiteY1" fmla="*/ 290840 h 904495"/>
              <a:gd name="connsiteX2" fmla="*/ 490146 w 1606787"/>
              <a:gd name="connsiteY2" fmla="*/ 596569 h 904495"/>
              <a:gd name="connsiteX3" fmla="*/ 841511 w 1606787"/>
              <a:gd name="connsiteY3" fmla="*/ 761102 h 904495"/>
              <a:gd name="connsiteX4" fmla="*/ 1254873 w 1606787"/>
              <a:gd name="connsiteY4" fmla="*/ 891335 h 904495"/>
              <a:gd name="connsiteX5" fmla="*/ 1606787 w 1606787"/>
              <a:gd name="connsiteY5" fmla="*/ 829025 h 904495"/>
              <a:gd name="connsiteX0" fmla="*/ 0 w 1606787"/>
              <a:gd name="connsiteY0" fmla="*/ 0 h 887117"/>
              <a:gd name="connsiteX1" fmla="*/ 186420 w 1606787"/>
              <a:gd name="connsiteY1" fmla="*/ 290840 h 887117"/>
              <a:gd name="connsiteX2" fmla="*/ 490146 w 1606787"/>
              <a:gd name="connsiteY2" fmla="*/ 596569 h 887117"/>
              <a:gd name="connsiteX3" fmla="*/ 841511 w 1606787"/>
              <a:gd name="connsiteY3" fmla="*/ 761102 h 887117"/>
              <a:gd name="connsiteX4" fmla="*/ 1287241 w 1606787"/>
              <a:gd name="connsiteY4" fmla="*/ 851656 h 887117"/>
              <a:gd name="connsiteX5" fmla="*/ 1606787 w 1606787"/>
              <a:gd name="connsiteY5" fmla="*/ 829025 h 887117"/>
              <a:gd name="connsiteX0" fmla="*/ 0 w 1485407"/>
              <a:gd name="connsiteY0" fmla="*/ 0 h 856512"/>
              <a:gd name="connsiteX1" fmla="*/ 186420 w 1485407"/>
              <a:gd name="connsiteY1" fmla="*/ 290840 h 856512"/>
              <a:gd name="connsiteX2" fmla="*/ 490146 w 1485407"/>
              <a:gd name="connsiteY2" fmla="*/ 596569 h 856512"/>
              <a:gd name="connsiteX3" fmla="*/ 841511 w 1485407"/>
              <a:gd name="connsiteY3" fmla="*/ 761102 h 856512"/>
              <a:gd name="connsiteX4" fmla="*/ 1287241 w 1485407"/>
              <a:gd name="connsiteY4" fmla="*/ 851656 h 856512"/>
              <a:gd name="connsiteX5" fmla="*/ 1485407 w 1485407"/>
              <a:gd name="connsiteY5" fmla="*/ 765538 h 856512"/>
              <a:gd name="connsiteX0" fmla="*/ 0 w 1711984"/>
              <a:gd name="connsiteY0" fmla="*/ 0 h 852180"/>
              <a:gd name="connsiteX1" fmla="*/ 186420 w 1711984"/>
              <a:gd name="connsiteY1" fmla="*/ 290840 h 852180"/>
              <a:gd name="connsiteX2" fmla="*/ 490146 w 1711984"/>
              <a:gd name="connsiteY2" fmla="*/ 596569 h 852180"/>
              <a:gd name="connsiteX3" fmla="*/ 841511 w 1711984"/>
              <a:gd name="connsiteY3" fmla="*/ 761102 h 852180"/>
              <a:gd name="connsiteX4" fmla="*/ 1287241 w 1711984"/>
              <a:gd name="connsiteY4" fmla="*/ 851656 h 852180"/>
              <a:gd name="connsiteX5" fmla="*/ 1711984 w 1711984"/>
              <a:gd name="connsiteY5" fmla="*/ 717923 h 852180"/>
              <a:gd name="connsiteX0" fmla="*/ 0 w 1711984"/>
              <a:gd name="connsiteY0" fmla="*/ 0 h 852180"/>
              <a:gd name="connsiteX1" fmla="*/ 194512 w 1711984"/>
              <a:gd name="connsiteY1" fmla="*/ 203545 h 852180"/>
              <a:gd name="connsiteX2" fmla="*/ 490146 w 1711984"/>
              <a:gd name="connsiteY2" fmla="*/ 596569 h 852180"/>
              <a:gd name="connsiteX3" fmla="*/ 841511 w 1711984"/>
              <a:gd name="connsiteY3" fmla="*/ 761102 h 852180"/>
              <a:gd name="connsiteX4" fmla="*/ 1287241 w 1711984"/>
              <a:gd name="connsiteY4" fmla="*/ 851656 h 852180"/>
              <a:gd name="connsiteX5" fmla="*/ 1711984 w 1711984"/>
              <a:gd name="connsiteY5" fmla="*/ 717923 h 852180"/>
              <a:gd name="connsiteX0" fmla="*/ 0 w 1800996"/>
              <a:gd name="connsiteY0" fmla="*/ 0 h 995025"/>
              <a:gd name="connsiteX1" fmla="*/ 283524 w 1800996"/>
              <a:gd name="connsiteY1" fmla="*/ 346390 h 995025"/>
              <a:gd name="connsiteX2" fmla="*/ 579158 w 1800996"/>
              <a:gd name="connsiteY2" fmla="*/ 739414 h 995025"/>
              <a:gd name="connsiteX3" fmla="*/ 930523 w 1800996"/>
              <a:gd name="connsiteY3" fmla="*/ 903947 h 995025"/>
              <a:gd name="connsiteX4" fmla="*/ 1376253 w 1800996"/>
              <a:gd name="connsiteY4" fmla="*/ 994501 h 995025"/>
              <a:gd name="connsiteX5" fmla="*/ 1800996 w 1800996"/>
              <a:gd name="connsiteY5" fmla="*/ 860768 h 995025"/>
              <a:gd name="connsiteX0" fmla="*/ 0 w 1800996"/>
              <a:gd name="connsiteY0" fmla="*/ 0 h 995025"/>
              <a:gd name="connsiteX1" fmla="*/ 299708 w 1800996"/>
              <a:gd name="connsiteY1" fmla="*/ 425749 h 995025"/>
              <a:gd name="connsiteX2" fmla="*/ 579158 w 1800996"/>
              <a:gd name="connsiteY2" fmla="*/ 739414 h 995025"/>
              <a:gd name="connsiteX3" fmla="*/ 930523 w 1800996"/>
              <a:gd name="connsiteY3" fmla="*/ 903947 h 995025"/>
              <a:gd name="connsiteX4" fmla="*/ 1376253 w 1800996"/>
              <a:gd name="connsiteY4" fmla="*/ 994501 h 995025"/>
              <a:gd name="connsiteX5" fmla="*/ 1800996 w 1800996"/>
              <a:gd name="connsiteY5" fmla="*/ 860768 h 995025"/>
              <a:gd name="connsiteX0" fmla="*/ 0 w 1800996"/>
              <a:gd name="connsiteY0" fmla="*/ 0 h 995025"/>
              <a:gd name="connsiteX1" fmla="*/ 299708 w 1800996"/>
              <a:gd name="connsiteY1" fmla="*/ 425749 h 995025"/>
              <a:gd name="connsiteX2" fmla="*/ 579158 w 1800996"/>
              <a:gd name="connsiteY2" fmla="*/ 731478 h 995025"/>
              <a:gd name="connsiteX3" fmla="*/ 930523 w 1800996"/>
              <a:gd name="connsiteY3" fmla="*/ 903947 h 995025"/>
              <a:gd name="connsiteX4" fmla="*/ 1376253 w 1800996"/>
              <a:gd name="connsiteY4" fmla="*/ 994501 h 995025"/>
              <a:gd name="connsiteX5" fmla="*/ 1800996 w 1800996"/>
              <a:gd name="connsiteY5" fmla="*/ 860768 h 995025"/>
              <a:gd name="connsiteX0" fmla="*/ 0 w 1800996"/>
              <a:gd name="connsiteY0" fmla="*/ 0 h 972027"/>
              <a:gd name="connsiteX1" fmla="*/ 299708 w 1800996"/>
              <a:gd name="connsiteY1" fmla="*/ 425749 h 972027"/>
              <a:gd name="connsiteX2" fmla="*/ 579158 w 1800996"/>
              <a:gd name="connsiteY2" fmla="*/ 731478 h 972027"/>
              <a:gd name="connsiteX3" fmla="*/ 930523 w 1800996"/>
              <a:gd name="connsiteY3" fmla="*/ 903947 h 972027"/>
              <a:gd name="connsiteX4" fmla="*/ 1214413 w 1800996"/>
              <a:gd name="connsiteY4" fmla="*/ 970694 h 972027"/>
              <a:gd name="connsiteX5" fmla="*/ 1800996 w 1800996"/>
              <a:gd name="connsiteY5" fmla="*/ 860768 h 972027"/>
              <a:gd name="connsiteX0" fmla="*/ 0 w 1800996"/>
              <a:gd name="connsiteY0" fmla="*/ 0 h 972027"/>
              <a:gd name="connsiteX1" fmla="*/ 299708 w 1800996"/>
              <a:gd name="connsiteY1" fmla="*/ 425749 h 972027"/>
              <a:gd name="connsiteX2" fmla="*/ 579158 w 1800996"/>
              <a:gd name="connsiteY2" fmla="*/ 731478 h 972027"/>
              <a:gd name="connsiteX3" fmla="*/ 841511 w 1800996"/>
              <a:gd name="connsiteY3" fmla="*/ 888075 h 972027"/>
              <a:gd name="connsiteX4" fmla="*/ 1214413 w 1800996"/>
              <a:gd name="connsiteY4" fmla="*/ 970694 h 972027"/>
              <a:gd name="connsiteX5" fmla="*/ 1800996 w 1800996"/>
              <a:gd name="connsiteY5" fmla="*/ 860768 h 972027"/>
              <a:gd name="connsiteX0" fmla="*/ 0 w 1614879"/>
              <a:gd name="connsiteY0" fmla="*/ 0 h 1094060"/>
              <a:gd name="connsiteX1" fmla="*/ 299708 w 1614879"/>
              <a:gd name="connsiteY1" fmla="*/ 425749 h 1094060"/>
              <a:gd name="connsiteX2" fmla="*/ 579158 w 1614879"/>
              <a:gd name="connsiteY2" fmla="*/ 731478 h 1094060"/>
              <a:gd name="connsiteX3" fmla="*/ 841511 w 1614879"/>
              <a:gd name="connsiteY3" fmla="*/ 888075 h 1094060"/>
              <a:gd name="connsiteX4" fmla="*/ 1214413 w 1614879"/>
              <a:gd name="connsiteY4" fmla="*/ 970694 h 1094060"/>
              <a:gd name="connsiteX5" fmla="*/ 1614879 w 1614879"/>
              <a:gd name="connsiteY5" fmla="*/ 1059165 h 1094060"/>
              <a:gd name="connsiteX0" fmla="*/ 0 w 1614879"/>
              <a:gd name="connsiteY0" fmla="*/ 0 h 1059165"/>
              <a:gd name="connsiteX1" fmla="*/ 299708 w 1614879"/>
              <a:gd name="connsiteY1" fmla="*/ 425749 h 1059165"/>
              <a:gd name="connsiteX2" fmla="*/ 579158 w 1614879"/>
              <a:gd name="connsiteY2" fmla="*/ 731478 h 1059165"/>
              <a:gd name="connsiteX3" fmla="*/ 841511 w 1614879"/>
              <a:gd name="connsiteY3" fmla="*/ 888075 h 1059165"/>
              <a:gd name="connsiteX4" fmla="*/ 1214413 w 1614879"/>
              <a:gd name="connsiteY4" fmla="*/ 970694 h 1059165"/>
              <a:gd name="connsiteX5" fmla="*/ 1614879 w 1614879"/>
              <a:gd name="connsiteY5" fmla="*/ 1059165 h 1059165"/>
              <a:gd name="connsiteX0" fmla="*/ 0 w 1614879"/>
              <a:gd name="connsiteY0" fmla="*/ 0 h 1059165"/>
              <a:gd name="connsiteX1" fmla="*/ 299708 w 1614879"/>
              <a:gd name="connsiteY1" fmla="*/ 425749 h 1059165"/>
              <a:gd name="connsiteX2" fmla="*/ 579158 w 1614879"/>
              <a:gd name="connsiteY2" fmla="*/ 731478 h 1059165"/>
              <a:gd name="connsiteX3" fmla="*/ 841511 w 1614879"/>
              <a:gd name="connsiteY3" fmla="*/ 888075 h 1059165"/>
              <a:gd name="connsiteX4" fmla="*/ 1262966 w 1614879"/>
              <a:gd name="connsiteY4" fmla="*/ 1010373 h 1059165"/>
              <a:gd name="connsiteX5" fmla="*/ 1614879 w 1614879"/>
              <a:gd name="connsiteY5" fmla="*/ 1059165 h 1059165"/>
              <a:gd name="connsiteX0" fmla="*/ 0 w 1614879"/>
              <a:gd name="connsiteY0" fmla="*/ 0 h 1059165"/>
              <a:gd name="connsiteX1" fmla="*/ 299708 w 1614879"/>
              <a:gd name="connsiteY1" fmla="*/ 425749 h 1059165"/>
              <a:gd name="connsiteX2" fmla="*/ 579158 w 1614879"/>
              <a:gd name="connsiteY2" fmla="*/ 731478 h 1059165"/>
              <a:gd name="connsiteX3" fmla="*/ 841511 w 1614879"/>
              <a:gd name="connsiteY3" fmla="*/ 888075 h 1059165"/>
              <a:gd name="connsiteX4" fmla="*/ 1262966 w 1614879"/>
              <a:gd name="connsiteY4" fmla="*/ 1010373 h 1059165"/>
              <a:gd name="connsiteX5" fmla="*/ 1614879 w 1614879"/>
              <a:gd name="connsiteY5" fmla="*/ 1059165 h 105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879" h="1059165">
                <a:moveTo>
                  <a:pt x="0" y="0"/>
                </a:moveTo>
                <a:cubicBezTo>
                  <a:pt x="69897" y="142660"/>
                  <a:pt x="203182" y="303836"/>
                  <a:pt x="299708" y="425749"/>
                </a:cubicBezTo>
                <a:cubicBezTo>
                  <a:pt x="396234" y="547662"/>
                  <a:pt x="488858" y="654424"/>
                  <a:pt x="579158" y="731478"/>
                </a:cubicBezTo>
                <a:cubicBezTo>
                  <a:pt x="669458" y="808532"/>
                  <a:pt x="727543" y="841593"/>
                  <a:pt x="841511" y="888075"/>
                </a:cubicBezTo>
                <a:cubicBezTo>
                  <a:pt x="955479" y="934558"/>
                  <a:pt x="989763" y="1013601"/>
                  <a:pt x="1262966" y="1010373"/>
                </a:cubicBezTo>
                <a:cubicBezTo>
                  <a:pt x="1560445" y="1046824"/>
                  <a:pt x="1393453" y="1013314"/>
                  <a:pt x="1614879" y="1059165"/>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Sou</a:t>
            </a:r>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9673844A-67C7-41A2-BC9C-2CA2BFBFDB9E}"/>
                  </a:ext>
                </a:extLst>
              </p14:cNvPr>
              <p14:cNvContentPartPr/>
              <p14:nvPr/>
            </p14:nvContentPartPr>
            <p14:xfrm>
              <a:off x="3330000" y="93240"/>
              <a:ext cx="5546880" cy="1383480"/>
            </p14:xfrm>
          </p:contentPart>
        </mc:Choice>
        <mc:Fallback xmlns="">
          <p:pic>
            <p:nvPicPr>
              <p:cNvPr id="2" name="Ink 1">
                <a:extLst>
                  <a:ext uri="{FF2B5EF4-FFF2-40B4-BE49-F238E27FC236}">
                    <a16:creationId xmlns:a16="http://schemas.microsoft.com/office/drawing/2014/main" id="{9673844A-67C7-41A2-BC9C-2CA2BFBFDB9E}"/>
                  </a:ext>
                </a:extLst>
              </p:cNvPr>
              <p:cNvPicPr/>
              <p:nvPr/>
            </p:nvPicPr>
            <p:blipFill>
              <a:blip r:embed="rId3"/>
              <a:stretch>
                <a:fillRect/>
              </a:stretch>
            </p:blipFill>
            <p:spPr>
              <a:xfrm>
                <a:off x="3320640" y="83880"/>
                <a:ext cx="5565600" cy="1402200"/>
              </a:xfrm>
              <a:prstGeom prst="rect">
                <a:avLst/>
              </a:prstGeom>
            </p:spPr>
          </p:pic>
        </mc:Fallback>
      </mc:AlternateContent>
    </p:spTree>
    <p:extLst>
      <p:ext uri="{BB962C8B-B14F-4D97-AF65-F5344CB8AC3E}">
        <p14:creationId xmlns:p14="http://schemas.microsoft.com/office/powerpoint/2010/main" val="529830113"/>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DC3629-71B9-A780-AB97-CE695A5FEA3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pic>
        <p:nvPicPr>
          <p:cNvPr id="1026" name="Picture 2" descr="Video gif. A bulldog with goggles rides a personal watercraft in front of its driver, but their positioning makes it look like the bulldog is steering with human arms.">
            <a:extLst>
              <a:ext uri="{FF2B5EF4-FFF2-40B4-BE49-F238E27FC236}">
                <a16:creationId xmlns:a16="http://schemas.microsoft.com/office/drawing/2014/main" id="{AFB2C57B-BF20-C54B-C949-56E232754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5967" y="889254"/>
            <a:ext cx="5634567" cy="3042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779889"/>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B2CA-F0C4-2E47-9562-FCDF2795FF70}"/>
              </a:ext>
            </a:extLst>
          </p:cNvPr>
          <p:cNvSpPr>
            <a:spLocks noGrp="1"/>
          </p:cNvSpPr>
          <p:nvPr>
            <p:ph type="ctrTitle"/>
          </p:nvPr>
        </p:nvSpPr>
        <p:spPr/>
        <p:txBody>
          <a:bodyPr/>
          <a:lstStyle/>
          <a:p>
            <a:r>
              <a:rPr lang="en-US" dirty="0"/>
              <a:t>AdaBoost</a:t>
            </a:r>
          </a:p>
        </p:txBody>
      </p:sp>
      <p:sp>
        <p:nvSpPr>
          <p:cNvPr id="3" name="Subtitle 2">
            <a:extLst>
              <a:ext uri="{FF2B5EF4-FFF2-40B4-BE49-F238E27FC236}">
                <a16:creationId xmlns:a16="http://schemas.microsoft.com/office/drawing/2014/main" id="{B6E8BC57-9D12-434E-85DF-236DF26616D2}"/>
              </a:ext>
            </a:extLst>
          </p:cNvPr>
          <p:cNvSpPr>
            <a:spLocks noGrp="1"/>
          </p:cNvSpPr>
          <p:nvPr>
            <p:ph type="subTitle" idx="1"/>
          </p:nvPr>
        </p:nvSpPr>
        <p:spPr/>
        <p:txBody>
          <a:bodyPr/>
          <a:lstStyle/>
          <a:p>
            <a:r>
              <a:rPr lang="en-US" dirty="0"/>
              <a:t>Boosting</a:t>
            </a:r>
          </a:p>
        </p:txBody>
      </p:sp>
      <p:sp>
        <p:nvSpPr>
          <p:cNvPr id="4" name="Slide Number Placeholder 3">
            <a:extLst>
              <a:ext uri="{FF2B5EF4-FFF2-40B4-BE49-F238E27FC236}">
                <a16:creationId xmlns:a16="http://schemas.microsoft.com/office/drawing/2014/main" id="{2D797AF7-2681-3F4D-9D6C-AF07C20D2C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spTree>
    <p:extLst>
      <p:ext uri="{BB962C8B-B14F-4D97-AF65-F5344CB8AC3E}">
        <p14:creationId xmlns:p14="http://schemas.microsoft.com/office/powerpoint/2010/main" val="2074752341"/>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74891B-5590-664F-89F7-CD2250D3FE3E}"/>
              </a:ext>
            </a:extLst>
          </p:cNvPr>
          <p:cNvSpPr>
            <a:spLocks noGrp="1"/>
          </p:cNvSpPr>
          <p:nvPr>
            <p:ph type="title"/>
          </p:nvPr>
        </p:nvSpPr>
        <p:spPr/>
        <p:txBody>
          <a:bodyPr/>
          <a:lstStyle/>
          <a:p>
            <a:r>
              <a:rPr lang="en-US" dirty="0"/>
              <a:t>Background</a:t>
            </a:r>
          </a:p>
        </p:txBody>
      </p:sp>
      <p:sp>
        <p:nvSpPr>
          <p:cNvPr id="6" name="Text Placeholder 5">
            <a:extLst>
              <a:ext uri="{FF2B5EF4-FFF2-40B4-BE49-F238E27FC236}">
                <a16:creationId xmlns:a16="http://schemas.microsoft.com/office/drawing/2014/main" id="{5F4C4C63-B9EC-3142-96D1-65D647A512F3}"/>
              </a:ext>
            </a:extLst>
          </p:cNvPr>
          <p:cNvSpPr>
            <a:spLocks noGrp="1"/>
          </p:cNvSpPr>
          <p:nvPr>
            <p:ph type="body" idx="1"/>
          </p:nvPr>
        </p:nvSpPr>
        <p:spPr/>
        <p:txBody>
          <a:bodyPr/>
          <a:lstStyle/>
          <a:p>
            <a:pPr marL="139700" indent="0">
              <a:buNone/>
            </a:pPr>
            <a:r>
              <a:rPr lang="en-US" dirty="0"/>
              <a:t>A </a:t>
            </a:r>
            <a:r>
              <a:rPr lang="en-US" b="1" dirty="0"/>
              <a:t>weak learner </a:t>
            </a:r>
            <a:r>
              <a:rPr lang="en-US" dirty="0"/>
              <a:t>is a model that only does slightly better than random guessing. </a:t>
            </a:r>
          </a:p>
          <a:p>
            <a:pPr marL="139700" indent="0">
              <a:buNone/>
            </a:pPr>
            <a:endParaRPr lang="en-US" dirty="0"/>
          </a:p>
          <a:p>
            <a:pPr marL="139700" indent="0">
              <a:buNone/>
            </a:pPr>
            <a:r>
              <a:rPr lang="en-US" dirty="0"/>
              <a:t>Kearns and Valiant (1988, 1989):</a:t>
            </a:r>
          </a:p>
          <a:p>
            <a:pPr marL="139700" indent="0">
              <a:buNone/>
            </a:pPr>
            <a:r>
              <a:rPr lang="en-US" dirty="0"/>
              <a:t>    “Can a set of weak learners create a single strong learner?”</a:t>
            </a:r>
          </a:p>
          <a:p>
            <a:pPr marL="139700" indent="0">
              <a:buNone/>
            </a:pPr>
            <a:endParaRPr lang="en-US" dirty="0"/>
          </a:p>
          <a:p>
            <a:pPr marL="139700" indent="0">
              <a:buNone/>
            </a:pPr>
            <a:r>
              <a:rPr lang="en-US" dirty="0" err="1"/>
              <a:t>Schapire</a:t>
            </a:r>
            <a:r>
              <a:rPr lang="en-US" dirty="0"/>
              <a:t> (1990)</a:t>
            </a:r>
          </a:p>
          <a:p>
            <a:pPr marL="139700" indent="0">
              <a:buNone/>
            </a:pPr>
            <a:r>
              <a:rPr lang="en-US" dirty="0"/>
              <a:t>    “Yes!”</a:t>
            </a:r>
          </a:p>
        </p:txBody>
      </p:sp>
      <p:sp>
        <p:nvSpPr>
          <p:cNvPr id="4" name="Slide Number Placeholder 3">
            <a:extLst>
              <a:ext uri="{FF2B5EF4-FFF2-40B4-BE49-F238E27FC236}">
                <a16:creationId xmlns:a16="http://schemas.microsoft.com/office/drawing/2014/main" id="{C3946846-6B3D-7E41-AFDC-FDBAF225A28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spTree>
    <p:extLst>
      <p:ext uri="{BB962C8B-B14F-4D97-AF65-F5344CB8AC3E}">
        <p14:creationId xmlns:p14="http://schemas.microsoft.com/office/powerpoint/2010/main" val="37395443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EFEB70-1659-EC49-91A6-32B6B8236D3A}"/>
              </a:ext>
            </a:extLst>
          </p:cNvPr>
          <p:cNvSpPr>
            <a:spLocks noGrp="1"/>
          </p:cNvSpPr>
          <p:nvPr>
            <p:ph type="title"/>
          </p:nvPr>
        </p:nvSpPr>
        <p:spPr/>
        <p:txBody>
          <a:bodyPr/>
          <a:lstStyle/>
          <a:p>
            <a:r>
              <a:rPr lang="en-US" dirty="0"/>
              <a:t>AdaBoost Overview</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554A889C-E62C-5A44-A1AD-8D07AE7C1BAA}"/>
                  </a:ext>
                </a:extLst>
              </p:cNvPr>
              <p:cNvSpPr>
                <a:spLocks noGrp="1"/>
              </p:cNvSpPr>
              <p:nvPr>
                <p:ph type="body" idx="1"/>
              </p:nvPr>
            </p:nvSpPr>
            <p:spPr>
              <a:xfrm>
                <a:off x="3090625" y="575499"/>
                <a:ext cx="5726804" cy="4567951"/>
              </a:xfrm>
            </p:spPr>
            <p:txBody>
              <a:bodyPr/>
              <a:lstStyle/>
              <a:p>
                <a:pPr marL="139700" indent="0">
                  <a:buNone/>
                </a:pPr>
                <a:r>
                  <a:rPr lang="en-US" dirty="0"/>
                  <a:t>AdaBoost is a model similar to Random Forest (an ensemble of decision trees) with three notable differences that impact how we train it quite severely.</a:t>
                </a:r>
              </a:p>
              <a:p>
                <a:r>
                  <a:rPr lang="en-US" dirty="0"/>
                  <a:t>Instead of using high depth trees that will overfit, we limit ourselves to </a:t>
                </a:r>
                <a:r>
                  <a:rPr lang="en-US" b="1" dirty="0"/>
                  <a:t>decision stumps</a:t>
                </a:r>
                <a:r>
                  <a:rPr lang="en-US" dirty="0"/>
                  <a:t>.</a:t>
                </a:r>
              </a:p>
              <a:p>
                <a:r>
                  <a:rPr lang="en-US" dirty="0"/>
                  <a:t>Instead of doing majority voting, each model in the ensemble gets a weight and we take a </a:t>
                </a:r>
                <a:r>
                  <a:rPr lang="en-US" b="1" dirty="0"/>
                  <a:t>weighted majority vote</a:t>
                </a:r>
                <a:endParaRPr lang="en-US" dirty="0"/>
              </a:p>
              <a:p>
                <a:pPr marL="139700" indent="0">
                  <a:buNone/>
                </a:pPr>
                <a14:m>
                  <m:oMathPara xmlns:m="http://schemas.openxmlformats.org/officeDocument/2006/math">
                    <m:oMathParaPr>
                      <m:jc m:val="centerGroup"/>
                    </m:oMathParaPr>
                    <m:oMath xmlns:m="http://schemas.openxmlformats.org/officeDocument/2006/math">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𝑦</m:t>
                          </m:r>
                        </m:e>
                      </m:acc>
                      <m:r>
                        <a:rPr lang="en-US" sz="1600" b="0" i="1" dirty="0" smtClean="0">
                          <a:latin typeface="Cambria Math" panose="02040503050406030204" pitchFamily="18" charset="0"/>
                        </a:rPr>
                        <m:t>=</m:t>
                      </m:r>
                      <m:acc>
                        <m:accPr>
                          <m:chr m:val="̂"/>
                          <m:ctrlPr>
                            <a:rPr lang="en-US" sz="1600" b="0" i="1" dirty="0" smtClean="0">
                              <a:latin typeface="Cambria Math" panose="02040503050406030204" pitchFamily="18" charset="0"/>
                            </a:rPr>
                          </m:ctrlPr>
                        </m:accPr>
                        <m:e>
                          <m:r>
                            <a:rPr lang="en-US" sz="1600" b="0" i="1" dirty="0" smtClean="0">
                              <a:latin typeface="Cambria Math" panose="02040503050406030204" pitchFamily="18" charset="0"/>
                            </a:rPr>
                            <m:t>𝐹</m:t>
                          </m:r>
                        </m:e>
                      </m:acc>
                      <m:d>
                        <m:dPr>
                          <m:ctrlPr>
                            <a:rPr lang="en-US" sz="1600" b="0" i="1" dirty="0" smtClean="0">
                              <a:latin typeface="Cambria Math" panose="02040503050406030204" pitchFamily="18" charset="0"/>
                            </a:rPr>
                          </m:ctrlPr>
                        </m:dPr>
                        <m:e>
                          <m:r>
                            <a:rPr lang="en-US" sz="1600" b="0" i="1" dirty="0" smtClean="0">
                              <a:latin typeface="Cambria Math" panose="02040503050406030204" pitchFamily="18" charset="0"/>
                            </a:rPr>
                            <m:t>𝑥</m:t>
                          </m:r>
                        </m:e>
                      </m:d>
                      <m:r>
                        <a:rPr lang="en-US" sz="1600" b="0" i="1" dirty="0" smtClean="0">
                          <a:latin typeface="Cambria Math" panose="02040503050406030204" pitchFamily="18" charset="0"/>
                        </a:rPr>
                        <m:t>=</m:t>
                      </m:r>
                      <m:r>
                        <a:rPr lang="en-US" sz="1600" b="0" i="1" dirty="0" smtClean="0">
                          <a:latin typeface="Cambria Math" panose="02040503050406030204" pitchFamily="18" charset="0"/>
                        </a:rPr>
                        <m:t>𝑠𝑖𝑔𝑛</m:t>
                      </m:r>
                      <m:d>
                        <m:dPr>
                          <m:ctrlPr>
                            <a:rPr lang="en-US" sz="1600" b="0" i="1" dirty="0" smtClean="0">
                              <a:latin typeface="Cambria Math" panose="02040503050406030204" pitchFamily="18" charset="0"/>
                            </a:rPr>
                          </m:ctrlPr>
                        </m:dPr>
                        <m:e>
                          <m:nary>
                            <m:naryPr>
                              <m:chr m:val="∑"/>
                              <m:ctrlPr>
                                <a:rPr lang="en-US" sz="1600" b="0" i="1" dirty="0" smtClean="0">
                                  <a:latin typeface="Cambria Math" panose="02040503050406030204" pitchFamily="18" charset="0"/>
                                </a:rPr>
                              </m:ctrlPr>
                            </m:naryPr>
                            <m:sub>
                              <m:r>
                                <m:rPr>
                                  <m:brk m:alnAt="23"/>
                                </m:rP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up>
                              <m:r>
                                <a:rPr lang="en-US" sz="1600" b="0" i="1" dirty="0" smtClean="0">
                                  <a:latin typeface="Cambria Math" panose="02040503050406030204" pitchFamily="18" charset="0"/>
                                </a:rPr>
                                <m:t>𝑇</m:t>
                              </m:r>
                            </m:sup>
                            <m:e>
                              <m:sSub>
                                <m:sSubPr>
                                  <m:ctrlPr>
                                    <a:rPr lang="en-US" sz="1600" b="0" i="1" dirty="0" smtClean="0">
                                      <a:latin typeface="Cambria Math" panose="02040503050406030204" pitchFamily="18" charset="0"/>
                                    </a:rPr>
                                  </m:ctrlPr>
                                </m:sSubPr>
                                <m:e>
                                  <m:acc>
                                    <m:accPr>
                                      <m:chr m:val="̂"/>
                                      <m:ctrlPr>
                                        <a:rPr lang="en-US" sz="1600" b="0" i="1" dirty="0" smtClean="0">
                                          <a:latin typeface="Cambria Math" panose="02040503050406030204" pitchFamily="18" charset="0"/>
                                        </a:rPr>
                                      </m:ctrlPr>
                                    </m:accPr>
                                    <m:e>
                                      <m:r>
                                        <a:rPr lang="en-US" sz="1600" b="0" i="1" dirty="0" smtClean="0">
                                          <a:latin typeface="Cambria Math" panose="02040503050406030204" pitchFamily="18" charset="0"/>
                                        </a:rPr>
                                        <m:t>𝑤</m:t>
                                      </m:r>
                                    </m:e>
                                  </m:acc>
                                </m:e>
                                <m:sub>
                                  <m:r>
                                    <a:rPr lang="en-US" sz="1600" b="0" i="1" dirty="0" smtClean="0">
                                      <a:latin typeface="Cambria Math" panose="02040503050406030204" pitchFamily="18" charset="0"/>
                                    </a:rPr>
                                    <m:t>𝑡</m:t>
                                  </m:r>
                                </m:sub>
                              </m:sSub>
                              <m:sSub>
                                <m:sSubPr>
                                  <m:ctrlPr>
                                    <a:rPr lang="en-US" sz="1600" b="0" i="1" dirty="0" smtClean="0">
                                      <a:latin typeface="Cambria Math" panose="02040503050406030204" pitchFamily="18" charset="0"/>
                                    </a:rPr>
                                  </m:ctrlPr>
                                </m:sSubPr>
                                <m:e>
                                  <m:acc>
                                    <m:accPr>
                                      <m:chr m:val="̂"/>
                                      <m:ctrlPr>
                                        <a:rPr lang="en-US" sz="1600" b="0" i="1" dirty="0" smtClean="0">
                                          <a:latin typeface="Cambria Math" panose="02040503050406030204" pitchFamily="18" charset="0"/>
                                        </a:rPr>
                                      </m:ctrlPr>
                                    </m:accPr>
                                    <m:e>
                                      <m:r>
                                        <a:rPr lang="en-US" sz="1600" b="0" i="1" dirty="0" smtClean="0">
                                          <a:latin typeface="Cambria Math" panose="02040503050406030204" pitchFamily="18" charset="0"/>
                                        </a:rPr>
                                        <m:t>𝑓</m:t>
                                      </m:r>
                                    </m:e>
                                  </m:acc>
                                </m:e>
                                <m:sub>
                                  <m:r>
                                    <a:rPr lang="en-US" sz="1600" b="0" i="1" dirty="0" smtClean="0">
                                      <a:latin typeface="Cambria Math" panose="02040503050406030204" pitchFamily="18" charset="0"/>
                                    </a:rPr>
                                    <m:t>𝑡</m:t>
                                  </m:r>
                                </m:sub>
                              </m:sSub>
                              <m:d>
                                <m:dPr>
                                  <m:ctrlPr>
                                    <a:rPr lang="en-US" sz="1600" b="0" i="1" dirty="0" smtClean="0">
                                      <a:latin typeface="Cambria Math" panose="02040503050406030204" pitchFamily="18" charset="0"/>
                                    </a:rPr>
                                  </m:ctrlPr>
                                </m:dPr>
                                <m:e>
                                  <m:r>
                                    <a:rPr lang="en-US" sz="1600" b="0" i="1" dirty="0" smtClean="0">
                                      <a:latin typeface="Cambria Math" panose="02040503050406030204" pitchFamily="18" charset="0"/>
                                    </a:rPr>
                                    <m:t>𝑥</m:t>
                                  </m:r>
                                </m:e>
                              </m:d>
                            </m:e>
                          </m:nary>
                        </m:e>
                      </m:d>
                    </m:oMath>
                  </m:oMathPara>
                </a14:m>
                <a:endParaRPr lang="en-US" sz="1600" dirty="0"/>
              </a:p>
              <a:p>
                <a:pPr marL="139700" indent="0">
                  <a:buNone/>
                </a:pPr>
                <a:endParaRPr lang="en-US" dirty="0"/>
              </a:p>
              <a:p>
                <a:r>
                  <a:rPr lang="en-US" dirty="0"/>
                  <a:t>Instead of doing random sampling with replacement, we </a:t>
                </a:r>
                <a:r>
                  <a:rPr lang="en-US" b="1" dirty="0"/>
                  <a:t>use the whole dataset and assign each datapoint a weight</a:t>
                </a:r>
                <a:r>
                  <a:rPr lang="en-US" dirty="0"/>
                  <a:t>, where high-weight datapoints were frequently misclassified by earlier models in the ensemble. </a:t>
                </a:r>
              </a:p>
              <a:p>
                <a:pPr marL="139700" indent="0">
                  <a:buNone/>
                </a:pPr>
                <a:endParaRPr lang="en-US" dirty="0"/>
              </a:p>
            </p:txBody>
          </p:sp>
        </mc:Choice>
        <mc:Fallback xmlns="">
          <p:sp>
            <p:nvSpPr>
              <p:cNvPr id="6" name="Text Placeholder 5">
                <a:extLst>
                  <a:ext uri="{FF2B5EF4-FFF2-40B4-BE49-F238E27FC236}">
                    <a16:creationId xmlns:a16="http://schemas.microsoft.com/office/drawing/2014/main" id="{554A889C-E62C-5A44-A1AD-8D07AE7C1BAA}"/>
                  </a:ext>
                </a:extLst>
              </p:cNvPr>
              <p:cNvSpPr>
                <a:spLocks noGrp="1" noRot="1" noChangeAspect="1" noMove="1" noResize="1" noEditPoints="1" noAdjustHandles="1" noChangeArrowheads="1" noChangeShapeType="1" noTextEdit="1"/>
              </p:cNvSpPr>
              <p:nvPr>
                <p:ph type="body" idx="1"/>
              </p:nvPr>
            </p:nvSpPr>
            <p:spPr>
              <a:xfrm>
                <a:off x="3090625" y="575499"/>
                <a:ext cx="5726804" cy="4567951"/>
              </a:xfrm>
              <a:blipFill>
                <a:blip r:embed="rId3"/>
                <a:stretch>
                  <a:fillRect r="-66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B218CB5-A091-104D-90A8-2DC82B06E37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AB0C6914-887E-45B8-8DFE-ECDE4DD38E3C}"/>
                  </a:ext>
                </a:extLst>
              </p14:cNvPr>
              <p14:cNvContentPartPr/>
              <p14:nvPr/>
            </p14:nvContentPartPr>
            <p14:xfrm>
              <a:off x="6550200" y="2595600"/>
              <a:ext cx="2201040" cy="1124280"/>
            </p14:xfrm>
          </p:contentPart>
        </mc:Choice>
        <mc:Fallback xmlns="">
          <p:pic>
            <p:nvPicPr>
              <p:cNvPr id="2" name="Ink 1">
                <a:extLst>
                  <a:ext uri="{FF2B5EF4-FFF2-40B4-BE49-F238E27FC236}">
                    <a16:creationId xmlns:a16="http://schemas.microsoft.com/office/drawing/2014/main" id="{AB0C6914-887E-45B8-8DFE-ECDE4DD38E3C}"/>
                  </a:ext>
                </a:extLst>
              </p:cNvPr>
              <p:cNvPicPr/>
              <p:nvPr/>
            </p:nvPicPr>
            <p:blipFill>
              <a:blip r:embed="rId5"/>
              <a:stretch>
                <a:fillRect/>
              </a:stretch>
            </p:blipFill>
            <p:spPr>
              <a:xfrm>
                <a:off x="6540840" y="2586240"/>
                <a:ext cx="2219760" cy="1143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CECA30D3-436F-45F2-9346-B86613C42C33}"/>
                  </a:ext>
                </a:extLst>
              </p14:cNvPr>
              <p14:cNvContentPartPr/>
              <p14:nvPr/>
            </p14:nvContentPartPr>
            <p14:xfrm>
              <a:off x="4466160" y="1726560"/>
              <a:ext cx="3578760" cy="2045880"/>
            </p14:xfrm>
          </p:contentPart>
        </mc:Choice>
        <mc:Fallback xmlns="">
          <p:pic>
            <p:nvPicPr>
              <p:cNvPr id="3" name="Ink 2">
                <a:extLst>
                  <a:ext uri="{FF2B5EF4-FFF2-40B4-BE49-F238E27FC236}">
                    <a16:creationId xmlns:a16="http://schemas.microsoft.com/office/drawing/2014/main" id="{CECA30D3-436F-45F2-9346-B86613C42C33}"/>
                  </a:ext>
                </a:extLst>
              </p:cNvPr>
              <p:cNvPicPr/>
              <p:nvPr/>
            </p:nvPicPr>
            <p:blipFill>
              <a:blip r:embed="rId7"/>
              <a:stretch>
                <a:fillRect/>
              </a:stretch>
            </p:blipFill>
            <p:spPr>
              <a:xfrm>
                <a:off x="4456800" y="1717200"/>
                <a:ext cx="3597480" cy="2064600"/>
              </a:xfrm>
              <a:prstGeom prst="rect">
                <a:avLst/>
              </a:prstGeom>
            </p:spPr>
          </p:pic>
        </mc:Fallback>
      </mc:AlternateContent>
    </p:spTree>
    <p:extLst>
      <p:ext uri="{BB962C8B-B14F-4D97-AF65-F5344CB8AC3E}">
        <p14:creationId xmlns:p14="http://schemas.microsoft.com/office/powerpoint/2010/main" val="846353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20E9A3-892C-9C4F-8911-4A5CB82BD89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sp>
        <p:nvSpPr>
          <p:cNvPr id="2" name="Title 1">
            <a:extLst>
              <a:ext uri="{FF2B5EF4-FFF2-40B4-BE49-F238E27FC236}">
                <a16:creationId xmlns:a16="http://schemas.microsoft.com/office/drawing/2014/main" id="{99084EA9-0AF1-EA44-B972-B900560D9B38}"/>
              </a:ext>
            </a:extLst>
          </p:cNvPr>
          <p:cNvSpPr>
            <a:spLocks noGrp="1"/>
          </p:cNvSpPr>
          <p:nvPr>
            <p:ph type="title"/>
          </p:nvPr>
        </p:nvSpPr>
        <p:spPr/>
        <p:txBody>
          <a:bodyPr/>
          <a:lstStyle/>
          <a:p>
            <a:r>
              <a:rPr lang="en-US" dirty="0"/>
              <a:t>2 min</a:t>
            </a:r>
            <a:br>
              <a:rPr lang="en-US" dirty="0"/>
            </a:br>
            <a:r>
              <a:rPr lang="en-US" dirty="0" err="1"/>
              <a:t>sli.do</a:t>
            </a:r>
            <a:r>
              <a:rPr lang="en-US" dirty="0"/>
              <a:t>   #cs416</a:t>
            </a:r>
          </a:p>
        </p:txBody>
      </p:sp>
      <p:sp>
        <p:nvSpPr>
          <p:cNvPr id="25" name="Google Shape;101;p16">
            <a:extLst>
              <a:ext uri="{FF2B5EF4-FFF2-40B4-BE49-F238E27FC236}">
                <a16:creationId xmlns:a16="http://schemas.microsoft.com/office/drawing/2014/main" id="{CAE8F629-EE9D-744D-B0A4-7CD8B2B39254}"/>
              </a:ext>
            </a:extLst>
          </p:cNvPr>
          <p:cNvSpPr/>
          <p:nvPr/>
        </p:nvSpPr>
        <p:spPr>
          <a:xfrm>
            <a:off x="3264524" y="185057"/>
            <a:ext cx="1734486" cy="562479"/>
          </a:xfrm>
          <a:prstGeom prst="flowChartDecision">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Proxima Nova"/>
                <a:ea typeface="Proxima Nova"/>
                <a:cs typeface="Proxima Nova"/>
                <a:sym typeface="Proxima Nova"/>
              </a:rPr>
              <a:t>Income &gt;= 1000</a:t>
            </a:r>
            <a:endParaRPr dirty="0">
              <a:latin typeface="Proxima Nova"/>
              <a:ea typeface="Proxima Nova"/>
              <a:cs typeface="Proxima Nova"/>
              <a:sym typeface="Proxima Nova"/>
            </a:endParaRPr>
          </a:p>
        </p:txBody>
      </p:sp>
      <p:cxnSp>
        <p:nvCxnSpPr>
          <p:cNvPr id="26" name="Google Shape;102;p16">
            <a:extLst>
              <a:ext uri="{FF2B5EF4-FFF2-40B4-BE49-F238E27FC236}">
                <a16:creationId xmlns:a16="http://schemas.microsoft.com/office/drawing/2014/main" id="{37418783-FD4A-814E-8208-0B197372608D}"/>
              </a:ext>
            </a:extLst>
          </p:cNvPr>
          <p:cNvCxnSpPr>
            <a:cxnSpLocks/>
            <a:stCxn id="25" idx="1"/>
            <a:endCxn id="27" idx="0"/>
          </p:cNvCxnSpPr>
          <p:nvPr/>
        </p:nvCxnSpPr>
        <p:spPr>
          <a:xfrm rot="10800000" flipV="1">
            <a:off x="3101742" y="466296"/>
            <a:ext cx="162782" cy="280037"/>
          </a:xfrm>
          <a:prstGeom prst="bentConnector2">
            <a:avLst/>
          </a:prstGeom>
          <a:noFill/>
          <a:ln w="9525" cap="flat" cmpd="sng">
            <a:solidFill>
              <a:schemeClr val="dk2"/>
            </a:solidFill>
            <a:prstDash val="solid"/>
            <a:round/>
            <a:headEnd type="none" w="med" len="med"/>
            <a:tailEnd type="none" w="med" len="med"/>
          </a:ln>
        </p:spPr>
      </p:cxnSp>
      <p:sp>
        <p:nvSpPr>
          <p:cNvPr id="27" name="Google Shape;103;p16">
            <a:extLst>
              <a:ext uri="{FF2B5EF4-FFF2-40B4-BE49-F238E27FC236}">
                <a16:creationId xmlns:a16="http://schemas.microsoft.com/office/drawing/2014/main" id="{487240FF-B33B-864C-8E10-EDFC2B7952BF}"/>
              </a:ext>
            </a:extLst>
          </p:cNvPr>
          <p:cNvSpPr/>
          <p:nvPr/>
        </p:nvSpPr>
        <p:spPr>
          <a:xfrm>
            <a:off x="2724747" y="746334"/>
            <a:ext cx="753990" cy="45241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Proxima Nova"/>
                <a:ea typeface="Proxima Nova"/>
                <a:cs typeface="Proxima Nova"/>
                <a:sym typeface="Proxima Nova"/>
              </a:rPr>
              <a:t>SAFE</a:t>
            </a:r>
            <a:endParaRPr dirty="0">
              <a:latin typeface="Proxima Nova"/>
              <a:ea typeface="Proxima Nova"/>
              <a:cs typeface="Proxima Nova"/>
              <a:sym typeface="Proxima Nova"/>
            </a:endParaRPr>
          </a:p>
        </p:txBody>
      </p:sp>
      <p:sp>
        <p:nvSpPr>
          <p:cNvPr id="28" name="Google Shape;104;p16">
            <a:extLst>
              <a:ext uri="{FF2B5EF4-FFF2-40B4-BE49-F238E27FC236}">
                <a16:creationId xmlns:a16="http://schemas.microsoft.com/office/drawing/2014/main" id="{DFCD8D0C-41AE-6B4E-B1E5-0D6A617A04D9}"/>
              </a:ext>
            </a:extLst>
          </p:cNvPr>
          <p:cNvSpPr txBox="1"/>
          <p:nvPr/>
        </p:nvSpPr>
        <p:spPr>
          <a:xfrm>
            <a:off x="2828038" y="157285"/>
            <a:ext cx="796656" cy="1610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3C78D8"/>
                </a:solidFill>
                <a:latin typeface="Proxima Nova"/>
                <a:ea typeface="Proxima Nova"/>
                <a:cs typeface="Proxima Nova"/>
                <a:sym typeface="Proxima Nova"/>
              </a:rPr>
              <a:t>Yes</a:t>
            </a:r>
            <a:endParaRPr dirty="0">
              <a:solidFill>
                <a:srgbClr val="3C78D8"/>
              </a:solidFill>
              <a:latin typeface="Proxima Nova"/>
              <a:ea typeface="Proxima Nova"/>
              <a:cs typeface="Proxima Nova"/>
              <a:sym typeface="Proxima Nova"/>
            </a:endParaRPr>
          </a:p>
          <a:p>
            <a:pPr marL="0" lvl="0" indent="0" algn="l" rtl="0">
              <a:spcBef>
                <a:spcPts val="0"/>
              </a:spcBef>
              <a:spcAft>
                <a:spcPts val="0"/>
              </a:spcAft>
              <a:buNone/>
            </a:pPr>
            <a:endParaRPr dirty="0"/>
          </a:p>
        </p:txBody>
      </p:sp>
      <p:cxnSp>
        <p:nvCxnSpPr>
          <p:cNvPr id="29" name="Google Shape;105;p16">
            <a:extLst>
              <a:ext uri="{FF2B5EF4-FFF2-40B4-BE49-F238E27FC236}">
                <a16:creationId xmlns:a16="http://schemas.microsoft.com/office/drawing/2014/main" id="{8D22E7CF-24AA-794C-921F-C1B0EE5C9C6C}"/>
              </a:ext>
            </a:extLst>
          </p:cNvPr>
          <p:cNvCxnSpPr>
            <a:cxnSpLocks/>
            <a:stCxn id="25" idx="3"/>
            <a:endCxn id="30" idx="0"/>
          </p:cNvCxnSpPr>
          <p:nvPr/>
        </p:nvCxnSpPr>
        <p:spPr>
          <a:xfrm>
            <a:off x="4999010" y="466297"/>
            <a:ext cx="280476" cy="281674"/>
          </a:xfrm>
          <a:prstGeom prst="bentConnector2">
            <a:avLst/>
          </a:prstGeom>
          <a:noFill/>
          <a:ln w="9525" cap="flat" cmpd="sng">
            <a:solidFill>
              <a:schemeClr val="dk2"/>
            </a:solidFill>
            <a:prstDash val="solid"/>
            <a:round/>
            <a:headEnd type="none" w="med" len="med"/>
            <a:tailEnd type="none" w="med" len="med"/>
          </a:ln>
        </p:spPr>
      </p:cxnSp>
      <p:sp>
        <p:nvSpPr>
          <p:cNvPr id="30" name="Google Shape;106;p16">
            <a:extLst>
              <a:ext uri="{FF2B5EF4-FFF2-40B4-BE49-F238E27FC236}">
                <a16:creationId xmlns:a16="http://schemas.microsoft.com/office/drawing/2014/main" id="{5E88F5FD-9019-6D45-87FA-D68DC497A354}"/>
              </a:ext>
            </a:extLst>
          </p:cNvPr>
          <p:cNvSpPr/>
          <p:nvPr/>
        </p:nvSpPr>
        <p:spPr>
          <a:xfrm>
            <a:off x="4902491" y="747971"/>
            <a:ext cx="753990" cy="45241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Proxima Nova"/>
              <a:ea typeface="Proxima Nova"/>
              <a:cs typeface="Proxima Nova"/>
              <a:sym typeface="Proxima Nova"/>
            </a:endParaRPr>
          </a:p>
          <a:p>
            <a:pPr marL="0" lvl="0" indent="0" algn="ctr" rtl="0">
              <a:spcBef>
                <a:spcPts val="0"/>
              </a:spcBef>
              <a:spcAft>
                <a:spcPts val="0"/>
              </a:spcAft>
              <a:buNone/>
            </a:pPr>
            <a:r>
              <a:rPr lang="en" dirty="0">
                <a:latin typeface="Proxima Nova"/>
                <a:ea typeface="Proxima Nova"/>
                <a:cs typeface="Proxima Nova"/>
                <a:sym typeface="Proxima Nova"/>
              </a:rPr>
              <a:t>RISKY</a:t>
            </a:r>
            <a:endParaRPr dirty="0">
              <a:latin typeface="Proxima Nova"/>
              <a:ea typeface="Proxima Nova"/>
              <a:cs typeface="Proxima Nova"/>
              <a:sym typeface="Proxima Nova"/>
            </a:endParaRPr>
          </a:p>
          <a:p>
            <a:pPr marL="0" lvl="0" indent="0" algn="ctr" rtl="0">
              <a:spcBef>
                <a:spcPts val="0"/>
              </a:spcBef>
              <a:spcAft>
                <a:spcPts val="0"/>
              </a:spcAft>
              <a:buNone/>
            </a:pPr>
            <a:endParaRPr dirty="0">
              <a:latin typeface="Proxima Nova"/>
              <a:ea typeface="Proxima Nova"/>
              <a:cs typeface="Proxima Nova"/>
              <a:sym typeface="Proxima Nova"/>
            </a:endParaRPr>
          </a:p>
        </p:txBody>
      </p:sp>
      <p:sp>
        <p:nvSpPr>
          <p:cNvPr id="31" name="Google Shape;107;p16">
            <a:extLst>
              <a:ext uri="{FF2B5EF4-FFF2-40B4-BE49-F238E27FC236}">
                <a16:creationId xmlns:a16="http://schemas.microsoft.com/office/drawing/2014/main" id="{B8091A60-E2D0-DC4E-8CBD-C1EADE25EAAE}"/>
              </a:ext>
            </a:extLst>
          </p:cNvPr>
          <p:cNvSpPr txBox="1"/>
          <p:nvPr/>
        </p:nvSpPr>
        <p:spPr>
          <a:xfrm>
            <a:off x="4880188" y="148392"/>
            <a:ext cx="544209" cy="1610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3C78D8"/>
                </a:solidFill>
                <a:latin typeface="Proxima Nova"/>
                <a:ea typeface="Proxima Nova"/>
                <a:cs typeface="Proxima Nova"/>
                <a:sym typeface="Proxima Nova"/>
              </a:rPr>
              <a:t>No</a:t>
            </a:r>
            <a:endParaRPr dirty="0">
              <a:solidFill>
                <a:srgbClr val="3C78D8"/>
              </a:solidFill>
              <a:latin typeface="Proxima Nova"/>
              <a:ea typeface="Proxima Nova"/>
              <a:cs typeface="Proxima Nova"/>
              <a:sym typeface="Proxima Nova"/>
            </a:endParaRPr>
          </a:p>
          <a:p>
            <a:pPr marL="0" lvl="0" indent="0" algn="l" rtl="0">
              <a:spcBef>
                <a:spcPts val="0"/>
              </a:spcBef>
              <a:spcAft>
                <a:spcPts val="0"/>
              </a:spcAft>
              <a:buNone/>
            </a:pPr>
            <a:endParaRPr dirty="0">
              <a:latin typeface="Proxima Nova"/>
              <a:ea typeface="Proxima Nova"/>
              <a:cs typeface="Proxima Nova"/>
              <a:sym typeface="Proxima Nova"/>
            </a:endParaRPr>
          </a:p>
          <a:p>
            <a:pPr marL="0" lvl="0" indent="0" algn="l" rtl="0">
              <a:spcBef>
                <a:spcPts val="0"/>
              </a:spcBef>
              <a:spcAft>
                <a:spcPts val="0"/>
              </a:spcAft>
              <a:buNone/>
            </a:pPr>
            <a:endParaRPr dirty="0"/>
          </a:p>
        </p:txBody>
      </p:sp>
      <p:sp>
        <p:nvSpPr>
          <p:cNvPr id="59" name="Google Shape;101;p16">
            <a:extLst>
              <a:ext uri="{FF2B5EF4-FFF2-40B4-BE49-F238E27FC236}">
                <a16:creationId xmlns:a16="http://schemas.microsoft.com/office/drawing/2014/main" id="{6334262C-B7CF-8A48-9A8C-911CD2917E53}"/>
              </a:ext>
            </a:extLst>
          </p:cNvPr>
          <p:cNvSpPr/>
          <p:nvPr/>
        </p:nvSpPr>
        <p:spPr>
          <a:xfrm>
            <a:off x="3264524" y="1337897"/>
            <a:ext cx="1734486" cy="562479"/>
          </a:xfrm>
          <a:prstGeom prst="flowChartDecision">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Proxima Nova"/>
                <a:ea typeface="Proxima Nova"/>
                <a:cs typeface="Proxima Nova"/>
                <a:sym typeface="Proxima Nova"/>
              </a:rPr>
              <a:t>Credit History?</a:t>
            </a:r>
            <a:endParaRPr dirty="0">
              <a:latin typeface="Proxima Nova"/>
              <a:ea typeface="Proxima Nova"/>
              <a:cs typeface="Proxima Nova"/>
              <a:sym typeface="Proxima Nova"/>
            </a:endParaRPr>
          </a:p>
        </p:txBody>
      </p:sp>
      <p:cxnSp>
        <p:nvCxnSpPr>
          <p:cNvPr id="60" name="Google Shape;102;p16">
            <a:extLst>
              <a:ext uri="{FF2B5EF4-FFF2-40B4-BE49-F238E27FC236}">
                <a16:creationId xmlns:a16="http://schemas.microsoft.com/office/drawing/2014/main" id="{A04B5AD4-7244-6F4A-A489-FC0394EA7188}"/>
              </a:ext>
            </a:extLst>
          </p:cNvPr>
          <p:cNvCxnSpPr>
            <a:cxnSpLocks/>
            <a:stCxn id="59" idx="3"/>
            <a:endCxn id="61" idx="0"/>
          </p:cNvCxnSpPr>
          <p:nvPr/>
        </p:nvCxnSpPr>
        <p:spPr>
          <a:xfrm>
            <a:off x="4999010" y="1619137"/>
            <a:ext cx="258173" cy="280038"/>
          </a:xfrm>
          <a:prstGeom prst="bentConnector2">
            <a:avLst/>
          </a:prstGeom>
          <a:noFill/>
          <a:ln w="9525" cap="flat" cmpd="sng">
            <a:solidFill>
              <a:schemeClr val="dk2"/>
            </a:solidFill>
            <a:prstDash val="solid"/>
            <a:round/>
            <a:headEnd type="none" w="med" len="med"/>
            <a:tailEnd type="none" w="med" len="med"/>
          </a:ln>
        </p:spPr>
      </p:cxnSp>
      <p:sp>
        <p:nvSpPr>
          <p:cNvPr id="61" name="Google Shape;103;p16">
            <a:extLst>
              <a:ext uri="{FF2B5EF4-FFF2-40B4-BE49-F238E27FC236}">
                <a16:creationId xmlns:a16="http://schemas.microsoft.com/office/drawing/2014/main" id="{805A397B-4A26-754E-B61F-95E10732EF7C}"/>
              </a:ext>
            </a:extLst>
          </p:cNvPr>
          <p:cNvSpPr/>
          <p:nvPr/>
        </p:nvSpPr>
        <p:spPr>
          <a:xfrm>
            <a:off x="4880188" y="1899175"/>
            <a:ext cx="753990" cy="45241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Proxima Nova"/>
                <a:ea typeface="Proxima Nova"/>
                <a:cs typeface="Proxima Nova"/>
                <a:sym typeface="Proxima Nova"/>
              </a:rPr>
              <a:t>SAFE</a:t>
            </a:r>
            <a:endParaRPr dirty="0">
              <a:latin typeface="Proxima Nova"/>
              <a:ea typeface="Proxima Nova"/>
              <a:cs typeface="Proxima Nova"/>
              <a:sym typeface="Proxima Nova"/>
            </a:endParaRPr>
          </a:p>
        </p:txBody>
      </p:sp>
      <p:sp>
        <p:nvSpPr>
          <p:cNvPr id="62" name="Google Shape;104;p16">
            <a:extLst>
              <a:ext uri="{FF2B5EF4-FFF2-40B4-BE49-F238E27FC236}">
                <a16:creationId xmlns:a16="http://schemas.microsoft.com/office/drawing/2014/main" id="{A33FE9A3-8F7B-0249-A89C-F3FAA0271770}"/>
              </a:ext>
            </a:extLst>
          </p:cNvPr>
          <p:cNvSpPr txBox="1"/>
          <p:nvPr/>
        </p:nvSpPr>
        <p:spPr>
          <a:xfrm>
            <a:off x="2828038" y="1310125"/>
            <a:ext cx="796656" cy="1610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3C78D8"/>
                </a:solidFill>
                <a:latin typeface="Proxima Nova"/>
                <a:ea typeface="Proxima Nova"/>
                <a:cs typeface="Proxima Nova"/>
                <a:sym typeface="Proxima Nova"/>
              </a:rPr>
              <a:t>Good</a:t>
            </a:r>
            <a:endParaRPr dirty="0">
              <a:solidFill>
                <a:srgbClr val="3C78D8"/>
              </a:solidFill>
              <a:latin typeface="Proxima Nova"/>
              <a:ea typeface="Proxima Nova"/>
              <a:cs typeface="Proxima Nova"/>
              <a:sym typeface="Proxima Nova"/>
            </a:endParaRPr>
          </a:p>
          <a:p>
            <a:pPr marL="0" lvl="0" indent="0" algn="l" rtl="0">
              <a:spcBef>
                <a:spcPts val="0"/>
              </a:spcBef>
              <a:spcAft>
                <a:spcPts val="0"/>
              </a:spcAft>
              <a:buNone/>
            </a:pPr>
            <a:endParaRPr dirty="0"/>
          </a:p>
        </p:txBody>
      </p:sp>
      <p:cxnSp>
        <p:nvCxnSpPr>
          <p:cNvPr id="63" name="Google Shape;105;p16">
            <a:extLst>
              <a:ext uri="{FF2B5EF4-FFF2-40B4-BE49-F238E27FC236}">
                <a16:creationId xmlns:a16="http://schemas.microsoft.com/office/drawing/2014/main" id="{33FE6A8B-BE6A-E249-A69E-37C3B0385075}"/>
              </a:ext>
            </a:extLst>
          </p:cNvPr>
          <p:cNvCxnSpPr>
            <a:cxnSpLocks/>
            <a:stCxn id="59" idx="1"/>
            <a:endCxn id="64" idx="0"/>
          </p:cNvCxnSpPr>
          <p:nvPr/>
        </p:nvCxnSpPr>
        <p:spPr>
          <a:xfrm rot="10800000" flipV="1">
            <a:off x="3101742" y="1619137"/>
            <a:ext cx="162782" cy="281674"/>
          </a:xfrm>
          <a:prstGeom prst="bentConnector2">
            <a:avLst/>
          </a:prstGeom>
          <a:noFill/>
          <a:ln w="9525" cap="flat" cmpd="sng">
            <a:solidFill>
              <a:schemeClr val="dk2"/>
            </a:solidFill>
            <a:prstDash val="solid"/>
            <a:round/>
            <a:headEnd type="none" w="med" len="med"/>
            <a:tailEnd type="none" w="med" len="med"/>
          </a:ln>
        </p:spPr>
      </p:cxnSp>
      <p:sp>
        <p:nvSpPr>
          <p:cNvPr id="64" name="Google Shape;106;p16">
            <a:extLst>
              <a:ext uri="{FF2B5EF4-FFF2-40B4-BE49-F238E27FC236}">
                <a16:creationId xmlns:a16="http://schemas.microsoft.com/office/drawing/2014/main" id="{506A3511-2E99-FA45-8637-CAD62232608F}"/>
              </a:ext>
            </a:extLst>
          </p:cNvPr>
          <p:cNvSpPr/>
          <p:nvPr/>
        </p:nvSpPr>
        <p:spPr>
          <a:xfrm>
            <a:off x="2724747" y="1900811"/>
            <a:ext cx="753990" cy="45241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Proxima Nova"/>
              <a:ea typeface="Proxima Nova"/>
              <a:cs typeface="Proxima Nova"/>
              <a:sym typeface="Proxima Nova"/>
            </a:endParaRPr>
          </a:p>
          <a:p>
            <a:pPr marL="0" lvl="0" indent="0" algn="ctr" rtl="0">
              <a:spcBef>
                <a:spcPts val="0"/>
              </a:spcBef>
              <a:spcAft>
                <a:spcPts val="0"/>
              </a:spcAft>
              <a:buNone/>
            </a:pPr>
            <a:r>
              <a:rPr lang="en" dirty="0">
                <a:latin typeface="Proxima Nova"/>
                <a:ea typeface="Proxima Nova"/>
                <a:cs typeface="Proxima Nova"/>
                <a:sym typeface="Proxima Nova"/>
              </a:rPr>
              <a:t>RISKY</a:t>
            </a:r>
            <a:endParaRPr dirty="0">
              <a:latin typeface="Proxima Nova"/>
              <a:ea typeface="Proxima Nova"/>
              <a:cs typeface="Proxima Nova"/>
              <a:sym typeface="Proxima Nova"/>
            </a:endParaRPr>
          </a:p>
          <a:p>
            <a:pPr marL="0" lvl="0" indent="0" algn="ctr" rtl="0">
              <a:spcBef>
                <a:spcPts val="0"/>
              </a:spcBef>
              <a:spcAft>
                <a:spcPts val="0"/>
              </a:spcAft>
              <a:buNone/>
            </a:pPr>
            <a:endParaRPr dirty="0">
              <a:latin typeface="Proxima Nova"/>
              <a:ea typeface="Proxima Nova"/>
              <a:cs typeface="Proxima Nova"/>
              <a:sym typeface="Proxima Nova"/>
            </a:endParaRPr>
          </a:p>
        </p:txBody>
      </p:sp>
      <p:sp>
        <p:nvSpPr>
          <p:cNvPr id="65" name="Google Shape;107;p16">
            <a:extLst>
              <a:ext uri="{FF2B5EF4-FFF2-40B4-BE49-F238E27FC236}">
                <a16:creationId xmlns:a16="http://schemas.microsoft.com/office/drawing/2014/main" id="{AC5A503B-9B13-4D40-AE95-161F682C93E7}"/>
              </a:ext>
            </a:extLst>
          </p:cNvPr>
          <p:cNvSpPr txBox="1"/>
          <p:nvPr/>
        </p:nvSpPr>
        <p:spPr>
          <a:xfrm>
            <a:off x="4891793" y="1301232"/>
            <a:ext cx="544209" cy="1610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3C78D8"/>
                </a:solidFill>
                <a:latin typeface="Proxima Nova"/>
                <a:ea typeface="Proxima Nova"/>
                <a:cs typeface="Proxima Nova"/>
                <a:sym typeface="Proxima Nova"/>
              </a:rPr>
              <a:t>Bad</a:t>
            </a:r>
          </a:p>
        </p:txBody>
      </p:sp>
      <p:sp>
        <p:nvSpPr>
          <p:cNvPr id="66" name="Google Shape;101;p16">
            <a:extLst>
              <a:ext uri="{FF2B5EF4-FFF2-40B4-BE49-F238E27FC236}">
                <a16:creationId xmlns:a16="http://schemas.microsoft.com/office/drawing/2014/main" id="{C97FFC8D-7E90-A245-9FA6-BC7254288150}"/>
              </a:ext>
            </a:extLst>
          </p:cNvPr>
          <p:cNvSpPr/>
          <p:nvPr/>
        </p:nvSpPr>
        <p:spPr>
          <a:xfrm>
            <a:off x="3264524" y="2490737"/>
            <a:ext cx="1734486" cy="562479"/>
          </a:xfrm>
          <a:prstGeom prst="flowChartDecision">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Proxima Nova"/>
                <a:ea typeface="Proxima Nova"/>
                <a:cs typeface="Proxima Nova"/>
                <a:sym typeface="Proxima Nova"/>
              </a:rPr>
              <a:t>Savings &gt;= 100k</a:t>
            </a:r>
            <a:endParaRPr dirty="0">
              <a:latin typeface="Proxima Nova"/>
              <a:ea typeface="Proxima Nova"/>
              <a:cs typeface="Proxima Nova"/>
              <a:sym typeface="Proxima Nova"/>
            </a:endParaRPr>
          </a:p>
        </p:txBody>
      </p:sp>
      <p:cxnSp>
        <p:nvCxnSpPr>
          <p:cNvPr id="67" name="Google Shape;102;p16">
            <a:extLst>
              <a:ext uri="{FF2B5EF4-FFF2-40B4-BE49-F238E27FC236}">
                <a16:creationId xmlns:a16="http://schemas.microsoft.com/office/drawing/2014/main" id="{651F2ED5-132B-AD4E-8057-DE91A1EF31B0}"/>
              </a:ext>
            </a:extLst>
          </p:cNvPr>
          <p:cNvCxnSpPr>
            <a:cxnSpLocks/>
            <a:stCxn id="66" idx="1"/>
            <a:endCxn id="68" idx="0"/>
          </p:cNvCxnSpPr>
          <p:nvPr/>
        </p:nvCxnSpPr>
        <p:spPr>
          <a:xfrm rot="10800000" flipV="1">
            <a:off x="3101742" y="2771976"/>
            <a:ext cx="162782" cy="280037"/>
          </a:xfrm>
          <a:prstGeom prst="bentConnector2">
            <a:avLst/>
          </a:prstGeom>
          <a:noFill/>
          <a:ln w="9525" cap="flat" cmpd="sng">
            <a:solidFill>
              <a:schemeClr val="dk2"/>
            </a:solidFill>
            <a:prstDash val="solid"/>
            <a:round/>
            <a:headEnd type="none" w="med" len="med"/>
            <a:tailEnd type="none" w="med" len="med"/>
          </a:ln>
        </p:spPr>
      </p:cxnSp>
      <p:sp>
        <p:nvSpPr>
          <p:cNvPr id="68" name="Google Shape;103;p16">
            <a:extLst>
              <a:ext uri="{FF2B5EF4-FFF2-40B4-BE49-F238E27FC236}">
                <a16:creationId xmlns:a16="http://schemas.microsoft.com/office/drawing/2014/main" id="{6075C36D-873E-0E4A-9FBA-50E365E3B0B3}"/>
              </a:ext>
            </a:extLst>
          </p:cNvPr>
          <p:cNvSpPr/>
          <p:nvPr/>
        </p:nvSpPr>
        <p:spPr>
          <a:xfrm>
            <a:off x="2724747" y="3052014"/>
            <a:ext cx="753990" cy="45241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Proxima Nova"/>
                <a:ea typeface="Proxima Nova"/>
                <a:cs typeface="Proxima Nova"/>
                <a:sym typeface="Proxima Nova"/>
              </a:rPr>
              <a:t>SAFE</a:t>
            </a:r>
            <a:endParaRPr dirty="0">
              <a:latin typeface="Proxima Nova"/>
              <a:ea typeface="Proxima Nova"/>
              <a:cs typeface="Proxima Nova"/>
              <a:sym typeface="Proxima Nova"/>
            </a:endParaRPr>
          </a:p>
        </p:txBody>
      </p:sp>
      <p:sp>
        <p:nvSpPr>
          <p:cNvPr id="69" name="Google Shape;104;p16">
            <a:extLst>
              <a:ext uri="{FF2B5EF4-FFF2-40B4-BE49-F238E27FC236}">
                <a16:creationId xmlns:a16="http://schemas.microsoft.com/office/drawing/2014/main" id="{A55D11F6-0996-174A-8D6F-C7EA18104953}"/>
              </a:ext>
            </a:extLst>
          </p:cNvPr>
          <p:cNvSpPr txBox="1"/>
          <p:nvPr/>
        </p:nvSpPr>
        <p:spPr>
          <a:xfrm>
            <a:off x="2828038" y="2462965"/>
            <a:ext cx="796656" cy="1610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3C78D8"/>
                </a:solidFill>
                <a:latin typeface="Proxima Nova"/>
                <a:ea typeface="Proxima Nova"/>
                <a:cs typeface="Proxima Nova"/>
                <a:sym typeface="Proxima Nova"/>
              </a:rPr>
              <a:t>3 Years</a:t>
            </a:r>
            <a:endParaRPr dirty="0">
              <a:solidFill>
                <a:srgbClr val="3C78D8"/>
              </a:solidFill>
              <a:latin typeface="Proxima Nova"/>
              <a:ea typeface="Proxima Nova"/>
              <a:cs typeface="Proxima Nova"/>
              <a:sym typeface="Proxima Nova"/>
            </a:endParaRPr>
          </a:p>
          <a:p>
            <a:pPr marL="0" lvl="0" indent="0" algn="l" rtl="0">
              <a:spcBef>
                <a:spcPts val="0"/>
              </a:spcBef>
              <a:spcAft>
                <a:spcPts val="0"/>
              </a:spcAft>
              <a:buNone/>
            </a:pPr>
            <a:endParaRPr dirty="0"/>
          </a:p>
        </p:txBody>
      </p:sp>
      <p:cxnSp>
        <p:nvCxnSpPr>
          <p:cNvPr id="70" name="Google Shape;105;p16">
            <a:extLst>
              <a:ext uri="{FF2B5EF4-FFF2-40B4-BE49-F238E27FC236}">
                <a16:creationId xmlns:a16="http://schemas.microsoft.com/office/drawing/2014/main" id="{27E2CD1D-34E2-7F41-B79E-33A63A61F642}"/>
              </a:ext>
            </a:extLst>
          </p:cNvPr>
          <p:cNvCxnSpPr>
            <a:cxnSpLocks/>
            <a:stCxn id="66" idx="3"/>
            <a:endCxn id="71" idx="0"/>
          </p:cNvCxnSpPr>
          <p:nvPr/>
        </p:nvCxnSpPr>
        <p:spPr>
          <a:xfrm>
            <a:off x="4999010" y="2771977"/>
            <a:ext cx="280476" cy="281674"/>
          </a:xfrm>
          <a:prstGeom prst="bentConnector2">
            <a:avLst/>
          </a:prstGeom>
          <a:noFill/>
          <a:ln w="9525" cap="flat" cmpd="sng">
            <a:solidFill>
              <a:schemeClr val="dk2"/>
            </a:solidFill>
            <a:prstDash val="solid"/>
            <a:round/>
            <a:headEnd type="none" w="med" len="med"/>
            <a:tailEnd type="none" w="med" len="med"/>
          </a:ln>
        </p:spPr>
      </p:cxnSp>
      <p:sp>
        <p:nvSpPr>
          <p:cNvPr id="71" name="Google Shape;106;p16">
            <a:extLst>
              <a:ext uri="{FF2B5EF4-FFF2-40B4-BE49-F238E27FC236}">
                <a16:creationId xmlns:a16="http://schemas.microsoft.com/office/drawing/2014/main" id="{7AD9BCAF-35BC-9246-8DDA-96C5E9349550}"/>
              </a:ext>
            </a:extLst>
          </p:cNvPr>
          <p:cNvSpPr/>
          <p:nvPr/>
        </p:nvSpPr>
        <p:spPr>
          <a:xfrm>
            <a:off x="4902491" y="3053651"/>
            <a:ext cx="753990" cy="45241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Proxima Nova"/>
              <a:ea typeface="Proxima Nova"/>
              <a:cs typeface="Proxima Nova"/>
              <a:sym typeface="Proxima Nova"/>
            </a:endParaRPr>
          </a:p>
          <a:p>
            <a:pPr marL="0" lvl="0" indent="0" algn="ctr" rtl="0">
              <a:spcBef>
                <a:spcPts val="0"/>
              </a:spcBef>
              <a:spcAft>
                <a:spcPts val="0"/>
              </a:spcAft>
              <a:buNone/>
            </a:pPr>
            <a:r>
              <a:rPr lang="en" dirty="0">
                <a:latin typeface="Proxima Nova"/>
                <a:ea typeface="Proxima Nova"/>
                <a:cs typeface="Proxima Nova"/>
                <a:sym typeface="Proxima Nova"/>
              </a:rPr>
              <a:t>RISKY</a:t>
            </a:r>
            <a:endParaRPr dirty="0">
              <a:latin typeface="Proxima Nova"/>
              <a:ea typeface="Proxima Nova"/>
              <a:cs typeface="Proxima Nova"/>
              <a:sym typeface="Proxima Nova"/>
            </a:endParaRPr>
          </a:p>
          <a:p>
            <a:pPr marL="0" lvl="0" indent="0" algn="ctr" rtl="0">
              <a:spcBef>
                <a:spcPts val="0"/>
              </a:spcBef>
              <a:spcAft>
                <a:spcPts val="0"/>
              </a:spcAft>
              <a:buNone/>
            </a:pPr>
            <a:endParaRPr dirty="0">
              <a:latin typeface="Proxima Nova"/>
              <a:ea typeface="Proxima Nova"/>
              <a:cs typeface="Proxima Nova"/>
              <a:sym typeface="Proxima Nova"/>
            </a:endParaRPr>
          </a:p>
        </p:txBody>
      </p:sp>
      <p:sp>
        <p:nvSpPr>
          <p:cNvPr id="72" name="Google Shape;107;p16">
            <a:extLst>
              <a:ext uri="{FF2B5EF4-FFF2-40B4-BE49-F238E27FC236}">
                <a16:creationId xmlns:a16="http://schemas.microsoft.com/office/drawing/2014/main" id="{0EBB707F-4ACB-0F43-92AC-6954E0AC4274}"/>
              </a:ext>
            </a:extLst>
          </p:cNvPr>
          <p:cNvSpPr txBox="1"/>
          <p:nvPr/>
        </p:nvSpPr>
        <p:spPr>
          <a:xfrm>
            <a:off x="4851502" y="2448994"/>
            <a:ext cx="855968" cy="25326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3C78D8"/>
                </a:solidFill>
                <a:latin typeface="Proxima Nova"/>
                <a:ea typeface="Proxima Nova"/>
                <a:cs typeface="Proxima Nova"/>
                <a:sym typeface="Proxima Nova"/>
              </a:rPr>
              <a:t>5 Years</a:t>
            </a:r>
            <a:endParaRPr dirty="0">
              <a:solidFill>
                <a:srgbClr val="3C78D8"/>
              </a:solidFill>
              <a:latin typeface="Proxima Nova"/>
              <a:ea typeface="Proxima Nova"/>
              <a:cs typeface="Proxima Nova"/>
              <a:sym typeface="Proxima Nova"/>
            </a:endParaRPr>
          </a:p>
          <a:p>
            <a:pPr marL="0" lvl="0" indent="0" algn="l" rtl="0">
              <a:spcBef>
                <a:spcPts val="0"/>
              </a:spcBef>
              <a:spcAft>
                <a:spcPts val="0"/>
              </a:spcAft>
              <a:buNone/>
            </a:pPr>
            <a:endParaRPr dirty="0">
              <a:latin typeface="Proxima Nova"/>
              <a:ea typeface="Proxima Nova"/>
              <a:cs typeface="Proxima Nova"/>
              <a:sym typeface="Proxima Nova"/>
            </a:endParaRPr>
          </a:p>
          <a:p>
            <a:pPr marL="0" lvl="0" indent="0" algn="l" rtl="0">
              <a:spcBef>
                <a:spcPts val="0"/>
              </a:spcBef>
              <a:spcAft>
                <a:spcPts val="0"/>
              </a:spcAft>
              <a:buNone/>
            </a:pPr>
            <a:endParaRPr dirty="0"/>
          </a:p>
        </p:txBody>
      </p:sp>
      <p:sp>
        <p:nvSpPr>
          <p:cNvPr id="87" name="Google Shape;101;p16">
            <a:extLst>
              <a:ext uri="{FF2B5EF4-FFF2-40B4-BE49-F238E27FC236}">
                <a16:creationId xmlns:a16="http://schemas.microsoft.com/office/drawing/2014/main" id="{459EE1E5-39E2-3543-B4C5-5C45E9572E04}"/>
              </a:ext>
            </a:extLst>
          </p:cNvPr>
          <p:cNvSpPr/>
          <p:nvPr/>
        </p:nvSpPr>
        <p:spPr>
          <a:xfrm>
            <a:off x="3264524" y="3730559"/>
            <a:ext cx="1734486" cy="562479"/>
          </a:xfrm>
          <a:prstGeom prst="flowChartDecision">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Proxima Nova"/>
                <a:ea typeface="Proxima Nova"/>
                <a:cs typeface="Proxima Nova"/>
                <a:sym typeface="Proxima Nova"/>
              </a:rPr>
              <a:t>Market Cond.</a:t>
            </a:r>
            <a:endParaRPr dirty="0">
              <a:latin typeface="Proxima Nova"/>
              <a:ea typeface="Proxima Nova"/>
              <a:cs typeface="Proxima Nova"/>
              <a:sym typeface="Proxima Nova"/>
            </a:endParaRPr>
          </a:p>
        </p:txBody>
      </p:sp>
      <p:cxnSp>
        <p:nvCxnSpPr>
          <p:cNvPr id="88" name="Google Shape;102;p16">
            <a:extLst>
              <a:ext uri="{FF2B5EF4-FFF2-40B4-BE49-F238E27FC236}">
                <a16:creationId xmlns:a16="http://schemas.microsoft.com/office/drawing/2014/main" id="{2022E7BC-E170-BA43-A22B-2BED59CC7EC1}"/>
              </a:ext>
            </a:extLst>
          </p:cNvPr>
          <p:cNvCxnSpPr>
            <a:cxnSpLocks/>
            <a:stCxn id="87" idx="3"/>
            <a:endCxn id="89" idx="0"/>
          </p:cNvCxnSpPr>
          <p:nvPr/>
        </p:nvCxnSpPr>
        <p:spPr>
          <a:xfrm>
            <a:off x="4999010" y="4011799"/>
            <a:ext cx="258173" cy="280038"/>
          </a:xfrm>
          <a:prstGeom prst="bentConnector2">
            <a:avLst/>
          </a:prstGeom>
          <a:noFill/>
          <a:ln w="9525" cap="flat" cmpd="sng">
            <a:solidFill>
              <a:schemeClr val="dk2"/>
            </a:solidFill>
            <a:prstDash val="solid"/>
            <a:round/>
            <a:headEnd type="none" w="med" len="med"/>
            <a:tailEnd type="none" w="med" len="med"/>
          </a:ln>
        </p:spPr>
      </p:cxnSp>
      <p:sp>
        <p:nvSpPr>
          <p:cNvPr id="89" name="Google Shape;103;p16">
            <a:extLst>
              <a:ext uri="{FF2B5EF4-FFF2-40B4-BE49-F238E27FC236}">
                <a16:creationId xmlns:a16="http://schemas.microsoft.com/office/drawing/2014/main" id="{D1EF05AE-4B79-6C4A-A207-6DDB52DFD300}"/>
              </a:ext>
            </a:extLst>
          </p:cNvPr>
          <p:cNvSpPr/>
          <p:nvPr/>
        </p:nvSpPr>
        <p:spPr>
          <a:xfrm>
            <a:off x="4880188" y="4291837"/>
            <a:ext cx="753990" cy="45241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Proxima Nova"/>
                <a:ea typeface="Proxima Nova"/>
                <a:cs typeface="Proxima Nova"/>
                <a:sym typeface="Proxima Nova"/>
              </a:rPr>
              <a:t>SAFE</a:t>
            </a:r>
            <a:endParaRPr dirty="0">
              <a:latin typeface="Proxima Nova"/>
              <a:ea typeface="Proxima Nova"/>
              <a:cs typeface="Proxima Nova"/>
              <a:sym typeface="Proxima Nova"/>
            </a:endParaRPr>
          </a:p>
        </p:txBody>
      </p:sp>
      <p:sp>
        <p:nvSpPr>
          <p:cNvPr id="90" name="Google Shape;104;p16">
            <a:extLst>
              <a:ext uri="{FF2B5EF4-FFF2-40B4-BE49-F238E27FC236}">
                <a16:creationId xmlns:a16="http://schemas.microsoft.com/office/drawing/2014/main" id="{EEE2EA24-81E0-E242-AFB4-EA56D576138A}"/>
              </a:ext>
            </a:extLst>
          </p:cNvPr>
          <p:cNvSpPr txBox="1"/>
          <p:nvPr/>
        </p:nvSpPr>
        <p:spPr>
          <a:xfrm>
            <a:off x="2886947" y="3702787"/>
            <a:ext cx="796656" cy="1610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3C78D8"/>
                </a:solidFill>
                <a:latin typeface="Proxima Nova"/>
                <a:ea typeface="Proxima Nova"/>
                <a:cs typeface="Proxima Nova"/>
                <a:sym typeface="Proxima Nova"/>
              </a:rPr>
              <a:t>Bad</a:t>
            </a:r>
            <a:endParaRPr dirty="0">
              <a:solidFill>
                <a:srgbClr val="3C78D8"/>
              </a:solidFill>
              <a:latin typeface="Proxima Nova"/>
              <a:ea typeface="Proxima Nova"/>
              <a:cs typeface="Proxima Nova"/>
              <a:sym typeface="Proxima Nova"/>
            </a:endParaRPr>
          </a:p>
          <a:p>
            <a:pPr marL="0" lvl="0" indent="0" algn="l" rtl="0">
              <a:spcBef>
                <a:spcPts val="0"/>
              </a:spcBef>
              <a:spcAft>
                <a:spcPts val="0"/>
              </a:spcAft>
              <a:buNone/>
            </a:pPr>
            <a:endParaRPr dirty="0"/>
          </a:p>
        </p:txBody>
      </p:sp>
      <p:cxnSp>
        <p:nvCxnSpPr>
          <p:cNvPr id="91" name="Google Shape;105;p16">
            <a:extLst>
              <a:ext uri="{FF2B5EF4-FFF2-40B4-BE49-F238E27FC236}">
                <a16:creationId xmlns:a16="http://schemas.microsoft.com/office/drawing/2014/main" id="{361C5660-E1B1-A44F-99CF-1CD4A03DB7BF}"/>
              </a:ext>
            </a:extLst>
          </p:cNvPr>
          <p:cNvCxnSpPr>
            <a:cxnSpLocks/>
            <a:stCxn id="87" idx="1"/>
            <a:endCxn id="92" idx="0"/>
          </p:cNvCxnSpPr>
          <p:nvPr/>
        </p:nvCxnSpPr>
        <p:spPr>
          <a:xfrm rot="10800000" flipV="1">
            <a:off x="3101742" y="4011799"/>
            <a:ext cx="162782" cy="281674"/>
          </a:xfrm>
          <a:prstGeom prst="bentConnector2">
            <a:avLst/>
          </a:prstGeom>
          <a:noFill/>
          <a:ln w="9525" cap="flat" cmpd="sng">
            <a:solidFill>
              <a:schemeClr val="dk2"/>
            </a:solidFill>
            <a:prstDash val="solid"/>
            <a:round/>
            <a:headEnd type="none" w="med" len="med"/>
            <a:tailEnd type="none" w="med" len="med"/>
          </a:ln>
        </p:spPr>
      </p:cxnSp>
      <p:sp>
        <p:nvSpPr>
          <p:cNvPr id="92" name="Google Shape;106;p16">
            <a:extLst>
              <a:ext uri="{FF2B5EF4-FFF2-40B4-BE49-F238E27FC236}">
                <a16:creationId xmlns:a16="http://schemas.microsoft.com/office/drawing/2014/main" id="{5137DB61-FFA5-8844-9949-170CFACA87C3}"/>
              </a:ext>
            </a:extLst>
          </p:cNvPr>
          <p:cNvSpPr/>
          <p:nvPr/>
        </p:nvSpPr>
        <p:spPr>
          <a:xfrm>
            <a:off x="2724747" y="4293473"/>
            <a:ext cx="753990" cy="45241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Proxima Nova"/>
              <a:ea typeface="Proxima Nova"/>
              <a:cs typeface="Proxima Nova"/>
              <a:sym typeface="Proxima Nova"/>
            </a:endParaRPr>
          </a:p>
          <a:p>
            <a:pPr marL="0" lvl="0" indent="0" algn="ctr" rtl="0">
              <a:spcBef>
                <a:spcPts val="0"/>
              </a:spcBef>
              <a:spcAft>
                <a:spcPts val="0"/>
              </a:spcAft>
              <a:buNone/>
            </a:pPr>
            <a:r>
              <a:rPr lang="en" dirty="0">
                <a:latin typeface="Proxima Nova"/>
                <a:ea typeface="Proxima Nova"/>
                <a:cs typeface="Proxima Nova"/>
                <a:sym typeface="Proxima Nova"/>
              </a:rPr>
              <a:t>RISKY</a:t>
            </a:r>
            <a:endParaRPr dirty="0">
              <a:latin typeface="Proxima Nova"/>
              <a:ea typeface="Proxima Nova"/>
              <a:cs typeface="Proxima Nova"/>
              <a:sym typeface="Proxima Nova"/>
            </a:endParaRPr>
          </a:p>
          <a:p>
            <a:pPr marL="0" lvl="0" indent="0" algn="ctr" rtl="0">
              <a:spcBef>
                <a:spcPts val="0"/>
              </a:spcBef>
              <a:spcAft>
                <a:spcPts val="0"/>
              </a:spcAft>
              <a:buNone/>
            </a:pPr>
            <a:endParaRPr dirty="0">
              <a:latin typeface="Proxima Nova"/>
              <a:ea typeface="Proxima Nova"/>
              <a:cs typeface="Proxima Nova"/>
              <a:sym typeface="Proxima Nova"/>
            </a:endParaRPr>
          </a:p>
        </p:txBody>
      </p:sp>
      <p:sp>
        <p:nvSpPr>
          <p:cNvPr id="93" name="Google Shape;107;p16">
            <a:extLst>
              <a:ext uri="{FF2B5EF4-FFF2-40B4-BE49-F238E27FC236}">
                <a16:creationId xmlns:a16="http://schemas.microsoft.com/office/drawing/2014/main" id="{C9B342DB-4544-154E-A5C5-010CA28D36FC}"/>
              </a:ext>
            </a:extLst>
          </p:cNvPr>
          <p:cNvSpPr txBox="1"/>
          <p:nvPr/>
        </p:nvSpPr>
        <p:spPr>
          <a:xfrm>
            <a:off x="4811694" y="3693894"/>
            <a:ext cx="623802" cy="1610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3C78D8"/>
                </a:solidFill>
                <a:latin typeface="Proxima Nova"/>
                <a:ea typeface="Proxima Nova"/>
                <a:cs typeface="Proxima Nova"/>
                <a:sym typeface="Proxima Nova"/>
              </a:rPr>
              <a:t>Good</a:t>
            </a:r>
          </a:p>
        </p:txBody>
      </p: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771CB313-1860-AD4D-974C-90AFE87CBB0D}"/>
                  </a:ext>
                </a:extLst>
              </p:cNvPr>
              <p:cNvSpPr txBox="1"/>
              <p:nvPr/>
            </p:nvSpPr>
            <p:spPr>
              <a:xfrm>
                <a:off x="5791702" y="1803231"/>
                <a:ext cx="1238737" cy="3524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𝑓</m:t>
                              </m:r>
                            </m:e>
                          </m:acc>
                        </m:e>
                        <m:sub>
                          <m:r>
                            <a:rPr lang="en-US" sz="1600" b="0" i="1" smtClean="0">
                              <a:latin typeface="Cambria Math" panose="02040503050406030204" pitchFamily="18" charset="0"/>
                            </a:rPr>
                            <m:t>2</m:t>
                          </m:r>
                        </m:sub>
                      </m:sSub>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e>
                      </m:d>
                      <m:r>
                        <a:rPr lang="en-US" sz="1600" b="0" i="1" smtClean="0">
                          <a:latin typeface="Cambria Math" panose="02040503050406030204" pitchFamily="18" charset="0"/>
                        </a:rPr>
                        <m:t>=−1</m:t>
                      </m:r>
                    </m:oMath>
                  </m:oMathPara>
                </a14:m>
                <a:endParaRPr lang="en-US" sz="1600" dirty="0"/>
              </a:p>
            </p:txBody>
          </p:sp>
        </mc:Choice>
        <mc:Fallback xmlns="">
          <p:sp>
            <p:nvSpPr>
              <p:cNvPr id="94" name="TextBox 93">
                <a:extLst>
                  <a:ext uri="{FF2B5EF4-FFF2-40B4-BE49-F238E27FC236}">
                    <a16:creationId xmlns:a16="http://schemas.microsoft.com/office/drawing/2014/main" id="{771CB313-1860-AD4D-974C-90AFE87CBB0D}"/>
                  </a:ext>
                </a:extLst>
              </p:cNvPr>
              <p:cNvSpPr txBox="1">
                <a:spLocks noRot="1" noChangeAspect="1" noMove="1" noResize="1" noEditPoints="1" noAdjustHandles="1" noChangeArrowheads="1" noChangeShapeType="1" noTextEdit="1"/>
              </p:cNvSpPr>
              <p:nvPr/>
            </p:nvSpPr>
            <p:spPr>
              <a:xfrm>
                <a:off x="5791702" y="1803231"/>
                <a:ext cx="1238737" cy="352469"/>
              </a:xfrm>
              <a:prstGeom prst="rect">
                <a:avLst/>
              </a:prstGeom>
              <a:blipFill>
                <a:blip r:embed="rId3"/>
                <a:stretch>
                  <a:fillRect b="-1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71CC3518-B4F0-5B40-B25F-BA3F2D29C833}"/>
                  </a:ext>
                </a:extLst>
              </p:cNvPr>
              <p:cNvSpPr txBox="1"/>
              <p:nvPr/>
            </p:nvSpPr>
            <p:spPr>
              <a:xfrm>
                <a:off x="5791702" y="722103"/>
                <a:ext cx="1278876" cy="3524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𝑓</m:t>
                              </m:r>
                            </m:e>
                          </m:acc>
                        </m:e>
                        <m:sub>
                          <m:r>
                            <a:rPr lang="en-US" sz="1600" b="0" i="1" smtClean="0">
                              <a:latin typeface="Cambria Math" panose="02040503050406030204" pitchFamily="18" charset="0"/>
                            </a:rPr>
                            <m:t>1</m:t>
                          </m:r>
                        </m:sub>
                      </m:sSub>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e>
                      </m:d>
                      <m:r>
                        <a:rPr lang="en-US" sz="1600" b="0" i="1" smtClean="0">
                          <a:latin typeface="Cambria Math" panose="02040503050406030204" pitchFamily="18" charset="0"/>
                        </a:rPr>
                        <m:t>= +1</m:t>
                      </m:r>
                    </m:oMath>
                  </m:oMathPara>
                </a14:m>
                <a:endParaRPr lang="en-US" sz="1600" dirty="0"/>
              </a:p>
            </p:txBody>
          </p:sp>
        </mc:Choice>
        <mc:Fallback xmlns="">
          <p:sp>
            <p:nvSpPr>
              <p:cNvPr id="95" name="TextBox 94">
                <a:extLst>
                  <a:ext uri="{FF2B5EF4-FFF2-40B4-BE49-F238E27FC236}">
                    <a16:creationId xmlns:a16="http://schemas.microsoft.com/office/drawing/2014/main" id="{71CC3518-B4F0-5B40-B25F-BA3F2D29C833}"/>
                  </a:ext>
                </a:extLst>
              </p:cNvPr>
              <p:cNvSpPr txBox="1">
                <a:spLocks noRot="1" noChangeAspect="1" noMove="1" noResize="1" noEditPoints="1" noAdjustHandles="1" noChangeArrowheads="1" noChangeShapeType="1" noTextEdit="1"/>
              </p:cNvSpPr>
              <p:nvPr/>
            </p:nvSpPr>
            <p:spPr>
              <a:xfrm>
                <a:off x="5791702" y="722103"/>
                <a:ext cx="1278876" cy="352469"/>
              </a:xfrm>
              <a:prstGeom prst="rect">
                <a:avLst/>
              </a:prstGeom>
              <a:blipFill>
                <a:blip r:embed="rId4"/>
                <a:stretch>
                  <a:fillRect b="-17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22619087-2EBE-5841-BF38-C068DEE4D520}"/>
                  </a:ext>
                </a:extLst>
              </p:cNvPr>
              <p:cNvSpPr txBox="1"/>
              <p:nvPr/>
            </p:nvSpPr>
            <p:spPr>
              <a:xfrm>
                <a:off x="5791702" y="2983931"/>
                <a:ext cx="1238737" cy="3524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𝑓</m:t>
                              </m:r>
                            </m:e>
                          </m:acc>
                        </m:e>
                        <m:sub>
                          <m:r>
                            <a:rPr lang="en-US" sz="1600" b="0" i="1" smtClean="0">
                              <a:latin typeface="Cambria Math" panose="02040503050406030204" pitchFamily="18" charset="0"/>
                            </a:rPr>
                            <m:t>3</m:t>
                          </m:r>
                        </m:sub>
                      </m:sSub>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e>
                      </m:d>
                      <m:r>
                        <a:rPr lang="en-US" sz="1600" b="0" i="1" smtClean="0">
                          <a:latin typeface="Cambria Math" panose="02040503050406030204" pitchFamily="18" charset="0"/>
                        </a:rPr>
                        <m:t>=−1</m:t>
                      </m:r>
                    </m:oMath>
                  </m:oMathPara>
                </a14:m>
                <a:endParaRPr lang="en-US" sz="1600" dirty="0"/>
              </a:p>
            </p:txBody>
          </p:sp>
        </mc:Choice>
        <mc:Fallback xmlns="">
          <p:sp>
            <p:nvSpPr>
              <p:cNvPr id="96" name="TextBox 95">
                <a:extLst>
                  <a:ext uri="{FF2B5EF4-FFF2-40B4-BE49-F238E27FC236}">
                    <a16:creationId xmlns:a16="http://schemas.microsoft.com/office/drawing/2014/main" id="{22619087-2EBE-5841-BF38-C068DEE4D520}"/>
                  </a:ext>
                </a:extLst>
              </p:cNvPr>
              <p:cNvSpPr txBox="1">
                <a:spLocks noRot="1" noChangeAspect="1" noMove="1" noResize="1" noEditPoints="1" noAdjustHandles="1" noChangeArrowheads="1" noChangeShapeType="1" noTextEdit="1"/>
              </p:cNvSpPr>
              <p:nvPr/>
            </p:nvSpPr>
            <p:spPr>
              <a:xfrm>
                <a:off x="5791702" y="2983931"/>
                <a:ext cx="1238737" cy="352469"/>
              </a:xfrm>
              <a:prstGeom prst="rect">
                <a:avLst/>
              </a:prstGeom>
              <a:blipFill>
                <a:blip r:embed="rId5"/>
                <a:stretch>
                  <a:fillRect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65BEC92F-35A5-074F-8BA2-A6413251EE9D}"/>
                  </a:ext>
                </a:extLst>
              </p:cNvPr>
              <p:cNvSpPr txBox="1"/>
              <p:nvPr/>
            </p:nvSpPr>
            <p:spPr>
              <a:xfrm>
                <a:off x="5765107" y="4204031"/>
                <a:ext cx="1275606" cy="3524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𝑓</m:t>
                              </m:r>
                            </m:e>
                          </m:acc>
                        </m:e>
                        <m:sub>
                          <m:r>
                            <a:rPr lang="en-US" sz="1600" b="0" i="1" smtClean="0">
                              <a:latin typeface="Cambria Math" panose="02040503050406030204" pitchFamily="18" charset="0"/>
                            </a:rPr>
                            <m:t>4</m:t>
                          </m:r>
                        </m:sub>
                      </m:sSub>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e>
                      </m:d>
                      <m:r>
                        <a:rPr lang="en-US" sz="1600" b="0" i="1" smtClean="0">
                          <a:latin typeface="Cambria Math" panose="02040503050406030204" pitchFamily="18" charset="0"/>
                        </a:rPr>
                        <m:t>= +1</m:t>
                      </m:r>
                    </m:oMath>
                  </m:oMathPara>
                </a14:m>
                <a:endParaRPr lang="en-US" sz="1600" dirty="0"/>
              </a:p>
            </p:txBody>
          </p:sp>
        </mc:Choice>
        <mc:Fallback xmlns="">
          <p:sp>
            <p:nvSpPr>
              <p:cNvPr id="97" name="TextBox 96">
                <a:extLst>
                  <a:ext uri="{FF2B5EF4-FFF2-40B4-BE49-F238E27FC236}">
                    <a16:creationId xmlns:a16="http://schemas.microsoft.com/office/drawing/2014/main" id="{65BEC92F-35A5-074F-8BA2-A6413251EE9D}"/>
                  </a:ext>
                </a:extLst>
              </p:cNvPr>
              <p:cNvSpPr txBox="1">
                <a:spLocks noRot="1" noChangeAspect="1" noMove="1" noResize="1" noEditPoints="1" noAdjustHandles="1" noChangeArrowheads="1" noChangeShapeType="1" noTextEdit="1"/>
              </p:cNvSpPr>
              <p:nvPr/>
            </p:nvSpPr>
            <p:spPr>
              <a:xfrm>
                <a:off x="5765107" y="4204031"/>
                <a:ext cx="1275606" cy="352469"/>
              </a:xfrm>
              <a:prstGeom prst="rect">
                <a:avLst/>
              </a:prstGeom>
              <a:blipFill>
                <a:blip r:embed="rId6"/>
                <a:stretch>
                  <a:fillRect b="-17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8" name="Table 97">
                <a:extLst>
                  <a:ext uri="{FF2B5EF4-FFF2-40B4-BE49-F238E27FC236}">
                    <a16:creationId xmlns:a16="http://schemas.microsoft.com/office/drawing/2014/main" id="{A6FE3695-062D-BF4F-859D-6612C518985A}"/>
                  </a:ext>
                </a:extLst>
              </p:cNvPr>
              <p:cNvGraphicFramePr>
                <a:graphicFrameLocks noGrp="1"/>
              </p:cNvGraphicFramePr>
              <p:nvPr/>
            </p:nvGraphicFramePr>
            <p:xfrm>
              <a:off x="7088076" y="440415"/>
              <a:ext cx="1734670" cy="1854200"/>
            </p:xfrm>
            <a:graphic>
              <a:graphicData uri="http://schemas.openxmlformats.org/drawingml/2006/table">
                <a:tbl>
                  <a:tblPr firstRow="1" bandRow="1">
                    <a:tableStyleId>{FABFCF23-3B69-468F-B69F-88F6DE6A72F2}</a:tableStyleId>
                  </a:tblPr>
                  <a:tblGrid>
                    <a:gridCol w="990500">
                      <a:extLst>
                        <a:ext uri="{9D8B030D-6E8A-4147-A177-3AD203B41FA5}">
                          <a16:colId xmlns:a16="http://schemas.microsoft.com/office/drawing/2014/main" val="3372652724"/>
                        </a:ext>
                      </a:extLst>
                    </a:gridCol>
                    <a:gridCol w="744170">
                      <a:extLst>
                        <a:ext uri="{9D8B030D-6E8A-4147-A177-3AD203B41FA5}">
                          <a16:colId xmlns:a16="http://schemas.microsoft.com/office/drawing/2014/main" val="2577225203"/>
                        </a:ext>
                      </a:extLst>
                    </a:gridCol>
                  </a:tblGrid>
                  <a:tr h="370840">
                    <a:tc>
                      <a:txBody>
                        <a:bodyPr/>
                        <a:lstStyle/>
                        <a:p>
                          <a:r>
                            <a:rPr lang="en-US" sz="1600" dirty="0"/>
                            <a:t>Weight</a:t>
                          </a:r>
                        </a:p>
                      </a:txBody>
                      <a:tcPr/>
                    </a:tc>
                    <a:tc>
                      <a:txBody>
                        <a:bodyPr/>
                        <a:lstStyle/>
                        <a:p>
                          <a:r>
                            <a:rPr lang="en-US" sz="1600" dirty="0"/>
                            <a:t>Value</a:t>
                          </a:r>
                        </a:p>
                      </a:txBody>
                      <a:tcPr/>
                    </a:tc>
                    <a:extLst>
                      <a:ext uri="{0D108BD9-81ED-4DB2-BD59-A6C34878D82A}">
                        <a16:rowId xmlns:a16="http://schemas.microsoft.com/office/drawing/2014/main" val="1347220838"/>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acc>
                                      <m:accPr>
                                        <m:chr m:val="̂"/>
                                        <m:ctrlPr>
                                          <a:rPr lang="en-US" sz="1600" i="1" smtClean="0">
                                            <a:latin typeface="Cambria Math" panose="02040503050406030204" pitchFamily="18" charset="0"/>
                                          </a:rPr>
                                        </m:ctrlPr>
                                      </m:accPr>
                                      <m:e>
                                        <m:r>
                                          <a:rPr lang="en-US" sz="1600" smtClean="0">
                                            <a:latin typeface="Cambria Math" panose="02040503050406030204" pitchFamily="18" charset="0"/>
                                          </a:rPr>
                                          <m:t>𝑤</m:t>
                                        </m:r>
                                      </m:e>
                                    </m:acc>
                                  </m:e>
                                  <m:sub>
                                    <m:r>
                                      <a:rPr lang="en-US" sz="1600" smtClean="0">
                                        <a:latin typeface="Cambria Math" panose="02040503050406030204" pitchFamily="18" charset="0"/>
                                      </a:rPr>
                                      <m:t>1</m:t>
                                    </m:r>
                                  </m:sub>
                                </m:sSub>
                              </m:oMath>
                            </m:oMathPara>
                          </a14:m>
                          <a:endParaRPr lang="en-US" sz="1600" dirty="0"/>
                        </a:p>
                      </a:txBody>
                      <a:tcPr/>
                    </a:tc>
                    <a:tc>
                      <a:txBody>
                        <a:bodyPr/>
                        <a:lstStyle/>
                        <a:p>
                          <a:pPr/>
                          <a14:m>
                            <m:oMathPara xmlns:m="http://schemas.openxmlformats.org/officeDocument/2006/math">
                              <m:oMathParaPr>
                                <m:jc m:val="centerGroup"/>
                              </m:oMathParaPr>
                              <m:oMath xmlns:m="http://schemas.openxmlformats.org/officeDocument/2006/math">
                                <m:r>
                                  <a:rPr lang="en-US" sz="1600" smtClean="0">
                                    <a:latin typeface="Cambria Math" panose="02040503050406030204" pitchFamily="18" charset="0"/>
                                  </a:rPr>
                                  <m:t>2</m:t>
                                </m:r>
                              </m:oMath>
                            </m:oMathPara>
                          </a14:m>
                          <a:endParaRPr lang="en-US" sz="1600" dirty="0"/>
                        </a:p>
                      </a:txBody>
                      <a:tcPr/>
                    </a:tc>
                    <a:extLst>
                      <a:ext uri="{0D108BD9-81ED-4DB2-BD59-A6C34878D82A}">
                        <a16:rowId xmlns:a16="http://schemas.microsoft.com/office/drawing/2014/main" val="1528812773"/>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acc>
                                      <m:accPr>
                                        <m:chr m:val="̂"/>
                                        <m:ctrlPr>
                                          <a:rPr lang="en-US" sz="1600" i="1" smtClean="0">
                                            <a:latin typeface="Cambria Math" panose="02040503050406030204" pitchFamily="18" charset="0"/>
                                          </a:rPr>
                                        </m:ctrlPr>
                                      </m:accPr>
                                      <m:e>
                                        <m:r>
                                          <a:rPr lang="en-US" sz="1600" smtClean="0">
                                            <a:latin typeface="Cambria Math" panose="02040503050406030204" pitchFamily="18" charset="0"/>
                                          </a:rPr>
                                          <m:t>𝑤</m:t>
                                        </m:r>
                                      </m:e>
                                    </m:acc>
                                  </m:e>
                                  <m:sub>
                                    <m:r>
                                      <a:rPr lang="en-US" sz="1600" smtClean="0">
                                        <a:latin typeface="Cambria Math" panose="02040503050406030204" pitchFamily="18" charset="0"/>
                                      </a:rPr>
                                      <m:t>2</m:t>
                                    </m:r>
                                  </m:sub>
                                </m:sSub>
                              </m:oMath>
                            </m:oMathPara>
                          </a14:m>
                          <a:endParaRPr lang="en-US" sz="1600" dirty="0"/>
                        </a:p>
                      </a:txBody>
                      <a:tcPr/>
                    </a:tc>
                    <a:tc>
                      <a:txBody>
                        <a:bodyPr/>
                        <a:lstStyle/>
                        <a:p>
                          <a:pPr/>
                          <a14:m>
                            <m:oMathPara xmlns:m="http://schemas.openxmlformats.org/officeDocument/2006/math">
                              <m:oMathParaPr>
                                <m:jc m:val="centerGroup"/>
                              </m:oMathParaPr>
                              <m:oMath xmlns:m="http://schemas.openxmlformats.org/officeDocument/2006/math">
                                <m:r>
                                  <a:rPr lang="en-US" sz="1600" smtClean="0">
                                    <a:latin typeface="Cambria Math" panose="02040503050406030204" pitchFamily="18" charset="0"/>
                                  </a:rPr>
                                  <m:t>−1</m:t>
                                </m:r>
                              </m:oMath>
                            </m:oMathPara>
                          </a14:m>
                          <a:endParaRPr lang="en-US" sz="1600" dirty="0"/>
                        </a:p>
                      </a:txBody>
                      <a:tcPr/>
                    </a:tc>
                    <a:extLst>
                      <a:ext uri="{0D108BD9-81ED-4DB2-BD59-A6C34878D82A}">
                        <a16:rowId xmlns:a16="http://schemas.microsoft.com/office/drawing/2014/main" val="2049647008"/>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acc>
                                      <m:accPr>
                                        <m:chr m:val="̂"/>
                                        <m:ctrlPr>
                                          <a:rPr lang="en-US" sz="1600" i="1" smtClean="0">
                                            <a:latin typeface="Cambria Math" panose="02040503050406030204" pitchFamily="18" charset="0"/>
                                          </a:rPr>
                                        </m:ctrlPr>
                                      </m:accPr>
                                      <m:e>
                                        <m:r>
                                          <a:rPr lang="en-US" sz="1600" smtClean="0">
                                            <a:latin typeface="Cambria Math" panose="02040503050406030204" pitchFamily="18" charset="0"/>
                                          </a:rPr>
                                          <m:t>𝑤</m:t>
                                        </m:r>
                                      </m:e>
                                    </m:acc>
                                  </m:e>
                                  <m:sub>
                                    <m:r>
                                      <a:rPr lang="en-US" sz="1600" smtClean="0">
                                        <a:latin typeface="Cambria Math" panose="02040503050406030204" pitchFamily="18" charset="0"/>
                                      </a:rPr>
                                      <m:t>3</m:t>
                                    </m:r>
                                  </m:sub>
                                </m:sSub>
                              </m:oMath>
                            </m:oMathPara>
                          </a14:m>
                          <a:endParaRPr lang="en-US" sz="1600" dirty="0"/>
                        </a:p>
                      </a:txBody>
                      <a:tcPr/>
                    </a:tc>
                    <a:tc>
                      <a:txBody>
                        <a:bodyPr/>
                        <a:lstStyle/>
                        <a:p>
                          <a:pPr/>
                          <a14:m>
                            <m:oMathPara xmlns:m="http://schemas.openxmlformats.org/officeDocument/2006/math">
                              <m:oMathParaPr>
                                <m:jc m:val="centerGroup"/>
                              </m:oMathParaPr>
                              <m:oMath xmlns:m="http://schemas.openxmlformats.org/officeDocument/2006/math">
                                <m:r>
                                  <a:rPr lang="en-US" sz="1600" smtClean="0">
                                    <a:latin typeface="Cambria Math" panose="02040503050406030204" pitchFamily="18" charset="0"/>
                                  </a:rPr>
                                  <m:t>1.5</m:t>
                                </m:r>
                              </m:oMath>
                            </m:oMathPara>
                          </a14:m>
                          <a:endParaRPr lang="en-US" sz="1600" dirty="0"/>
                        </a:p>
                      </a:txBody>
                      <a:tcPr/>
                    </a:tc>
                    <a:extLst>
                      <a:ext uri="{0D108BD9-81ED-4DB2-BD59-A6C34878D82A}">
                        <a16:rowId xmlns:a16="http://schemas.microsoft.com/office/drawing/2014/main" val="453634902"/>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acc>
                                      <m:accPr>
                                        <m:chr m:val="̂"/>
                                        <m:ctrlPr>
                                          <a:rPr lang="en-US" sz="1600" i="1" smtClean="0">
                                            <a:latin typeface="Cambria Math" panose="02040503050406030204" pitchFamily="18" charset="0"/>
                                          </a:rPr>
                                        </m:ctrlPr>
                                      </m:accPr>
                                      <m:e>
                                        <m:r>
                                          <a:rPr lang="en-US" sz="1600" smtClean="0">
                                            <a:latin typeface="Cambria Math" panose="02040503050406030204" pitchFamily="18" charset="0"/>
                                          </a:rPr>
                                          <m:t>𝑤</m:t>
                                        </m:r>
                                      </m:e>
                                    </m:acc>
                                  </m:e>
                                  <m:sub>
                                    <m:r>
                                      <a:rPr lang="en-US" sz="1600" smtClean="0">
                                        <a:latin typeface="Cambria Math" panose="02040503050406030204" pitchFamily="18" charset="0"/>
                                      </a:rPr>
                                      <m:t>4</m:t>
                                    </m:r>
                                  </m:sub>
                                </m:sSub>
                              </m:oMath>
                            </m:oMathPara>
                          </a14:m>
                          <a:endParaRPr lang="en-US" sz="1600" dirty="0"/>
                        </a:p>
                      </a:txBody>
                      <a:tcPr/>
                    </a:tc>
                    <a:tc>
                      <a:txBody>
                        <a:bodyPr/>
                        <a:lstStyle/>
                        <a:p>
                          <a:pPr/>
                          <a14:m>
                            <m:oMathPara xmlns:m="http://schemas.openxmlformats.org/officeDocument/2006/math">
                              <m:oMathParaPr>
                                <m:jc m:val="centerGroup"/>
                              </m:oMathParaPr>
                              <m:oMath xmlns:m="http://schemas.openxmlformats.org/officeDocument/2006/math">
                                <m:r>
                                  <a:rPr lang="en-US" sz="1600" smtClean="0">
                                    <a:latin typeface="Cambria Math" panose="02040503050406030204" pitchFamily="18" charset="0"/>
                                  </a:rPr>
                                  <m:t>0</m:t>
                                </m:r>
                              </m:oMath>
                            </m:oMathPara>
                          </a14:m>
                          <a:endParaRPr lang="en-US" sz="1600" dirty="0"/>
                        </a:p>
                      </a:txBody>
                      <a:tcPr/>
                    </a:tc>
                    <a:extLst>
                      <a:ext uri="{0D108BD9-81ED-4DB2-BD59-A6C34878D82A}">
                        <a16:rowId xmlns:a16="http://schemas.microsoft.com/office/drawing/2014/main" val="3797000724"/>
                      </a:ext>
                    </a:extLst>
                  </a:tr>
                </a:tbl>
              </a:graphicData>
            </a:graphic>
          </p:graphicFrame>
        </mc:Choice>
        <mc:Fallback xmlns="">
          <p:graphicFrame>
            <p:nvGraphicFramePr>
              <p:cNvPr id="98" name="Table 97">
                <a:extLst>
                  <a:ext uri="{FF2B5EF4-FFF2-40B4-BE49-F238E27FC236}">
                    <a16:creationId xmlns:a16="http://schemas.microsoft.com/office/drawing/2014/main" id="{A6FE3695-062D-BF4F-859D-6612C518985A}"/>
                  </a:ext>
                </a:extLst>
              </p:cNvPr>
              <p:cNvGraphicFramePr>
                <a:graphicFrameLocks noGrp="1"/>
              </p:cNvGraphicFramePr>
              <p:nvPr/>
            </p:nvGraphicFramePr>
            <p:xfrm>
              <a:off x="7088076" y="440415"/>
              <a:ext cx="1734670" cy="1854200"/>
            </p:xfrm>
            <a:graphic>
              <a:graphicData uri="http://schemas.openxmlformats.org/drawingml/2006/table">
                <a:tbl>
                  <a:tblPr firstRow="1" bandRow="1">
                    <a:tableStyleId>{FABFCF23-3B69-468F-B69F-88F6DE6A72F2}</a:tableStyleId>
                  </a:tblPr>
                  <a:tblGrid>
                    <a:gridCol w="990500">
                      <a:extLst>
                        <a:ext uri="{9D8B030D-6E8A-4147-A177-3AD203B41FA5}">
                          <a16:colId xmlns:a16="http://schemas.microsoft.com/office/drawing/2014/main" val="3372652724"/>
                        </a:ext>
                      </a:extLst>
                    </a:gridCol>
                    <a:gridCol w="744170">
                      <a:extLst>
                        <a:ext uri="{9D8B030D-6E8A-4147-A177-3AD203B41FA5}">
                          <a16:colId xmlns:a16="http://schemas.microsoft.com/office/drawing/2014/main" val="2577225203"/>
                        </a:ext>
                      </a:extLst>
                    </a:gridCol>
                  </a:tblGrid>
                  <a:tr h="370840">
                    <a:tc>
                      <a:txBody>
                        <a:bodyPr/>
                        <a:lstStyle/>
                        <a:p>
                          <a:r>
                            <a:rPr lang="en-US" sz="1600" dirty="0"/>
                            <a:t>Weight</a:t>
                          </a:r>
                        </a:p>
                      </a:txBody>
                      <a:tcPr/>
                    </a:tc>
                    <a:tc>
                      <a:txBody>
                        <a:bodyPr/>
                        <a:lstStyle/>
                        <a:p>
                          <a:r>
                            <a:rPr lang="en-US" sz="1600" dirty="0"/>
                            <a:t>Value</a:t>
                          </a:r>
                        </a:p>
                      </a:txBody>
                      <a:tcPr/>
                    </a:tc>
                    <a:extLst>
                      <a:ext uri="{0D108BD9-81ED-4DB2-BD59-A6C34878D82A}">
                        <a16:rowId xmlns:a16="http://schemas.microsoft.com/office/drawing/2014/main" val="1347220838"/>
                      </a:ext>
                    </a:extLst>
                  </a:tr>
                  <a:tr h="370840">
                    <a:tc>
                      <a:txBody>
                        <a:bodyPr/>
                        <a:lstStyle/>
                        <a:p>
                          <a:endParaRPr lang="en-US"/>
                        </a:p>
                      </a:txBody>
                      <a:tcPr>
                        <a:blipFill>
                          <a:blip r:embed="rId7"/>
                          <a:stretch>
                            <a:fillRect l="-1282" t="-100000" r="-76923" b="-296667"/>
                          </a:stretch>
                        </a:blipFill>
                      </a:tcPr>
                    </a:tc>
                    <a:tc>
                      <a:txBody>
                        <a:bodyPr/>
                        <a:lstStyle/>
                        <a:p>
                          <a:endParaRPr lang="en-US"/>
                        </a:p>
                      </a:txBody>
                      <a:tcPr>
                        <a:blipFill>
                          <a:blip r:embed="rId7"/>
                          <a:stretch>
                            <a:fillRect l="-133898" t="-100000" r="-1695" b="-296667"/>
                          </a:stretch>
                        </a:blipFill>
                      </a:tcPr>
                    </a:tc>
                    <a:extLst>
                      <a:ext uri="{0D108BD9-81ED-4DB2-BD59-A6C34878D82A}">
                        <a16:rowId xmlns:a16="http://schemas.microsoft.com/office/drawing/2014/main" val="1528812773"/>
                      </a:ext>
                    </a:extLst>
                  </a:tr>
                  <a:tr h="370840">
                    <a:tc>
                      <a:txBody>
                        <a:bodyPr/>
                        <a:lstStyle/>
                        <a:p>
                          <a:endParaRPr lang="en-US"/>
                        </a:p>
                      </a:txBody>
                      <a:tcPr>
                        <a:blipFill>
                          <a:blip r:embed="rId7"/>
                          <a:stretch>
                            <a:fillRect l="-1282" t="-206897" r="-76923" b="-206897"/>
                          </a:stretch>
                        </a:blipFill>
                      </a:tcPr>
                    </a:tc>
                    <a:tc>
                      <a:txBody>
                        <a:bodyPr/>
                        <a:lstStyle/>
                        <a:p>
                          <a:endParaRPr lang="en-US"/>
                        </a:p>
                      </a:txBody>
                      <a:tcPr>
                        <a:blipFill>
                          <a:blip r:embed="rId7"/>
                          <a:stretch>
                            <a:fillRect l="-133898" t="-206897" r="-1695" b="-206897"/>
                          </a:stretch>
                        </a:blipFill>
                      </a:tcPr>
                    </a:tc>
                    <a:extLst>
                      <a:ext uri="{0D108BD9-81ED-4DB2-BD59-A6C34878D82A}">
                        <a16:rowId xmlns:a16="http://schemas.microsoft.com/office/drawing/2014/main" val="2049647008"/>
                      </a:ext>
                    </a:extLst>
                  </a:tr>
                  <a:tr h="370840">
                    <a:tc>
                      <a:txBody>
                        <a:bodyPr/>
                        <a:lstStyle/>
                        <a:p>
                          <a:endParaRPr lang="en-US"/>
                        </a:p>
                      </a:txBody>
                      <a:tcPr>
                        <a:blipFill>
                          <a:blip r:embed="rId7"/>
                          <a:stretch>
                            <a:fillRect l="-1282" t="-296667" r="-76923" b="-100000"/>
                          </a:stretch>
                        </a:blipFill>
                      </a:tcPr>
                    </a:tc>
                    <a:tc>
                      <a:txBody>
                        <a:bodyPr/>
                        <a:lstStyle/>
                        <a:p>
                          <a:endParaRPr lang="en-US"/>
                        </a:p>
                      </a:txBody>
                      <a:tcPr>
                        <a:blipFill>
                          <a:blip r:embed="rId7"/>
                          <a:stretch>
                            <a:fillRect l="-133898" t="-296667" r="-1695" b="-100000"/>
                          </a:stretch>
                        </a:blipFill>
                      </a:tcPr>
                    </a:tc>
                    <a:extLst>
                      <a:ext uri="{0D108BD9-81ED-4DB2-BD59-A6C34878D82A}">
                        <a16:rowId xmlns:a16="http://schemas.microsoft.com/office/drawing/2014/main" val="453634902"/>
                      </a:ext>
                    </a:extLst>
                  </a:tr>
                  <a:tr h="370840">
                    <a:tc>
                      <a:txBody>
                        <a:bodyPr/>
                        <a:lstStyle/>
                        <a:p>
                          <a:endParaRPr lang="en-US"/>
                        </a:p>
                      </a:txBody>
                      <a:tcPr>
                        <a:blipFill>
                          <a:blip r:embed="rId7"/>
                          <a:stretch>
                            <a:fillRect l="-1282" t="-410345" r="-76923" b="-3448"/>
                          </a:stretch>
                        </a:blipFill>
                      </a:tcPr>
                    </a:tc>
                    <a:tc>
                      <a:txBody>
                        <a:bodyPr/>
                        <a:lstStyle/>
                        <a:p>
                          <a:endParaRPr lang="en-US"/>
                        </a:p>
                      </a:txBody>
                      <a:tcPr>
                        <a:blipFill>
                          <a:blip r:embed="rId7"/>
                          <a:stretch>
                            <a:fillRect l="-133898" t="-410345" r="-1695" b="-3448"/>
                          </a:stretch>
                        </a:blipFill>
                      </a:tcPr>
                    </a:tc>
                    <a:extLst>
                      <a:ext uri="{0D108BD9-81ED-4DB2-BD59-A6C34878D82A}">
                        <a16:rowId xmlns:a16="http://schemas.microsoft.com/office/drawing/2014/main" val="3797000724"/>
                      </a:ext>
                    </a:extLst>
                  </a:tr>
                </a:tbl>
              </a:graphicData>
            </a:graphic>
          </p:graphicFrame>
        </mc:Fallback>
      </mc:AlternateContent>
      <p:sp>
        <p:nvSpPr>
          <p:cNvPr id="39" name="Rectangle 38">
            <a:extLst>
              <a:ext uri="{FF2B5EF4-FFF2-40B4-BE49-F238E27FC236}">
                <a16:creationId xmlns:a16="http://schemas.microsoft.com/office/drawing/2014/main" id="{FEA75808-50D5-334A-8697-52052977DDF9}"/>
              </a:ext>
            </a:extLst>
          </p:cNvPr>
          <p:cNvSpPr/>
          <p:nvPr/>
        </p:nvSpPr>
        <p:spPr>
          <a:xfrm>
            <a:off x="-1" y="3321141"/>
            <a:ext cx="2593817" cy="1822310"/>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55044E7-0E46-B745-A91D-E45E8AD1C14F}"/>
                  </a:ext>
                </a:extLst>
              </p:cNvPr>
              <p:cNvSpPr/>
              <p:nvPr/>
            </p:nvSpPr>
            <p:spPr>
              <a:xfrm>
                <a:off x="-73367" y="2732088"/>
                <a:ext cx="2724208" cy="2206245"/>
              </a:xfrm>
              <a:prstGeom prst="rect">
                <a:avLst/>
              </a:prstGeom>
            </p:spPr>
            <p:txBody>
              <a:bodyPr wrap="square">
                <a:spAutoFit/>
              </a:bodyPr>
              <a:lstStyle/>
              <a:p>
                <a:pPr marL="139700" indent="0">
                  <a:buNone/>
                </a:pPr>
                <a:r>
                  <a:rPr lang="en-US" dirty="0">
                    <a:solidFill>
                      <a:schemeClr val="bg1"/>
                    </a:solidFill>
                    <a:latin typeface="Nunito Sans" pitchFamily="2" charset="77"/>
                  </a:rPr>
                  <a:t>Recall the prediction rule for </a:t>
                </a:r>
                <a:r>
                  <a:rPr lang="en-US" b="1" dirty="0">
                    <a:solidFill>
                      <a:schemeClr val="bg1"/>
                    </a:solidFill>
                    <a:latin typeface="Nunito Sans" pitchFamily="2" charset="77"/>
                  </a:rPr>
                  <a:t>weighted majority vote</a:t>
                </a:r>
                <a:r>
                  <a:rPr lang="en-US" dirty="0">
                    <a:solidFill>
                      <a:schemeClr val="bg1"/>
                    </a:solidFill>
                    <a:latin typeface="Nunito Sans" pitchFamily="2" charset="77"/>
                  </a:rPr>
                  <a:t>. </a:t>
                </a:r>
              </a:p>
              <a:p>
                <a:pPr marL="139700" indent="0">
                  <a:buNone/>
                </a:pPr>
                <a:endParaRPr lang="en-US" dirty="0">
                  <a:solidFill>
                    <a:schemeClr val="bg1"/>
                  </a:solidFill>
                  <a:latin typeface="Nunito Sans" pitchFamily="2" charset="77"/>
                </a:endParaRPr>
              </a:p>
              <a:p>
                <a:pPr marL="139700" indent="0">
                  <a:buNone/>
                </a:pPr>
                <a14:m>
                  <m:oMathPara xmlns:m="http://schemas.openxmlformats.org/officeDocument/2006/math">
                    <m:oMathParaPr>
                      <m:jc m:val="centerGroup"/>
                    </m:oMathParaPr>
                    <m:oMath xmlns:m="http://schemas.openxmlformats.org/officeDocument/2006/math">
                      <m:acc>
                        <m:accPr>
                          <m:chr m:val="̂"/>
                          <m:ctrlPr>
                            <a:rPr lang="en-US" i="1" smtClean="0">
                              <a:solidFill>
                                <a:schemeClr val="bg1"/>
                              </a:solidFill>
                              <a:latin typeface="Cambria Math" panose="02040503050406030204" pitchFamily="18" charset="0"/>
                            </a:rPr>
                          </m:ctrlPr>
                        </m:accPr>
                        <m:e>
                          <m:r>
                            <a:rPr lang="en-US" i="1">
                              <a:solidFill>
                                <a:schemeClr val="bg1"/>
                              </a:solidFill>
                              <a:latin typeface="Cambria Math" panose="02040503050406030204" pitchFamily="18" charset="0"/>
                            </a:rPr>
                            <m:t>𝑦</m:t>
                          </m:r>
                        </m:e>
                      </m:acc>
                      <m:r>
                        <a:rPr lang="en-US" i="1" dirty="0">
                          <a:solidFill>
                            <a:schemeClr val="bg1"/>
                          </a:solidFill>
                          <a:latin typeface="Cambria Math" panose="02040503050406030204" pitchFamily="18" charset="0"/>
                        </a:rPr>
                        <m:t>=</m:t>
                      </m:r>
                      <m:acc>
                        <m:accPr>
                          <m:chr m:val="̂"/>
                          <m:ctrlPr>
                            <a:rPr lang="en-US" i="1" dirty="0">
                              <a:solidFill>
                                <a:schemeClr val="bg1"/>
                              </a:solidFill>
                              <a:latin typeface="Cambria Math" panose="02040503050406030204" pitchFamily="18" charset="0"/>
                            </a:rPr>
                          </m:ctrlPr>
                        </m:accPr>
                        <m:e>
                          <m:r>
                            <a:rPr lang="en-US" i="1" dirty="0">
                              <a:solidFill>
                                <a:schemeClr val="bg1"/>
                              </a:solidFill>
                              <a:latin typeface="Cambria Math" panose="02040503050406030204" pitchFamily="18" charset="0"/>
                            </a:rPr>
                            <m:t>𝐹</m:t>
                          </m:r>
                        </m:e>
                      </m:acc>
                      <m:d>
                        <m:dPr>
                          <m:ctrlPr>
                            <a:rPr lang="en-US" i="1" dirty="0">
                              <a:solidFill>
                                <a:schemeClr val="bg1"/>
                              </a:solidFill>
                              <a:latin typeface="Cambria Math" panose="02040503050406030204" pitchFamily="18" charset="0"/>
                            </a:rPr>
                          </m:ctrlPr>
                        </m:dPr>
                        <m:e>
                          <m:r>
                            <a:rPr lang="en-US" i="1" dirty="0">
                              <a:solidFill>
                                <a:schemeClr val="bg1"/>
                              </a:solidFill>
                              <a:latin typeface="Cambria Math" panose="02040503050406030204" pitchFamily="18" charset="0"/>
                            </a:rPr>
                            <m:t>𝑥</m:t>
                          </m:r>
                        </m:e>
                      </m:d>
                      <m:r>
                        <a:rPr lang="en-US" i="1" dirty="0">
                          <a:solidFill>
                            <a:schemeClr val="bg1"/>
                          </a:solidFill>
                          <a:latin typeface="Cambria Math" panose="02040503050406030204" pitchFamily="18" charset="0"/>
                        </a:rPr>
                        <m:t>=</m:t>
                      </m:r>
                      <m:r>
                        <a:rPr lang="en-US" i="1" dirty="0">
                          <a:solidFill>
                            <a:schemeClr val="bg1"/>
                          </a:solidFill>
                          <a:latin typeface="Cambria Math" panose="02040503050406030204" pitchFamily="18" charset="0"/>
                        </a:rPr>
                        <m:t>𝑠𝑖𝑔𝑛</m:t>
                      </m:r>
                      <m:d>
                        <m:dPr>
                          <m:ctrlPr>
                            <a:rPr lang="en-US" i="1" dirty="0">
                              <a:solidFill>
                                <a:schemeClr val="bg1"/>
                              </a:solidFill>
                              <a:latin typeface="Cambria Math" panose="02040503050406030204" pitchFamily="18" charset="0"/>
                            </a:rPr>
                          </m:ctrlPr>
                        </m:dPr>
                        <m:e>
                          <m:nary>
                            <m:naryPr>
                              <m:chr m:val="∑"/>
                              <m:ctrlPr>
                                <a:rPr lang="en-US" i="1" dirty="0">
                                  <a:solidFill>
                                    <a:schemeClr val="bg1"/>
                                  </a:solidFill>
                                  <a:latin typeface="Cambria Math" panose="02040503050406030204" pitchFamily="18" charset="0"/>
                                </a:rPr>
                              </m:ctrlPr>
                            </m:naryPr>
                            <m:sub>
                              <m:r>
                                <m:rPr>
                                  <m:brk m:alnAt="23"/>
                                </m:rPr>
                                <a:rPr lang="en-US" i="1" dirty="0">
                                  <a:solidFill>
                                    <a:schemeClr val="bg1"/>
                                  </a:solidFill>
                                  <a:latin typeface="Cambria Math" panose="02040503050406030204" pitchFamily="18" charset="0"/>
                                </a:rPr>
                                <m:t>𝑡</m:t>
                              </m:r>
                              <m:r>
                                <a:rPr lang="en-US" i="1" dirty="0">
                                  <a:solidFill>
                                    <a:schemeClr val="bg1"/>
                                  </a:solidFill>
                                  <a:latin typeface="Cambria Math" panose="02040503050406030204" pitchFamily="18" charset="0"/>
                                </a:rPr>
                                <m:t>=1</m:t>
                              </m:r>
                            </m:sub>
                            <m:sup>
                              <m:r>
                                <a:rPr lang="en-US" i="1" dirty="0">
                                  <a:solidFill>
                                    <a:schemeClr val="bg1"/>
                                  </a:solidFill>
                                  <a:latin typeface="Cambria Math" panose="02040503050406030204" pitchFamily="18" charset="0"/>
                                </a:rPr>
                                <m:t>𝑇</m:t>
                              </m:r>
                            </m:sup>
                            <m:e>
                              <m:sSub>
                                <m:sSubPr>
                                  <m:ctrlPr>
                                    <a:rPr lang="en-US" i="1" dirty="0">
                                      <a:solidFill>
                                        <a:schemeClr val="bg1"/>
                                      </a:solidFill>
                                      <a:latin typeface="Cambria Math" panose="02040503050406030204" pitchFamily="18" charset="0"/>
                                    </a:rPr>
                                  </m:ctrlPr>
                                </m:sSubPr>
                                <m:e>
                                  <m:acc>
                                    <m:accPr>
                                      <m:chr m:val="̂"/>
                                      <m:ctrlPr>
                                        <a:rPr lang="en-US" i="1" dirty="0">
                                          <a:solidFill>
                                            <a:schemeClr val="bg1"/>
                                          </a:solidFill>
                                          <a:latin typeface="Cambria Math" panose="02040503050406030204" pitchFamily="18" charset="0"/>
                                        </a:rPr>
                                      </m:ctrlPr>
                                    </m:accPr>
                                    <m:e>
                                      <m:r>
                                        <a:rPr lang="en-US" i="1" dirty="0">
                                          <a:solidFill>
                                            <a:schemeClr val="bg1"/>
                                          </a:solidFill>
                                          <a:latin typeface="Cambria Math" panose="02040503050406030204" pitchFamily="18" charset="0"/>
                                        </a:rPr>
                                        <m:t>𝑤</m:t>
                                      </m:r>
                                    </m:e>
                                  </m:acc>
                                </m:e>
                                <m:sub>
                                  <m:r>
                                    <a:rPr lang="en-US" i="1" dirty="0">
                                      <a:solidFill>
                                        <a:schemeClr val="bg1"/>
                                      </a:solidFill>
                                      <a:latin typeface="Cambria Math" panose="02040503050406030204" pitchFamily="18" charset="0"/>
                                    </a:rPr>
                                    <m:t>𝑡</m:t>
                                  </m:r>
                                </m:sub>
                              </m:sSub>
                              <m:sSub>
                                <m:sSubPr>
                                  <m:ctrlPr>
                                    <a:rPr lang="en-US" i="1" dirty="0">
                                      <a:solidFill>
                                        <a:schemeClr val="bg1"/>
                                      </a:solidFill>
                                      <a:latin typeface="Cambria Math" panose="02040503050406030204" pitchFamily="18" charset="0"/>
                                    </a:rPr>
                                  </m:ctrlPr>
                                </m:sSubPr>
                                <m:e>
                                  <m:acc>
                                    <m:accPr>
                                      <m:chr m:val="̂"/>
                                      <m:ctrlPr>
                                        <a:rPr lang="en-US" i="1" dirty="0">
                                          <a:solidFill>
                                            <a:schemeClr val="bg1"/>
                                          </a:solidFill>
                                          <a:latin typeface="Cambria Math" panose="02040503050406030204" pitchFamily="18" charset="0"/>
                                        </a:rPr>
                                      </m:ctrlPr>
                                    </m:accPr>
                                    <m:e>
                                      <m:r>
                                        <a:rPr lang="en-US" i="1" dirty="0">
                                          <a:solidFill>
                                            <a:schemeClr val="bg1"/>
                                          </a:solidFill>
                                          <a:latin typeface="Cambria Math" panose="02040503050406030204" pitchFamily="18" charset="0"/>
                                        </a:rPr>
                                        <m:t>𝑓</m:t>
                                      </m:r>
                                    </m:e>
                                  </m:acc>
                                </m:e>
                                <m:sub>
                                  <m:r>
                                    <a:rPr lang="en-US" i="1" dirty="0">
                                      <a:solidFill>
                                        <a:schemeClr val="bg1"/>
                                      </a:solidFill>
                                      <a:latin typeface="Cambria Math" panose="02040503050406030204" pitchFamily="18" charset="0"/>
                                    </a:rPr>
                                    <m:t>𝑡</m:t>
                                  </m:r>
                                </m:sub>
                              </m:sSub>
                              <m:d>
                                <m:dPr>
                                  <m:ctrlPr>
                                    <a:rPr lang="en-US" i="1" dirty="0">
                                      <a:solidFill>
                                        <a:schemeClr val="bg1"/>
                                      </a:solidFill>
                                      <a:latin typeface="Cambria Math" panose="02040503050406030204" pitchFamily="18" charset="0"/>
                                    </a:rPr>
                                  </m:ctrlPr>
                                </m:dPr>
                                <m:e>
                                  <m:r>
                                    <a:rPr lang="en-US" i="1" dirty="0">
                                      <a:solidFill>
                                        <a:schemeClr val="bg1"/>
                                      </a:solidFill>
                                      <a:latin typeface="Cambria Math" panose="02040503050406030204" pitchFamily="18" charset="0"/>
                                    </a:rPr>
                                    <m:t>𝑥</m:t>
                                  </m:r>
                                </m:e>
                              </m:d>
                            </m:e>
                          </m:nary>
                        </m:e>
                      </m:d>
                    </m:oMath>
                  </m:oMathPara>
                </a14:m>
                <a:endParaRPr lang="en-US" dirty="0">
                  <a:solidFill>
                    <a:schemeClr val="bg1"/>
                  </a:solidFill>
                </a:endParaRPr>
              </a:p>
              <a:p>
                <a:pPr marL="139700" indent="0">
                  <a:buNone/>
                </a:pPr>
                <a:endParaRPr lang="en-US" dirty="0">
                  <a:solidFill>
                    <a:schemeClr val="bg1"/>
                  </a:solidFill>
                </a:endParaRPr>
              </a:p>
              <a:p>
                <a:pPr marL="139700" indent="0">
                  <a:buNone/>
                </a:pPr>
                <a:r>
                  <a:rPr lang="en-US" dirty="0">
                    <a:solidFill>
                      <a:schemeClr val="bg1"/>
                    </a:solidFill>
                    <a:latin typeface="Nunito Sans" pitchFamily="2" charset="77"/>
                  </a:rPr>
                  <a:t>What label will AdaBoost predict with these trees and weights?</a:t>
                </a:r>
                <a:endParaRPr lang="en-US" dirty="0">
                  <a:solidFill>
                    <a:schemeClr val="bg1"/>
                  </a:solidFill>
                </a:endParaRPr>
              </a:p>
            </p:txBody>
          </p:sp>
        </mc:Choice>
        <mc:Fallback xmlns="">
          <p:sp>
            <p:nvSpPr>
              <p:cNvPr id="5" name="Rectangle 4">
                <a:extLst>
                  <a:ext uri="{FF2B5EF4-FFF2-40B4-BE49-F238E27FC236}">
                    <a16:creationId xmlns:a16="http://schemas.microsoft.com/office/drawing/2014/main" id="{855044E7-0E46-B745-A91D-E45E8AD1C14F}"/>
                  </a:ext>
                </a:extLst>
              </p:cNvPr>
              <p:cNvSpPr>
                <a:spLocks noRot="1" noChangeAspect="1" noMove="1" noResize="1" noEditPoints="1" noAdjustHandles="1" noChangeArrowheads="1" noChangeShapeType="1" noTextEdit="1"/>
              </p:cNvSpPr>
              <p:nvPr/>
            </p:nvSpPr>
            <p:spPr>
              <a:xfrm>
                <a:off x="-73367" y="2732088"/>
                <a:ext cx="2724208" cy="2206245"/>
              </a:xfrm>
              <a:prstGeom prst="rect">
                <a:avLst/>
              </a:prstGeom>
              <a:blipFill>
                <a:blip r:embed="rId8"/>
                <a:stretch>
                  <a:fillRect t="-575" b="-9195"/>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9">
            <p14:nvContentPartPr>
              <p14:cNvPr id="3" name="Ink 2">
                <a:extLst>
                  <a:ext uri="{FF2B5EF4-FFF2-40B4-BE49-F238E27FC236}">
                    <a16:creationId xmlns:a16="http://schemas.microsoft.com/office/drawing/2014/main" id="{C2176E7D-94AB-4F1D-AD2A-DA2B60CA554E}"/>
                  </a:ext>
                </a:extLst>
              </p14:cNvPr>
              <p14:cNvContentPartPr/>
              <p14:nvPr/>
            </p14:nvContentPartPr>
            <p14:xfrm>
              <a:off x="6914880" y="1500480"/>
              <a:ext cx="1975680" cy="2535480"/>
            </p14:xfrm>
          </p:contentPart>
        </mc:Choice>
        <mc:Fallback xmlns="">
          <p:pic>
            <p:nvPicPr>
              <p:cNvPr id="3" name="Ink 2">
                <a:extLst>
                  <a:ext uri="{FF2B5EF4-FFF2-40B4-BE49-F238E27FC236}">
                    <a16:creationId xmlns:a16="http://schemas.microsoft.com/office/drawing/2014/main" id="{C2176E7D-94AB-4F1D-AD2A-DA2B60CA554E}"/>
                  </a:ext>
                </a:extLst>
              </p:cNvPr>
              <p:cNvPicPr/>
              <p:nvPr/>
            </p:nvPicPr>
            <p:blipFill>
              <a:blip r:embed="rId10"/>
              <a:stretch>
                <a:fillRect/>
              </a:stretch>
            </p:blipFill>
            <p:spPr>
              <a:xfrm>
                <a:off x="6905520" y="1491120"/>
                <a:ext cx="1994400" cy="2554200"/>
              </a:xfrm>
              <a:prstGeom prst="rect">
                <a:avLst/>
              </a:prstGeom>
            </p:spPr>
          </p:pic>
        </mc:Fallback>
      </mc:AlternateContent>
    </p:spTree>
    <p:extLst>
      <p:ext uri="{BB962C8B-B14F-4D97-AF65-F5344CB8AC3E}">
        <p14:creationId xmlns:p14="http://schemas.microsoft.com/office/powerpoint/2010/main" val="883501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96" grpId="0"/>
      <p:bldP spid="9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7F360-9CFF-054F-9465-56BB8AA85098}"/>
              </a:ext>
            </a:extLst>
          </p:cNvPr>
          <p:cNvSpPr>
            <a:spLocks noGrp="1"/>
          </p:cNvSpPr>
          <p:nvPr>
            <p:ph type="title"/>
          </p:nvPr>
        </p:nvSpPr>
        <p:spPr/>
        <p:txBody>
          <a:bodyPr/>
          <a:lstStyle/>
          <a:p>
            <a:r>
              <a:rPr lang="en-US" dirty="0"/>
              <a:t>Training AdaBoost</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11F67ED2-CABC-CA44-9DA8-DC31643FAEB6}"/>
                  </a:ext>
                </a:extLst>
              </p:cNvPr>
              <p:cNvSpPr>
                <a:spLocks noGrp="1"/>
              </p:cNvSpPr>
              <p:nvPr>
                <p:ph type="body" idx="1"/>
              </p:nvPr>
            </p:nvSpPr>
            <p:spPr>
              <a:xfrm>
                <a:off x="3090625" y="575499"/>
                <a:ext cx="5596200" cy="4174351"/>
              </a:xfrm>
            </p:spPr>
            <p:txBody>
              <a:bodyPr/>
              <a:lstStyle/>
              <a:p>
                <a:pPr marL="139700" indent="0">
                  <a:buNone/>
                </a:pPr>
                <a:r>
                  <a:rPr lang="en-US" dirty="0"/>
                  <a:t>With AdaBoost, training is going to look very different. </a:t>
                </a:r>
              </a:p>
              <a:p>
                <a:pPr marL="139700" indent="0">
                  <a:buNone/>
                </a:pPr>
                <a:endParaRPr lang="en-US" dirty="0"/>
              </a:p>
              <a:p>
                <a:pPr marL="139700" indent="0">
                  <a:buNone/>
                </a:pPr>
                <a:r>
                  <a:rPr lang="en-US" dirty="0"/>
                  <a:t>We train each model </a:t>
                </a:r>
                <a:r>
                  <a:rPr lang="en-US" b="1" u="sng" dirty="0"/>
                  <a:t>in succession</a:t>
                </a:r>
                <a:r>
                  <a:rPr lang="en-US" dirty="0"/>
                  <a:t>, where we use the errors of the previous model to affect how we learn the next one.</a:t>
                </a:r>
              </a:p>
              <a:p>
                <a:pPr marL="139700" indent="0">
                  <a:buNone/>
                </a:pPr>
                <a:endParaRPr lang="en-US" dirty="0"/>
              </a:p>
              <a:p>
                <a:pPr marL="139700" indent="0">
                  <a:buNone/>
                </a:pPr>
                <a:r>
                  <a:rPr lang="en-US" dirty="0"/>
                  <a:t>To do this, we will need to keep track of two types of weights</a:t>
                </a:r>
              </a:p>
              <a:p>
                <a:pPr>
                  <a:buClr>
                    <a:schemeClr val="bg2"/>
                  </a:buClr>
                </a:pPr>
                <a:r>
                  <a:rPr lang="en-US" dirty="0"/>
                  <a:t>The first are the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dirty="0" smtClean="0">
                            <a:latin typeface="Cambria Math" panose="02040503050406030204" pitchFamily="18" charset="0"/>
                          </a:rPr>
                          <m:t>𝑡</m:t>
                        </m:r>
                      </m:sub>
                    </m:sSub>
                  </m:oMath>
                </a14:m>
                <a:r>
                  <a:rPr lang="en-US" dirty="0"/>
                  <a:t> that we will use as the end result to weight each model. </a:t>
                </a:r>
              </a:p>
              <a:p>
                <a:pPr lvl="1">
                  <a:buClr>
                    <a:schemeClr val="bg2"/>
                  </a:buClr>
                </a:pPr>
                <a:r>
                  <a:rPr lang="en-US" b="1" dirty="0"/>
                  <a:t>Intuition</a:t>
                </a:r>
                <a:r>
                  <a:rPr lang="en-US" dirty="0"/>
                  <a:t>: An accurate model within the ensemble should have a high weight</a:t>
                </a:r>
              </a:p>
              <a:p>
                <a:pPr>
                  <a:buClr>
                    <a:schemeClr val="bg2"/>
                  </a:buClr>
                </a:pPr>
                <a:r>
                  <a:rPr lang="en-US" dirty="0"/>
                  <a:t>We will also introduce a weight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𝑖</m:t>
                        </m:r>
                      </m:sub>
                    </m:sSub>
                  </m:oMath>
                </a14:m>
                <a:r>
                  <a:rPr lang="en-US" dirty="0"/>
                  <a:t> for each example in the dataset that we update each time we train a new model</a:t>
                </a:r>
              </a:p>
              <a:p>
                <a:pPr lvl="1">
                  <a:buClr>
                    <a:schemeClr val="bg2"/>
                  </a:buClr>
                </a:pPr>
                <a:r>
                  <a:rPr lang="en-US" b="1" dirty="0"/>
                  <a:t>Intuition</a:t>
                </a:r>
                <a:r>
                  <a:rPr lang="en-US" dirty="0"/>
                  <a:t>: We want to put more weight on examples that seem hard to classify correctly </a:t>
                </a:r>
              </a:p>
            </p:txBody>
          </p:sp>
        </mc:Choice>
        <mc:Fallback xmlns="">
          <p:sp>
            <p:nvSpPr>
              <p:cNvPr id="3" name="Text Placeholder 2">
                <a:extLst>
                  <a:ext uri="{FF2B5EF4-FFF2-40B4-BE49-F238E27FC236}">
                    <a16:creationId xmlns:a16="http://schemas.microsoft.com/office/drawing/2014/main" id="{11F67ED2-CABC-CA44-9DA8-DC31643FAEB6}"/>
                  </a:ext>
                </a:extLst>
              </p:cNvPr>
              <p:cNvSpPr>
                <a:spLocks noGrp="1" noRot="1" noChangeAspect="1" noMove="1" noResize="1" noEditPoints="1" noAdjustHandles="1" noChangeArrowheads="1" noChangeShapeType="1" noTextEdit="1"/>
              </p:cNvSpPr>
              <p:nvPr>
                <p:ph type="body" idx="1"/>
              </p:nvPr>
            </p:nvSpPr>
            <p:spPr>
              <a:xfrm>
                <a:off x="3090625" y="575499"/>
                <a:ext cx="5596200" cy="4174351"/>
              </a:xfrm>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5AEFB1F-5598-AE49-B6F7-F531739649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84BB88A4-E1A1-4D09-BD0B-F5D4132660F9}"/>
                  </a:ext>
                </a:extLst>
              </p14:cNvPr>
              <p14:cNvContentPartPr/>
              <p14:nvPr/>
            </p14:nvContentPartPr>
            <p14:xfrm>
              <a:off x="3658680" y="2509920"/>
              <a:ext cx="4633920" cy="2309760"/>
            </p14:xfrm>
          </p:contentPart>
        </mc:Choice>
        <mc:Fallback xmlns="">
          <p:pic>
            <p:nvPicPr>
              <p:cNvPr id="5" name="Ink 4">
                <a:extLst>
                  <a:ext uri="{FF2B5EF4-FFF2-40B4-BE49-F238E27FC236}">
                    <a16:creationId xmlns:a16="http://schemas.microsoft.com/office/drawing/2014/main" id="{84BB88A4-E1A1-4D09-BD0B-F5D4132660F9}"/>
                  </a:ext>
                </a:extLst>
              </p:cNvPr>
              <p:cNvPicPr/>
              <p:nvPr/>
            </p:nvPicPr>
            <p:blipFill>
              <a:blip r:embed="rId5"/>
              <a:stretch>
                <a:fillRect/>
              </a:stretch>
            </p:blipFill>
            <p:spPr>
              <a:xfrm>
                <a:off x="3649320" y="2500560"/>
                <a:ext cx="4652640" cy="2328480"/>
              </a:xfrm>
              <a:prstGeom prst="rect">
                <a:avLst/>
              </a:prstGeom>
            </p:spPr>
          </p:pic>
        </mc:Fallback>
      </mc:AlternateContent>
    </p:spTree>
    <p:extLst>
      <p:ext uri="{BB962C8B-B14F-4D97-AF65-F5344CB8AC3E}">
        <p14:creationId xmlns:p14="http://schemas.microsoft.com/office/powerpoint/2010/main" val="30317560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A5B76A-BC31-9544-94BC-F7C4354D508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
        <p:nvSpPr>
          <p:cNvPr id="2" name="Title 1">
            <a:extLst>
              <a:ext uri="{FF2B5EF4-FFF2-40B4-BE49-F238E27FC236}">
                <a16:creationId xmlns:a16="http://schemas.microsoft.com/office/drawing/2014/main" id="{27954122-D0E0-5A4C-A227-3E30976E6428}"/>
              </a:ext>
            </a:extLst>
          </p:cNvPr>
          <p:cNvSpPr>
            <a:spLocks noGrp="1"/>
          </p:cNvSpPr>
          <p:nvPr>
            <p:ph type="title" idx="4294967295"/>
          </p:nvPr>
        </p:nvSpPr>
        <p:spPr>
          <a:xfrm>
            <a:off x="83613" y="47312"/>
            <a:ext cx="2046288" cy="3979862"/>
          </a:xfrm>
        </p:spPr>
        <p:txBody>
          <a:bodyPr/>
          <a:lstStyle/>
          <a:p>
            <a:r>
              <a:rPr lang="en-US" b="1" dirty="0">
                <a:solidFill>
                  <a:schemeClr val="accent6"/>
                </a:solidFill>
              </a:rPr>
              <a:t>ML Pipeline</a:t>
            </a:r>
          </a:p>
        </p:txBody>
      </p:sp>
      <p:sp>
        <p:nvSpPr>
          <p:cNvPr id="64" name="Slide Number Placeholder 3">
            <a:extLst>
              <a:ext uri="{FF2B5EF4-FFF2-40B4-BE49-F238E27FC236}">
                <a16:creationId xmlns:a16="http://schemas.microsoft.com/office/drawing/2014/main" id="{42D40E55-3CBB-3743-A9B0-90A41C051662}"/>
              </a:ext>
            </a:extLst>
          </p:cNvPr>
          <p:cNvSpPr txBox="1">
            <a:spLocks/>
          </p:cNvSpPr>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1pPr>
            <a:lvl2pPr marR="0" lvl="1"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2pPr>
            <a:lvl3pPr marR="0" lvl="2"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3pPr>
            <a:lvl4pPr marR="0" lvl="3"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4pPr>
            <a:lvl5pPr marR="0" lvl="4"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5pPr>
            <a:lvl6pPr marR="0" lvl="5"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6pPr>
            <a:lvl7pPr marR="0" lvl="6"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7pPr>
            <a:lvl8pPr marR="0" lvl="7"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8pPr>
            <a:lvl9pPr marR="0" lvl="8"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9pPr>
          </a:lstStyle>
          <a:p>
            <a:fld id="{00000000-1234-1234-1234-123412341234}" type="slidenum">
              <a:rPr lang="en" smtClean="0"/>
              <a:pPr/>
              <a:t>4</a:t>
            </a:fld>
            <a:endParaRPr lang="en"/>
          </a:p>
        </p:txBody>
      </p:sp>
      <p:sp>
        <p:nvSpPr>
          <p:cNvPr id="24" name="Magnetic Disk 23">
            <a:extLst>
              <a:ext uri="{FF2B5EF4-FFF2-40B4-BE49-F238E27FC236}">
                <a16:creationId xmlns:a16="http://schemas.microsoft.com/office/drawing/2014/main" id="{76575621-A692-BA46-B11D-AC56A858FBA3}"/>
              </a:ext>
            </a:extLst>
          </p:cNvPr>
          <p:cNvSpPr>
            <a:spLocks noChangeAspect="1"/>
          </p:cNvSpPr>
          <p:nvPr/>
        </p:nvSpPr>
        <p:spPr>
          <a:xfrm>
            <a:off x="1973253" y="1140369"/>
            <a:ext cx="1357539" cy="1376482"/>
          </a:xfrm>
          <a:prstGeom prst="flowChartMagneticDisk">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anchor="ct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Training</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Data</a:t>
            </a:r>
          </a:p>
        </p:txBody>
      </p:sp>
      <p:sp>
        <p:nvSpPr>
          <p:cNvPr id="25" name="TextBox 24">
            <a:extLst>
              <a:ext uri="{FF2B5EF4-FFF2-40B4-BE49-F238E27FC236}">
                <a16:creationId xmlns:a16="http://schemas.microsoft.com/office/drawing/2014/main" id="{2C1D7D0A-27EC-6D44-B5CD-C4B607139F69}"/>
              </a:ext>
            </a:extLst>
          </p:cNvPr>
          <p:cNvSpPr txBox="1">
            <a:spLocks noChangeAspect="1"/>
          </p:cNvSpPr>
          <p:nvPr/>
        </p:nvSpPr>
        <p:spPr>
          <a:xfrm>
            <a:off x="3714815" y="1384754"/>
            <a:ext cx="1370257" cy="892552"/>
          </a:xfrm>
          <a:prstGeom prst="rect">
            <a:avLst/>
          </a:prstGeom>
          <a:solidFill>
            <a:schemeClr val="accent1">
              <a:lumMod val="40000"/>
              <a:lumOff val="60000"/>
            </a:schemeClr>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Pre-</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Processing</a:t>
            </a:r>
          </a:p>
        </p:txBody>
      </p:sp>
      <p:cxnSp>
        <p:nvCxnSpPr>
          <p:cNvPr id="26" name="Straight Arrow Connector 25">
            <a:extLst>
              <a:ext uri="{FF2B5EF4-FFF2-40B4-BE49-F238E27FC236}">
                <a16:creationId xmlns:a16="http://schemas.microsoft.com/office/drawing/2014/main" id="{1750C282-F0CC-974B-BFA8-6C50E9C1B35F}"/>
              </a:ext>
            </a:extLst>
          </p:cNvPr>
          <p:cNvCxnSpPr>
            <a:cxnSpLocks noChangeAspect="1"/>
            <a:stCxn id="24" idx="4"/>
            <a:endCxn id="25" idx="1"/>
          </p:cNvCxnSpPr>
          <p:nvPr/>
        </p:nvCxnSpPr>
        <p:spPr>
          <a:xfrm>
            <a:off x="3330792" y="1828610"/>
            <a:ext cx="384023" cy="242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27" name="TextBox 26">
            <a:extLst>
              <a:ext uri="{FF2B5EF4-FFF2-40B4-BE49-F238E27FC236}">
                <a16:creationId xmlns:a16="http://schemas.microsoft.com/office/drawing/2014/main" id="{E3B41B43-E83A-4A41-A395-5E7E45D15233}"/>
              </a:ext>
            </a:extLst>
          </p:cNvPr>
          <p:cNvSpPr txBox="1">
            <a:spLocks noChangeAspect="1"/>
          </p:cNvSpPr>
          <p:nvPr/>
        </p:nvSpPr>
        <p:spPr>
          <a:xfrm>
            <a:off x="5651243" y="1384754"/>
            <a:ext cx="880240" cy="892552"/>
          </a:xfrm>
          <a:prstGeom prst="rect">
            <a:avLst/>
          </a:prstGeom>
          <a:solidFill>
            <a:schemeClr val="accent3">
              <a:lumMod val="60000"/>
              <a:lumOff val="40000"/>
            </a:schemeClr>
          </a:solidFill>
          <a:effectLst>
            <a:outerShdw blurRad="50800" dist="50800" dir="5400000" algn="ctr" rotWithShape="0">
              <a:srgbClr val="000000">
                <a:alpha val="62000"/>
              </a:srgbClr>
            </a:outerShdw>
          </a:effectLst>
        </p:spPr>
        <p:style>
          <a:lnRef idx="2">
            <a:schemeClr val="accent3">
              <a:shade val="50000"/>
            </a:schemeClr>
          </a:lnRef>
          <a:fillRef idx="1">
            <a:schemeClr val="accent3"/>
          </a:fillRef>
          <a:effectRef idx="0">
            <a:schemeClr val="accent3"/>
          </a:effectRef>
          <a:fontRef idx="minor">
            <a:schemeClr val="lt1"/>
          </a:fontRef>
        </p:style>
        <p:txBody>
          <a:bodyPr wrap="none" tIns="137160" bIns="137160" rtlCol="0">
            <a:spAutoFit/>
          </a:bodyPr>
          <a:lstStyle/>
          <a:p>
            <a:pPr algn="ct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ML </a:t>
            </a:r>
            <a:b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model</a:t>
            </a:r>
          </a:p>
        </p:txBody>
      </p:sp>
      <p:sp>
        <p:nvSpPr>
          <p:cNvPr id="28" name="TextBox 27">
            <a:extLst>
              <a:ext uri="{FF2B5EF4-FFF2-40B4-BE49-F238E27FC236}">
                <a16:creationId xmlns:a16="http://schemas.microsoft.com/office/drawing/2014/main" id="{5D389C10-A7FC-8D4E-9390-77FB64F713E5}"/>
              </a:ext>
            </a:extLst>
          </p:cNvPr>
          <p:cNvSpPr txBox="1">
            <a:spLocks noChangeAspect="1"/>
          </p:cNvSpPr>
          <p:nvPr/>
        </p:nvSpPr>
        <p:spPr>
          <a:xfrm>
            <a:off x="5610159" y="4036885"/>
            <a:ext cx="962407" cy="892552"/>
          </a:xfrm>
          <a:prstGeom prst="rect">
            <a:avLst/>
          </a:prstGeom>
          <a:solidFill>
            <a:schemeClr val="accent2">
              <a:lumMod val="40000"/>
              <a:lumOff val="60000"/>
            </a:schemeClr>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Quality</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metric</a:t>
            </a:r>
          </a:p>
        </p:txBody>
      </p:sp>
      <p:sp>
        <p:nvSpPr>
          <p:cNvPr id="29" name="TextBox 28">
            <a:extLst>
              <a:ext uri="{FF2B5EF4-FFF2-40B4-BE49-F238E27FC236}">
                <a16:creationId xmlns:a16="http://schemas.microsoft.com/office/drawing/2014/main" id="{18A3D0FA-1563-BD4F-8BE0-58B9BCC82154}"/>
              </a:ext>
            </a:extLst>
          </p:cNvPr>
          <p:cNvSpPr txBox="1">
            <a:spLocks noChangeAspect="1"/>
          </p:cNvSpPr>
          <p:nvPr/>
        </p:nvSpPr>
        <p:spPr>
          <a:xfrm>
            <a:off x="5254598" y="2780202"/>
            <a:ext cx="1673530" cy="892552"/>
          </a:xfrm>
          <a:prstGeom prst="rect">
            <a:avLst/>
          </a:prstGeom>
          <a:solidFill>
            <a:schemeClr val="bg2">
              <a:lumMod val="40000"/>
              <a:lumOff val="60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Optimization </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algorithm</a:t>
            </a:r>
          </a:p>
        </p:txBody>
      </p:sp>
      <p:cxnSp>
        <p:nvCxnSpPr>
          <p:cNvPr id="30" name="Straight Arrow Connector 29">
            <a:extLst>
              <a:ext uri="{FF2B5EF4-FFF2-40B4-BE49-F238E27FC236}">
                <a16:creationId xmlns:a16="http://schemas.microsoft.com/office/drawing/2014/main" id="{B1F5152A-7DC6-8A4A-8ED5-036F4FE42256}"/>
              </a:ext>
            </a:extLst>
          </p:cNvPr>
          <p:cNvCxnSpPr>
            <a:cxnSpLocks noChangeAspect="1"/>
            <a:stCxn id="25" idx="3"/>
            <a:endCxn id="27" idx="1"/>
          </p:cNvCxnSpPr>
          <p:nvPr/>
        </p:nvCxnSpPr>
        <p:spPr>
          <a:xfrm>
            <a:off x="5085072" y="1831030"/>
            <a:ext cx="566171" cy="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1" name="Straight Arrow Connector 30">
            <a:extLst>
              <a:ext uri="{FF2B5EF4-FFF2-40B4-BE49-F238E27FC236}">
                <a16:creationId xmlns:a16="http://schemas.microsoft.com/office/drawing/2014/main" id="{4A0373D3-D945-6B4F-9855-990D2BD72007}"/>
              </a:ext>
            </a:extLst>
          </p:cNvPr>
          <p:cNvCxnSpPr>
            <a:cxnSpLocks noChangeAspect="1"/>
            <a:stCxn id="27" idx="3"/>
            <a:endCxn id="43" idx="1"/>
          </p:cNvCxnSpPr>
          <p:nvPr/>
        </p:nvCxnSpPr>
        <p:spPr>
          <a:xfrm flipV="1">
            <a:off x="6531483" y="1830880"/>
            <a:ext cx="1195693" cy="15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2" name="Straight Arrow Connector 31">
            <a:extLst>
              <a:ext uri="{FF2B5EF4-FFF2-40B4-BE49-F238E27FC236}">
                <a16:creationId xmlns:a16="http://schemas.microsoft.com/office/drawing/2014/main" id="{709A6724-6070-F848-94DC-1FB0EE4400B2}"/>
              </a:ext>
            </a:extLst>
          </p:cNvPr>
          <p:cNvCxnSpPr>
            <a:cxnSpLocks noChangeAspect="1"/>
            <a:stCxn id="28" idx="0"/>
            <a:endCxn id="29" idx="2"/>
          </p:cNvCxnSpPr>
          <p:nvPr/>
        </p:nvCxnSpPr>
        <p:spPr>
          <a:xfrm flipV="1">
            <a:off x="6091363" y="3672754"/>
            <a:ext cx="0" cy="364131"/>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3" name="Elbow Connector 32">
            <a:extLst>
              <a:ext uri="{FF2B5EF4-FFF2-40B4-BE49-F238E27FC236}">
                <a16:creationId xmlns:a16="http://schemas.microsoft.com/office/drawing/2014/main" id="{5A66BE4B-EBA1-7346-9422-AF5355EEF68D}"/>
              </a:ext>
            </a:extLst>
          </p:cNvPr>
          <p:cNvCxnSpPr>
            <a:cxnSpLocks noChangeAspect="1"/>
            <a:endCxn id="28" idx="3"/>
          </p:cNvCxnSpPr>
          <p:nvPr/>
        </p:nvCxnSpPr>
        <p:spPr>
          <a:xfrm rot="5400000">
            <a:off x="5665898" y="2758878"/>
            <a:ext cx="2630951" cy="817614"/>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34" name="TextBox 33">
            <a:extLst>
              <a:ext uri="{FF2B5EF4-FFF2-40B4-BE49-F238E27FC236}">
                <a16:creationId xmlns:a16="http://schemas.microsoft.com/office/drawing/2014/main" id="{DAA9AE29-5753-3C4E-AD8D-0699264DBD8B}"/>
              </a:ext>
            </a:extLst>
          </p:cNvPr>
          <p:cNvSpPr txBox="1">
            <a:spLocks noChangeAspect="1"/>
          </p:cNvSpPr>
          <p:nvPr/>
        </p:nvSpPr>
        <p:spPr>
          <a:xfrm>
            <a:off x="2690047" y="2728584"/>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y</a:t>
            </a:r>
          </a:p>
        </p:txBody>
      </p:sp>
      <p:sp>
        <p:nvSpPr>
          <p:cNvPr id="35" name="TextBox 34">
            <a:extLst>
              <a:ext uri="{FF2B5EF4-FFF2-40B4-BE49-F238E27FC236}">
                <a16:creationId xmlns:a16="http://schemas.microsoft.com/office/drawing/2014/main" id="{EF0FB950-789E-C04E-B4EE-C13C51BDD056}"/>
              </a:ext>
            </a:extLst>
          </p:cNvPr>
          <p:cNvSpPr txBox="1">
            <a:spLocks noChangeAspect="1"/>
          </p:cNvSpPr>
          <p:nvPr/>
        </p:nvSpPr>
        <p:spPr>
          <a:xfrm>
            <a:off x="5189699" y="1382537"/>
            <a:ext cx="311042"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x</a:t>
            </a:r>
          </a:p>
        </p:txBody>
      </p:sp>
      <p:sp>
        <p:nvSpPr>
          <p:cNvPr id="36" name="TextBox 35">
            <a:extLst>
              <a:ext uri="{FF2B5EF4-FFF2-40B4-BE49-F238E27FC236}">
                <a16:creationId xmlns:a16="http://schemas.microsoft.com/office/drawing/2014/main" id="{39C9AEBA-89BB-5142-8BFD-517F86061559}"/>
              </a:ext>
            </a:extLst>
          </p:cNvPr>
          <p:cNvSpPr txBox="1">
            <a:spLocks noChangeAspect="1"/>
          </p:cNvSpPr>
          <p:nvPr/>
        </p:nvSpPr>
        <p:spPr>
          <a:xfrm>
            <a:off x="6851332" y="1379132"/>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err="1">
                <a:solidFill>
                  <a:srgbClr val="B57BA6"/>
                </a:solidFill>
                <a:latin typeface="Open Sans" panose="020B0606030504020204" pitchFamily="34" charset="0"/>
                <a:ea typeface="Open Sans" panose="020B0606030504020204" pitchFamily="34" charset="0"/>
                <a:cs typeface="Open Sans" panose="020B0606030504020204" pitchFamily="34" charset="0"/>
              </a:rPr>
              <a:t>ŷ</a:t>
            </a:r>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7" name="Group 36">
            <a:extLst>
              <a:ext uri="{FF2B5EF4-FFF2-40B4-BE49-F238E27FC236}">
                <a16:creationId xmlns:a16="http://schemas.microsoft.com/office/drawing/2014/main" id="{E4A67ED8-0979-8D46-A41C-27F8CD430AB5}"/>
              </a:ext>
            </a:extLst>
          </p:cNvPr>
          <p:cNvGrpSpPr>
            <a:grpSpLocks noChangeAspect="1"/>
          </p:cNvGrpSpPr>
          <p:nvPr/>
        </p:nvGrpSpPr>
        <p:grpSpPr>
          <a:xfrm>
            <a:off x="5645598" y="2309757"/>
            <a:ext cx="278175" cy="525691"/>
            <a:chOff x="7787573" y="1903182"/>
            <a:chExt cx="298480" cy="618118"/>
          </a:xfrm>
        </p:grpSpPr>
        <p:sp>
          <p:nvSpPr>
            <p:cNvPr id="38" name="TextBox 37">
              <a:extLst>
                <a:ext uri="{FF2B5EF4-FFF2-40B4-BE49-F238E27FC236}">
                  <a16:creationId xmlns:a16="http://schemas.microsoft.com/office/drawing/2014/main" id="{7D3882B6-F7E6-B346-8D20-75CFD54A77F9}"/>
                </a:ext>
              </a:extLst>
            </p:cNvPr>
            <p:cNvSpPr txBox="1"/>
            <p:nvPr/>
          </p:nvSpPr>
          <p:spPr>
            <a:xfrm>
              <a:off x="7787573" y="1903182"/>
              <a:ext cx="298480" cy="470458"/>
            </a:xfrm>
            <a:prstGeom prst="rect">
              <a:avLst/>
            </a:prstGeom>
            <a:noFill/>
          </p:spPr>
          <p:txBody>
            <a:bodyPr wrap="squar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9" name="TextBox 38">
              <a:extLst>
                <a:ext uri="{FF2B5EF4-FFF2-40B4-BE49-F238E27FC236}">
                  <a16:creationId xmlns:a16="http://schemas.microsoft.com/office/drawing/2014/main" id="{9EF3D42F-85C6-5146-9AE2-A148A649DB68}"/>
                </a:ext>
              </a:extLst>
            </p:cNvPr>
            <p:cNvSpPr txBox="1"/>
            <p:nvPr/>
          </p:nvSpPr>
          <p:spPr>
            <a:xfrm>
              <a:off x="7802001" y="2050842"/>
              <a:ext cx="284052" cy="47045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f</a:t>
              </a:r>
            </a:p>
          </p:txBody>
        </p:sp>
      </p:grpSp>
      <p:cxnSp>
        <p:nvCxnSpPr>
          <p:cNvPr id="40" name="Straight Arrow Connector 39">
            <a:extLst>
              <a:ext uri="{FF2B5EF4-FFF2-40B4-BE49-F238E27FC236}">
                <a16:creationId xmlns:a16="http://schemas.microsoft.com/office/drawing/2014/main" id="{0E523827-CC51-5C41-937B-6BC325CAC15E}"/>
              </a:ext>
            </a:extLst>
          </p:cNvPr>
          <p:cNvCxnSpPr>
            <a:cxnSpLocks noChangeAspect="1"/>
            <a:stCxn id="29" idx="0"/>
            <a:endCxn id="27" idx="2"/>
          </p:cNvCxnSpPr>
          <p:nvPr/>
        </p:nvCxnSpPr>
        <p:spPr>
          <a:xfrm flipV="1">
            <a:off x="6091363" y="2277306"/>
            <a:ext cx="0" cy="502896"/>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41" name="Elbow Connector 40">
            <a:extLst>
              <a:ext uri="{FF2B5EF4-FFF2-40B4-BE49-F238E27FC236}">
                <a16:creationId xmlns:a16="http://schemas.microsoft.com/office/drawing/2014/main" id="{7CBC163C-0DE5-8E4F-9D2C-9E50541EACB3}"/>
              </a:ext>
            </a:extLst>
          </p:cNvPr>
          <p:cNvCxnSpPr>
            <a:cxnSpLocks noChangeAspect="1"/>
            <a:stCxn id="24" idx="3"/>
            <a:endCxn id="28" idx="1"/>
          </p:cNvCxnSpPr>
          <p:nvPr/>
        </p:nvCxnSpPr>
        <p:spPr>
          <a:xfrm rot="16200000" flipH="1">
            <a:off x="3147936" y="2020938"/>
            <a:ext cx="1966310" cy="2958136"/>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8194" name="Picture 2" descr="World Earth Continents - Free vector graphic on Pixabay">
            <a:extLst>
              <a:ext uri="{FF2B5EF4-FFF2-40B4-BE49-F238E27FC236}">
                <a16:creationId xmlns:a16="http://schemas.microsoft.com/office/drawing/2014/main" id="{385E6E77-B9B3-7841-92A5-51D7460111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222182" y="1175276"/>
            <a:ext cx="1229334" cy="1308724"/>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Straight Arrow Connector 41">
            <a:extLst>
              <a:ext uri="{FF2B5EF4-FFF2-40B4-BE49-F238E27FC236}">
                <a16:creationId xmlns:a16="http://schemas.microsoft.com/office/drawing/2014/main" id="{7349D76A-4A69-FA4E-A585-E3790B7EFBFC}"/>
              </a:ext>
            </a:extLst>
          </p:cNvPr>
          <p:cNvCxnSpPr>
            <a:cxnSpLocks noChangeAspect="1"/>
            <a:stCxn id="8194" idx="3"/>
            <a:endCxn id="24" idx="2"/>
          </p:cNvCxnSpPr>
          <p:nvPr/>
        </p:nvCxnSpPr>
        <p:spPr>
          <a:xfrm flipV="1">
            <a:off x="1451516" y="1828610"/>
            <a:ext cx="521737" cy="1028"/>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43" name="Picture 2" descr="World Earth Continents - Free vector graphic on Pixabay">
            <a:extLst>
              <a:ext uri="{FF2B5EF4-FFF2-40B4-BE49-F238E27FC236}">
                <a16:creationId xmlns:a16="http://schemas.microsoft.com/office/drawing/2014/main" id="{9724B701-5D60-5446-AF27-0CE9F548CF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7727176" y="1176518"/>
            <a:ext cx="1229334" cy="1308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604707"/>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D806E-03A9-AA41-88AC-32C6D28BE3D2}"/>
              </a:ext>
            </a:extLst>
          </p:cNvPr>
          <p:cNvSpPr>
            <a:spLocks noGrp="1"/>
          </p:cNvSpPr>
          <p:nvPr>
            <p:ph type="title"/>
          </p:nvPr>
        </p:nvSpPr>
        <p:spPr/>
        <p:txBody>
          <a:bodyPr/>
          <a:lstStyle/>
          <a:p>
            <a:r>
              <a:rPr lang="en-US" dirty="0"/>
              <a:t>Boosting (AdaBoost) vs. Bagging (Random Forrest)</a:t>
            </a:r>
          </a:p>
        </p:txBody>
      </p:sp>
      <p:sp>
        <p:nvSpPr>
          <p:cNvPr id="4" name="Slide Number Placeholder 3">
            <a:extLst>
              <a:ext uri="{FF2B5EF4-FFF2-40B4-BE49-F238E27FC236}">
                <a16:creationId xmlns:a16="http://schemas.microsoft.com/office/drawing/2014/main" id="{BF50D329-71BC-0145-8715-FA5C6CC4CE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pic>
        <p:nvPicPr>
          <p:cNvPr id="1026" name="Picture 2">
            <a:extLst>
              <a:ext uri="{FF2B5EF4-FFF2-40B4-BE49-F238E27FC236}">
                <a16:creationId xmlns:a16="http://schemas.microsoft.com/office/drawing/2014/main" id="{02F2BE65-A52C-AB47-9678-B63B1A4CD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6581" y="805543"/>
            <a:ext cx="6359447" cy="333760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45B9F344-B9CD-4C6D-A37F-B8F1C1BCBA8D}"/>
                  </a:ext>
                </a:extLst>
              </p14:cNvPr>
              <p14:cNvContentPartPr/>
              <p14:nvPr/>
            </p14:nvContentPartPr>
            <p14:xfrm>
              <a:off x="4894920" y="549720"/>
              <a:ext cx="3124080" cy="221400"/>
            </p14:xfrm>
          </p:contentPart>
        </mc:Choice>
        <mc:Fallback xmlns="">
          <p:pic>
            <p:nvPicPr>
              <p:cNvPr id="3" name="Ink 2">
                <a:extLst>
                  <a:ext uri="{FF2B5EF4-FFF2-40B4-BE49-F238E27FC236}">
                    <a16:creationId xmlns:a16="http://schemas.microsoft.com/office/drawing/2014/main" id="{45B9F344-B9CD-4C6D-A37F-B8F1C1BCBA8D}"/>
                  </a:ext>
                </a:extLst>
              </p:cNvPr>
              <p:cNvPicPr/>
              <p:nvPr/>
            </p:nvPicPr>
            <p:blipFill>
              <a:blip r:embed="rId5"/>
              <a:stretch>
                <a:fillRect/>
              </a:stretch>
            </p:blipFill>
            <p:spPr>
              <a:xfrm>
                <a:off x="4885560" y="540360"/>
                <a:ext cx="3142800"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B749614B-3612-41E3-A56A-8892B0039527}"/>
                  </a:ext>
                </a:extLst>
              </p14:cNvPr>
              <p14:cNvContentPartPr/>
              <p14:nvPr/>
            </p14:nvContentPartPr>
            <p14:xfrm>
              <a:off x="5479920" y="1048320"/>
              <a:ext cx="3624840" cy="2873160"/>
            </p14:xfrm>
          </p:contentPart>
        </mc:Choice>
        <mc:Fallback xmlns="">
          <p:pic>
            <p:nvPicPr>
              <p:cNvPr id="5" name="Ink 4">
                <a:extLst>
                  <a:ext uri="{FF2B5EF4-FFF2-40B4-BE49-F238E27FC236}">
                    <a16:creationId xmlns:a16="http://schemas.microsoft.com/office/drawing/2014/main" id="{B749614B-3612-41E3-A56A-8892B0039527}"/>
                  </a:ext>
                </a:extLst>
              </p:cNvPr>
              <p:cNvPicPr/>
              <p:nvPr/>
            </p:nvPicPr>
            <p:blipFill>
              <a:blip r:embed="rId7"/>
              <a:stretch>
                <a:fillRect/>
              </a:stretch>
            </p:blipFill>
            <p:spPr>
              <a:xfrm>
                <a:off x="5470560" y="1038960"/>
                <a:ext cx="3643560" cy="2891880"/>
              </a:xfrm>
              <a:prstGeom prst="rect">
                <a:avLst/>
              </a:prstGeom>
            </p:spPr>
          </p:pic>
        </mc:Fallback>
      </mc:AlternateContent>
    </p:spTree>
    <p:extLst>
      <p:ext uri="{BB962C8B-B14F-4D97-AF65-F5344CB8AC3E}">
        <p14:creationId xmlns:p14="http://schemas.microsoft.com/office/powerpoint/2010/main" val="2241227155"/>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777A8-B926-D54C-A3D1-C6AE266957FB}"/>
              </a:ext>
            </a:extLst>
          </p:cNvPr>
          <p:cNvSpPr>
            <a:spLocks noGrp="1"/>
          </p:cNvSpPr>
          <p:nvPr>
            <p:ph type="title"/>
          </p:nvPr>
        </p:nvSpPr>
        <p:spPr/>
        <p:txBody>
          <a:bodyPr/>
          <a:lstStyle/>
          <a:p>
            <a:r>
              <a:rPr lang="en-US" dirty="0"/>
              <a:t>AdaBoost</a:t>
            </a:r>
            <a:br>
              <a:rPr lang="en-US" dirty="0"/>
            </a:br>
            <a:r>
              <a:rPr lang="en-US" dirty="0"/>
              <a:t>Ada Glance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9F14153-5FFD-2E44-BFAF-858C3BD09002}"/>
                  </a:ext>
                </a:extLst>
              </p:cNvPr>
              <p:cNvSpPr>
                <a:spLocks noGrp="1"/>
              </p:cNvSpPr>
              <p:nvPr>
                <p:ph type="body" idx="1"/>
              </p:nvPr>
            </p:nvSpPr>
            <p:spPr/>
            <p:txBody>
              <a:bodyPr/>
              <a:lstStyle/>
              <a:p>
                <a:pPr marL="139700" indent="0">
                  <a:buNone/>
                </a:pPr>
                <a:r>
                  <a:rPr lang="en-US" sz="1800" b="1" dirty="0"/>
                  <a:t>Train</a:t>
                </a:r>
                <a:endParaRPr lang="en-US" sz="1800" dirty="0"/>
              </a:p>
              <a:p>
                <a:pPr marL="596900" lvl="1" indent="0">
                  <a:buNone/>
                </a:pPr>
                <a:r>
                  <a:rPr lang="en-US" sz="1800" dirty="0"/>
                  <a:t>for </a:t>
                </a:r>
                <a14:m>
                  <m:oMath xmlns:m="http://schemas.openxmlformats.org/officeDocument/2006/math">
                    <m:r>
                      <a:rPr lang="en-US" sz="1800" b="0" i="1" smtClean="0">
                        <a:latin typeface="Cambria Math" panose="02040503050406030204" pitchFamily="18" charset="0"/>
                      </a:rPr>
                      <m:t>𝑡</m:t>
                    </m:r>
                  </m:oMath>
                </a14:m>
                <a:r>
                  <a:rPr lang="en-US" sz="1800" dirty="0"/>
                  <a:t> in </a:t>
                </a:r>
                <a14:m>
                  <m:oMath xmlns:m="http://schemas.openxmlformats.org/officeDocument/2006/math">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1, 2, …, </m:t>
                        </m:r>
                        <m:r>
                          <a:rPr lang="en-US" sz="1800" b="0" i="1" smtClean="0">
                            <a:latin typeface="Cambria Math" panose="02040503050406030204" pitchFamily="18" charset="0"/>
                          </a:rPr>
                          <m:t>𝑇</m:t>
                        </m:r>
                      </m:e>
                    </m:d>
                  </m:oMath>
                </a14:m>
                <a:r>
                  <a:rPr lang="en-US" sz="1800" dirty="0"/>
                  <a:t>:</a:t>
                </a:r>
              </a:p>
              <a:p>
                <a:pPr lvl="2">
                  <a:buClr>
                    <a:schemeClr val="bg2"/>
                  </a:buClr>
                </a:pPr>
                <a:r>
                  <a:rPr lang="en-US" sz="1800" dirty="0"/>
                  <a:t>Learn </a:t>
                </a:r>
                <a14:m>
                  <m:oMath xmlns:m="http://schemas.openxmlformats.org/officeDocument/2006/math">
                    <m:sSub>
                      <m:sSubPr>
                        <m:ctrlPr>
                          <a:rPr lang="en-US" sz="1800" i="1" dirty="0">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i="1">
                                <a:latin typeface="Cambria Math" panose="02040503050406030204" pitchFamily="18" charset="0"/>
                              </a:rPr>
                              <m:t>𝑓</m:t>
                            </m:r>
                          </m:e>
                        </m:acc>
                      </m:e>
                      <m:sub>
                        <m:r>
                          <a:rPr lang="en-US" sz="1800" i="1" dirty="0">
                            <a:latin typeface="Cambria Math" panose="02040503050406030204" pitchFamily="18" charset="0"/>
                          </a:rPr>
                          <m:t>𝑡</m:t>
                        </m:r>
                      </m:sub>
                    </m:sSub>
                    <m:d>
                      <m:dPr>
                        <m:ctrlPr>
                          <a:rPr lang="en-US" sz="1800" i="1" dirty="0">
                            <a:latin typeface="Cambria Math" panose="02040503050406030204" pitchFamily="18" charset="0"/>
                          </a:rPr>
                        </m:ctrlPr>
                      </m:dPr>
                      <m:e>
                        <m:r>
                          <a:rPr lang="en-US" sz="1800" i="1" dirty="0">
                            <a:latin typeface="Cambria Math" panose="02040503050406030204" pitchFamily="18" charset="0"/>
                          </a:rPr>
                          <m:t>𝑥</m:t>
                        </m:r>
                      </m:e>
                    </m:d>
                  </m:oMath>
                </a14:m>
                <a:r>
                  <a:rPr lang="en-US" sz="1800" dirty="0"/>
                  <a:t> based on data weights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𝑖</m:t>
                        </m:r>
                        <m:r>
                          <a:rPr lang="en-US" sz="1800" i="1">
                            <a:latin typeface="Cambria Math" panose="02040503050406030204" pitchFamily="18" charset="0"/>
                          </a:rPr>
                          <m:t>,</m:t>
                        </m:r>
                        <m:r>
                          <a:rPr lang="en-US" sz="1800" i="1">
                            <a:latin typeface="Cambria Math" panose="02040503050406030204" pitchFamily="18" charset="0"/>
                          </a:rPr>
                          <m:t>𝑡</m:t>
                        </m:r>
                      </m:sub>
                    </m:sSub>
                  </m:oMath>
                </a14:m>
                <a:endParaRPr lang="en-US" sz="1800" dirty="0"/>
              </a:p>
              <a:p>
                <a:pPr lvl="2">
                  <a:buClr>
                    <a:schemeClr val="bg2"/>
                  </a:buClr>
                </a:pPr>
                <a:r>
                  <a:rPr lang="en-US" sz="1800" dirty="0"/>
                  <a:t>Compute model weight </a:t>
                </a:r>
                <a14:m>
                  <m:oMath xmlns:m="http://schemas.openxmlformats.org/officeDocument/2006/math">
                    <m:sSub>
                      <m:sSubPr>
                        <m:ctrlPr>
                          <a:rPr lang="en-US" sz="1800" i="1" dirty="0">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i="1">
                                <a:latin typeface="Cambria Math" panose="02040503050406030204" pitchFamily="18" charset="0"/>
                              </a:rPr>
                              <m:t>𝑤</m:t>
                            </m:r>
                          </m:e>
                        </m:acc>
                      </m:e>
                      <m:sub>
                        <m:r>
                          <a:rPr lang="en-US" sz="1800" i="1" dirty="0">
                            <a:latin typeface="Cambria Math" panose="02040503050406030204" pitchFamily="18" charset="0"/>
                          </a:rPr>
                          <m:t>𝑡</m:t>
                        </m:r>
                      </m:sub>
                    </m:sSub>
                  </m:oMath>
                </a14:m>
                <a:endParaRPr lang="en-US" sz="1800" dirty="0"/>
              </a:p>
              <a:p>
                <a:pPr lvl="2">
                  <a:buClr>
                    <a:schemeClr val="bg2"/>
                  </a:buClr>
                </a:pPr>
                <a:r>
                  <a:rPr lang="en-US" sz="1800" dirty="0"/>
                  <a:t>Compute data weights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𝑖</m:t>
                        </m:r>
                        <m:r>
                          <a:rPr lang="en-US" sz="1800" i="1">
                            <a:latin typeface="Cambria Math" panose="02040503050406030204" pitchFamily="18" charset="0"/>
                          </a:rPr>
                          <m:t>,</m:t>
                        </m:r>
                        <m:r>
                          <a:rPr lang="en-US" sz="1800" i="1">
                            <a:latin typeface="Cambria Math" panose="02040503050406030204" pitchFamily="18" charset="0"/>
                          </a:rPr>
                          <m:t>𝑡</m:t>
                        </m:r>
                        <m:r>
                          <a:rPr lang="en-US" sz="1800" i="1">
                            <a:latin typeface="Cambria Math" panose="02040503050406030204" pitchFamily="18" charset="0"/>
                          </a:rPr>
                          <m:t>+1</m:t>
                        </m:r>
                      </m:sub>
                    </m:sSub>
                  </m:oMath>
                </a14:m>
                <a:endParaRPr lang="en-US" sz="1800" dirty="0"/>
              </a:p>
              <a:p>
                <a:pPr marL="139700" indent="0">
                  <a:buNone/>
                </a:pPr>
                <a:endParaRPr lang="en-US" sz="1800" dirty="0"/>
              </a:p>
              <a:p>
                <a:pPr marL="139700" indent="0">
                  <a:buNone/>
                </a:pPr>
                <a:endParaRPr lang="en-US" sz="1800" b="1" dirty="0"/>
              </a:p>
              <a:p>
                <a:pPr marL="139700" indent="0">
                  <a:buNone/>
                </a:pPr>
                <a:r>
                  <a:rPr lang="en-US" sz="1800" b="1" dirty="0"/>
                  <a:t>Predict</a:t>
                </a:r>
              </a:p>
              <a:p>
                <a:pPr marL="139700" indent="0">
                  <a:buNone/>
                </a:pPr>
                <a14:m>
                  <m:oMathPara xmlns:m="http://schemas.openxmlformats.org/officeDocument/2006/math">
                    <m:oMathParaPr>
                      <m:jc m:val="centerGroup"/>
                    </m:oMathParaPr>
                    <m:oMath xmlns:m="http://schemas.openxmlformats.org/officeDocument/2006/math">
                      <m:acc>
                        <m:accPr>
                          <m:chr m:val="̂"/>
                          <m:ctrlPr>
                            <a:rPr lang="en-US" sz="1800" i="1">
                              <a:latin typeface="Cambria Math" panose="02040503050406030204" pitchFamily="18" charset="0"/>
                            </a:rPr>
                          </m:ctrlPr>
                        </m:accPr>
                        <m:e>
                          <m:r>
                            <a:rPr lang="en-US" sz="1800" i="1">
                              <a:latin typeface="Cambria Math" panose="02040503050406030204" pitchFamily="18" charset="0"/>
                            </a:rPr>
                            <m:t>𝑦</m:t>
                          </m:r>
                        </m:e>
                      </m:acc>
                      <m:r>
                        <a:rPr lang="en-US" sz="1800" i="1" dirty="0">
                          <a:latin typeface="Cambria Math" panose="02040503050406030204" pitchFamily="18" charset="0"/>
                        </a:rPr>
                        <m:t>=</m:t>
                      </m:r>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𝐹</m:t>
                          </m:r>
                        </m:e>
                      </m:acc>
                      <m:r>
                        <a:rPr lang="en-US" sz="1800" i="1" dirty="0">
                          <a:latin typeface="Cambria Math" panose="02040503050406030204" pitchFamily="18" charset="0"/>
                        </a:rPr>
                        <m:t>(</m:t>
                      </m:r>
                      <m:r>
                        <a:rPr lang="en-US" sz="1800" i="1" dirty="0">
                          <a:latin typeface="Cambria Math" panose="02040503050406030204" pitchFamily="18" charset="0"/>
                        </a:rPr>
                        <m:t>𝑥</m:t>
                      </m:r>
                      <m:r>
                        <a:rPr lang="en-US" sz="1800" i="1" dirty="0">
                          <a:latin typeface="Cambria Math" panose="02040503050406030204" pitchFamily="18" charset="0"/>
                        </a:rPr>
                        <m:t>)=</m:t>
                      </m:r>
                      <m:r>
                        <a:rPr lang="en-US" sz="1800" i="1" dirty="0">
                          <a:latin typeface="Cambria Math" panose="02040503050406030204" pitchFamily="18" charset="0"/>
                        </a:rPr>
                        <m:t>𝑠𝑖𝑔𝑛</m:t>
                      </m:r>
                      <m:d>
                        <m:dPr>
                          <m:ctrlPr>
                            <a:rPr lang="en-US" sz="1800" i="1" dirty="0">
                              <a:latin typeface="Cambria Math" panose="02040503050406030204" pitchFamily="18" charset="0"/>
                            </a:rPr>
                          </m:ctrlPr>
                        </m:dPr>
                        <m:e>
                          <m:nary>
                            <m:naryPr>
                              <m:chr m:val="∑"/>
                              <m:ctrlPr>
                                <a:rPr lang="en-US" sz="1800" i="1" dirty="0">
                                  <a:latin typeface="Cambria Math" panose="02040503050406030204" pitchFamily="18" charset="0"/>
                                </a:rPr>
                              </m:ctrlPr>
                            </m:naryPr>
                            <m:sub>
                              <m:r>
                                <m:rPr>
                                  <m:brk m:alnAt="23"/>
                                </m:rPr>
                                <a:rPr lang="en-US" sz="1800" i="1" dirty="0">
                                  <a:latin typeface="Cambria Math" panose="02040503050406030204" pitchFamily="18" charset="0"/>
                                </a:rPr>
                                <m:t>𝑡</m:t>
                              </m:r>
                              <m:r>
                                <a:rPr lang="en-US" sz="1800" i="1" dirty="0">
                                  <a:latin typeface="Cambria Math" panose="02040503050406030204" pitchFamily="18" charset="0"/>
                                </a:rPr>
                                <m:t>=1</m:t>
                              </m:r>
                            </m:sub>
                            <m:sup>
                              <m:r>
                                <a:rPr lang="en-US" sz="1800" i="1" dirty="0">
                                  <a:latin typeface="Cambria Math" panose="02040503050406030204" pitchFamily="18" charset="0"/>
                                </a:rPr>
                                <m:t>𝑇</m:t>
                              </m:r>
                            </m:sup>
                            <m:e>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𝑤</m:t>
                                      </m:r>
                                    </m:e>
                                  </m:acc>
                                </m:e>
                                <m:sub>
                                  <m:r>
                                    <a:rPr lang="en-US" sz="1800" i="1" dirty="0">
                                      <a:latin typeface="Cambria Math" panose="02040503050406030204" pitchFamily="18" charset="0"/>
                                    </a:rPr>
                                    <m:t>𝑡</m:t>
                                  </m:r>
                                </m:sub>
                              </m:sSub>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𝑓</m:t>
                                      </m:r>
                                    </m:e>
                                  </m:acc>
                                </m:e>
                                <m:sub>
                                  <m:r>
                                    <a:rPr lang="en-US" sz="1800" i="1" dirty="0">
                                      <a:latin typeface="Cambria Math" panose="02040503050406030204" pitchFamily="18" charset="0"/>
                                    </a:rPr>
                                    <m:t>𝑡</m:t>
                                  </m:r>
                                </m:sub>
                              </m:sSub>
                              <m:r>
                                <a:rPr lang="en-US" sz="1800" i="1" dirty="0">
                                  <a:latin typeface="Cambria Math" panose="02040503050406030204" pitchFamily="18" charset="0"/>
                                </a:rPr>
                                <m:t>(</m:t>
                              </m:r>
                              <m:r>
                                <a:rPr lang="en-US" sz="1800" i="1" dirty="0">
                                  <a:latin typeface="Cambria Math" panose="02040503050406030204" pitchFamily="18" charset="0"/>
                                </a:rPr>
                                <m:t>𝑥</m:t>
                              </m:r>
                              <m:r>
                                <a:rPr lang="en-US" sz="1800" i="1" dirty="0">
                                  <a:latin typeface="Cambria Math" panose="02040503050406030204" pitchFamily="18" charset="0"/>
                                </a:rPr>
                                <m:t>) </m:t>
                              </m:r>
                            </m:e>
                          </m:nary>
                        </m:e>
                      </m:d>
                    </m:oMath>
                  </m:oMathPara>
                </a14:m>
                <a:endParaRPr lang="en-US" sz="1800" dirty="0"/>
              </a:p>
              <a:p>
                <a:pPr marL="139700" indent="0">
                  <a:buNone/>
                </a:pPr>
                <a:endParaRPr lang="en-US" sz="1800" b="1" dirty="0"/>
              </a:p>
              <a:p>
                <a:pPr marL="139700" indent="0">
                  <a:buNone/>
                </a:pPr>
                <a:r>
                  <a:rPr lang="en-US" sz="1800" dirty="0"/>
                  <a:t>		</a:t>
                </a:r>
              </a:p>
            </p:txBody>
          </p:sp>
        </mc:Choice>
        <mc:Fallback xmlns="">
          <p:sp>
            <p:nvSpPr>
              <p:cNvPr id="3" name="Text Placeholder 2">
                <a:extLst>
                  <a:ext uri="{FF2B5EF4-FFF2-40B4-BE49-F238E27FC236}">
                    <a16:creationId xmlns:a16="http://schemas.microsoft.com/office/drawing/2014/main" id="{49F14153-5FFD-2E44-BFAF-858C3BD09002}"/>
                  </a:ext>
                </a:extLst>
              </p:cNvPr>
              <p:cNvSpPr>
                <a:spLocks noGrp="1" noRot="1" noChangeAspect="1" noMove="1" noResize="1" noEditPoints="1" noAdjustHandles="1" noChangeArrowheads="1" noChangeShapeType="1" noTextEdit="1"/>
              </p:cNvSpPr>
              <p:nvPr>
                <p:ph type="body" idx="1"/>
              </p:nvPr>
            </p:nvSpPr>
            <p:spPr>
              <a:blipFill>
                <a:blip r:embed="rId3"/>
                <a:stretch>
                  <a:fillRect b="-3089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224E35F-5D2A-774F-A33D-89ED3B78E9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49617133-0051-4F73-8AA8-7CC6E2883673}"/>
                  </a:ext>
                </a:extLst>
              </p14:cNvPr>
              <p14:cNvContentPartPr/>
              <p14:nvPr/>
            </p14:nvContentPartPr>
            <p14:xfrm>
              <a:off x="4386600" y="416880"/>
              <a:ext cx="2644560" cy="3258000"/>
            </p14:xfrm>
          </p:contentPart>
        </mc:Choice>
        <mc:Fallback xmlns="">
          <p:pic>
            <p:nvPicPr>
              <p:cNvPr id="5" name="Ink 4">
                <a:extLst>
                  <a:ext uri="{FF2B5EF4-FFF2-40B4-BE49-F238E27FC236}">
                    <a16:creationId xmlns:a16="http://schemas.microsoft.com/office/drawing/2014/main" id="{49617133-0051-4F73-8AA8-7CC6E2883673}"/>
                  </a:ext>
                </a:extLst>
              </p:cNvPr>
              <p:cNvPicPr/>
              <p:nvPr/>
            </p:nvPicPr>
            <p:blipFill>
              <a:blip r:embed="rId5"/>
              <a:stretch>
                <a:fillRect/>
              </a:stretch>
            </p:blipFill>
            <p:spPr>
              <a:xfrm>
                <a:off x="4377240" y="407520"/>
                <a:ext cx="2663280" cy="3276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43D00CB2-046E-4921-ACF6-7643CAF8C6DB}"/>
                  </a:ext>
                </a:extLst>
              </p14:cNvPr>
              <p14:cNvContentPartPr/>
              <p14:nvPr/>
            </p14:nvContentPartPr>
            <p14:xfrm>
              <a:off x="2701800" y="946080"/>
              <a:ext cx="6003000" cy="3809520"/>
            </p14:xfrm>
          </p:contentPart>
        </mc:Choice>
        <mc:Fallback xmlns="">
          <p:pic>
            <p:nvPicPr>
              <p:cNvPr id="6" name="Ink 5">
                <a:extLst>
                  <a:ext uri="{FF2B5EF4-FFF2-40B4-BE49-F238E27FC236}">
                    <a16:creationId xmlns:a16="http://schemas.microsoft.com/office/drawing/2014/main" id="{43D00CB2-046E-4921-ACF6-7643CAF8C6DB}"/>
                  </a:ext>
                </a:extLst>
              </p:cNvPr>
              <p:cNvPicPr/>
              <p:nvPr/>
            </p:nvPicPr>
            <p:blipFill>
              <a:blip r:embed="rId7"/>
              <a:stretch>
                <a:fillRect/>
              </a:stretch>
            </p:blipFill>
            <p:spPr>
              <a:xfrm>
                <a:off x="2692440" y="936720"/>
                <a:ext cx="6021720" cy="3828240"/>
              </a:xfrm>
              <a:prstGeom prst="rect">
                <a:avLst/>
              </a:prstGeom>
            </p:spPr>
          </p:pic>
        </mc:Fallback>
      </mc:AlternateContent>
    </p:spTree>
    <p:extLst>
      <p:ext uri="{BB962C8B-B14F-4D97-AF65-F5344CB8AC3E}">
        <p14:creationId xmlns:p14="http://schemas.microsoft.com/office/powerpoint/2010/main" val="1642773487"/>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A402BB1-37C7-534C-BB2F-70AC2CE62CFE}"/>
                  </a:ext>
                </a:extLst>
              </p:cNvPr>
              <p:cNvSpPr>
                <a:spLocks noGrp="1"/>
              </p:cNvSpPr>
              <p:nvPr>
                <p:ph type="title"/>
              </p:nvPr>
            </p:nvSpPr>
            <p:spPr/>
            <p:txBody>
              <a:bodyPr/>
              <a:lstStyle/>
              <a:p>
                <a:r>
                  <a:rPr lang="en-US" dirty="0"/>
                  <a:t>Weighted Data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𝑖</m:t>
                        </m:r>
                      </m:sub>
                    </m:sSub>
                  </m:oMath>
                </a14:m>
                <a:endParaRPr lang="en-US" dirty="0"/>
              </a:p>
            </p:txBody>
          </p:sp>
        </mc:Choice>
        <mc:Fallback xmlns="">
          <p:sp>
            <p:nvSpPr>
              <p:cNvPr id="2" name="Title 1">
                <a:extLst>
                  <a:ext uri="{FF2B5EF4-FFF2-40B4-BE49-F238E27FC236}">
                    <a16:creationId xmlns:a16="http://schemas.microsoft.com/office/drawing/2014/main" id="{3A402BB1-37C7-534C-BB2F-70AC2CE62CFE}"/>
                  </a:ext>
                </a:extLst>
              </p:cNvPr>
              <p:cNvSpPr>
                <a:spLocks noGrp="1" noRot="1" noChangeAspect="1" noMove="1" noResize="1" noEditPoints="1" noAdjustHandles="1" noChangeArrowheads="1" noChangeShapeType="1" noTextEdit="1"/>
              </p:cNvSpPr>
              <p:nvPr>
                <p:ph type="title"/>
              </p:nvPr>
            </p:nvSpPr>
            <p:spPr>
              <a:blipFill>
                <a:blip r:embed="rId3"/>
                <a:stretch>
                  <a:fillRect l="-3681"/>
                </a:stretch>
              </a:blipFill>
            </p:spPr>
            <p:txBody>
              <a:bodyPr/>
              <a:lstStyle/>
              <a:p>
                <a:r>
                  <a:rPr lang="en-US">
                    <a:noFill/>
                  </a:rPr>
                  <a:t> </a:t>
                </a:r>
              </a:p>
            </p:txBody>
          </p:sp>
        </mc:Fallback>
      </mc:AlternateContent>
      <p:sp>
        <p:nvSpPr>
          <p:cNvPr id="3" name="Text Placeholder 2">
            <a:extLst>
              <a:ext uri="{FF2B5EF4-FFF2-40B4-BE49-F238E27FC236}">
                <a16:creationId xmlns:a16="http://schemas.microsoft.com/office/drawing/2014/main" id="{139C8958-DF11-6745-8624-33F8D579CED2}"/>
              </a:ext>
            </a:extLst>
          </p:cNvPr>
          <p:cNvSpPr>
            <a:spLocks noGrp="1"/>
          </p:cNvSpPr>
          <p:nvPr>
            <p:ph type="body" idx="1"/>
          </p:nvPr>
        </p:nvSpPr>
        <p:spPr/>
        <p:txBody>
          <a:bodyPr/>
          <a:lstStyle/>
          <a:p>
            <a:pPr marL="139700" indent="0">
              <a:buNone/>
            </a:pPr>
            <a:r>
              <a:rPr lang="en-US" dirty="0"/>
              <a:t>Start with a dataset and train our first model (a decision stump)</a:t>
            </a:r>
          </a:p>
          <a:p>
            <a:pPr marL="139700" indent="0">
              <a:buNone/>
            </a:pPr>
            <a:r>
              <a:rPr lang="en-US" dirty="0"/>
              <a:t>For all the things it gets wrong, increase the weight of that example. For each one that’s right, decrease its weight.</a:t>
            </a:r>
          </a:p>
        </p:txBody>
      </p:sp>
      <p:sp>
        <p:nvSpPr>
          <p:cNvPr id="4" name="Slide Number Placeholder 3">
            <a:extLst>
              <a:ext uri="{FF2B5EF4-FFF2-40B4-BE49-F238E27FC236}">
                <a16:creationId xmlns:a16="http://schemas.microsoft.com/office/drawing/2014/main" id="{DE4A3379-26CD-5B4F-B6B4-C23556F502E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pic>
        <p:nvPicPr>
          <p:cNvPr id="7" name="Picture 6">
            <a:extLst>
              <a:ext uri="{FF2B5EF4-FFF2-40B4-BE49-F238E27FC236}">
                <a16:creationId xmlns:a16="http://schemas.microsoft.com/office/drawing/2014/main" id="{E7ECA8E6-C25A-1E48-BE75-6EB715D859A7}"/>
              </a:ext>
            </a:extLst>
          </p:cNvPr>
          <p:cNvPicPr>
            <a:picLocks noChangeAspect="1"/>
          </p:cNvPicPr>
          <p:nvPr/>
        </p:nvPicPr>
        <p:blipFill>
          <a:blip r:embed="rId4"/>
          <a:stretch>
            <a:fillRect/>
          </a:stretch>
        </p:blipFill>
        <p:spPr>
          <a:xfrm>
            <a:off x="2727454" y="2250314"/>
            <a:ext cx="3785017" cy="2072312"/>
          </a:xfrm>
          <a:prstGeom prst="rect">
            <a:avLst/>
          </a:prstGeom>
        </p:spPr>
      </p:pic>
      <p:pic>
        <p:nvPicPr>
          <p:cNvPr id="8" name="Picture 7">
            <a:extLst>
              <a:ext uri="{FF2B5EF4-FFF2-40B4-BE49-F238E27FC236}">
                <a16:creationId xmlns:a16="http://schemas.microsoft.com/office/drawing/2014/main" id="{952859E5-843A-9A4A-A8FF-ABD4700804CC}"/>
              </a:ext>
            </a:extLst>
          </p:cNvPr>
          <p:cNvPicPr>
            <a:picLocks noChangeAspect="1"/>
          </p:cNvPicPr>
          <p:nvPr/>
        </p:nvPicPr>
        <p:blipFill>
          <a:blip r:embed="rId5"/>
          <a:stretch>
            <a:fillRect/>
          </a:stretch>
        </p:blipFill>
        <p:spPr>
          <a:xfrm>
            <a:off x="7141375" y="2173793"/>
            <a:ext cx="1768175" cy="2067021"/>
          </a:xfrm>
          <a:prstGeom prst="rect">
            <a:avLst/>
          </a:prstGeom>
        </p:spPr>
      </p:pic>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4F37D749-0217-4947-BBD5-0250C35944A0}"/>
                  </a:ext>
                </a:extLst>
              </p14:cNvPr>
              <p14:cNvContentPartPr/>
              <p14:nvPr/>
            </p14:nvContentPartPr>
            <p14:xfrm>
              <a:off x="3387240" y="1640520"/>
              <a:ext cx="5524920" cy="2621160"/>
            </p14:xfrm>
          </p:contentPart>
        </mc:Choice>
        <mc:Fallback xmlns="">
          <p:pic>
            <p:nvPicPr>
              <p:cNvPr id="5" name="Ink 4">
                <a:extLst>
                  <a:ext uri="{FF2B5EF4-FFF2-40B4-BE49-F238E27FC236}">
                    <a16:creationId xmlns:a16="http://schemas.microsoft.com/office/drawing/2014/main" id="{4F37D749-0217-4947-BBD5-0250C35944A0}"/>
                  </a:ext>
                </a:extLst>
              </p:cNvPr>
              <p:cNvPicPr/>
              <p:nvPr/>
            </p:nvPicPr>
            <p:blipFill>
              <a:blip r:embed="rId7"/>
              <a:stretch>
                <a:fillRect/>
              </a:stretch>
            </p:blipFill>
            <p:spPr>
              <a:xfrm>
                <a:off x="3377880" y="1631160"/>
                <a:ext cx="5543640" cy="2639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11692165-5731-46D9-86AD-D971C06B7003}"/>
                  </a:ext>
                </a:extLst>
              </p14:cNvPr>
              <p14:cNvContentPartPr/>
              <p14:nvPr/>
            </p14:nvContentPartPr>
            <p14:xfrm>
              <a:off x="2438640" y="1238400"/>
              <a:ext cx="6667560" cy="3312000"/>
            </p14:xfrm>
          </p:contentPart>
        </mc:Choice>
        <mc:Fallback xmlns="">
          <p:pic>
            <p:nvPicPr>
              <p:cNvPr id="6" name="Ink 5">
                <a:extLst>
                  <a:ext uri="{FF2B5EF4-FFF2-40B4-BE49-F238E27FC236}">
                    <a16:creationId xmlns:a16="http://schemas.microsoft.com/office/drawing/2014/main" id="{11692165-5731-46D9-86AD-D971C06B7003}"/>
                  </a:ext>
                </a:extLst>
              </p:cNvPr>
              <p:cNvPicPr/>
              <p:nvPr/>
            </p:nvPicPr>
            <p:blipFill>
              <a:blip r:embed="rId9"/>
              <a:stretch>
                <a:fillRect/>
              </a:stretch>
            </p:blipFill>
            <p:spPr>
              <a:xfrm>
                <a:off x="2429280" y="1229040"/>
                <a:ext cx="6686280" cy="3330720"/>
              </a:xfrm>
              <a:prstGeom prst="rect">
                <a:avLst/>
              </a:prstGeom>
            </p:spPr>
          </p:pic>
        </mc:Fallback>
      </mc:AlternateContent>
    </p:spTree>
    <p:extLst>
      <p:ext uri="{BB962C8B-B14F-4D97-AF65-F5344CB8AC3E}">
        <p14:creationId xmlns:p14="http://schemas.microsoft.com/office/powerpoint/2010/main" val="22428299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0F1BD-2248-DB4F-B5CE-E8BB8A753892}"/>
              </a:ext>
            </a:extLst>
          </p:cNvPr>
          <p:cNvSpPr>
            <a:spLocks noGrp="1"/>
          </p:cNvSpPr>
          <p:nvPr>
            <p:ph type="title"/>
          </p:nvPr>
        </p:nvSpPr>
        <p:spPr/>
        <p:txBody>
          <a:bodyPr/>
          <a:lstStyle/>
          <a:p>
            <a:r>
              <a:rPr lang="en-US" dirty="0"/>
              <a:t>Learning w/ Weighted Data</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84760307-B052-4247-AB99-174205516735}"/>
                  </a:ext>
                </a:extLst>
              </p:cNvPr>
              <p:cNvSpPr>
                <a:spLocks noGrp="1"/>
              </p:cNvSpPr>
              <p:nvPr>
                <p:ph type="body" idx="1"/>
              </p:nvPr>
            </p:nvSpPr>
            <p:spPr>
              <a:xfrm>
                <a:off x="3090625" y="575499"/>
                <a:ext cx="5596200" cy="4344843"/>
              </a:xfrm>
            </p:spPr>
            <p:txBody>
              <a:bodyPr/>
              <a:lstStyle/>
              <a:p>
                <a:pPr marL="139700" indent="0">
                  <a:buNone/>
                </a:pPr>
                <a:r>
                  <a:rPr lang="en-US" dirty="0"/>
                  <a:t>Before, when we learned decision trees we found the split that minimized classification error.</a:t>
                </a:r>
              </a:p>
              <a:p>
                <a:pPr marL="139700" indent="0">
                  <a:buNone/>
                </a:pPr>
                <a:endParaRPr lang="en-US" dirty="0"/>
              </a:p>
              <a:p>
                <a:pPr marL="139700" indent="0">
                  <a:buNone/>
                </a:pPr>
                <a:r>
                  <a:rPr lang="en-US" dirty="0"/>
                  <a:t>Now, we want to minimize </a:t>
                </a:r>
                <a:r>
                  <a:rPr lang="en-US" b="1" u="sng" dirty="0"/>
                  <a:t>weighted classification error</a:t>
                </a:r>
              </a:p>
              <a:p>
                <a:pPr marL="139700" indent="0">
                  <a:buNone/>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𝑊𝑒𝑖𝑔h𝑡𝑒𝑑𝐸𝑟𝑟𝑜𝑟</m:t>
                      </m:r>
                      <m:d>
                        <m:dPr>
                          <m:ctrlPr>
                            <a:rPr lang="en-US" sz="1600" b="0" i="1" smtClean="0">
                              <a:latin typeface="Cambria Math" panose="02040503050406030204" pitchFamily="18" charset="0"/>
                            </a:rPr>
                          </m:ctrlPr>
                        </m:d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𝑓</m:t>
                              </m:r>
                            </m:e>
                            <m:sub>
                              <m:r>
                                <a:rPr lang="en-US" sz="1600" b="0" i="1" smtClean="0">
                                  <a:latin typeface="Cambria Math" panose="02040503050406030204" pitchFamily="18" charset="0"/>
                                </a:rPr>
                                <m:t>𝑡</m:t>
                              </m:r>
                            </m:sub>
                          </m:sSub>
                        </m:e>
                      </m:d>
                      <m:r>
                        <a:rPr lang="en-US" sz="1600" b="0" i="1" smtClean="0">
                          <a:latin typeface="Cambria Math" panose="02040503050406030204" pitchFamily="18" charset="0"/>
                        </a:rPr>
                        <m:t>= </m:t>
                      </m:r>
                      <m:f>
                        <m:fPr>
                          <m:ctrlPr>
                            <a:rPr lang="en-US" sz="1600" b="0" i="1" smtClean="0">
                              <a:latin typeface="Cambria Math" panose="02040503050406030204" pitchFamily="18" charset="0"/>
                            </a:rPr>
                          </m:ctrlPr>
                        </m:fPr>
                        <m:num>
                          <m:nary>
                            <m:naryPr>
                              <m:chr m:val="∑"/>
                              <m:limLoc m:val="subSup"/>
                              <m:ctrlPr>
                                <a:rPr lang="en-US" sz="1600" b="0" i="1" smtClean="0">
                                  <a:latin typeface="Cambria Math" panose="02040503050406030204" pitchFamily="18" charset="0"/>
                                </a:rPr>
                              </m:ctrlPr>
                            </m:naryPr>
                            <m:sub>
                              <m:r>
                                <m:rPr>
                                  <m:brk m:alnAt="25"/>
                                </m:rPr>
                                <a:rPr lang="en-US" sz="1600" b="0" i="1" smtClean="0">
                                  <a:latin typeface="Cambria Math" panose="02040503050406030204" pitchFamily="18" charset="0"/>
                                </a:rPr>
                                <m:t>𝑖</m:t>
                              </m:r>
                              <m:r>
                                <a:rPr lang="en-US" sz="1600" b="0" i="1" smtClean="0">
                                  <a:latin typeface="Cambria Math" panose="02040503050406030204" pitchFamily="18" charset="0"/>
                                </a:rPr>
                                <m:t>=1</m:t>
                              </m:r>
                            </m:sub>
                            <m:sup>
                              <m:r>
                                <a:rPr lang="en-US" sz="1600" b="0" i="1" smtClean="0">
                                  <a:latin typeface="Cambria Math" panose="02040503050406030204" pitchFamily="18" charset="0"/>
                                </a:rPr>
                                <m:t>𝑛</m:t>
                              </m:r>
                            </m:sup>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𝛼</m:t>
                                  </m:r>
                                </m:e>
                                <m:sub>
                                  <m:r>
                                    <a:rPr lang="en-US" sz="1600" b="0" i="1" smtClean="0">
                                      <a:latin typeface="Cambria Math" panose="02040503050406030204" pitchFamily="18" charset="0"/>
                                    </a:rPr>
                                    <m:t>𝑖</m:t>
                                  </m:r>
                                  <m:r>
                                    <a:rPr lang="en-US" sz="1600" b="0" i="1" smtClean="0">
                                      <a:latin typeface="Cambria Math" panose="02040503050406030204" pitchFamily="18" charset="0"/>
                                    </a:rPr>
                                    <m:t>,</m:t>
                                  </m:r>
                                  <m:r>
                                    <a:rPr lang="en-US" sz="1600" b="0" i="1" smtClean="0">
                                      <a:latin typeface="Cambria Math" panose="02040503050406030204" pitchFamily="18" charset="0"/>
                                    </a:rPr>
                                    <m:t>𝑡</m:t>
                                  </m:r>
                                </m:sub>
                              </m:sSub>
                              <m:r>
                                <a:rPr lang="en-US" sz="1600" i="1">
                                  <a:latin typeface="Cambria Math" panose="02040503050406030204" pitchFamily="18" charset="0"/>
                                  <a:ea typeface="Cambria Math" panose="02040503050406030204" pitchFamily="18" charset="0"/>
                                </a:rPr>
                                <m:t>𝕀</m:t>
                              </m:r>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acc>
                                    <m:accPr>
                                      <m:chr m:val="̂"/>
                                      <m:ctrlPr>
                                        <a:rPr lang="en-US" sz="1600" b="0" i="1" smtClean="0">
                                          <a:latin typeface="Cambria Math" panose="02040503050406030204" pitchFamily="18" charset="0"/>
                                          <a:ea typeface="Cambria Math" panose="02040503050406030204" pitchFamily="18" charset="0"/>
                                        </a:rPr>
                                      </m:ctrlPr>
                                    </m:accPr>
                                    <m:e>
                                      <m:r>
                                        <a:rPr lang="en-US" sz="1600" b="0" i="1" smtClean="0">
                                          <a:latin typeface="Cambria Math" panose="02040503050406030204" pitchFamily="18" charset="0"/>
                                          <a:ea typeface="Cambria Math" panose="02040503050406030204" pitchFamily="18" charset="0"/>
                                        </a:rPr>
                                        <m:t>𝑓</m:t>
                                      </m:r>
                                    </m:e>
                                  </m:acc>
                                </m:e>
                                <m:sub>
                                  <m:r>
                                    <a:rPr lang="en-US" sz="1600" b="0" i="1" smtClean="0">
                                      <a:latin typeface="Cambria Math" panose="02040503050406030204" pitchFamily="18" charset="0"/>
                                      <a:ea typeface="Cambria Math" panose="02040503050406030204" pitchFamily="18" charset="0"/>
                                    </a:rPr>
                                    <m:t>𝑡</m:t>
                                  </m:r>
                                </m:sub>
                              </m:sSub>
                              <m:d>
                                <m:dPr>
                                  <m:ctrlPr>
                                    <a:rPr lang="en-US" sz="1600" b="0" i="1" smtClean="0">
                                      <a:latin typeface="Cambria Math" panose="02040503050406030204" pitchFamily="18" charset="0"/>
                                      <a:ea typeface="Cambria Math" panose="02040503050406030204" pitchFamily="18" charset="0"/>
                                    </a:rPr>
                                  </m:ctrlPr>
                                </m:dPr>
                                <m:e>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𝑥</m:t>
                                      </m:r>
                                    </m:e>
                                    <m:sub>
                                      <m:r>
                                        <a:rPr lang="en-US" sz="1600" b="0" i="1" smtClean="0">
                                          <a:latin typeface="Cambria Math" panose="02040503050406030204" pitchFamily="18" charset="0"/>
                                          <a:ea typeface="Cambria Math" panose="02040503050406030204" pitchFamily="18" charset="0"/>
                                        </a:rPr>
                                        <m:t>𝑖</m:t>
                                      </m:r>
                                    </m:sub>
                                  </m:sSub>
                                </m:e>
                              </m:d>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𝑦</m:t>
                                  </m:r>
                                </m:e>
                                <m:sub>
                                  <m:r>
                                    <a:rPr lang="en-US" sz="1600" b="0" i="1" smtClean="0">
                                      <a:latin typeface="Cambria Math" panose="02040503050406030204" pitchFamily="18" charset="0"/>
                                      <a:ea typeface="Cambria Math" panose="02040503050406030204" pitchFamily="18" charset="0"/>
                                    </a:rPr>
                                    <m:t>𝑖</m:t>
                                  </m:r>
                                </m:sub>
                              </m:sSub>
                              <m:r>
                                <a:rPr lang="en-US" sz="1600" b="0" i="1" smtClean="0">
                                  <a:latin typeface="Cambria Math" panose="02040503050406030204" pitchFamily="18" charset="0"/>
                                  <a:ea typeface="Cambria Math" panose="02040503050406030204" pitchFamily="18" charset="0"/>
                                </a:rPr>
                                <m:t>}</m:t>
                              </m:r>
                            </m:e>
                          </m:nary>
                        </m:num>
                        <m:den>
                          <m:nary>
                            <m:naryPr>
                              <m:chr m:val="∑"/>
                              <m:ctrlPr>
                                <a:rPr lang="en-US" sz="1600" b="0" i="1" smtClean="0">
                                  <a:latin typeface="Cambria Math" panose="02040503050406030204" pitchFamily="18" charset="0"/>
                                </a:rPr>
                              </m:ctrlPr>
                            </m:naryPr>
                            <m:sub>
                              <m:r>
                                <m:rPr>
                                  <m:brk m:alnAt="23"/>
                                </m:rPr>
                                <a:rPr lang="en-US" sz="1600" b="0" i="1" smtClean="0">
                                  <a:latin typeface="Cambria Math" panose="02040503050406030204" pitchFamily="18" charset="0"/>
                                </a:rPr>
                                <m:t>𝑖</m:t>
                              </m:r>
                              <m:r>
                                <a:rPr lang="en-US" sz="1600" b="0" i="1" smtClean="0">
                                  <a:latin typeface="Cambria Math" panose="02040503050406030204" pitchFamily="18" charset="0"/>
                                </a:rPr>
                                <m:t>=1</m:t>
                              </m:r>
                            </m:sub>
                            <m:sup>
                              <m:r>
                                <a:rPr lang="en-US" sz="1600" b="0" i="1" smtClean="0">
                                  <a:latin typeface="Cambria Math" panose="02040503050406030204" pitchFamily="18" charset="0"/>
                                </a:rPr>
                                <m:t>𝑛</m:t>
                              </m:r>
                            </m:sup>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𝛼</m:t>
                                  </m:r>
                                </m:e>
                                <m:sub>
                                  <m:r>
                                    <a:rPr lang="en-US" sz="1600" b="0" i="1" smtClean="0">
                                      <a:latin typeface="Cambria Math" panose="02040503050406030204" pitchFamily="18" charset="0"/>
                                    </a:rPr>
                                    <m:t>𝑖</m:t>
                                  </m:r>
                                  <m:r>
                                    <a:rPr lang="en-US" sz="1600" b="0" i="1" smtClean="0">
                                      <a:latin typeface="Cambria Math" panose="02040503050406030204" pitchFamily="18" charset="0"/>
                                    </a:rPr>
                                    <m:t>,</m:t>
                                  </m:r>
                                  <m:r>
                                    <a:rPr lang="en-US" sz="1600" b="0" i="1" smtClean="0">
                                      <a:latin typeface="Cambria Math" panose="02040503050406030204" pitchFamily="18" charset="0"/>
                                    </a:rPr>
                                    <m:t>𝑡</m:t>
                                  </m:r>
                                </m:sub>
                              </m:sSub>
                            </m:e>
                          </m:nary>
                        </m:den>
                      </m:f>
                    </m:oMath>
                  </m:oMathPara>
                </a14:m>
                <a:endParaRPr lang="en-US" sz="1600"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If an example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oMath>
                </a14:m>
                <a:r>
                  <a:rPr lang="en-US" dirty="0"/>
                  <a:t> has weight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2</m:t>
                        </m:r>
                      </m:sub>
                    </m:sSub>
                    <m:r>
                      <a:rPr lang="en-US" b="0" i="1" smtClean="0">
                        <a:latin typeface="Cambria Math" panose="02040503050406030204" pitchFamily="18" charset="0"/>
                      </a:rPr>
                      <m:t>=3</m:t>
                    </m:r>
                  </m:oMath>
                </a14:m>
                <a:r>
                  <a:rPr lang="en-US" dirty="0"/>
                  <a:t>, this means getting that example wrong is the same as getting 3 examples wrong! </a:t>
                </a:r>
              </a:p>
              <a:p>
                <a:r>
                  <a:rPr lang="en-US" dirty="0"/>
                  <a:t>This will most likely change which split is optimal! </a:t>
                </a:r>
              </a:p>
            </p:txBody>
          </p:sp>
        </mc:Choice>
        <mc:Fallback xmlns="">
          <p:sp>
            <p:nvSpPr>
              <p:cNvPr id="3" name="Text Placeholder 2">
                <a:extLst>
                  <a:ext uri="{FF2B5EF4-FFF2-40B4-BE49-F238E27FC236}">
                    <a16:creationId xmlns:a16="http://schemas.microsoft.com/office/drawing/2014/main" id="{84760307-B052-4247-AB99-174205516735}"/>
                  </a:ext>
                </a:extLst>
              </p:cNvPr>
              <p:cNvSpPr>
                <a:spLocks noGrp="1" noRot="1" noChangeAspect="1" noMove="1" noResize="1" noEditPoints="1" noAdjustHandles="1" noChangeArrowheads="1" noChangeShapeType="1" noTextEdit="1"/>
              </p:cNvSpPr>
              <p:nvPr>
                <p:ph type="body" idx="1"/>
              </p:nvPr>
            </p:nvSpPr>
            <p:spPr>
              <a:xfrm>
                <a:off x="3090625" y="575499"/>
                <a:ext cx="5596200" cy="4344843"/>
              </a:xfrm>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2D2CF7C-AD04-7343-A41C-5EF76F4FA3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E2E55FC7-881C-44C9-86F1-BF2AADDB8FA0}"/>
                  </a:ext>
                </a:extLst>
              </p14:cNvPr>
              <p14:cNvContentPartPr/>
              <p14:nvPr/>
            </p14:nvContentPartPr>
            <p14:xfrm>
              <a:off x="3706920" y="2683440"/>
              <a:ext cx="5203800" cy="1173960"/>
            </p14:xfrm>
          </p:contentPart>
        </mc:Choice>
        <mc:Fallback xmlns="">
          <p:pic>
            <p:nvPicPr>
              <p:cNvPr id="5" name="Ink 4">
                <a:extLst>
                  <a:ext uri="{FF2B5EF4-FFF2-40B4-BE49-F238E27FC236}">
                    <a16:creationId xmlns:a16="http://schemas.microsoft.com/office/drawing/2014/main" id="{E2E55FC7-881C-44C9-86F1-BF2AADDB8FA0}"/>
                  </a:ext>
                </a:extLst>
              </p:cNvPr>
              <p:cNvPicPr/>
              <p:nvPr/>
            </p:nvPicPr>
            <p:blipFill>
              <a:blip r:embed="rId5"/>
              <a:stretch>
                <a:fillRect/>
              </a:stretch>
            </p:blipFill>
            <p:spPr>
              <a:xfrm>
                <a:off x="3697560" y="2674080"/>
                <a:ext cx="5222520" cy="1192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FE92716E-AB79-49DD-882C-09F18D0F80E5}"/>
                  </a:ext>
                </a:extLst>
              </p14:cNvPr>
              <p14:cNvContentPartPr/>
              <p14:nvPr/>
            </p14:nvContentPartPr>
            <p14:xfrm>
              <a:off x="3326400" y="1203120"/>
              <a:ext cx="4518360" cy="3621960"/>
            </p14:xfrm>
          </p:contentPart>
        </mc:Choice>
        <mc:Fallback xmlns="">
          <p:pic>
            <p:nvPicPr>
              <p:cNvPr id="6" name="Ink 5">
                <a:extLst>
                  <a:ext uri="{FF2B5EF4-FFF2-40B4-BE49-F238E27FC236}">
                    <a16:creationId xmlns:a16="http://schemas.microsoft.com/office/drawing/2014/main" id="{FE92716E-AB79-49DD-882C-09F18D0F80E5}"/>
                  </a:ext>
                </a:extLst>
              </p:cNvPr>
              <p:cNvPicPr/>
              <p:nvPr/>
            </p:nvPicPr>
            <p:blipFill>
              <a:blip r:embed="rId7"/>
              <a:stretch>
                <a:fillRect/>
              </a:stretch>
            </p:blipFill>
            <p:spPr>
              <a:xfrm>
                <a:off x="3317040" y="1193760"/>
                <a:ext cx="4537080" cy="36406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7" name="Ink 6">
                <a:extLst>
                  <a:ext uri="{FF2B5EF4-FFF2-40B4-BE49-F238E27FC236}">
                    <a16:creationId xmlns:a16="http://schemas.microsoft.com/office/drawing/2014/main" id="{5CF4E5DA-BCE5-45D0-A2BE-A8B29D112099}"/>
                  </a:ext>
                </a:extLst>
              </p14:cNvPr>
              <p14:cNvContentPartPr/>
              <p14:nvPr/>
            </p14:nvContentPartPr>
            <p14:xfrm>
              <a:off x="7518960" y="3138120"/>
              <a:ext cx="1348200" cy="780840"/>
            </p14:xfrm>
          </p:contentPart>
        </mc:Choice>
        <mc:Fallback>
          <p:pic>
            <p:nvPicPr>
              <p:cNvPr id="7" name="Ink 6">
                <a:extLst>
                  <a:ext uri="{FF2B5EF4-FFF2-40B4-BE49-F238E27FC236}">
                    <a16:creationId xmlns:a16="http://schemas.microsoft.com/office/drawing/2014/main" id="{5CF4E5DA-BCE5-45D0-A2BE-A8B29D112099}"/>
                  </a:ext>
                </a:extLst>
              </p:cNvPr>
              <p:cNvPicPr/>
              <p:nvPr/>
            </p:nvPicPr>
            <p:blipFill>
              <a:blip r:embed="rId9"/>
              <a:stretch>
                <a:fillRect/>
              </a:stretch>
            </p:blipFill>
            <p:spPr>
              <a:xfrm>
                <a:off x="7509600" y="3128760"/>
                <a:ext cx="1366920" cy="799560"/>
              </a:xfrm>
              <a:prstGeom prst="rect">
                <a:avLst/>
              </a:prstGeom>
            </p:spPr>
          </p:pic>
        </mc:Fallback>
      </mc:AlternateContent>
    </p:spTree>
    <p:extLst>
      <p:ext uri="{BB962C8B-B14F-4D97-AF65-F5344CB8AC3E}">
        <p14:creationId xmlns:p14="http://schemas.microsoft.com/office/powerpoint/2010/main" val="1914405506"/>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0F1BD-2248-DB4F-B5CE-E8BB8A753892}"/>
              </a:ext>
            </a:extLst>
          </p:cNvPr>
          <p:cNvSpPr>
            <a:spLocks noGrp="1"/>
          </p:cNvSpPr>
          <p:nvPr>
            <p:ph type="title"/>
          </p:nvPr>
        </p:nvSpPr>
        <p:spPr/>
        <p:txBody>
          <a:bodyPr/>
          <a:lstStyle/>
          <a:p>
            <a:r>
              <a:rPr lang="en-US" dirty="0"/>
              <a:t>Learning w/ Weighted Data</a:t>
            </a:r>
          </a:p>
        </p:txBody>
      </p:sp>
      <p:sp>
        <p:nvSpPr>
          <p:cNvPr id="3" name="Text Placeholder 2">
            <a:extLst>
              <a:ext uri="{FF2B5EF4-FFF2-40B4-BE49-F238E27FC236}">
                <a16:creationId xmlns:a16="http://schemas.microsoft.com/office/drawing/2014/main" id="{84760307-B052-4247-AB99-174205516735}"/>
              </a:ext>
            </a:extLst>
          </p:cNvPr>
          <p:cNvSpPr>
            <a:spLocks noGrp="1"/>
          </p:cNvSpPr>
          <p:nvPr>
            <p:ph type="body" idx="1"/>
          </p:nvPr>
        </p:nvSpPr>
        <p:spPr>
          <a:xfrm>
            <a:off x="2891902" y="128999"/>
            <a:ext cx="5596200" cy="669414"/>
          </a:xfrm>
        </p:spPr>
        <p:txBody>
          <a:bodyPr/>
          <a:lstStyle/>
          <a:p>
            <a:pPr marL="139700" indent="0">
              <a:buNone/>
            </a:pPr>
            <a:r>
              <a:rPr lang="en-US" dirty="0"/>
              <a:t>We also set leaf node predictions to be the </a:t>
            </a:r>
            <a:r>
              <a:rPr lang="en-US" b="1" dirty="0"/>
              <a:t>class with larger total weight</a:t>
            </a:r>
            <a:r>
              <a:rPr lang="en-US" dirty="0"/>
              <a:t>, not the class with more instances.</a:t>
            </a:r>
          </a:p>
        </p:txBody>
      </p:sp>
      <p:sp>
        <p:nvSpPr>
          <p:cNvPr id="4" name="Slide Number Placeholder 3">
            <a:extLst>
              <a:ext uri="{FF2B5EF4-FFF2-40B4-BE49-F238E27FC236}">
                <a16:creationId xmlns:a16="http://schemas.microsoft.com/office/drawing/2014/main" id="{42D2CF7C-AD04-7343-A41C-5EF76F4FA3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44</a:t>
            </a:fld>
            <a:endParaRPr lang="en"/>
          </a:p>
        </p:txBody>
      </p:sp>
      <p:sp>
        <p:nvSpPr>
          <p:cNvPr id="5" name="Rectangle 4">
            <a:extLst>
              <a:ext uri="{FF2B5EF4-FFF2-40B4-BE49-F238E27FC236}">
                <a16:creationId xmlns:a16="http://schemas.microsoft.com/office/drawing/2014/main" id="{6E815797-4C28-5948-940D-517D68F12467}"/>
              </a:ext>
            </a:extLst>
          </p:cNvPr>
          <p:cNvSpPr/>
          <p:nvPr/>
        </p:nvSpPr>
        <p:spPr>
          <a:xfrm>
            <a:off x="5661864" y="950983"/>
            <a:ext cx="1398814" cy="667322"/>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Root</a:t>
            </a:r>
          </a:p>
          <a:p>
            <a:r>
              <a:rPr lang="en-US" sz="1800" dirty="0">
                <a:solidFill>
                  <a:schemeClr val="accent6"/>
                </a:solidFill>
                <a:latin typeface="Nunito Sans" pitchFamily="2" charset="77"/>
                <a:ea typeface="Museo Sans 300" charset="0"/>
                <a:cs typeface="Museo Sans 300" charset="0"/>
              </a:rPr>
              <a:t>       </a:t>
            </a:r>
            <a:r>
              <a:rPr lang="en-US" sz="1800" dirty="0">
                <a:solidFill>
                  <a:schemeClr val="accent3">
                    <a:lumMod val="75000"/>
                  </a:schemeClr>
                </a:solidFill>
                <a:latin typeface="Nunito Sans" pitchFamily="2" charset="77"/>
                <a:ea typeface="Museo Sans 300" charset="0"/>
                <a:cs typeface="Museo Sans 300" charset="0"/>
              </a:rPr>
              <a:t>6</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3</a:t>
            </a:r>
          </a:p>
        </p:txBody>
      </p:sp>
      <p:sp>
        <p:nvSpPr>
          <p:cNvPr id="6" name="Rectangle 5">
            <a:extLst>
              <a:ext uri="{FF2B5EF4-FFF2-40B4-BE49-F238E27FC236}">
                <a16:creationId xmlns:a16="http://schemas.microsoft.com/office/drawing/2014/main" id="{3841BFD3-FC7A-794E-AE6E-4FBA09A1B668}"/>
              </a:ext>
            </a:extLst>
          </p:cNvPr>
          <p:cNvSpPr/>
          <p:nvPr/>
        </p:nvSpPr>
        <p:spPr>
          <a:xfrm>
            <a:off x="3539806" y="971974"/>
            <a:ext cx="1547218" cy="669414"/>
          </a:xfrm>
          <a:prstGeom prst="rect">
            <a:avLst/>
          </a:prstGeom>
        </p:spPr>
        <p:txBody>
          <a:bodyPr wrap="none">
            <a:spAutoFit/>
          </a:bodyPr>
          <a:lstStyle/>
          <a:p>
            <a:r>
              <a:rPr lang="en-US" sz="1875" dirty="0">
                <a:solidFill>
                  <a:schemeClr val="accent6"/>
                </a:solidFill>
                <a:latin typeface="Nunito Sans" pitchFamily="2" charset="77"/>
                <a:ea typeface="Museo Sans 300" charset="0"/>
                <a:cs typeface="Museo Sans 300" charset="0"/>
              </a:rPr>
              <a:t>Loan status: </a:t>
            </a:r>
          </a:p>
          <a:p>
            <a:r>
              <a:rPr lang="en-US" sz="1875" dirty="0">
                <a:solidFill>
                  <a:schemeClr val="accent3">
                    <a:lumMod val="75000"/>
                  </a:schemeClr>
                </a:solidFill>
                <a:latin typeface="Nunito Sans" pitchFamily="2" charset="77"/>
                <a:ea typeface="Museo Sans 300" charset="0"/>
                <a:cs typeface="Museo Sans 300" charset="0"/>
              </a:rPr>
              <a:t>Safe </a:t>
            </a:r>
            <a:r>
              <a:rPr lang="en-US" sz="1875" dirty="0">
                <a:solidFill>
                  <a:schemeClr val="accent4"/>
                </a:solidFill>
                <a:latin typeface="Nunito Sans" pitchFamily="2" charset="77"/>
                <a:ea typeface="Museo Sans 300" charset="0"/>
                <a:cs typeface="Museo Sans 300" charset="0"/>
              </a:rPr>
              <a:t>Risky</a:t>
            </a:r>
            <a:endParaRPr lang="en-US" sz="1875" dirty="0">
              <a:solidFill>
                <a:schemeClr val="accent3">
                  <a:lumMod val="75000"/>
                </a:schemeClr>
              </a:solidFill>
              <a:latin typeface="Nunito Sans" pitchFamily="2" charset="77"/>
              <a:ea typeface="Museo Sans 300" charset="0"/>
              <a:cs typeface="Museo Sans 300" charset="0"/>
            </a:endParaRPr>
          </a:p>
        </p:txBody>
      </p:sp>
      <p:grpSp>
        <p:nvGrpSpPr>
          <p:cNvPr id="7" name="Group 6">
            <a:extLst>
              <a:ext uri="{FF2B5EF4-FFF2-40B4-BE49-F238E27FC236}">
                <a16:creationId xmlns:a16="http://schemas.microsoft.com/office/drawing/2014/main" id="{187B73FB-F511-4748-BAFF-7B9C24BEDF3F}"/>
              </a:ext>
            </a:extLst>
          </p:cNvPr>
          <p:cNvGrpSpPr/>
          <p:nvPr/>
        </p:nvGrpSpPr>
        <p:grpSpPr>
          <a:xfrm>
            <a:off x="7255931" y="2377571"/>
            <a:ext cx="1543430" cy="1271376"/>
            <a:chOff x="5453532" y="3555345"/>
            <a:chExt cx="2057906" cy="1695169"/>
          </a:xfrm>
        </p:grpSpPr>
        <p:sp>
          <p:nvSpPr>
            <p:cNvPr id="8" name="Rectangle 7">
              <a:extLst>
                <a:ext uri="{FF2B5EF4-FFF2-40B4-BE49-F238E27FC236}">
                  <a16:creationId xmlns:a16="http://schemas.microsoft.com/office/drawing/2014/main" id="{B039CDB4-C871-9C49-8021-69CC37841CCF}"/>
                </a:ext>
              </a:extLst>
            </p:cNvPr>
            <p:cNvSpPr/>
            <p:nvPr/>
          </p:nvSpPr>
          <p:spPr>
            <a:xfrm>
              <a:off x="6052972" y="4360751"/>
              <a:ext cx="1458466" cy="8897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poor</a:t>
              </a:r>
            </a:p>
            <a:p>
              <a:pPr algn="ctr"/>
              <a:r>
                <a:rPr lang="en-US" sz="1800" dirty="0">
                  <a:solidFill>
                    <a:schemeClr val="accent3">
                      <a:lumMod val="75000"/>
                    </a:schemeClr>
                  </a:solidFill>
                  <a:latin typeface="Nunito Sans" pitchFamily="2" charset="77"/>
                  <a:ea typeface="Museo Sans 300" charset="0"/>
                  <a:cs typeface="Museo Sans 300" charset="0"/>
                </a:rPr>
                <a:t>1</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2</a:t>
              </a:r>
            </a:p>
          </p:txBody>
        </p:sp>
        <p:cxnSp>
          <p:nvCxnSpPr>
            <p:cNvPr id="9" name="Elbow Connector 8">
              <a:extLst>
                <a:ext uri="{FF2B5EF4-FFF2-40B4-BE49-F238E27FC236}">
                  <a16:creationId xmlns:a16="http://schemas.microsoft.com/office/drawing/2014/main" id="{6B1F36F3-CEF0-2741-B8ED-ECB7EBCFCBA2}"/>
                </a:ext>
              </a:extLst>
            </p:cNvPr>
            <p:cNvCxnSpPr>
              <a:stCxn id="17" idx="3"/>
              <a:endCxn id="8" idx="0"/>
            </p:cNvCxnSpPr>
            <p:nvPr/>
          </p:nvCxnSpPr>
          <p:spPr>
            <a:xfrm>
              <a:off x="5453532" y="3555344"/>
              <a:ext cx="1328673" cy="805407"/>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0D3BAC32-4698-954B-B887-B3F09384774A}"/>
              </a:ext>
            </a:extLst>
          </p:cNvPr>
          <p:cNvGrpSpPr/>
          <p:nvPr/>
        </p:nvGrpSpPr>
        <p:grpSpPr>
          <a:xfrm>
            <a:off x="5819707" y="2721475"/>
            <a:ext cx="1096177" cy="970217"/>
            <a:chOff x="3536366" y="3929453"/>
            <a:chExt cx="1461569" cy="1293601"/>
          </a:xfrm>
        </p:grpSpPr>
        <p:sp>
          <p:nvSpPr>
            <p:cNvPr id="11" name="Rectangle 10">
              <a:extLst>
                <a:ext uri="{FF2B5EF4-FFF2-40B4-BE49-F238E27FC236}">
                  <a16:creationId xmlns:a16="http://schemas.microsoft.com/office/drawing/2014/main" id="{577A7C15-DE4F-3649-A9F8-8277D7B8982C}"/>
                </a:ext>
              </a:extLst>
            </p:cNvPr>
            <p:cNvSpPr/>
            <p:nvPr/>
          </p:nvSpPr>
          <p:spPr>
            <a:xfrm>
              <a:off x="3536366" y="4333291"/>
              <a:ext cx="1461569" cy="8897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fair</a:t>
              </a:r>
            </a:p>
            <a:p>
              <a:pPr algn="ctr"/>
              <a:r>
                <a:rPr lang="en-US" sz="1800" dirty="0">
                  <a:solidFill>
                    <a:schemeClr val="accent3">
                      <a:lumMod val="75000"/>
                    </a:schemeClr>
                  </a:solidFill>
                  <a:latin typeface="Nunito Sans" pitchFamily="2" charset="77"/>
                  <a:ea typeface="Museo Sans 300" charset="0"/>
                  <a:cs typeface="Museo Sans 300" charset="0"/>
                </a:rPr>
                <a:t>3</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1</a:t>
              </a:r>
            </a:p>
            <a:p>
              <a:pPr>
                <a:lnSpc>
                  <a:spcPct val="150000"/>
                </a:lnSpc>
              </a:pPr>
              <a:endParaRPr lang="en-US" sz="1050" dirty="0">
                <a:solidFill>
                  <a:schemeClr val="accent3">
                    <a:lumMod val="75000"/>
                  </a:schemeClr>
                </a:solidFill>
                <a:latin typeface="Nunito Sans" pitchFamily="2" charset="77"/>
                <a:ea typeface="Museo Sans 300" charset="0"/>
                <a:cs typeface="Museo Sans 300" charset="0"/>
              </a:endParaRPr>
            </a:p>
          </p:txBody>
        </p:sp>
        <p:cxnSp>
          <p:nvCxnSpPr>
            <p:cNvPr id="12" name="Straight Arrow Connector 11">
              <a:extLst>
                <a:ext uri="{FF2B5EF4-FFF2-40B4-BE49-F238E27FC236}">
                  <a16:creationId xmlns:a16="http://schemas.microsoft.com/office/drawing/2014/main" id="{98C95EC2-F91E-6546-A6B1-5C9694BA0F67}"/>
                </a:ext>
              </a:extLst>
            </p:cNvPr>
            <p:cNvCxnSpPr>
              <a:cxnSpLocks/>
              <a:stCxn id="17" idx="2"/>
              <a:endCxn id="11" idx="0"/>
            </p:cNvCxnSpPr>
            <p:nvPr/>
          </p:nvCxnSpPr>
          <p:spPr>
            <a:xfrm>
              <a:off x="4264950" y="3929453"/>
              <a:ext cx="2201" cy="403839"/>
            </a:xfrm>
            <a:prstGeom prst="straightConnector1">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E915BC19-7E34-FC4E-B3AA-538D072BF50C}"/>
              </a:ext>
            </a:extLst>
          </p:cNvPr>
          <p:cNvGrpSpPr/>
          <p:nvPr/>
        </p:nvGrpSpPr>
        <p:grpSpPr>
          <a:xfrm>
            <a:off x="3858711" y="1710249"/>
            <a:ext cx="3397220" cy="2006693"/>
            <a:chOff x="923905" y="2530112"/>
            <a:chExt cx="4529627" cy="2675591"/>
          </a:xfrm>
        </p:grpSpPr>
        <p:sp>
          <p:nvSpPr>
            <p:cNvPr id="14" name="Rectangle 13">
              <a:extLst>
                <a:ext uri="{FF2B5EF4-FFF2-40B4-BE49-F238E27FC236}">
                  <a16:creationId xmlns:a16="http://schemas.microsoft.com/office/drawing/2014/main" id="{47432F58-E598-5A42-8CA4-C84FF0907A41}"/>
                </a:ext>
              </a:extLst>
            </p:cNvPr>
            <p:cNvSpPr/>
            <p:nvPr/>
          </p:nvSpPr>
          <p:spPr>
            <a:xfrm>
              <a:off x="923905" y="4315940"/>
              <a:ext cx="1558060" cy="8897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excellent</a:t>
              </a:r>
            </a:p>
            <a:p>
              <a:pPr algn="ctr"/>
              <a:r>
                <a:rPr lang="en-US" sz="1800" dirty="0">
                  <a:solidFill>
                    <a:schemeClr val="accent3">
                      <a:lumMod val="75000"/>
                    </a:schemeClr>
                  </a:solidFill>
                  <a:latin typeface="Nunito Sans" pitchFamily="2" charset="77"/>
                  <a:ea typeface="Museo Sans 300" charset="0"/>
                  <a:cs typeface="Museo Sans 300" charset="0"/>
                </a:rPr>
                <a:t>2</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0</a:t>
              </a:r>
            </a:p>
          </p:txBody>
        </p:sp>
        <p:cxnSp>
          <p:nvCxnSpPr>
            <p:cNvPr id="15" name="Straight Arrow Connector 14">
              <a:extLst>
                <a:ext uri="{FF2B5EF4-FFF2-40B4-BE49-F238E27FC236}">
                  <a16:creationId xmlns:a16="http://schemas.microsoft.com/office/drawing/2014/main" id="{D2D2949D-DAA6-304B-B4D1-F0E91DBE5393}"/>
                </a:ext>
              </a:extLst>
            </p:cNvPr>
            <p:cNvCxnSpPr>
              <a:cxnSpLocks/>
              <a:endCxn id="17" idx="0"/>
            </p:cNvCxnSpPr>
            <p:nvPr/>
          </p:nvCxnSpPr>
          <p:spPr>
            <a:xfrm>
              <a:off x="4267151" y="2530112"/>
              <a:ext cx="0" cy="431223"/>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16" name="Elbow Connector 15">
              <a:extLst>
                <a:ext uri="{FF2B5EF4-FFF2-40B4-BE49-F238E27FC236}">
                  <a16:creationId xmlns:a16="http://schemas.microsoft.com/office/drawing/2014/main" id="{E12EB2EE-777C-9243-9F13-0D481E658B4C}"/>
                </a:ext>
              </a:extLst>
            </p:cNvPr>
            <p:cNvCxnSpPr>
              <a:cxnSpLocks/>
              <a:stCxn id="17" idx="1"/>
              <a:endCxn id="14" idx="0"/>
            </p:cNvCxnSpPr>
            <p:nvPr/>
          </p:nvCxnSpPr>
          <p:spPr>
            <a:xfrm rot="10800000" flipV="1">
              <a:off x="1702936" y="3419873"/>
              <a:ext cx="1377832" cy="896065"/>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7" name="Diamond 16">
              <a:extLst>
                <a:ext uri="{FF2B5EF4-FFF2-40B4-BE49-F238E27FC236}">
                  <a16:creationId xmlns:a16="http://schemas.microsoft.com/office/drawing/2014/main" id="{8451502E-BF50-8946-B5C9-DB21D97E8BFC}"/>
                </a:ext>
              </a:extLst>
            </p:cNvPr>
            <p:cNvSpPr/>
            <p:nvPr/>
          </p:nvSpPr>
          <p:spPr>
            <a:xfrm>
              <a:off x="3080768" y="2961335"/>
              <a:ext cx="2372764" cy="91707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650" dirty="0">
                  <a:solidFill>
                    <a:schemeClr val="accent6"/>
                  </a:solidFill>
                  <a:latin typeface="Nunito Sans" pitchFamily="2" charset="77"/>
                  <a:ea typeface="Museo Sans 300" charset="0"/>
                  <a:cs typeface="Museo Sans 300" charset="0"/>
                </a:rPr>
                <a:t>Credit?</a:t>
              </a:r>
            </a:p>
          </p:txBody>
        </p:sp>
      </p:grpSp>
      <p:graphicFrame>
        <p:nvGraphicFramePr>
          <p:cNvPr id="29" name="Content Placeholder 4">
            <a:extLst>
              <a:ext uri="{FF2B5EF4-FFF2-40B4-BE49-F238E27FC236}">
                <a16:creationId xmlns:a16="http://schemas.microsoft.com/office/drawing/2014/main" id="{351C5EA7-3ECA-DE47-A83A-396C81621C6C}"/>
              </a:ext>
            </a:extLst>
          </p:cNvPr>
          <p:cNvGraphicFramePr>
            <a:graphicFrameLocks/>
          </p:cNvGraphicFramePr>
          <p:nvPr>
            <p:extLst>
              <p:ext uri="{D42A27DB-BD31-4B8C-83A1-F6EECF244321}">
                <p14:modId xmlns:p14="http://schemas.microsoft.com/office/powerpoint/2010/main" val="1748318187"/>
              </p:ext>
            </p:extLst>
          </p:nvPr>
        </p:nvGraphicFramePr>
        <p:xfrm>
          <a:off x="253095" y="2119499"/>
          <a:ext cx="1907847" cy="2454976"/>
        </p:xfrm>
        <a:graphic>
          <a:graphicData uri="http://schemas.openxmlformats.org/drawingml/2006/table">
            <a:tbl>
              <a:tblPr firstRow="1" bandRow="1">
                <a:tableStyleId>{B301B821-A1FF-4177-AEE7-76D212191A09}</a:tableStyleId>
              </a:tblPr>
              <a:tblGrid>
                <a:gridCol w="790778">
                  <a:extLst>
                    <a:ext uri="{9D8B030D-6E8A-4147-A177-3AD203B41FA5}">
                      <a16:colId xmlns:a16="http://schemas.microsoft.com/office/drawing/2014/main" val="20000"/>
                    </a:ext>
                  </a:extLst>
                </a:gridCol>
                <a:gridCol w="453154">
                  <a:extLst>
                    <a:ext uri="{9D8B030D-6E8A-4147-A177-3AD203B41FA5}">
                      <a16:colId xmlns:a16="http://schemas.microsoft.com/office/drawing/2014/main" val="20003"/>
                    </a:ext>
                  </a:extLst>
                </a:gridCol>
                <a:gridCol w="663915">
                  <a:extLst>
                    <a:ext uri="{9D8B030D-6E8A-4147-A177-3AD203B41FA5}">
                      <a16:colId xmlns:a16="http://schemas.microsoft.com/office/drawing/2014/main" val="148923321"/>
                    </a:ext>
                  </a:extLst>
                </a:gridCol>
              </a:tblGrid>
              <a:tr h="219894">
                <a:tc>
                  <a:txBody>
                    <a:bodyPr/>
                    <a:lstStyle/>
                    <a:p>
                      <a:pPr algn="ctr"/>
                      <a:r>
                        <a:rPr lang="en-US" sz="1100" b="0" i="0" dirty="0">
                          <a:latin typeface="Nunito Sans" pitchFamily="2" charset="77"/>
                          <a:cs typeface="Museo Sans 700"/>
                        </a:rPr>
                        <a:t>Credit</a:t>
                      </a:r>
                      <a:endParaRPr lang="en-US" sz="1100" b="0" i="0" dirty="0">
                        <a:latin typeface="Nunito Sans" pitchFamily="2" charset="77"/>
                        <a:cs typeface="Museo Sans 300"/>
                      </a:endParaRPr>
                    </a:p>
                  </a:txBody>
                  <a:tcPr marL="68580" marR="68580" marT="34290" marB="34290"/>
                </a:tc>
                <a:tc>
                  <a:txBody>
                    <a:bodyPr/>
                    <a:lstStyle/>
                    <a:p>
                      <a:pPr algn="ctr"/>
                      <a:r>
                        <a:rPr lang="en-US" sz="1100" b="0" i="0" dirty="0">
                          <a:latin typeface="Nunito Sans" pitchFamily="2" charset="77"/>
                          <a:cs typeface="Museo Sans 300"/>
                        </a:rPr>
                        <a:t>y</a:t>
                      </a:r>
                    </a:p>
                  </a:txBody>
                  <a:tcPr marL="68580" marR="68580" marT="34290" marB="34290"/>
                </a:tc>
                <a:tc>
                  <a:txBody>
                    <a:bodyPr/>
                    <a:lstStyle/>
                    <a:p>
                      <a:pPr algn="ctr"/>
                      <a:r>
                        <a:rPr lang="en-US" sz="1100" b="0" i="0" dirty="0">
                          <a:latin typeface="Nunito Sans" pitchFamily="2" charset="77"/>
                          <a:cs typeface="Museo Sans 300"/>
                        </a:rPr>
                        <a:t>weight</a:t>
                      </a:r>
                    </a:p>
                  </a:txBody>
                  <a:tcPr marL="68580" marR="68580" marT="34290" marB="34290"/>
                </a:tc>
                <a:extLst>
                  <a:ext uri="{0D108BD9-81ED-4DB2-BD59-A6C34878D82A}">
                    <a16:rowId xmlns:a16="http://schemas.microsoft.com/office/drawing/2014/main" val="10000"/>
                  </a:ext>
                </a:extLst>
              </a:tr>
              <a:tr h="247817">
                <a:tc>
                  <a:txBody>
                    <a:bodyPr/>
                    <a:lstStyle/>
                    <a:p>
                      <a:pPr algn="ctr"/>
                      <a:r>
                        <a:rPr lang="en-US" sz="1100" b="0" i="0" dirty="0">
                          <a:latin typeface="Nunito Sans" pitchFamily="2" charset="77"/>
                          <a:cs typeface="Museo Sans 300"/>
                        </a:rPr>
                        <a:t>excellent</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1.2</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1"/>
                  </a:ext>
                </a:extLst>
              </a:tr>
              <a:tr h="247817">
                <a:tc>
                  <a:txBody>
                    <a:bodyPr/>
                    <a:lstStyle/>
                    <a:p>
                      <a:pPr algn="ctr"/>
                      <a:r>
                        <a:rPr lang="en-US" sz="1100" b="0" i="0" dirty="0">
                          <a:latin typeface="Nunito Sans" pitchFamily="2" charset="77"/>
                          <a:cs typeface="Museo Sans 300"/>
                        </a:rPr>
                        <a:t>fair</a:t>
                      </a:r>
                    </a:p>
                  </a:txBody>
                  <a:tcPr marL="68580" marR="68580" marT="34290" marB="34290">
                    <a:solidFill>
                      <a:schemeClr val="accent4">
                        <a:lumMod val="20000"/>
                        <a:lumOff val="80000"/>
                      </a:schemeClr>
                    </a:solidFill>
                  </a:tcPr>
                </a:tc>
                <a:tc>
                  <a:txBody>
                    <a:bodyPr/>
                    <a:lstStyle/>
                    <a:p>
                      <a:pPr algn="ctr"/>
                      <a:r>
                        <a:rPr lang="en-US" sz="1100" b="0" i="0" dirty="0">
                          <a:latin typeface="Nunito Sans" pitchFamily="2" charset="77"/>
                          <a:cs typeface="Museo Sans 300"/>
                        </a:rPr>
                        <a:t>risky</a:t>
                      </a:r>
                    </a:p>
                  </a:txBody>
                  <a:tcPr marL="68580" marR="68580" marT="34290" marB="34290">
                    <a:solidFill>
                      <a:schemeClr val="accent4">
                        <a:lumMod val="20000"/>
                        <a:lumOff val="80000"/>
                      </a:schemeClr>
                    </a:solidFill>
                  </a:tcPr>
                </a:tc>
                <a:tc>
                  <a:txBody>
                    <a:bodyPr/>
                    <a:lstStyle/>
                    <a:p>
                      <a:pPr algn="ctr"/>
                      <a:r>
                        <a:rPr lang="en-US" sz="1100" b="0" i="0" dirty="0">
                          <a:latin typeface="Nunito Sans" pitchFamily="2" charset="77"/>
                          <a:cs typeface="Museo Sans 300"/>
                        </a:rPr>
                        <a:t>3.0</a:t>
                      </a:r>
                    </a:p>
                  </a:txBody>
                  <a:tcPr marL="68580" marR="68580" marT="34290" marB="34290">
                    <a:solidFill>
                      <a:schemeClr val="accent4">
                        <a:lumMod val="20000"/>
                        <a:lumOff val="80000"/>
                      </a:schemeClr>
                    </a:solidFill>
                  </a:tcPr>
                </a:tc>
                <a:extLst>
                  <a:ext uri="{0D108BD9-81ED-4DB2-BD59-A6C34878D82A}">
                    <a16:rowId xmlns:a16="http://schemas.microsoft.com/office/drawing/2014/main" val="10002"/>
                  </a:ext>
                </a:extLst>
              </a:tr>
              <a:tr h="24781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fair</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0.5</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3"/>
                  </a:ext>
                </a:extLst>
              </a:tr>
              <a:tr h="247817">
                <a:tc>
                  <a:txBody>
                    <a:bodyPr/>
                    <a:lstStyle/>
                    <a:p>
                      <a:pPr algn="ctr"/>
                      <a:r>
                        <a:rPr lang="en-US" sz="1100" b="0" i="0" dirty="0">
                          <a:latin typeface="Nunito Sans" pitchFamily="2" charset="77"/>
                          <a:cs typeface="Museo Sans 300"/>
                        </a:rPr>
                        <a:t>poor</a:t>
                      </a:r>
                    </a:p>
                  </a:txBody>
                  <a:tcPr marL="68580" marR="68580" marT="34290" marB="34290">
                    <a:solidFill>
                      <a:schemeClr val="accent4">
                        <a:lumMod val="20000"/>
                        <a:lumOff val="80000"/>
                      </a:schemeClr>
                    </a:solidFill>
                  </a:tcPr>
                </a:tc>
                <a:tc>
                  <a:txBody>
                    <a:bodyPr/>
                    <a:lstStyle/>
                    <a:p>
                      <a:pPr algn="ctr"/>
                      <a:r>
                        <a:rPr lang="en-US" sz="1100" b="0" i="0" dirty="0">
                          <a:latin typeface="Nunito Sans" pitchFamily="2" charset="77"/>
                          <a:cs typeface="Museo Sans 300"/>
                        </a:rPr>
                        <a:t>risky</a:t>
                      </a:r>
                    </a:p>
                  </a:txBody>
                  <a:tcPr marL="68580" marR="68580" marT="34290" marB="34290">
                    <a:solidFill>
                      <a:schemeClr val="accent4">
                        <a:lumMod val="20000"/>
                        <a:lumOff val="80000"/>
                      </a:schemeClr>
                    </a:solidFill>
                  </a:tcPr>
                </a:tc>
                <a:tc>
                  <a:txBody>
                    <a:bodyPr/>
                    <a:lstStyle/>
                    <a:p>
                      <a:pPr algn="ctr"/>
                      <a:r>
                        <a:rPr lang="en-US" sz="1100" b="0" i="0" dirty="0">
                          <a:latin typeface="Nunito Sans" pitchFamily="2" charset="77"/>
                          <a:cs typeface="Museo Sans 300"/>
                        </a:rPr>
                        <a:t>0.9</a:t>
                      </a:r>
                    </a:p>
                  </a:txBody>
                  <a:tcPr marL="68580" marR="68580" marT="34290" marB="34290">
                    <a:solidFill>
                      <a:schemeClr val="accent4">
                        <a:lumMod val="20000"/>
                        <a:lumOff val="80000"/>
                      </a:schemeClr>
                    </a:solidFill>
                  </a:tcPr>
                </a:tc>
                <a:extLst>
                  <a:ext uri="{0D108BD9-81ED-4DB2-BD59-A6C34878D82A}">
                    <a16:rowId xmlns:a16="http://schemas.microsoft.com/office/drawing/2014/main" val="10004"/>
                  </a:ext>
                </a:extLst>
              </a:tr>
              <a:tr h="247817">
                <a:tc>
                  <a:txBody>
                    <a:bodyPr/>
                    <a:lstStyle/>
                    <a:p>
                      <a:pPr algn="ctr"/>
                      <a:r>
                        <a:rPr lang="en-US" sz="1100" b="0" i="0" dirty="0">
                          <a:latin typeface="Nunito Sans" pitchFamily="2" charset="77"/>
                          <a:cs typeface="Museo Sans 300"/>
                        </a:rPr>
                        <a:t>excellent</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0.9</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5"/>
                  </a:ext>
                </a:extLst>
              </a:tr>
              <a:tr h="247817">
                <a:tc>
                  <a:txBody>
                    <a:bodyPr/>
                    <a:lstStyle/>
                    <a:p>
                      <a:pPr algn="ctr"/>
                      <a:r>
                        <a:rPr lang="en-US" sz="1100" b="0" i="0" dirty="0">
                          <a:latin typeface="Nunito Sans" pitchFamily="2" charset="77"/>
                          <a:cs typeface="Museo Sans 300"/>
                        </a:rPr>
                        <a:t>fair</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0.7</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6"/>
                  </a:ext>
                </a:extLst>
              </a:tr>
              <a:tr h="247817">
                <a:tc>
                  <a:txBody>
                    <a:bodyPr/>
                    <a:lstStyle/>
                    <a:p>
                      <a:pPr algn="ctr"/>
                      <a:r>
                        <a:rPr lang="en-US" sz="1100" b="0" i="0" dirty="0">
                          <a:latin typeface="Nunito Sans" pitchFamily="2" charset="77"/>
                          <a:cs typeface="Museo Sans 300"/>
                        </a:rPr>
                        <a:t>poor</a:t>
                      </a:r>
                    </a:p>
                  </a:txBody>
                  <a:tcPr marL="68580" marR="68580" marT="34290" marB="34290">
                    <a:solidFill>
                      <a:schemeClr val="accent4">
                        <a:lumMod val="20000"/>
                        <a:lumOff val="80000"/>
                      </a:schemeClr>
                    </a:solidFill>
                  </a:tcPr>
                </a:tc>
                <a:tc>
                  <a:txBody>
                    <a:bodyPr/>
                    <a:lstStyle/>
                    <a:p>
                      <a:pPr algn="ctr"/>
                      <a:r>
                        <a:rPr lang="en-US" sz="1100" b="0" i="0" dirty="0">
                          <a:latin typeface="Nunito Sans" pitchFamily="2" charset="77"/>
                          <a:cs typeface="Museo Sans 300"/>
                        </a:rPr>
                        <a:t>risky</a:t>
                      </a:r>
                    </a:p>
                  </a:txBody>
                  <a:tcPr marL="68580" marR="68580" marT="34290" marB="34290">
                    <a:solidFill>
                      <a:schemeClr val="accent4">
                        <a:lumMod val="20000"/>
                        <a:lumOff val="80000"/>
                      </a:schemeClr>
                    </a:solidFill>
                  </a:tcPr>
                </a:tc>
                <a:tc>
                  <a:txBody>
                    <a:bodyPr/>
                    <a:lstStyle/>
                    <a:p>
                      <a:pPr algn="ctr"/>
                      <a:r>
                        <a:rPr lang="en-US" sz="1100" b="0" i="0" dirty="0">
                          <a:latin typeface="Nunito Sans" pitchFamily="2" charset="77"/>
                          <a:cs typeface="Museo Sans 300"/>
                        </a:rPr>
                        <a:t>1.0</a:t>
                      </a:r>
                    </a:p>
                  </a:txBody>
                  <a:tcPr marL="68580" marR="68580" marT="34290" marB="34290">
                    <a:solidFill>
                      <a:schemeClr val="accent4">
                        <a:lumMod val="20000"/>
                        <a:lumOff val="80000"/>
                      </a:schemeClr>
                    </a:solidFill>
                  </a:tcPr>
                </a:tc>
                <a:extLst>
                  <a:ext uri="{0D108BD9-81ED-4DB2-BD59-A6C34878D82A}">
                    <a16:rowId xmlns:a16="http://schemas.microsoft.com/office/drawing/2014/main" val="10007"/>
                  </a:ext>
                </a:extLst>
              </a:tr>
              <a:tr h="247817">
                <a:tc>
                  <a:txBody>
                    <a:bodyPr/>
                    <a:lstStyle/>
                    <a:p>
                      <a:pPr algn="ctr"/>
                      <a:r>
                        <a:rPr lang="en-US" sz="1100" b="0" i="0" dirty="0">
                          <a:latin typeface="Nunito Sans" pitchFamily="2" charset="77"/>
                          <a:cs typeface="Museo Sans 300"/>
                        </a:rPr>
                        <a:t>poor</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2.1</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8"/>
                  </a:ext>
                </a:extLst>
              </a:tr>
              <a:tr h="219894">
                <a:tc>
                  <a:txBody>
                    <a:bodyPr/>
                    <a:lstStyle/>
                    <a:p>
                      <a:pPr algn="ctr"/>
                      <a:r>
                        <a:rPr lang="en-US" sz="1100" b="0" i="0" dirty="0">
                          <a:latin typeface="Nunito Sans" pitchFamily="2" charset="77"/>
                          <a:cs typeface="Museo Sans 300"/>
                        </a:rPr>
                        <a:t>fair</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1.2</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9"/>
                  </a:ext>
                </a:extLst>
              </a:tr>
            </a:tbl>
          </a:graphicData>
        </a:graphic>
      </p:graphicFrame>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29DBC284-0493-4185-97F3-2D4D524C0BA5}"/>
                  </a:ext>
                </a:extLst>
              </p14:cNvPr>
              <p14:cNvContentPartPr/>
              <p14:nvPr/>
            </p14:nvContentPartPr>
            <p14:xfrm>
              <a:off x="1718640" y="2553120"/>
              <a:ext cx="6898680" cy="2456640"/>
            </p14:xfrm>
          </p:contentPart>
        </mc:Choice>
        <mc:Fallback xmlns="">
          <p:pic>
            <p:nvPicPr>
              <p:cNvPr id="18" name="Ink 17">
                <a:extLst>
                  <a:ext uri="{FF2B5EF4-FFF2-40B4-BE49-F238E27FC236}">
                    <a16:creationId xmlns:a16="http://schemas.microsoft.com/office/drawing/2014/main" id="{29DBC284-0493-4185-97F3-2D4D524C0BA5}"/>
                  </a:ext>
                </a:extLst>
              </p:cNvPr>
              <p:cNvPicPr/>
              <p:nvPr/>
            </p:nvPicPr>
            <p:blipFill>
              <a:blip r:embed="rId4"/>
              <a:stretch>
                <a:fillRect/>
              </a:stretch>
            </p:blipFill>
            <p:spPr>
              <a:xfrm>
                <a:off x="1709280" y="2543760"/>
                <a:ext cx="6917400" cy="2475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8B10728A-8B68-4F47-B72B-8069FA134893}"/>
                  </a:ext>
                </a:extLst>
              </p14:cNvPr>
              <p14:cNvContentPartPr/>
              <p14:nvPr/>
            </p14:nvContentPartPr>
            <p14:xfrm>
              <a:off x="1973880" y="2272320"/>
              <a:ext cx="6857280" cy="2803320"/>
            </p14:xfrm>
          </p:contentPart>
        </mc:Choice>
        <mc:Fallback xmlns="">
          <p:pic>
            <p:nvPicPr>
              <p:cNvPr id="19" name="Ink 18">
                <a:extLst>
                  <a:ext uri="{FF2B5EF4-FFF2-40B4-BE49-F238E27FC236}">
                    <a16:creationId xmlns:a16="http://schemas.microsoft.com/office/drawing/2014/main" id="{8B10728A-8B68-4F47-B72B-8069FA134893}"/>
                  </a:ext>
                </a:extLst>
              </p:cNvPr>
              <p:cNvPicPr/>
              <p:nvPr/>
            </p:nvPicPr>
            <p:blipFill>
              <a:blip r:embed="rId6"/>
              <a:stretch>
                <a:fillRect/>
              </a:stretch>
            </p:blipFill>
            <p:spPr>
              <a:xfrm>
                <a:off x="1964520" y="2262960"/>
                <a:ext cx="6876000" cy="2822040"/>
              </a:xfrm>
              <a:prstGeom prst="rect">
                <a:avLst/>
              </a:prstGeom>
            </p:spPr>
          </p:pic>
        </mc:Fallback>
      </mc:AlternateContent>
    </p:spTree>
    <p:extLst>
      <p:ext uri="{BB962C8B-B14F-4D97-AF65-F5344CB8AC3E}">
        <p14:creationId xmlns:p14="http://schemas.microsoft.com/office/powerpoint/2010/main" val="37053532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1067F3-5E88-5945-ABC4-3B13DE1EF3DC}"/>
              </a:ext>
            </a:extLst>
          </p:cNvPr>
          <p:cNvSpPr>
            <a:spLocks noGrp="1"/>
          </p:cNvSpPr>
          <p:nvPr>
            <p:ph type="body" idx="1"/>
          </p:nvPr>
        </p:nvSpPr>
        <p:spPr/>
        <p:txBody>
          <a:bodyPr/>
          <a:lstStyle/>
          <a:p>
            <a:pPr marL="139700" indent="0">
              <a:buNone/>
            </a:pPr>
            <a:r>
              <a:rPr lang="en-US" b="1" dirty="0"/>
              <a:t>Consider the following weighted dataset, what is the weighted classification error of the optimal decision stump (just one split)?</a:t>
            </a:r>
          </a:p>
          <a:p>
            <a:pPr marL="139700" indent="0">
              <a:buNone/>
            </a:pPr>
            <a:r>
              <a:rPr lang="en-US" dirty="0"/>
              <a:t>We want to use the </a:t>
            </a:r>
            <a:r>
              <a:rPr lang="en-US" dirty="0" err="1"/>
              <a:t>TumorSize</a:t>
            </a:r>
            <a:r>
              <a:rPr lang="en-US" dirty="0"/>
              <a:t> and </a:t>
            </a:r>
            <a:r>
              <a:rPr lang="en-US" dirty="0" err="1"/>
              <a:t>IsSmoker</a:t>
            </a:r>
            <a:r>
              <a:rPr lang="en-US" dirty="0"/>
              <a:t> to predict if a patient’s tumor is malignant.</a:t>
            </a:r>
          </a:p>
          <a:p>
            <a:pPr marL="139700" indent="0">
              <a:buNone/>
            </a:pPr>
            <a:endParaRPr lang="en-US" dirty="0"/>
          </a:p>
        </p:txBody>
      </p:sp>
      <p:sp>
        <p:nvSpPr>
          <p:cNvPr id="3" name="Slide Number Placeholder 2">
            <a:extLst>
              <a:ext uri="{FF2B5EF4-FFF2-40B4-BE49-F238E27FC236}">
                <a16:creationId xmlns:a16="http://schemas.microsoft.com/office/drawing/2014/main" id="{DE638EFB-61B3-4E46-9F88-92EAAFBC345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45</a:t>
            </a:fld>
            <a:endParaRPr lang="en" dirty="0"/>
          </a:p>
        </p:txBody>
      </p:sp>
      <p:sp>
        <p:nvSpPr>
          <p:cNvPr id="4" name="Title 3">
            <a:extLst>
              <a:ext uri="{FF2B5EF4-FFF2-40B4-BE49-F238E27FC236}">
                <a16:creationId xmlns:a16="http://schemas.microsoft.com/office/drawing/2014/main" id="{78F8B022-2E5E-C94B-AE68-ABAE01E27C10}"/>
              </a:ext>
            </a:extLst>
          </p:cNvPr>
          <p:cNvSpPr>
            <a:spLocks noGrp="1"/>
          </p:cNvSpPr>
          <p:nvPr>
            <p:ph type="title"/>
          </p:nvPr>
        </p:nvSpPr>
        <p:spPr/>
        <p:txBody>
          <a:bodyPr/>
          <a:lstStyle/>
          <a:p>
            <a:r>
              <a:rPr lang="en-US" dirty="0"/>
              <a:t>2 min</a:t>
            </a:r>
          </a:p>
        </p:txBody>
      </p:sp>
      <p:graphicFrame>
        <p:nvGraphicFramePr>
          <p:cNvPr id="5" name="Table 4">
            <a:extLst>
              <a:ext uri="{FF2B5EF4-FFF2-40B4-BE49-F238E27FC236}">
                <a16:creationId xmlns:a16="http://schemas.microsoft.com/office/drawing/2014/main" id="{E5264C4A-F39D-8E49-B260-4E5F2A69837D}"/>
              </a:ext>
            </a:extLst>
          </p:cNvPr>
          <p:cNvGraphicFramePr>
            <a:graphicFrameLocks noGrp="1"/>
          </p:cNvGraphicFramePr>
          <p:nvPr>
            <p:extLst>
              <p:ext uri="{D42A27DB-BD31-4B8C-83A1-F6EECF244321}">
                <p14:modId xmlns:p14="http://schemas.microsoft.com/office/powerpoint/2010/main" val="1493545539"/>
              </p:ext>
            </p:extLst>
          </p:nvPr>
        </p:nvGraphicFramePr>
        <p:xfrm>
          <a:off x="3691621" y="2093925"/>
          <a:ext cx="4394208" cy="2225040"/>
        </p:xfrm>
        <a:graphic>
          <a:graphicData uri="http://schemas.openxmlformats.org/drawingml/2006/table">
            <a:tbl>
              <a:tblPr firstRow="1" bandRow="1">
                <a:tableStyleId>{FABFCF23-3B69-468F-B69F-88F6DE6A72F2}</a:tableStyleId>
              </a:tblPr>
              <a:tblGrid>
                <a:gridCol w="1098552">
                  <a:extLst>
                    <a:ext uri="{9D8B030D-6E8A-4147-A177-3AD203B41FA5}">
                      <a16:colId xmlns:a16="http://schemas.microsoft.com/office/drawing/2014/main" val="3783887490"/>
                    </a:ext>
                  </a:extLst>
                </a:gridCol>
                <a:gridCol w="1098552">
                  <a:extLst>
                    <a:ext uri="{9D8B030D-6E8A-4147-A177-3AD203B41FA5}">
                      <a16:colId xmlns:a16="http://schemas.microsoft.com/office/drawing/2014/main" val="136574184"/>
                    </a:ext>
                  </a:extLst>
                </a:gridCol>
                <a:gridCol w="1098552">
                  <a:extLst>
                    <a:ext uri="{9D8B030D-6E8A-4147-A177-3AD203B41FA5}">
                      <a16:colId xmlns:a16="http://schemas.microsoft.com/office/drawing/2014/main" val="4173327222"/>
                    </a:ext>
                  </a:extLst>
                </a:gridCol>
                <a:gridCol w="1098552">
                  <a:extLst>
                    <a:ext uri="{9D8B030D-6E8A-4147-A177-3AD203B41FA5}">
                      <a16:colId xmlns:a16="http://schemas.microsoft.com/office/drawing/2014/main" val="3478661615"/>
                    </a:ext>
                  </a:extLst>
                </a:gridCol>
              </a:tblGrid>
              <a:tr h="370840">
                <a:tc>
                  <a:txBody>
                    <a:bodyPr/>
                    <a:lstStyle/>
                    <a:p>
                      <a:r>
                        <a:rPr lang="en-US" dirty="0" err="1"/>
                        <a:t>TumorSize</a:t>
                      </a:r>
                      <a:endParaRPr lang="en-US" dirty="0"/>
                    </a:p>
                  </a:txBody>
                  <a:tcPr/>
                </a:tc>
                <a:tc>
                  <a:txBody>
                    <a:bodyPr/>
                    <a:lstStyle/>
                    <a:p>
                      <a:r>
                        <a:rPr lang="en-US" dirty="0" err="1"/>
                        <a:t>IsSmoker</a:t>
                      </a:r>
                      <a:endParaRPr lang="en-US" dirty="0"/>
                    </a:p>
                  </a:txBody>
                  <a:tcPr/>
                </a:tc>
                <a:tc>
                  <a:txBody>
                    <a:bodyPr/>
                    <a:lstStyle/>
                    <a:p>
                      <a:r>
                        <a:rPr lang="en-US" dirty="0"/>
                        <a:t>Malignant</a:t>
                      </a:r>
                    </a:p>
                  </a:txBody>
                  <a:tcPr/>
                </a:tc>
                <a:tc>
                  <a:txBody>
                    <a:bodyPr/>
                    <a:lstStyle/>
                    <a:p>
                      <a:r>
                        <a:rPr lang="en-US" dirty="0"/>
                        <a:t>Weight</a:t>
                      </a:r>
                    </a:p>
                  </a:txBody>
                  <a:tcPr/>
                </a:tc>
                <a:extLst>
                  <a:ext uri="{0D108BD9-81ED-4DB2-BD59-A6C34878D82A}">
                    <a16:rowId xmlns:a16="http://schemas.microsoft.com/office/drawing/2014/main" val="2221409735"/>
                  </a:ext>
                </a:extLst>
              </a:tr>
              <a:tr h="370840">
                <a:tc>
                  <a:txBody>
                    <a:bodyPr/>
                    <a:lstStyle/>
                    <a:p>
                      <a:r>
                        <a:rPr lang="en-US" dirty="0"/>
                        <a:t>Small</a:t>
                      </a:r>
                    </a:p>
                  </a:txBody>
                  <a:tcPr/>
                </a:tc>
                <a:tc>
                  <a:txBody>
                    <a:bodyPr/>
                    <a:lstStyle/>
                    <a:p>
                      <a:r>
                        <a:rPr lang="en-US" dirty="0"/>
                        <a:t>No</a:t>
                      </a:r>
                    </a:p>
                  </a:txBody>
                  <a:tcPr/>
                </a:tc>
                <a:tc>
                  <a:txBody>
                    <a:bodyPr/>
                    <a:lstStyle/>
                    <a:p>
                      <a:r>
                        <a:rPr lang="en-US" dirty="0"/>
                        <a:t>No</a:t>
                      </a:r>
                    </a:p>
                  </a:txBody>
                  <a:tcPr/>
                </a:tc>
                <a:tc>
                  <a:txBody>
                    <a:bodyPr/>
                    <a:lstStyle/>
                    <a:p>
                      <a:r>
                        <a:rPr lang="en-US" dirty="0"/>
                        <a:t>0.5</a:t>
                      </a:r>
                    </a:p>
                  </a:txBody>
                  <a:tcPr/>
                </a:tc>
                <a:extLst>
                  <a:ext uri="{0D108BD9-81ED-4DB2-BD59-A6C34878D82A}">
                    <a16:rowId xmlns:a16="http://schemas.microsoft.com/office/drawing/2014/main" val="1303442255"/>
                  </a:ext>
                </a:extLst>
              </a:tr>
              <a:tr h="370840">
                <a:tc>
                  <a:txBody>
                    <a:bodyPr/>
                    <a:lstStyle/>
                    <a:p>
                      <a:r>
                        <a:rPr lang="en-US" dirty="0"/>
                        <a:t>Small</a:t>
                      </a:r>
                    </a:p>
                  </a:txBody>
                  <a:tcPr/>
                </a:tc>
                <a:tc>
                  <a:txBody>
                    <a:bodyPr/>
                    <a:lstStyle/>
                    <a:p>
                      <a:r>
                        <a:rPr lang="en-US" dirty="0"/>
                        <a:t>Yes</a:t>
                      </a:r>
                    </a:p>
                  </a:txBody>
                  <a:tcPr/>
                </a:tc>
                <a:tc>
                  <a:txBody>
                    <a:bodyPr/>
                    <a:lstStyle/>
                    <a:p>
                      <a:r>
                        <a:rPr lang="en-US" dirty="0"/>
                        <a:t>Yes</a:t>
                      </a:r>
                    </a:p>
                  </a:txBody>
                  <a:tcPr/>
                </a:tc>
                <a:tc>
                  <a:txBody>
                    <a:bodyPr/>
                    <a:lstStyle/>
                    <a:p>
                      <a:r>
                        <a:rPr lang="en-US" dirty="0"/>
                        <a:t>1.2</a:t>
                      </a:r>
                    </a:p>
                  </a:txBody>
                  <a:tcPr/>
                </a:tc>
                <a:extLst>
                  <a:ext uri="{0D108BD9-81ED-4DB2-BD59-A6C34878D82A}">
                    <a16:rowId xmlns:a16="http://schemas.microsoft.com/office/drawing/2014/main" val="1547207505"/>
                  </a:ext>
                </a:extLst>
              </a:tr>
              <a:tr h="370840">
                <a:tc>
                  <a:txBody>
                    <a:bodyPr/>
                    <a:lstStyle/>
                    <a:p>
                      <a:r>
                        <a:rPr lang="en-US" dirty="0"/>
                        <a:t>Large</a:t>
                      </a:r>
                    </a:p>
                  </a:txBody>
                  <a:tcPr/>
                </a:tc>
                <a:tc>
                  <a:txBody>
                    <a:bodyPr/>
                    <a:lstStyle/>
                    <a:p>
                      <a:r>
                        <a:rPr lang="en-US" dirty="0"/>
                        <a:t>No</a:t>
                      </a:r>
                    </a:p>
                  </a:txBody>
                  <a:tcPr/>
                </a:tc>
                <a:tc>
                  <a:txBody>
                    <a:bodyPr/>
                    <a:lstStyle/>
                    <a:p>
                      <a:r>
                        <a:rPr lang="en-US" dirty="0"/>
                        <a:t>No</a:t>
                      </a:r>
                    </a:p>
                  </a:txBody>
                  <a:tcPr/>
                </a:tc>
                <a:tc>
                  <a:txBody>
                    <a:bodyPr/>
                    <a:lstStyle/>
                    <a:p>
                      <a:r>
                        <a:rPr lang="en-US" dirty="0"/>
                        <a:t>0.3</a:t>
                      </a:r>
                    </a:p>
                  </a:txBody>
                  <a:tcPr/>
                </a:tc>
                <a:extLst>
                  <a:ext uri="{0D108BD9-81ED-4DB2-BD59-A6C34878D82A}">
                    <a16:rowId xmlns:a16="http://schemas.microsoft.com/office/drawing/2014/main" val="230490276"/>
                  </a:ext>
                </a:extLst>
              </a:tr>
              <a:tr h="370840">
                <a:tc>
                  <a:txBody>
                    <a:bodyPr/>
                    <a:lstStyle/>
                    <a:p>
                      <a:r>
                        <a:rPr lang="en-US" dirty="0"/>
                        <a:t>Large</a:t>
                      </a:r>
                    </a:p>
                  </a:txBody>
                  <a:tcPr/>
                </a:tc>
                <a:tc>
                  <a:txBody>
                    <a:bodyPr/>
                    <a:lstStyle/>
                    <a:p>
                      <a:r>
                        <a:rPr lang="en-US" dirty="0"/>
                        <a:t>Yes</a:t>
                      </a:r>
                    </a:p>
                  </a:txBody>
                  <a:tcPr/>
                </a:tc>
                <a:tc>
                  <a:txBody>
                    <a:bodyPr/>
                    <a:lstStyle/>
                    <a:p>
                      <a:r>
                        <a:rPr lang="en-US" dirty="0"/>
                        <a:t>Yes</a:t>
                      </a:r>
                    </a:p>
                  </a:txBody>
                  <a:tcPr/>
                </a:tc>
                <a:tc>
                  <a:txBody>
                    <a:bodyPr/>
                    <a:lstStyle/>
                    <a:p>
                      <a:r>
                        <a:rPr lang="en-US" dirty="0"/>
                        <a:t>0.5</a:t>
                      </a:r>
                    </a:p>
                  </a:txBody>
                  <a:tcPr/>
                </a:tc>
                <a:extLst>
                  <a:ext uri="{0D108BD9-81ED-4DB2-BD59-A6C34878D82A}">
                    <a16:rowId xmlns:a16="http://schemas.microsoft.com/office/drawing/2014/main" val="4221672181"/>
                  </a:ext>
                </a:extLst>
              </a:tr>
              <a:tr h="370840">
                <a:tc>
                  <a:txBody>
                    <a:bodyPr/>
                    <a:lstStyle/>
                    <a:p>
                      <a:r>
                        <a:rPr lang="en-US" dirty="0"/>
                        <a:t>Small</a:t>
                      </a:r>
                    </a:p>
                  </a:txBody>
                  <a:tcPr/>
                </a:tc>
                <a:tc>
                  <a:txBody>
                    <a:bodyPr/>
                    <a:lstStyle/>
                    <a:p>
                      <a:r>
                        <a:rPr lang="en-US" dirty="0"/>
                        <a:t>Yes</a:t>
                      </a:r>
                    </a:p>
                  </a:txBody>
                  <a:tcPr/>
                </a:tc>
                <a:tc>
                  <a:txBody>
                    <a:bodyPr/>
                    <a:lstStyle/>
                    <a:p>
                      <a:r>
                        <a:rPr lang="en-US" dirty="0"/>
                        <a:t>No</a:t>
                      </a:r>
                    </a:p>
                  </a:txBody>
                  <a:tcPr/>
                </a:tc>
                <a:tc>
                  <a:txBody>
                    <a:bodyPr/>
                    <a:lstStyle/>
                    <a:p>
                      <a:r>
                        <a:rPr lang="en-US" dirty="0"/>
                        <a:t>3.3</a:t>
                      </a:r>
                    </a:p>
                  </a:txBody>
                  <a:tcPr/>
                </a:tc>
                <a:extLst>
                  <a:ext uri="{0D108BD9-81ED-4DB2-BD59-A6C34878D82A}">
                    <a16:rowId xmlns:a16="http://schemas.microsoft.com/office/drawing/2014/main" val="1920610224"/>
                  </a:ext>
                </a:extLst>
              </a:tr>
            </a:tbl>
          </a:graphicData>
        </a:graphic>
      </p:graphicFrame>
    </p:spTree>
    <p:extLst>
      <p:ext uri="{BB962C8B-B14F-4D97-AF65-F5344CB8AC3E}">
        <p14:creationId xmlns:p14="http://schemas.microsoft.com/office/powerpoint/2010/main" val="3812063937"/>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C19EA31-6983-F047-5988-01F8F6694041}"/>
              </a:ext>
            </a:extLst>
          </p:cNvPr>
          <p:cNvSpPr>
            <a:spLocks noGrp="1"/>
          </p:cNvSpPr>
          <p:nvPr>
            <p:ph type="body" idx="1"/>
          </p:nvPr>
        </p:nvSpPr>
        <p:spPr/>
        <p:txBody>
          <a:bodyPr/>
          <a:lstStyle/>
          <a:p>
            <a:endParaRPr lang="en-US" dirty="0"/>
          </a:p>
        </p:txBody>
      </p:sp>
      <p:sp>
        <p:nvSpPr>
          <p:cNvPr id="3" name="Slide Number Placeholder 2">
            <a:extLst>
              <a:ext uri="{FF2B5EF4-FFF2-40B4-BE49-F238E27FC236}">
                <a16:creationId xmlns:a16="http://schemas.microsoft.com/office/drawing/2014/main" id="{DE638EFB-61B3-4E46-9F88-92EAAFBC345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46</a:t>
            </a:fld>
            <a:endParaRPr lang="en" dirty="0"/>
          </a:p>
        </p:txBody>
      </p:sp>
      <p:sp>
        <p:nvSpPr>
          <p:cNvPr id="4" name="Title 3">
            <a:extLst>
              <a:ext uri="{FF2B5EF4-FFF2-40B4-BE49-F238E27FC236}">
                <a16:creationId xmlns:a16="http://schemas.microsoft.com/office/drawing/2014/main" id="{78F8B022-2E5E-C94B-AE68-ABAE01E27C10}"/>
              </a:ext>
            </a:extLst>
          </p:cNvPr>
          <p:cNvSpPr>
            <a:spLocks noGrp="1"/>
          </p:cNvSpPr>
          <p:nvPr>
            <p:ph type="title"/>
          </p:nvPr>
        </p:nvSpPr>
        <p:spPr/>
        <p:txBody>
          <a:bodyPr/>
          <a:lstStyle/>
          <a:p>
            <a:r>
              <a:rPr lang="en-US" dirty="0"/>
              <a:t>0 min</a:t>
            </a:r>
          </a:p>
        </p:txBody>
      </p:sp>
      <p:graphicFrame>
        <p:nvGraphicFramePr>
          <p:cNvPr id="5" name="Table 4">
            <a:extLst>
              <a:ext uri="{FF2B5EF4-FFF2-40B4-BE49-F238E27FC236}">
                <a16:creationId xmlns:a16="http://schemas.microsoft.com/office/drawing/2014/main" id="{E5264C4A-F39D-8E49-B260-4E5F2A69837D}"/>
              </a:ext>
            </a:extLst>
          </p:cNvPr>
          <p:cNvGraphicFramePr>
            <a:graphicFrameLocks noGrp="1"/>
          </p:cNvGraphicFramePr>
          <p:nvPr>
            <p:extLst>
              <p:ext uri="{D42A27DB-BD31-4B8C-83A1-F6EECF244321}">
                <p14:modId xmlns:p14="http://schemas.microsoft.com/office/powerpoint/2010/main" val="1401489276"/>
              </p:ext>
            </p:extLst>
          </p:nvPr>
        </p:nvGraphicFramePr>
        <p:xfrm>
          <a:off x="2669311" y="87875"/>
          <a:ext cx="4394208" cy="2225040"/>
        </p:xfrm>
        <a:graphic>
          <a:graphicData uri="http://schemas.openxmlformats.org/drawingml/2006/table">
            <a:tbl>
              <a:tblPr firstRow="1" bandRow="1">
                <a:tableStyleId>{FABFCF23-3B69-468F-B69F-88F6DE6A72F2}</a:tableStyleId>
              </a:tblPr>
              <a:tblGrid>
                <a:gridCol w="1098552">
                  <a:extLst>
                    <a:ext uri="{9D8B030D-6E8A-4147-A177-3AD203B41FA5}">
                      <a16:colId xmlns:a16="http://schemas.microsoft.com/office/drawing/2014/main" val="3783887490"/>
                    </a:ext>
                  </a:extLst>
                </a:gridCol>
                <a:gridCol w="1098552">
                  <a:extLst>
                    <a:ext uri="{9D8B030D-6E8A-4147-A177-3AD203B41FA5}">
                      <a16:colId xmlns:a16="http://schemas.microsoft.com/office/drawing/2014/main" val="136574184"/>
                    </a:ext>
                  </a:extLst>
                </a:gridCol>
                <a:gridCol w="1098552">
                  <a:extLst>
                    <a:ext uri="{9D8B030D-6E8A-4147-A177-3AD203B41FA5}">
                      <a16:colId xmlns:a16="http://schemas.microsoft.com/office/drawing/2014/main" val="4173327222"/>
                    </a:ext>
                  </a:extLst>
                </a:gridCol>
                <a:gridCol w="1098552">
                  <a:extLst>
                    <a:ext uri="{9D8B030D-6E8A-4147-A177-3AD203B41FA5}">
                      <a16:colId xmlns:a16="http://schemas.microsoft.com/office/drawing/2014/main" val="3478661615"/>
                    </a:ext>
                  </a:extLst>
                </a:gridCol>
              </a:tblGrid>
              <a:tr h="370840">
                <a:tc>
                  <a:txBody>
                    <a:bodyPr/>
                    <a:lstStyle/>
                    <a:p>
                      <a:r>
                        <a:rPr lang="en-US" dirty="0" err="1"/>
                        <a:t>TumorSize</a:t>
                      </a:r>
                      <a:endParaRPr lang="en-US" dirty="0"/>
                    </a:p>
                  </a:txBody>
                  <a:tcPr/>
                </a:tc>
                <a:tc>
                  <a:txBody>
                    <a:bodyPr/>
                    <a:lstStyle/>
                    <a:p>
                      <a:r>
                        <a:rPr lang="en-US" dirty="0" err="1"/>
                        <a:t>IsSmoker</a:t>
                      </a:r>
                      <a:endParaRPr lang="en-US" dirty="0"/>
                    </a:p>
                  </a:txBody>
                  <a:tcPr/>
                </a:tc>
                <a:tc>
                  <a:txBody>
                    <a:bodyPr/>
                    <a:lstStyle/>
                    <a:p>
                      <a:r>
                        <a:rPr lang="en-US" dirty="0"/>
                        <a:t>Malignant</a:t>
                      </a:r>
                    </a:p>
                  </a:txBody>
                  <a:tcPr/>
                </a:tc>
                <a:tc>
                  <a:txBody>
                    <a:bodyPr/>
                    <a:lstStyle/>
                    <a:p>
                      <a:r>
                        <a:rPr lang="en-US" dirty="0"/>
                        <a:t>Weight</a:t>
                      </a:r>
                    </a:p>
                  </a:txBody>
                  <a:tcPr/>
                </a:tc>
                <a:extLst>
                  <a:ext uri="{0D108BD9-81ED-4DB2-BD59-A6C34878D82A}">
                    <a16:rowId xmlns:a16="http://schemas.microsoft.com/office/drawing/2014/main" val="2221409735"/>
                  </a:ext>
                </a:extLst>
              </a:tr>
              <a:tr h="370840">
                <a:tc>
                  <a:txBody>
                    <a:bodyPr/>
                    <a:lstStyle/>
                    <a:p>
                      <a:r>
                        <a:rPr lang="en-US" dirty="0"/>
                        <a:t>Small</a:t>
                      </a:r>
                    </a:p>
                  </a:txBody>
                  <a:tcPr/>
                </a:tc>
                <a:tc>
                  <a:txBody>
                    <a:bodyPr/>
                    <a:lstStyle/>
                    <a:p>
                      <a:r>
                        <a:rPr lang="en-US" dirty="0"/>
                        <a:t>No</a:t>
                      </a:r>
                    </a:p>
                  </a:txBody>
                  <a:tcPr/>
                </a:tc>
                <a:tc>
                  <a:txBody>
                    <a:bodyPr/>
                    <a:lstStyle/>
                    <a:p>
                      <a:r>
                        <a:rPr lang="en-US" dirty="0"/>
                        <a:t>No</a:t>
                      </a:r>
                    </a:p>
                  </a:txBody>
                  <a:tcPr/>
                </a:tc>
                <a:tc>
                  <a:txBody>
                    <a:bodyPr/>
                    <a:lstStyle/>
                    <a:p>
                      <a:r>
                        <a:rPr lang="en-US" dirty="0"/>
                        <a:t>0.5</a:t>
                      </a:r>
                    </a:p>
                  </a:txBody>
                  <a:tcPr/>
                </a:tc>
                <a:extLst>
                  <a:ext uri="{0D108BD9-81ED-4DB2-BD59-A6C34878D82A}">
                    <a16:rowId xmlns:a16="http://schemas.microsoft.com/office/drawing/2014/main" val="1303442255"/>
                  </a:ext>
                </a:extLst>
              </a:tr>
              <a:tr h="370840">
                <a:tc>
                  <a:txBody>
                    <a:bodyPr/>
                    <a:lstStyle/>
                    <a:p>
                      <a:r>
                        <a:rPr lang="en-US" dirty="0"/>
                        <a:t>Small</a:t>
                      </a:r>
                    </a:p>
                  </a:txBody>
                  <a:tcPr/>
                </a:tc>
                <a:tc>
                  <a:txBody>
                    <a:bodyPr/>
                    <a:lstStyle/>
                    <a:p>
                      <a:r>
                        <a:rPr lang="en-US" dirty="0"/>
                        <a:t>Yes</a:t>
                      </a:r>
                    </a:p>
                  </a:txBody>
                  <a:tcPr/>
                </a:tc>
                <a:tc>
                  <a:txBody>
                    <a:bodyPr/>
                    <a:lstStyle/>
                    <a:p>
                      <a:r>
                        <a:rPr lang="en-US" dirty="0"/>
                        <a:t>Yes</a:t>
                      </a:r>
                    </a:p>
                  </a:txBody>
                  <a:tcPr/>
                </a:tc>
                <a:tc>
                  <a:txBody>
                    <a:bodyPr/>
                    <a:lstStyle/>
                    <a:p>
                      <a:r>
                        <a:rPr lang="en-US" dirty="0"/>
                        <a:t>1.2</a:t>
                      </a:r>
                    </a:p>
                  </a:txBody>
                  <a:tcPr/>
                </a:tc>
                <a:extLst>
                  <a:ext uri="{0D108BD9-81ED-4DB2-BD59-A6C34878D82A}">
                    <a16:rowId xmlns:a16="http://schemas.microsoft.com/office/drawing/2014/main" val="1547207505"/>
                  </a:ext>
                </a:extLst>
              </a:tr>
              <a:tr h="370840">
                <a:tc>
                  <a:txBody>
                    <a:bodyPr/>
                    <a:lstStyle/>
                    <a:p>
                      <a:r>
                        <a:rPr lang="en-US" dirty="0"/>
                        <a:t>Large</a:t>
                      </a:r>
                    </a:p>
                  </a:txBody>
                  <a:tcPr/>
                </a:tc>
                <a:tc>
                  <a:txBody>
                    <a:bodyPr/>
                    <a:lstStyle/>
                    <a:p>
                      <a:r>
                        <a:rPr lang="en-US" dirty="0"/>
                        <a:t>No</a:t>
                      </a:r>
                    </a:p>
                  </a:txBody>
                  <a:tcPr/>
                </a:tc>
                <a:tc>
                  <a:txBody>
                    <a:bodyPr/>
                    <a:lstStyle/>
                    <a:p>
                      <a:r>
                        <a:rPr lang="en-US" dirty="0"/>
                        <a:t>No</a:t>
                      </a:r>
                    </a:p>
                  </a:txBody>
                  <a:tcPr/>
                </a:tc>
                <a:tc>
                  <a:txBody>
                    <a:bodyPr/>
                    <a:lstStyle/>
                    <a:p>
                      <a:r>
                        <a:rPr lang="en-US" dirty="0"/>
                        <a:t>0.3</a:t>
                      </a:r>
                    </a:p>
                  </a:txBody>
                  <a:tcPr/>
                </a:tc>
                <a:extLst>
                  <a:ext uri="{0D108BD9-81ED-4DB2-BD59-A6C34878D82A}">
                    <a16:rowId xmlns:a16="http://schemas.microsoft.com/office/drawing/2014/main" val="230490276"/>
                  </a:ext>
                </a:extLst>
              </a:tr>
              <a:tr h="370840">
                <a:tc>
                  <a:txBody>
                    <a:bodyPr/>
                    <a:lstStyle/>
                    <a:p>
                      <a:r>
                        <a:rPr lang="en-US" dirty="0"/>
                        <a:t>Large</a:t>
                      </a:r>
                    </a:p>
                  </a:txBody>
                  <a:tcPr/>
                </a:tc>
                <a:tc>
                  <a:txBody>
                    <a:bodyPr/>
                    <a:lstStyle/>
                    <a:p>
                      <a:r>
                        <a:rPr lang="en-US" dirty="0"/>
                        <a:t>Yes</a:t>
                      </a:r>
                    </a:p>
                  </a:txBody>
                  <a:tcPr/>
                </a:tc>
                <a:tc>
                  <a:txBody>
                    <a:bodyPr/>
                    <a:lstStyle/>
                    <a:p>
                      <a:r>
                        <a:rPr lang="en-US" dirty="0"/>
                        <a:t>Yes</a:t>
                      </a:r>
                    </a:p>
                  </a:txBody>
                  <a:tcPr/>
                </a:tc>
                <a:tc>
                  <a:txBody>
                    <a:bodyPr/>
                    <a:lstStyle/>
                    <a:p>
                      <a:r>
                        <a:rPr lang="en-US" dirty="0"/>
                        <a:t>0.5</a:t>
                      </a:r>
                    </a:p>
                  </a:txBody>
                  <a:tcPr/>
                </a:tc>
                <a:extLst>
                  <a:ext uri="{0D108BD9-81ED-4DB2-BD59-A6C34878D82A}">
                    <a16:rowId xmlns:a16="http://schemas.microsoft.com/office/drawing/2014/main" val="4221672181"/>
                  </a:ext>
                </a:extLst>
              </a:tr>
              <a:tr h="370840">
                <a:tc>
                  <a:txBody>
                    <a:bodyPr/>
                    <a:lstStyle/>
                    <a:p>
                      <a:r>
                        <a:rPr lang="en-US" dirty="0"/>
                        <a:t>Small</a:t>
                      </a:r>
                    </a:p>
                  </a:txBody>
                  <a:tcPr/>
                </a:tc>
                <a:tc>
                  <a:txBody>
                    <a:bodyPr/>
                    <a:lstStyle/>
                    <a:p>
                      <a:r>
                        <a:rPr lang="en-US" dirty="0"/>
                        <a:t>Yes</a:t>
                      </a:r>
                    </a:p>
                  </a:txBody>
                  <a:tcPr/>
                </a:tc>
                <a:tc>
                  <a:txBody>
                    <a:bodyPr/>
                    <a:lstStyle/>
                    <a:p>
                      <a:r>
                        <a:rPr lang="en-US" dirty="0"/>
                        <a:t>No</a:t>
                      </a:r>
                    </a:p>
                  </a:txBody>
                  <a:tcPr/>
                </a:tc>
                <a:tc>
                  <a:txBody>
                    <a:bodyPr/>
                    <a:lstStyle/>
                    <a:p>
                      <a:r>
                        <a:rPr lang="en-US" dirty="0"/>
                        <a:t>3.3</a:t>
                      </a:r>
                    </a:p>
                  </a:txBody>
                  <a:tcPr/>
                </a:tc>
                <a:extLst>
                  <a:ext uri="{0D108BD9-81ED-4DB2-BD59-A6C34878D82A}">
                    <a16:rowId xmlns:a16="http://schemas.microsoft.com/office/drawing/2014/main" val="1920610224"/>
                  </a:ext>
                </a:extLst>
              </a:tr>
            </a:tbl>
          </a:graphicData>
        </a:graphic>
      </p:graphicFrame>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A51BC164-3497-4B05-9836-E0D58EE370BB}"/>
                  </a:ext>
                </a:extLst>
              </p14:cNvPr>
              <p14:cNvContentPartPr/>
              <p14:nvPr/>
            </p14:nvContentPartPr>
            <p14:xfrm>
              <a:off x="2680920" y="2373120"/>
              <a:ext cx="6218640" cy="2718360"/>
            </p14:xfrm>
          </p:contentPart>
        </mc:Choice>
        <mc:Fallback xmlns="">
          <p:pic>
            <p:nvPicPr>
              <p:cNvPr id="2" name="Ink 1">
                <a:extLst>
                  <a:ext uri="{FF2B5EF4-FFF2-40B4-BE49-F238E27FC236}">
                    <a16:creationId xmlns:a16="http://schemas.microsoft.com/office/drawing/2014/main" id="{A51BC164-3497-4B05-9836-E0D58EE370BB}"/>
                  </a:ext>
                </a:extLst>
              </p:cNvPr>
              <p:cNvPicPr/>
              <p:nvPr/>
            </p:nvPicPr>
            <p:blipFill>
              <a:blip r:embed="rId4"/>
              <a:stretch>
                <a:fillRect/>
              </a:stretch>
            </p:blipFill>
            <p:spPr>
              <a:xfrm>
                <a:off x="2671560" y="2363760"/>
                <a:ext cx="6237360" cy="2737080"/>
              </a:xfrm>
              <a:prstGeom prst="rect">
                <a:avLst/>
              </a:prstGeom>
            </p:spPr>
          </p:pic>
        </mc:Fallback>
      </mc:AlternateContent>
    </p:spTree>
    <p:extLst>
      <p:ext uri="{BB962C8B-B14F-4D97-AF65-F5344CB8AC3E}">
        <p14:creationId xmlns:p14="http://schemas.microsoft.com/office/powerpoint/2010/main" val="2737047616"/>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D32B54-291F-704D-AE47-5B62810EE24E}"/>
              </a:ext>
            </a:extLst>
          </p:cNvPr>
          <p:cNvPicPr>
            <a:picLocks noChangeAspect="1"/>
          </p:cNvPicPr>
          <p:nvPr/>
        </p:nvPicPr>
        <p:blipFill rotWithShape="1">
          <a:blip r:embed="rId3"/>
          <a:srcRect b="18950"/>
          <a:stretch/>
        </p:blipFill>
        <p:spPr>
          <a:xfrm>
            <a:off x="2817549" y="1013768"/>
            <a:ext cx="6326451" cy="1996132"/>
          </a:xfrm>
          <a:prstGeom prst="rect">
            <a:avLst/>
          </a:prstGeom>
        </p:spPr>
      </p:pic>
      <p:sp>
        <p:nvSpPr>
          <p:cNvPr id="5" name="Title 4">
            <a:extLst>
              <a:ext uri="{FF2B5EF4-FFF2-40B4-BE49-F238E27FC236}">
                <a16:creationId xmlns:a16="http://schemas.microsoft.com/office/drawing/2014/main" id="{535DD78B-B9D3-E343-9E6A-B06DB64B2A43}"/>
              </a:ext>
            </a:extLst>
          </p:cNvPr>
          <p:cNvSpPr>
            <a:spLocks noGrp="1"/>
          </p:cNvSpPr>
          <p:nvPr>
            <p:ph type="title"/>
          </p:nvPr>
        </p:nvSpPr>
        <p:spPr/>
        <p:txBody>
          <a:bodyPr/>
          <a:lstStyle/>
          <a:p>
            <a:r>
              <a:rPr lang="en-US" dirty="0"/>
              <a:t>Real Valued Features</a:t>
            </a:r>
          </a:p>
        </p:txBody>
      </p:sp>
      <p:sp>
        <p:nvSpPr>
          <p:cNvPr id="6" name="Text Placeholder 5">
            <a:extLst>
              <a:ext uri="{FF2B5EF4-FFF2-40B4-BE49-F238E27FC236}">
                <a16:creationId xmlns:a16="http://schemas.microsoft.com/office/drawing/2014/main" id="{7FDDFD8C-8567-CD49-BFAA-F8DADFBFD51F}"/>
              </a:ext>
            </a:extLst>
          </p:cNvPr>
          <p:cNvSpPr>
            <a:spLocks noGrp="1"/>
          </p:cNvSpPr>
          <p:nvPr>
            <p:ph type="body" idx="1"/>
          </p:nvPr>
        </p:nvSpPr>
        <p:spPr>
          <a:xfrm>
            <a:off x="2960584" y="308800"/>
            <a:ext cx="5596200" cy="3981000"/>
          </a:xfrm>
        </p:spPr>
        <p:txBody>
          <a:bodyPr/>
          <a:lstStyle/>
          <a:p>
            <a:pPr marL="139700" indent="0">
              <a:buNone/>
            </a:pPr>
            <a:r>
              <a:rPr lang="en-US" dirty="0"/>
              <a:t>The algorithm is more or less the same, but now we need to account for weights</a:t>
            </a:r>
          </a:p>
        </p:txBody>
      </p:sp>
      <p:sp>
        <p:nvSpPr>
          <p:cNvPr id="3" name="Slide Number Placeholder 2">
            <a:extLst>
              <a:ext uri="{FF2B5EF4-FFF2-40B4-BE49-F238E27FC236}">
                <a16:creationId xmlns:a16="http://schemas.microsoft.com/office/drawing/2014/main" id="{E4F07F44-102E-5A4F-AFCD-A0DBCB8CD82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47</a:t>
            </a:fld>
            <a:endParaRPr lang="en" dirty="0"/>
          </a:p>
        </p:txBody>
      </p:sp>
      <p:sp>
        <p:nvSpPr>
          <p:cNvPr id="2" name="Rectangle 1">
            <a:extLst>
              <a:ext uri="{FF2B5EF4-FFF2-40B4-BE49-F238E27FC236}">
                <a16:creationId xmlns:a16="http://schemas.microsoft.com/office/drawing/2014/main" id="{D706592F-A618-B74B-9913-C5247E5CB6BD}"/>
              </a:ext>
            </a:extLst>
          </p:cNvPr>
          <p:cNvSpPr/>
          <p:nvPr/>
        </p:nvSpPr>
        <p:spPr>
          <a:xfrm>
            <a:off x="2895600" y="2612571"/>
            <a:ext cx="691243" cy="272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7B473D7-DDB0-D246-9C18-57FD3BB18872}"/>
              </a:ext>
            </a:extLst>
          </p:cNvPr>
          <p:cNvSpPr txBox="1"/>
          <p:nvPr/>
        </p:nvSpPr>
        <p:spPr>
          <a:xfrm>
            <a:off x="3924300" y="2443843"/>
            <a:ext cx="239486" cy="307777"/>
          </a:xfrm>
          <a:prstGeom prst="rect">
            <a:avLst/>
          </a:prstGeom>
          <a:noFill/>
        </p:spPr>
        <p:txBody>
          <a:bodyPr wrap="square" rtlCol="0">
            <a:spAutoFit/>
          </a:bodyPr>
          <a:lstStyle/>
          <a:p>
            <a:r>
              <a:rPr lang="en-US" b="1" dirty="0">
                <a:solidFill>
                  <a:srgbClr val="00B0F0"/>
                </a:solidFill>
              </a:rPr>
              <a:t>1</a:t>
            </a:r>
          </a:p>
        </p:txBody>
      </p:sp>
      <p:sp>
        <p:nvSpPr>
          <p:cNvPr id="9" name="TextBox 8">
            <a:extLst>
              <a:ext uri="{FF2B5EF4-FFF2-40B4-BE49-F238E27FC236}">
                <a16:creationId xmlns:a16="http://schemas.microsoft.com/office/drawing/2014/main" id="{72D90302-F90B-BE4D-873B-F34C455AAEDF}"/>
              </a:ext>
            </a:extLst>
          </p:cNvPr>
          <p:cNvSpPr txBox="1"/>
          <p:nvPr/>
        </p:nvSpPr>
        <p:spPr>
          <a:xfrm>
            <a:off x="4357506" y="2443843"/>
            <a:ext cx="239486" cy="307777"/>
          </a:xfrm>
          <a:prstGeom prst="rect">
            <a:avLst/>
          </a:prstGeom>
          <a:noFill/>
        </p:spPr>
        <p:txBody>
          <a:bodyPr wrap="square" rtlCol="0">
            <a:spAutoFit/>
          </a:bodyPr>
          <a:lstStyle/>
          <a:p>
            <a:r>
              <a:rPr lang="en-US" b="1" dirty="0">
                <a:solidFill>
                  <a:srgbClr val="00B0F0"/>
                </a:solidFill>
              </a:rPr>
              <a:t>2</a:t>
            </a:r>
          </a:p>
        </p:txBody>
      </p:sp>
      <p:sp>
        <p:nvSpPr>
          <p:cNvPr id="10" name="TextBox 9">
            <a:extLst>
              <a:ext uri="{FF2B5EF4-FFF2-40B4-BE49-F238E27FC236}">
                <a16:creationId xmlns:a16="http://schemas.microsoft.com/office/drawing/2014/main" id="{4356F300-0CA0-0547-9115-BD447BD2D09A}"/>
              </a:ext>
            </a:extLst>
          </p:cNvPr>
          <p:cNvSpPr txBox="1"/>
          <p:nvPr/>
        </p:nvSpPr>
        <p:spPr>
          <a:xfrm>
            <a:off x="4860473" y="2438336"/>
            <a:ext cx="239486" cy="307777"/>
          </a:xfrm>
          <a:prstGeom prst="rect">
            <a:avLst/>
          </a:prstGeom>
          <a:noFill/>
        </p:spPr>
        <p:txBody>
          <a:bodyPr wrap="square" rtlCol="0">
            <a:spAutoFit/>
          </a:bodyPr>
          <a:lstStyle/>
          <a:p>
            <a:r>
              <a:rPr lang="en-US" b="1" dirty="0">
                <a:solidFill>
                  <a:srgbClr val="00B0F0"/>
                </a:solidFill>
              </a:rPr>
              <a:t>1</a:t>
            </a:r>
          </a:p>
        </p:txBody>
      </p:sp>
      <p:sp>
        <p:nvSpPr>
          <p:cNvPr id="11" name="TextBox 10">
            <a:extLst>
              <a:ext uri="{FF2B5EF4-FFF2-40B4-BE49-F238E27FC236}">
                <a16:creationId xmlns:a16="http://schemas.microsoft.com/office/drawing/2014/main" id="{B21F1A5B-F625-134D-852D-2DC18A89030B}"/>
              </a:ext>
            </a:extLst>
          </p:cNvPr>
          <p:cNvSpPr txBox="1"/>
          <p:nvPr/>
        </p:nvSpPr>
        <p:spPr>
          <a:xfrm>
            <a:off x="5676903" y="2438335"/>
            <a:ext cx="239486" cy="307777"/>
          </a:xfrm>
          <a:prstGeom prst="rect">
            <a:avLst/>
          </a:prstGeom>
          <a:noFill/>
        </p:spPr>
        <p:txBody>
          <a:bodyPr wrap="square" rtlCol="0">
            <a:spAutoFit/>
          </a:bodyPr>
          <a:lstStyle/>
          <a:p>
            <a:r>
              <a:rPr lang="en-US" b="1" dirty="0">
                <a:solidFill>
                  <a:srgbClr val="00B0F0"/>
                </a:solidFill>
              </a:rPr>
              <a:t>2</a:t>
            </a:r>
          </a:p>
        </p:txBody>
      </p:sp>
      <p:sp>
        <p:nvSpPr>
          <p:cNvPr id="12" name="TextBox 11">
            <a:extLst>
              <a:ext uri="{FF2B5EF4-FFF2-40B4-BE49-F238E27FC236}">
                <a16:creationId xmlns:a16="http://schemas.microsoft.com/office/drawing/2014/main" id="{F889FB1A-08C7-C34B-90D5-3FD8A226F2BD}"/>
              </a:ext>
            </a:extLst>
          </p:cNvPr>
          <p:cNvSpPr txBox="1"/>
          <p:nvPr/>
        </p:nvSpPr>
        <p:spPr>
          <a:xfrm>
            <a:off x="5940384" y="2438335"/>
            <a:ext cx="239486" cy="307777"/>
          </a:xfrm>
          <a:prstGeom prst="rect">
            <a:avLst/>
          </a:prstGeom>
          <a:noFill/>
        </p:spPr>
        <p:txBody>
          <a:bodyPr wrap="square" rtlCol="0">
            <a:spAutoFit/>
          </a:bodyPr>
          <a:lstStyle/>
          <a:p>
            <a:r>
              <a:rPr lang="en-US" b="1" dirty="0">
                <a:solidFill>
                  <a:srgbClr val="00B0F0"/>
                </a:solidFill>
              </a:rPr>
              <a:t>5</a:t>
            </a:r>
          </a:p>
        </p:txBody>
      </p:sp>
      <p:sp>
        <p:nvSpPr>
          <p:cNvPr id="13" name="TextBox 12">
            <a:extLst>
              <a:ext uri="{FF2B5EF4-FFF2-40B4-BE49-F238E27FC236}">
                <a16:creationId xmlns:a16="http://schemas.microsoft.com/office/drawing/2014/main" id="{7A2BEAC2-FFCF-2745-95F2-E4432FE578C1}"/>
              </a:ext>
            </a:extLst>
          </p:cNvPr>
          <p:cNvSpPr txBox="1"/>
          <p:nvPr/>
        </p:nvSpPr>
        <p:spPr>
          <a:xfrm>
            <a:off x="6168673" y="2438335"/>
            <a:ext cx="239486" cy="307777"/>
          </a:xfrm>
          <a:prstGeom prst="rect">
            <a:avLst/>
          </a:prstGeom>
          <a:noFill/>
        </p:spPr>
        <p:txBody>
          <a:bodyPr wrap="square" rtlCol="0">
            <a:spAutoFit/>
          </a:bodyPr>
          <a:lstStyle/>
          <a:p>
            <a:r>
              <a:rPr lang="en-US" b="1" dirty="0">
                <a:solidFill>
                  <a:srgbClr val="00B0F0"/>
                </a:solidFill>
              </a:rPr>
              <a:t>1</a:t>
            </a:r>
          </a:p>
        </p:txBody>
      </p:sp>
      <p:sp>
        <p:nvSpPr>
          <p:cNvPr id="14" name="TextBox 13">
            <a:extLst>
              <a:ext uri="{FF2B5EF4-FFF2-40B4-BE49-F238E27FC236}">
                <a16:creationId xmlns:a16="http://schemas.microsoft.com/office/drawing/2014/main" id="{0BDE5B07-61E8-CC43-82A9-78F5BF3715A4}"/>
              </a:ext>
            </a:extLst>
          </p:cNvPr>
          <p:cNvSpPr txBox="1"/>
          <p:nvPr/>
        </p:nvSpPr>
        <p:spPr>
          <a:xfrm>
            <a:off x="6445607" y="2438335"/>
            <a:ext cx="691243" cy="307777"/>
          </a:xfrm>
          <a:prstGeom prst="rect">
            <a:avLst/>
          </a:prstGeom>
          <a:noFill/>
        </p:spPr>
        <p:txBody>
          <a:bodyPr wrap="square" rtlCol="0">
            <a:spAutoFit/>
          </a:bodyPr>
          <a:lstStyle/>
          <a:p>
            <a:r>
              <a:rPr lang="en-US" b="1" dirty="0">
                <a:solidFill>
                  <a:srgbClr val="00B0F0"/>
                </a:solidFill>
              </a:rPr>
              <a:t>1000</a:t>
            </a:r>
          </a:p>
        </p:txBody>
      </p:sp>
      <p:sp>
        <p:nvSpPr>
          <p:cNvPr id="15" name="TextBox 14">
            <a:extLst>
              <a:ext uri="{FF2B5EF4-FFF2-40B4-BE49-F238E27FC236}">
                <a16:creationId xmlns:a16="http://schemas.microsoft.com/office/drawing/2014/main" id="{845E2A61-ADFD-4F40-A277-45CF19F73A98}"/>
              </a:ext>
            </a:extLst>
          </p:cNvPr>
          <p:cNvSpPr txBox="1"/>
          <p:nvPr/>
        </p:nvSpPr>
        <p:spPr>
          <a:xfrm>
            <a:off x="7881257" y="2438334"/>
            <a:ext cx="239486" cy="307777"/>
          </a:xfrm>
          <a:prstGeom prst="rect">
            <a:avLst/>
          </a:prstGeom>
          <a:noFill/>
        </p:spPr>
        <p:txBody>
          <a:bodyPr wrap="square" rtlCol="0">
            <a:spAutoFit/>
          </a:bodyPr>
          <a:lstStyle/>
          <a:p>
            <a:r>
              <a:rPr lang="en-US" b="1" dirty="0">
                <a:solidFill>
                  <a:srgbClr val="00B0F0"/>
                </a:solidFill>
              </a:rPr>
              <a:t>1</a:t>
            </a:r>
          </a:p>
        </p:txBody>
      </p:sp>
      <p:sp>
        <p:nvSpPr>
          <p:cNvPr id="16" name="TextBox 15">
            <a:extLst>
              <a:ext uri="{FF2B5EF4-FFF2-40B4-BE49-F238E27FC236}">
                <a16:creationId xmlns:a16="http://schemas.microsoft.com/office/drawing/2014/main" id="{45AC2DE3-5647-8044-A210-6179D3C4AFC4}"/>
              </a:ext>
            </a:extLst>
          </p:cNvPr>
          <p:cNvSpPr txBox="1"/>
          <p:nvPr/>
        </p:nvSpPr>
        <p:spPr>
          <a:xfrm>
            <a:off x="7450511" y="2438334"/>
            <a:ext cx="239486" cy="307777"/>
          </a:xfrm>
          <a:prstGeom prst="rect">
            <a:avLst/>
          </a:prstGeom>
          <a:noFill/>
        </p:spPr>
        <p:txBody>
          <a:bodyPr wrap="square" rtlCol="0">
            <a:spAutoFit/>
          </a:bodyPr>
          <a:lstStyle/>
          <a:p>
            <a:r>
              <a:rPr lang="en-US" b="1" dirty="0">
                <a:solidFill>
                  <a:srgbClr val="00B0F0"/>
                </a:solidFill>
              </a:rPr>
              <a:t>2</a:t>
            </a:r>
          </a:p>
        </p:txBody>
      </p:sp>
      <p:sp>
        <p:nvSpPr>
          <p:cNvPr id="17" name="TextBox 16">
            <a:extLst>
              <a:ext uri="{FF2B5EF4-FFF2-40B4-BE49-F238E27FC236}">
                <a16:creationId xmlns:a16="http://schemas.microsoft.com/office/drawing/2014/main" id="{5F085C4C-8789-C141-BECB-4B524A274EB7}"/>
              </a:ext>
            </a:extLst>
          </p:cNvPr>
          <p:cNvSpPr txBox="1"/>
          <p:nvPr/>
        </p:nvSpPr>
        <p:spPr>
          <a:xfrm>
            <a:off x="7012950" y="2438334"/>
            <a:ext cx="239486" cy="307777"/>
          </a:xfrm>
          <a:prstGeom prst="rect">
            <a:avLst/>
          </a:prstGeom>
          <a:noFill/>
        </p:spPr>
        <p:txBody>
          <a:bodyPr wrap="square" rtlCol="0">
            <a:spAutoFit/>
          </a:bodyPr>
          <a:lstStyle/>
          <a:p>
            <a:r>
              <a:rPr lang="en-US" b="1" dirty="0">
                <a:solidFill>
                  <a:srgbClr val="00B0F0"/>
                </a:solidFill>
              </a:rPr>
              <a:t>3</a:t>
            </a: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345BB164-8F17-48C5-A94E-AA5F6DE3894D}"/>
                  </a:ext>
                </a:extLst>
              </p14:cNvPr>
              <p14:cNvContentPartPr/>
              <p14:nvPr/>
            </p14:nvContentPartPr>
            <p14:xfrm>
              <a:off x="3903480" y="1865520"/>
              <a:ext cx="4830120" cy="2714040"/>
            </p14:xfrm>
          </p:contentPart>
        </mc:Choice>
        <mc:Fallback xmlns="">
          <p:pic>
            <p:nvPicPr>
              <p:cNvPr id="4" name="Ink 3">
                <a:extLst>
                  <a:ext uri="{FF2B5EF4-FFF2-40B4-BE49-F238E27FC236}">
                    <a16:creationId xmlns:a16="http://schemas.microsoft.com/office/drawing/2014/main" id="{345BB164-8F17-48C5-A94E-AA5F6DE3894D}"/>
                  </a:ext>
                </a:extLst>
              </p:cNvPr>
              <p:cNvPicPr/>
              <p:nvPr/>
            </p:nvPicPr>
            <p:blipFill>
              <a:blip r:embed="rId5"/>
              <a:stretch>
                <a:fillRect/>
              </a:stretch>
            </p:blipFill>
            <p:spPr>
              <a:xfrm>
                <a:off x="3894120" y="1856160"/>
                <a:ext cx="4848840" cy="2732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C1FFC803-E0C0-481F-830C-19165BDD22E7}"/>
                  </a:ext>
                </a:extLst>
              </p14:cNvPr>
              <p14:cNvContentPartPr/>
              <p14:nvPr/>
            </p14:nvContentPartPr>
            <p14:xfrm>
              <a:off x="5886000" y="1319040"/>
              <a:ext cx="1703520" cy="1894320"/>
            </p14:xfrm>
          </p:contentPart>
        </mc:Choice>
        <mc:Fallback xmlns="">
          <p:pic>
            <p:nvPicPr>
              <p:cNvPr id="18" name="Ink 17">
                <a:extLst>
                  <a:ext uri="{FF2B5EF4-FFF2-40B4-BE49-F238E27FC236}">
                    <a16:creationId xmlns:a16="http://schemas.microsoft.com/office/drawing/2014/main" id="{C1FFC803-E0C0-481F-830C-19165BDD22E7}"/>
                  </a:ext>
                </a:extLst>
              </p:cNvPr>
              <p:cNvPicPr/>
              <p:nvPr/>
            </p:nvPicPr>
            <p:blipFill>
              <a:blip r:embed="rId7"/>
              <a:stretch>
                <a:fillRect/>
              </a:stretch>
            </p:blipFill>
            <p:spPr>
              <a:xfrm>
                <a:off x="5876640" y="1309680"/>
                <a:ext cx="1722240" cy="19130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9" name="Ink 18">
                <a:extLst>
                  <a:ext uri="{FF2B5EF4-FFF2-40B4-BE49-F238E27FC236}">
                    <a16:creationId xmlns:a16="http://schemas.microsoft.com/office/drawing/2014/main" id="{82684FEC-BBC3-45FC-A9BE-3E30F83FD193}"/>
                  </a:ext>
                </a:extLst>
              </p14:cNvPr>
              <p14:cNvContentPartPr/>
              <p14:nvPr/>
            </p14:nvContentPartPr>
            <p14:xfrm>
              <a:off x="5828400" y="1080720"/>
              <a:ext cx="1198440" cy="867960"/>
            </p14:xfrm>
          </p:contentPart>
        </mc:Choice>
        <mc:Fallback>
          <p:pic>
            <p:nvPicPr>
              <p:cNvPr id="19" name="Ink 18">
                <a:extLst>
                  <a:ext uri="{FF2B5EF4-FFF2-40B4-BE49-F238E27FC236}">
                    <a16:creationId xmlns:a16="http://schemas.microsoft.com/office/drawing/2014/main" id="{82684FEC-BBC3-45FC-A9BE-3E30F83FD193}"/>
                  </a:ext>
                </a:extLst>
              </p:cNvPr>
              <p:cNvPicPr/>
              <p:nvPr/>
            </p:nvPicPr>
            <p:blipFill>
              <a:blip r:embed="rId9"/>
              <a:stretch>
                <a:fillRect/>
              </a:stretch>
            </p:blipFill>
            <p:spPr>
              <a:xfrm>
                <a:off x="5819040" y="1071360"/>
                <a:ext cx="1217160" cy="886680"/>
              </a:xfrm>
              <a:prstGeom prst="rect">
                <a:avLst/>
              </a:prstGeom>
            </p:spPr>
          </p:pic>
        </mc:Fallback>
      </mc:AlternateContent>
    </p:spTree>
    <p:extLst>
      <p:ext uri="{BB962C8B-B14F-4D97-AF65-F5344CB8AC3E}">
        <p14:creationId xmlns:p14="http://schemas.microsoft.com/office/powerpoint/2010/main" val="2318728047"/>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FC8B5B-5442-1B43-8C4B-C6BB6B75DA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48</a:t>
            </a:fld>
            <a:endParaRPr lang="en"/>
          </a:p>
        </p:txBody>
      </p:sp>
      <p:pic>
        <p:nvPicPr>
          <p:cNvPr id="5" name="Picture 4" descr="A picture containing indoor, food, table, dog&#10;&#10;Description automatically generated">
            <a:extLst>
              <a:ext uri="{FF2B5EF4-FFF2-40B4-BE49-F238E27FC236}">
                <a16:creationId xmlns:a16="http://schemas.microsoft.com/office/drawing/2014/main" id="{8533D10F-F82B-3A4F-984F-3D6C9E5C2E5C}"/>
              </a:ext>
            </a:extLst>
          </p:cNvPr>
          <p:cNvPicPr>
            <a:picLocks noChangeAspect="1"/>
          </p:cNvPicPr>
          <p:nvPr/>
        </p:nvPicPr>
        <p:blipFill>
          <a:blip r:embed="rId2"/>
          <a:stretch>
            <a:fillRect/>
          </a:stretch>
        </p:blipFill>
        <p:spPr>
          <a:xfrm>
            <a:off x="3090625" y="1379753"/>
            <a:ext cx="5600137" cy="2383994"/>
          </a:xfrm>
          <a:prstGeom prst="rect">
            <a:avLst/>
          </a:prstGeom>
        </p:spPr>
      </p:pic>
    </p:spTree>
    <p:extLst>
      <p:ext uri="{BB962C8B-B14F-4D97-AF65-F5344CB8AC3E}">
        <p14:creationId xmlns:p14="http://schemas.microsoft.com/office/powerpoint/2010/main" val="3007570609"/>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777A8-B926-D54C-A3D1-C6AE266957FB}"/>
              </a:ext>
            </a:extLst>
          </p:cNvPr>
          <p:cNvSpPr>
            <a:spLocks noGrp="1"/>
          </p:cNvSpPr>
          <p:nvPr>
            <p:ph type="title"/>
          </p:nvPr>
        </p:nvSpPr>
        <p:spPr/>
        <p:txBody>
          <a:bodyPr/>
          <a:lstStyle/>
          <a:p>
            <a:r>
              <a:rPr lang="en-US" dirty="0"/>
              <a:t>AdaBoost</a:t>
            </a:r>
            <a:br>
              <a:rPr lang="en-US" dirty="0"/>
            </a:br>
            <a:r>
              <a:rPr lang="en-US" dirty="0"/>
              <a:t>Ada Glance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9F14153-5FFD-2E44-BFAF-858C3BD09002}"/>
                  </a:ext>
                </a:extLst>
              </p:cNvPr>
              <p:cNvSpPr>
                <a:spLocks noGrp="1"/>
              </p:cNvSpPr>
              <p:nvPr>
                <p:ph type="body" idx="1"/>
              </p:nvPr>
            </p:nvSpPr>
            <p:spPr/>
            <p:txBody>
              <a:bodyPr/>
              <a:lstStyle/>
              <a:p>
                <a:pPr marL="139700" indent="0">
                  <a:buNone/>
                </a:pPr>
                <a:r>
                  <a:rPr lang="en-US" sz="1800" b="1" dirty="0"/>
                  <a:t>Train</a:t>
                </a:r>
                <a:endParaRPr lang="en-US" sz="1800" dirty="0"/>
              </a:p>
              <a:p>
                <a:pPr marL="596900" lvl="1" indent="0">
                  <a:buNone/>
                </a:pPr>
                <a:r>
                  <a:rPr lang="en-US" sz="1800" dirty="0"/>
                  <a:t>for </a:t>
                </a:r>
                <a14:m>
                  <m:oMath xmlns:m="http://schemas.openxmlformats.org/officeDocument/2006/math">
                    <m:r>
                      <a:rPr lang="en-US" sz="1800" b="0" i="1" smtClean="0">
                        <a:latin typeface="Cambria Math" panose="02040503050406030204" pitchFamily="18" charset="0"/>
                      </a:rPr>
                      <m:t>𝑡</m:t>
                    </m:r>
                  </m:oMath>
                </a14:m>
                <a:r>
                  <a:rPr lang="en-US" sz="1800" dirty="0"/>
                  <a:t> in </a:t>
                </a:r>
                <a14:m>
                  <m:oMath xmlns:m="http://schemas.openxmlformats.org/officeDocument/2006/math">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1, 2, …, </m:t>
                        </m:r>
                        <m:r>
                          <a:rPr lang="en-US" sz="1800" b="0" i="1" smtClean="0">
                            <a:latin typeface="Cambria Math" panose="02040503050406030204" pitchFamily="18" charset="0"/>
                          </a:rPr>
                          <m:t>𝑇</m:t>
                        </m:r>
                      </m:e>
                    </m:d>
                  </m:oMath>
                </a14:m>
                <a:r>
                  <a:rPr lang="en-US" sz="1800" dirty="0"/>
                  <a:t>:</a:t>
                </a:r>
              </a:p>
              <a:p>
                <a:pPr lvl="2">
                  <a:buClr>
                    <a:schemeClr val="bg2"/>
                  </a:buClr>
                </a:pPr>
                <a:r>
                  <a:rPr lang="en-US" sz="1800" dirty="0"/>
                  <a:t>Learn </a:t>
                </a:r>
                <a14:m>
                  <m:oMath xmlns:m="http://schemas.openxmlformats.org/officeDocument/2006/math">
                    <m:sSub>
                      <m:sSubPr>
                        <m:ctrlPr>
                          <a:rPr lang="en-US" sz="1800" i="1" dirty="0">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i="1">
                                <a:latin typeface="Cambria Math" panose="02040503050406030204" pitchFamily="18" charset="0"/>
                              </a:rPr>
                              <m:t>𝑓</m:t>
                            </m:r>
                          </m:e>
                        </m:acc>
                      </m:e>
                      <m:sub>
                        <m:r>
                          <a:rPr lang="en-US" sz="1800" i="1" dirty="0">
                            <a:latin typeface="Cambria Math" panose="02040503050406030204" pitchFamily="18" charset="0"/>
                          </a:rPr>
                          <m:t>𝑡</m:t>
                        </m:r>
                      </m:sub>
                    </m:sSub>
                    <m:d>
                      <m:dPr>
                        <m:ctrlPr>
                          <a:rPr lang="en-US" sz="1800" i="1" dirty="0">
                            <a:latin typeface="Cambria Math" panose="02040503050406030204" pitchFamily="18" charset="0"/>
                          </a:rPr>
                        </m:ctrlPr>
                      </m:dPr>
                      <m:e>
                        <m:r>
                          <a:rPr lang="en-US" sz="1800" i="1" dirty="0">
                            <a:latin typeface="Cambria Math" panose="02040503050406030204" pitchFamily="18" charset="0"/>
                          </a:rPr>
                          <m:t>𝑥</m:t>
                        </m:r>
                      </m:e>
                    </m:d>
                  </m:oMath>
                </a14:m>
                <a:r>
                  <a:rPr lang="en-US" sz="1800" dirty="0"/>
                  <a:t> based on data weights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𝑖</m:t>
                        </m:r>
                        <m:r>
                          <a:rPr lang="en-US" sz="1800" i="1">
                            <a:latin typeface="Cambria Math" panose="02040503050406030204" pitchFamily="18" charset="0"/>
                          </a:rPr>
                          <m:t>,</m:t>
                        </m:r>
                        <m:r>
                          <a:rPr lang="en-US" sz="1800" i="1">
                            <a:latin typeface="Cambria Math" panose="02040503050406030204" pitchFamily="18" charset="0"/>
                          </a:rPr>
                          <m:t>𝑡</m:t>
                        </m:r>
                      </m:sub>
                    </m:sSub>
                  </m:oMath>
                </a14:m>
                <a:endParaRPr lang="en-US" sz="1800" dirty="0"/>
              </a:p>
              <a:p>
                <a:pPr lvl="2">
                  <a:buClr>
                    <a:schemeClr val="bg2"/>
                  </a:buClr>
                </a:pPr>
                <a:r>
                  <a:rPr lang="en-US" sz="1800" dirty="0"/>
                  <a:t>Compute model weight </a:t>
                </a:r>
                <a14:m>
                  <m:oMath xmlns:m="http://schemas.openxmlformats.org/officeDocument/2006/math">
                    <m:sSub>
                      <m:sSubPr>
                        <m:ctrlPr>
                          <a:rPr lang="en-US" sz="1800" i="1" dirty="0">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i="1">
                                <a:latin typeface="Cambria Math" panose="02040503050406030204" pitchFamily="18" charset="0"/>
                              </a:rPr>
                              <m:t>𝑤</m:t>
                            </m:r>
                          </m:e>
                        </m:acc>
                      </m:e>
                      <m:sub>
                        <m:r>
                          <a:rPr lang="en-US" sz="1800" i="1" dirty="0">
                            <a:latin typeface="Cambria Math" panose="02040503050406030204" pitchFamily="18" charset="0"/>
                          </a:rPr>
                          <m:t>𝑡</m:t>
                        </m:r>
                      </m:sub>
                    </m:sSub>
                  </m:oMath>
                </a14:m>
                <a:endParaRPr lang="en-US" sz="1800" dirty="0"/>
              </a:p>
              <a:p>
                <a:pPr lvl="2">
                  <a:buClr>
                    <a:schemeClr val="bg2"/>
                  </a:buClr>
                </a:pPr>
                <a:r>
                  <a:rPr lang="en-US" sz="1800" dirty="0"/>
                  <a:t>Compute data weights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𝑖</m:t>
                        </m:r>
                        <m:r>
                          <a:rPr lang="en-US" sz="1800" i="1">
                            <a:latin typeface="Cambria Math" panose="02040503050406030204" pitchFamily="18" charset="0"/>
                          </a:rPr>
                          <m:t>,</m:t>
                        </m:r>
                        <m:r>
                          <a:rPr lang="en-US" sz="1800" i="1">
                            <a:latin typeface="Cambria Math" panose="02040503050406030204" pitchFamily="18" charset="0"/>
                          </a:rPr>
                          <m:t>𝑡</m:t>
                        </m:r>
                        <m:r>
                          <a:rPr lang="en-US" sz="1800" i="1">
                            <a:latin typeface="Cambria Math" panose="02040503050406030204" pitchFamily="18" charset="0"/>
                          </a:rPr>
                          <m:t>+1</m:t>
                        </m:r>
                      </m:sub>
                    </m:sSub>
                  </m:oMath>
                </a14:m>
                <a:endParaRPr lang="en-US" sz="1800" dirty="0"/>
              </a:p>
              <a:p>
                <a:pPr marL="139700" indent="0">
                  <a:buNone/>
                </a:pPr>
                <a:endParaRPr lang="en-US" sz="1800" dirty="0"/>
              </a:p>
              <a:p>
                <a:pPr marL="139700" indent="0">
                  <a:buNone/>
                </a:pPr>
                <a:endParaRPr lang="en-US" sz="1800" b="1" dirty="0"/>
              </a:p>
              <a:p>
                <a:pPr marL="139700" indent="0">
                  <a:buNone/>
                </a:pPr>
                <a:endParaRPr lang="en-US" sz="1800" b="1" dirty="0"/>
              </a:p>
              <a:p>
                <a:pPr marL="139700" indent="0">
                  <a:buNone/>
                </a:pPr>
                <a:r>
                  <a:rPr lang="en-US" sz="1800" b="1" dirty="0"/>
                  <a:t>Predict</a:t>
                </a:r>
              </a:p>
              <a:p>
                <a:pPr marL="139700" indent="0">
                  <a:buNone/>
                </a:pPr>
                <a14:m>
                  <m:oMathPara xmlns:m="http://schemas.openxmlformats.org/officeDocument/2006/math">
                    <m:oMathParaPr>
                      <m:jc m:val="centerGroup"/>
                    </m:oMathParaPr>
                    <m:oMath xmlns:m="http://schemas.openxmlformats.org/officeDocument/2006/math">
                      <m:acc>
                        <m:accPr>
                          <m:chr m:val="̂"/>
                          <m:ctrlPr>
                            <a:rPr lang="en-US" sz="1800" i="1">
                              <a:latin typeface="Cambria Math" panose="02040503050406030204" pitchFamily="18" charset="0"/>
                            </a:rPr>
                          </m:ctrlPr>
                        </m:accPr>
                        <m:e>
                          <m:r>
                            <a:rPr lang="en-US" sz="1800" i="1">
                              <a:latin typeface="Cambria Math" panose="02040503050406030204" pitchFamily="18" charset="0"/>
                            </a:rPr>
                            <m:t>𝑦</m:t>
                          </m:r>
                        </m:e>
                      </m:acc>
                      <m:r>
                        <a:rPr lang="en-US" sz="1800" i="1" dirty="0">
                          <a:latin typeface="Cambria Math" panose="02040503050406030204" pitchFamily="18" charset="0"/>
                        </a:rPr>
                        <m:t>=</m:t>
                      </m:r>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𝐹</m:t>
                          </m:r>
                        </m:e>
                      </m:acc>
                      <m:r>
                        <a:rPr lang="en-US" sz="1800" i="1" dirty="0">
                          <a:latin typeface="Cambria Math" panose="02040503050406030204" pitchFamily="18" charset="0"/>
                        </a:rPr>
                        <m:t>(</m:t>
                      </m:r>
                      <m:r>
                        <a:rPr lang="en-US" sz="1800" i="1" dirty="0">
                          <a:latin typeface="Cambria Math" panose="02040503050406030204" pitchFamily="18" charset="0"/>
                        </a:rPr>
                        <m:t>𝑥</m:t>
                      </m:r>
                      <m:r>
                        <a:rPr lang="en-US" sz="1800" i="1" dirty="0">
                          <a:latin typeface="Cambria Math" panose="02040503050406030204" pitchFamily="18" charset="0"/>
                        </a:rPr>
                        <m:t>)=</m:t>
                      </m:r>
                      <m:r>
                        <a:rPr lang="en-US" sz="1800" i="1" dirty="0">
                          <a:latin typeface="Cambria Math" panose="02040503050406030204" pitchFamily="18" charset="0"/>
                        </a:rPr>
                        <m:t>𝑠𝑖𝑔𝑛</m:t>
                      </m:r>
                      <m:d>
                        <m:dPr>
                          <m:ctrlPr>
                            <a:rPr lang="en-US" sz="1800" i="1" dirty="0">
                              <a:latin typeface="Cambria Math" panose="02040503050406030204" pitchFamily="18" charset="0"/>
                            </a:rPr>
                          </m:ctrlPr>
                        </m:dPr>
                        <m:e>
                          <m:nary>
                            <m:naryPr>
                              <m:chr m:val="∑"/>
                              <m:ctrlPr>
                                <a:rPr lang="en-US" sz="1800" i="1" dirty="0">
                                  <a:latin typeface="Cambria Math" panose="02040503050406030204" pitchFamily="18" charset="0"/>
                                </a:rPr>
                              </m:ctrlPr>
                            </m:naryPr>
                            <m:sub>
                              <m:r>
                                <m:rPr>
                                  <m:brk m:alnAt="23"/>
                                </m:rPr>
                                <a:rPr lang="en-US" sz="1800" i="1" dirty="0">
                                  <a:latin typeface="Cambria Math" panose="02040503050406030204" pitchFamily="18" charset="0"/>
                                </a:rPr>
                                <m:t>𝑡</m:t>
                              </m:r>
                              <m:r>
                                <a:rPr lang="en-US" sz="1800" i="1" dirty="0">
                                  <a:latin typeface="Cambria Math" panose="02040503050406030204" pitchFamily="18" charset="0"/>
                                </a:rPr>
                                <m:t>=1</m:t>
                              </m:r>
                            </m:sub>
                            <m:sup>
                              <m:r>
                                <a:rPr lang="en-US" sz="1800" i="1" dirty="0">
                                  <a:latin typeface="Cambria Math" panose="02040503050406030204" pitchFamily="18" charset="0"/>
                                </a:rPr>
                                <m:t>𝑇</m:t>
                              </m:r>
                            </m:sup>
                            <m:e>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𝑤</m:t>
                                      </m:r>
                                    </m:e>
                                  </m:acc>
                                </m:e>
                                <m:sub>
                                  <m:r>
                                    <a:rPr lang="en-US" sz="1800" i="1" dirty="0">
                                      <a:latin typeface="Cambria Math" panose="02040503050406030204" pitchFamily="18" charset="0"/>
                                    </a:rPr>
                                    <m:t>𝑡</m:t>
                                  </m:r>
                                </m:sub>
                              </m:sSub>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𝑓</m:t>
                                      </m:r>
                                    </m:e>
                                  </m:acc>
                                </m:e>
                                <m:sub>
                                  <m:r>
                                    <a:rPr lang="en-US" sz="1800" i="1" dirty="0">
                                      <a:latin typeface="Cambria Math" panose="02040503050406030204" pitchFamily="18" charset="0"/>
                                    </a:rPr>
                                    <m:t>𝑡</m:t>
                                  </m:r>
                                </m:sub>
                              </m:sSub>
                              <m:r>
                                <a:rPr lang="en-US" sz="1800" i="1" dirty="0">
                                  <a:latin typeface="Cambria Math" panose="02040503050406030204" pitchFamily="18" charset="0"/>
                                </a:rPr>
                                <m:t>(</m:t>
                              </m:r>
                              <m:r>
                                <a:rPr lang="en-US" sz="1800" i="1" dirty="0">
                                  <a:latin typeface="Cambria Math" panose="02040503050406030204" pitchFamily="18" charset="0"/>
                                </a:rPr>
                                <m:t>𝑥</m:t>
                              </m:r>
                              <m:r>
                                <a:rPr lang="en-US" sz="1800" i="1" dirty="0">
                                  <a:latin typeface="Cambria Math" panose="02040503050406030204" pitchFamily="18" charset="0"/>
                                </a:rPr>
                                <m:t>) </m:t>
                              </m:r>
                            </m:e>
                          </m:nary>
                        </m:e>
                      </m:d>
                    </m:oMath>
                  </m:oMathPara>
                </a14:m>
                <a:endParaRPr lang="en-US" sz="1800" dirty="0"/>
              </a:p>
              <a:p>
                <a:pPr marL="139700" indent="0">
                  <a:buNone/>
                </a:pPr>
                <a:endParaRPr lang="en-US" sz="1800" b="1" dirty="0"/>
              </a:p>
              <a:p>
                <a:pPr marL="139700" indent="0">
                  <a:buNone/>
                </a:pPr>
                <a:r>
                  <a:rPr lang="en-US" sz="1800" dirty="0"/>
                  <a:t>		</a:t>
                </a:r>
              </a:p>
            </p:txBody>
          </p:sp>
        </mc:Choice>
        <mc:Fallback xmlns="">
          <p:sp>
            <p:nvSpPr>
              <p:cNvPr id="3" name="Text Placeholder 2">
                <a:extLst>
                  <a:ext uri="{FF2B5EF4-FFF2-40B4-BE49-F238E27FC236}">
                    <a16:creationId xmlns:a16="http://schemas.microsoft.com/office/drawing/2014/main" id="{49F14153-5FFD-2E44-BFAF-858C3BD09002}"/>
                  </a:ext>
                </a:extLst>
              </p:cNvPr>
              <p:cNvSpPr>
                <a:spLocks noGrp="1" noRot="1" noChangeAspect="1" noMove="1" noResize="1" noEditPoints="1" noAdjustHandles="1" noChangeArrowheads="1" noChangeShapeType="1" noTextEdit="1"/>
              </p:cNvSpPr>
              <p:nvPr>
                <p:ph type="body" idx="1"/>
              </p:nvPr>
            </p:nvSpPr>
            <p:spPr>
              <a:blipFill>
                <a:blip r:embed="rId3"/>
                <a:stretch>
                  <a:fillRect b="-4076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224E35F-5D2A-774F-A33D-89ED3B78E9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49</a:t>
            </a:fld>
            <a:endParaRPr lang="en"/>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B924E0BF-0795-441C-81FA-95D693446339}"/>
                  </a:ext>
                </a:extLst>
              </p14:cNvPr>
              <p14:cNvContentPartPr/>
              <p14:nvPr/>
            </p14:nvContentPartPr>
            <p14:xfrm>
              <a:off x="7476840" y="1342080"/>
              <a:ext cx="1244880" cy="3305520"/>
            </p14:xfrm>
          </p:contentPart>
        </mc:Choice>
        <mc:Fallback xmlns="">
          <p:pic>
            <p:nvPicPr>
              <p:cNvPr id="5" name="Ink 4">
                <a:extLst>
                  <a:ext uri="{FF2B5EF4-FFF2-40B4-BE49-F238E27FC236}">
                    <a16:creationId xmlns:a16="http://schemas.microsoft.com/office/drawing/2014/main" id="{B924E0BF-0795-441C-81FA-95D693446339}"/>
                  </a:ext>
                </a:extLst>
              </p:cNvPr>
              <p:cNvPicPr/>
              <p:nvPr/>
            </p:nvPicPr>
            <p:blipFill>
              <a:blip r:embed="rId5"/>
              <a:stretch>
                <a:fillRect/>
              </a:stretch>
            </p:blipFill>
            <p:spPr>
              <a:xfrm>
                <a:off x="7467480" y="1332720"/>
                <a:ext cx="1263600" cy="3324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5FEFDB44-0A89-4581-9520-D95F8A40095B}"/>
                  </a:ext>
                </a:extLst>
              </p14:cNvPr>
              <p14:cNvContentPartPr/>
              <p14:nvPr/>
            </p14:nvContentPartPr>
            <p14:xfrm>
              <a:off x="5084640" y="1693800"/>
              <a:ext cx="3484800" cy="3124440"/>
            </p14:xfrm>
          </p:contentPart>
        </mc:Choice>
        <mc:Fallback xmlns="">
          <p:pic>
            <p:nvPicPr>
              <p:cNvPr id="6" name="Ink 5">
                <a:extLst>
                  <a:ext uri="{FF2B5EF4-FFF2-40B4-BE49-F238E27FC236}">
                    <a16:creationId xmlns:a16="http://schemas.microsoft.com/office/drawing/2014/main" id="{5FEFDB44-0A89-4581-9520-D95F8A40095B}"/>
                  </a:ext>
                </a:extLst>
              </p:cNvPr>
              <p:cNvPicPr/>
              <p:nvPr/>
            </p:nvPicPr>
            <p:blipFill>
              <a:blip r:embed="rId7"/>
              <a:stretch>
                <a:fillRect/>
              </a:stretch>
            </p:blipFill>
            <p:spPr>
              <a:xfrm>
                <a:off x="5075280" y="1684440"/>
                <a:ext cx="3503520" cy="3143160"/>
              </a:xfrm>
              <a:prstGeom prst="rect">
                <a:avLst/>
              </a:prstGeom>
            </p:spPr>
          </p:pic>
        </mc:Fallback>
      </mc:AlternateContent>
    </p:spTree>
    <p:extLst>
      <p:ext uri="{BB962C8B-B14F-4D97-AF65-F5344CB8AC3E}">
        <p14:creationId xmlns:p14="http://schemas.microsoft.com/office/powerpoint/2010/main" val="428084799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02C249D-CA5D-8943-A006-F53B6F855171}"/>
              </a:ext>
            </a:extLst>
          </p:cNvPr>
          <p:cNvSpPr>
            <a:spLocks noGrp="1"/>
          </p:cNvSpPr>
          <p:nvPr>
            <p:ph type="title"/>
          </p:nvPr>
        </p:nvSpPr>
        <p:spPr/>
        <p:txBody>
          <a:bodyPr/>
          <a:lstStyle/>
          <a:p>
            <a:r>
              <a:rPr lang="en-US">
                <a:solidFill>
                  <a:schemeClr val="bg1"/>
                </a:solidFill>
              </a:rPr>
              <a:t>Decision Trees</a:t>
            </a:r>
          </a:p>
        </p:txBody>
      </p:sp>
      <p:sp>
        <p:nvSpPr>
          <p:cNvPr id="12" name="Text Placeholder 11">
            <a:extLst>
              <a:ext uri="{FF2B5EF4-FFF2-40B4-BE49-F238E27FC236}">
                <a16:creationId xmlns:a16="http://schemas.microsoft.com/office/drawing/2014/main" id="{95D5C8A2-0812-B44E-9966-AD1CCB06B70C}"/>
              </a:ext>
            </a:extLst>
          </p:cNvPr>
          <p:cNvSpPr>
            <a:spLocks noGrp="1"/>
          </p:cNvSpPr>
          <p:nvPr>
            <p:ph type="body" idx="1"/>
          </p:nvPr>
        </p:nvSpPr>
        <p:spPr>
          <a:xfrm>
            <a:off x="2922030" y="3942846"/>
            <a:ext cx="5596200" cy="1088254"/>
          </a:xfrm>
        </p:spPr>
        <p:txBody>
          <a:bodyPr/>
          <a:lstStyle/>
          <a:p>
            <a:pPr>
              <a:buFont typeface="Arial" panose="020B0604020202020204" pitchFamily="34" charset="0"/>
              <a:buChar char="•"/>
            </a:pPr>
            <a:r>
              <a:rPr lang="en-US" b="1"/>
              <a:t>Branch/Internal node: </a:t>
            </a:r>
            <a:r>
              <a:rPr lang="en-US"/>
              <a:t>splits into possible values of a feature</a:t>
            </a:r>
          </a:p>
          <a:p>
            <a:pPr>
              <a:buFont typeface="Arial" panose="020B0604020202020204" pitchFamily="34" charset="0"/>
              <a:buChar char="•"/>
            </a:pPr>
            <a:r>
              <a:rPr lang="en-US" b="1"/>
              <a:t>Leaf node: </a:t>
            </a:r>
            <a:r>
              <a:rPr lang="en-US"/>
              <a:t>final decision (the class value)</a:t>
            </a:r>
          </a:p>
          <a:p>
            <a:pPr>
              <a:buFont typeface="Arial" panose="020B0604020202020204" pitchFamily="34" charset="0"/>
              <a:buChar char="•"/>
            </a:pPr>
            <a:endParaRPr lang="en-US"/>
          </a:p>
        </p:txBody>
      </p:sp>
      <p:grpSp>
        <p:nvGrpSpPr>
          <p:cNvPr id="13" name="Group 12">
            <a:extLst>
              <a:ext uri="{FF2B5EF4-FFF2-40B4-BE49-F238E27FC236}">
                <a16:creationId xmlns:a16="http://schemas.microsoft.com/office/drawing/2014/main" id="{BE29E3E5-FC80-904E-91EA-DB0EB55EFDB9}"/>
              </a:ext>
            </a:extLst>
          </p:cNvPr>
          <p:cNvGrpSpPr/>
          <p:nvPr/>
        </p:nvGrpSpPr>
        <p:grpSpPr>
          <a:xfrm>
            <a:off x="3366911" y="370354"/>
            <a:ext cx="5573889" cy="3570743"/>
            <a:chOff x="122286" y="1247680"/>
            <a:chExt cx="5573889" cy="3570743"/>
          </a:xfrm>
        </p:grpSpPr>
        <p:sp>
          <p:nvSpPr>
            <p:cNvPr id="85" name="Rectangle 84"/>
            <p:cNvSpPr/>
            <p:nvPr/>
          </p:nvSpPr>
          <p:spPr>
            <a:xfrm>
              <a:off x="1725445" y="1247680"/>
              <a:ext cx="643331" cy="348753"/>
            </a:xfrm>
            <a:prstGeom prst="rect">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050" dirty="0">
                  <a:latin typeface="Nunito Sans" pitchFamily="2" charset="77"/>
                  <a:cs typeface="Museo Sans 100"/>
                </a:rPr>
                <a:t>Start</a:t>
              </a:r>
            </a:p>
          </p:txBody>
        </p:sp>
        <p:grpSp>
          <p:nvGrpSpPr>
            <p:cNvPr id="3" name="Group 2"/>
            <p:cNvGrpSpPr/>
            <p:nvPr/>
          </p:nvGrpSpPr>
          <p:grpSpPr>
            <a:xfrm>
              <a:off x="1292624" y="1596433"/>
              <a:ext cx="1508973" cy="729758"/>
              <a:chOff x="1721911" y="2128577"/>
              <a:chExt cx="2011964" cy="973010"/>
            </a:xfrm>
          </p:grpSpPr>
          <p:sp>
            <p:nvSpPr>
              <p:cNvPr id="39" name="Diamond 38"/>
              <p:cNvSpPr/>
              <p:nvPr/>
            </p:nvSpPr>
            <p:spPr>
              <a:xfrm>
                <a:off x="1721911" y="2613918"/>
                <a:ext cx="2011964" cy="48766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a:solidFill>
                      <a:schemeClr val="accent6"/>
                    </a:solidFill>
                    <a:latin typeface="Nunito Sans" pitchFamily="2" charset="77"/>
                    <a:ea typeface="Museo Sans 300" charset="0"/>
                    <a:cs typeface="Museo Sans 300" charset="0"/>
                  </a:rPr>
                  <a:t>Credit?</a:t>
                </a:r>
              </a:p>
            </p:txBody>
          </p:sp>
          <p:cxnSp>
            <p:nvCxnSpPr>
              <p:cNvPr id="86" name="Straight Arrow Connector 85"/>
              <p:cNvCxnSpPr>
                <a:stCxn id="85" idx="2"/>
                <a:endCxn id="39" idx="0"/>
              </p:cNvCxnSpPr>
              <p:nvPr/>
            </p:nvCxnSpPr>
            <p:spPr>
              <a:xfrm>
                <a:off x="2727893" y="2128577"/>
                <a:ext cx="0" cy="48534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122286" y="1866316"/>
              <a:ext cx="1170338" cy="1230908"/>
              <a:chOff x="161460" y="2488421"/>
              <a:chExt cx="1560451" cy="1641211"/>
            </a:xfrm>
          </p:grpSpPr>
          <p:sp>
            <p:nvSpPr>
              <p:cNvPr id="91" name="Rounded Rectangle 90"/>
              <p:cNvSpPr/>
              <p:nvPr/>
            </p:nvSpPr>
            <p:spPr>
              <a:xfrm>
                <a:off x="161460" y="3610281"/>
                <a:ext cx="933156" cy="519351"/>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Safe</a:t>
                </a:r>
              </a:p>
            </p:txBody>
          </p:sp>
          <p:cxnSp>
            <p:nvCxnSpPr>
              <p:cNvPr id="152" name="Elbow Connector 151"/>
              <p:cNvCxnSpPr>
                <a:stCxn id="39" idx="1"/>
                <a:endCxn id="91" idx="0"/>
              </p:cNvCxnSpPr>
              <p:nvPr/>
            </p:nvCxnSpPr>
            <p:spPr>
              <a:xfrm rot="10800000" flipV="1">
                <a:off x="628039" y="2857753"/>
                <a:ext cx="1093872" cy="752528"/>
              </a:xfrm>
              <a:prstGeom prst="bentConnector2">
                <a:avLst/>
              </a:prstGeom>
              <a:ln>
                <a:solidFill>
                  <a:schemeClr val="accent5"/>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62" name="Rectangle 161"/>
              <p:cNvSpPr/>
              <p:nvPr/>
            </p:nvSpPr>
            <p:spPr>
              <a:xfrm>
                <a:off x="628037" y="2488421"/>
                <a:ext cx="1084058" cy="369332"/>
              </a:xfrm>
              <a:prstGeom prst="rect">
                <a:avLst/>
              </a:prstGeom>
            </p:spPr>
            <p:txBody>
              <a:bodyPr wrap="none">
                <a:spAutoFit/>
              </a:bodyPr>
              <a:lstStyle/>
              <a:p>
                <a:r>
                  <a:rPr lang="en-US" sz="1200" dirty="0">
                    <a:latin typeface="Nunito Sans" pitchFamily="2" charset="77"/>
                    <a:cs typeface="Museo Sans 100"/>
                  </a:rPr>
                  <a:t>excellent</a:t>
                </a:r>
                <a:endParaRPr lang="en-US" sz="1200" b="1" dirty="0"/>
              </a:p>
            </p:txBody>
          </p:sp>
        </p:grpSp>
        <p:grpSp>
          <p:nvGrpSpPr>
            <p:cNvPr id="7" name="Group 6"/>
            <p:cNvGrpSpPr/>
            <p:nvPr/>
          </p:nvGrpSpPr>
          <p:grpSpPr>
            <a:xfrm>
              <a:off x="2801598" y="1902261"/>
              <a:ext cx="2363546" cy="1043597"/>
              <a:chOff x="3733875" y="2536348"/>
              <a:chExt cx="3151395" cy="1391462"/>
            </a:xfrm>
          </p:grpSpPr>
          <p:sp>
            <p:nvSpPr>
              <p:cNvPr id="139" name="Diamond 138"/>
              <p:cNvSpPr/>
              <p:nvPr/>
            </p:nvSpPr>
            <p:spPr>
              <a:xfrm>
                <a:off x="4988898" y="3440141"/>
                <a:ext cx="1896372" cy="48766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Income?</a:t>
                </a:r>
              </a:p>
            </p:txBody>
          </p:sp>
          <p:cxnSp>
            <p:nvCxnSpPr>
              <p:cNvPr id="153" name="Elbow Connector 152"/>
              <p:cNvCxnSpPr>
                <a:stCxn id="39" idx="3"/>
                <a:endCxn id="139" idx="0"/>
              </p:cNvCxnSpPr>
              <p:nvPr/>
            </p:nvCxnSpPr>
            <p:spPr>
              <a:xfrm>
                <a:off x="3733875" y="2857753"/>
                <a:ext cx="2203209" cy="582388"/>
              </a:xfrm>
              <a:prstGeom prst="bentConnector2">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sp>
            <p:nvSpPr>
              <p:cNvPr id="163" name="Rectangle 162"/>
              <p:cNvSpPr/>
              <p:nvPr/>
            </p:nvSpPr>
            <p:spPr>
              <a:xfrm>
                <a:off x="4249279" y="2536348"/>
                <a:ext cx="665140" cy="369332"/>
              </a:xfrm>
              <a:prstGeom prst="rect">
                <a:avLst/>
              </a:prstGeom>
            </p:spPr>
            <p:txBody>
              <a:bodyPr wrap="none">
                <a:spAutoFit/>
              </a:bodyPr>
              <a:lstStyle/>
              <a:p>
                <a:r>
                  <a:rPr lang="en-US" sz="1200" dirty="0">
                    <a:latin typeface="Nunito Sans" pitchFamily="2" charset="77"/>
                    <a:cs typeface="Museo Sans 100"/>
                  </a:rPr>
                  <a:t>poor</a:t>
                </a:r>
                <a:endParaRPr lang="en-US" sz="1200" b="1" dirty="0"/>
              </a:p>
            </p:txBody>
          </p:sp>
        </p:grpSp>
        <p:grpSp>
          <p:nvGrpSpPr>
            <p:cNvPr id="6" name="Group 5"/>
            <p:cNvGrpSpPr/>
            <p:nvPr/>
          </p:nvGrpSpPr>
          <p:grpSpPr>
            <a:xfrm>
              <a:off x="1158140" y="2326191"/>
              <a:ext cx="1803091" cy="1687378"/>
              <a:chOff x="1542598" y="3101587"/>
              <a:chExt cx="2404121" cy="2249837"/>
            </a:xfrm>
          </p:grpSpPr>
          <p:sp>
            <p:nvSpPr>
              <p:cNvPr id="56" name="Diamond 55"/>
              <p:cNvSpPr/>
              <p:nvPr/>
            </p:nvSpPr>
            <p:spPr>
              <a:xfrm>
                <a:off x="1900154" y="3594248"/>
                <a:ext cx="1655477" cy="48766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a:solidFill>
                      <a:schemeClr val="accent6"/>
                    </a:solidFill>
                    <a:latin typeface="Nunito Sans" pitchFamily="2" charset="77"/>
                    <a:ea typeface="Museo Sans 300" charset="0"/>
                    <a:cs typeface="Museo Sans 300" charset="0"/>
                  </a:rPr>
                  <a:t>Term?</a:t>
                </a:r>
              </a:p>
            </p:txBody>
          </p:sp>
          <p:cxnSp>
            <p:nvCxnSpPr>
              <p:cNvPr id="106" name="Straight Arrow Connector 105"/>
              <p:cNvCxnSpPr>
                <a:stCxn id="56" idx="2"/>
                <a:endCxn id="107" idx="0"/>
              </p:cNvCxnSpPr>
              <p:nvPr/>
            </p:nvCxnSpPr>
            <p:spPr>
              <a:xfrm flipH="1">
                <a:off x="2191778" y="4081918"/>
                <a:ext cx="536115" cy="403923"/>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107" name="Rounded Rectangle 106"/>
              <p:cNvSpPr/>
              <p:nvPr/>
            </p:nvSpPr>
            <p:spPr>
              <a:xfrm>
                <a:off x="1760029" y="4485840"/>
                <a:ext cx="863499" cy="865584"/>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Risky</a:t>
                </a:r>
              </a:p>
            </p:txBody>
          </p:sp>
          <p:sp>
            <p:nvSpPr>
              <p:cNvPr id="113" name="Rounded Rectangle 112"/>
              <p:cNvSpPr/>
              <p:nvPr/>
            </p:nvSpPr>
            <p:spPr>
              <a:xfrm>
                <a:off x="2865735" y="4630011"/>
                <a:ext cx="868139" cy="519351"/>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Safe</a:t>
                </a:r>
              </a:p>
            </p:txBody>
          </p:sp>
          <p:cxnSp>
            <p:nvCxnSpPr>
              <p:cNvPr id="114" name="Straight Arrow Connector 113"/>
              <p:cNvCxnSpPr>
                <a:stCxn id="56" idx="2"/>
                <a:endCxn id="113" idx="0"/>
              </p:cNvCxnSpPr>
              <p:nvPr/>
            </p:nvCxnSpPr>
            <p:spPr>
              <a:xfrm>
                <a:off x="2727893" y="4081918"/>
                <a:ext cx="571912" cy="548093"/>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a:stCxn id="39" idx="2"/>
                <a:endCxn id="56" idx="0"/>
              </p:cNvCxnSpPr>
              <p:nvPr/>
            </p:nvCxnSpPr>
            <p:spPr>
              <a:xfrm>
                <a:off x="2727893" y="3101587"/>
                <a:ext cx="0" cy="492661"/>
              </a:xfrm>
              <a:prstGeom prst="straightConnector1">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sp>
            <p:nvSpPr>
              <p:cNvPr id="164" name="Rectangle 163"/>
              <p:cNvSpPr/>
              <p:nvPr/>
            </p:nvSpPr>
            <p:spPr>
              <a:xfrm>
                <a:off x="2727893" y="3127706"/>
                <a:ext cx="543312" cy="369332"/>
              </a:xfrm>
              <a:prstGeom prst="rect">
                <a:avLst/>
              </a:prstGeom>
            </p:spPr>
            <p:txBody>
              <a:bodyPr wrap="none">
                <a:spAutoFit/>
              </a:bodyPr>
              <a:lstStyle/>
              <a:p>
                <a:r>
                  <a:rPr lang="en-US" sz="1200" dirty="0">
                    <a:latin typeface="Nunito Sans" pitchFamily="2" charset="77"/>
                    <a:cs typeface="Museo Sans 100"/>
                  </a:rPr>
                  <a:t>fair</a:t>
                </a:r>
                <a:endParaRPr lang="en-US" sz="1200" b="1" dirty="0"/>
              </a:p>
            </p:txBody>
          </p:sp>
          <p:sp>
            <p:nvSpPr>
              <p:cNvPr id="165" name="Rectangle 164"/>
              <p:cNvSpPr/>
              <p:nvPr/>
            </p:nvSpPr>
            <p:spPr>
              <a:xfrm>
                <a:off x="3029374" y="4142988"/>
                <a:ext cx="917345" cy="369332"/>
              </a:xfrm>
              <a:prstGeom prst="rect">
                <a:avLst/>
              </a:prstGeom>
            </p:spPr>
            <p:txBody>
              <a:bodyPr wrap="none">
                <a:spAutoFit/>
              </a:bodyPr>
              <a:lstStyle/>
              <a:p>
                <a:r>
                  <a:rPr lang="en-US" sz="1200" dirty="0">
                    <a:latin typeface="Nunito Sans" pitchFamily="2" charset="77"/>
                    <a:cs typeface="Museo Sans 100"/>
                  </a:rPr>
                  <a:t>5 years</a:t>
                </a:r>
                <a:endParaRPr lang="en-US" sz="1200" b="1" dirty="0"/>
              </a:p>
            </p:txBody>
          </p:sp>
          <p:sp>
            <p:nvSpPr>
              <p:cNvPr id="166" name="Rectangle 165"/>
              <p:cNvSpPr/>
              <p:nvPr/>
            </p:nvSpPr>
            <p:spPr>
              <a:xfrm>
                <a:off x="1542598" y="4107992"/>
                <a:ext cx="917345" cy="369332"/>
              </a:xfrm>
              <a:prstGeom prst="rect">
                <a:avLst/>
              </a:prstGeom>
            </p:spPr>
            <p:txBody>
              <a:bodyPr wrap="none">
                <a:spAutoFit/>
              </a:bodyPr>
              <a:lstStyle/>
              <a:p>
                <a:r>
                  <a:rPr lang="en-US" sz="1200" dirty="0">
                    <a:latin typeface="Nunito Sans" pitchFamily="2" charset="77"/>
                    <a:cs typeface="Museo Sans 100"/>
                  </a:rPr>
                  <a:t>3 years</a:t>
                </a:r>
                <a:endParaRPr lang="en-US" sz="1200" b="1" dirty="0"/>
              </a:p>
            </p:txBody>
          </p:sp>
        </p:grpSp>
        <p:grpSp>
          <p:nvGrpSpPr>
            <p:cNvPr id="9" name="Group 8"/>
            <p:cNvGrpSpPr/>
            <p:nvPr/>
          </p:nvGrpSpPr>
          <p:grpSpPr>
            <a:xfrm>
              <a:off x="4454004" y="2945858"/>
              <a:ext cx="1242171" cy="937873"/>
              <a:chOff x="5937085" y="3927810"/>
              <a:chExt cx="1656228" cy="1250496"/>
            </a:xfrm>
          </p:grpSpPr>
          <p:cxnSp>
            <p:nvCxnSpPr>
              <p:cNvPr id="147" name="Straight Arrow Connector 146"/>
              <p:cNvCxnSpPr>
                <a:stCxn id="139" idx="2"/>
                <a:endCxn id="284" idx="0"/>
              </p:cNvCxnSpPr>
              <p:nvPr/>
            </p:nvCxnSpPr>
            <p:spPr>
              <a:xfrm>
                <a:off x="5937085" y="3927810"/>
                <a:ext cx="1203093" cy="731146"/>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284" name="Rounded Rectangle 283"/>
              <p:cNvSpPr/>
              <p:nvPr/>
            </p:nvSpPr>
            <p:spPr>
              <a:xfrm>
                <a:off x="6687044" y="4658956"/>
                <a:ext cx="906269" cy="519350"/>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Risky</a:t>
                </a:r>
              </a:p>
            </p:txBody>
          </p:sp>
          <p:sp>
            <p:nvSpPr>
              <p:cNvPr id="169" name="Rectangle 168"/>
              <p:cNvSpPr/>
              <p:nvPr/>
            </p:nvSpPr>
            <p:spPr>
              <a:xfrm>
                <a:off x="6459512" y="3940629"/>
                <a:ext cx="643765" cy="369332"/>
              </a:xfrm>
              <a:prstGeom prst="rect">
                <a:avLst/>
              </a:prstGeom>
            </p:spPr>
            <p:txBody>
              <a:bodyPr wrap="none">
                <a:spAutoFit/>
              </a:bodyPr>
              <a:lstStyle/>
              <a:p>
                <a:r>
                  <a:rPr lang="en-US" sz="1200" dirty="0">
                    <a:latin typeface="Nunito Sans" pitchFamily="2" charset="77"/>
                    <a:cs typeface="Museo Sans 100"/>
                  </a:rPr>
                  <a:t>Low</a:t>
                </a:r>
                <a:endParaRPr lang="en-US" sz="1200" b="1" dirty="0"/>
              </a:p>
            </p:txBody>
          </p:sp>
        </p:grpSp>
        <p:grpSp>
          <p:nvGrpSpPr>
            <p:cNvPr id="8" name="Group 7"/>
            <p:cNvGrpSpPr/>
            <p:nvPr/>
          </p:nvGrpSpPr>
          <p:grpSpPr>
            <a:xfrm>
              <a:off x="2801596" y="2945858"/>
              <a:ext cx="1672680" cy="1872565"/>
              <a:chOff x="3733874" y="3927810"/>
              <a:chExt cx="2230239" cy="2496754"/>
            </a:xfrm>
          </p:grpSpPr>
          <p:sp>
            <p:nvSpPr>
              <p:cNvPr id="145" name="Diamond 144"/>
              <p:cNvSpPr/>
              <p:nvPr/>
            </p:nvSpPr>
            <p:spPr>
              <a:xfrm>
                <a:off x="3947237" y="4639071"/>
                <a:ext cx="1758010" cy="48766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a:solidFill>
                      <a:schemeClr val="accent6"/>
                    </a:solidFill>
                    <a:latin typeface="Nunito Sans" pitchFamily="2" charset="77"/>
                    <a:ea typeface="Museo Sans 300" charset="0"/>
                    <a:cs typeface="Museo Sans 300" charset="0"/>
                  </a:rPr>
                  <a:t>Term?</a:t>
                </a:r>
              </a:p>
            </p:txBody>
          </p:sp>
          <p:cxnSp>
            <p:nvCxnSpPr>
              <p:cNvPr id="278" name="Straight Arrow Connector 277"/>
              <p:cNvCxnSpPr>
                <a:stCxn id="145" idx="2"/>
                <a:endCxn id="279" idx="0"/>
              </p:cNvCxnSpPr>
              <p:nvPr/>
            </p:nvCxnSpPr>
            <p:spPr>
              <a:xfrm flipH="1">
                <a:off x="4235495" y="5126741"/>
                <a:ext cx="590746" cy="778472"/>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279" name="Rounded Rectangle 278"/>
              <p:cNvSpPr/>
              <p:nvPr/>
            </p:nvSpPr>
            <p:spPr>
              <a:xfrm>
                <a:off x="3733874" y="5905213"/>
                <a:ext cx="1003242" cy="519351"/>
              </a:xfrm>
              <a:prstGeom prst="roundRect">
                <a:avLst>
                  <a:gd name="adj" fmla="val 50000"/>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Risky</a:t>
                </a:r>
              </a:p>
            </p:txBody>
          </p:sp>
          <p:sp>
            <p:nvSpPr>
              <p:cNvPr id="280" name="Rounded Rectangle 279"/>
              <p:cNvSpPr/>
              <p:nvPr/>
            </p:nvSpPr>
            <p:spPr>
              <a:xfrm>
                <a:off x="4896340" y="5875672"/>
                <a:ext cx="967894" cy="519351"/>
              </a:xfrm>
              <a:prstGeom prst="roundRect">
                <a:avLst>
                  <a:gd name="adj" fmla="val 50000"/>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Safe</a:t>
                </a:r>
              </a:p>
            </p:txBody>
          </p:sp>
          <p:cxnSp>
            <p:nvCxnSpPr>
              <p:cNvPr id="281" name="Straight Arrow Connector 280"/>
              <p:cNvCxnSpPr>
                <a:stCxn id="145" idx="2"/>
                <a:endCxn id="280" idx="0"/>
              </p:cNvCxnSpPr>
              <p:nvPr/>
            </p:nvCxnSpPr>
            <p:spPr>
              <a:xfrm>
                <a:off x="4826242" y="5126741"/>
                <a:ext cx="554046" cy="74893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139" idx="2"/>
                <a:endCxn id="145" idx="0"/>
              </p:cNvCxnSpPr>
              <p:nvPr/>
            </p:nvCxnSpPr>
            <p:spPr>
              <a:xfrm flipH="1">
                <a:off x="4826242" y="3927810"/>
                <a:ext cx="1110842" cy="71126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170" name="Rectangle 169"/>
              <p:cNvSpPr/>
              <p:nvPr/>
            </p:nvSpPr>
            <p:spPr>
              <a:xfrm>
                <a:off x="4668047" y="3938715"/>
                <a:ext cx="648040" cy="369332"/>
              </a:xfrm>
              <a:prstGeom prst="rect">
                <a:avLst/>
              </a:prstGeom>
            </p:spPr>
            <p:txBody>
              <a:bodyPr wrap="none">
                <a:spAutoFit/>
              </a:bodyPr>
              <a:lstStyle/>
              <a:p>
                <a:r>
                  <a:rPr lang="en-US" sz="1200" dirty="0">
                    <a:latin typeface="Nunito Sans" pitchFamily="2" charset="77"/>
                    <a:cs typeface="Museo Sans 100"/>
                  </a:rPr>
                  <a:t>high</a:t>
                </a:r>
                <a:endParaRPr lang="en-US" sz="1200" b="1" dirty="0"/>
              </a:p>
            </p:txBody>
          </p:sp>
          <p:sp>
            <p:nvSpPr>
              <p:cNvPr id="173" name="Rectangle 172"/>
              <p:cNvSpPr/>
              <p:nvPr/>
            </p:nvSpPr>
            <p:spPr>
              <a:xfrm>
                <a:off x="5046768" y="5249952"/>
                <a:ext cx="917345" cy="369332"/>
              </a:xfrm>
              <a:prstGeom prst="rect">
                <a:avLst/>
              </a:prstGeom>
            </p:spPr>
            <p:txBody>
              <a:bodyPr wrap="none">
                <a:spAutoFit/>
              </a:bodyPr>
              <a:lstStyle/>
              <a:p>
                <a:r>
                  <a:rPr lang="en-US" sz="1200" dirty="0">
                    <a:latin typeface="Nunito Sans" pitchFamily="2" charset="77"/>
                    <a:cs typeface="Museo Sans 100"/>
                  </a:rPr>
                  <a:t>5 years</a:t>
                </a:r>
                <a:endParaRPr lang="en-US" sz="1200" b="1" dirty="0"/>
              </a:p>
            </p:txBody>
          </p:sp>
          <p:sp>
            <p:nvSpPr>
              <p:cNvPr id="174" name="Rectangle 173"/>
              <p:cNvSpPr/>
              <p:nvPr/>
            </p:nvSpPr>
            <p:spPr>
              <a:xfrm>
                <a:off x="3790447" y="5247761"/>
                <a:ext cx="917345" cy="369332"/>
              </a:xfrm>
              <a:prstGeom prst="rect">
                <a:avLst/>
              </a:prstGeom>
            </p:spPr>
            <p:txBody>
              <a:bodyPr wrap="none">
                <a:spAutoFit/>
              </a:bodyPr>
              <a:lstStyle/>
              <a:p>
                <a:r>
                  <a:rPr lang="en-US" sz="1200" dirty="0">
                    <a:latin typeface="Nunito Sans" pitchFamily="2" charset="77"/>
                    <a:cs typeface="Museo Sans 100"/>
                  </a:rPr>
                  <a:t>3 years</a:t>
                </a:r>
                <a:endParaRPr lang="en-US" sz="1200" b="1" dirty="0"/>
              </a:p>
            </p:txBody>
          </p:sp>
        </p:grpSp>
      </p:gr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9D711BDD-E5B6-4C9A-A1C6-BC73D0418569}"/>
                  </a:ext>
                </a:extLst>
              </p14:cNvPr>
              <p14:cNvContentPartPr/>
              <p14:nvPr/>
            </p14:nvContentPartPr>
            <p14:xfrm>
              <a:off x="5515560" y="757080"/>
              <a:ext cx="2412360" cy="2728080"/>
            </p14:xfrm>
          </p:contentPart>
        </mc:Choice>
        <mc:Fallback xmlns="">
          <p:pic>
            <p:nvPicPr>
              <p:cNvPr id="2" name="Ink 1">
                <a:extLst>
                  <a:ext uri="{FF2B5EF4-FFF2-40B4-BE49-F238E27FC236}">
                    <a16:creationId xmlns:a16="http://schemas.microsoft.com/office/drawing/2014/main" id="{9D711BDD-E5B6-4C9A-A1C6-BC73D0418569}"/>
                  </a:ext>
                </a:extLst>
              </p:cNvPr>
              <p:cNvPicPr/>
              <p:nvPr/>
            </p:nvPicPr>
            <p:blipFill>
              <a:blip r:embed="rId4"/>
              <a:stretch>
                <a:fillRect/>
              </a:stretch>
            </p:blipFill>
            <p:spPr>
              <a:xfrm>
                <a:off x="5506200" y="747720"/>
                <a:ext cx="2431080" cy="2746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BE2B4A05-D913-4071-B159-290CE658A892}"/>
                  </a:ext>
                </a:extLst>
              </p14:cNvPr>
              <p14:cNvContentPartPr/>
              <p14:nvPr/>
            </p14:nvContentPartPr>
            <p14:xfrm>
              <a:off x="3567600" y="4340880"/>
              <a:ext cx="4291200" cy="139680"/>
            </p14:xfrm>
          </p:contentPart>
        </mc:Choice>
        <mc:Fallback xmlns="">
          <p:pic>
            <p:nvPicPr>
              <p:cNvPr id="4" name="Ink 3">
                <a:extLst>
                  <a:ext uri="{FF2B5EF4-FFF2-40B4-BE49-F238E27FC236}">
                    <a16:creationId xmlns:a16="http://schemas.microsoft.com/office/drawing/2014/main" id="{BE2B4A05-D913-4071-B159-290CE658A892}"/>
                  </a:ext>
                </a:extLst>
              </p:cNvPr>
              <p:cNvPicPr/>
              <p:nvPr/>
            </p:nvPicPr>
            <p:blipFill>
              <a:blip r:embed="rId6"/>
              <a:stretch>
                <a:fillRect/>
              </a:stretch>
            </p:blipFill>
            <p:spPr>
              <a:xfrm>
                <a:off x="3551760" y="4277520"/>
                <a:ext cx="4322520" cy="266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24A7698D-FDE8-4AA8-8A39-EA9EFC1AD6F5}"/>
                  </a:ext>
                </a:extLst>
              </p14:cNvPr>
              <p14:cNvContentPartPr/>
              <p14:nvPr/>
            </p14:nvContentPartPr>
            <p14:xfrm>
              <a:off x="2913840" y="408600"/>
              <a:ext cx="3097440" cy="4528800"/>
            </p14:xfrm>
          </p:contentPart>
        </mc:Choice>
        <mc:Fallback xmlns="">
          <p:pic>
            <p:nvPicPr>
              <p:cNvPr id="10" name="Ink 9">
                <a:extLst>
                  <a:ext uri="{FF2B5EF4-FFF2-40B4-BE49-F238E27FC236}">
                    <a16:creationId xmlns:a16="http://schemas.microsoft.com/office/drawing/2014/main" id="{24A7698D-FDE8-4AA8-8A39-EA9EFC1AD6F5}"/>
                  </a:ext>
                </a:extLst>
              </p:cNvPr>
              <p:cNvPicPr/>
              <p:nvPr/>
            </p:nvPicPr>
            <p:blipFill>
              <a:blip r:embed="rId8"/>
              <a:stretch>
                <a:fillRect/>
              </a:stretch>
            </p:blipFill>
            <p:spPr>
              <a:xfrm>
                <a:off x="2904480" y="399240"/>
                <a:ext cx="3116160" cy="4547520"/>
              </a:xfrm>
              <a:prstGeom prst="rect">
                <a:avLst/>
              </a:prstGeom>
            </p:spPr>
          </p:pic>
        </mc:Fallback>
      </mc:AlternateContent>
    </p:spTree>
    <p:extLst>
      <p:ext uri="{BB962C8B-B14F-4D97-AF65-F5344CB8AC3E}">
        <p14:creationId xmlns:p14="http://schemas.microsoft.com/office/powerpoint/2010/main" val="780137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B59774D-DE0F-2641-9C1F-86BE90789A29}"/>
                  </a:ext>
                </a:extLst>
              </p:cNvPr>
              <p:cNvSpPr>
                <a:spLocks noGrp="1"/>
              </p:cNvSpPr>
              <p:nvPr>
                <p:ph type="title"/>
              </p:nvPr>
            </p:nvSpPr>
            <p:spPr/>
            <p:txBody>
              <a:bodyPr/>
              <a:lstStyle/>
              <a:p>
                <a:r>
                  <a:rPr lang="en-US" dirty="0"/>
                  <a:t>Model Weights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dirty="0" smtClean="0">
                            <a:latin typeface="Cambria Math" panose="02040503050406030204" pitchFamily="18" charset="0"/>
                          </a:rPr>
                          <m:t>𝑡</m:t>
                        </m:r>
                      </m:sub>
                    </m:sSub>
                  </m:oMath>
                </a14:m>
                <a:endParaRPr lang="en-US" dirty="0"/>
              </a:p>
            </p:txBody>
          </p:sp>
        </mc:Choice>
        <mc:Fallback xmlns="">
          <p:sp>
            <p:nvSpPr>
              <p:cNvPr id="2" name="Title 1">
                <a:extLst>
                  <a:ext uri="{FF2B5EF4-FFF2-40B4-BE49-F238E27FC236}">
                    <a16:creationId xmlns:a16="http://schemas.microsoft.com/office/drawing/2014/main" id="{5B59774D-DE0F-2641-9C1F-86BE90789A29}"/>
                  </a:ext>
                </a:extLst>
              </p:cNvPr>
              <p:cNvSpPr>
                <a:spLocks noGrp="1" noRot="1" noChangeAspect="1" noMove="1" noResize="1" noEditPoints="1" noAdjustHandles="1" noChangeArrowheads="1" noChangeShapeType="1" noTextEdit="1"/>
              </p:cNvSpPr>
              <p:nvPr>
                <p:ph type="title"/>
              </p:nvPr>
            </p:nvSpPr>
            <p:spPr>
              <a:blipFill>
                <a:blip r:embed="rId3"/>
                <a:stretch>
                  <a:fillRect l="-36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C1E758EA-4B1E-4B4B-A53C-251E3B5A09EE}"/>
                  </a:ext>
                </a:extLst>
              </p:cNvPr>
              <p:cNvSpPr>
                <a:spLocks noGrp="1"/>
              </p:cNvSpPr>
              <p:nvPr>
                <p:ph type="body" idx="1"/>
              </p:nvPr>
            </p:nvSpPr>
            <p:spPr>
              <a:xfrm>
                <a:off x="3082674" y="249497"/>
                <a:ext cx="5596200" cy="3981000"/>
              </a:xfrm>
            </p:spPr>
            <p:txBody>
              <a:bodyPr/>
              <a:lstStyle/>
              <a:p>
                <a:pPr marL="139700" indent="0">
                  <a:buNone/>
                </a:pPr>
                <a:r>
                  <a:rPr lang="en-US" b="1" dirty="0"/>
                  <a:t>Goal: </a:t>
                </a:r>
                <a:r>
                  <a:rPr lang="en-US" dirty="0"/>
                  <a:t>Want to have high weight for models that are very accurate, and low weight for models that are not. </a:t>
                </a:r>
              </a:p>
              <a:p>
                <a:pPr marL="139700" indent="0">
                  <a:buNone/>
                </a:pPr>
                <a:endParaRPr lang="en-US" b="1" dirty="0"/>
              </a:p>
              <a:p>
                <a:pPr marL="139700" indent="0">
                  <a:buNone/>
                </a:pPr>
                <a:r>
                  <a:rPr lang="en-US" dirty="0"/>
                  <a:t>The specific formula used for AdaBoost</a:t>
                </a:r>
              </a:p>
              <a:p>
                <a:pPr marL="139700" indent="0">
                  <a:buNone/>
                </a:pPr>
                <a14:m>
                  <m:oMathPara xmlns:m="http://schemas.openxmlformats.org/officeDocument/2006/math">
                    <m:oMathParaPr>
                      <m:jc m:val="centerGroup"/>
                    </m:oMathParaPr>
                    <m:oMath xmlns:m="http://schemas.openxmlformats.org/officeDocument/2006/math">
                      <m:sSub>
                        <m:sSubPr>
                          <m:ctrlPr>
                            <a:rPr lang="en-US" sz="1600" b="0" i="1" dirty="0" smtClean="0">
                              <a:latin typeface="Cambria Math" panose="02040503050406030204" pitchFamily="18" charset="0"/>
                            </a:rPr>
                          </m:ctrlPr>
                        </m:sSubPr>
                        <m:e>
                          <m:acc>
                            <m:accPr>
                              <m:chr m:val="̂"/>
                              <m:ctrlPr>
                                <a:rPr lang="en-US" sz="1600" i="1" smtClean="0">
                                  <a:latin typeface="Cambria Math" panose="02040503050406030204" pitchFamily="18" charset="0"/>
                                </a:rPr>
                              </m:ctrlPr>
                            </m:accPr>
                            <m:e>
                              <m:r>
                                <a:rPr lang="en-US" sz="1600" b="0" i="1" smtClean="0">
                                  <a:latin typeface="Cambria Math" panose="02040503050406030204" pitchFamily="18" charset="0"/>
                                </a:rPr>
                                <m:t>𝑤</m:t>
                              </m:r>
                            </m:e>
                          </m:acc>
                        </m:e>
                        <m:sub>
                          <m:r>
                            <a:rPr lang="en-US" sz="1600" b="0" i="1" dirty="0" smtClean="0">
                              <a:latin typeface="Cambria Math" panose="02040503050406030204" pitchFamily="18" charset="0"/>
                            </a:rPr>
                            <m:t>𝑡</m:t>
                          </m:r>
                        </m:sub>
                      </m:sSub>
                      <m:r>
                        <a:rPr lang="en-US" sz="1600" b="0" i="1" dirty="0" smtClean="0">
                          <a:latin typeface="Cambria Math" panose="02040503050406030204" pitchFamily="18" charset="0"/>
                        </a:rPr>
                        <m:t>=</m:t>
                      </m:r>
                      <m:f>
                        <m:fPr>
                          <m:ctrlPr>
                            <a:rPr lang="en-US" sz="1600" b="0" i="1" dirty="0" smtClean="0">
                              <a:latin typeface="Cambria Math" panose="02040503050406030204" pitchFamily="18" charset="0"/>
                            </a:rPr>
                          </m:ctrlPr>
                        </m:fPr>
                        <m:num>
                          <m:r>
                            <a:rPr lang="en-US" sz="1600" b="0" i="1" dirty="0" smtClean="0">
                              <a:latin typeface="Cambria Math" panose="02040503050406030204" pitchFamily="18" charset="0"/>
                            </a:rPr>
                            <m:t>1</m:t>
                          </m:r>
                        </m:num>
                        <m:den>
                          <m:r>
                            <a:rPr lang="en-US" sz="1600" b="0" i="1" dirty="0" smtClean="0">
                              <a:latin typeface="Cambria Math" panose="02040503050406030204" pitchFamily="18" charset="0"/>
                            </a:rPr>
                            <m:t>2</m:t>
                          </m:r>
                        </m:den>
                      </m:f>
                      <m:func>
                        <m:funcPr>
                          <m:ctrlPr>
                            <a:rPr lang="en-US" sz="1600" b="0" i="1" dirty="0" smtClean="0">
                              <a:latin typeface="Cambria Math" panose="02040503050406030204" pitchFamily="18" charset="0"/>
                            </a:rPr>
                          </m:ctrlPr>
                        </m:funcPr>
                        <m:fName>
                          <m:r>
                            <m:rPr>
                              <m:sty m:val="p"/>
                            </m:rPr>
                            <a:rPr lang="en-US" sz="1600" b="0" i="0" dirty="0" smtClean="0">
                              <a:latin typeface="Cambria Math" panose="02040503050406030204" pitchFamily="18" charset="0"/>
                            </a:rPr>
                            <m:t>ln</m:t>
                          </m:r>
                        </m:fName>
                        <m:e>
                          <m:d>
                            <m:dPr>
                              <m:ctrlPr>
                                <a:rPr lang="en-US" sz="1600" b="0" i="1" dirty="0" smtClean="0">
                                  <a:latin typeface="Cambria Math" panose="02040503050406030204" pitchFamily="18" charset="0"/>
                                </a:rPr>
                              </m:ctrlPr>
                            </m:dPr>
                            <m:e>
                              <m:f>
                                <m:fPr>
                                  <m:ctrlPr>
                                    <a:rPr lang="en-US" sz="1600" b="0" i="1" dirty="0" smtClean="0">
                                      <a:latin typeface="Cambria Math" panose="02040503050406030204" pitchFamily="18" charset="0"/>
                                    </a:rPr>
                                  </m:ctrlPr>
                                </m:fPr>
                                <m:num>
                                  <m:r>
                                    <a:rPr lang="en-US" sz="1600" b="0" i="1" dirty="0" smtClean="0">
                                      <a:latin typeface="Cambria Math" panose="02040503050406030204" pitchFamily="18" charset="0"/>
                                    </a:rPr>
                                    <m:t>1−</m:t>
                                  </m:r>
                                  <m:r>
                                    <a:rPr lang="en-US" sz="1600" b="0" i="1" dirty="0" smtClean="0">
                                      <a:latin typeface="Cambria Math" panose="02040503050406030204" pitchFamily="18" charset="0"/>
                                    </a:rPr>
                                    <m:t>𝑊𝑒𝑖𝑔h𝑡𝑒𝑑𝐸𝑟𝑟𝑜𝑟</m:t>
                                  </m:r>
                                  <m:d>
                                    <m:dPr>
                                      <m:ctrlPr>
                                        <a:rPr lang="en-US" sz="1600" b="0" i="1" dirty="0" smtClean="0">
                                          <a:latin typeface="Cambria Math" panose="02040503050406030204" pitchFamily="18" charset="0"/>
                                        </a:rPr>
                                      </m:ctrlPr>
                                    </m:dPr>
                                    <m:e>
                                      <m:sSub>
                                        <m:sSubPr>
                                          <m:ctrlPr>
                                            <a:rPr lang="en-US" sz="1600" b="1" i="1" dirty="0" smtClean="0">
                                              <a:latin typeface="Cambria Math" panose="02040503050406030204" pitchFamily="18" charset="0"/>
                                            </a:rPr>
                                          </m:ctrlPr>
                                        </m:sSubPr>
                                        <m:e>
                                          <m:acc>
                                            <m:accPr>
                                              <m:chr m:val="̂"/>
                                              <m:ctrlPr>
                                                <a:rPr lang="en-US" sz="1600" b="0" i="1" dirty="0" smtClean="0">
                                                  <a:latin typeface="Cambria Math" panose="02040503050406030204" pitchFamily="18" charset="0"/>
                                                </a:rPr>
                                              </m:ctrlPr>
                                            </m:accPr>
                                            <m:e>
                                              <m:r>
                                                <a:rPr lang="en-US" sz="1600" b="0" i="1" dirty="0" smtClean="0">
                                                  <a:latin typeface="Cambria Math" panose="02040503050406030204" pitchFamily="18" charset="0"/>
                                                </a:rPr>
                                                <m:t>𝑓</m:t>
                                              </m:r>
                                            </m:e>
                                          </m:acc>
                                        </m:e>
                                        <m:sub>
                                          <m:r>
                                            <a:rPr lang="en-US" sz="1600" b="0" i="1" dirty="0" smtClean="0">
                                              <a:latin typeface="Cambria Math" panose="02040503050406030204" pitchFamily="18" charset="0"/>
                                            </a:rPr>
                                            <m:t>𝑡</m:t>
                                          </m:r>
                                        </m:sub>
                                      </m:sSub>
                                    </m:e>
                                  </m:d>
                                </m:num>
                                <m:den>
                                  <m:r>
                                    <a:rPr lang="en-US" sz="1600" b="0" i="1" dirty="0" smtClean="0">
                                      <a:latin typeface="Cambria Math" panose="02040503050406030204" pitchFamily="18" charset="0"/>
                                    </a:rPr>
                                    <m:t>𝑊𝑒𝑖𝑔h𝑡𝑒𝑑𝐸𝑟𝑟𝑜𝑟</m:t>
                                  </m:r>
                                  <m:r>
                                    <a:rPr lang="en-US" sz="1600" b="0" i="1" dirty="0" smtClean="0">
                                      <a:latin typeface="Cambria Math" panose="02040503050406030204" pitchFamily="18" charset="0"/>
                                    </a:rPr>
                                    <m:t>(</m:t>
                                  </m:r>
                                  <m:sSub>
                                    <m:sSubPr>
                                      <m:ctrlPr>
                                        <a:rPr lang="en-US" sz="1600" b="0" i="1" dirty="0" smtClean="0">
                                          <a:latin typeface="Cambria Math" panose="02040503050406030204" pitchFamily="18" charset="0"/>
                                        </a:rPr>
                                      </m:ctrlPr>
                                    </m:sSubPr>
                                    <m:e>
                                      <m:acc>
                                        <m:accPr>
                                          <m:chr m:val="̂"/>
                                          <m:ctrlPr>
                                            <a:rPr lang="en-US" sz="1600" b="0" i="1" dirty="0" smtClean="0">
                                              <a:latin typeface="Cambria Math" panose="02040503050406030204" pitchFamily="18" charset="0"/>
                                            </a:rPr>
                                          </m:ctrlPr>
                                        </m:accPr>
                                        <m:e>
                                          <m:r>
                                            <a:rPr lang="en-US" sz="1600" b="0" i="1" dirty="0" smtClean="0">
                                              <a:latin typeface="Cambria Math" panose="02040503050406030204" pitchFamily="18" charset="0"/>
                                            </a:rPr>
                                            <m:t>𝑓</m:t>
                                          </m:r>
                                        </m:e>
                                      </m:acc>
                                    </m:e>
                                    <m:sub>
                                      <m:r>
                                        <a:rPr lang="en-US" sz="1600" b="0" i="1" dirty="0" smtClean="0">
                                          <a:latin typeface="Cambria Math" panose="02040503050406030204" pitchFamily="18" charset="0"/>
                                        </a:rPr>
                                        <m:t>𝑡</m:t>
                                      </m:r>
                                    </m:sub>
                                  </m:sSub>
                                  <m:r>
                                    <a:rPr lang="en-US" sz="1600" b="0" i="1" dirty="0" smtClean="0">
                                      <a:latin typeface="Cambria Math" panose="02040503050406030204" pitchFamily="18" charset="0"/>
                                    </a:rPr>
                                    <m:t>)</m:t>
                                  </m:r>
                                </m:den>
                              </m:f>
                            </m:e>
                          </m:d>
                        </m:e>
                      </m:func>
                    </m:oMath>
                  </m:oMathPara>
                </a14:m>
                <a:endParaRPr lang="en-US" sz="1600" dirty="0"/>
              </a:p>
              <a:p>
                <a:pPr marL="139700" indent="0">
                  <a:buNone/>
                </a:pPr>
                <a:endParaRPr lang="en-US" sz="1600" dirty="0"/>
              </a:p>
              <a:p>
                <a:r>
                  <a:rPr lang="en-US" sz="1600" dirty="0"/>
                  <a:t>Great classifier (</a:t>
                </a:r>
                <a14:m>
                  <m:oMath xmlns:m="http://schemas.openxmlformats.org/officeDocument/2006/math">
                    <m:r>
                      <a:rPr lang="en-US" sz="1600" b="0" i="1" smtClean="0">
                        <a:latin typeface="Cambria Math" panose="02040503050406030204" pitchFamily="18" charset="0"/>
                      </a:rPr>
                      <m:t>𝑊𝑒𝑖𝑔h𝑡𝑒𝑑𝐸𝑟𝑟𝑜𝑟</m:t>
                    </m:r>
                    <m:d>
                      <m:dPr>
                        <m:ctrlPr>
                          <a:rPr lang="en-US" sz="1600" b="0" i="1" smtClean="0">
                            <a:latin typeface="Cambria Math" panose="02040503050406030204" pitchFamily="18" charset="0"/>
                          </a:rPr>
                        </m:ctrlPr>
                      </m:dPr>
                      <m:e>
                        <m:sSub>
                          <m:sSubPr>
                            <m:ctrlPr>
                              <a:rPr lang="en-US" sz="1600" b="0" i="1" smtClean="0">
                                <a:latin typeface="Cambria Math" panose="02040503050406030204" pitchFamily="18" charset="0"/>
                              </a:rPr>
                            </m:ctrlPr>
                          </m:sSub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𝑓</m:t>
                                </m:r>
                              </m:e>
                            </m:acc>
                          </m:e>
                          <m:sub>
                            <m:r>
                              <a:rPr lang="en-US" sz="1600" b="0" i="1" smtClean="0">
                                <a:latin typeface="Cambria Math" panose="02040503050406030204" pitchFamily="18" charset="0"/>
                              </a:rPr>
                              <m:t>𝑡</m:t>
                            </m:r>
                          </m:sub>
                        </m:sSub>
                      </m:e>
                    </m:d>
                    <m:r>
                      <a:rPr lang="en-US" sz="1600" b="0" i="1" smtClean="0">
                        <a:latin typeface="Cambria Math" panose="02040503050406030204" pitchFamily="18" charset="0"/>
                      </a:rPr>
                      <m:t>=0.01</m:t>
                    </m:r>
                  </m:oMath>
                </a14:m>
                <a:r>
                  <a:rPr lang="en-US" sz="1600" dirty="0"/>
                  <a:t>)</a:t>
                </a:r>
              </a:p>
              <a:p>
                <a:pPr lvl="1"/>
                <a14:m>
                  <m:oMath xmlns:m="http://schemas.openxmlformats.org/officeDocument/2006/math">
                    <m:sSub>
                      <m:sSubPr>
                        <m:ctrlPr>
                          <a:rPr lang="en-US" sz="1600" b="0" i="1" dirty="0" smtClean="0">
                            <a:latin typeface="Cambria Math" panose="02040503050406030204" pitchFamily="18" charset="0"/>
                          </a:rPr>
                        </m:ctrlPr>
                      </m:sSubPr>
                      <m:e>
                        <m:acc>
                          <m:accPr>
                            <m:chr m:val="̂"/>
                            <m:ctrlPr>
                              <a:rPr lang="en-US" sz="1600" i="1" smtClean="0">
                                <a:latin typeface="Cambria Math" panose="02040503050406030204" pitchFamily="18" charset="0"/>
                              </a:rPr>
                            </m:ctrlPr>
                          </m:accPr>
                          <m:e>
                            <m:r>
                              <a:rPr lang="en-US" sz="1600" b="0" i="1" smtClean="0">
                                <a:latin typeface="Cambria Math" panose="02040503050406030204" pitchFamily="18" charset="0"/>
                              </a:rPr>
                              <m:t>𝑤</m:t>
                            </m:r>
                          </m:e>
                        </m:acc>
                      </m:e>
                      <m:sub>
                        <m:r>
                          <a:rPr lang="en-US" b="0" i="1" dirty="0" smtClean="0">
                            <a:latin typeface="Cambria Math" panose="02040503050406030204" pitchFamily="18" charset="0"/>
                          </a:rPr>
                          <m:t>𝑡</m:t>
                        </m:r>
                      </m:sub>
                    </m:sSub>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2</m:t>
                        </m:r>
                      </m:den>
                    </m:f>
                    <m:func>
                      <m:funcPr>
                        <m:ctrlPr>
                          <a:rPr lang="en-US" b="0" i="1" dirty="0" smtClean="0">
                            <a:latin typeface="Cambria Math" panose="02040503050406030204" pitchFamily="18" charset="0"/>
                          </a:rPr>
                        </m:ctrlPr>
                      </m:funcPr>
                      <m:fName>
                        <m:r>
                          <m:rPr>
                            <m:sty m:val="p"/>
                          </m:rPr>
                          <a:rPr lang="en-US" b="0" i="0" dirty="0" smtClean="0">
                            <a:latin typeface="Cambria Math" panose="02040503050406030204" pitchFamily="18" charset="0"/>
                          </a:rPr>
                          <m:t>ln</m:t>
                        </m:r>
                      </m:fName>
                      <m:e>
                        <m:d>
                          <m:dPr>
                            <m:ctrlPr>
                              <a:rPr lang="en-US" b="0" i="1" dirty="0" smtClean="0">
                                <a:latin typeface="Cambria Math" panose="02040503050406030204" pitchFamily="18" charset="0"/>
                              </a:rPr>
                            </m:ctrlPr>
                          </m:dPr>
                          <m:e>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1−0.01</m:t>
                                </m:r>
                              </m:num>
                              <m:den>
                                <m:r>
                                  <a:rPr lang="en-US" b="0" i="1" dirty="0" smtClean="0">
                                    <a:latin typeface="Cambria Math" panose="02040503050406030204" pitchFamily="18" charset="0"/>
                                  </a:rPr>
                                  <m:t>0.01</m:t>
                                </m:r>
                              </m:den>
                            </m:f>
                          </m:e>
                        </m:d>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2</m:t>
                            </m:r>
                          </m:den>
                        </m:f>
                        <m:func>
                          <m:funcPr>
                            <m:ctrlPr>
                              <a:rPr lang="en-US" b="0" i="1" dirty="0" smtClean="0">
                                <a:latin typeface="Cambria Math" panose="02040503050406030204" pitchFamily="18" charset="0"/>
                              </a:rPr>
                            </m:ctrlPr>
                          </m:funcPr>
                          <m:fName>
                            <m:r>
                              <m:rPr>
                                <m:sty m:val="p"/>
                              </m:rPr>
                              <a:rPr lang="en-US" b="0" i="0" dirty="0" smtClean="0">
                                <a:latin typeface="Cambria Math" panose="02040503050406030204" pitchFamily="18" charset="0"/>
                              </a:rPr>
                              <m:t>ln</m:t>
                            </m:r>
                          </m:fName>
                          <m:e>
                            <m:d>
                              <m:dPr>
                                <m:ctrlPr>
                                  <a:rPr lang="en-US" b="0" i="1" dirty="0" smtClean="0">
                                    <a:latin typeface="Cambria Math" panose="02040503050406030204" pitchFamily="18" charset="0"/>
                                  </a:rPr>
                                </m:ctrlPr>
                              </m:dPr>
                              <m:e>
                                <m:r>
                                  <a:rPr lang="en-US" b="0" i="1" dirty="0" smtClean="0">
                                    <a:latin typeface="Cambria Math" panose="02040503050406030204" pitchFamily="18" charset="0"/>
                                  </a:rPr>
                                  <m:t>99</m:t>
                                </m:r>
                              </m:e>
                            </m:d>
                            <m:r>
                              <a:rPr lang="en-US" b="0" i="1" dirty="0" smtClean="0">
                                <a:latin typeface="Cambria Math" panose="02040503050406030204" pitchFamily="18" charset="0"/>
                              </a:rPr>
                              <m:t>=2.3</m:t>
                            </m:r>
                          </m:e>
                        </m:func>
                      </m:e>
                    </m:func>
                  </m:oMath>
                </a14:m>
                <a:endParaRPr lang="en-US" sz="1600" dirty="0"/>
              </a:p>
              <a:p>
                <a:r>
                  <a:rPr lang="en-US" sz="1600" dirty="0"/>
                  <a:t>Meh classifier (</a:t>
                </a:r>
                <a14:m>
                  <m:oMath xmlns:m="http://schemas.openxmlformats.org/officeDocument/2006/math">
                    <m:r>
                      <a:rPr lang="en-US" sz="1600" i="1">
                        <a:latin typeface="Cambria Math" panose="02040503050406030204" pitchFamily="18" charset="0"/>
                      </a:rPr>
                      <m:t>𝑊𝑒𝑖𝑔h𝑡𝑒𝑑𝐸𝑟𝑟𝑜𝑟</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acc>
                              <m:accPr>
                                <m:chr m:val="̂"/>
                                <m:ctrlPr>
                                  <a:rPr lang="en-US" sz="1600" i="1">
                                    <a:latin typeface="Cambria Math" panose="02040503050406030204" pitchFamily="18" charset="0"/>
                                  </a:rPr>
                                </m:ctrlPr>
                              </m:accPr>
                              <m:e>
                                <m:r>
                                  <a:rPr lang="en-US" sz="1600" i="1">
                                    <a:latin typeface="Cambria Math" panose="02040503050406030204" pitchFamily="18" charset="0"/>
                                  </a:rPr>
                                  <m:t>𝑓</m:t>
                                </m:r>
                              </m:e>
                            </m:acc>
                          </m:e>
                          <m:sub>
                            <m:r>
                              <a:rPr lang="en-US" sz="1600" i="1">
                                <a:latin typeface="Cambria Math" panose="02040503050406030204" pitchFamily="18" charset="0"/>
                              </a:rPr>
                              <m:t>𝑡</m:t>
                            </m:r>
                          </m:sub>
                        </m:sSub>
                      </m:e>
                    </m:d>
                    <m:r>
                      <a:rPr lang="en-US" sz="1600" i="1">
                        <a:latin typeface="Cambria Math" panose="02040503050406030204" pitchFamily="18" charset="0"/>
                      </a:rPr>
                      <m:t>=0.</m:t>
                    </m:r>
                    <m:r>
                      <a:rPr lang="en-US" sz="1600" b="0" i="1" smtClean="0">
                        <a:latin typeface="Cambria Math" panose="02040503050406030204" pitchFamily="18" charset="0"/>
                      </a:rPr>
                      <m:t>5</m:t>
                    </m:r>
                  </m:oMath>
                </a14:m>
                <a:r>
                  <a:rPr lang="en-US" sz="1600" dirty="0"/>
                  <a:t>)</a:t>
                </a:r>
              </a:p>
              <a:p>
                <a:pPr lvl="1"/>
                <a14:m>
                  <m:oMath xmlns:m="http://schemas.openxmlformats.org/officeDocument/2006/math">
                    <m:sSub>
                      <m:sSubPr>
                        <m:ctrlPr>
                          <a:rPr lang="en-US" sz="1600" i="1" dirty="0">
                            <a:latin typeface="Cambria Math" panose="02040503050406030204" pitchFamily="18" charset="0"/>
                          </a:rPr>
                        </m:ctrlPr>
                      </m:sSubPr>
                      <m:e>
                        <m:acc>
                          <m:accPr>
                            <m:chr m:val="̂"/>
                            <m:ctrlPr>
                              <a:rPr lang="en-US" sz="1600" i="1">
                                <a:latin typeface="Cambria Math" panose="02040503050406030204" pitchFamily="18" charset="0"/>
                              </a:rPr>
                            </m:ctrlPr>
                          </m:accPr>
                          <m:e>
                            <m:r>
                              <a:rPr lang="en-US" sz="1600" i="1">
                                <a:latin typeface="Cambria Math" panose="02040503050406030204" pitchFamily="18" charset="0"/>
                              </a:rPr>
                              <m:t>𝑤</m:t>
                            </m:r>
                          </m:e>
                        </m:acc>
                      </m:e>
                      <m:sub>
                        <m:r>
                          <a:rPr lang="en-US" i="1" dirty="0">
                            <a:latin typeface="Cambria Math" panose="02040503050406030204" pitchFamily="18" charset="0"/>
                          </a:rPr>
                          <m:t>𝑡</m:t>
                        </m:r>
                      </m:sub>
                    </m:sSub>
                    <m:r>
                      <a:rPr lang="en-US" i="1" dirty="0">
                        <a:latin typeface="Cambria Math" panose="02040503050406030204" pitchFamily="18" charset="0"/>
                      </a:rPr>
                      <m:t>=</m:t>
                    </m:r>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i="1" dirty="0">
                            <a:latin typeface="Cambria Math" panose="02040503050406030204" pitchFamily="18" charset="0"/>
                          </a:rPr>
                          <m:t>2</m:t>
                        </m:r>
                      </m:den>
                    </m:f>
                    <m:func>
                      <m:funcPr>
                        <m:ctrlPr>
                          <a:rPr lang="en-US" i="1" dirty="0" smtClean="0">
                            <a:latin typeface="Cambria Math" panose="02040503050406030204" pitchFamily="18" charset="0"/>
                          </a:rPr>
                        </m:ctrlPr>
                      </m:funcPr>
                      <m:fName>
                        <m:r>
                          <m:rPr>
                            <m:sty m:val="p"/>
                          </m:rPr>
                          <a:rPr lang="en-US" dirty="0">
                            <a:latin typeface="Cambria Math" panose="02040503050406030204" pitchFamily="18" charset="0"/>
                          </a:rPr>
                          <m:t>ln</m:t>
                        </m:r>
                      </m:fName>
                      <m:e>
                        <m:d>
                          <m:dPr>
                            <m:ctrlPr>
                              <a:rPr lang="en-US" i="1" dirty="0">
                                <a:latin typeface="Cambria Math" panose="02040503050406030204" pitchFamily="18" charset="0"/>
                              </a:rPr>
                            </m:ctrlPr>
                          </m:dPr>
                          <m:e>
                            <m:f>
                              <m:fPr>
                                <m:ctrlPr>
                                  <a:rPr lang="en-US" i="1" dirty="0">
                                    <a:latin typeface="Cambria Math" panose="02040503050406030204" pitchFamily="18" charset="0"/>
                                  </a:rPr>
                                </m:ctrlPr>
                              </m:fPr>
                              <m:num>
                                <m:r>
                                  <a:rPr lang="en-US" i="1" dirty="0">
                                    <a:latin typeface="Cambria Math" panose="02040503050406030204" pitchFamily="18" charset="0"/>
                                  </a:rPr>
                                  <m:t>1−0.</m:t>
                                </m:r>
                                <m:r>
                                  <a:rPr lang="en-US" b="0" i="1" dirty="0" smtClean="0">
                                    <a:latin typeface="Cambria Math" panose="02040503050406030204" pitchFamily="18" charset="0"/>
                                  </a:rPr>
                                  <m:t>5</m:t>
                                </m:r>
                              </m:num>
                              <m:den>
                                <m:r>
                                  <a:rPr lang="en-US" i="1" dirty="0">
                                    <a:latin typeface="Cambria Math" panose="02040503050406030204" pitchFamily="18" charset="0"/>
                                  </a:rPr>
                                  <m:t>0.</m:t>
                                </m:r>
                                <m:r>
                                  <a:rPr lang="en-US" b="0" i="1" dirty="0" smtClean="0">
                                    <a:latin typeface="Cambria Math" panose="02040503050406030204" pitchFamily="18" charset="0"/>
                                  </a:rPr>
                                  <m:t>5</m:t>
                                </m:r>
                              </m:den>
                            </m:f>
                          </m:e>
                        </m:d>
                        <m:r>
                          <a:rPr lang="en-US" i="1" dirty="0">
                            <a:latin typeface="Cambria Math" panose="02040503050406030204" pitchFamily="18" charset="0"/>
                          </a:rPr>
                          <m:t>=</m:t>
                        </m:r>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i="1" dirty="0">
                                <a:latin typeface="Cambria Math" panose="02040503050406030204" pitchFamily="18" charset="0"/>
                              </a:rPr>
                              <m:t>2</m:t>
                            </m:r>
                          </m:den>
                        </m:f>
                        <m:func>
                          <m:funcPr>
                            <m:ctrlPr>
                              <a:rPr lang="en-US" i="1" dirty="0">
                                <a:latin typeface="Cambria Math" panose="02040503050406030204" pitchFamily="18" charset="0"/>
                              </a:rPr>
                            </m:ctrlPr>
                          </m:funcPr>
                          <m:fName>
                            <m:r>
                              <m:rPr>
                                <m:sty m:val="p"/>
                              </m:rPr>
                              <a:rPr lang="en-US" dirty="0">
                                <a:latin typeface="Cambria Math" panose="02040503050406030204" pitchFamily="18" charset="0"/>
                              </a:rPr>
                              <m:t>ln</m:t>
                            </m:r>
                          </m:fName>
                          <m:e>
                            <m:d>
                              <m:dPr>
                                <m:ctrlPr>
                                  <a:rPr lang="en-US" i="1" dirty="0">
                                    <a:latin typeface="Cambria Math" panose="02040503050406030204" pitchFamily="18" charset="0"/>
                                  </a:rPr>
                                </m:ctrlPr>
                              </m:dPr>
                              <m:e>
                                <m:r>
                                  <a:rPr lang="en-US" b="0" i="1" dirty="0" smtClean="0">
                                    <a:latin typeface="Cambria Math" panose="02040503050406030204" pitchFamily="18" charset="0"/>
                                  </a:rPr>
                                  <m:t>1</m:t>
                                </m:r>
                              </m:e>
                            </m:d>
                            <m:r>
                              <a:rPr lang="en-US" i="1" dirty="0">
                                <a:latin typeface="Cambria Math" panose="02040503050406030204" pitchFamily="18" charset="0"/>
                              </a:rPr>
                              <m:t>=</m:t>
                            </m:r>
                            <m:r>
                              <a:rPr lang="en-US" b="0" i="1" dirty="0" smtClean="0">
                                <a:latin typeface="Cambria Math" panose="02040503050406030204" pitchFamily="18" charset="0"/>
                              </a:rPr>
                              <m:t>0</m:t>
                            </m:r>
                          </m:e>
                        </m:func>
                      </m:e>
                    </m:func>
                  </m:oMath>
                </a14:m>
                <a:endParaRPr lang="en-US" dirty="0"/>
              </a:p>
              <a:p>
                <a:r>
                  <a:rPr lang="en-US" sz="1600" dirty="0"/>
                  <a:t>Awful classifier (</a:t>
                </a:r>
                <a14:m>
                  <m:oMath xmlns:m="http://schemas.openxmlformats.org/officeDocument/2006/math">
                    <m:r>
                      <a:rPr lang="en-US" sz="1600" i="1">
                        <a:latin typeface="Cambria Math" panose="02040503050406030204" pitchFamily="18" charset="0"/>
                      </a:rPr>
                      <m:t>𝑊𝑒𝑖𝑔h𝑡𝑒𝑑𝐸𝑟𝑟𝑜𝑟</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acc>
                              <m:accPr>
                                <m:chr m:val="̂"/>
                                <m:ctrlPr>
                                  <a:rPr lang="en-US" sz="1600" i="1">
                                    <a:latin typeface="Cambria Math" panose="02040503050406030204" pitchFamily="18" charset="0"/>
                                  </a:rPr>
                                </m:ctrlPr>
                              </m:accPr>
                              <m:e>
                                <m:r>
                                  <a:rPr lang="en-US" sz="1600" i="1">
                                    <a:latin typeface="Cambria Math" panose="02040503050406030204" pitchFamily="18" charset="0"/>
                                  </a:rPr>
                                  <m:t>𝑓</m:t>
                                </m:r>
                              </m:e>
                            </m:acc>
                          </m:e>
                          <m:sub>
                            <m:r>
                              <a:rPr lang="en-US" sz="1600" i="1">
                                <a:latin typeface="Cambria Math" panose="02040503050406030204" pitchFamily="18" charset="0"/>
                              </a:rPr>
                              <m:t>𝑡</m:t>
                            </m:r>
                          </m:sub>
                        </m:sSub>
                      </m:e>
                    </m:d>
                    <m:r>
                      <a:rPr lang="en-US" sz="1600" i="1">
                        <a:latin typeface="Cambria Math" panose="02040503050406030204" pitchFamily="18" charset="0"/>
                      </a:rPr>
                      <m:t>=0.</m:t>
                    </m:r>
                    <m:r>
                      <a:rPr lang="en-US" sz="1600" b="0" i="1" smtClean="0">
                        <a:latin typeface="Cambria Math" panose="02040503050406030204" pitchFamily="18" charset="0"/>
                      </a:rPr>
                      <m:t>99</m:t>
                    </m:r>
                  </m:oMath>
                </a14:m>
                <a:r>
                  <a:rPr lang="en-US" sz="1600" dirty="0"/>
                  <a:t>)</a:t>
                </a:r>
              </a:p>
              <a:p>
                <a:pPr lvl="1"/>
                <a14:m>
                  <m:oMath xmlns:m="http://schemas.openxmlformats.org/officeDocument/2006/math">
                    <m:sSub>
                      <m:sSubPr>
                        <m:ctrlPr>
                          <a:rPr lang="en-US" sz="1600" i="1" dirty="0">
                            <a:latin typeface="Cambria Math" panose="02040503050406030204" pitchFamily="18" charset="0"/>
                          </a:rPr>
                        </m:ctrlPr>
                      </m:sSubPr>
                      <m:e>
                        <m:acc>
                          <m:accPr>
                            <m:chr m:val="̂"/>
                            <m:ctrlPr>
                              <a:rPr lang="en-US" sz="1600" i="1">
                                <a:latin typeface="Cambria Math" panose="02040503050406030204" pitchFamily="18" charset="0"/>
                              </a:rPr>
                            </m:ctrlPr>
                          </m:accPr>
                          <m:e>
                            <m:r>
                              <a:rPr lang="en-US" sz="1600" i="1">
                                <a:latin typeface="Cambria Math" panose="02040503050406030204" pitchFamily="18" charset="0"/>
                              </a:rPr>
                              <m:t>𝑤</m:t>
                            </m:r>
                          </m:e>
                        </m:acc>
                      </m:e>
                      <m:sub>
                        <m:r>
                          <a:rPr lang="en-US" i="1" dirty="0">
                            <a:latin typeface="Cambria Math" panose="02040503050406030204" pitchFamily="18" charset="0"/>
                          </a:rPr>
                          <m:t>𝑡</m:t>
                        </m:r>
                      </m:sub>
                    </m:sSub>
                    <m:r>
                      <a:rPr lang="en-US" i="1" dirty="0">
                        <a:latin typeface="Cambria Math" panose="02040503050406030204" pitchFamily="18" charset="0"/>
                      </a:rPr>
                      <m:t>=</m:t>
                    </m:r>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i="1" dirty="0">
                            <a:latin typeface="Cambria Math" panose="02040503050406030204" pitchFamily="18" charset="0"/>
                          </a:rPr>
                          <m:t>2</m:t>
                        </m:r>
                      </m:den>
                    </m:f>
                    <m:func>
                      <m:funcPr>
                        <m:ctrlPr>
                          <a:rPr lang="en-US" i="1" dirty="0" smtClean="0">
                            <a:latin typeface="Cambria Math" panose="02040503050406030204" pitchFamily="18" charset="0"/>
                          </a:rPr>
                        </m:ctrlPr>
                      </m:funcPr>
                      <m:fName>
                        <m:r>
                          <m:rPr>
                            <m:sty m:val="p"/>
                          </m:rPr>
                          <a:rPr lang="en-US" dirty="0">
                            <a:latin typeface="Cambria Math" panose="02040503050406030204" pitchFamily="18" charset="0"/>
                          </a:rPr>
                          <m:t>ln</m:t>
                        </m:r>
                      </m:fName>
                      <m:e>
                        <m:d>
                          <m:dPr>
                            <m:ctrlPr>
                              <a:rPr lang="en-US" i="1" dirty="0">
                                <a:latin typeface="Cambria Math" panose="02040503050406030204" pitchFamily="18" charset="0"/>
                              </a:rPr>
                            </m:ctrlPr>
                          </m:dPr>
                          <m:e>
                            <m:f>
                              <m:fPr>
                                <m:ctrlPr>
                                  <a:rPr lang="en-US" i="1" dirty="0">
                                    <a:latin typeface="Cambria Math" panose="02040503050406030204" pitchFamily="18" charset="0"/>
                                  </a:rPr>
                                </m:ctrlPr>
                              </m:fPr>
                              <m:num>
                                <m:r>
                                  <a:rPr lang="en-US" i="1" dirty="0">
                                    <a:latin typeface="Cambria Math" panose="02040503050406030204" pitchFamily="18" charset="0"/>
                                  </a:rPr>
                                  <m:t>1−0</m:t>
                                </m:r>
                                <m:r>
                                  <a:rPr lang="en-US" b="0" i="1" dirty="0" smtClean="0">
                                    <a:latin typeface="Cambria Math" panose="02040503050406030204" pitchFamily="18" charset="0"/>
                                  </a:rPr>
                                  <m:t>.99</m:t>
                                </m:r>
                              </m:num>
                              <m:den>
                                <m:r>
                                  <a:rPr lang="en-US" i="1" dirty="0">
                                    <a:latin typeface="Cambria Math" panose="02040503050406030204" pitchFamily="18" charset="0"/>
                                  </a:rPr>
                                  <m:t>0.</m:t>
                                </m:r>
                                <m:r>
                                  <a:rPr lang="en-US" b="0" i="1" dirty="0" smtClean="0">
                                    <a:latin typeface="Cambria Math" panose="02040503050406030204" pitchFamily="18" charset="0"/>
                                  </a:rPr>
                                  <m:t>99</m:t>
                                </m:r>
                              </m:den>
                            </m:f>
                          </m:e>
                        </m:d>
                        <m:r>
                          <a:rPr lang="en-US" i="1" dirty="0">
                            <a:latin typeface="Cambria Math" panose="02040503050406030204" pitchFamily="18" charset="0"/>
                          </a:rPr>
                          <m:t>=</m:t>
                        </m:r>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i="1" dirty="0">
                                <a:latin typeface="Cambria Math" panose="02040503050406030204" pitchFamily="18" charset="0"/>
                              </a:rPr>
                              <m:t>2</m:t>
                            </m:r>
                          </m:den>
                        </m:f>
                        <m:func>
                          <m:funcPr>
                            <m:ctrlPr>
                              <a:rPr lang="en-US" i="1" dirty="0">
                                <a:latin typeface="Cambria Math" panose="02040503050406030204" pitchFamily="18" charset="0"/>
                              </a:rPr>
                            </m:ctrlPr>
                          </m:funcPr>
                          <m:fName>
                            <m:r>
                              <m:rPr>
                                <m:sty m:val="p"/>
                              </m:rPr>
                              <a:rPr lang="en-US" dirty="0">
                                <a:latin typeface="Cambria Math" panose="02040503050406030204" pitchFamily="18" charset="0"/>
                              </a:rPr>
                              <m:t>ln</m:t>
                            </m:r>
                          </m:fName>
                          <m:e>
                            <m:d>
                              <m:dPr>
                                <m:ctrlPr>
                                  <a:rPr lang="en-US" i="1" dirty="0">
                                    <a:latin typeface="Cambria Math" panose="02040503050406030204" pitchFamily="18" charset="0"/>
                                  </a:rPr>
                                </m:ctrlPr>
                              </m:dPr>
                              <m:e>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99</m:t>
                                    </m:r>
                                  </m:den>
                                </m:f>
                              </m:e>
                            </m:d>
                            <m:r>
                              <a:rPr lang="en-US" i="1" dirty="0">
                                <a:latin typeface="Cambria Math" panose="02040503050406030204" pitchFamily="18" charset="0"/>
                              </a:rPr>
                              <m:t>=</m:t>
                            </m:r>
                            <m:r>
                              <a:rPr lang="en-US" b="0" i="1" dirty="0" smtClean="0">
                                <a:latin typeface="Cambria Math" panose="02040503050406030204" pitchFamily="18" charset="0"/>
                              </a:rPr>
                              <m:t>−2.3</m:t>
                            </m:r>
                          </m:e>
                        </m:func>
                      </m:e>
                    </m:func>
                  </m:oMath>
                </a14:m>
                <a:endParaRPr lang="en-US" dirty="0"/>
              </a:p>
            </p:txBody>
          </p:sp>
        </mc:Choice>
        <mc:Fallback xmlns="">
          <p:sp>
            <p:nvSpPr>
              <p:cNvPr id="3" name="Text Placeholder 2">
                <a:extLst>
                  <a:ext uri="{FF2B5EF4-FFF2-40B4-BE49-F238E27FC236}">
                    <a16:creationId xmlns:a16="http://schemas.microsoft.com/office/drawing/2014/main" id="{C1E758EA-4B1E-4B4B-A53C-251E3B5A09EE}"/>
                  </a:ext>
                </a:extLst>
              </p:cNvPr>
              <p:cNvSpPr>
                <a:spLocks noGrp="1" noRot="1" noChangeAspect="1" noMove="1" noResize="1" noEditPoints="1" noAdjustHandles="1" noChangeArrowheads="1" noChangeShapeType="1" noTextEdit="1"/>
              </p:cNvSpPr>
              <p:nvPr>
                <p:ph type="body" idx="1"/>
              </p:nvPr>
            </p:nvSpPr>
            <p:spPr>
              <a:xfrm>
                <a:off x="3082674" y="249497"/>
                <a:ext cx="5596200" cy="3981000"/>
              </a:xfrm>
              <a:blipFill>
                <a:blip r:embed="rId4"/>
                <a:stretch>
                  <a:fillRect b="-1904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48734CB-AC5E-824D-804E-842CE9BF44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50</a:t>
            </a:fld>
            <a:endParaRPr lang="en"/>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E98BCA7A-2670-459A-B79D-F07658058F3E}"/>
                  </a:ext>
                </a:extLst>
              </p14:cNvPr>
              <p14:cNvContentPartPr/>
              <p14:nvPr/>
            </p14:nvContentPartPr>
            <p14:xfrm>
              <a:off x="2955600" y="65160"/>
              <a:ext cx="3208680" cy="313920"/>
            </p14:xfrm>
          </p:contentPart>
        </mc:Choice>
        <mc:Fallback xmlns="">
          <p:pic>
            <p:nvPicPr>
              <p:cNvPr id="5" name="Ink 4">
                <a:extLst>
                  <a:ext uri="{FF2B5EF4-FFF2-40B4-BE49-F238E27FC236}">
                    <a16:creationId xmlns:a16="http://schemas.microsoft.com/office/drawing/2014/main" id="{E98BCA7A-2670-459A-B79D-F07658058F3E}"/>
                  </a:ext>
                </a:extLst>
              </p:cNvPr>
              <p:cNvPicPr/>
              <p:nvPr/>
            </p:nvPicPr>
            <p:blipFill>
              <a:blip r:embed="rId6"/>
              <a:stretch>
                <a:fillRect/>
              </a:stretch>
            </p:blipFill>
            <p:spPr>
              <a:xfrm>
                <a:off x="2946240" y="55800"/>
                <a:ext cx="3227400" cy="332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8E68B4CA-BD54-4E16-A3BC-D859FF29496B}"/>
                  </a:ext>
                </a:extLst>
              </p14:cNvPr>
              <p14:cNvContentPartPr/>
              <p14:nvPr/>
            </p14:nvContentPartPr>
            <p14:xfrm>
              <a:off x="3294000" y="604080"/>
              <a:ext cx="4980240" cy="4429080"/>
            </p14:xfrm>
          </p:contentPart>
        </mc:Choice>
        <mc:Fallback xmlns="">
          <p:pic>
            <p:nvPicPr>
              <p:cNvPr id="6" name="Ink 5">
                <a:extLst>
                  <a:ext uri="{FF2B5EF4-FFF2-40B4-BE49-F238E27FC236}">
                    <a16:creationId xmlns:a16="http://schemas.microsoft.com/office/drawing/2014/main" id="{8E68B4CA-BD54-4E16-A3BC-D859FF29496B}"/>
                  </a:ext>
                </a:extLst>
              </p:cNvPr>
              <p:cNvPicPr/>
              <p:nvPr/>
            </p:nvPicPr>
            <p:blipFill>
              <a:blip r:embed="rId8"/>
              <a:stretch>
                <a:fillRect/>
              </a:stretch>
            </p:blipFill>
            <p:spPr>
              <a:xfrm>
                <a:off x="3284640" y="594720"/>
                <a:ext cx="4998960" cy="4447800"/>
              </a:xfrm>
              <a:prstGeom prst="rect">
                <a:avLst/>
              </a:prstGeom>
            </p:spPr>
          </p:pic>
        </mc:Fallback>
      </mc:AlternateContent>
    </p:spTree>
    <p:extLst>
      <p:ext uri="{BB962C8B-B14F-4D97-AF65-F5344CB8AC3E}">
        <p14:creationId xmlns:p14="http://schemas.microsoft.com/office/powerpoint/2010/main" val="10834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B54DEF1-5210-F646-82CC-037EDED8CE0B}"/>
                  </a:ext>
                </a:extLst>
              </p:cNvPr>
              <p:cNvSpPr>
                <a:spLocks noGrp="1"/>
              </p:cNvSpPr>
              <p:nvPr>
                <p:ph type="title"/>
              </p:nvPr>
            </p:nvSpPr>
            <p:spPr/>
            <p:txBody>
              <a:bodyPr/>
              <a:lstStyle/>
              <a:p>
                <a:r>
                  <a:rPr lang="en-US" dirty="0"/>
                  <a:t>Computing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+1</m:t>
                        </m:r>
                      </m:sub>
                    </m:sSub>
                  </m:oMath>
                </a14:m>
                <a:endParaRPr lang="en-US" dirty="0"/>
              </a:p>
            </p:txBody>
          </p:sp>
        </mc:Choice>
        <mc:Fallback xmlns="">
          <p:sp>
            <p:nvSpPr>
              <p:cNvPr id="2" name="Title 1">
                <a:extLst>
                  <a:ext uri="{FF2B5EF4-FFF2-40B4-BE49-F238E27FC236}">
                    <a16:creationId xmlns:a16="http://schemas.microsoft.com/office/drawing/2014/main" id="{3B54DEF1-5210-F646-82CC-037EDED8CE0B}"/>
                  </a:ext>
                </a:extLst>
              </p:cNvPr>
              <p:cNvSpPr>
                <a:spLocks noGrp="1" noRot="1" noChangeAspect="1" noMove="1" noResize="1" noEditPoints="1" noAdjustHandles="1" noChangeArrowheads="1" noChangeShapeType="1" noTextEdit="1"/>
              </p:cNvSpPr>
              <p:nvPr>
                <p:ph type="title"/>
              </p:nvPr>
            </p:nvSpPr>
            <p:spPr>
              <a:blipFill>
                <a:blip r:embed="rId3"/>
                <a:stretch>
                  <a:fillRect l="-43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BA13674-5D75-D94F-9F8C-C8A92D693CFB}"/>
                  </a:ext>
                </a:extLst>
              </p:cNvPr>
              <p:cNvSpPr>
                <a:spLocks noGrp="1"/>
              </p:cNvSpPr>
              <p:nvPr>
                <p:ph type="body" idx="1"/>
              </p:nvPr>
            </p:nvSpPr>
            <p:spPr/>
            <p:txBody>
              <a:bodyPr/>
              <a:lstStyle/>
              <a:p>
                <a:pPr marL="139700" indent="0">
                  <a:buNone/>
                </a:pPr>
                <a:r>
                  <a:rPr lang="en-US" b="1" dirty="0"/>
                  <a:t>Goal</a:t>
                </a:r>
                <a:r>
                  <a:rPr lang="en-US" dirty="0"/>
                  <a:t>: Increase the weights of data examples that were hard to classify. If we got it wrong, increase the weight, otherwise decrease it.</a:t>
                </a:r>
              </a:p>
              <a:p>
                <a:pPr marL="139700" indent="0">
                  <a:buNone/>
                </a:pPr>
                <a:endParaRPr lang="en-US" dirty="0"/>
              </a:p>
              <a:p>
                <a:pPr marL="139700" indent="0">
                  <a:buNone/>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𝛼</m:t>
                          </m:r>
                        </m:e>
                        <m:sub>
                          <m:r>
                            <a:rPr lang="en-US" sz="1600" b="0" i="1" smtClean="0">
                              <a:latin typeface="Cambria Math" panose="02040503050406030204" pitchFamily="18" charset="0"/>
                            </a:rPr>
                            <m:t>𝑖</m:t>
                          </m:r>
                          <m:r>
                            <a:rPr lang="en-US" sz="1600" b="0" i="1" smtClean="0">
                              <a:latin typeface="Cambria Math" panose="02040503050406030204" pitchFamily="18" charset="0"/>
                            </a:rPr>
                            <m:t>,</m:t>
                          </m:r>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eqArr>
                            <m:eqArrPr>
                              <m:ctrlPr>
                                <a:rPr lang="en-US" sz="1600" b="0" i="1" smtClean="0">
                                  <a:latin typeface="Cambria Math" panose="02040503050406030204" pitchFamily="18" charset="0"/>
                                </a:rPr>
                              </m:ctrlPr>
                            </m:eqArr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𝛼</m:t>
                                  </m:r>
                                </m:e>
                                <m:sub>
                                  <m:r>
                                    <a:rPr lang="en-US" sz="1600" b="0" i="1" smtClean="0">
                                      <a:latin typeface="Cambria Math" panose="02040503050406030204" pitchFamily="18" charset="0"/>
                                    </a:rPr>
                                    <m:t>𝑖</m:t>
                                  </m:r>
                                  <m:r>
                                    <a:rPr lang="en-US" sz="1600" b="0" i="1" smtClean="0">
                                      <a:latin typeface="Cambria Math" panose="02040503050406030204" pitchFamily="18" charset="0"/>
                                    </a:rPr>
                                    <m:t>,</m:t>
                                  </m:r>
                                  <m:r>
                                    <a:rPr lang="en-US" sz="1600" b="0" i="1" smtClean="0">
                                      <a:latin typeface="Cambria Math" panose="02040503050406030204" pitchFamily="18" charset="0"/>
                                    </a:rPr>
                                    <m:t>𝑡</m:t>
                                  </m:r>
                                </m:sub>
                              </m:sSub>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𝑒</m:t>
                                  </m:r>
                                </m:e>
                                <m:sup>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𝑤</m:t>
                                          </m:r>
                                        </m:e>
                                      </m:acc>
                                    </m:e>
                                    <m:sub>
                                      <m:r>
                                        <a:rPr lang="en-US" sz="1600" b="0" i="1" smtClean="0">
                                          <a:latin typeface="Cambria Math" panose="02040503050406030204" pitchFamily="18" charset="0"/>
                                        </a:rPr>
                                        <m:t>𝑡</m:t>
                                      </m:r>
                                    </m:sub>
                                  </m:sSub>
                                </m:sup>
                              </m:sSup>
                              <m:r>
                                <a:rPr lang="en-US" sz="1600" b="0" i="1" smtClean="0">
                                  <a:latin typeface="Cambria Math" panose="02040503050406030204" pitchFamily="18" charset="0"/>
                                </a:rPr>
                                <m:t>,  </m:t>
                              </m:r>
                              <m:r>
                                <m:rPr>
                                  <m:sty m:val="p"/>
                                </m:rPr>
                                <a:rPr lang="en-US" sz="1600" b="0" i="0" smtClean="0">
                                  <a:latin typeface="Cambria Math" panose="02040503050406030204" pitchFamily="18" charset="0"/>
                                </a:rPr>
                                <m:t>if</m:t>
                              </m:r>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𝑓</m:t>
                                      </m:r>
                                    </m:e>
                                  </m:acc>
                                </m:e>
                                <m:sub>
                                  <m:r>
                                    <a:rPr lang="en-US" sz="1600" b="0" i="1" smtClean="0">
                                      <a:latin typeface="Cambria Math" panose="02040503050406030204" pitchFamily="18" charset="0"/>
                                    </a:rPr>
                                    <m:t>𝑡</m:t>
                                  </m:r>
                                </m:sub>
                              </m:sSub>
                              <m:d>
                                <m:dPr>
                                  <m:ctrlPr>
                                    <a:rPr lang="en-US" sz="1600" b="0" i="1" smtClean="0">
                                      <a:latin typeface="Cambria Math" panose="02040503050406030204" pitchFamily="18" charset="0"/>
                                    </a:rPr>
                                  </m:ctrlPr>
                                </m:d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𝑖</m:t>
                                      </m:r>
                                    </m:sub>
                                  </m:sSub>
                                </m:e>
                              </m:d>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𝑦</m:t>
                                  </m:r>
                                </m:e>
                                <m:sub>
                                  <m:r>
                                    <a:rPr lang="en-US" sz="1600" b="0" i="1" smtClean="0">
                                      <a:latin typeface="Cambria Math" panose="02040503050406030204" pitchFamily="18" charset="0"/>
                                    </a:rPr>
                                    <m:t>𝑖</m:t>
                                  </m:r>
                                </m:sub>
                              </m:sSub>
                            </m:e>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𝛼</m:t>
                                  </m:r>
                                </m:e>
                                <m:sub>
                                  <m:r>
                                    <a:rPr lang="en-US" sz="1600" b="0" i="1" smtClean="0">
                                      <a:latin typeface="Cambria Math" panose="02040503050406030204" pitchFamily="18" charset="0"/>
                                    </a:rPr>
                                    <m:t>𝑖</m:t>
                                  </m:r>
                                  <m:r>
                                    <a:rPr lang="en-US" sz="1600" b="0" i="1" smtClean="0">
                                      <a:latin typeface="Cambria Math" panose="02040503050406030204" pitchFamily="18" charset="0"/>
                                    </a:rPr>
                                    <m:t>,</m:t>
                                  </m:r>
                                  <m:r>
                                    <a:rPr lang="en-US" sz="1600" b="0" i="1" smtClean="0">
                                      <a:latin typeface="Cambria Math" panose="02040503050406030204" pitchFamily="18" charset="0"/>
                                    </a:rPr>
                                    <m:t>𝑡</m:t>
                                  </m:r>
                                </m:sub>
                              </m:sSub>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𝑒</m:t>
                                  </m:r>
                                </m:e>
                                <m:sup>
                                  <m:sSub>
                                    <m:sSubPr>
                                      <m:ctrlPr>
                                        <a:rPr lang="en-US" sz="1600" b="0" i="1" dirty="0" smtClean="0">
                                          <a:latin typeface="Cambria Math" panose="02040503050406030204" pitchFamily="18" charset="0"/>
                                        </a:rPr>
                                      </m:ctrlPr>
                                    </m:sSub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𝑤</m:t>
                                          </m:r>
                                        </m:e>
                                      </m:acc>
                                    </m:e>
                                    <m:sub>
                                      <m:r>
                                        <a:rPr lang="en-US" sz="1600" b="0" i="1" dirty="0" smtClean="0">
                                          <a:latin typeface="Cambria Math" panose="02040503050406030204" pitchFamily="18" charset="0"/>
                                        </a:rPr>
                                        <m:t>𝑡</m:t>
                                      </m:r>
                                    </m:sub>
                                  </m:sSub>
                                </m:sup>
                              </m:sSup>
                              <m:r>
                                <a:rPr lang="en-US" sz="1600" b="0" i="1" smtClean="0">
                                  <a:latin typeface="Cambria Math" panose="02040503050406030204" pitchFamily="18" charset="0"/>
                                </a:rPr>
                                <m:t>,     </m:t>
                              </m:r>
                              <m:r>
                                <m:rPr>
                                  <m:sty m:val="p"/>
                                </m:rPr>
                                <a:rPr lang="en-US" sz="1600" b="0" i="0" smtClean="0">
                                  <a:latin typeface="Cambria Math" panose="02040503050406030204" pitchFamily="18" charset="0"/>
                                </a:rPr>
                                <m:t>if</m:t>
                              </m:r>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𝑓</m:t>
                                      </m:r>
                                    </m:e>
                                  </m:acc>
                                </m:e>
                                <m:sub>
                                  <m:r>
                                    <a:rPr lang="en-US" sz="1600" b="0" i="1" smtClean="0">
                                      <a:latin typeface="Cambria Math" panose="02040503050406030204" pitchFamily="18" charset="0"/>
                                    </a:rPr>
                                    <m:t>𝑡</m:t>
                                  </m:r>
                                </m:sub>
                              </m:sSub>
                              <m:d>
                                <m:dPr>
                                  <m:ctrlPr>
                                    <a:rPr lang="en-US" sz="1600" b="0" i="1" smtClean="0">
                                      <a:latin typeface="Cambria Math" panose="02040503050406030204" pitchFamily="18" charset="0"/>
                                    </a:rPr>
                                  </m:ctrlPr>
                                </m:d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𝑖</m:t>
                                      </m:r>
                                    </m:sub>
                                  </m:sSub>
                                </m:e>
                              </m:d>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𝑦</m:t>
                                  </m:r>
                                </m:e>
                                <m:sub>
                                  <m:r>
                                    <a:rPr lang="en-US" sz="1600" b="0" i="1" smtClean="0">
                                      <a:latin typeface="Cambria Math" panose="02040503050406030204" pitchFamily="18" charset="0"/>
                                    </a:rPr>
                                    <m:t>𝑖</m:t>
                                  </m:r>
                                </m:sub>
                              </m:sSub>
                              <m:r>
                                <a:rPr lang="en-US" sz="1600" b="0" i="1" smtClean="0">
                                  <a:latin typeface="Cambria Math" panose="02040503050406030204" pitchFamily="18" charset="0"/>
                                </a:rPr>
                                <m:t> </m:t>
                              </m:r>
                            </m:e>
                          </m:eqArr>
                        </m:e>
                      </m:d>
                    </m:oMath>
                  </m:oMathPara>
                </a14:m>
                <a:endParaRPr lang="en-US" sz="1600" dirty="0"/>
              </a:p>
            </p:txBody>
          </p:sp>
        </mc:Choice>
        <mc:Fallback xmlns="">
          <p:sp>
            <p:nvSpPr>
              <p:cNvPr id="3" name="Text Placeholder 2">
                <a:extLst>
                  <a:ext uri="{FF2B5EF4-FFF2-40B4-BE49-F238E27FC236}">
                    <a16:creationId xmlns:a16="http://schemas.microsoft.com/office/drawing/2014/main" id="{4BA13674-5D75-D94F-9F8C-C8A92D693CFB}"/>
                  </a:ext>
                </a:extLst>
              </p:cNvPr>
              <p:cNvSpPr>
                <a:spLocks noGrp="1" noRot="1" noChangeAspect="1" noMove="1" noResize="1" noEditPoints="1" noAdjustHandles="1" noChangeArrowheads="1" noChangeShapeType="1" noTextEdit="1"/>
              </p:cNvSpPr>
              <p:nvPr>
                <p:ph type="body" idx="1"/>
              </p:nvPr>
            </p:nvSpPr>
            <p:spPr>
              <a:blipFill>
                <a:blip r:embed="rId4"/>
                <a:stretch>
                  <a:fillRect t="-12420" b="-1942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0B0425B-F24E-9B4C-B520-9EB334DA931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51</a:t>
            </a:fld>
            <a:endParaRPr lang="en"/>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CF1CFC14-ED57-4329-9622-58A1847F98F5}"/>
                  </a:ext>
                </a:extLst>
              </p14:cNvPr>
              <p14:cNvContentPartPr/>
              <p14:nvPr/>
            </p14:nvContentPartPr>
            <p14:xfrm>
              <a:off x="4398120" y="72720"/>
              <a:ext cx="3916440" cy="3645360"/>
            </p14:xfrm>
          </p:contentPart>
        </mc:Choice>
        <mc:Fallback xmlns="">
          <p:pic>
            <p:nvPicPr>
              <p:cNvPr id="5" name="Ink 4">
                <a:extLst>
                  <a:ext uri="{FF2B5EF4-FFF2-40B4-BE49-F238E27FC236}">
                    <a16:creationId xmlns:a16="http://schemas.microsoft.com/office/drawing/2014/main" id="{CF1CFC14-ED57-4329-9622-58A1847F98F5}"/>
                  </a:ext>
                </a:extLst>
              </p:cNvPr>
              <p:cNvPicPr/>
              <p:nvPr/>
            </p:nvPicPr>
            <p:blipFill>
              <a:blip r:embed="rId6"/>
              <a:stretch>
                <a:fillRect/>
              </a:stretch>
            </p:blipFill>
            <p:spPr>
              <a:xfrm>
                <a:off x="4388760" y="63360"/>
                <a:ext cx="3935160" cy="3664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6B0BAE2F-23C3-4935-8E50-C09D7C964F91}"/>
                  </a:ext>
                </a:extLst>
              </p14:cNvPr>
              <p14:cNvContentPartPr/>
              <p14:nvPr/>
            </p14:nvContentPartPr>
            <p14:xfrm>
              <a:off x="3987720" y="1965960"/>
              <a:ext cx="4089600" cy="627840"/>
            </p14:xfrm>
          </p:contentPart>
        </mc:Choice>
        <mc:Fallback xmlns="">
          <p:pic>
            <p:nvPicPr>
              <p:cNvPr id="6" name="Ink 5">
                <a:extLst>
                  <a:ext uri="{FF2B5EF4-FFF2-40B4-BE49-F238E27FC236}">
                    <a16:creationId xmlns:a16="http://schemas.microsoft.com/office/drawing/2014/main" id="{6B0BAE2F-23C3-4935-8E50-C09D7C964F91}"/>
                  </a:ext>
                </a:extLst>
              </p:cNvPr>
              <p:cNvPicPr/>
              <p:nvPr/>
            </p:nvPicPr>
            <p:blipFill>
              <a:blip r:embed="rId8"/>
              <a:stretch>
                <a:fillRect/>
              </a:stretch>
            </p:blipFill>
            <p:spPr>
              <a:xfrm>
                <a:off x="3978360" y="1956600"/>
                <a:ext cx="4108320" cy="646560"/>
              </a:xfrm>
              <a:prstGeom prst="rect">
                <a:avLst/>
              </a:prstGeom>
            </p:spPr>
          </p:pic>
        </mc:Fallback>
      </mc:AlternateContent>
    </p:spTree>
    <p:extLst>
      <p:ext uri="{BB962C8B-B14F-4D97-AF65-F5344CB8AC3E}">
        <p14:creationId xmlns:p14="http://schemas.microsoft.com/office/powerpoint/2010/main" val="2245993642"/>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777A8-B926-D54C-A3D1-C6AE266957FB}"/>
              </a:ext>
            </a:extLst>
          </p:cNvPr>
          <p:cNvSpPr>
            <a:spLocks noGrp="1"/>
          </p:cNvSpPr>
          <p:nvPr>
            <p:ph type="title"/>
          </p:nvPr>
        </p:nvSpPr>
        <p:spPr/>
        <p:txBody>
          <a:bodyPr/>
          <a:lstStyle/>
          <a:p>
            <a:r>
              <a:rPr lang="en-US" dirty="0"/>
              <a:t>AdaBoost</a:t>
            </a:r>
            <a:br>
              <a:rPr lang="en-US" dirty="0"/>
            </a:br>
            <a:r>
              <a:rPr lang="en-US" dirty="0"/>
              <a:t>Ada Glance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9F14153-5FFD-2E44-BFAF-858C3BD09002}"/>
                  </a:ext>
                </a:extLst>
              </p:cNvPr>
              <p:cNvSpPr>
                <a:spLocks noGrp="1"/>
              </p:cNvSpPr>
              <p:nvPr>
                <p:ph type="body" idx="1"/>
              </p:nvPr>
            </p:nvSpPr>
            <p:spPr/>
            <p:txBody>
              <a:bodyPr/>
              <a:lstStyle/>
              <a:p>
                <a:pPr marL="139700" indent="0">
                  <a:buNone/>
                </a:pPr>
                <a:r>
                  <a:rPr lang="en-US" sz="1800" b="1" dirty="0"/>
                  <a:t>Train</a:t>
                </a:r>
                <a:endParaRPr lang="en-US" sz="1800" dirty="0"/>
              </a:p>
              <a:p>
                <a:pPr marL="596900" lvl="1" indent="0">
                  <a:buNone/>
                </a:pPr>
                <a:r>
                  <a:rPr lang="en-US" sz="1800" dirty="0"/>
                  <a:t>for </a:t>
                </a:r>
                <a14:m>
                  <m:oMath xmlns:m="http://schemas.openxmlformats.org/officeDocument/2006/math">
                    <m:r>
                      <a:rPr lang="en-US" sz="1800" b="0" i="1" smtClean="0">
                        <a:latin typeface="Cambria Math" panose="02040503050406030204" pitchFamily="18" charset="0"/>
                      </a:rPr>
                      <m:t>𝑡</m:t>
                    </m:r>
                  </m:oMath>
                </a14:m>
                <a:r>
                  <a:rPr lang="en-US" sz="1800" dirty="0"/>
                  <a:t> in </a:t>
                </a:r>
                <a14:m>
                  <m:oMath xmlns:m="http://schemas.openxmlformats.org/officeDocument/2006/math">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1, 2, …, </m:t>
                        </m:r>
                        <m:r>
                          <a:rPr lang="en-US" sz="1800" b="0" i="1" smtClean="0">
                            <a:latin typeface="Cambria Math" panose="02040503050406030204" pitchFamily="18" charset="0"/>
                          </a:rPr>
                          <m:t>𝑇</m:t>
                        </m:r>
                      </m:e>
                    </m:d>
                  </m:oMath>
                </a14:m>
                <a:r>
                  <a:rPr lang="en-US" sz="1800" dirty="0"/>
                  <a:t>:</a:t>
                </a:r>
              </a:p>
              <a:p>
                <a:pPr lvl="2">
                  <a:buClr>
                    <a:schemeClr val="bg2"/>
                  </a:buClr>
                </a:pPr>
                <a:r>
                  <a:rPr lang="en-US" sz="1800" dirty="0"/>
                  <a:t>Learn </a:t>
                </a:r>
                <a14:m>
                  <m:oMath xmlns:m="http://schemas.openxmlformats.org/officeDocument/2006/math">
                    <m:sSub>
                      <m:sSubPr>
                        <m:ctrlPr>
                          <a:rPr lang="en-US" sz="1800" i="1" dirty="0">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i="1">
                                <a:latin typeface="Cambria Math" panose="02040503050406030204" pitchFamily="18" charset="0"/>
                              </a:rPr>
                              <m:t>𝑓</m:t>
                            </m:r>
                          </m:e>
                        </m:acc>
                      </m:e>
                      <m:sub>
                        <m:r>
                          <a:rPr lang="en-US" sz="1800" i="1" dirty="0">
                            <a:latin typeface="Cambria Math" panose="02040503050406030204" pitchFamily="18" charset="0"/>
                          </a:rPr>
                          <m:t>𝑡</m:t>
                        </m:r>
                      </m:sub>
                    </m:sSub>
                    <m:d>
                      <m:dPr>
                        <m:ctrlPr>
                          <a:rPr lang="en-US" sz="1800" i="1" dirty="0">
                            <a:latin typeface="Cambria Math" panose="02040503050406030204" pitchFamily="18" charset="0"/>
                          </a:rPr>
                        </m:ctrlPr>
                      </m:dPr>
                      <m:e>
                        <m:r>
                          <a:rPr lang="en-US" sz="1800" i="1" dirty="0">
                            <a:latin typeface="Cambria Math" panose="02040503050406030204" pitchFamily="18" charset="0"/>
                          </a:rPr>
                          <m:t>𝑥</m:t>
                        </m:r>
                      </m:e>
                    </m:d>
                  </m:oMath>
                </a14:m>
                <a:r>
                  <a:rPr lang="en-US" sz="1800" dirty="0"/>
                  <a:t> based on data weights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𝑖</m:t>
                        </m:r>
                        <m:r>
                          <a:rPr lang="en-US" sz="1800" i="1">
                            <a:latin typeface="Cambria Math" panose="02040503050406030204" pitchFamily="18" charset="0"/>
                          </a:rPr>
                          <m:t>,</m:t>
                        </m:r>
                        <m:r>
                          <a:rPr lang="en-US" sz="1800" i="1">
                            <a:latin typeface="Cambria Math" panose="02040503050406030204" pitchFamily="18" charset="0"/>
                          </a:rPr>
                          <m:t>𝑡</m:t>
                        </m:r>
                      </m:sub>
                    </m:sSub>
                  </m:oMath>
                </a14:m>
                <a:endParaRPr lang="en-US" sz="1800" dirty="0"/>
              </a:p>
              <a:p>
                <a:pPr lvl="2">
                  <a:buClr>
                    <a:schemeClr val="bg2"/>
                  </a:buClr>
                </a:pPr>
                <a:r>
                  <a:rPr lang="en-US" sz="1800" dirty="0"/>
                  <a:t>Compute model weight </a:t>
                </a:r>
                <a14:m>
                  <m:oMath xmlns:m="http://schemas.openxmlformats.org/officeDocument/2006/math">
                    <m:sSub>
                      <m:sSubPr>
                        <m:ctrlPr>
                          <a:rPr lang="en-US" sz="1800" i="1" dirty="0">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i="1">
                                <a:latin typeface="Cambria Math" panose="02040503050406030204" pitchFamily="18" charset="0"/>
                              </a:rPr>
                              <m:t>𝑤</m:t>
                            </m:r>
                          </m:e>
                        </m:acc>
                      </m:e>
                      <m:sub>
                        <m:r>
                          <a:rPr lang="en-US" sz="1800" i="1" dirty="0">
                            <a:latin typeface="Cambria Math" panose="02040503050406030204" pitchFamily="18" charset="0"/>
                          </a:rPr>
                          <m:t>𝑡</m:t>
                        </m:r>
                      </m:sub>
                    </m:sSub>
                  </m:oMath>
                </a14:m>
                <a:endParaRPr lang="en-US" sz="1800" dirty="0"/>
              </a:p>
              <a:p>
                <a:pPr lvl="2">
                  <a:buClr>
                    <a:schemeClr val="bg2"/>
                  </a:buClr>
                </a:pPr>
                <a:r>
                  <a:rPr lang="en-US" sz="1800" dirty="0"/>
                  <a:t>Compute data weights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𝑖</m:t>
                        </m:r>
                        <m:r>
                          <a:rPr lang="en-US" sz="1800" i="1">
                            <a:latin typeface="Cambria Math" panose="02040503050406030204" pitchFamily="18" charset="0"/>
                          </a:rPr>
                          <m:t>,</m:t>
                        </m:r>
                        <m:r>
                          <a:rPr lang="en-US" sz="1800" i="1">
                            <a:latin typeface="Cambria Math" panose="02040503050406030204" pitchFamily="18" charset="0"/>
                          </a:rPr>
                          <m:t>𝑡</m:t>
                        </m:r>
                        <m:r>
                          <a:rPr lang="en-US" sz="1800" i="1">
                            <a:latin typeface="Cambria Math" panose="02040503050406030204" pitchFamily="18" charset="0"/>
                          </a:rPr>
                          <m:t>+1</m:t>
                        </m:r>
                      </m:sub>
                    </m:sSub>
                  </m:oMath>
                </a14:m>
                <a:endParaRPr lang="en-US" sz="1800" dirty="0"/>
              </a:p>
              <a:p>
                <a:pPr marL="139700" indent="0">
                  <a:buNone/>
                </a:pPr>
                <a:endParaRPr lang="en-US" sz="1800" b="1" dirty="0"/>
              </a:p>
              <a:p>
                <a:pPr marL="139700" indent="0">
                  <a:buNone/>
                </a:pPr>
                <a:endParaRPr lang="en-US" sz="1800" b="1" dirty="0"/>
              </a:p>
              <a:p>
                <a:pPr marL="139700" indent="0">
                  <a:buNone/>
                </a:pPr>
                <a:endParaRPr lang="en-US" sz="1800" b="1" dirty="0"/>
              </a:p>
              <a:p>
                <a:pPr marL="139700" indent="0">
                  <a:buNone/>
                </a:pPr>
                <a:r>
                  <a:rPr lang="en-US" sz="1800" b="1" dirty="0"/>
                  <a:t>Predict</a:t>
                </a:r>
              </a:p>
              <a:p>
                <a:pPr marL="139700" indent="0">
                  <a:buNone/>
                </a:pPr>
                <a14:m>
                  <m:oMathPara xmlns:m="http://schemas.openxmlformats.org/officeDocument/2006/math">
                    <m:oMathParaPr>
                      <m:jc m:val="centerGroup"/>
                    </m:oMathParaPr>
                    <m:oMath xmlns:m="http://schemas.openxmlformats.org/officeDocument/2006/math">
                      <m:acc>
                        <m:accPr>
                          <m:chr m:val="̂"/>
                          <m:ctrlPr>
                            <a:rPr lang="en-US" sz="1800" i="1">
                              <a:latin typeface="Cambria Math" panose="02040503050406030204" pitchFamily="18" charset="0"/>
                            </a:rPr>
                          </m:ctrlPr>
                        </m:accPr>
                        <m:e>
                          <m:r>
                            <a:rPr lang="en-US" sz="1800" i="1">
                              <a:latin typeface="Cambria Math" panose="02040503050406030204" pitchFamily="18" charset="0"/>
                            </a:rPr>
                            <m:t>𝑦</m:t>
                          </m:r>
                        </m:e>
                      </m:acc>
                      <m:r>
                        <a:rPr lang="en-US" sz="1800" i="1" dirty="0">
                          <a:latin typeface="Cambria Math" panose="02040503050406030204" pitchFamily="18" charset="0"/>
                        </a:rPr>
                        <m:t>=</m:t>
                      </m:r>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𝐹</m:t>
                          </m:r>
                        </m:e>
                      </m:acc>
                      <m:r>
                        <a:rPr lang="en-US" sz="1800" i="1" dirty="0">
                          <a:latin typeface="Cambria Math" panose="02040503050406030204" pitchFamily="18" charset="0"/>
                        </a:rPr>
                        <m:t>(</m:t>
                      </m:r>
                      <m:r>
                        <a:rPr lang="en-US" sz="1800" i="1" dirty="0">
                          <a:latin typeface="Cambria Math" panose="02040503050406030204" pitchFamily="18" charset="0"/>
                        </a:rPr>
                        <m:t>𝑥</m:t>
                      </m:r>
                      <m:r>
                        <a:rPr lang="en-US" sz="1800" i="1" dirty="0">
                          <a:latin typeface="Cambria Math" panose="02040503050406030204" pitchFamily="18" charset="0"/>
                        </a:rPr>
                        <m:t>)=</m:t>
                      </m:r>
                      <m:r>
                        <a:rPr lang="en-US" sz="1800" i="1" dirty="0">
                          <a:latin typeface="Cambria Math" panose="02040503050406030204" pitchFamily="18" charset="0"/>
                        </a:rPr>
                        <m:t>𝑠𝑖𝑔𝑛</m:t>
                      </m:r>
                      <m:d>
                        <m:dPr>
                          <m:ctrlPr>
                            <a:rPr lang="en-US" sz="1800" i="1" dirty="0">
                              <a:latin typeface="Cambria Math" panose="02040503050406030204" pitchFamily="18" charset="0"/>
                            </a:rPr>
                          </m:ctrlPr>
                        </m:dPr>
                        <m:e>
                          <m:nary>
                            <m:naryPr>
                              <m:chr m:val="∑"/>
                              <m:ctrlPr>
                                <a:rPr lang="en-US" sz="1800" i="1" dirty="0">
                                  <a:latin typeface="Cambria Math" panose="02040503050406030204" pitchFamily="18" charset="0"/>
                                </a:rPr>
                              </m:ctrlPr>
                            </m:naryPr>
                            <m:sub>
                              <m:r>
                                <m:rPr>
                                  <m:brk m:alnAt="23"/>
                                </m:rPr>
                                <a:rPr lang="en-US" sz="1800" i="1" dirty="0">
                                  <a:latin typeface="Cambria Math" panose="02040503050406030204" pitchFamily="18" charset="0"/>
                                </a:rPr>
                                <m:t>𝑡</m:t>
                              </m:r>
                              <m:r>
                                <a:rPr lang="en-US" sz="1800" i="1" dirty="0">
                                  <a:latin typeface="Cambria Math" panose="02040503050406030204" pitchFamily="18" charset="0"/>
                                </a:rPr>
                                <m:t>=1</m:t>
                              </m:r>
                            </m:sub>
                            <m:sup>
                              <m:r>
                                <a:rPr lang="en-US" sz="1800" i="1" dirty="0">
                                  <a:latin typeface="Cambria Math" panose="02040503050406030204" pitchFamily="18" charset="0"/>
                                </a:rPr>
                                <m:t>𝑇</m:t>
                              </m:r>
                            </m:sup>
                            <m:e>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𝑤</m:t>
                                      </m:r>
                                    </m:e>
                                  </m:acc>
                                </m:e>
                                <m:sub>
                                  <m:r>
                                    <a:rPr lang="en-US" sz="1800" i="1" dirty="0">
                                      <a:latin typeface="Cambria Math" panose="02040503050406030204" pitchFamily="18" charset="0"/>
                                    </a:rPr>
                                    <m:t>𝑡</m:t>
                                  </m:r>
                                </m:sub>
                              </m:sSub>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𝑓</m:t>
                                      </m:r>
                                    </m:e>
                                  </m:acc>
                                </m:e>
                                <m:sub>
                                  <m:r>
                                    <a:rPr lang="en-US" sz="1800" i="1" dirty="0">
                                      <a:latin typeface="Cambria Math" panose="02040503050406030204" pitchFamily="18" charset="0"/>
                                    </a:rPr>
                                    <m:t>𝑡</m:t>
                                  </m:r>
                                </m:sub>
                              </m:sSub>
                              <m:r>
                                <a:rPr lang="en-US" sz="1800" i="1" dirty="0">
                                  <a:latin typeface="Cambria Math" panose="02040503050406030204" pitchFamily="18" charset="0"/>
                                </a:rPr>
                                <m:t>(</m:t>
                              </m:r>
                              <m:r>
                                <a:rPr lang="en-US" sz="1800" i="1" dirty="0">
                                  <a:latin typeface="Cambria Math" panose="02040503050406030204" pitchFamily="18" charset="0"/>
                                </a:rPr>
                                <m:t>𝑥</m:t>
                              </m:r>
                              <m:r>
                                <a:rPr lang="en-US" sz="1800" i="1" dirty="0">
                                  <a:latin typeface="Cambria Math" panose="02040503050406030204" pitchFamily="18" charset="0"/>
                                </a:rPr>
                                <m:t>) </m:t>
                              </m:r>
                            </m:e>
                          </m:nary>
                        </m:e>
                      </m:d>
                    </m:oMath>
                  </m:oMathPara>
                </a14:m>
                <a:endParaRPr lang="en-US" sz="1800" dirty="0"/>
              </a:p>
              <a:p>
                <a:pPr marL="139700" indent="0">
                  <a:buNone/>
                </a:pPr>
                <a:endParaRPr lang="en-US" sz="1800" b="1" dirty="0"/>
              </a:p>
              <a:p>
                <a:pPr marL="139700" indent="0">
                  <a:buNone/>
                </a:pPr>
                <a:r>
                  <a:rPr lang="en-US" sz="1800" dirty="0"/>
                  <a:t>		</a:t>
                </a:r>
              </a:p>
            </p:txBody>
          </p:sp>
        </mc:Choice>
        <mc:Fallback xmlns="">
          <p:sp>
            <p:nvSpPr>
              <p:cNvPr id="3" name="Text Placeholder 2">
                <a:extLst>
                  <a:ext uri="{FF2B5EF4-FFF2-40B4-BE49-F238E27FC236}">
                    <a16:creationId xmlns:a16="http://schemas.microsoft.com/office/drawing/2014/main" id="{49F14153-5FFD-2E44-BFAF-858C3BD09002}"/>
                  </a:ext>
                </a:extLst>
              </p:cNvPr>
              <p:cNvSpPr>
                <a:spLocks noGrp="1" noRot="1" noChangeAspect="1" noMove="1" noResize="1" noEditPoints="1" noAdjustHandles="1" noChangeArrowheads="1" noChangeShapeType="1" noTextEdit="1"/>
              </p:cNvSpPr>
              <p:nvPr>
                <p:ph type="body" idx="1"/>
              </p:nvPr>
            </p:nvSpPr>
            <p:spPr>
              <a:blipFill>
                <a:blip r:embed="rId3"/>
                <a:stretch>
                  <a:fillRect b="-4076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224E35F-5D2A-774F-A33D-89ED3B78E9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52</a:t>
            </a:fld>
            <a:endParaRPr lang="en"/>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2FE1E96E-803D-224A-94EE-43B3962E5B90}"/>
                  </a:ext>
                </a:extLst>
              </p:cNvPr>
              <p:cNvSpPr/>
              <p:nvPr/>
            </p:nvSpPr>
            <p:spPr>
              <a:xfrm>
                <a:off x="5608092" y="241819"/>
                <a:ext cx="3396920" cy="667362"/>
              </a:xfrm>
              <a:prstGeom prst="rect">
                <a:avLst/>
              </a:prstGeom>
              <a:ln>
                <a:solidFill>
                  <a:srgbClr val="6093C5"/>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dirty="0" smtClean="0">
                              <a:solidFill>
                                <a:srgbClr val="6093C5"/>
                              </a:solidFill>
                              <a:latin typeface="Cambria Math" panose="02040503050406030204" pitchFamily="18" charset="0"/>
                            </a:rPr>
                          </m:ctrlPr>
                        </m:sSubPr>
                        <m:e>
                          <m:acc>
                            <m:accPr>
                              <m:chr m:val="̂"/>
                              <m:ctrlPr>
                                <a:rPr lang="en-US" sz="1600" i="1">
                                  <a:solidFill>
                                    <a:srgbClr val="6093C5"/>
                                  </a:solidFill>
                                  <a:latin typeface="Cambria Math" panose="02040503050406030204" pitchFamily="18" charset="0"/>
                                </a:rPr>
                              </m:ctrlPr>
                            </m:accPr>
                            <m:e>
                              <m:r>
                                <a:rPr lang="en-US" sz="1600" i="1">
                                  <a:solidFill>
                                    <a:srgbClr val="6093C5"/>
                                  </a:solidFill>
                                  <a:latin typeface="Cambria Math" panose="02040503050406030204" pitchFamily="18" charset="0"/>
                                </a:rPr>
                                <m:t>𝑤</m:t>
                              </m:r>
                            </m:e>
                          </m:acc>
                        </m:e>
                        <m:sub>
                          <m:r>
                            <a:rPr lang="en-US" sz="1600" i="1" dirty="0">
                              <a:solidFill>
                                <a:srgbClr val="6093C5"/>
                              </a:solidFill>
                              <a:latin typeface="Cambria Math" panose="02040503050406030204" pitchFamily="18" charset="0"/>
                            </a:rPr>
                            <m:t>𝑡</m:t>
                          </m:r>
                        </m:sub>
                      </m:sSub>
                      <m:r>
                        <a:rPr lang="en-US" sz="1600" i="1" dirty="0">
                          <a:solidFill>
                            <a:srgbClr val="6093C5"/>
                          </a:solidFill>
                          <a:latin typeface="Cambria Math" panose="02040503050406030204" pitchFamily="18" charset="0"/>
                        </a:rPr>
                        <m:t>=</m:t>
                      </m:r>
                      <m:f>
                        <m:fPr>
                          <m:ctrlPr>
                            <a:rPr lang="en-US" sz="1600" i="1" dirty="0">
                              <a:solidFill>
                                <a:srgbClr val="6093C5"/>
                              </a:solidFill>
                              <a:latin typeface="Cambria Math" panose="02040503050406030204" pitchFamily="18" charset="0"/>
                            </a:rPr>
                          </m:ctrlPr>
                        </m:fPr>
                        <m:num>
                          <m:r>
                            <a:rPr lang="en-US" sz="1600" i="1" dirty="0">
                              <a:solidFill>
                                <a:srgbClr val="6093C5"/>
                              </a:solidFill>
                              <a:latin typeface="Cambria Math" panose="02040503050406030204" pitchFamily="18" charset="0"/>
                            </a:rPr>
                            <m:t>1</m:t>
                          </m:r>
                        </m:num>
                        <m:den>
                          <m:r>
                            <a:rPr lang="en-US" sz="1600" i="1" dirty="0">
                              <a:solidFill>
                                <a:srgbClr val="6093C5"/>
                              </a:solidFill>
                              <a:latin typeface="Cambria Math" panose="02040503050406030204" pitchFamily="18" charset="0"/>
                            </a:rPr>
                            <m:t>2</m:t>
                          </m:r>
                        </m:den>
                      </m:f>
                      <m:func>
                        <m:funcPr>
                          <m:ctrlPr>
                            <a:rPr lang="en-US" sz="1600" i="1" dirty="0">
                              <a:solidFill>
                                <a:srgbClr val="6093C5"/>
                              </a:solidFill>
                              <a:latin typeface="Cambria Math" panose="02040503050406030204" pitchFamily="18" charset="0"/>
                            </a:rPr>
                          </m:ctrlPr>
                        </m:funcPr>
                        <m:fName>
                          <m:r>
                            <m:rPr>
                              <m:sty m:val="p"/>
                            </m:rPr>
                            <a:rPr lang="en-US" sz="1600" dirty="0">
                              <a:solidFill>
                                <a:srgbClr val="6093C5"/>
                              </a:solidFill>
                              <a:latin typeface="Cambria Math" panose="02040503050406030204" pitchFamily="18" charset="0"/>
                            </a:rPr>
                            <m:t>ln</m:t>
                          </m:r>
                        </m:fName>
                        <m:e>
                          <m:d>
                            <m:dPr>
                              <m:ctrlPr>
                                <a:rPr lang="en-US" sz="1600" i="1" dirty="0">
                                  <a:solidFill>
                                    <a:srgbClr val="6093C5"/>
                                  </a:solidFill>
                                  <a:latin typeface="Cambria Math" panose="02040503050406030204" pitchFamily="18" charset="0"/>
                                </a:rPr>
                              </m:ctrlPr>
                            </m:dPr>
                            <m:e>
                              <m:f>
                                <m:fPr>
                                  <m:ctrlPr>
                                    <a:rPr lang="en-US" sz="1600" i="1" dirty="0">
                                      <a:solidFill>
                                        <a:srgbClr val="6093C5"/>
                                      </a:solidFill>
                                      <a:latin typeface="Cambria Math" panose="02040503050406030204" pitchFamily="18" charset="0"/>
                                    </a:rPr>
                                  </m:ctrlPr>
                                </m:fPr>
                                <m:num>
                                  <m:r>
                                    <a:rPr lang="en-US" sz="1600" i="1" dirty="0">
                                      <a:solidFill>
                                        <a:srgbClr val="6093C5"/>
                                      </a:solidFill>
                                      <a:latin typeface="Cambria Math" panose="02040503050406030204" pitchFamily="18" charset="0"/>
                                    </a:rPr>
                                    <m:t>1−</m:t>
                                  </m:r>
                                  <m:r>
                                    <a:rPr lang="en-US" sz="1600" i="1" dirty="0">
                                      <a:solidFill>
                                        <a:srgbClr val="6093C5"/>
                                      </a:solidFill>
                                      <a:latin typeface="Cambria Math" panose="02040503050406030204" pitchFamily="18" charset="0"/>
                                    </a:rPr>
                                    <m:t>𝑊𝑒𝑖𝑔h𝑡𝑒𝑑𝐸𝑟𝑟𝑜𝑟</m:t>
                                  </m:r>
                                  <m:d>
                                    <m:dPr>
                                      <m:ctrlPr>
                                        <a:rPr lang="en-US" sz="1600" i="1" dirty="0">
                                          <a:solidFill>
                                            <a:srgbClr val="6093C5"/>
                                          </a:solidFill>
                                          <a:latin typeface="Cambria Math" panose="02040503050406030204" pitchFamily="18" charset="0"/>
                                        </a:rPr>
                                      </m:ctrlPr>
                                    </m:dPr>
                                    <m:e>
                                      <m:sSub>
                                        <m:sSubPr>
                                          <m:ctrlPr>
                                            <a:rPr lang="en-US" sz="1600" b="1" i="1" dirty="0">
                                              <a:solidFill>
                                                <a:srgbClr val="6093C5"/>
                                              </a:solidFill>
                                              <a:latin typeface="Cambria Math" panose="02040503050406030204" pitchFamily="18" charset="0"/>
                                            </a:rPr>
                                          </m:ctrlPr>
                                        </m:sSubPr>
                                        <m:e>
                                          <m:acc>
                                            <m:accPr>
                                              <m:chr m:val="̂"/>
                                              <m:ctrlPr>
                                                <a:rPr lang="en-US" sz="1600" i="1" dirty="0">
                                                  <a:solidFill>
                                                    <a:srgbClr val="6093C5"/>
                                                  </a:solidFill>
                                                  <a:latin typeface="Cambria Math" panose="02040503050406030204" pitchFamily="18" charset="0"/>
                                                </a:rPr>
                                              </m:ctrlPr>
                                            </m:accPr>
                                            <m:e>
                                              <m:r>
                                                <a:rPr lang="en-US" sz="1600" i="1" dirty="0">
                                                  <a:solidFill>
                                                    <a:srgbClr val="6093C5"/>
                                                  </a:solidFill>
                                                  <a:latin typeface="Cambria Math" panose="02040503050406030204" pitchFamily="18" charset="0"/>
                                                </a:rPr>
                                                <m:t>𝑓</m:t>
                                              </m:r>
                                            </m:e>
                                          </m:acc>
                                        </m:e>
                                        <m:sub>
                                          <m:r>
                                            <a:rPr lang="en-US" sz="1600" i="1" dirty="0">
                                              <a:solidFill>
                                                <a:srgbClr val="6093C5"/>
                                              </a:solidFill>
                                              <a:latin typeface="Cambria Math" panose="02040503050406030204" pitchFamily="18" charset="0"/>
                                            </a:rPr>
                                            <m:t>𝑡</m:t>
                                          </m:r>
                                        </m:sub>
                                      </m:sSub>
                                    </m:e>
                                  </m:d>
                                </m:num>
                                <m:den>
                                  <m:r>
                                    <a:rPr lang="en-US" sz="1600" i="1" dirty="0">
                                      <a:solidFill>
                                        <a:srgbClr val="6093C5"/>
                                      </a:solidFill>
                                      <a:latin typeface="Cambria Math" panose="02040503050406030204" pitchFamily="18" charset="0"/>
                                    </a:rPr>
                                    <m:t>𝑊𝑒𝑖𝑔h𝑡𝑒𝑑𝐸𝑟𝑟𝑜𝑟</m:t>
                                  </m:r>
                                  <m:r>
                                    <a:rPr lang="en-US" sz="1600" i="1" dirty="0">
                                      <a:solidFill>
                                        <a:srgbClr val="6093C5"/>
                                      </a:solidFill>
                                      <a:latin typeface="Cambria Math" panose="02040503050406030204" pitchFamily="18" charset="0"/>
                                    </a:rPr>
                                    <m:t>(</m:t>
                                  </m:r>
                                  <m:sSub>
                                    <m:sSubPr>
                                      <m:ctrlPr>
                                        <a:rPr lang="en-US" sz="1600" i="1" dirty="0">
                                          <a:solidFill>
                                            <a:srgbClr val="6093C5"/>
                                          </a:solidFill>
                                          <a:latin typeface="Cambria Math" panose="02040503050406030204" pitchFamily="18" charset="0"/>
                                        </a:rPr>
                                      </m:ctrlPr>
                                    </m:sSubPr>
                                    <m:e>
                                      <m:acc>
                                        <m:accPr>
                                          <m:chr m:val="̂"/>
                                          <m:ctrlPr>
                                            <a:rPr lang="en-US" sz="1600" i="1" dirty="0">
                                              <a:solidFill>
                                                <a:srgbClr val="6093C5"/>
                                              </a:solidFill>
                                              <a:latin typeface="Cambria Math" panose="02040503050406030204" pitchFamily="18" charset="0"/>
                                            </a:rPr>
                                          </m:ctrlPr>
                                        </m:accPr>
                                        <m:e>
                                          <m:r>
                                            <a:rPr lang="en-US" sz="1600" i="1" dirty="0">
                                              <a:solidFill>
                                                <a:srgbClr val="6093C5"/>
                                              </a:solidFill>
                                              <a:latin typeface="Cambria Math" panose="02040503050406030204" pitchFamily="18" charset="0"/>
                                            </a:rPr>
                                            <m:t>𝑓</m:t>
                                          </m:r>
                                        </m:e>
                                      </m:acc>
                                    </m:e>
                                    <m:sub>
                                      <m:r>
                                        <a:rPr lang="en-US" sz="1600" i="1" dirty="0">
                                          <a:solidFill>
                                            <a:srgbClr val="6093C5"/>
                                          </a:solidFill>
                                          <a:latin typeface="Cambria Math" panose="02040503050406030204" pitchFamily="18" charset="0"/>
                                        </a:rPr>
                                        <m:t>𝑡</m:t>
                                      </m:r>
                                    </m:sub>
                                  </m:sSub>
                                  <m:r>
                                    <a:rPr lang="en-US" sz="1600" i="1" dirty="0">
                                      <a:solidFill>
                                        <a:srgbClr val="6093C5"/>
                                      </a:solidFill>
                                      <a:latin typeface="Cambria Math" panose="02040503050406030204" pitchFamily="18" charset="0"/>
                                    </a:rPr>
                                    <m:t>)</m:t>
                                  </m:r>
                                </m:den>
                              </m:f>
                            </m:e>
                          </m:d>
                        </m:e>
                      </m:func>
                    </m:oMath>
                  </m:oMathPara>
                </a14:m>
                <a:endParaRPr lang="en-US" sz="1600" dirty="0">
                  <a:solidFill>
                    <a:srgbClr val="6093C5"/>
                  </a:solidFill>
                </a:endParaRPr>
              </a:p>
            </p:txBody>
          </p:sp>
        </mc:Choice>
        <mc:Fallback xmlns="">
          <p:sp>
            <p:nvSpPr>
              <p:cNvPr id="6" name="Rectangle 5">
                <a:extLst>
                  <a:ext uri="{FF2B5EF4-FFF2-40B4-BE49-F238E27FC236}">
                    <a16:creationId xmlns:a16="http://schemas.microsoft.com/office/drawing/2014/main" id="{2FE1E96E-803D-224A-94EE-43B3962E5B90}"/>
                  </a:ext>
                </a:extLst>
              </p:cNvPr>
              <p:cNvSpPr>
                <a:spLocks noRot="1" noChangeAspect="1" noMove="1" noResize="1" noEditPoints="1" noAdjustHandles="1" noChangeArrowheads="1" noChangeShapeType="1" noTextEdit="1"/>
              </p:cNvSpPr>
              <p:nvPr/>
            </p:nvSpPr>
            <p:spPr>
              <a:xfrm>
                <a:off x="5608092" y="241819"/>
                <a:ext cx="3396920" cy="667362"/>
              </a:xfrm>
              <a:prstGeom prst="rect">
                <a:avLst/>
              </a:prstGeom>
              <a:blipFill>
                <a:blip r:embed="rId4"/>
                <a:stretch>
                  <a:fillRect b="-5556"/>
                </a:stretch>
              </a:blipFill>
              <a:ln>
                <a:solidFill>
                  <a:srgbClr val="6093C5"/>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10339156-B9A1-E340-915A-4A68A661CA68}"/>
                  </a:ext>
                </a:extLst>
              </p:cNvPr>
              <p:cNvSpPr/>
              <p:nvPr/>
            </p:nvSpPr>
            <p:spPr>
              <a:xfrm>
                <a:off x="3135086" y="2432065"/>
                <a:ext cx="3515669" cy="878446"/>
              </a:xfrm>
              <a:prstGeom prst="rect">
                <a:avLst/>
              </a:prstGeom>
              <a:ln>
                <a:solidFill>
                  <a:srgbClr val="95698A"/>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𝛼</m:t>
                          </m:r>
                        </m:e>
                        <m:sub>
                          <m:r>
                            <a:rPr lang="en-US" sz="1600" i="1">
                              <a:solidFill>
                                <a:srgbClr val="95698A"/>
                              </a:solidFill>
                              <a:latin typeface="Cambria Math" panose="02040503050406030204" pitchFamily="18" charset="0"/>
                            </a:rPr>
                            <m:t>𝑖</m:t>
                          </m:r>
                          <m:r>
                            <a:rPr lang="en-US" sz="1600" b="0" i="1" smtClean="0">
                              <a:solidFill>
                                <a:srgbClr val="95698A"/>
                              </a:solidFill>
                              <a:latin typeface="Cambria Math" panose="02040503050406030204" pitchFamily="18" charset="0"/>
                            </a:rPr>
                            <m:t>,</m:t>
                          </m:r>
                          <m:r>
                            <a:rPr lang="en-US" sz="1600" b="0" i="1" smtClean="0">
                              <a:solidFill>
                                <a:srgbClr val="95698A"/>
                              </a:solidFill>
                              <a:latin typeface="Cambria Math" panose="02040503050406030204" pitchFamily="18" charset="0"/>
                            </a:rPr>
                            <m:t>𝑡</m:t>
                          </m:r>
                          <m:r>
                            <a:rPr lang="en-US" sz="1600" b="0" i="1" smtClean="0">
                              <a:solidFill>
                                <a:srgbClr val="95698A"/>
                              </a:solidFill>
                              <a:latin typeface="Cambria Math" panose="02040503050406030204" pitchFamily="18" charset="0"/>
                            </a:rPr>
                            <m:t>+1</m:t>
                          </m:r>
                        </m:sub>
                      </m:sSub>
                      <m:r>
                        <a:rPr lang="en-US" sz="1600" i="1">
                          <a:solidFill>
                            <a:srgbClr val="95698A"/>
                          </a:solidFill>
                          <a:latin typeface="Cambria Math" panose="02040503050406030204" pitchFamily="18" charset="0"/>
                        </a:rPr>
                        <m:t>←</m:t>
                      </m:r>
                      <m:d>
                        <m:dPr>
                          <m:begChr m:val="{"/>
                          <m:endChr m:val=""/>
                          <m:ctrlPr>
                            <a:rPr lang="en-US" sz="1600" i="1">
                              <a:solidFill>
                                <a:srgbClr val="95698A"/>
                              </a:solidFill>
                              <a:latin typeface="Cambria Math" panose="02040503050406030204" pitchFamily="18" charset="0"/>
                            </a:rPr>
                          </m:ctrlPr>
                        </m:dPr>
                        <m:e>
                          <m:eqArr>
                            <m:eqArrPr>
                              <m:ctrlPr>
                                <a:rPr lang="en-US" sz="1600" i="1">
                                  <a:solidFill>
                                    <a:srgbClr val="95698A"/>
                                  </a:solidFill>
                                  <a:latin typeface="Cambria Math" panose="02040503050406030204" pitchFamily="18" charset="0"/>
                                </a:rPr>
                              </m:ctrlPr>
                            </m:eqArrPr>
                            <m:e>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𝛼</m:t>
                                  </m:r>
                                </m:e>
                                <m:sub>
                                  <m:r>
                                    <a:rPr lang="en-US" sz="1600" i="1">
                                      <a:solidFill>
                                        <a:srgbClr val="95698A"/>
                                      </a:solidFill>
                                      <a:latin typeface="Cambria Math" panose="02040503050406030204" pitchFamily="18" charset="0"/>
                                    </a:rPr>
                                    <m:t>𝑖</m:t>
                                  </m:r>
                                  <m:r>
                                    <a:rPr lang="en-US" sz="1600" b="0" i="1" smtClean="0">
                                      <a:solidFill>
                                        <a:srgbClr val="95698A"/>
                                      </a:solidFill>
                                      <a:latin typeface="Cambria Math" panose="02040503050406030204" pitchFamily="18" charset="0"/>
                                    </a:rPr>
                                    <m:t>,</m:t>
                                  </m:r>
                                  <m:r>
                                    <a:rPr lang="en-US" sz="1600" b="0" i="1" smtClean="0">
                                      <a:solidFill>
                                        <a:srgbClr val="95698A"/>
                                      </a:solidFill>
                                      <a:latin typeface="Cambria Math" panose="02040503050406030204" pitchFamily="18" charset="0"/>
                                    </a:rPr>
                                    <m:t>𝑡</m:t>
                                  </m:r>
                                </m:sub>
                              </m:sSub>
                              <m:sSup>
                                <m:sSupPr>
                                  <m:ctrlPr>
                                    <a:rPr lang="en-US" sz="1600" i="1">
                                      <a:solidFill>
                                        <a:srgbClr val="95698A"/>
                                      </a:solidFill>
                                      <a:latin typeface="Cambria Math" panose="02040503050406030204" pitchFamily="18" charset="0"/>
                                    </a:rPr>
                                  </m:ctrlPr>
                                </m:sSupPr>
                                <m:e>
                                  <m:r>
                                    <a:rPr lang="en-US" sz="1600" i="1">
                                      <a:solidFill>
                                        <a:srgbClr val="95698A"/>
                                      </a:solidFill>
                                      <a:latin typeface="Cambria Math" panose="02040503050406030204" pitchFamily="18" charset="0"/>
                                    </a:rPr>
                                    <m:t>𝑒</m:t>
                                  </m:r>
                                </m:e>
                                <m:sup>
                                  <m:r>
                                    <a:rPr lang="en-US" sz="1600" i="1">
                                      <a:solidFill>
                                        <a:srgbClr val="95698A"/>
                                      </a:solidFill>
                                      <a:latin typeface="Cambria Math" panose="02040503050406030204" pitchFamily="18" charset="0"/>
                                    </a:rPr>
                                    <m:t>−</m:t>
                                  </m:r>
                                  <m:sSub>
                                    <m:sSubPr>
                                      <m:ctrlPr>
                                        <a:rPr lang="en-US" sz="1600" i="1">
                                          <a:solidFill>
                                            <a:srgbClr val="95698A"/>
                                          </a:solidFill>
                                          <a:latin typeface="Cambria Math" panose="02040503050406030204" pitchFamily="18" charset="0"/>
                                        </a:rPr>
                                      </m:ctrlPr>
                                    </m:sSubPr>
                                    <m:e>
                                      <m:acc>
                                        <m:accPr>
                                          <m:chr m:val="̂"/>
                                          <m:ctrlPr>
                                            <a:rPr lang="en-US" sz="1600" i="1">
                                              <a:solidFill>
                                                <a:srgbClr val="95698A"/>
                                              </a:solidFill>
                                              <a:latin typeface="Cambria Math" panose="02040503050406030204" pitchFamily="18" charset="0"/>
                                            </a:rPr>
                                          </m:ctrlPr>
                                        </m:accPr>
                                        <m:e>
                                          <m:r>
                                            <a:rPr lang="en-US" sz="1600" i="1">
                                              <a:solidFill>
                                                <a:srgbClr val="95698A"/>
                                              </a:solidFill>
                                              <a:latin typeface="Cambria Math" panose="02040503050406030204" pitchFamily="18" charset="0"/>
                                            </a:rPr>
                                            <m:t>𝑤</m:t>
                                          </m:r>
                                        </m:e>
                                      </m:acc>
                                    </m:e>
                                    <m:sub>
                                      <m:r>
                                        <a:rPr lang="en-US" sz="1600" i="1">
                                          <a:solidFill>
                                            <a:srgbClr val="95698A"/>
                                          </a:solidFill>
                                          <a:latin typeface="Cambria Math" panose="02040503050406030204" pitchFamily="18" charset="0"/>
                                        </a:rPr>
                                        <m:t>𝑡</m:t>
                                      </m:r>
                                    </m:sub>
                                  </m:sSub>
                                </m:sup>
                              </m:sSup>
                              <m:r>
                                <a:rPr lang="en-US" sz="1600" i="1">
                                  <a:solidFill>
                                    <a:srgbClr val="95698A"/>
                                  </a:solidFill>
                                  <a:latin typeface="Cambria Math" panose="02040503050406030204" pitchFamily="18" charset="0"/>
                                </a:rPr>
                                <m:t>,  </m:t>
                              </m:r>
                              <m:r>
                                <m:rPr>
                                  <m:sty m:val="p"/>
                                </m:rPr>
                                <a:rPr lang="en-US" sz="1600" i="0">
                                  <a:solidFill>
                                    <a:srgbClr val="95698A"/>
                                  </a:solidFill>
                                  <a:latin typeface="Cambria Math" panose="02040503050406030204" pitchFamily="18" charset="0"/>
                                </a:rPr>
                                <m:t>if</m:t>
                              </m:r>
                              <m:r>
                                <a:rPr lang="en-US" sz="1600" i="1">
                                  <a:solidFill>
                                    <a:srgbClr val="95698A"/>
                                  </a:solidFill>
                                  <a:latin typeface="Cambria Math" panose="02040503050406030204" pitchFamily="18" charset="0"/>
                                </a:rPr>
                                <m:t> </m:t>
                              </m:r>
                              <m:sSub>
                                <m:sSubPr>
                                  <m:ctrlPr>
                                    <a:rPr lang="en-US" sz="1600" i="1">
                                      <a:solidFill>
                                        <a:srgbClr val="95698A"/>
                                      </a:solidFill>
                                      <a:latin typeface="Cambria Math" panose="02040503050406030204" pitchFamily="18" charset="0"/>
                                    </a:rPr>
                                  </m:ctrlPr>
                                </m:sSubPr>
                                <m:e>
                                  <m:acc>
                                    <m:accPr>
                                      <m:chr m:val="̂"/>
                                      <m:ctrlPr>
                                        <a:rPr lang="en-US" sz="1600" i="1">
                                          <a:solidFill>
                                            <a:srgbClr val="95698A"/>
                                          </a:solidFill>
                                          <a:latin typeface="Cambria Math" panose="02040503050406030204" pitchFamily="18" charset="0"/>
                                        </a:rPr>
                                      </m:ctrlPr>
                                    </m:accPr>
                                    <m:e>
                                      <m:r>
                                        <a:rPr lang="en-US" sz="1600" i="1">
                                          <a:solidFill>
                                            <a:srgbClr val="95698A"/>
                                          </a:solidFill>
                                          <a:latin typeface="Cambria Math" panose="02040503050406030204" pitchFamily="18" charset="0"/>
                                        </a:rPr>
                                        <m:t>𝑓</m:t>
                                      </m:r>
                                    </m:e>
                                  </m:acc>
                                </m:e>
                                <m:sub>
                                  <m:r>
                                    <a:rPr lang="en-US" sz="1600" i="1">
                                      <a:solidFill>
                                        <a:srgbClr val="95698A"/>
                                      </a:solidFill>
                                      <a:latin typeface="Cambria Math" panose="02040503050406030204" pitchFamily="18" charset="0"/>
                                    </a:rPr>
                                    <m:t>𝑡</m:t>
                                  </m:r>
                                </m:sub>
                              </m:sSub>
                              <m:d>
                                <m:dPr>
                                  <m:ctrlPr>
                                    <a:rPr lang="en-US" sz="1600" i="1">
                                      <a:solidFill>
                                        <a:srgbClr val="95698A"/>
                                      </a:solidFill>
                                      <a:latin typeface="Cambria Math" panose="02040503050406030204" pitchFamily="18" charset="0"/>
                                    </a:rPr>
                                  </m:ctrlPr>
                                </m:dPr>
                                <m:e>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𝑥</m:t>
                                      </m:r>
                                    </m:e>
                                    <m:sub>
                                      <m:r>
                                        <a:rPr lang="en-US" sz="1600" i="1">
                                          <a:solidFill>
                                            <a:srgbClr val="95698A"/>
                                          </a:solidFill>
                                          <a:latin typeface="Cambria Math" panose="02040503050406030204" pitchFamily="18" charset="0"/>
                                        </a:rPr>
                                        <m:t>𝑖</m:t>
                                      </m:r>
                                    </m:sub>
                                  </m:sSub>
                                </m:e>
                              </m:d>
                              <m:r>
                                <a:rPr lang="en-US" sz="1600" i="1">
                                  <a:solidFill>
                                    <a:srgbClr val="95698A"/>
                                  </a:solidFill>
                                  <a:latin typeface="Cambria Math" panose="02040503050406030204" pitchFamily="18" charset="0"/>
                                </a:rPr>
                                <m:t>=</m:t>
                              </m:r>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𝑦</m:t>
                                  </m:r>
                                </m:e>
                                <m:sub>
                                  <m:r>
                                    <a:rPr lang="en-US" sz="1600" i="1">
                                      <a:solidFill>
                                        <a:srgbClr val="95698A"/>
                                      </a:solidFill>
                                      <a:latin typeface="Cambria Math" panose="02040503050406030204" pitchFamily="18" charset="0"/>
                                    </a:rPr>
                                    <m:t>𝑖</m:t>
                                  </m:r>
                                </m:sub>
                              </m:sSub>
                            </m:e>
                            <m:e>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𝛼</m:t>
                                  </m:r>
                                </m:e>
                                <m:sub>
                                  <m:r>
                                    <a:rPr lang="en-US" sz="1600" i="1">
                                      <a:solidFill>
                                        <a:srgbClr val="95698A"/>
                                      </a:solidFill>
                                      <a:latin typeface="Cambria Math" panose="02040503050406030204" pitchFamily="18" charset="0"/>
                                    </a:rPr>
                                    <m:t>𝑖</m:t>
                                  </m:r>
                                  <m:r>
                                    <a:rPr lang="en-US" sz="1600" b="0" i="1" smtClean="0">
                                      <a:solidFill>
                                        <a:srgbClr val="95698A"/>
                                      </a:solidFill>
                                      <a:latin typeface="Cambria Math" panose="02040503050406030204" pitchFamily="18" charset="0"/>
                                    </a:rPr>
                                    <m:t>,</m:t>
                                  </m:r>
                                  <m:r>
                                    <a:rPr lang="en-US" sz="1600" b="0" i="1" smtClean="0">
                                      <a:solidFill>
                                        <a:srgbClr val="95698A"/>
                                      </a:solidFill>
                                      <a:latin typeface="Cambria Math" panose="02040503050406030204" pitchFamily="18" charset="0"/>
                                    </a:rPr>
                                    <m:t>𝑡</m:t>
                                  </m:r>
                                </m:sub>
                              </m:sSub>
                              <m:sSup>
                                <m:sSupPr>
                                  <m:ctrlPr>
                                    <a:rPr lang="en-US" sz="1600" i="1">
                                      <a:solidFill>
                                        <a:srgbClr val="95698A"/>
                                      </a:solidFill>
                                      <a:latin typeface="Cambria Math" panose="02040503050406030204" pitchFamily="18" charset="0"/>
                                    </a:rPr>
                                  </m:ctrlPr>
                                </m:sSupPr>
                                <m:e>
                                  <m:r>
                                    <a:rPr lang="en-US" sz="1600" i="1">
                                      <a:solidFill>
                                        <a:srgbClr val="95698A"/>
                                      </a:solidFill>
                                      <a:latin typeface="Cambria Math" panose="02040503050406030204" pitchFamily="18" charset="0"/>
                                    </a:rPr>
                                    <m:t>𝑒</m:t>
                                  </m:r>
                                </m:e>
                                <m:sup>
                                  <m:sSub>
                                    <m:sSubPr>
                                      <m:ctrlPr>
                                        <a:rPr lang="en-US" sz="1600" i="1" dirty="0">
                                          <a:solidFill>
                                            <a:srgbClr val="95698A"/>
                                          </a:solidFill>
                                          <a:latin typeface="Cambria Math" panose="02040503050406030204" pitchFamily="18" charset="0"/>
                                        </a:rPr>
                                      </m:ctrlPr>
                                    </m:sSubPr>
                                    <m:e>
                                      <m:acc>
                                        <m:accPr>
                                          <m:chr m:val="̂"/>
                                          <m:ctrlPr>
                                            <a:rPr lang="en-US" sz="1600" i="1">
                                              <a:solidFill>
                                                <a:srgbClr val="95698A"/>
                                              </a:solidFill>
                                              <a:latin typeface="Cambria Math" panose="02040503050406030204" pitchFamily="18" charset="0"/>
                                            </a:rPr>
                                          </m:ctrlPr>
                                        </m:accPr>
                                        <m:e>
                                          <m:r>
                                            <a:rPr lang="en-US" sz="1600" i="1">
                                              <a:solidFill>
                                                <a:srgbClr val="95698A"/>
                                              </a:solidFill>
                                              <a:latin typeface="Cambria Math" panose="02040503050406030204" pitchFamily="18" charset="0"/>
                                            </a:rPr>
                                            <m:t>𝑤</m:t>
                                          </m:r>
                                        </m:e>
                                      </m:acc>
                                    </m:e>
                                    <m:sub>
                                      <m:r>
                                        <a:rPr lang="en-US" sz="1600" i="1" dirty="0">
                                          <a:solidFill>
                                            <a:srgbClr val="95698A"/>
                                          </a:solidFill>
                                          <a:latin typeface="Cambria Math" panose="02040503050406030204" pitchFamily="18" charset="0"/>
                                        </a:rPr>
                                        <m:t>𝑡</m:t>
                                      </m:r>
                                    </m:sub>
                                  </m:sSub>
                                </m:sup>
                              </m:sSup>
                              <m:r>
                                <a:rPr lang="en-US" sz="1600" i="1">
                                  <a:solidFill>
                                    <a:srgbClr val="95698A"/>
                                  </a:solidFill>
                                  <a:latin typeface="Cambria Math" panose="02040503050406030204" pitchFamily="18" charset="0"/>
                                </a:rPr>
                                <m:t>,     </m:t>
                              </m:r>
                              <m:r>
                                <m:rPr>
                                  <m:sty m:val="p"/>
                                </m:rPr>
                                <a:rPr lang="en-US" sz="1600" i="0">
                                  <a:solidFill>
                                    <a:srgbClr val="95698A"/>
                                  </a:solidFill>
                                  <a:latin typeface="Cambria Math" panose="02040503050406030204" pitchFamily="18" charset="0"/>
                                </a:rPr>
                                <m:t>if</m:t>
                              </m:r>
                              <m:r>
                                <a:rPr lang="en-US" sz="1600" i="1">
                                  <a:solidFill>
                                    <a:srgbClr val="95698A"/>
                                  </a:solidFill>
                                  <a:latin typeface="Cambria Math" panose="02040503050406030204" pitchFamily="18" charset="0"/>
                                </a:rPr>
                                <m:t> </m:t>
                              </m:r>
                              <m:sSub>
                                <m:sSubPr>
                                  <m:ctrlPr>
                                    <a:rPr lang="en-US" sz="1600" i="1">
                                      <a:solidFill>
                                        <a:srgbClr val="95698A"/>
                                      </a:solidFill>
                                      <a:latin typeface="Cambria Math" panose="02040503050406030204" pitchFamily="18" charset="0"/>
                                    </a:rPr>
                                  </m:ctrlPr>
                                </m:sSubPr>
                                <m:e>
                                  <m:acc>
                                    <m:accPr>
                                      <m:chr m:val="̂"/>
                                      <m:ctrlPr>
                                        <a:rPr lang="en-US" sz="1600" i="1">
                                          <a:solidFill>
                                            <a:srgbClr val="95698A"/>
                                          </a:solidFill>
                                          <a:latin typeface="Cambria Math" panose="02040503050406030204" pitchFamily="18" charset="0"/>
                                        </a:rPr>
                                      </m:ctrlPr>
                                    </m:accPr>
                                    <m:e>
                                      <m:r>
                                        <a:rPr lang="en-US" sz="1600" i="1">
                                          <a:solidFill>
                                            <a:srgbClr val="95698A"/>
                                          </a:solidFill>
                                          <a:latin typeface="Cambria Math" panose="02040503050406030204" pitchFamily="18" charset="0"/>
                                        </a:rPr>
                                        <m:t>𝑓</m:t>
                                      </m:r>
                                    </m:e>
                                  </m:acc>
                                </m:e>
                                <m:sub>
                                  <m:r>
                                    <a:rPr lang="en-US" sz="1600" i="1">
                                      <a:solidFill>
                                        <a:srgbClr val="95698A"/>
                                      </a:solidFill>
                                      <a:latin typeface="Cambria Math" panose="02040503050406030204" pitchFamily="18" charset="0"/>
                                    </a:rPr>
                                    <m:t>𝑡</m:t>
                                  </m:r>
                                </m:sub>
                              </m:sSub>
                              <m:d>
                                <m:dPr>
                                  <m:ctrlPr>
                                    <a:rPr lang="en-US" sz="1600" i="1">
                                      <a:solidFill>
                                        <a:srgbClr val="95698A"/>
                                      </a:solidFill>
                                      <a:latin typeface="Cambria Math" panose="02040503050406030204" pitchFamily="18" charset="0"/>
                                    </a:rPr>
                                  </m:ctrlPr>
                                </m:dPr>
                                <m:e>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𝑥</m:t>
                                      </m:r>
                                    </m:e>
                                    <m:sub>
                                      <m:r>
                                        <a:rPr lang="en-US" sz="1600" i="1">
                                          <a:solidFill>
                                            <a:srgbClr val="95698A"/>
                                          </a:solidFill>
                                          <a:latin typeface="Cambria Math" panose="02040503050406030204" pitchFamily="18" charset="0"/>
                                        </a:rPr>
                                        <m:t>𝑖</m:t>
                                      </m:r>
                                    </m:sub>
                                  </m:sSub>
                                </m:e>
                              </m:d>
                              <m:r>
                                <a:rPr lang="en-US" sz="1600" i="1">
                                  <a:solidFill>
                                    <a:srgbClr val="95698A"/>
                                  </a:solidFill>
                                  <a:latin typeface="Cambria Math" panose="02040503050406030204" pitchFamily="18" charset="0"/>
                                </a:rPr>
                                <m:t>≠</m:t>
                              </m:r>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𝑦</m:t>
                                  </m:r>
                                </m:e>
                                <m:sub>
                                  <m:r>
                                    <a:rPr lang="en-US" sz="1600" i="1">
                                      <a:solidFill>
                                        <a:srgbClr val="95698A"/>
                                      </a:solidFill>
                                      <a:latin typeface="Cambria Math" panose="02040503050406030204" pitchFamily="18" charset="0"/>
                                    </a:rPr>
                                    <m:t>𝑖</m:t>
                                  </m:r>
                                </m:sub>
                              </m:sSub>
                              <m:r>
                                <a:rPr lang="en-US" sz="1600" i="1">
                                  <a:solidFill>
                                    <a:srgbClr val="95698A"/>
                                  </a:solidFill>
                                  <a:latin typeface="Cambria Math" panose="02040503050406030204" pitchFamily="18" charset="0"/>
                                </a:rPr>
                                <m:t> </m:t>
                              </m:r>
                            </m:e>
                          </m:eqArr>
                        </m:e>
                      </m:d>
                    </m:oMath>
                  </m:oMathPara>
                </a14:m>
                <a:endParaRPr lang="en-US" sz="1600" dirty="0">
                  <a:solidFill>
                    <a:srgbClr val="95698A"/>
                  </a:solidFill>
                </a:endParaRPr>
              </a:p>
            </p:txBody>
          </p:sp>
        </mc:Choice>
        <mc:Fallback xmlns="">
          <p:sp>
            <p:nvSpPr>
              <p:cNvPr id="8" name="Rectangle 7">
                <a:extLst>
                  <a:ext uri="{FF2B5EF4-FFF2-40B4-BE49-F238E27FC236}">
                    <a16:creationId xmlns:a16="http://schemas.microsoft.com/office/drawing/2014/main" id="{10339156-B9A1-E340-915A-4A68A661CA68}"/>
                  </a:ext>
                </a:extLst>
              </p:cNvPr>
              <p:cNvSpPr>
                <a:spLocks noRot="1" noChangeAspect="1" noMove="1" noResize="1" noEditPoints="1" noAdjustHandles="1" noChangeArrowheads="1" noChangeShapeType="1" noTextEdit="1"/>
              </p:cNvSpPr>
              <p:nvPr/>
            </p:nvSpPr>
            <p:spPr>
              <a:xfrm>
                <a:off x="3135086" y="2432065"/>
                <a:ext cx="3515669" cy="878446"/>
              </a:xfrm>
              <a:prstGeom prst="rect">
                <a:avLst/>
              </a:prstGeom>
              <a:blipFill>
                <a:blip r:embed="rId5"/>
                <a:stretch>
                  <a:fillRect l="-16129" t="-200000" b="-284507"/>
                </a:stretch>
              </a:blipFill>
              <a:ln>
                <a:solidFill>
                  <a:srgbClr val="95698A"/>
                </a:solidFill>
              </a:ln>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692A8BA6-C7F1-48D5-B6E1-1CE280C7F64C}"/>
                  </a:ext>
                </a:extLst>
              </p14:cNvPr>
              <p14:cNvContentPartPr/>
              <p14:nvPr/>
            </p14:nvContentPartPr>
            <p14:xfrm>
              <a:off x="2783160" y="266760"/>
              <a:ext cx="2649600" cy="2111760"/>
            </p14:xfrm>
          </p:contentPart>
        </mc:Choice>
        <mc:Fallback xmlns="">
          <p:pic>
            <p:nvPicPr>
              <p:cNvPr id="5" name="Ink 4">
                <a:extLst>
                  <a:ext uri="{FF2B5EF4-FFF2-40B4-BE49-F238E27FC236}">
                    <a16:creationId xmlns:a16="http://schemas.microsoft.com/office/drawing/2014/main" id="{692A8BA6-C7F1-48D5-B6E1-1CE280C7F64C}"/>
                  </a:ext>
                </a:extLst>
              </p:cNvPr>
              <p:cNvPicPr/>
              <p:nvPr/>
            </p:nvPicPr>
            <p:blipFill>
              <a:blip r:embed="rId7"/>
              <a:stretch>
                <a:fillRect/>
              </a:stretch>
            </p:blipFill>
            <p:spPr>
              <a:xfrm>
                <a:off x="2773800" y="257400"/>
                <a:ext cx="2668320" cy="2130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9A801BF4-FADB-433C-87C6-18DA92809C10}"/>
                  </a:ext>
                </a:extLst>
              </p14:cNvPr>
              <p14:cNvContentPartPr/>
              <p14:nvPr/>
            </p14:nvContentPartPr>
            <p14:xfrm>
              <a:off x="3360240" y="567000"/>
              <a:ext cx="5623200" cy="3649680"/>
            </p14:xfrm>
          </p:contentPart>
        </mc:Choice>
        <mc:Fallback xmlns="">
          <p:pic>
            <p:nvPicPr>
              <p:cNvPr id="7" name="Ink 6">
                <a:extLst>
                  <a:ext uri="{FF2B5EF4-FFF2-40B4-BE49-F238E27FC236}">
                    <a16:creationId xmlns:a16="http://schemas.microsoft.com/office/drawing/2014/main" id="{9A801BF4-FADB-433C-87C6-18DA92809C10}"/>
                  </a:ext>
                </a:extLst>
              </p:cNvPr>
              <p:cNvPicPr/>
              <p:nvPr/>
            </p:nvPicPr>
            <p:blipFill>
              <a:blip r:embed="rId9"/>
              <a:stretch>
                <a:fillRect/>
              </a:stretch>
            </p:blipFill>
            <p:spPr>
              <a:xfrm>
                <a:off x="3350880" y="557640"/>
                <a:ext cx="5641920" cy="3668400"/>
              </a:xfrm>
              <a:prstGeom prst="rect">
                <a:avLst/>
              </a:prstGeom>
            </p:spPr>
          </p:pic>
        </mc:Fallback>
      </mc:AlternateContent>
    </p:spTree>
    <p:extLst>
      <p:ext uri="{BB962C8B-B14F-4D97-AF65-F5344CB8AC3E}">
        <p14:creationId xmlns:p14="http://schemas.microsoft.com/office/powerpoint/2010/main" val="2296161574"/>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6FAD7B96-6C45-504A-AAC9-23ED6E04052F}"/>
                  </a:ext>
                </a:extLst>
              </p:cNvPr>
              <p:cNvSpPr>
                <a:spLocks noGrp="1"/>
              </p:cNvSpPr>
              <p:nvPr>
                <p:ph type="title"/>
              </p:nvPr>
            </p:nvSpPr>
            <p:spPr/>
            <p:txBody>
              <a:bodyPr/>
              <a:lstStyle/>
              <a:p>
                <a:r>
                  <a:rPr lang="en-US" dirty="0"/>
                  <a:t>Normalizing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𝑡</m:t>
                        </m:r>
                      </m:sub>
                    </m:sSub>
                  </m:oMath>
                </a14:m>
                <a:endParaRPr lang="en-US" dirty="0"/>
              </a:p>
            </p:txBody>
          </p:sp>
        </mc:Choice>
        <mc:Fallback xmlns="">
          <p:sp>
            <p:nvSpPr>
              <p:cNvPr id="2" name="Title 1">
                <a:extLst>
                  <a:ext uri="{FF2B5EF4-FFF2-40B4-BE49-F238E27FC236}">
                    <a16:creationId xmlns:a16="http://schemas.microsoft.com/office/drawing/2014/main" id="{6FAD7B96-6C45-504A-AAC9-23ED6E04052F}"/>
                  </a:ext>
                </a:extLst>
              </p:cNvPr>
              <p:cNvSpPr>
                <a:spLocks noGrp="1" noRot="1" noChangeAspect="1" noMove="1" noResize="1" noEditPoints="1" noAdjustHandles="1" noChangeArrowheads="1" noChangeShapeType="1" noTextEdit="1"/>
              </p:cNvSpPr>
              <p:nvPr>
                <p:ph type="title"/>
              </p:nvPr>
            </p:nvSpPr>
            <p:spPr>
              <a:blipFill>
                <a:blip r:embed="rId2"/>
                <a:stretch>
                  <a:fillRect l="-43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5214BF09-8BED-6647-880E-81A7726D1202}"/>
                  </a:ext>
                </a:extLst>
              </p:cNvPr>
              <p:cNvSpPr>
                <a:spLocks noGrp="1"/>
              </p:cNvSpPr>
              <p:nvPr>
                <p:ph type="body" idx="1"/>
              </p:nvPr>
            </p:nvSpPr>
            <p:spPr/>
            <p:txBody>
              <a:bodyPr/>
              <a:lstStyle/>
              <a:p>
                <a:pPr marL="139700" indent="0">
                  <a:buNone/>
                </a:pPr>
                <a:r>
                  <a:rPr lang="en-US" dirty="0"/>
                  <a:t>Generally, the weights for some points get really large/small in magnitude due to how the data is laid out. </a:t>
                </a:r>
              </a:p>
              <a:p>
                <a:pPr marL="139700" indent="0">
                  <a:buNone/>
                </a:pPr>
                <a:r>
                  <a:rPr lang="en-US" dirty="0"/>
                  <a:t>Numbers in wildly different scales can often cause problems due to finite precision of computers when it comes to real numbers.</a:t>
                </a:r>
              </a:p>
              <a:p>
                <a:pPr marL="139700" indent="0">
                  <a:buNone/>
                </a:pPr>
                <a:endParaRPr lang="en-US" dirty="0"/>
              </a:p>
              <a:p>
                <a:pPr marL="139700" indent="0">
                  <a:buNone/>
                </a:pPr>
                <a:r>
                  <a:rPr lang="en-US" dirty="0"/>
                  <a:t>Generally, we normalize the data weights so they sum to 1 to prevent them from getting too small or too big.</a:t>
                </a:r>
              </a:p>
              <a:p>
                <a:pPr marL="139700" indent="0">
                  <a:buNone/>
                </a:pPr>
                <a:endParaRPr lang="en-US" dirty="0"/>
              </a:p>
              <a:p>
                <a:pPr marL="139700" indent="0">
                  <a:buNone/>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𝛼</m:t>
                          </m:r>
                        </m:e>
                        <m:sub>
                          <m:r>
                            <a:rPr lang="en-US" sz="1600" b="0" i="1" smtClean="0">
                              <a:latin typeface="Cambria Math" panose="02040503050406030204" pitchFamily="18" charset="0"/>
                            </a:rPr>
                            <m:t>𝑖</m:t>
                          </m:r>
                          <m:r>
                            <a:rPr lang="en-US" sz="1600" b="0" i="1" smtClean="0">
                              <a:latin typeface="Cambria Math" panose="02040503050406030204" pitchFamily="18" charset="0"/>
                            </a:rPr>
                            <m:t>,</m:t>
                          </m:r>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𝛼</m:t>
                              </m:r>
                            </m:e>
                            <m:sub>
                              <m:r>
                                <a:rPr lang="en-US" sz="1600" b="0" i="1" smtClean="0">
                                  <a:latin typeface="Cambria Math" panose="02040503050406030204" pitchFamily="18" charset="0"/>
                                </a:rPr>
                                <m:t>𝑖</m:t>
                              </m:r>
                              <m:r>
                                <a:rPr lang="en-US" sz="1600" b="0" i="1" smtClean="0">
                                  <a:latin typeface="Cambria Math" panose="02040503050406030204" pitchFamily="18" charset="0"/>
                                </a:rPr>
                                <m:t>,1+1</m:t>
                              </m:r>
                            </m:sub>
                          </m:sSub>
                        </m:num>
                        <m:den>
                          <m:nary>
                            <m:naryPr>
                              <m:chr m:val="∑"/>
                              <m:ctrlPr>
                                <a:rPr lang="en-US" sz="1600" b="0" i="1" smtClean="0">
                                  <a:latin typeface="Cambria Math" panose="02040503050406030204" pitchFamily="18" charset="0"/>
                                </a:rPr>
                              </m:ctrlPr>
                            </m:naryPr>
                            <m:sub>
                              <m:r>
                                <m:rPr>
                                  <m:brk m:alnAt="23"/>
                                </m:rPr>
                                <a:rPr lang="en-US" sz="1600" b="0" i="1" smtClean="0">
                                  <a:latin typeface="Cambria Math" panose="02040503050406030204" pitchFamily="18" charset="0"/>
                                </a:rPr>
                                <m:t>𝑗</m:t>
                              </m:r>
                              <m:r>
                                <a:rPr lang="en-US" sz="1600" b="0" i="1" smtClean="0">
                                  <a:latin typeface="Cambria Math" panose="02040503050406030204" pitchFamily="18" charset="0"/>
                                </a:rPr>
                                <m:t>=1</m:t>
                              </m:r>
                            </m:sub>
                            <m:sup>
                              <m:r>
                                <a:rPr lang="en-US" sz="1600" b="0" i="1" smtClean="0">
                                  <a:latin typeface="Cambria Math" panose="02040503050406030204" pitchFamily="18" charset="0"/>
                                </a:rPr>
                                <m:t>𝑛</m:t>
                              </m:r>
                            </m:sup>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𝛼</m:t>
                                  </m:r>
                                </m:e>
                                <m:sub>
                                  <m:r>
                                    <a:rPr lang="en-US" sz="1600" b="0" i="1" smtClean="0">
                                      <a:latin typeface="Cambria Math" panose="02040503050406030204" pitchFamily="18" charset="0"/>
                                    </a:rPr>
                                    <m:t>𝑗</m:t>
                                  </m:r>
                                  <m:r>
                                    <a:rPr lang="en-US" sz="1600" b="0" i="1" smtClean="0">
                                      <a:latin typeface="Cambria Math" panose="02040503050406030204" pitchFamily="18" charset="0"/>
                                    </a:rPr>
                                    <m:t>,</m:t>
                                  </m:r>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e>
                          </m:nary>
                        </m:den>
                      </m:f>
                    </m:oMath>
                  </m:oMathPara>
                </a14:m>
                <a:endParaRPr lang="en-US" sz="1600" dirty="0"/>
              </a:p>
            </p:txBody>
          </p:sp>
        </mc:Choice>
        <mc:Fallback xmlns="">
          <p:sp>
            <p:nvSpPr>
              <p:cNvPr id="3" name="Text Placeholder 2">
                <a:extLst>
                  <a:ext uri="{FF2B5EF4-FFF2-40B4-BE49-F238E27FC236}">
                    <a16:creationId xmlns:a16="http://schemas.microsoft.com/office/drawing/2014/main" id="{5214BF09-8BED-6647-880E-81A7726D1202}"/>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82C6CB6-4A56-6049-8E4F-AF802F3152A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53</a:t>
            </a:fld>
            <a:endParaRPr lang="en"/>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4895038B-22CC-4B59-A825-1433494DAEB1}"/>
                  </a:ext>
                </a:extLst>
              </p14:cNvPr>
              <p14:cNvContentPartPr/>
              <p14:nvPr/>
            </p14:nvContentPartPr>
            <p14:xfrm>
              <a:off x="3283200" y="1789560"/>
              <a:ext cx="5280120" cy="1006560"/>
            </p14:xfrm>
          </p:contentPart>
        </mc:Choice>
        <mc:Fallback xmlns="">
          <p:pic>
            <p:nvPicPr>
              <p:cNvPr id="5" name="Ink 4">
                <a:extLst>
                  <a:ext uri="{FF2B5EF4-FFF2-40B4-BE49-F238E27FC236}">
                    <a16:creationId xmlns:a16="http://schemas.microsoft.com/office/drawing/2014/main" id="{4895038B-22CC-4B59-A825-1433494DAEB1}"/>
                  </a:ext>
                </a:extLst>
              </p:cNvPr>
              <p:cNvPicPr/>
              <p:nvPr/>
            </p:nvPicPr>
            <p:blipFill>
              <a:blip r:embed="rId5"/>
              <a:stretch>
                <a:fillRect/>
              </a:stretch>
            </p:blipFill>
            <p:spPr>
              <a:xfrm>
                <a:off x="3273840" y="1780200"/>
                <a:ext cx="5298840" cy="1025280"/>
              </a:xfrm>
              <a:prstGeom prst="rect">
                <a:avLst/>
              </a:prstGeom>
            </p:spPr>
          </p:pic>
        </mc:Fallback>
      </mc:AlternateContent>
    </p:spTree>
    <p:extLst>
      <p:ext uri="{BB962C8B-B14F-4D97-AF65-F5344CB8AC3E}">
        <p14:creationId xmlns:p14="http://schemas.microsoft.com/office/powerpoint/2010/main" val="2912928261"/>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777A8-B926-D54C-A3D1-C6AE266957FB}"/>
              </a:ext>
            </a:extLst>
          </p:cNvPr>
          <p:cNvSpPr>
            <a:spLocks noGrp="1"/>
          </p:cNvSpPr>
          <p:nvPr>
            <p:ph type="title"/>
          </p:nvPr>
        </p:nvSpPr>
        <p:spPr/>
        <p:txBody>
          <a:bodyPr/>
          <a:lstStyle/>
          <a:p>
            <a:r>
              <a:rPr lang="en-US" dirty="0"/>
              <a:t>AdaBoost</a:t>
            </a:r>
            <a:br>
              <a:rPr lang="en-US" dirty="0"/>
            </a:br>
            <a:r>
              <a:rPr lang="en-US" dirty="0"/>
              <a:t>Ada Glance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9F14153-5FFD-2E44-BFAF-858C3BD09002}"/>
                  </a:ext>
                </a:extLst>
              </p:cNvPr>
              <p:cNvSpPr>
                <a:spLocks noGrp="1"/>
              </p:cNvSpPr>
              <p:nvPr>
                <p:ph type="body" idx="1"/>
              </p:nvPr>
            </p:nvSpPr>
            <p:spPr/>
            <p:txBody>
              <a:bodyPr/>
              <a:lstStyle/>
              <a:p>
                <a:pPr marL="139700" indent="0">
                  <a:buNone/>
                </a:pPr>
                <a:r>
                  <a:rPr lang="en-US" sz="1800" b="1" dirty="0"/>
                  <a:t>Train</a:t>
                </a:r>
                <a:endParaRPr lang="en-US" sz="1800" dirty="0"/>
              </a:p>
              <a:p>
                <a:pPr marL="596900" lvl="1" indent="0">
                  <a:buNone/>
                </a:pPr>
                <a:r>
                  <a:rPr lang="en-US" sz="1800" dirty="0"/>
                  <a:t>for </a:t>
                </a:r>
                <a14:m>
                  <m:oMath xmlns:m="http://schemas.openxmlformats.org/officeDocument/2006/math">
                    <m:r>
                      <a:rPr lang="en-US" sz="1800" b="0" i="1" smtClean="0">
                        <a:latin typeface="Cambria Math" panose="02040503050406030204" pitchFamily="18" charset="0"/>
                      </a:rPr>
                      <m:t>𝑡</m:t>
                    </m:r>
                  </m:oMath>
                </a14:m>
                <a:r>
                  <a:rPr lang="en-US" sz="1800" dirty="0"/>
                  <a:t> in </a:t>
                </a:r>
                <a14:m>
                  <m:oMath xmlns:m="http://schemas.openxmlformats.org/officeDocument/2006/math">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1, 2, …, </m:t>
                        </m:r>
                        <m:r>
                          <a:rPr lang="en-US" sz="1800" b="0" i="1" smtClean="0">
                            <a:latin typeface="Cambria Math" panose="02040503050406030204" pitchFamily="18" charset="0"/>
                          </a:rPr>
                          <m:t>𝑇</m:t>
                        </m:r>
                      </m:e>
                    </m:d>
                  </m:oMath>
                </a14:m>
                <a:r>
                  <a:rPr lang="en-US" sz="1800" dirty="0"/>
                  <a:t>:</a:t>
                </a:r>
              </a:p>
              <a:p>
                <a:pPr lvl="2">
                  <a:buClr>
                    <a:schemeClr val="bg2"/>
                  </a:buClr>
                </a:pPr>
                <a:r>
                  <a:rPr lang="en-US" sz="1800" dirty="0"/>
                  <a:t>Learn </a:t>
                </a:r>
                <a14:m>
                  <m:oMath xmlns:m="http://schemas.openxmlformats.org/officeDocument/2006/math">
                    <m:sSub>
                      <m:sSubPr>
                        <m:ctrlPr>
                          <a:rPr lang="en-US" sz="1800" i="1" dirty="0">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i="1">
                                <a:latin typeface="Cambria Math" panose="02040503050406030204" pitchFamily="18" charset="0"/>
                              </a:rPr>
                              <m:t>𝑓</m:t>
                            </m:r>
                          </m:e>
                        </m:acc>
                      </m:e>
                      <m:sub>
                        <m:r>
                          <a:rPr lang="en-US" sz="1800" i="1" dirty="0">
                            <a:latin typeface="Cambria Math" panose="02040503050406030204" pitchFamily="18" charset="0"/>
                          </a:rPr>
                          <m:t>𝑡</m:t>
                        </m:r>
                      </m:sub>
                    </m:sSub>
                    <m:d>
                      <m:dPr>
                        <m:ctrlPr>
                          <a:rPr lang="en-US" sz="1800" i="1" dirty="0">
                            <a:latin typeface="Cambria Math" panose="02040503050406030204" pitchFamily="18" charset="0"/>
                          </a:rPr>
                        </m:ctrlPr>
                      </m:dPr>
                      <m:e>
                        <m:r>
                          <a:rPr lang="en-US" sz="1800" i="1" dirty="0">
                            <a:latin typeface="Cambria Math" panose="02040503050406030204" pitchFamily="18" charset="0"/>
                          </a:rPr>
                          <m:t>𝑥</m:t>
                        </m:r>
                      </m:e>
                    </m:d>
                  </m:oMath>
                </a14:m>
                <a:r>
                  <a:rPr lang="en-US" sz="1800" dirty="0"/>
                  <a:t> based on data weights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𝑖</m:t>
                        </m:r>
                        <m:r>
                          <a:rPr lang="en-US" sz="1800" i="1">
                            <a:latin typeface="Cambria Math" panose="02040503050406030204" pitchFamily="18" charset="0"/>
                          </a:rPr>
                          <m:t>,</m:t>
                        </m:r>
                        <m:r>
                          <a:rPr lang="en-US" sz="1800" i="1">
                            <a:latin typeface="Cambria Math" panose="02040503050406030204" pitchFamily="18" charset="0"/>
                          </a:rPr>
                          <m:t>𝑡</m:t>
                        </m:r>
                      </m:sub>
                    </m:sSub>
                  </m:oMath>
                </a14:m>
                <a:endParaRPr lang="en-US" sz="1800" dirty="0"/>
              </a:p>
              <a:p>
                <a:pPr lvl="2">
                  <a:buClr>
                    <a:schemeClr val="bg2"/>
                  </a:buClr>
                </a:pPr>
                <a:r>
                  <a:rPr lang="en-US" sz="1800" dirty="0"/>
                  <a:t>Compute model weight </a:t>
                </a:r>
                <a14:m>
                  <m:oMath xmlns:m="http://schemas.openxmlformats.org/officeDocument/2006/math">
                    <m:sSub>
                      <m:sSubPr>
                        <m:ctrlPr>
                          <a:rPr lang="en-US" sz="1800" i="1" dirty="0">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i="1">
                                <a:latin typeface="Cambria Math" panose="02040503050406030204" pitchFamily="18" charset="0"/>
                              </a:rPr>
                              <m:t>𝑤</m:t>
                            </m:r>
                          </m:e>
                        </m:acc>
                      </m:e>
                      <m:sub>
                        <m:r>
                          <a:rPr lang="en-US" sz="1800" i="1" dirty="0">
                            <a:latin typeface="Cambria Math" panose="02040503050406030204" pitchFamily="18" charset="0"/>
                          </a:rPr>
                          <m:t>𝑡</m:t>
                        </m:r>
                      </m:sub>
                    </m:sSub>
                  </m:oMath>
                </a14:m>
                <a:endParaRPr lang="en-US" sz="1800" dirty="0"/>
              </a:p>
              <a:p>
                <a:pPr lvl="2">
                  <a:buClr>
                    <a:schemeClr val="bg2"/>
                  </a:buClr>
                </a:pPr>
                <a:r>
                  <a:rPr lang="en-US" sz="1800" dirty="0"/>
                  <a:t>Compute data weights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𝑖</m:t>
                        </m:r>
                        <m:r>
                          <a:rPr lang="en-US" sz="1800" i="1">
                            <a:latin typeface="Cambria Math" panose="02040503050406030204" pitchFamily="18" charset="0"/>
                          </a:rPr>
                          <m:t>,</m:t>
                        </m:r>
                        <m:r>
                          <a:rPr lang="en-US" sz="1800" i="1">
                            <a:latin typeface="Cambria Math" panose="02040503050406030204" pitchFamily="18" charset="0"/>
                          </a:rPr>
                          <m:t>𝑡</m:t>
                        </m:r>
                        <m:r>
                          <a:rPr lang="en-US" sz="1800" i="1">
                            <a:latin typeface="Cambria Math" panose="02040503050406030204" pitchFamily="18" charset="0"/>
                          </a:rPr>
                          <m:t>+1</m:t>
                        </m:r>
                      </m:sub>
                    </m:sSub>
                  </m:oMath>
                </a14:m>
                <a:endParaRPr lang="en-US" sz="1800" dirty="0"/>
              </a:p>
              <a:p>
                <a:pPr marL="139700" indent="0">
                  <a:buNone/>
                </a:pPr>
                <a:endParaRPr lang="en-US" sz="1800" dirty="0"/>
              </a:p>
              <a:p>
                <a:pPr marL="139700" indent="0">
                  <a:buNone/>
                </a:pPr>
                <a:endParaRPr lang="en-US" sz="1800" b="1" dirty="0"/>
              </a:p>
              <a:p>
                <a:pPr marL="139700" indent="0">
                  <a:buNone/>
                </a:pPr>
                <a:endParaRPr lang="en-US" sz="1800" b="1" dirty="0"/>
              </a:p>
              <a:p>
                <a:pPr marL="139700" indent="0">
                  <a:buNone/>
                </a:pPr>
                <a:r>
                  <a:rPr lang="en-US" sz="1800" b="1" dirty="0"/>
                  <a:t>Predict</a:t>
                </a:r>
              </a:p>
              <a:p>
                <a:pPr marL="139700" indent="0">
                  <a:buNone/>
                </a:pPr>
                <a14:m>
                  <m:oMathPara xmlns:m="http://schemas.openxmlformats.org/officeDocument/2006/math">
                    <m:oMathParaPr>
                      <m:jc m:val="centerGroup"/>
                    </m:oMathParaPr>
                    <m:oMath xmlns:m="http://schemas.openxmlformats.org/officeDocument/2006/math">
                      <m:acc>
                        <m:accPr>
                          <m:chr m:val="̂"/>
                          <m:ctrlPr>
                            <a:rPr lang="en-US" sz="1800" i="1">
                              <a:latin typeface="Cambria Math" panose="02040503050406030204" pitchFamily="18" charset="0"/>
                            </a:rPr>
                          </m:ctrlPr>
                        </m:accPr>
                        <m:e>
                          <m:r>
                            <a:rPr lang="en-US" sz="1800" i="1">
                              <a:latin typeface="Cambria Math" panose="02040503050406030204" pitchFamily="18" charset="0"/>
                            </a:rPr>
                            <m:t>𝑦</m:t>
                          </m:r>
                        </m:e>
                      </m:acc>
                      <m:r>
                        <a:rPr lang="en-US" sz="1800" i="1" dirty="0">
                          <a:latin typeface="Cambria Math" panose="02040503050406030204" pitchFamily="18" charset="0"/>
                        </a:rPr>
                        <m:t>=</m:t>
                      </m:r>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𝐹</m:t>
                          </m:r>
                        </m:e>
                      </m:acc>
                      <m:r>
                        <a:rPr lang="en-US" sz="1800" i="1" dirty="0">
                          <a:latin typeface="Cambria Math" panose="02040503050406030204" pitchFamily="18" charset="0"/>
                        </a:rPr>
                        <m:t>(</m:t>
                      </m:r>
                      <m:r>
                        <a:rPr lang="en-US" sz="1800" i="1" dirty="0">
                          <a:latin typeface="Cambria Math" panose="02040503050406030204" pitchFamily="18" charset="0"/>
                        </a:rPr>
                        <m:t>𝑥</m:t>
                      </m:r>
                      <m:r>
                        <a:rPr lang="en-US" sz="1800" i="1" dirty="0">
                          <a:latin typeface="Cambria Math" panose="02040503050406030204" pitchFamily="18" charset="0"/>
                        </a:rPr>
                        <m:t>)=</m:t>
                      </m:r>
                      <m:r>
                        <a:rPr lang="en-US" sz="1800" i="1" dirty="0">
                          <a:latin typeface="Cambria Math" panose="02040503050406030204" pitchFamily="18" charset="0"/>
                        </a:rPr>
                        <m:t>𝑠𝑖𝑔𝑛</m:t>
                      </m:r>
                      <m:d>
                        <m:dPr>
                          <m:ctrlPr>
                            <a:rPr lang="en-US" sz="1800" i="1" dirty="0">
                              <a:latin typeface="Cambria Math" panose="02040503050406030204" pitchFamily="18" charset="0"/>
                            </a:rPr>
                          </m:ctrlPr>
                        </m:dPr>
                        <m:e>
                          <m:nary>
                            <m:naryPr>
                              <m:chr m:val="∑"/>
                              <m:ctrlPr>
                                <a:rPr lang="en-US" sz="1800" i="1" dirty="0">
                                  <a:latin typeface="Cambria Math" panose="02040503050406030204" pitchFamily="18" charset="0"/>
                                </a:rPr>
                              </m:ctrlPr>
                            </m:naryPr>
                            <m:sub>
                              <m:r>
                                <m:rPr>
                                  <m:brk m:alnAt="23"/>
                                </m:rPr>
                                <a:rPr lang="en-US" sz="1800" i="1" dirty="0">
                                  <a:latin typeface="Cambria Math" panose="02040503050406030204" pitchFamily="18" charset="0"/>
                                </a:rPr>
                                <m:t>𝑡</m:t>
                              </m:r>
                              <m:r>
                                <a:rPr lang="en-US" sz="1800" i="1" dirty="0">
                                  <a:latin typeface="Cambria Math" panose="02040503050406030204" pitchFamily="18" charset="0"/>
                                </a:rPr>
                                <m:t>=1</m:t>
                              </m:r>
                            </m:sub>
                            <m:sup>
                              <m:r>
                                <a:rPr lang="en-US" sz="1800" i="1" dirty="0">
                                  <a:latin typeface="Cambria Math" panose="02040503050406030204" pitchFamily="18" charset="0"/>
                                </a:rPr>
                                <m:t>𝑇</m:t>
                              </m:r>
                            </m:sup>
                            <m:e>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𝑤</m:t>
                                      </m:r>
                                    </m:e>
                                  </m:acc>
                                </m:e>
                                <m:sub>
                                  <m:r>
                                    <a:rPr lang="en-US" sz="1800" i="1" dirty="0">
                                      <a:latin typeface="Cambria Math" panose="02040503050406030204" pitchFamily="18" charset="0"/>
                                    </a:rPr>
                                    <m:t>𝑡</m:t>
                                  </m:r>
                                </m:sub>
                              </m:sSub>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𝑓</m:t>
                                      </m:r>
                                    </m:e>
                                  </m:acc>
                                </m:e>
                                <m:sub>
                                  <m:r>
                                    <a:rPr lang="en-US" sz="1800" i="1" dirty="0">
                                      <a:latin typeface="Cambria Math" panose="02040503050406030204" pitchFamily="18" charset="0"/>
                                    </a:rPr>
                                    <m:t>𝑡</m:t>
                                  </m:r>
                                </m:sub>
                              </m:sSub>
                              <m:r>
                                <a:rPr lang="en-US" sz="1800" i="1" dirty="0">
                                  <a:latin typeface="Cambria Math" panose="02040503050406030204" pitchFamily="18" charset="0"/>
                                </a:rPr>
                                <m:t>(</m:t>
                              </m:r>
                              <m:r>
                                <a:rPr lang="en-US" sz="1800" i="1" dirty="0">
                                  <a:latin typeface="Cambria Math" panose="02040503050406030204" pitchFamily="18" charset="0"/>
                                </a:rPr>
                                <m:t>𝑥</m:t>
                              </m:r>
                              <m:r>
                                <a:rPr lang="en-US" sz="1800" i="1" dirty="0">
                                  <a:latin typeface="Cambria Math" panose="02040503050406030204" pitchFamily="18" charset="0"/>
                                </a:rPr>
                                <m:t>) </m:t>
                              </m:r>
                            </m:e>
                          </m:nary>
                        </m:e>
                      </m:d>
                    </m:oMath>
                  </m:oMathPara>
                </a14:m>
                <a:endParaRPr lang="en-US" sz="1800" dirty="0"/>
              </a:p>
              <a:p>
                <a:pPr marL="139700" indent="0">
                  <a:buNone/>
                </a:pPr>
                <a:endParaRPr lang="en-US" sz="1800" b="1" dirty="0"/>
              </a:p>
              <a:p>
                <a:pPr marL="139700" indent="0">
                  <a:buNone/>
                </a:pPr>
                <a:r>
                  <a:rPr lang="en-US" sz="1800" dirty="0"/>
                  <a:t>		</a:t>
                </a:r>
              </a:p>
            </p:txBody>
          </p:sp>
        </mc:Choice>
        <mc:Fallback xmlns="">
          <p:sp>
            <p:nvSpPr>
              <p:cNvPr id="3" name="Text Placeholder 2">
                <a:extLst>
                  <a:ext uri="{FF2B5EF4-FFF2-40B4-BE49-F238E27FC236}">
                    <a16:creationId xmlns:a16="http://schemas.microsoft.com/office/drawing/2014/main" id="{49F14153-5FFD-2E44-BFAF-858C3BD09002}"/>
                  </a:ext>
                </a:extLst>
              </p:cNvPr>
              <p:cNvSpPr>
                <a:spLocks noGrp="1" noRot="1" noChangeAspect="1" noMove="1" noResize="1" noEditPoints="1" noAdjustHandles="1" noChangeArrowheads="1" noChangeShapeType="1" noTextEdit="1"/>
              </p:cNvSpPr>
              <p:nvPr>
                <p:ph type="body" idx="1"/>
              </p:nvPr>
            </p:nvSpPr>
            <p:spPr>
              <a:blipFill>
                <a:blip r:embed="rId3"/>
                <a:stretch>
                  <a:fillRect b="-4076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224E35F-5D2A-774F-A33D-89ED3B78E9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54</a:t>
            </a:fld>
            <a:endParaRPr lang="en"/>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6EDEF1D-DB69-FE47-B3CD-72D206C6594B}"/>
                  </a:ext>
                </a:extLst>
              </p:cNvPr>
              <p:cNvSpPr/>
              <p:nvPr/>
            </p:nvSpPr>
            <p:spPr>
              <a:xfrm>
                <a:off x="3135086" y="2432065"/>
                <a:ext cx="3515669" cy="878446"/>
              </a:xfrm>
              <a:prstGeom prst="rect">
                <a:avLst/>
              </a:prstGeom>
              <a:ln>
                <a:solidFill>
                  <a:srgbClr val="95698A"/>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𝛼</m:t>
                          </m:r>
                        </m:e>
                        <m:sub>
                          <m:r>
                            <a:rPr lang="en-US" sz="1600" i="1">
                              <a:solidFill>
                                <a:srgbClr val="95698A"/>
                              </a:solidFill>
                              <a:latin typeface="Cambria Math" panose="02040503050406030204" pitchFamily="18" charset="0"/>
                            </a:rPr>
                            <m:t>𝑖</m:t>
                          </m:r>
                          <m:r>
                            <a:rPr lang="en-US" sz="1600" b="0" i="1" smtClean="0">
                              <a:solidFill>
                                <a:srgbClr val="95698A"/>
                              </a:solidFill>
                              <a:latin typeface="Cambria Math" panose="02040503050406030204" pitchFamily="18" charset="0"/>
                            </a:rPr>
                            <m:t>,</m:t>
                          </m:r>
                          <m:r>
                            <a:rPr lang="en-US" sz="1600" b="0" i="1" smtClean="0">
                              <a:solidFill>
                                <a:srgbClr val="95698A"/>
                              </a:solidFill>
                              <a:latin typeface="Cambria Math" panose="02040503050406030204" pitchFamily="18" charset="0"/>
                            </a:rPr>
                            <m:t>𝑡</m:t>
                          </m:r>
                          <m:r>
                            <a:rPr lang="en-US" sz="1600" b="0" i="1" smtClean="0">
                              <a:solidFill>
                                <a:srgbClr val="95698A"/>
                              </a:solidFill>
                              <a:latin typeface="Cambria Math" panose="02040503050406030204" pitchFamily="18" charset="0"/>
                            </a:rPr>
                            <m:t>+1</m:t>
                          </m:r>
                        </m:sub>
                      </m:sSub>
                      <m:r>
                        <a:rPr lang="en-US" sz="1600" i="1">
                          <a:solidFill>
                            <a:srgbClr val="95698A"/>
                          </a:solidFill>
                          <a:latin typeface="Cambria Math" panose="02040503050406030204" pitchFamily="18" charset="0"/>
                        </a:rPr>
                        <m:t>←</m:t>
                      </m:r>
                      <m:d>
                        <m:dPr>
                          <m:begChr m:val="{"/>
                          <m:endChr m:val=""/>
                          <m:ctrlPr>
                            <a:rPr lang="en-US" sz="1600" i="1">
                              <a:solidFill>
                                <a:srgbClr val="95698A"/>
                              </a:solidFill>
                              <a:latin typeface="Cambria Math" panose="02040503050406030204" pitchFamily="18" charset="0"/>
                            </a:rPr>
                          </m:ctrlPr>
                        </m:dPr>
                        <m:e>
                          <m:eqArr>
                            <m:eqArrPr>
                              <m:ctrlPr>
                                <a:rPr lang="en-US" sz="1600" i="1">
                                  <a:solidFill>
                                    <a:srgbClr val="95698A"/>
                                  </a:solidFill>
                                  <a:latin typeface="Cambria Math" panose="02040503050406030204" pitchFamily="18" charset="0"/>
                                </a:rPr>
                              </m:ctrlPr>
                            </m:eqArrPr>
                            <m:e>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𝛼</m:t>
                                  </m:r>
                                </m:e>
                                <m:sub>
                                  <m:r>
                                    <a:rPr lang="en-US" sz="1600" i="1">
                                      <a:solidFill>
                                        <a:srgbClr val="95698A"/>
                                      </a:solidFill>
                                      <a:latin typeface="Cambria Math" panose="02040503050406030204" pitchFamily="18" charset="0"/>
                                    </a:rPr>
                                    <m:t>𝑖</m:t>
                                  </m:r>
                                  <m:r>
                                    <a:rPr lang="en-US" sz="1600" b="0" i="1" smtClean="0">
                                      <a:solidFill>
                                        <a:srgbClr val="95698A"/>
                                      </a:solidFill>
                                      <a:latin typeface="Cambria Math" panose="02040503050406030204" pitchFamily="18" charset="0"/>
                                    </a:rPr>
                                    <m:t>,</m:t>
                                  </m:r>
                                  <m:r>
                                    <a:rPr lang="en-US" sz="1600" b="0" i="1" smtClean="0">
                                      <a:solidFill>
                                        <a:srgbClr val="95698A"/>
                                      </a:solidFill>
                                      <a:latin typeface="Cambria Math" panose="02040503050406030204" pitchFamily="18" charset="0"/>
                                    </a:rPr>
                                    <m:t>𝑡</m:t>
                                  </m:r>
                                </m:sub>
                              </m:sSub>
                              <m:sSup>
                                <m:sSupPr>
                                  <m:ctrlPr>
                                    <a:rPr lang="en-US" sz="1600" i="1">
                                      <a:solidFill>
                                        <a:srgbClr val="95698A"/>
                                      </a:solidFill>
                                      <a:latin typeface="Cambria Math" panose="02040503050406030204" pitchFamily="18" charset="0"/>
                                    </a:rPr>
                                  </m:ctrlPr>
                                </m:sSupPr>
                                <m:e>
                                  <m:r>
                                    <a:rPr lang="en-US" sz="1600" i="1">
                                      <a:solidFill>
                                        <a:srgbClr val="95698A"/>
                                      </a:solidFill>
                                      <a:latin typeface="Cambria Math" panose="02040503050406030204" pitchFamily="18" charset="0"/>
                                    </a:rPr>
                                    <m:t>𝑒</m:t>
                                  </m:r>
                                </m:e>
                                <m:sup>
                                  <m:r>
                                    <a:rPr lang="en-US" sz="1600" i="1">
                                      <a:solidFill>
                                        <a:srgbClr val="95698A"/>
                                      </a:solidFill>
                                      <a:latin typeface="Cambria Math" panose="02040503050406030204" pitchFamily="18" charset="0"/>
                                    </a:rPr>
                                    <m:t>−</m:t>
                                  </m:r>
                                  <m:sSub>
                                    <m:sSubPr>
                                      <m:ctrlPr>
                                        <a:rPr lang="en-US" sz="1600" i="1">
                                          <a:solidFill>
                                            <a:srgbClr val="95698A"/>
                                          </a:solidFill>
                                          <a:latin typeface="Cambria Math" panose="02040503050406030204" pitchFamily="18" charset="0"/>
                                        </a:rPr>
                                      </m:ctrlPr>
                                    </m:sSubPr>
                                    <m:e>
                                      <m:acc>
                                        <m:accPr>
                                          <m:chr m:val="̂"/>
                                          <m:ctrlPr>
                                            <a:rPr lang="en-US" sz="1600" i="1">
                                              <a:solidFill>
                                                <a:srgbClr val="95698A"/>
                                              </a:solidFill>
                                              <a:latin typeface="Cambria Math" panose="02040503050406030204" pitchFamily="18" charset="0"/>
                                            </a:rPr>
                                          </m:ctrlPr>
                                        </m:accPr>
                                        <m:e>
                                          <m:r>
                                            <a:rPr lang="en-US" sz="1600" i="1">
                                              <a:solidFill>
                                                <a:srgbClr val="95698A"/>
                                              </a:solidFill>
                                              <a:latin typeface="Cambria Math" panose="02040503050406030204" pitchFamily="18" charset="0"/>
                                            </a:rPr>
                                            <m:t>𝑤</m:t>
                                          </m:r>
                                        </m:e>
                                      </m:acc>
                                    </m:e>
                                    <m:sub>
                                      <m:r>
                                        <a:rPr lang="en-US" sz="1600" i="1">
                                          <a:solidFill>
                                            <a:srgbClr val="95698A"/>
                                          </a:solidFill>
                                          <a:latin typeface="Cambria Math" panose="02040503050406030204" pitchFamily="18" charset="0"/>
                                        </a:rPr>
                                        <m:t>𝑡</m:t>
                                      </m:r>
                                    </m:sub>
                                  </m:sSub>
                                </m:sup>
                              </m:sSup>
                              <m:r>
                                <a:rPr lang="en-US" sz="1600" i="1">
                                  <a:solidFill>
                                    <a:srgbClr val="95698A"/>
                                  </a:solidFill>
                                  <a:latin typeface="Cambria Math" panose="02040503050406030204" pitchFamily="18" charset="0"/>
                                </a:rPr>
                                <m:t>,  </m:t>
                              </m:r>
                              <m:r>
                                <m:rPr>
                                  <m:sty m:val="p"/>
                                </m:rPr>
                                <a:rPr lang="en-US" sz="1600" i="0">
                                  <a:solidFill>
                                    <a:srgbClr val="95698A"/>
                                  </a:solidFill>
                                  <a:latin typeface="Cambria Math" panose="02040503050406030204" pitchFamily="18" charset="0"/>
                                </a:rPr>
                                <m:t>if</m:t>
                              </m:r>
                              <m:r>
                                <a:rPr lang="en-US" sz="1600" i="1">
                                  <a:solidFill>
                                    <a:srgbClr val="95698A"/>
                                  </a:solidFill>
                                  <a:latin typeface="Cambria Math" panose="02040503050406030204" pitchFamily="18" charset="0"/>
                                </a:rPr>
                                <m:t> </m:t>
                              </m:r>
                              <m:sSub>
                                <m:sSubPr>
                                  <m:ctrlPr>
                                    <a:rPr lang="en-US" sz="1600" i="1">
                                      <a:solidFill>
                                        <a:srgbClr val="95698A"/>
                                      </a:solidFill>
                                      <a:latin typeface="Cambria Math" panose="02040503050406030204" pitchFamily="18" charset="0"/>
                                    </a:rPr>
                                  </m:ctrlPr>
                                </m:sSubPr>
                                <m:e>
                                  <m:acc>
                                    <m:accPr>
                                      <m:chr m:val="̂"/>
                                      <m:ctrlPr>
                                        <a:rPr lang="en-US" sz="1600" i="1">
                                          <a:solidFill>
                                            <a:srgbClr val="95698A"/>
                                          </a:solidFill>
                                          <a:latin typeface="Cambria Math" panose="02040503050406030204" pitchFamily="18" charset="0"/>
                                        </a:rPr>
                                      </m:ctrlPr>
                                    </m:accPr>
                                    <m:e>
                                      <m:r>
                                        <a:rPr lang="en-US" sz="1600" i="1">
                                          <a:solidFill>
                                            <a:srgbClr val="95698A"/>
                                          </a:solidFill>
                                          <a:latin typeface="Cambria Math" panose="02040503050406030204" pitchFamily="18" charset="0"/>
                                        </a:rPr>
                                        <m:t>𝑓</m:t>
                                      </m:r>
                                    </m:e>
                                  </m:acc>
                                </m:e>
                                <m:sub>
                                  <m:r>
                                    <a:rPr lang="en-US" sz="1600" i="1">
                                      <a:solidFill>
                                        <a:srgbClr val="95698A"/>
                                      </a:solidFill>
                                      <a:latin typeface="Cambria Math" panose="02040503050406030204" pitchFamily="18" charset="0"/>
                                    </a:rPr>
                                    <m:t>𝑡</m:t>
                                  </m:r>
                                </m:sub>
                              </m:sSub>
                              <m:d>
                                <m:dPr>
                                  <m:ctrlPr>
                                    <a:rPr lang="en-US" sz="1600" i="1">
                                      <a:solidFill>
                                        <a:srgbClr val="95698A"/>
                                      </a:solidFill>
                                      <a:latin typeface="Cambria Math" panose="02040503050406030204" pitchFamily="18" charset="0"/>
                                    </a:rPr>
                                  </m:ctrlPr>
                                </m:dPr>
                                <m:e>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𝑥</m:t>
                                      </m:r>
                                    </m:e>
                                    <m:sub>
                                      <m:r>
                                        <a:rPr lang="en-US" sz="1600" i="1">
                                          <a:solidFill>
                                            <a:srgbClr val="95698A"/>
                                          </a:solidFill>
                                          <a:latin typeface="Cambria Math" panose="02040503050406030204" pitchFamily="18" charset="0"/>
                                        </a:rPr>
                                        <m:t>𝑖</m:t>
                                      </m:r>
                                    </m:sub>
                                  </m:sSub>
                                </m:e>
                              </m:d>
                              <m:r>
                                <a:rPr lang="en-US" sz="1600" i="1">
                                  <a:solidFill>
                                    <a:srgbClr val="95698A"/>
                                  </a:solidFill>
                                  <a:latin typeface="Cambria Math" panose="02040503050406030204" pitchFamily="18" charset="0"/>
                                </a:rPr>
                                <m:t>=</m:t>
                              </m:r>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𝑦</m:t>
                                  </m:r>
                                </m:e>
                                <m:sub>
                                  <m:r>
                                    <a:rPr lang="en-US" sz="1600" i="1">
                                      <a:solidFill>
                                        <a:srgbClr val="95698A"/>
                                      </a:solidFill>
                                      <a:latin typeface="Cambria Math" panose="02040503050406030204" pitchFamily="18" charset="0"/>
                                    </a:rPr>
                                    <m:t>𝑖</m:t>
                                  </m:r>
                                </m:sub>
                              </m:sSub>
                            </m:e>
                            <m:e>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𝛼</m:t>
                                  </m:r>
                                </m:e>
                                <m:sub>
                                  <m:r>
                                    <a:rPr lang="en-US" sz="1600" i="1">
                                      <a:solidFill>
                                        <a:srgbClr val="95698A"/>
                                      </a:solidFill>
                                      <a:latin typeface="Cambria Math" panose="02040503050406030204" pitchFamily="18" charset="0"/>
                                    </a:rPr>
                                    <m:t>𝑖</m:t>
                                  </m:r>
                                  <m:r>
                                    <a:rPr lang="en-US" sz="1600" b="0" i="1" smtClean="0">
                                      <a:solidFill>
                                        <a:srgbClr val="95698A"/>
                                      </a:solidFill>
                                      <a:latin typeface="Cambria Math" panose="02040503050406030204" pitchFamily="18" charset="0"/>
                                    </a:rPr>
                                    <m:t>,</m:t>
                                  </m:r>
                                  <m:r>
                                    <a:rPr lang="en-US" sz="1600" b="0" i="1" smtClean="0">
                                      <a:solidFill>
                                        <a:srgbClr val="95698A"/>
                                      </a:solidFill>
                                      <a:latin typeface="Cambria Math" panose="02040503050406030204" pitchFamily="18" charset="0"/>
                                    </a:rPr>
                                    <m:t>𝑡</m:t>
                                  </m:r>
                                </m:sub>
                              </m:sSub>
                              <m:sSup>
                                <m:sSupPr>
                                  <m:ctrlPr>
                                    <a:rPr lang="en-US" sz="1600" i="1">
                                      <a:solidFill>
                                        <a:srgbClr val="95698A"/>
                                      </a:solidFill>
                                      <a:latin typeface="Cambria Math" panose="02040503050406030204" pitchFamily="18" charset="0"/>
                                    </a:rPr>
                                  </m:ctrlPr>
                                </m:sSupPr>
                                <m:e>
                                  <m:r>
                                    <a:rPr lang="en-US" sz="1600" i="1">
                                      <a:solidFill>
                                        <a:srgbClr val="95698A"/>
                                      </a:solidFill>
                                      <a:latin typeface="Cambria Math" panose="02040503050406030204" pitchFamily="18" charset="0"/>
                                    </a:rPr>
                                    <m:t>𝑒</m:t>
                                  </m:r>
                                </m:e>
                                <m:sup>
                                  <m:sSub>
                                    <m:sSubPr>
                                      <m:ctrlPr>
                                        <a:rPr lang="en-US" sz="1600" i="1" dirty="0">
                                          <a:solidFill>
                                            <a:srgbClr val="95698A"/>
                                          </a:solidFill>
                                          <a:latin typeface="Cambria Math" panose="02040503050406030204" pitchFamily="18" charset="0"/>
                                        </a:rPr>
                                      </m:ctrlPr>
                                    </m:sSubPr>
                                    <m:e>
                                      <m:acc>
                                        <m:accPr>
                                          <m:chr m:val="̂"/>
                                          <m:ctrlPr>
                                            <a:rPr lang="en-US" sz="1600" i="1">
                                              <a:solidFill>
                                                <a:srgbClr val="95698A"/>
                                              </a:solidFill>
                                              <a:latin typeface="Cambria Math" panose="02040503050406030204" pitchFamily="18" charset="0"/>
                                            </a:rPr>
                                          </m:ctrlPr>
                                        </m:accPr>
                                        <m:e>
                                          <m:r>
                                            <a:rPr lang="en-US" sz="1600" i="1">
                                              <a:solidFill>
                                                <a:srgbClr val="95698A"/>
                                              </a:solidFill>
                                              <a:latin typeface="Cambria Math" panose="02040503050406030204" pitchFamily="18" charset="0"/>
                                            </a:rPr>
                                            <m:t>𝑤</m:t>
                                          </m:r>
                                        </m:e>
                                      </m:acc>
                                    </m:e>
                                    <m:sub>
                                      <m:r>
                                        <a:rPr lang="en-US" sz="1600" i="1" dirty="0">
                                          <a:solidFill>
                                            <a:srgbClr val="95698A"/>
                                          </a:solidFill>
                                          <a:latin typeface="Cambria Math" panose="02040503050406030204" pitchFamily="18" charset="0"/>
                                        </a:rPr>
                                        <m:t>𝑡</m:t>
                                      </m:r>
                                    </m:sub>
                                  </m:sSub>
                                </m:sup>
                              </m:sSup>
                              <m:r>
                                <a:rPr lang="en-US" sz="1600" i="1">
                                  <a:solidFill>
                                    <a:srgbClr val="95698A"/>
                                  </a:solidFill>
                                  <a:latin typeface="Cambria Math" panose="02040503050406030204" pitchFamily="18" charset="0"/>
                                </a:rPr>
                                <m:t>,     </m:t>
                              </m:r>
                              <m:r>
                                <m:rPr>
                                  <m:sty m:val="p"/>
                                </m:rPr>
                                <a:rPr lang="en-US" sz="1600" i="0">
                                  <a:solidFill>
                                    <a:srgbClr val="95698A"/>
                                  </a:solidFill>
                                  <a:latin typeface="Cambria Math" panose="02040503050406030204" pitchFamily="18" charset="0"/>
                                </a:rPr>
                                <m:t>if</m:t>
                              </m:r>
                              <m:r>
                                <a:rPr lang="en-US" sz="1600" i="1">
                                  <a:solidFill>
                                    <a:srgbClr val="95698A"/>
                                  </a:solidFill>
                                  <a:latin typeface="Cambria Math" panose="02040503050406030204" pitchFamily="18" charset="0"/>
                                </a:rPr>
                                <m:t> </m:t>
                              </m:r>
                              <m:sSub>
                                <m:sSubPr>
                                  <m:ctrlPr>
                                    <a:rPr lang="en-US" sz="1600" i="1">
                                      <a:solidFill>
                                        <a:srgbClr val="95698A"/>
                                      </a:solidFill>
                                      <a:latin typeface="Cambria Math" panose="02040503050406030204" pitchFamily="18" charset="0"/>
                                    </a:rPr>
                                  </m:ctrlPr>
                                </m:sSubPr>
                                <m:e>
                                  <m:acc>
                                    <m:accPr>
                                      <m:chr m:val="̂"/>
                                      <m:ctrlPr>
                                        <a:rPr lang="en-US" sz="1600" i="1">
                                          <a:solidFill>
                                            <a:srgbClr val="95698A"/>
                                          </a:solidFill>
                                          <a:latin typeface="Cambria Math" panose="02040503050406030204" pitchFamily="18" charset="0"/>
                                        </a:rPr>
                                      </m:ctrlPr>
                                    </m:accPr>
                                    <m:e>
                                      <m:r>
                                        <a:rPr lang="en-US" sz="1600" i="1">
                                          <a:solidFill>
                                            <a:srgbClr val="95698A"/>
                                          </a:solidFill>
                                          <a:latin typeface="Cambria Math" panose="02040503050406030204" pitchFamily="18" charset="0"/>
                                        </a:rPr>
                                        <m:t>𝑓</m:t>
                                      </m:r>
                                    </m:e>
                                  </m:acc>
                                </m:e>
                                <m:sub>
                                  <m:r>
                                    <a:rPr lang="en-US" sz="1600" i="1">
                                      <a:solidFill>
                                        <a:srgbClr val="95698A"/>
                                      </a:solidFill>
                                      <a:latin typeface="Cambria Math" panose="02040503050406030204" pitchFamily="18" charset="0"/>
                                    </a:rPr>
                                    <m:t>𝑡</m:t>
                                  </m:r>
                                </m:sub>
                              </m:sSub>
                              <m:d>
                                <m:dPr>
                                  <m:ctrlPr>
                                    <a:rPr lang="en-US" sz="1600" i="1">
                                      <a:solidFill>
                                        <a:srgbClr val="95698A"/>
                                      </a:solidFill>
                                      <a:latin typeface="Cambria Math" panose="02040503050406030204" pitchFamily="18" charset="0"/>
                                    </a:rPr>
                                  </m:ctrlPr>
                                </m:dPr>
                                <m:e>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𝑥</m:t>
                                      </m:r>
                                    </m:e>
                                    <m:sub>
                                      <m:r>
                                        <a:rPr lang="en-US" sz="1600" i="1">
                                          <a:solidFill>
                                            <a:srgbClr val="95698A"/>
                                          </a:solidFill>
                                          <a:latin typeface="Cambria Math" panose="02040503050406030204" pitchFamily="18" charset="0"/>
                                        </a:rPr>
                                        <m:t>𝑖</m:t>
                                      </m:r>
                                    </m:sub>
                                  </m:sSub>
                                </m:e>
                              </m:d>
                              <m:r>
                                <a:rPr lang="en-US" sz="1600" i="1">
                                  <a:solidFill>
                                    <a:srgbClr val="95698A"/>
                                  </a:solidFill>
                                  <a:latin typeface="Cambria Math" panose="02040503050406030204" pitchFamily="18" charset="0"/>
                                </a:rPr>
                                <m:t>≠</m:t>
                              </m:r>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𝑦</m:t>
                                  </m:r>
                                </m:e>
                                <m:sub>
                                  <m:r>
                                    <a:rPr lang="en-US" sz="1600" i="1">
                                      <a:solidFill>
                                        <a:srgbClr val="95698A"/>
                                      </a:solidFill>
                                      <a:latin typeface="Cambria Math" panose="02040503050406030204" pitchFamily="18" charset="0"/>
                                    </a:rPr>
                                    <m:t>𝑖</m:t>
                                  </m:r>
                                </m:sub>
                              </m:sSub>
                              <m:r>
                                <a:rPr lang="en-US" sz="1600" i="1">
                                  <a:solidFill>
                                    <a:srgbClr val="95698A"/>
                                  </a:solidFill>
                                  <a:latin typeface="Cambria Math" panose="02040503050406030204" pitchFamily="18" charset="0"/>
                                </a:rPr>
                                <m:t> </m:t>
                              </m:r>
                            </m:e>
                          </m:eqArr>
                        </m:e>
                      </m:d>
                    </m:oMath>
                  </m:oMathPara>
                </a14:m>
                <a:endParaRPr lang="en-US" sz="1600" dirty="0">
                  <a:solidFill>
                    <a:srgbClr val="95698A"/>
                  </a:solidFill>
                </a:endParaRPr>
              </a:p>
            </p:txBody>
          </p:sp>
        </mc:Choice>
        <mc:Fallback xmlns="">
          <p:sp>
            <p:nvSpPr>
              <p:cNvPr id="5" name="Rectangle 4">
                <a:extLst>
                  <a:ext uri="{FF2B5EF4-FFF2-40B4-BE49-F238E27FC236}">
                    <a16:creationId xmlns:a16="http://schemas.microsoft.com/office/drawing/2014/main" id="{86EDEF1D-DB69-FE47-B3CD-72D206C6594B}"/>
                  </a:ext>
                </a:extLst>
              </p:cNvPr>
              <p:cNvSpPr>
                <a:spLocks noRot="1" noChangeAspect="1" noMove="1" noResize="1" noEditPoints="1" noAdjustHandles="1" noChangeArrowheads="1" noChangeShapeType="1" noTextEdit="1"/>
              </p:cNvSpPr>
              <p:nvPr/>
            </p:nvSpPr>
            <p:spPr>
              <a:xfrm>
                <a:off x="3135086" y="2432065"/>
                <a:ext cx="3515669" cy="878446"/>
              </a:xfrm>
              <a:prstGeom prst="rect">
                <a:avLst/>
              </a:prstGeom>
              <a:blipFill>
                <a:blip r:embed="rId4"/>
                <a:stretch>
                  <a:fillRect l="-16129" t="-200000" b="-284507"/>
                </a:stretch>
              </a:blipFill>
              <a:ln>
                <a:solidFill>
                  <a:srgbClr val="95698A"/>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2FE1E96E-803D-224A-94EE-43B3962E5B90}"/>
                  </a:ext>
                </a:extLst>
              </p:cNvPr>
              <p:cNvSpPr/>
              <p:nvPr/>
            </p:nvSpPr>
            <p:spPr>
              <a:xfrm>
                <a:off x="5608092" y="241819"/>
                <a:ext cx="3396920" cy="667362"/>
              </a:xfrm>
              <a:prstGeom prst="rect">
                <a:avLst/>
              </a:prstGeom>
              <a:ln>
                <a:solidFill>
                  <a:srgbClr val="6093C5"/>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dirty="0" smtClean="0">
                              <a:solidFill>
                                <a:srgbClr val="6093C5"/>
                              </a:solidFill>
                              <a:latin typeface="Cambria Math" panose="02040503050406030204" pitchFamily="18" charset="0"/>
                            </a:rPr>
                          </m:ctrlPr>
                        </m:sSubPr>
                        <m:e>
                          <m:acc>
                            <m:accPr>
                              <m:chr m:val="̂"/>
                              <m:ctrlPr>
                                <a:rPr lang="en-US" sz="1600" i="1">
                                  <a:solidFill>
                                    <a:srgbClr val="6093C5"/>
                                  </a:solidFill>
                                  <a:latin typeface="Cambria Math" panose="02040503050406030204" pitchFamily="18" charset="0"/>
                                </a:rPr>
                              </m:ctrlPr>
                            </m:accPr>
                            <m:e>
                              <m:r>
                                <a:rPr lang="en-US" sz="1600" i="1">
                                  <a:solidFill>
                                    <a:srgbClr val="6093C5"/>
                                  </a:solidFill>
                                  <a:latin typeface="Cambria Math" panose="02040503050406030204" pitchFamily="18" charset="0"/>
                                </a:rPr>
                                <m:t>𝑤</m:t>
                              </m:r>
                            </m:e>
                          </m:acc>
                        </m:e>
                        <m:sub>
                          <m:r>
                            <a:rPr lang="en-US" sz="1600" i="1" dirty="0">
                              <a:solidFill>
                                <a:srgbClr val="6093C5"/>
                              </a:solidFill>
                              <a:latin typeface="Cambria Math" panose="02040503050406030204" pitchFamily="18" charset="0"/>
                            </a:rPr>
                            <m:t>𝑡</m:t>
                          </m:r>
                        </m:sub>
                      </m:sSub>
                      <m:r>
                        <a:rPr lang="en-US" sz="1600" i="1" dirty="0">
                          <a:solidFill>
                            <a:srgbClr val="6093C5"/>
                          </a:solidFill>
                          <a:latin typeface="Cambria Math" panose="02040503050406030204" pitchFamily="18" charset="0"/>
                        </a:rPr>
                        <m:t>=</m:t>
                      </m:r>
                      <m:f>
                        <m:fPr>
                          <m:ctrlPr>
                            <a:rPr lang="en-US" sz="1600" i="1" dirty="0">
                              <a:solidFill>
                                <a:srgbClr val="6093C5"/>
                              </a:solidFill>
                              <a:latin typeface="Cambria Math" panose="02040503050406030204" pitchFamily="18" charset="0"/>
                            </a:rPr>
                          </m:ctrlPr>
                        </m:fPr>
                        <m:num>
                          <m:r>
                            <a:rPr lang="en-US" sz="1600" i="1" dirty="0">
                              <a:solidFill>
                                <a:srgbClr val="6093C5"/>
                              </a:solidFill>
                              <a:latin typeface="Cambria Math" panose="02040503050406030204" pitchFamily="18" charset="0"/>
                            </a:rPr>
                            <m:t>1</m:t>
                          </m:r>
                        </m:num>
                        <m:den>
                          <m:r>
                            <a:rPr lang="en-US" sz="1600" i="1" dirty="0">
                              <a:solidFill>
                                <a:srgbClr val="6093C5"/>
                              </a:solidFill>
                              <a:latin typeface="Cambria Math" panose="02040503050406030204" pitchFamily="18" charset="0"/>
                            </a:rPr>
                            <m:t>2</m:t>
                          </m:r>
                        </m:den>
                      </m:f>
                      <m:func>
                        <m:funcPr>
                          <m:ctrlPr>
                            <a:rPr lang="en-US" sz="1600" i="1" dirty="0">
                              <a:solidFill>
                                <a:srgbClr val="6093C5"/>
                              </a:solidFill>
                              <a:latin typeface="Cambria Math" panose="02040503050406030204" pitchFamily="18" charset="0"/>
                            </a:rPr>
                          </m:ctrlPr>
                        </m:funcPr>
                        <m:fName>
                          <m:r>
                            <m:rPr>
                              <m:sty m:val="p"/>
                            </m:rPr>
                            <a:rPr lang="en-US" sz="1600" dirty="0">
                              <a:solidFill>
                                <a:srgbClr val="6093C5"/>
                              </a:solidFill>
                              <a:latin typeface="Cambria Math" panose="02040503050406030204" pitchFamily="18" charset="0"/>
                            </a:rPr>
                            <m:t>ln</m:t>
                          </m:r>
                        </m:fName>
                        <m:e>
                          <m:d>
                            <m:dPr>
                              <m:ctrlPr>
                                <a:rPr lang="en-US" sz="1600" i="1" dirty="0">
                                  <a:solidFill>
                                    <a:srgbClr val="6093C5"/>
                                  </a:solidFill>
                                  <a:latin typeface="Cambria Math" panose="02040503050406030204" pitchFamily="18" charset="0"/>
                                </a:rPr>
                              </m:ctrlPr>
                            </m:dPr>
                            <m:e>
                              <m:f>
                                <m:fPr>
                                  <m:ctrlPr>
                                    <a:rPr lang="en-US" sz="1600" i="1" dirty="0">
                                      <a:solidFill>
                                        <a:srgbClr val="6093C5"/>
                                      </a:solidFill>
                                      <a:latin typeface="Cambria Math" panose="02040503050406030204" pitchFamily="18" charset="0"/>
                                    </a:rPr>
                                  </m:ctrlPr>
                                </m:fPr>
                                <m:num>
                                  <m:r>
                                    <a:rPr lang="en-US" sz="1600" i="1" dirty="0">
                                      <a:solidFill>
                                        <a:srgbClr val="6093C5"/>
                                      </a:solidFill>
                                      <a:latin typeface="Cambria Math" panose="02040503050406030204" pitchFamily="18" charset="0"/>
                                    </a:rPr>
                                    <m:t>1−</m:t>
                                  </m:r>
                                  <m:r>
                                    <a:rPr lang="en-US" sz="1600" i="1" dirty="0">
                                      <a:solidFill>
                                        <a:srgbClr val="6093C5"/>
                                      </a:solidFill>
                                      <a:latin typeface="Cambria Math" panose="02040503050406030204" pitchFamily="18" charset="0"/>
                                    </a:rPr>
                                    <m:t>𝑊𝑒𝑖𝑔h𝑡𝑒𝑑𝐸𝑟𝑟𝑜𝑟</m:t>
                                  </m:r>
                                  <m:d>
                                    <m:dPr>
                                      <m:ctrlPr>
                                        <a:rPr lang="en-US" sz="1600" i="1" dirty="0">
                                          <a:solidFill>
                                            <a:srgbClr val="6093C5"/>
                                          </a:solidFill>
                                          <a:latin typeface="Cambria Math" panose="02040503050406030204" pitchFamily="18" charset="0"/>
                                        </a:rPr>
                                      </m:ctrlPr>
                                    </m:dPr>
                                    <m:e>
                                      <m:sSub>
                                        <m:sSubPr>
                                          <m:ctrlPr>
                                            <a:rPr lang="en-US" sz="1600" b="1" i="1" dirty="0">
                                              <a:solidFill>
                                                <a:srgbClr val="6093C5"/>
                                              </a:solidFill>
                                              <a:latin typeface="Cambria Math" panose="02040503050406030204" pitchFamily="18" charset="0"/>
                                            </a:rPr>
                                          </m:ctrlPr>
                                        </m:sSubPr>
                                        <m:e>
                                          <m:acc>
                                            <m:accPr>
                                              <m:chr m:val="̂"/>
                                              <m:ctrlPr>
                                                <a:rPr lang="en-US" sz="1600" i="1" dirty="0">
                                                  <a:solidFill>
                                                    <a:srgbClr val="6093C5"/>
                                                  </a:solidFill>
                                                  <a:latin typeface="Cambria Math" panose="02040503050406030204" pitchFamily="18" charset="0"/>
                                                </a:rPr>
                                              </m:ctrlPr>
                                            </m:accPr>
                                            <m:e>
                                              <m:r>
                                                <a:rPr lang="en-US" sz="1600" i="1" dirty="0">
                                                  <a:solidFill>
                                                    <a:srgbClr val="6093C5"/>
                                                  </a:solidFill>
                                                  <a:latin typeface="Cambria Math" panose="02040503050406030204" pitchFamily="18" charset="0"/>
                                                </a:rPr>
                                                <m:t>𝑓</m:t>
                                              </m:r>
                                            </m:e>
                                          </m:acc>
                                        </m:e>
                                        <m:sub>
                                          <m:r>
                                            <a:rPr lang="en-US" sz="1600" i="1" dirty="0">
                                              <a:solidFill>
                                                <a:srgbClr val="6093C5"/>
                                              </a:solidFill>
                                              <a:latin typeface="Cambria Math" panose="02040503050406030204" pitchFamily="18" charset="0"/>
                                            </a:rPr>
                                            <m:t>𝑡</m:t>
                                          </m:r>
                                        </m:sub>
                                      </m:sSub>
                                    </m:e>
                                  </m:d>
                                </m:num>
                                <m:den>
                                  <m:r>
                                    <a:rPr lang="en-US" sz="1600" i="1" dirty="0">
                                      <a:solidFill>
                                        <a:srgbClr val="6093C5"/>
                                      </a:solidFill>
                                      <a:latin typeface="Cambria Math" panose="02040503050406030204" pitchFamily="18" charset="0"/>
                                    </a:rPr>
                                    <m:t>𝑊𝑒𝑖𝑔h𝑡𝑒𝑑𝐸𝑟𝑟𝑜𝑟</m:t>
                                  </m:r>
                                  <m:r>
                                    <a:rPr lang="en-US" sz="1600" i="1" dirty="0">
                                      <a:solidFill>
                                        <a:srgbClr val="6093C5"/>
                                      </a:solidFill>
                                      <a:latin typeface="Cambria Math" panose="02040503050406030204" pitchFamily="18" charset="0"/>
                                    </a:rPr>
                                    <m:t>(</m:t>
                                  </m:r>
                                  <m:sSub>
                                    <m:sSubPr>
                                      <m:ctrlPr>
                                        <a:rPr lang="en-US" sz="1600" i="1" dirty="0">
                                          <a:solidFill>
                                            <a:srgbClr val="6093C5"/>
                                          </a:solidFill>
                                          <a:latin typeface="Cambria Math" panose="02040503050406030204" pitchFamily="18" charset="0"/>
                                        </a:rPr>
                                      </m:ctrlPr>
                                    </m:sSubPr>
                                    <m:e>
                                      <m:acc>
                                        <m:accPr>
                                          <m:chr m:val="̂"/>
                                          <m:ctrlPr>
                                            <a:rPr lang="en-US" sz="1600" i="1" dirty="0">
                                              <a:solidFill>
                                                <a:srgbClr val="6093C5"/>
                                              </a:solidFill>
                                              <a:latin typeface="Cambria Math" panose="02040503050406030204" pitchFamily="18" charset="0"/>
                                            </a:rPr>
                                          </m:ctrlPr>
                                        </m:accPr>
                                        <m:e>
                                          <m:r>
                                            <a:rPr lang="en-US" sz="1600" i="1" dirty="0">
                                              <a:solidFill>
                                                <a:srgbClr val="6093C5"/>
                                              </a:solidFill>
                                              <a:latin typeface="Cambria Math" panose="02040503050406030204" pitchFamily="18" charset="0"/>
                                            </a:rPr>
                                            <m:t>𝑓</m:t>
                                          </m:r>
                                        </m:e>
                                      </m:acc>
                                    </m:e>
                                    <m:sub>
                                      <m:r>
                                        <a:rPr lang="en-US" sz="1600" i="1" dirty="0">
                                          <a:solidFill>
                                            <a:srgbClr val="6093C5"/>
                                          </a:solidFill>
                                          <a:latin typeface="Cambria Math" panose="02040503050406030204" pitchFamily="18" charset="0"/>
                                        </a:rPr>
                                        <m:t>𝑡</m:t>
                                      </m:r>
                                    </m:sub>
                                  </m:sSub>
                                  <m:r>
                                    <a:rPr lang="en-US" sz="1600" i="1" dirty="0">
                                      <a:solidFill>
                                        <a:srgbClr val="6093C5"/>
                                      </a:solidFill>
                                      <a:latin typeface="Cambria Math" panose="02040503050406030204" pitchFamily="18" charset="0"/>
                                    </a:rPr>
                                    <m:t>)</m:t>
                                  </m:r>
                                </m:den>
                              </m:f>
                            </m:e>
                          </m:d>
                        </m:e>
                      </m:func>
                    </m:oMath>
                  </m:oMathPara>
                </a14:m>
                <a:endParaRPr lang="en-US" sz="1600" dirty="0">
                  <a:solidFill>
                    <a:srgbClr val="6093C5"/>
                  </a:solidFill>
                </a:endParaRPr>
              </a:p>
            </p:txBody>
          </p:sp>
        </mc:Choice>
        <mc:Fallback xmlns="">
          <p:sp>
            <p:nvSpPr>
              <p:cNvPr id="6" name="Rectangle 5">
                <a:extLst>
                  <a:ext uri="{FF2B5EF4-FFF2-40B4-BE49-F238E27FC236}">
                    <a16:creationId xmlns:a16="http://schemas.microsoft.com/office/drawing/2014/main" id="{2FE1E96E-803D-224A-94EE-43B3962E5B90}"/>
                  </a:ext>
                </a:extLst>
              </p:cNvPr>
              <p:cNvSpPr>
                <a:spLocks noRot="1" noChangeAspect="1" noMove="1" noResize="1" noEditPoints="1" noAdjustHandles="1" noChangeArrowheads="1" noChangeShapeType="1" noTextEdit="1"/>
              </p:cNvSpPr>
              <p:nvPr/>
            </p:nvSpPr>
            <p:spPr>
              <a:xfrm>
                <a:off x="5608092" y="241819"/>
                <a:ext cx="3396920" cy="667362"/>
              </a:xfrm>
              <a:prstGeom prst="rect">
                <a:avLst/>
              </a:prstGeom>
              <a:blipFill>
                <a:blip r:embed="rId5"/>
                <a:stretch>
                  <a:fillRect b="-5556"/>
                </a:stretch>
              </a:blipFill>
              <a:ln>
                <a:solidFill>
                  <a:srgbClr val="6093C5"/>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5D51DFA4-236E-EB47-9580-345BE3B55880}"/>
                  </a:ext>
                </a:extLst>
              </p:cNvPr>
              <p:cNvSpPr/>
              <p:nvPr/>
            </p:nvSpPr>
            <p:spPr>
              <a:xfrm>
                <a:off x="6939563" y="2571750"/>
                <a:ext cx="1949636" cy="599075"/>
              </a:xfrm>
              <a:prstGeom prst="rect">
                <a:avLst/>
              </a:prstGeom>
              <a:ln>
                <a:solidFill>
                  <a:schemeClr val="accent3"/>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chemeClr val="accent3"/>
                              </a:solidFill>
                              <a:latin typeface="Cambria Math" panose="02040503050406030204" pitchFamily="18" charset="0"/>
                            </a:rPr>
                          </m:ctrlPr>
                        </m:sSubPr>
                        <m:e>
                          <m:r>
                            <a:rPr lang="en-US" sz="1600" i="1">
                              <a:solidFill>
                                <a:schemeClr val="accent3"/>
                              </a:solidFill>
                              <a:latin typeface="Cambria Math" panose="02040503050406030204" pitchFamily="18" charset="0"/>
                            </a:rPr>
                            <m:t>𝛼</m:t>
                          </m:r>
                        </m:e>
                        <m:sub>
                          <m:r>
                            <a:rPr lang="en-US" sz="1600" i="1">
                              <a:solidFill>
                                <a:schemeClr val="accent3"/>
                              </a:solidFill>
                              <a:latin typeface="Cambria Math" panose="02040503050406030204" pitchFamily="18" charset="0"/>
                            </a:rPr>
                            <m:t>𝑖</m:t>
                          </m:r>
                          <m:r>
                            <a:rPr lang="en-US" sz="1600" b="0" i="1" smtClean="0">
                              <a:solidFill>
                                <a:schemeClr val="accent3"/>
                              </a:solidFill>
                              <a:latin typeface="Cambria Math" panose="02040503050406030204" pitchFamily="18" charset="0"/>
                            </a:rPr>
                            <m:t>,</m:t>
                          </m:r>
                          <m:r>
                            <a:rPr lang="en-US" sz="1600" b="0" i="1" smtClean="0">
                              <a:solidFill>
                                <a:schemeClr val="accent3"/>
                              </a:solidFill>
                              <a:latin typeface="Cambria Math" panose="02040503050406030204" pitchFamily="18" charset="0"/>
                            </a:rPr>
                            <m:t>𝑡</m:t>
                          </m:r>
                          <m:r>
                            <a:rPr lang="en-US" sz="1600" b="0" i="1" smtClean="0">
                              <a:solidFill>
                                <a:schemeClr val="accent3"/>
                              </a:solidFill>
                              <a:latin typeface="Cambria Math" panose="02040503050406030204" pitchFamily="18" charset="0"/>
                            </a:rPr>
                            <m:t>+1</m:t>
                          </m:r>
                        </m:sub>
                      </m:sSub>
                      <m:r>
                        <a:rPr lang="en-US" sz="1600" i="1">
                          <a:solidFill>
                            <a:schemeClr val="accent3"/>
                          </a:solidFill>
                          <a:latin typeface="Cambria Math" panose="02040503050406030204" pitchFamily="18" charset="0"/>
                        </a:rPr>
                        <m:t>←</m:t>
                      </m:r>
                      <m:f>
                        <m:fPr>
                          <m:ctrlPr>
                            <a:rPr lang="en-US" sz="1600" i="1">
                              <a:solidFill>
                                <a:schemeClr val="accent3"/>
                              </a:solidFill>
                              <a:latin typeface="Cambria Math" panose="02040503050406030204" pitchFamily="18" charset="0"/>
                            </a:rPr>
                          </m:ctrlPr>
                        </m:fPr>
                        <m:num>
                          <m:sSub>
                            <m:sSubPr>
                              <m:ctrlPr>
                                <a:rPr lang="en-US" sz="1600" i="1">
                                  <a:solidFill>
                                    <a:schemeClr val="accent3"/>
                                  </a:solidFill>
                                  <a:latin typeface="Cambria Math" panose="02040503050406030204" pitchFamily="18" charset="0"/>
                                </a:rPr>
                              </m:ctrlPr>
                            </m:sSubPr>
                            <m:e>
                              <m:r>
                                <a:rPr lang="en-US" sz="1600" i="1">
                                  <a:solidFill>
                                    <a:schemeClr val="accent3"/>
                                  </a:solidFill>
                                  <a:latin typeface="Cambria Math" panose="02040503050406030204" pitchFamily="18" charset="0"/>
                                </a:rPr>
                                <m:t>𝛼</m:t>
                              </m:r>
                            </m:e>
                            <m:sub>
                              <m:r>
                                <a:rPr lang="en-US" sz="1600" i="1">
                                  <a:solidFill>
                                    <a:schemeClr val="accent3"/>
                                  </a:solidFill>
                                  <a:latin typeface="Cambria Math" panose="02040503050406030204" pitchFamily="18" charset="0"/>
                                </a:rPr>
                                <m:t>𝑖</m:t>
                              </m:r>
                              <m:r>
                                <a:rPr lang="en-US" sz="1600" b="0" i="1" smtClean="0">
                                  <a:solidFill>
                                    <a:schemeClr val="accent3"/>
                                  </a:solidFill>
                                  <a:latin typeface="Cambria Math" panose="02040503050406030204" pitchFamily="18" charset="0"/>
                                </a:rPr>
                                <m:t>,</m:t>
                              </m:r>
                              <m:r>
                                <a:rPr lang="en-US" sz="1600" b="0" i="1" smtClean="0">
                                  <a:solidFill>
                                    <a:schemeClr val="accent3"/>
                                  </a:solidFill>
                                  <a:latin typeface="Cambria Math" panose="02040503050406030204" pitchFamily="18" charset="0"/>
                                </a:rPr>
                                <m:t>𝑡</m:t>
                              </m:r>
                              <m:r>
                                <a:rPr lang="en-US" sz="1600" b="0" i="1" smtClean="0">
                                  <a:solidFill>
                                    <a:schemeClr val="accent3"/>
                                  </a:solidFill>
                                  <a:latin typeface="Cambria Math" panose="02040503050406030204" pitchFamily="18" charset="0"/>
                                </a:rPr>
                                <m:t>+1</m:t>
                              </m:r>
                            </m:sub>
                          </m:sSub>
                        </m:num>
                        <m:den>
                          <m:nary>
                            <m:naryPr>
                              <m:chr m:val="∑"/>
                              <m:ctrlPr>
                                <a:rPr lang="en-US" sz="1600" i="1">
                                  <a:solidFill>
                                    <a:schemeClr val="accent3"/>
                                  </a:solidFill>
                                  <a:latin typeface="Cambria Math" panose="02040503050406030204" pitchFamily="18" charset="0"/>
                                </a:rPr>
                              </m:ctrlPr>
                            </m:naryPr>
                            <m:sub>
                              <m:r>
                                <m:rPr>
                                  <m:brk m:alnAt="23"/>
                                </m:rPr>
                                <a:rPr lang="en-US" sz="1600" i="1">
                                  <a:solidFill>
                                    <a:schemeClr val="accent3"/>
                                  </a:solidFill>
                                  <a:latin typeface="Cambria Math" panose="02040503050406030204" pitchFamily="18" charset="0"/>
                                </a:rPr>
                                <m:t>𝑗</m:t>
                              </m:r>
                              <m:r>
                                <a:rPr lang="en-US" sz="1600" i="1">
                                  <a:solidFill>
                                    <a:schemeClr val="accent3"/>
                                  </a:solidFill>
                                  <a:latin typeface="Cambria Math" panose="02040503050406030204" pitchFamily="18" charset="0"/>
                                </a:rPr>
                                <m:t>=1</m:t>
                              </m:r>
                            </m:sub>
                            <m:sup>
                              <m:r>
                                <a:rPr lang="en-US" sz="1600" i="1">
                                  <a:solidFill>
                                    <a:schemeClr val="accent3"/>
                                  </a:solidFill>
                                  <a:latin typeface="Cambria Math" panose="02040503050406030204" pitchFamily="18" charset="0"/>
                                </a:rPr>
                                <m:t>𝑛</m:t>
                              </m:r>
                            </m:sup>
                            <m:e>
                              <m:sSub>
                                <m:sSubPr>
                                  <m:ctrlPr>
                                    <a:rPr lang="en-US" sz="1600" i="1">
                                      <a:solidFill>
                                        <a:schemeClr val="accent3"/>
                                      </a:solidFill>
                                      <a:latin typeface="Cambria Math" panose="02040503050406030204" pitchFamily="18" charset="0"/>
                                    </a:rPr>
                                  </m:ctrlPr>
                                </m:sSubPr>
                                <m:e>
                                  <m:r>
                                    <a:rPr lang="en-US" sz="1600" i="1">
                                      <a:solidFill>
                                        <a:schemeClr val="accent3"/>
                                      </a:solidFill>
                                      <a:latin typeface="Cambria Math" panose="02040503050406030204" pitchFamily="18" charset="0"/>
                                    </a:rPr>
                                    <m:t>𝛼</m:t>
                                  </m:r>
                                </m:e>
                                <m:sub>
                                  <m:r>
                                    <a:rPr lang="en-US" sz="1600" i="1">
                                      <a:solidFill>
                                        <a:schemeClr val="accent3"/>
                                      </a:solidFill>
                                      <a:latin typeface="Cambria Math" panose="02040503050406030204" pitchFamily="18" charset="0"/>
                                    </a:rPr>
                                    <m:t>𝑗</m:t>
                                  </m:r>
                                  <m:r>
                                    <a:rPr lang="en-US" sz="1600" b="0" i="1" smtClean="0">
                                      <a:solidFill>
                                        <a:schemeClr val="accent3"/>
                                      </a:solidFill>
                                      <a:latin typeface="Cambria Math" panose="02040503050406030204" pitchFamily="18" charset="0"/>
                                    </a:rPr>
                                    <m:t>,</m:t>
                                  </m:r>
                                  <m:r>
                                    <a:rPr lang="en-US" sz="1600" b="0" i="1" smtClean="0">
                                      <a:solidFill>
                                        <a:schemeClr val="accent3"/>
                                      </a:solidFill>
                                      <a:latin typeface="Cambria Math" panose="02040503050406030204" pitchFamily="18" charset="0"/>
                                    </a:rPr>
                                    <m:t>𝑡</m:t>
                                  </m:r>
                                  <m:r>
                                    <a:rPr lang="en-US" sz="1600" b="0" i="1" smtClean="0">
                                      <a:solidFill>
                                        <a:schemeClr val="accent3"/>
                                      </a:solidFill>
                                      <a:latin typeface="Cambria Math" panose="02040503050406030204" pitchFamily="18" charset="0"/>
                                    </a:rPr>
                                    <m:t>+1</m:t>
                                  </m:r>
                                </m:sub>
                              </m:sSub>
                            </m:e>
                          </m:nary>
                        </m:den>
                      </m:f>
                    </m:oMath>
                  </m:oMathPara>
                </a14:m>
                <a:endParaRPr lang="en-US" sz="1600" dirty="0">
                  <a:solidFill>
                    <a:schemeClr val="accent3"/>
                  </a:solidFill>
                </a:endParaRPr>
              </a:p>
            </p:txBody>
          </p:sp>
        </mc:Choice>
        <mc:Fallback xmlns="">
          <p:sp>
            <p:nvSpPr>
              <p:cNvPr id="7" name="Rectangle 6">
                <a:extLst>
                  <a:ext uri="{FF2B5EF4-FFF2-40B4-BE49-F238E27FC236}">
                    <a16:creationId xmlns:a16="http://schemas.microsoft.com/office/drawing/2014/main" id="{5D51DFA4-236E-EB47-9580-345BE3B55880}"/>
                  </a:ext>
                </a:extLst>
              </p:cNvPr>
              <p:cNvSpPr>
                <a:spLocks noRot="1" noChangeAspect="1" noMove="1" noResize="1" noEditPoints="1" noAdjustHandles="1" noChangeArrowheads="1" noChangeShapeType="1" noTextEdit="1"/>
              </p:cNvSpPr>
              <p:nvPr/>
            </p:nvSpPr>
            <p:spPr>
              <a:xfrm>
                <a:off x="6939563" y="2571750"/>
                <a:ext cx="1949636" cy="599075"/>
              </a:xfrm>
              <a:prstGeom prst="rect">
                <a:avLst/>
              </a:prstGeom>
              <a:blipFill>
                <a:blip r:embed="rId6"/>
                <a:stretch>
                  <a:fillRect t="-24490" b="-91837"/>
                </a:stretch>
              </a:blipFill>
              <a:ln>
                <a:solidFill>
                  <a:schemeClr val="accent3"/>
                </a:solidFill>
              </a:ln>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2E2190E8-DD1F-4D18-BCE6-613E13CC7CAD}"/>
                  </a:ext>
                </a:extLst>
              </p14:cNvPr>
              <p14:cNvContentPartPr/>
              <p14:nvPr/>
            </p14:nvContentPartPr>
            <p14:xfrm>
              <a:off x="2602800" y="113760"/>
              <a:ext cx="5619240" cy="2905200"/>
            </p14:xfrm>
          </p:contentPart>
        </mc:Choice>
        <mc:Fallback xmlns="">
          <p:pic>
            <p:nvPicPr>
              <p:cNvPr id="8" name="Ink 7">
                <a:extLst>
                  <a:ext uri="{FF2B5EF4-FFF2-40B4-BE49-F238E27FC236}">
                    <a16:creationId xmlns:a16="http://schemas.microsoft.com/office/drawing/2014/main" id="{2E2190E8-DD1F-4D18-BCE6-613E13CC7CAD}"/>
                  </a:ext>
                </a:extLst>
              </p:cNvPr>
              <p:cNvPicPr/>
              <p:nvPr/>
            </p:nvPicPr>
            <p:blipFill>
              <a:blip r:embed="rId8"/>
              <a:stretch>
                <a:fillRect/>
              </a:stretch>
            </p:blipFill>
            <p:spPr>
              <a:xfrm>
                <a:off x="2593440" y="104400"/>
                <a:ext cx="5637960" cy="2923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6E7F2CFD-5570-4E62-9A1E-24BC6E90888F}"/>
                  </a:ext>
                </a:extLst>
              </p14:cNvPr>
              <p14:cNvContentPartPr/>
              <p14:nvPr/>
            </p14:nvContentPartPr>
            <p14:xfrm>
              <a:off x="3800160" y="769680"/>
              <a:ext cx="4532400" cy="2599560"/>
            </p14:xfrm>
          </p:contentPart>
        </mc:Choice>
        <mc:Fallback xmlns="">
          <p:pic>
            <p:nvPicPr>
              <p:cNvPr id="9" name="Ink 8">
                <a:extLst>
                  <a:ext uri="{FF2B5EF4-FFF2-40B4-BE49-F238E27FC236}">
                    <a16:creationId xmlns:a16="http://schemas.microsoft.com/office/drawing/2014/main" id="{6E7F2CFD-5570-4E62-9A1E-24BC6E90888F}"/>
                  </a:ext>
                </a:extLst>
              </p:cNvPr>
              <p:cNvPicPr/>
              <p:nvPr/>
            </p:nvPicPr>
            <p:blipFill>
              <a:blip r:embed="rId10"/>
              <a:stretch>
                <a:fillRect/>
              </a:stretch>
            </p:blipFill>
            <p:spPr>
              <a:xfrm>
                <a:off x="3790800" y="760320"/>
                <a:ext cx="4551120" cy="261828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0" name="Ink 9">
                <a:extLst>
                  <a:ext uri="{FF2B5EF4-FFF2-40B4-BE49-F238E27FC236}">
                    <a16:creationId xmlns:a16="http://schemas.microsoft.com/office/drawing/2014/main" id="{44D5173B-8E51-4561-ABF4-5470E9B188B3}"/>
                  </a:ext>
                </a:extLst>
              </p14:cNvPr>
              <p14:cNvContentPartPr/>
              <p14:nvPr/>
            </p14:nvContentPartPr>
            <p14:xfrm>
              <a:off x="3326040" y="49320"/>
              <a:ext cx="5706000" cy="4869720"/>
            </p14:xfrm>
          </p:contentPart>
        </mc:Choice>
        <mc:Fallback>
          <p:pic>
            <p:nvPicPr>
              <p:cNvPr id="10" name="Ink 9">
                <a:extLst>
                  <a:ext uri="{FF2B5EF4-FFF2-40B4-BE49-F238E27FC236}">
                    <a16:creationId xmlns:a16="http://schemas.microsoft.com/office/drawing/2014/main" id="{44D5173B-8E51-4561-ABF4-5470E9B188B3}"/>
                  </a:ext>
                </a:extLst>
              </p:cNvPr>
              <p:cNvPicPr/>
              <p:nvPr/>
            </p:nvPicPr>
            <p:blipFill>
              <a:blip r:embed="rId12"/>
              <a:stretch>
                <a:fillRect/>
              </a:stretch>
            </p:blipFill>
            <p:spPr>
              <a:xfrm>
                <a:off x="3316680" y="39960"/>
                <a:ext cx="5724720" cy="4888440"/>
              </a:xfrm>
              <a:prstGeom prst="rect">
                <a:avLst/>
              </a:prstGeom>
            </p:spPr>
          </p:pic>
        </mc:Fallback>
      </mc:AlternateContent>
    </p:spTree>
    <p:extLst>
      <p:ext uri="{BB962C8B-B14F-4D97-AF65-F5344CB8AC3E}">
        <p14:creationId xmlns:p14="http://schemas.microsoft.com/office/powerpoint/2010/main" val="3605051863"/>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13A1F-E808-2340-80F4-A6B49D347E06}"/>
              </a:ext>
            </a:extLst>
          </p:cNvPr>
          <p:cNvSpPr>
            <a:spLocks noGrp="1"/>
          </p:cNvSpPr>
          <p:nvPr>
            <p:ph type="ctrTitle"/>
          </p:nvPr>
        </p:nvSpPr>
        <p:spPr/>
        <p:txBody>
          <a:bodyPr/>
          <a:lstStyle/>
          <a:p>
            <a:r>
              <a:rPr lang="en-US" dirty="0"/>
              <a:t>Visualizing AdaBoost</a:t>
            </a:r>
          </a:p>
        </p:txBody>
      </p:sp>
      <p:sp>
        <p:nvSpPr>
          <p:cNvPr id="3" name="Subtitle 2">
            <a:extLst>
              <a:ext uri="{FF2B5EF4-FFF2-40B4-BE49-F238E27FC236}">
                <a16:creationId xmlns:a16="http://schemas.microsoft.com/office/drawing/2014/main" id="{3CE3E72A-F730-7F42-A512-F63B444E9133}"/>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4F683246-1AF7-0D4C-AD45-7B8356DA85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55</a:t>
            </a:fld>
            <a:endParaRPr lang="en"/>
          </a:p>
        </p:txBody>
      </p:sp>
    </p:spTree>
    <p:extLst>
      <p:ext uri="{BB962C8B-B14F-4D97-AF65-F5344CB8AC3E}">
        <p14:creationId xmlns:p14="http://schemas.microsoft.com/office/powerpoint/2010/main" val="3831122413"/>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itle 4">
                <a:extLst>
                  <a:ext uri="{FF2B5EF4-FFF2-40B4-BE49-F238E27FC236}">
                    <a16:creationId xmlns:a16="http://schemas.microsoft.com/office/drawing/2014/main" id="{CC42F82F-4E24-CC45-928E-791A4B8468D4}"/>
                  </a:ext>
                </a:extLst>
              </p:cNvPr>
              <p:cNvSpPr>
                <a:spLocks noGrp="1"/>
              </p:cNvSpPr>
              <p:nvPr>
                <p:ph type="title"/>
              </p:nvPr>
            </p:nvSpPr>
            <p:spPr/>
            <p:txBody>
              <a:bodyPr/>
              <a:lstStyle/>
              <a:p>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=1</m:t>
                    </m:r>
                  </m:oMath>
                </a14:m>
                <a:r>
                  <a:rPr lang="en-US" dirty="0"/>
                  <a:t> </a:t>
                </a:r>
                <a:br>
                  <a:rPr lang="en-US" dirty="0"/>
                </a:br>
                <a:r>
                  <a:rPr lang="en-US" dirty="0"/>
                  <a:t>Learn a Classifier</a:t>
                </a:r>
              </a:p>
            </p:txBody>
          </p:sp>
        </mc:Choice>
        <mc:Fallback xmlns="">
          <p:sp>
            <p:nvSpPr>
              <p:cNvPr id="5" name="Title 4">
                <a:extLst>
                  <a:ext uri="{FF2B5EF4-FFF2-40B4-BE49-F238E27FC236}">
                    <a16:creationId xmlns:a16="http://schemas.microsoft.com/office/drawing/2014/main" id="{CC42F82F-4E24-CC45-928E-791A4B8468D4}"/>
                  </a:ext>
                </a:extLst>
              </p:cNvPr>
              <p:cNvSpPr>
                <a:spLocks noGrp="1" noRot="1" noChangeAspect="1" noMove="1" noResize="1" noEditPoints="1" noAdjustHandles="1" noChangeArrowheads="1" noChangeShapeType="1" noTextEdit="1"/>
              </p:cNvSpPr>
              <p:nvPr>
                <p:ph type="title"/>
              </p:nvPr>
            </p:nvSpPr>
            <p:spPr>
              <a:blipFill>
                <a:blip r:embed="rId3"/>
                <a:stretch>
                  <a:fillRect l="-36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FEE3213F-6E45-994B-B231-F6FDFC44280D}"/>
                  </a:ext>
                </a:extLst>
              </p:cNvPr>
              <p:cNvSpPr>
                <a:spLocks noGrp="1"/>
              </p:cNvSpPr>
              <p:nvPr>
                <p:ph type="body" idx="1"/>
              </p:nvPr>
            </p:nvSpPr>
            <p:spPr/>
            <p:txBody>
              <a:bodyPr/>
              <a:lstStyle/>
              <a:p>
                <a:pPr marL="139700" indent="0">
                  <a:buNone/>
                </a:pPr>
                <a:r>
                  <a:rPr lang="en-US" dirty="0"/>
                  <a:t>Start with all data having same weight. </a:t>
                </a: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f>
                      <m:fPr>
                        <m:type m:val="skw"/>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𝑛</m:t>
                        </m:r>
                      </m:den>
                    </m:f>
                  </m:oMath>
                </a14:m>
                <a:endParaRPr lang="en-US" dirty="0"/>
              </a:p>
              <a:p>
                <a:pPr marL="139700" indent="0">
                  <a:buNone/>
                </a:pPr>
                <a:r>
                  <a:rPr lang="en-US" dirty="0"/>
                  <a:t>Learn a decision stump that minimizes weighted error</a:t>
                </a:r>
              </a:p>
              <a:p>
                <a:r>
                  <a:rPr lang="en-US" dirty="0"/>
                  <a:t>With all the same weights, this is the same as before! </a:t>
                </a:r>
              </a:p>
              <a:p>
                <a:endParaRPr lang="en-US" dirty="0"/>
              </a:p>
              <a:p>
                <a:pPr marL="139700" indent="0">
                  <a:buNone/>
                </a:pPr>
                <a:r>
                  <a:rPr lang="en-US" b="0" dirty="0"/>
                  <a:t>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𝑓</m:t>
                            </m:r>
                          </m:e>
                        </m:acc>
                      </m:e>
                      <m:sub>
                        <m:r>
                          <a:rPr lang="en-US" b="0" i="1" dirty="0" smtClean="0">
                            <a:latin typeface="Cambria Math" panose="02040503050406030204" pitchFamily="18" charset="0"/>
                          </a:rPr>
                          <m:t> 1</m:t>
                        </m:r>
                      </m:sub>
                    </m:sSub>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𝑥</m:t>
                        </m:r>
                      </m:e>
                    </m:d>
                    <m:r>
                      <a:rPr lang="en-US" b="0" i="1" dirty="0" smtClean="0">
                        <a:latin typeface="Cambria Math" panose="02040503050406030204" pitchFamily="18" charset="0"/>
                      </a:rPr>
                      <m:t>=…</m:t>
                    </m:r>
                  </m:oMath>
                </a14:m>
                <a:r>
                  <a:rPr lang="en-US" dirty="0"/>
                  <a:t> </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	Calculate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dirty="0" smtClean="0">
                            <a:latin typeface="Cambria Math" panose="02040503050406030204" pitchFamily="18" charset="0"/>
                          </a:rPr>
                          <m:t>1</m:t>
                        </m:r>
                      </m:sub>
                    </m:sSub>
                    <m:r>
                      <a:rPr lang="en-US" b="0" i="1" dirty="0" smtClean="0">
                        <a:latin typeface="Cambria Math" panose="02040503050406030204" pitchFamily="18" charset="0"/>
                      </a:rPr>
                      <m:t>≈0.61</m:t>
                    </m:r>
                  </m:oMath>
                </a14:m>
                <a:endParaRPr lang="en-US" dirty="0"/>
              </a:p>
            </p:txBody>
          </p:sp>
        </mc:Choice>
        <mc:Fallback xmlns="">
          <p:sp>
            <p:nvSpPr>
              <p:cNvPr id="6" name="Text Placeholder 5">
                <a:extLst>
                  <a:ext uri="{FF2B5EF4-FFF2-40B4-BE49-F238E27FC236}">
                    <a16:creationId xmlns:a16="http://schemas.microsoft.com/office/drawing/2014/main" id="{FEE3213F-6E45-994B-B231-F6FDFC44280D}"/>
                  </a:ext>
                </a:extLst>
              </p:cNvPr>
              <p:cNvSpPr>
                <a:spLocks noGrp="1" noRot="1" noChangeAspect="1" noMove="1" noResize="1" noEditPoints="1" noAdjustHandles="1" noChangeArrowheads="1" noChangeShapeType="1" noTextEdit="1"/>
              </p:cNvSpPr>
              <p:nvPr>
                <p:ph type="body" idx="1"/>
              </p:nvPr>
            </p:nvSpPr>
            <p:spPr>
              <a:blipFill>
                <a:blip r:embed="rId4"/>
                <a:stretch>
                  <a:fillRect t="-3675" b="-245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5D21E2E-F76A-D548-B54E-8359CC3F62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56</a:t>
            </a:fld>
            <a:endParaRPr lang="en"/>
          </a:p>
        </p:txBody>
      </p:sp>
      <p:pic>
        <p:nvPicPr>
          <p:cNvPr id="7" name="Picture 6">
            <a:extLst>
              <a:ext uri="{FF2B5EF4-FFF2-40B4-BE49-F238E27FC236}">
                <a16:creationId xmlns:a16="http://schemas.microsoft.com/office/drawing/2014/main" id="{95DDAC3A-218B-704F-93F5-1790B97C5551}"/>
              </a:ext>
            </a:extLst>
          </p:cNvPr>
          <p:cNvPicPr>
            <a:picLocks noChangeAspect="1"/>
          </p:cNvPicPr>
          <p:nvPr/>
        </p:nvPicPr>
        <p:blipFill>
          <a:blip r:embed="rId5"/>
          <a:stretch>
            <a:fillRect/>
          </a:stretch>
        </p:blipFill>
        <p:spPr>
          <a:xfrm>
            <a:off x="3090625" y="2318168"/>
            <a:ext cx="5596200" cy="1885161"/>
          </a:xfrm>
          <a:prstGeom prst="rect">
            <a:avLst/>
          </a:prstGeom>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860FCEA3-138C-4F39-9EFB-26B1FE5C57FD}"/>
                  </a:ext>
                </a:extLst>
              </p14:cNvPr>
              <p14:cNvContentPartPr/>
              <p14:nvPr/>
            </p14:nvContentPartPr>
            <p14:xfrm>
              <a:off x="4083120" y="1617840"/>
              <a:ext cx="4663800" cy="2876760"/>
            </p14:xfrm>
          </p:contentPart>
        </mc:Choice>
        <mc:Fallback xmlns="">
          <p:pic>
            <p:nvPicPr>
              <p:cNvPr id="2" name="Ink 1">
                <a:extLst>
                  <a:ext uri="{FF2B5EF4-FFF2-40B4-BE49-F238E27FC236}">
                    <a16:creationId xmlns:a16="http://schemas.microsoft.com/office/drawing/2014/main" id="{860FCEA3-138C-4F39-9EFB-26B1FE5C57FD}"/>
                  </a:ext>
                </a:extLst>
              </p:cNvPr>
              <p:cNvPicPr/>
              <p:nvPr/>
            </p:nvPicPr>
            <p:blipFill>
              <a:blip r:embed="rId7"/>
              <a:stretch>
                <a:fillRect/>
              </a:stretch>
            </p:blipFill>
            <p:spPr>
              <a:xfrm>
                <a:off x="4073760" y="1608480"/>
                <a:ext cx="4682520" cy="28954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3" name="Ink 2">
                <a:extLst>
                  <a:ext uri="{FF2B5EF4-FFF2-40B4-BE49-F238E27FC236}">
                    <a16:creationId xmlns:a16="http://schemas.microsoft.com/office/drawing/2014/main" id="{1BD1040C-C725-4638-B0E9-E34775DA8707}"/>
                  </a:ext>
                </a:extLst>
              </p14:cNvPr>
              <p14:cNvContentPartPr/>
              <p14:nvPr/>
            </p14:nvContentPartPr>
            <p14:xfrm>
              <a:off x="4143240" y="637920"/>
              <a:ext cx="4209480" cy="4006800"/>
            </p14:xfrm>
          </p:contentPart>
        </mc:Choice>
        <mc:Fallback>
          <p:pic>
            <p:nvPicPr>
              <p:cNvPr id="3" name="Ink 2">
                <a:extLst>
                  <a:ext uri="{FF2B5EF4-FFF2-40B4-BE49-F238E27FC236}">
                    <a16:creationId xmlns:a16="http://schemas.microsoft.com/office/drawing/2014/main" id="{1BD1040C-C725-4638-B0E9-E34775DA8707}"/>
                  </a:ext>
                </a:extLst>
              </p:cNvPr>
              <p:cNvPicPr/>
              <p:nvPr/>
            </p:nvPicPr>
            <p:blipFill>
              <a:blip r:embed="rId9"/>
              <a:stretch>
                <a:fillRect/>
              </a:stretch>
            </p:blipFill>
            <p:spPr>
              <a:xfrm>
                <a:off x="4133880" y="628560"/>
                <a:ext cx="4228200" cy="4025520"/>
              </a:xfrm>
              <a:prstGeom prst="rect">
                <a:avLst/>
              </a:prstGeom>
            </p:spPr>
          </p:pic>
        </mc:Fallback>
      </mc:AlternateContent>
    </p:spTree>
    <p:extLst>
      <p:ext uri="{BB962C8B-B14F-4D97-AF65-F5344CB8AC3E}">
        <p14:creationId xmlns:p14="http://schemas.microsoft.com/office/powerpoint/2010/main" val="3109508741"/>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20F8D6D9-41BA-0E45-B503-28CFA538FBF2}"/>
                  </a:ext>
                </a:extLst>
              </p:cNvPr>
              <p:cNvSpPr>
                <a:spLocks noGrp="1"/>
              </p:cNvSpPr>
              <p:nvPr>
                <p:ph type="title"/>
              </p:nvPr>
            </p:nvSpPr>
            <p:spPr/>
            <p:txBody>
              <a:bodyPr/>
              <a:lstStyle/>
              <a:p>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=1</m:t>
                    </m:r>
                  </m:oMath>
                </a14:m>
                <a:r>
                  <a:rPr lang="en-US" dirty="0"/>
                  <a:t> </a:t>
                </a:r>
                <a:br>
                  <a:rPr lang="en-US" dirty="0"/>
                </a:br>
                <a:r>
                  <a:rPr lang="en-US" dirty="0"/>
                  <a:t>Update Data  Weights</a:t>
                </a:r>
              </a:p>
            </p:txBody>
          </p:sp>
        </mc:Choice>
        <mc:Fallback xmlns="">
          <p:sp>
            <p:nvSpPr>
              <p:cNvPr id="2" name="Title 1">
                <a:extLst>
                  <a:ext uri="{FF2B5EF4-FFF2-40B4-BE49-F238E27FC236}">
                    <a16:creationId xmlns:a16="http://schemas.microsoft.com/office/drawing/2014/main" id="{20F8D6D9-41BA-0E45-B503-28CFA538FBF2}"/>
                  </a:ext>
                </a:extLst>
              </p:cNvPr>
              <p:cNvSpPr>
                <a:spLocks noGrp="1" noRot="1" noChangeAspect="1" noMove="1" noResize="1" noEditPoints="1" noAdjustHandles="1" noChangeArrowheads="1" noChangeShapeType="1" noTextEdit="1"/>
              </p:cNvSpPr>
              <p:nvPr>
                <p:ph type="title"/>
              </p:nvPr>
            </p:nvSpPr>
            <p:spPr>
              <a:blipFill>
                <a:blip r:embed="rId3"/>
                <a:stretch>
                  <a:fillRect l="-3681" r="-55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20B1B07A-6695-484C-B7C1-04A8BBE4C57A}"/>
                  </a:ext>
                </a:extLst>
              </p:cNvPr>
              <p:cNvSpPr>
                <a:spLocks noGrp="1"/>
              </p:cNvSpPr>
              <p:nvPr>
                <p:ph type="body" idx="1"/>
              </p:nvPr>
            </p:nvSpPr>
            <p:spPr/>
            <p:txBody>
              <a:bodyPr/>
              <a:lstStyle/>
              <a:p>
                <a:pPr marL="139700" indent="0">
                  <a:buNone/>
                </a:pPr>
                <a:r>
                  <a:rPr lang="en-US" dirty="0"/>
                  <a:t>Compute new weights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𝑖</m:t>
                        </m:r>
                        <m:r>
                          <a:rPr lang="en-US" b="0" i="1" smtClean="0">
                            <a:latin typeface="Cambria Math" panose="02040503050406030204" pitchFamily="18" charset="0"/>
                          </a:rPr>
                          <m:t>,2</m:t>
                        </m:r>
                      </m:sub>
                    </m:sSub>
                  </m:oMath>
                </a14:m>
                <a:r>
                  <a:rPr lang="en-US" dirty="0"/>
                  <a:t> based on the errors of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𝑓</m:t>
                            </m:r>
                          </m:e>
                        </m:acc>
                      </m:e>
                      <m:sub>
                        <m:r>
                          <a:rPr lang="en-US" b="0" i="1" dirty="0" smtClean="0">
                            <a:latin typeface="Cambria Math" panose="02040503050406030204" pitchFamily="18" charset="0"/>
                          </a:rPr>
                          <m:t>1</m:t>
                        </m:r>
                      </m:sub>
                    </m:sSub>
                  </m:oMath>
                </a14:m>
                <a:endParaRPr lang="en-US" dirty="0"/>
              </a:p>
              <a:p>
                <a:pPr marL="139700" indent="0">
                  <a:buNone/>
                </a:pPr>
                <a:r>
                  <a:rPr lang="en-US" dirty="0"/>
                  <a:t>The points with more weight are drawn larger</a:t>
                </a:r>
              </a:p>
            </p:txBody>
          </p:sp>
        </mc:Choice>
        <mc:Fallback xmlns="">
          <p:sp>
            <p:nvSpPr>
              <p:cNvPr id="3" name="Text Placeholder 2">
                <a:extLst>
                  <a:ext uri="{FF2B5EF4-FFF2-40B4-BE49-F238E27FC236}">
                    <a16:creationId xmlns:a16="http://schemas.microsoft.com/office/drawing/2014/main" id="{20B1B07A-6695-484C-B7C1-04A8BBE4C57A}"/>
                  </a:ext>
                </a:extLst>
              </p:cNvPr>
              <p:cNvSpPr>
                <a:spLocks noGrp="1" noRot="1" noChangeAspect="1" noMove="1" noResize="1" noEditPoints="1" noAdjustHandles="1" noChangeArrowheads="1" noChangeShapeType="1" noTextEdit="1"/>
              </p:cNvSpPr>
              <p:nvPr>
                <p:ph type="body" idx="1"/>
              </p:nvPr>
            </p:nvSpPr>
            <p:spPr>
              <a:blipFill>
                <a:blip r:embed="rId4"/>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FF7DC27-9425-B04A-9882-6C1731E9B6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57</a:t>
            </a:fld>
            <a:endParaRPr lang="en"/>
          </a:p>
        </p:txBody>
      </p:sp>
      <p:pic>
        <p:nvPicPr>
          <p:cNvPr id="5" name="Picture 4">
            <a:extLst>
              <a:ext uri="{FF2B5EF4-FFF2-40B4-BE49-F238E27FC236}">
                <a16:creationId xmlns:a16="http://schemas.microsoft.com/office/drawing/2014/main" id="{66FEF786-A4B1-7346-9653-21471564B5B4}"/>
              </a:ext>
            </a:extLst>
          </p:cNvPr>
          <p:cNvPicPr>
            <a:picLocks noChangeAspect="1"/>
          </p:cNvPicPr>
          <p:nvPr/>
        </p:nvPicPr>
        <p:blipFill>
          <a:blip r:embed="rId5"/>
          <a:stretch>
            <a:fillRect/>
          </a:stretch>
        </p:blipFill>
        <p:spPr>
          <a:xfrm>
            <a:off x="3090625" y="2597998"/>
            <a:ext cx="5596200" cy="1970002"/>
          </a:xfrm>
          <a:prstGeom prst="rect">
            <a:avLst/>
          </a:prstGeom>
        </p:spPr>
      </p:pic>
      <p:pic>
        <p:nvPicPr>
          <p:cNvPr id="6" name="Picture 5">
            <a:extLst>
              <a:ext uri="{FF2B5EF4-FFF2-40B4-BE49-F238E27FC236}">
                <a16:creationId xmlns:a16="http://schemas.microsoft.com/office/drawing/2014/main" id="{C2F81199-A418-654C-B04D-8B864D470A87}"/>
              </a:ext>
            </a:extLst>
          </p:cNvPr>
          <p:cNvPicPr>
            <a:picLocks noChangeAspect="1"/>
          </p:cNvPicPr>
          <p:nvPr/>
        </p:nvPicPr>
        <p:blipFill>
          <a:blip r:embed="rId6"/>
          <a:stretch>
            <a:fillRect/>
          </a:stretch>
        </p:blipFill>
        <p:spPr>
          <a:xfrm>
            <a:off x="4728984" y="2076498"/>
            <a:ext cx="3827800" cy="1945654"/>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AC82819-9902-5441-B3D0-43A31F7E4B2F}"/>
                  </a:ext>
                </a:extLst>
              </p:cNvPr>
              <p:cNvSpPr txBox="1"/>
              <p:nvPr/>
            </p:nvSpPr>
            <p:spPr>
              <a:xfrm>
                <a:off x="7984671" y="2557836"/>
                <a:ext cx="354105" cy="317203"/>
              </a:xfrm>
              <a:prstGeom prst="rect">
                <a:avLst/>
              </a:prstGeom>
              <a:solidFill>
                <a:schemeClr val="bg1"/>
              </a:solid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US" i="1" smtClean="0">
                              <a:solidFill>
                                <a:srgbClr val="B1007E"/>
                              </a:solidFill>
                              <a:latin typeface="Cambria Math" panose="02040503050406030204" pitchFamily="18" charset="0"/>
                            </a:rPr>
                          </m:ctrlPr>
                        </m:sSubPr>
                        <m:e>
                          <m:r>
                            <a:rPr lang="en-US" i="1" smtClean="0">
                              <a:solidFill>
                                <a:srgbClr val="B1007E"/>
                              </a:solidFill>
                              <a:latin typeface="Cambria Math" panose="02040503050406030204" pitchFamily="18" charset="0"/>
                              <a:ea typeface="Cambria Math" panose="02040503050406030204" pitchFamily="18" charset="0"/>
                            </a:rPr>
                            <m:t>𝛼</m:t>
                          </m:r>
                        </m:e>
                        <m:sub>
                          <m:r>
                            <a:rPr lang="en-US" b="0" i="1" smtClean="0">
                              <a:solidFill>
                                <a:srgbClr val="B1007E"/>
                              </a:solidFill>
                              <a:latin typeface="Cambria Math" panose="02040503050406030204" pitchFamily="18" charset="0"/>
                            </a:rPr>
                            <m:t>𝑖</m:t>
                          </m:r>
                          <m:r>
                            <a:rPr lang="en-US" b="0" i="1" smtClean="0">
                              <a:solidFill>
                                <a:srgbClr val="B1007E"/>
                              </a:solidFill>
                              <a:latin typeface="Cambria Math" panose="02040503050406030204" pitchFamily="18" charset="0"/>
                            </a:rPr>
                            <m:t>,2</m:t>
                          </m:r>
                        </m:sub>
                      </m:sSub>
                    </m:oMath>
                  </m:oMathPara>
                </a14:m>
                <a:endParaRPr lang="en-US" dirty="0">
                  <a:solidFill>
                    <a:srgbClr val="B1007E"/>
                  </a:solidFill>
                </a:endParaRPr>
              </a:p>
            </p:txBody>
          </p:sp>
        </mc:Choice>
        <mc:Fallback xmlns="">
          <p:sp>
            <p:nvSpPr>
              <p:cNvPr id="7" name="TextBox 6">
                <a:extLst>
                  <a:ext uri="{FF2B5EF4-FFF2-40B4-BE49-F238E27FC236}">
                    <a16:creationId xmlns:a16="http://schemas.microsoft.com/office/drawing/2014/main" id="{9AC82819-9902-5441-B3D0-43A31F7E4B2F}"/>
                  </a:ext>
                </a:extLst>
              </p:cNvPr>
              <p:cNvSpPr txBox="1">
                <a:spLocks noRot="1" noChangeAspect="1" noMove="1" noResize="1" noEditPoints="1" noAdjustHandles="1" noChangeArrowheads="1" noChangeShapeType="1" noTextEdit="1"/>
              </p:cNvSpPr>
              <p:nvPr/>
            </p:nvSpPr>
            <p:spPr>
              <a:xfrm>
                <a:off x="7984671" y="2557836"/>
                <a:ext cx="354105" cy="317203"/>
              </a:xfrm>
              <a:prstGeom prst="rect">
                <a:avLst/>
              </a:prstGeom>
              <a:blipFill>
                <a:blip r:embed="rId7"/>
                <a:stretch>
                  <a:fillRect r="-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5960903-5E67-4243-9579-AEAA7B6E76B1}"/>
                  </a:ext>
                </a:extLst>
              </p:cNvPr>
              <p:cNvSpPr txBox="1"/>
              <p:nvPr/>
            </p:nvSpPr>
            <p:spPr>
              <a:xfrm>
                <a:off x="5785312" y="2093634"/>
                <a:ext cx="354105" cy="285206"/>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US" sz="1200" i="1" smtClean="0">
                              <a:solidFill>
                                <a:schemeClr val="bg1"/>
                              </a:solidFill>
                              <a:highlight>
                                <a:srgbClr val="108CC4"/>
                              </a:highlight>
                              <a:latin typeface="Cambria Math" panose="02040503050406030204" pitchFamily="18" charset="0"/>
                            </a:rPr>
                          </m:ctrlPr>
                        </m:sSubPr>
                        <m:e>
                          <m:r>
                            <a:rPr lang="en-US" sz="1200" i="1" smtClean="0">
                              <a:solidFill>
                                <a:schemeClr val="bg1"/>
                              </a:solidFill>
                              <a:highlight>
                                <a:srgbClr val="108CC4"/>
                              </a:highlight>
                              <a:latin typeface="Cambria Math" panose="02040503050406030204" pitchFamily="18" charset="0"/>
                              <a:ea typeface="Cambria Math" panose="02040503050406030204" pitchFamily="18" charset="0"/>
                            </a:rPr>
                            <m:t>𝛼</m:t>
                          </m:r>
                        </m:e>
                        <m:sub>
                          <m:r>
                            <a:rPr lang="en-US" sz="1200" b="0" i="1" smtClean="0">
                              <a:solidFill>
                                <a:schemeClr val="bg1"/>
                              </a:solidFill>
                              <a:highlight>
                                <a:srgbClr val="108CC4"/>
                              </a:highlight>
                              <a:latin typeface="Cambria Math" panose="02040503050406030204" pitchFamily="18" charset="0"/>
                            </a:rPr>
                            <m:t>𝑖</m:t>
                          </m:r>
                          <m:r>
                            <a:rPr lang="en-US" sz="1200" b="0" i="1" smtClean="0">
                              <a:solidFill>
                                <a:schemeClr val="bg1"/>
                              </a:solidFill>
                              <a:highlight>
                                <a:srgbClr val="108CC4"/>
                              </a:highlight>
                              <a:latin typeface="Cambria Math" panose="02040503050406030204" pitchFamily="18" charset="0"/>
                            </a:rPr>
                            <m:t>,2</m:t>
                          </m:r>
                        </m:sub>
                      </m:sSub>
                    </m:oMath>
                  </m:oMathPara>
                </a14:m>
                <a:endParaRPr lang="en-US" sz="1200" dirty="0">
                  <a:solidFill>
                    <a:schemeClr val="bg1"/>
                  </a:solidFill>
                  <a:highlight>
                    <a:srgbClr val="108CC4"/>
                  </a:highlight>
                </a:endParaRPr>
              </a:p>
            </p:txBody>
          </p:sp>
        </mc:Choice>
        <mc:Fallback xmlns="">
          <p:sp>
            <p:nvSpPr>
              <p:cNvPr id="8" name="TextBox 7">
                <a:extLst>
                  <a:ext uri="{FF2B5EF4-FFF2-40B4-BE49-F238E27FC236}">
                    <a16:creationId xmlns:a16="http://schemas.microsoft.com/office/drawing/2014/main" id="{B5960903-5E67-4243-9579-AEAA7B6E76B1}"/>
                  </a:ext>
                </a:extLst>
              </p:cNvPr>
              <p:cNvSpPr txBox="1">
                <a:spLocks noRot="1" noChangeAspect="1" noMove="1" noResize="1" noEditPoints="1" noAdjustHandles="1" noChangeArrowheads="1" noChangeShapeType="1" noTextEdit="1"/>
              </p:cNvSpPr>
              <p:nvPr/>
            </p:nvSpPr>
            <p:spPr>
              <a:xfrm>
                <a:off x="5785312" y="2093634"/>
                <a:ext cx="354105" cy="28520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p14="http://schemas.microsoft.com/office/powerpoint/2010/main" Requires="p14">
          <p:contentPart p14:bwMode="auto" r:id="rId9">
            <p14:nvContentPartPr>
              <p14:cNvPr id="9" name="Ink 8">
                <a:extLst>
                  <a:ext uri="{FF2B5EF4-FFF2-40B4-BE49-F238E27FC236}">
                    <a16:creationId xmlns:a16="http://schemas.microsoft.com/office/drawing/2014/main" id="{0330DBEE-4289-4035-AB46-7197BC2658C7}"/>
                  </a:ext>
                </a:extLst>
              </p14:cNvPr>
              <p14:cNvContentPartPr/>
              <p14:nvPr/>
            </p14:nvContentPartPr>
            <p14:xfrm>
              <a:off x="7563960" y="3750120"/>
              <a:ext cx="11520" cy="9720"/>
            </p14:xfrm>
          </p:contentPart>
        </mc:Choice>
        <mc:Fallback>
          <p:pic>
            <p:nvPicPr>
              <p:cNvPr id="9" name="Ink 8">
                <a:extLst>
                  <a:ext uri="{FF2B5EF4-FFF2-40B4-BE49-F238E27FC236}">
                    <a16:creationId xmlns:a16="http://schemas.microsoft.com/office/drawing/2014/main" id="{0330DBEE-4289-4035-AB46-7197BC2658C7}"/>
                  </a:ext>
                </a:extLst>
              </p:cNvPr>
              <p:cNvPicPr/>
              <p:nvPr/>
            </p:nvPicPr>
            <p:blipFill>
              <a:blip r:embed="rId10"/>
              <a:stretch>
                <a:fillRect/>
              </a:stretch>
            </p:blipFill>
            <p:spPr>
              <a:xfrm>
                <a:off x="7554600" y="3740760"/>
                <a:ext cx="30240" cy="28440"/>
              </a:xfrm>
              <a:prstGeom prst="rect">
                <a:avLst/>
              </a:prstGeom>
            </p:spPr>
          </p:pic>
        </mc:Fallback>
      </mc:AlternateContent>
    </p:spTree>
    <p:extLst>
      <p:ext uri="{BB962C8B-B14F-4D97-AF65-F5344CB8AC3E}">
        <p14:creationId xmlns:p14="http://schemas.microsoft.com/office/powerpoint/2010/main" val="3782491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itle 4">
                <a:extLst>
                  <a:ext uri="{FF2B5EF4-FFF2-40B4-BE49-F238E27FC236}">
                    <a16:creationId xmlns:a16="http://schemas.microsoft.com/office/drawing/2014/main" id="{CC42F82F-4E24-CC45-928E-791A4B8468D4}"/>
                  </a:ext>
                </a:extLst>
              </p:cNvPr>
              <p:cNvSpPr>
                <a:spLocks noGrp="1"/>
              </p:cNvSpPr>
              <p:nvPr>
                <p:ph type="title"/>
              </p:nvPr>
            </p:nvSpPr>
            <p:spPr/>
            <p:txBody>
              <a:bodyPr/>
              <a:lstStyle/>
              <a:p>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=2</m:t>
                    </m:r>
                  </m:oMath>
                </a14:m>
                <a:r>
                  <a:rPr lang="en-US" dirty="0"/>
                  <a:t> </a:t>
                </a:r>
                <a:br>
                  <a:rPr lang="en-US" dirty="0"/>
                </a:br>
                <a:r>
                  <a:rPr lang="en-US" dirty="0"/>
                  <a:t>Learn a Classifier</a:t>
                </a:r>
              </a:p>
            </p:txBody>
          </p:sp>
        </mc:Choice>
        <mc:Fallback xmlns="">
          <p:sp>
            <p:nvSpPr>
              <p:cNvPr id="5" name="Title 4">
                <a:extLst>
                  <a:ext uri="{FF2B5EF4-FFF2-40B4-BE49-F238E27FC236}">
                    <a16:creationId xmlns:a16="http://schemas.microsoft.com/office/drawing/2014/main" id="{CC42F82F-4E24-CC45-928E-791A4B8468D4}"/>
                  </a:ext>
                </a:extLst>
              </p:cNvPr>
              <p:cNvSpPr>
                <a:spLocks noGrp="1" noRot="1" noChangeAspect="1" noMove="1" noResize="1" noEditPoints="1" noAdjustHandles="1" noChangeArrowheads="1" noChangeShapeType="1" noTextEdit="1"/>
              </p:cNvSpPr>
              <p:nvPr>
                <p:ph type="title"/>
              </p:nvPr>
            </p:nvSpPr>
            <p:spPr>
              <a:blipFill>
                <a:blip r:embed="rId3"/>
                <a:stretch>
                  <a:fillRect l="-36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FEE3213F-6E45-994B-B231-F6FDFC44280D}"/>
                  </a:ext>
                </a:extLst>
              </p:cNvPr>
              <p:cNvSpPr>
                <a:spLocks noGrp="1"/>
              </p:cNvSpPr>
              <p:nvPr>
                <p:ph type="body" idx="1"/>
              </p:nvPr>
            </p:nvSpPr>
            <p:spPr/>
            <p:txBody>
              <a:bodyPr/>
              <a:lstStyle/>
              <a:p>
                <a:pPr marL="139700" indent="0">
                  <a:buNone/>
                </a:pPr>
                <a:r>
                  <a:rPr lang="en-US" dirty="0"/>
                  <a:t>Now use new weights to learn best stump that minimizes weighted classification error.</a:t>
                </a:r>
              </a:p>
              <a:p>
                <a:pPr marL="139700" indent="0">
                  <a:buNone/>
                </a:pPr>
                <a:r>
                  <a:rPr lang="en-US" b="0" dirty="0"/>
                  <a:t>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𝑓</m:t>
                            </m:r>
                          </m:e>
                        </m:acc>
                      </m:e>
                      <m:sub>
                        <m:r>
                          <a:rPr lang="en-US" b="0" i="1" dirty="0" smtClean="0">
                            <a:latin typeface="Cambria Math" panose="02040503050406030204" pitchFamily="18" charset="0"/>
                          </a:rPr>
                          <m:t> 2</m:t>
                        </m:r>
                      </m:sub>
                    </m:sSub>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𝑥</m:t>
                        </m:r>
                      </m:e>
                    </m:d>
                    <m:r>
                      <a:rPr lang="en-US" b="0" i="1" dirty="0" smtClean="0">
                        <a:latin typeface="Cambria Math" panose="02040503050406030204" pitchFamily="18" charset="0"/>
                      </a:rPr>
                      <m:t>=…</m:t>
                    </m:r>
                  </m:oMath>
                </a14:m>
                <a:r>
                  <a:rPr lang="en-US" dirty="0"/>
                  <a:t> </a:t>
                </a:r>
              </a:p>
              <a:p>
                <a:pPr marL="139700" indent="0">
                  <a:buNone/>
                </a:pPr>
                <a:r>
                  <a:rPr lang="en-US" dirty="0"/>
                  <a:t>	Calculate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smtClean="0">
                            <a:latin typeface="Cambria Math" panose="02040503050406030204" pitchFamily="18" charset="0"/>
                          </a:rPr>
                          <m:t>2</m:t>
                        </m:r>
                      </m:sub>
                    </m:sSub>
                    <m:r>
                      <a:rPr lang="en-US" b="0" i="1" dirty="0" smtClean="0">
                        <a:latin typeface="Cambria Math" panose="02040503050406030204" pitchFamily="18" charset="0"/>
                      </a:rPr>
                      <m:t>≈0.53</m:t>
                    </m:r>
                  </m:oMath>
                </a14:m>
                <a:endParaRPr lang="en-US" dirty="0"/>
              </a:p>
              <a:p>
                <a:pPr marL="139700" indent="0">
                  <a:buNone/>
                </a:pPr>
                <a:r>
                  <a:rPr lang="en-US" dirty="0"/>
                  <a:t>Then update weights based on errors.</a:t>
                </a:r>
              </a:p>
            </p:txBody>
          </p:sp>
        </mc:Choice>
        <mc:Fallback xmlns="">
          <p:sp>
            <p:nvSpPr>
              <p:cNvPr id="6" name="Text Placeholder 5">
                <a:extLst>
                  <a:ext uri="{FF2B5EF4-FFF2-40B4-BE49-F238E27FC236}">
                    <a16:creationId xmlns:a16="http://schemas.microsoft.com/office/drawing/2014/main" id="{FEE3213F-6E45-994B-B231-F6FDFC44280D}"/>
                  </a:ext>
                </a:extLst>
              </p:cNvPr>
              <p:cNvSpPr>
                <a:spLocks noGrp="1" noRot="1" noChangeAspect="1" noMove="1" noResize="1" noEditPoints="1" noAdjustHandles="1" noChangeArrowheads="1" noChangeShapeType="1" noTextEdit="1"/>
              </p:cNvSpPr>
              <p:nvPr>
                <p:ph type="body" idx="1"/>
              </p:nvPr>
            </p:nvSpPr>
            <p:spPr>
              <a:blipFill>
                <a:blip r:embed="rId4"/>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5D21E2E-F76A-D548-B54E-8359CC3F62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58</a:t>
            </a:fld>
            <a:endParaRPr lang="en"/>
          </a:p>
        </p:txBody>
      </p:sp>
      <p:pic>
        <p:nvPicPr>
          <p:cNvPr id="2" name="Picture 1">
            <a:extLst>
              <a:ext uri="{FF2B5EF4-FFF2-40B4-BE49-F238E27FC236}">
                <a16:creationId xmlns:a16="http://schemas.microsoft.com/office/drawing/2014/main" id="{BDA5ACAB-8C8C-764C-91C0-12552626357F}"/>
              </a:ext>
            </a:extLst>
          </p:cNvPr>
          <p:cNvPicPr>
            <a:picLocks noChangeAspect="1"/>
          </p:cNvPicPr>
          <p:nvPr/>
        </p:nvPicPr>
        <p:blipFill>
          <a:blip r:embed="rId5"/>
          <a:stretch>
            <a:fillRect/>
          </a:stretch>
        </p:blipFill>
        <p:spPr>
          <a:xfrm>
            <a:off x="3090625" y="2481970"/>
            <a:ext cx="5818926" cy="2086030"/>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B3F1688-B35B-4E4E-9704-60471110BC21}"/>
                  </a:ext>
                </a:extLst>
              </p:cNvPr>
              <p:cNvSpPr txBox="1"/>
              <p:nvPr/>
            </p:nvSpPr>
            <p:spPr>
              <a:xfrm>
                <a:off x="5197929" y="2477626"/>
                <a:ext cx="354105" cy="317203"/>
              </a:xfrm>
              <a:prstGeom prst="rect">
                <a:avLst/>
              </a:prstGeom>
              <a:solidFill>
                <a:schemeClr val="bg1"/>
              </a:solid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US" i="1" smtClean="0">
                              <a:solidFill>
                                <a:srgbClr val="B1007E"/>
                              </a:solidFill>
                              <a:latin typeface="Cambria Math" panose="02040503050406030204" pitchFamily="18" charset="0"/>
                            </a:rPr>
                          </m:ctrlPr>
                        </m:sSubPr>
                        <m:e>
                          <m:r>
                            <a:rPr lang="en-US" i="1" smtClean="0">
                              <a:solidFill>
                                <a:srgbClr val="B1007E"/>
                              </a:solidFill>
                              <a:latin typeface="Cambria Math" panose="02040503050406030204" pitchFamily="18" charset="0"/>
                              <a:ea typeface="Cambria Math" panose="02040503050406030204" pitchFamily="18" charset="0"/>
                            </a:rPr>
                            <m:t>𝛼</m:t>
                          </m:r>
                        </m:e>
                        <m:sub>
                          <m:r>
                            <a:rPr lang="en-US" b="0" i="1" smtClean="0">
                              <a:solidFill>
                                <a:srgbClr val="B1007E"/>
                              </a:solidFill>
                              <a:latin typeface="Cambria Math" panose="02040503050406030204" pitchFamily="18" charset="0"/>
                            </a:rPr>
                            <m:t>𝑖</m:t>
                          </m:r>
                          <m:r>
                            <a:rPr lang="en-US" b="0" i="1" smtClean="0">
                              <a:solidFill>
                                <a:srgbClr val="B1007E"/>
                              </a:solidFill>
                              <a:latin typeface="Cambria Math" panose="02040503050406030204" pitchFamily="18" charset="0"/>
                            </a:rPr>
                            <m:t>,2</m:t>
                          </m:r>
                        </m:sub>
                      </m:sSub>
                    </m:oMath>
                  </m:oMathPara>
                </a14:m>
                <a:endParaRPr lang="en-US" dirty="0">
                  <a:solidFill>
                    <a:srgbClr val="B1007E"/>
                  </a:solidFill>
                </a:endParaRPr>
              </a:p>
            </p:txBody>
          </p:sp>
        </mc:Choice>
        <mc:Fallback xmlns="">
          <p:sp>
            <p:nvSpPr>
              <p:cNvPr id="9" name="TextBox 8">
                <a:extLst>
                  <a:ext uri="{FF2B5EF4-FFF2-40B4-BE49-F238E27FC236}">
                    <a16:creationId xmlns:a16="http://schemas.microsoft.com/office/drawing/2014/main" id="{BB3F1688-B35B-4E4E-9704-60471110BC21}"/>
                  </a:ext>
                </a:extLst>
              </p:cNvPr>
              <p:cNvSpPr txBox="1">
                <a:spLocks noRot="1" noChangeAspect="1" noMove="1" noResize="1" noEditPoints="1" noAdjustHandles="1" noChangeArrowheads="1" noChangeShapeType="1" noTextEdit="1"/>
              </p:cNvSpPr>
              <p:nvPr/>
            </p:nvSpPr>
            <p:spPr>
              <a:xfrm>
                <a:off x="5197929" y="2477626"/>
                <a:ext cx="354105" cy="317203"/>
              </a:xfrm>
              <a:prstGeom prst="rect">
                <a:avLst/>
              </a:prstGeom>
              <a:blipFill>
                <a:blip r:embed="rId8"/>
                <a:stretch>
                  <a:fillRect r="-10345"/>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9">
            <p14:nvContentPartPr>
              <p14:cNvPr id="3" name="Ink 2">
                <a:extLst>
                  <a:ext uri="{FF2B5EF4-FFF2-40B4-BE49-F238E27FC236}">
                    <a16:creationId xmlns:a16="http://schemas.microsoft.com/office/drawing/2014/main" id="{32825839-41EA-4D5A-BECC-F55D348715F0}"/>
                  </a:ext>
                </a:extLst>
              </p14:cNvPr>
              <p14:cNvContentPartPr/>
              <p14:nvPr/>
            </p14:nvContentPartPr>
            <p14:xfrm>
              <a:off x="5166360" y="3496320"/>
              <a:ext cx="3637800" cy="1301040"/>
            </p14:xfrm>
          </p:contentPart>
        </mc:Choice>
        <mc:Fallback xmlns="">
          <p:pic>
            <p:nvPicPr>
              <p:cNvPr id="3" name="Ink 2">
                <a:extLst>
                  <a:ext uri="{FF2B5EF4-FFF2-40B4-BE49-F238E27FC236}">
                    <a16:creationId xmlns:a16="http://schemas.microsoft.com/office/drawing/2014/main" id="{32825839-41EA-4D5A-BECC-F55D348715F0}"/>
                  </a:ext>
                </a:extLst>
              </p:cNvPr>
              <p:cNvPicPr/>
              <p:nvPr/>
            </p:nvPicPr>
            <p:blipFill>
              <a:blip r:embed="rId10"/>
              <a:stretch>
                <a:fillRect/>
              </a:stretch>
            </p:blipFill>
            <p:spPr>
              <a:xfrm>
                <a:off x="5157000" y="3486960"/>
                <a:ext cx="3656520" cy="13197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7" name="Ink 6">
                <a:extLst>
                  <a:ext uri="{FF2B5EF4-FFF2-40B4-BE49-F238E27FC236}">
                    <a16:creationId xmlns:a16="http://schemas.microsoft.com/office/drawing/2014/main" id="{40A0CFDB-D16C-4252-921C-87F929437A88}"/>
                  </a:ext>
                </a:extLst>
              </p14:cNvPr>
              <p14:cNvContentPartPr/>
              <p14:nvPr/>
            </p14:nvContentPartPr>
            <p14:xfrm>
              <a:off x="4815720" y="1538640"/>
              <a:ext cx="2400840" cy="2363400"/>
            </p14:xfrm>
          </p:contentPart>
        </mc:Choice>
        <mc:Fallback>
          <p:pic>
            <p:nvPicPr>
              <p:cNvPr id="7" name="Ink 6">
                <a:extLst>
                  <a:ext uri="{FF2B5EF4-FFF2-40B4-BE49-F238E27FC236}">
                    <a16:creationId xmlns:a16="http://schemas.microsoft.com/office/drawing/2014/main" id="{40A0CFDB-D16C-4252-921C-87F929437A88}"/>
                  </a:ext>
                </a:extLst>
              </p:cNvPr>
              <p:cNvPicPr/>
              <p:nvPr/>
            </p:nvPicPr>
            <p:blipFill>
              <a:blip r:embed="rId12"/>
              <a:stretch>
                <a:fillRect/>
              </a:stretch>
            </p:blipFill>
            <p:spPr>
              <a:xfrm>
                <a:off x="4806360" y="1529280"/>
                <a:ext cx="2419560" cy="2382120"/>
              </a:xfrm>
              <a:prstGeom prst="rect">
                <a:avLst/>
              </a:prstGeom>
            </p:spPr>
          </p:pic>
        </mc:Fallback>
      </mc:AlternateContent>
    </p:spTree>
    <p:extLst>
      <p:ext uri="{BB962C8B-B14F-4D97-AF65-F5344CB8AC3E}">
        <p14:creationId xmlns:p14="http://schemas.microsoft.com/office/powerpoint/2010/main" val="222564646"/>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408C0-ACEE-1347-A8CC-9D4521F1CCB2}"/>
              </a:ext>
            </a:extLst>
          </p:cNvPr>
          <p:cNvSpPr>
            <a:spLocks noGrp="1"/>
          </p:cNvSpPr>
          <p:nvPr>
            <p:ph type="title"/>
          </p:nvPr>
        </p:nvSpPr>
        <p:spPr/>
        <p:txBody>
          <a:bodyPr/>
          <a:lstStyle/>
          <a:p>
            <a:r>
              <a:rPr lang="en-US" dirty="0"/>
              <a:t>AdaBoost Ensemble</a:t>
            </a:r>
          </a:p>
        </p:txBody>
      </p:sp>
      <p:sp>
        <p:nvSpPr>
          <p:cNvPr id="3" name="Text Placeholder 2">
            <a:extLst>
              <a:ext uri="{FF2B5EF4-FFF2-40B4-BE49-F238E27FC236}">
                <a16:creationId xmlns:a16="http://schemas.microsoft.com/office/drawing/2014/main" id="{4403707D-C967-6544-807C-EFEAB8AEBFC4}"/>
              </a:ext>
            </a:extLst>
          </p:cNvPr>
          <p:cNvSpPr>
            <a:spLocks noGrp="1"/>
          </p:cNvSpPr>
          <p:nvPr>
            <p:ph type="body" idx="1"/>
          </p:nvPr>
        </p:nvSpPr>
        <p:spPr/>
        <p:txBody>
          <a:bodyPr/>
          <a:lstStyle/>
          <a:p>
            <a:pPr marL="139700" indent="0">
              <a:buNone/>
            </a:pPr>
            <a:r>
              <a:rPr lang="en-US" dirty="0"/>
              <a:t>If we plot what the predictions would be for each point, we get something that looks like this:</a:t>
            </a:r>
          </a:p>
        </p:txBody>
      </p:sp>
      <p:sp>
        <p:nvSpPr>
          <p:cNvPr id="4" name="Slide Number Placeholder 3">
            <a:extLst>
              <a:ext uri="{FF2B5EF4-FFF2-40B4-BE49-F238E27FC236}">
                <a16:creationId xmlns:a16="http://schemas.microsoft.com/office/drawing/2014/main" id="{CB396762-4FCC-8F4F-8211-610FA39A05C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59</a:t>
            </a:fld>
            <a:endParaRPr lang="en"/>
          </a:p>
        </p:txBody>
      </p:sp>
      <p:sp>
        <p:nvSpPr>
          <p:cNvPr id="6" name="Rectangle 5">
            <a:extLst>
              <a:ext uri="{FF2B5EF4-FFF2-40B4-BE49-F238E27FC236}">
                <a16:creationId xmlns:a16="http://schemas.microsoft.com/office/drawing/2014/main" id="{3B6F0382-6097-C547-832A-1215558DD495}"/>
              </a:ext>
            </a:extLst>
          </p:cNvPr>
          <p:cNvSpPr/>
          <p:nvPr/>
        </p:nvSpPr>
        <p:spPr>
          <a:xfrm>
            <a:off x="2799844" y="2425078"/>
            <a:ext cx="6344156" cy="1371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01F55AD-325A-3F75-0B83-4BFB120310FA}"/>
              </a:ext>
            </a:extLst>
          </p:cNvPr>
          <p:cNvPicPr>
            <a:picLocks noChangeAspect="1"/>
          </p:cNvPicPr>
          <p:nvPr/>
        </p:nvPicPr>
        <p:blipFill>
          <a:blip r:embed="rId3"/>
          <a:stretch>
            <a:fillRect/>
          </a:stretch>
        </p:blipFill>
        <p:spPr>
          <a:xfrm>
            <a:off x="2624040" y="2416486"/>
            <a:ext cx="6445618" cy="1371645"/>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BF235144-DB3F-46F0-A9D0-D7EF689DA406}"/>
                  </a:ext>
                </a:extLst>
              </p14:cNvPr>
              <p14:cNvContentPartPr/>
              <p14:nvPr/>
            </p14:nvContentPartPr>
            <p14:xfrm>
              <a:off x="2770920" y="2321280"/>
              <a:ext cx="6276960" cy="2240640"/>
            </p14:xfrm>
          </p:contentPart>
        </mc:Choice>
        <mc:Fallback xmlns="">
          <p:pic>
            <p:nvPicPr>
              <p:cNvPr id="5" name="Ink 4">
                <a:extLst>
                  <a:ext uri="{FF2B5EF4-FFF2-40B4-BE49-F238E27FC236}">
                    <a16:creationId xmlns:a16="http://schemas.microsoft.com/office/drawing/2014/main" id="{BF235144-DB3F-46F0-A9D0-D7EF689DA406}"/>
                  </a:ext>
                </a:extLst>
              </p:cNvPr>
              <p:cNvPicPr/>
              <p:nvPr/>
            </p:nvPicPr>
            <p:blipFill>
              <a:blip r:embed="rId5"/>
              <a:stretch>
                <a:fillRect/>
              </a:stretch>
            </p:blipFill>
            <p:spPr>
              <a:xfrm>
                <a:off x="2761560" y="2311920"/>
                <a:ext cx="6295680" cy="22593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8" name="Ink 7">
                <a:extLst>
                  <a:ext uri="{FF2B5EF4-FFF2-40B4-BE49-F238E27FC236}">
                    <a16:creationId xmlns:a16="http://schemas.microsoft.com/office/drawing/2014/main" id="{4559D1AA-2448-4586-984E-BEE98DE2D788}"/>
                  </a:ext>
                </a:extLst>
              </p14:cNvPr>
              <p14:cNvContentPartPr/>
              <p14:nvPr/>
            </p14:nvContentPartPr>
            <p14:xfrm>
              <a:off x="2964960" y="1603800"/>
              <a:ext cx="5747040" cy="3202560"/>
            </p14:xfrm>
          </p:contentPart>
        </mc:Choice>
        <mc:Fallback>
          <p:pic>
            <p:nvPicPr>
              <p:cNvPr id="8" name="Ink 7">
                <a:extLst>
                  <a:ext uri="{FF2B5EF4-FFF2-40B4-BE49-F238E27FC236}">
                    <a16:creationId xmlns:a16="http://schemas.microsoft.com/office/drawing/2014/main" id="{4559D1AA-2448-4586-984E-BEE98DE2D788}"/>
                  </a:ext>
                </a:extLst>
              </p:cNvPr>
              <p:cNvPicPr/>
              <p:nvPr/>
            </p:nvPicPr>
            <p:blipFill>
              <a:blip r:embed="rId7"/>
              <a:stretch>
                <a:fillRect/>
              </a:stretch>
            </p:blipFill>
            <p:spPr>
              <a:xfrm>
                <a:off x="2955600" y="1594440"/>
                <a:ext cx="5765760" cy="3221280"/>
              </a:xfrm>
              <a:prstGeom prst="rect">
                <a:avLst/>
              </a:prstGeom>
            </p:spPr>
          </p:pic>
        </mc:Fallback>
      </mc:AlternateContent>
    </p:spTree>
    <p:extLst>
      <p:ext uri="{BB962C8B-B14F-4D97-AF65-F5344CB8AC3E}">
        <p14:creationId xmlns:p14="http://schemas.microsoft.com/office/powerpoint/2010/main" val="146416589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Nunito Sans" pitchFamily="2" charset="77"/>
              </a:rPr>
              <a:t>Best threshold?</a:t>
            </a:r>
          </a:p>
        </p:txBody>
      </p:sp>
      <p:sp>
        <p:nvSpPr>
          <p:cNvPr id="5" name="Text Placeholder 4">
            <a:extLst>
              <a:ext uri="{FF2B5EF4-FFF2-40B4-BE49-F238E27FC236}">
                <a16:creationId xmlns:a16="http://schemas.microsoft.com/office/drawing/2014/main" id="{DEE3B946-273A-0E49-B0C7-02A9CEBFDE84}"/>
              </a:ext>
            </a:extLst>
          </p:cNvPr>
          <p:cNvSpPr>
            <a:spLocks noGrp="1"/>
          </p:cNvSpPr>
          <p:nvPr>
            <p:ph type="body" idx="1"/>
          </p:nvPr>
        </p:nvSpPr>
        <p:spPr/>
        <p:txBody>
          <a:bodyPr/>
          <a:lstStyle/>
          <a:p>
            <a:pPr marL="139700" indent="0">
              <a:buNone/>
            </a:pPr>
            <a:r>
              <a:rPr lang="en-US" dirty="0">
                <a:latin typeface="Nunito Sans" pitchFamily="2" charset="77"/>
              </a:rPr>
              <a:t>Similar to our simple, threshold model when discussing Fairness!</a:t>
            </a:r>
          </a:p>
        </p:txBody>
      </p:sp>
      <p:grpSp>
        <p:nvGrpSpPr>
          <p:cNvPr id="3" name="Group 2"/>
          <p:cNvGrpSpPr/>
          <p:nvPr/>
        </p:nvGrpSpPr>
        <p:grpSpPr>
          <a:xfrm>
            <a:off x="3108316" y="1625802"/>
            <a:ext cx="2458366" cy="754217"/>
            <a:chOff x="778707" y="1575330"/>
            <a:chExt cx="3277821" cy="1005622"/>
          </a:xfrm>
        </p:grpSpPr>
        <mc:AlternateContent xmlns:mc="http://schemas.openxmlformats.org/markup-compatibility/2006" xmlns:a14="http://schemas.microsoft.com/office/drawing/2010/main">
          <mc:Choice Requires="a14">
            <p:sp>
              <p:nvSpPr>
                <p:cNvPr id="29" name="Rectangle 28"/>
                <p:cNvSpPr/>
                <p:nvPr/>
              </p:nvSpPr>
              <p:spPr>
                <a:xfrm>
                  <a:off x="778707" y="1575330"/>
                  <a:ext cx="3020276" cy="861774"/>
                </a:xfrm>
                <a:prstGeom prst="rect">
                  <a:avLst/>
                </a:prstGeom>
              </p:spPr>
              <p:txBody>
                <a:bodyPr wrap="square">
                  <a:spAutoFit/>
                </a:bodyPr>
                <a:lstStyle/>
                <a:p>
                  <a:pPr lvl="0">
                    <a:spcBef>
                      <a:spcPct val="20000"/>
                    </a:spcBef>
                    <a:buClr>
                      <a:srgbClr val="5D5555"/>
                    </a:buClr>
                  </a:pPr>
                  <a:r>
                    <a:rPr lang="en-US" sz="1800" dirty="0">
                      <a:solidFill>
                        <a:srgbClr val="2B2728"/>
                      </a:solidFill>
                      <a:latin typeface="Nunito Sans" pitchFamily="2" charset="77"/>
                      <a:cs typeface="Museo Sans 500"/>
                    </a:rPr>
                    <a:t>Infinite possible values of </a:t>
                  </a:r>
                  <a14:m>
                    <m:oMath xmlns:m="http://schemas.openxmlformats.org/officeDocument/2006/math">
                      <m:r>
                        <a:rPr lang="en-US" sz="1800" smtClean="0">
                          <a:solidFill>
                            <a:srgbClr val="2B2728"/>
                          </a:solidFill>
                          <a:latin typeface="Cambria Math" panose="02040503050406030204" pitchFamily="18" charset="0"/>
                          <a:cs typeface="Museo Sans 500"/>
                        </a:rPr>
                        <m:t>𝒕</m:t>
                      </m:r>
                    </m:oMath>
                  </a14:m>
                  <a:endParaRPr lang="en-US" sz="1800" dirty="0">
                    <a:solidFill>
                      <a:srgbClr val="2B2728"/>
                    </a:solidFill>
                    <a:latin typeface="Nunito Sans" pitchFamily="2" charset="77"/>
                    <a:cs typeface="Museo Sans 500"/>
                  </a:endParaRPr>
                </a:p>
              </p:txBody>
            </p:sp>
          </mc:Choice>
          <mc:Fallback xmlns="">
            <p:sp>
              <p:nvSpPr>
                <p:cNvPr id="29" name="Rectangle 28"/>
                <p:cNvSpPr>
                  <a:spLocks noRot="1" noChangeAspect="1" noMove="1" noResize="1" noEditPoints="1" noAdjustHandles="1" noChangeArrowheads="1" noChangeShapeType="1" noTextEdit="1"/>
                </p:cNvSpPr>
                <p:nvPr/>
              </p:nvSpPr>
              <p:spPr>
                <a:xfrm>
                  <a:off x="778707" y="1575330"/>
                  <a:ext cx="3020276" cy="861774"/>
                </a:xfrm>
                <a:prstGeom prst="rect">
                  <a:avLst/>
                </a:prstGeom>
                <a:blipFill>
                  <a:blip r:embed="rId3"/>
                  <a:stretch>
                    <a:fillRect l="-2235" t="-5769" b="-13462"/>
                  </a:stretch>
                </a:blipFill>
              </p:spPr>
              <p:txBody>
                <a:bodyPr/>
                <a:lstStyle/>
                <a:p>
                  <a:r>
                    <a:rPr lang="en-US">
                      <a:noFill/>
                    </a:rPr>
                    <a:t> </a:t>
                  </a:r>
                </a:p>
              </p:txBody>
            </p:sp>
          </mc:Fallback>
        </mc:AlternateContent>
        <p:cxnSp>
          <p:nvCxnSpPr>
            <p:cNvPr id="34" name="Straight Arrow Connector 33"/>
            <p:cNvCxnSpPr/>
            <p:nvPr/>
          </p:nvCxnSpPr>
          <p:spPr>
            <a:xfrm>
              <a:off x="2887795" y="2231702"/>
              <a:ext cx="1168733" cy="349250"/>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2571323" y="2906498"/>
            <a:ext cx="3643550" cy="1889025"/>
            <a:chOff x="62716" y="3282924"/>
            <a:chExt cx="4858067" cy="2518700"/>
          </a:xfrm>
        </p:grpSpPr>
        <mc:AlternateContent xmlns:mc="http://schemas.openxmlformats.org/markup-compatibility/2006" xmlns:a14="http://schemas.microsoft.com/office/drawing/2010/main">
          <mc:Choice Requires="a14">
            <p:sp>
              <p:nvSpPr>
                <p:cNvPr id="42" name="Rectangle 41"/>
                <p:cNvSpPr/>
                <p:nvPr/>
              </p:nvSpPr>
              <p:spPr>
                <a:xfrm>
                  <a:off x="1509193" y="3282924"/>
                  <a:ext cx="2507800" cy="492443"/>
                </a:xfrm>
                <a:prstGeom prst="rect">
                  <a:avLst/>
                </a:prstGeom>
                <a:ln w="25400">
                  <a:noFill/>
                </a:ln>
              </p:spPr>
              <p:txBody>
                <a:bodyPr wrap="square">
                  <a:spAutoFit/>
                </a:bodyPr>
                <a:lstStyle/>
                <a:p>
                  <a:pPr lvl="0" algn="ctr">
                    <a:spcBef>
                      <a:spcPct val="20000"/>
                    </a:spcBef>
                    <a:buClr>
                      <a:srgbClr val="5D5555"/>
                    </a:buClr>
                  </a:pPr>
                  <a:r>
                    <a:rPr lang="en-US" sz="1800" dirty="0">
                      <a:solidFill>
                        <a:schemeClr val="accent6"/>
                      </a:solidFill>
                      <a:latin typeface="Nunito Sans" pitchFamily="2" charset="77"/>
                      <a:ea typeface="Museo Sans 300" charset="0"/>
                      <a:cs typeface="Museo Sans 500"/>
                    </a:rPr>
                    <a:t>Income </a:t>
                  </a:r>
                  <a14:m>
                    <m:oMath xmlns:m="http://schemas.openxmlformats.org/officeDocument/2006/math">
                      <m:r>
                        <m:rPr>
                          <m:lit/>
                        </m:rPr>
                        <a:rPr lang="en-US" sz="1800" dirty="0" smtClean="0">
                          <a:solidFill>
                            <a:schemeClr val="accent6"/>
                          </a:solidFill>
                          <a:latin typeface="Cambria Math" panose="02040503050406030204" pitchFamily="18" charset="0"/>
                          <a:ea typeface="Museo Sans 300" charset="0"/>
                          <a:cs typeface="Museo Sans 500"/>
                        </a:rPr>
                        <m:t>&lt;</m:t>
                      </m:r>
                      <m:r>
                        <a:rPr lang="en-US" sz="1800" dirty="0" smtClean="0">
                          <a:solidFill>
                            <a:schemeClr val="accent6"/>
                          </a:solidFill>
                          <a:latin typeface="Cambria Math" panose="02040503050406030204" pitchFamily="18" charset="0"/>
                          <a:ea typeface="Museo Sans 300" charset="0"/>
                          <a:cs typeface="Museo Sans 500"/>
                        </a:rPr>
                        <m:t> </m:t>
                      </m:r>
                      <m:sSup>
                        <m:sSupPr>
                          <m:ctrlPr>
                            <a:rPr lang="en-US" sz="1800" i="1" dirty="0" smtClean="0">
                              <a:solidFill>
                                <a:schemeClr val="accent6"/>
                              </a:solidFill>
                              <a:latin typeface="Cambria Math" panose="02040503050406030204" pitchFamily="18" charset="0"/>
                              <a:ea typeface="Museo Sans 300" charset="0"/>
                              <a:cs typeface="Museo Sans 500"/>
                            </a:rPr>
                          </m:ctrlPr>
                        </m:sSupPr>
                        <m:e>
                          <m:r>
                            <a:rPr lang="en-US" sz="1800" dirty="0" smtClean="0">
                              <a:solidFill>
                                <a:schemeClr val="accent6"/>
                              </a:solidFill>
                              <a:latin typeface="Cambria Math" panose="02040503050406030204" pitchFamily="18" charset="0"/>
                              <a:ea typeface="Museo Sans 300" charset="0"/>
                              <a:cs typeface="Museo Sans 500"/>
                            </a:rPr>
                            <m:t>𝑡</m:t>
                          </m:r>
                        </m:e>
                        <m:sup>
                          <m:r>
                            <a:rPr lang="en-US" sz="1800" dirty="0" smtClean="0">
                              <a:solidFill>
                                <a:schemeClr val="accent6"/>
                              </a:solidFill>
                              <a:latin typeface="Cambria Math" panose="02040503050406030204" pitchFamily="18" charset="0"/>
                              <a:ea typeface="Museo Sans 300" charset="0"/>
                              <a:cs typeface="Museo Sans 500"/>
                            </a:rPr>
                            <m:t>∗</m:t>
                          </m:r>
                        </m:sup>
                      </m:sSup>
                    </m:oMath>
                  </a14:m>
                  <a:endParaRPr lang="en-US" sz="1800" baseline="30000" dirty="0">
                    <a:solidFill>
                      <a:schemeClr val="accent6"/>
                    </a:solidFill>
                    <a:latin typeface="Nunito Sans" pitchFamily="2" charset="77"/>
                    <a:ea typeface="Museo Sans 300" charset="0"/>
                    <a:cs typeface="Museo Sans 500"/>
                  </a:endParaRPr>
                </a:p>
              </p:txBody>
            </p:sp>
          </mc:Choice>
          <mc:Fallback xmlns="">
            <p:sp>
              <p:nvSpPr>
                <p:cNvPr id="42" name="Rectangle 41"/>
                <p:cNvSpPr>
                  <a:spLocks noRot="1" noChangeAspect="1" noMove="1" noResize="1" noEditPoints="1" noAdjustHandles="1" noChangeArrowheads="1" noChangeShapeType="1" noTextEdit="1"/>
                </p:cNvSpPr>
                <p:nvPr/>
              </p:nvSpPr>
              <p:spPr>
                <a:xfrm>
                  <a:off x="1509193" y="3282924"/>
                  <a:ext cx="2507800" cy="492443"/>
                </a:xfrm>
                <a:prstGeom prst="rect">
                  <a:avLst/>
                </a:prstGeom>
                <a:blipFill>
                  <a:blip r:embed="rId4"/>
                  <a:stretch>
                    <a:fillRect t="-8333" b="-28333"/>
                  </a:stretch>
                </a:blipFill>
                <a:ln w="25400">
                  <a:noFill/>
                </a:ln>
              </p:spPr>
              <p:txBody>
                <a:bodyPr/>
                <a:lstStyle/>
                <a:p>
                  <a:r>
                    <a:rPr lang="en-US">
                      <a:noFill/>
                    </a:rPr>
                    <a:t> </a:t>
                  </a:r>
                </a:p>
              </p:txBody>
            </p:sp>
          </mc:Fallback>
        </mc:AlternateContent>
        <p:sp>
          <p:nvSpPr>
            <p:cNvPr id="36" name="Rectangle 35"/>
            <p:cNvSpPr/>
            <p:nvPr/>
          </p:nvSpPr>
          <p:spPr>
            <a:xfrm>
              <a:off x="62716" y="3752810"/>
              <a:ext cx="4858067" cy="2048814"/>
            </a:xfrm>
            <a:prstGeom prst="rect">
              <a:avLst/>
            </a:prstGeom>
            <a:pattFill prst="wdDnDiag">
              <a:fgClr>
                <a:srgbClr val="FFEAD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latin typeface="Nunito Sans" pitchFamily="2" charset="77"/>
                <a:cs typeface="Museo Sans 100"/>
              </a:endParaRPr>
            </a:p>
          </p:txBody>
        </p:sp>
      </p:grpSp>
      <p:grpSp>
        <p:nvGrpSpPr>
          <p:cNvPr id="9" name="Group 8"/>
          <p:cNvGrpSpPr/>
          <p:nvPr/>
        </p:nvGrpSpPr>
        <p:grpSpPr>
          <a:xfrm>
            <a:off x="6286314" y="2906498"/>
            <a:ext cx="2857686" cy="1889025"/>
            <a:chOff x="5016039" y="3282924"/>
            <a:chExt cx="3810248" cy="2518700"/>
          </a:xfrm>
        </p:grpSpPr>
        <mc:AlternateContent xmlns:mc="http://schemas.openxmlformats.org/markup-compatibility/2006" xmlns:a14="http://schemas.microsoft.com/office/drawing/2010/main">
          <mc:Choice Requires="a14">
            <p:sp>
              <p:nvSpPr>
                <p:cNvPr id="43" name="Rectangle 42"/>
                <p:cNvSpPr/>
                <p:nvPr/>
              </p:nvSpPr>
              <p:spPr>
                <a:xfrm>
                  <a:off x="5850523" y="3282924"/>
                  <a:ext cx="2507800" cy="492443"/>
                </a:xfrm>
                <a:prstGeom prst="rect">
                  <a:avLst/>
                </a:prstGeom>
                <a:ln w="25400">
                  <a:noFill/>
                </a:ln>
              </p:spPr>
              <p:txBody>
                <a:bodyPr wrap="square">
                  <a:spAutoFit/>
                </a:bodyPr>
                <a:lstStyle/>
                <a:p>
                  <a:pPr lvl="0" algn="ctr">
                    <a:spcBef>
                      <a:spcPct val="20000"/>
                    </a:spcBef>
                    <a:buClr>
                      <a:srgbClr val="5D5555"/>
                    </a:buClr>
                  </a:pPr>
                  <a:r>
                    <a:rPr lang="en-US" sz="1800" dirty="0">
                      <a:solidFill>
                        <a:schemeClr val="accent6"/>
                      </a:solidFill>
                      <a:latin typeface="Nunito Sans" pitchFamily="2" charset="77"/>
                      <a:ea typeface="Museo Sans 300" charset="0"/>
                      <a:cs typeface="Museo Sans 500"/>
                    </a:rPr>
                    <a:t>Income </a:t>
                  </a:r>
                  <a14:m>
                    <m:oMath xmlns:m="http://schemas.openxmlformats.org/officeDocument/2006/math">
                      <m:sSup>
                        <m:sSupPr>
                          <m:ctrlPr>
                            <a:rPr lang="en-US" sz="1800" i="1" smtClean="0">
                              <a:solidFill>
                                <a:schemeClr val="accent6"/>
                              </a:solidFill>
                              <a:latin typeface="Cambria Math" panose="02040503050406030204" pitchFamily="18" charset="0"/>
                              <a:ea typeface="Museo Sans 300" charset="0"/>
                              <a:cs typeface="Museo Sans 500"/>
                            </a:rPr>
                          </m:ctrlPr>
                        </m:sSupPr>
                        <m:e>
                          <m:r>
                            <a:rPr lang="en-US" sz="1800" smtClean="0">
                              <a:solidFill>
                                <a:schemeClr val="accent6"/>
                              </a:solidFill>
                              <a:latin typeface="Cambria Math" panose="02040503050406030204" pitchFamily="18" charset="0"/>
                              <a:ea typeface="Museo Sans 300" charset="0"/>
                              <a:cs typeface="Museo Sans 500"/>
                            </a:rPr>
                            <m:t>≥</m:t>
                          </m:r>
                          <m:r>
                            <a:rPr lang="en-US" sz="1800" smtClean="0">
                              <a:solidFill>
                                <a:schemeClr val="accent6"/>
                              </a:solidFill>
                              <a:latin typeface="Cambria Math" panose="02040503050406030204" pitchFamily="18" charset="0"/>
                              <a:ea typeface="Museo Sans 300" charset="0"/>
                              <a:cs typeface="Museo Sans 500"/>
                            </a:rPr>
                            <m:t>𝑡</m:t>
                          </m:r>
                        </m:e>
                        <m:sup>
                          <m:r>
                            <a:rPr lang="en-US" sz="1800" smtClean="0">
                              <a:solidFill>
                                <a:schemeClr val="accent6"/>
                              </a:solidFill>
                              <a:latin typeface="Cambria Math" panose="02040503050406030204" pitchFamily="18" charset="0"/>
                              <a:ea typeface="Museo Sans 300" charset="0"/>
                              <a:cs typeface="Museo Sans 500"/>
                            </a:rPr>
                            <m:t>∗</m:t>
                          </m:r>
                        </m:sup>
                      </m:sSup>
                    </m:oMath>
                  </a14:m>
                  <a:endParaRPr lang="en-US" sz="1800" baseline="30000" dirty="0">
                    <a:solidFill>
                      <a:schemeClr val="accent6"/>
                    </a:solidFill>
                    <a:latin typeface="Nunito Sans" pitchFamily="2" charset="77"/>
                    <a:ea typeface="Museo Sans 300" charset="0"/>
                    <a:cs typeface="Museo Sans 500"/>
                  </a:endParaRPr>
                </a:p>
              </p:txBody>
            </p:sp>
          </mc:Choice>
          <mc:Fallback xmlns="">
            <p:sp>
              <p:nvSpPr>
                <p:cNvPr id="43" name="Rectangle 42"/>
                <p:cNvSpPr>
                  <a:spLocks noRot="1" noChangeAspect="1" noMove="1" noResize="1" noEditPoints="1" noAdjustHandles="1" noChangeArrowheads="1" noChangeShapeType="1" noTextEdit="1"/>
                </p:cNvSpPr>
                <p:nvPr/>
              </p:nvSpPr>
              <p:spPr>
                <a:xfrm>
                  <a:off x="5850523" y="3282924"/>
                  <a:ext cx="2507800" cy="492443"/>
                </a:xfrm>
                <a:prstGeom prst="rect">
                  <a:avLst/>
                </a:prstGeom>
                <a:blipFill>
                  <a:blip r:embed="rId5"/>
                  <a:stretch>
                    <a:fillRect t="-8333" b="-28333"/>
                  </a:stretch>
                </a:blipFill>
                <a:ln w="25400">
                  <a:noFill/>
                </a:ln>
              </p:spPr>
              <p:txBody>
                <a:bodyPr/>
                <a:lstStyle/>
                <a:p>
                  <a:r>
                    <a:rPr lang="en-US">
                      <a:noFill/>
                    </a:rPr>
                    <a:t> </a:t>
                  </a:r>
                </a:p>
              </p:txBody>
            </p:sp>
          </mc:Fallback>
        </mc:AlternateContent>
        <p:sp>
          <p:nvSpPr>
            <p:cNvPr id="37" name="Rectangle 36"/>
            <p:cNvSpPr/>
            <p:nvPr/>
          </p:nvSpPr>
          <p:spPr>
            <a:xfrm>
              <a:off x="5016039" y="3752810"/>
              <a:ext cx="3810248" cy="2048814"/>
            </a:xfrm>
            <a:prstGeom prst="rect">
              <a:avLst/>
            </a:prstGeom>
            <a:solidFill>
              <a:srgbClr val="F1F6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latin typeface="Nunito Sans" pitchFamily="2" charset="77"/>
                <a:cs typeface="Museo Sans 100"/>
              </a:endParaRPr>
            </a:p>
          </p:txBody>
        </p:sp>
      </p:grpSp>
      <p:sp>
        <p:nvSpPr>
          <p:cNvPr id="74" name="Rectangle 73"/>
          <p:cNvSpPr/>
          <p:nvPr/>
        </p:nvSpPr>
        <p:spPr>
          <a:xfrm>
            <a:off x="8215981" y="3253107"/>
            <a:ext cx="646331" cy="588623"/>
          </a:xfrm>
          <a:prstGeom prst="rect">
            <a:avLst/>
          </a:prstGeom>
        </p:spPr>
        <p:txBody>
          <a:bodyPr wrap="none">
            <a:spAutoFit/>
          </a:bodyPr>
          <a:lstStyle/>
          <a:p>
            <a:pPr algn="r"/>
            <a:r>
              <a:rPr lang="en-US" sz="1500" dirty="0">
                <a:solidFill>
                  <a:schemeClr val="accent6"/>
                </a:solidFill>
                <a:latin typeface="Nunito Sans" pitchFamily="2" charset="77"/>
                <a:cs typeface="Museo Sans 500"/>
              </a:rPr>
              <a:t>Safe</a:t>
            </a:r>
          </a:p>
          <a:p>
            <a:pPr>
              <a:lnSpc>
                <a:spcPct val="120000"/>
              </a:lnSpc>
            </a:pPr>
            <a:r>
              <a:rPr lang="en-US" sz="1500" dirty="0">
                <a:solidFill>
                  <a:schemeClr val="accent6"/>
                </a:solidFill>
                <a:latin typeface="Nunito Sans" pitchFamily="2" charset="77"/>
                <a:cs typeface="Museo Sans 500"/>
              </a:rPr>
              <a:t>Risky</a:t>
            </a:r>
            <a:endParaRPr lang="en-US" sz="1500" dirty="0">
              <a:solidFill>
                <a:schemeClr val="accent3">
                  <a:lumMod val="75000"/>
                </a:schemeClr>
              </a:solidFill>
              <a:latin typeface="Nunito Sans" pitchFamily="2" charset="77"/>
              <a:cs typeface="Museo Sans 500"/>
            </a:endParaRPr>
          </a:p>
        </p:txBody>
      </p:sp>
      <p:sp>
        <p:nvSpPr>
          <p:cNvPr id="75" name="Oval 74"/>
          <p:cNvSpPr>
            <a:spLocks noChangeAspect="1"/>
          </p:cNvSpPr>
          <p:nvPr/>
        </p:nvSpPr>
        <p:spPr>
          <a:xfrm>
            <a:off x="8837896" y="3126506"/>
            <a:ext cx="112334"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lang="en-US" sz="1050" dirty="0">
              <a:latin typeface="Nunito Sans" pitchFamily="2" charset="77"/>
              <a:cs typeface="Museo Sans 100"/>
            </a:endParaRPr>
          </a:p>
        </p:txBody>
      </p:sp>
      <p:sp>
        <p:nvSpPr>
          <p:cNvPr id="76" name="Oval 75"/>
          <p:cNvSpPr/>
          <p:nvPr/>
        </p:nvSpPr>
        <p:spPr>
          <a:xfrm>
            <a:off x="8844021" y="3556599"/>
            <a:ext cx="112333"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lang="en-US" sz="1050" dirty="0">
              <a:latin typeface="Nunito Sans" pitchFamily="2" charset="77"/>
              <a:cs typeface="Museo Sans 100"/>
            </a:endParaRPr>
          </a:p>
        </p:txBody>
      </p:sp>
      <p:sp>
        <p:nvSpPr>
          <p:cNvPr id="77" name="Rectangle 76"/>
          <p:cNvSpPr/>
          <p:nvPr/>
        </p:nvSpPr>
        <p:spPr>
          <a:xfrm>
            <a:off x="2850704" y="3464683"/>
            <a:ext cx="889987" cy="346249"/>
          </a:xfrm>
          <a:prstGeom prst="rect">
            <a:avLst/>
          </a:prstGeom>
        </p:spPr>
        <p:txBody>
          <a:bodyPr wrap="none">
            <a:spAutoFit/>
          </a:bodyPr>
          <a:lstStyle/>
          <a:p>
            <a:r>
              <a:rPr lang="en-US" sz="1650" dirty="0">
                <a:solidFill>
                  <a:schemeClr val="accent1"/>
                </a:solidFill>
                <a:latin typeface="Nunito Sans" pitchFamily="2" charset="77"/>
                <a:ea typeface="Museo Sans 500" charset="0"/>
                <a:cs typeface="Museo Sans 500" charset="0"/>
              </a:rPr>
              <a:t>Income</a:t>
            </a:r>
          </a:p>
        </p:txBody>
      </p:sp>
      <p:sp>
        <p:nvSpPr>
          <p:cNvPr id="78" name="TextBox 77"/>
          <p:cNvSpPr txBox="1"/>
          <p:nvPr/>
        </p:nvSpPr>
        <p:spPr>
          <a:xfrm>
            <a:off x="8224604" y="4231366"/>
            <a:ext cx="590226" cy="253916"/>
          </a:xfrm>
          <a:prstGeom prst="rect">
            <a:avLst/>
          </a:prstGeom>
          <a:noFill/>
        </p:spPr>
        <p:txBody>
          <a:bodyPr wrap="none" rtlCol="0">
            <a:spAutoFit/>
          </a:bodyPr>
          <a:lstStyle/>
          <a:p>
            <a:r>
              <a:rPr lang="en-US" sz="1050" dirty="0">
                <a:latin typeface="Nunito Sans" pitchFamily="2" charset="77"/>
                <a:cs typeface="Museo Sans 300"/>
              </a:rPr>
              <a:t>$120K</a:t>
            </a:r>
          </a:p>
        </p:txBody>
      </p:sp>
      <p:sp>
        <p:nvSpPr>
          <p:cNvPr id="79" name="TextBox 78"/>
          <p:cNvSpPr txBox="1"/>
          <p:nvPr/>
        </p:nvSpPr>
        <p:spPr>
          <a:xfrm>
            <a:off x="3120267" y="4231366"/>
            <a:ext cx="510076" cy="253916"/>
          </a:xfrm>
          <a:prstGeom prst="rect">
            <a:avLst/>
          </a:prstGeom>
          <a:noFill/>
        </p:spPr>
        <p:txBody>
          <a:bodyPr wrap="none" rtlCol="0">
            <a:spAutoFit/>
          </a:bodyPr>
          <a:lstStyle/>
          <a:p>
            <a:r>
              <a:rPr lang="en-US" sz="1050" dirty="0">
                <a:latin typeface="Nunito Sans" pitchFamily="2" charset="77"/>
                <a:cs typeface="Museo Sans 300"/>
              </a:rPr>
              <a:t>$10K</a:t>
            </a:r>
          </a:p>
        </p:txBody>
      </p:sp>
      <p:grpSp>
        <p:nvGrpSpPr>
          <p:cNvPr id="10" name="Group 9"/>
          <p:cNvGrpSpPr/>
          <p:nvPr/>
        </p:nvGrpSpPr>
        <p:grpSpPr>
          <a:xfrm>
            <a:off x="5387590" y="2249050"/>
            <a:ext cx="2132026" cy="2654349"/>
            <a:chOff x="3817740" y="2406327"/>
            <a:chExt cx="2842701" cy="3539132"/>
          </a:xfrm>
        </p:grpSpPr>
        <mc:AlternateContent xmlns:mc="http://schemas.openxmlformats.org/markup-compatibility/2006" xmlns:a14="http://schemas.microsoft.com/office/drawing/2010/main">
          <mc:Choice Requires="a14">
            <p:sp>
              <p:nvSpPr>
                <p:cNvPr id="31" name="Rectangle 30"/>
                <p:cNvSpPr/>
                <p:nvPr/>
              </p:nvSpPr>
              <p:spPr>
                <a:xfrm>
                  <a:off x="3817740" y="2406327"/>
                  <a:ext cx="2842701" cy="553997"/>
                </a:xfrm>
                <a:prstGeom prst="rect">
                  <a:avLst/>
                </a:prstGeom>
                <a:ln w="25400">
                  <a:noFill/>
                </a:ln>
              </p:spPr>
              <p:txBody>
                <a:bodyPr wrap="square">
                  <a:spAutoFit/>
                </a:bodyPr>
                <a:lstStyle/>
                <a:p>
                  <a:pPr lvl="0" algn="ctr">
                    <a:spcBef>
                      <a:spcPct val="20000"/>
                    </a:spcBef>
                    <a:buClr>
                      <a:srgbClr val="5D5555"/>
                    </a:buClr>
                  </a:pPr>
                  <a:r>
                    <a:rPr lang="en-US" sz="2100" dirty="0">
                      <a:solidFill>
                        <a:schemeClr val="accent1"/>
                      </a:solidFill>
                      <a:latin typeface="Nunito Sans" pitchFamily="2" charset="77"/>
                      <a:ea typeface="Museo Sans 300" charset="0"/>
                      <a:cs typeface="Museo Sans 500"/>
                    </a:rPr>
                    <a:t>Income = </a:t>
                  </a:r>
                  <a14:m>
                    <m:oMath xmlns:m="http://schemas.openxmlformats.org/officeDocument/2006/math">
                      <m:sSup>
                        <m:sSupPr>
                          <m:ctrlPr>
                            <a:rPr lang="en-US" sz="2100" i="1" smtClean="0">
                              <a:solidFill>
                                <a:schemeClr val="accent1"/>
                              </a:solidFill>
                              <a:latin typeface="Cambria Math" panose="02040503050406030204" pitchFamily="18" charset="0"/>
                              <a:ea typeface="Museo Sans 300" charset="0"/>
                              <a:cs typeface="Museo Sans 500"/>
                            </a:rPr>
                          </m:ctrlPr>
                        </m:sSupPr>
                        <m:e>
                          <m:r>
                            <a:rPr lang="en-US" sz="2100" smtClean="0">
                              <a:solidFill>
                                <a:schemeClr val="accent1"/>
                              </a:solidFill>
                              <a:latin typeface="Cambria Math" panose="02040503050406030204" pitchFamily="18" charset="0"/>
                              <a:ea typeface="Museo Sans 300" charset="0"/>
                              <a:cs typeface="Museo Sans 500"/>
                            </a:rPr>
                            <m:t>𝑡</m:t>
                          </m:r>
                        </m:e>
                        <m:sup>
                          <m:r>
                            <a:rPr lang="en-US" sz="2100" smtClean="0">
                              <a:solidFill>
                                <a:schemeClr val="accent1"/>
                              </a:solidFill>
                              <a:latin typeface="Cambria Math" panose="02040503050406030204" pitchFamily="18" charset="0"/>
                              <a:ea typeface="Museo Sans 300" charset="0"/>
                              <a:cs typeface="Museo Sans 500"/>
                            </a:rPr>
                            <m:t>∗</m:t>
                          </m:r>
                        </m:sup>
                      </m:sSup>
                    </m:oMath>
                  </a14:m>
                  <a:endParaRPr lang="en-US" sz="2100" baseline="30000" dirty="0">
                    <a:solidFill>
                      <a:schemeClr val="accent6"/>
                    </a:solidFill>
                    <a:latin typeface="Nunito Sans" pitchFamily="2" charset="77"/>
                    <a:ea typeface="Museo Sans 300" charset="0"/>
                    <a:cs typeface="Museo Sans 500"/>
                  </a:endParaRPr>
                </a:p>
              </p:txBody>
            </p:sp>
          </mc:Choice>
          <mc:Fallback xmlns="">
            <p:sp>
              <p:nvSpPr>
                <p:cNvPr id="31" name="Rectangle 30"/>
                <p:cNvSpPr>
                  <a:spLocks noRot="1" noChangeAspect="1" noMove="1" noResize="1" noEditPoints="1" noAdjustHandles="1" noChangeArrowheads="1" noChangeShapeType="1" noTextEdit="1"/>
                </p:cNvSpPr>
                <p:nvPr/>
              </p:nvSpPr>
              <p:spPr>
                <a:xfrm>
                  <a:off x="3817740" y="2406327"/>
                  <a:ext cx="2842701" cy="553997"/>
                </a:xfrm>
                <a:prstGeom prst="rect">
                  <a:avLst/>
                </a:prstGeom>
                <a:blipFill>
                  <a:blip r:embed="rId6"/>
                  <a:stretch>
                    <a:fillRect t="-7353" b="-29412"/>
                  </a:stretch>
                </a:blipFill>
                <a:ln w="25400">
                  <a:noFill/>
                </a:ln>
              </p:spPr>
              <p:txBody>
                <a:bodyPr/>
                <a:lstStyle/>
                <a:p>
                  <a:r>
                    <a:rPr lang="en-US">
                      <a:noFill/>
                    </a:rPr>
                    <a:t> </a:t>
                  </a:r>
                </a:p>
              </p:txBody>
            </p:sp>
          </mc:Fallback>
        </mc:AlternateContent>
        <p:cxnSp>
          <p:nvCxnSpPr>
            <p:cNvPr id="35" name="Straight Connector 34"/>
            <p:cNvCxnSpPr/>
            <p:nvPr/>
          </p:nvCxnSpPr>
          <p:spPr>
            <a:xfrm flipV="1">
              <a:off x="4971901" y="3108397"/>
              <a:ext cx="0" cy="2837062"/>
            </a:xfrm>
            <a:prstGeom prst="line">
              <a:avLst/>
            </a:prstGeom>
            <a:ln w="38100" cmpd="sng">
              <a:solidFill>
                <a:schemeClr val="accent1"/>
              </a:solidFill>
              <a:prstDash val="sysDash"/>
            </a:ln>
            <a:effectLst/>
          </p:spPr>
          <p:style>
            <a:lnRef idx="3">
              <a:schemeClr val="accent5"/>
            </a:lnRef>
            <a:fillRef idx="0">
              <a:schemeClr val="accent5"/>
            </a:fillRef>
            <a:effectRef idx="2">
              <a:schemeClr val="accent5"/>
            </a:effectRef>
            <a:fontRef idx="minor">
              <a:schemeClr val="tx1"/>
            </a:fontRef>
          </p:style>
        </p:cxnSp>
      </p:grpSp>
      <p:cxnSp>
        <p:nvCxnSpPr>
          <p:cNvPr id="82" name="Straight Arrow Connector 81"/>
          <p:cNvCxnSpPr/>
          <p:nvPr/>
        </p:nvCxnSpPr>
        <p:spPr>
          <a:xfrm flipH="1">
            <a:off x="3017993" y="4062498"/>
            <a:ext cx="6062849" cy="0"/>
          </a:xfrm>
          <a:prstGeom prst="straightConnector1">
            <a:avLst/>
          </a:prstGeom>
          <a:ln>
            <a:solidFill>
              <a:schemeClr val="accent5"/>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83" name="Oval 82"/>
          <p:cNvSpPr/>
          <p:nvPr/>
        </p:nvSpPr>
        <p:spPr>
          <a:xfrm>
            <a:off x="6744888" y="3882150"/>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84" name="Oval 83"/>
          <p:cNvSpPr>
            <a:spLocks noChangeAspect="1"/>
          </p:cNvSpPr>
          <p:nvPr/>
        </p:nvSpPr>
        <p:spPr>
          <a:xfrm>
            <a:off x="5222728" y="3886425"/>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85" name="Oval 84"/>
          <p:cNvSpPr/>
          <p:nvPr/>
        </p:nvSpPr>
        <p:spPr>
          <a:xfrm>
            <a:off x="5839497" y="3894056"/>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86" name="Oval 85"/>
          <p:cNvSpPr>
            <a:spLocks noChangeAspect="1"/>
          </p:cNvSpPr>
          <p:nvPr/>
        </p:nvSpPr>
        <p:spPr>
          <a:xfrm>
            <a:off x="6452877" y="3882557"/>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87" name="Oval 86"/>
          <p:cNvSpPr/>
          <p:nvPr/>
        </p:nvSpPr>
        <p:spPr>
          <a:xfrm>
            <a:off x="4422268" y="3886425"/>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88" name="Oval 87"/>
          <p:cNvSpPr>
            <a:spLocks noChangeAspect="1"/>
          </p:cNvSpPr>
          <p:nvPr/>
        </p:nvSpPr>
        <p:spPr>
          <a:xfrm>
            <a:off x="4186252" y="3894057"/>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89" name="Oval 88"/>
          <p:cNvSpPr/>
          <p:nvPr/>
        </p:nvSpPr>
        <p:spPr>
          <a:xfrm>
            <a:off x="5496795" y="3887319"/>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0" name="Oval 89"/>
          <p:cNvSpPr>
            <a:spLocks noChangeAspect="1"/>
          </p:cNvSpPr>
          <p:nvPr/>
        </p:nvSpPr>
        <p:spPr>
          <a:xfrm>
            <a:off x="8045486" y="3878217"/>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1" name="Oval 90"/>
          <p:cNvSpPr/>
          <p:nvPr/>
        </p:nvSpPr>
        <p:spPr>
          <a:xfrm>
            <a:off x="7774518" y="3874644"/>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2" name="Oval 91"/>
          <p:cNvSpPr>
            <a:spLocks noChangeAspect="1"/>
          </p:cNvSpPr>
          <p:nvPr/>
        </p:nvSpPr>
        <p:spPr>
          <a:xfrm>
            <a:off x="8316454" y="3882491"/>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3" name="Oval 92"/>
          <p:cNvSpPr/>
          <p:nvPr/>
        </p:nvSpPr>
        <p:spPr>
          <a:xfrm>
            <a:off x="7220995" y="3882150"/>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4" name="Oval 93"/>
          <p:cNvSpPr/>
          <p:nvPr/>
        </p:nvSpPr>
        <p:spPr>
          <a:xfrm>
            <a:off x="3663375" y="3885787"/>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5" name="Oval 94"/>
          <p:cNvSpPr>
            <a:spLocks noChangeAspect="1"/>
          </p:cNvSpPr>
          <p:nvPr/>
        </p:nvSpPr>
        <p:spPr>
          <a:xfrm>
            <a:off x="3417549" y="3882150"/>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6" name="Oval 95"/>
          <p:cNvSpPr/>
          <p:nvPr/>
        </p:nvSpPr>
        <p:spPr>
          <a:xfrm>
            <a:off x="4926147" y="3874644"/>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7" name="Oval 96"/>
          <p:cNvSpPr>
            <a:spLocks noChangeAspect="1"/>
          </p:cNvSpPr>
          <p:nvPr/>
        </p:nvSpPr>
        <p:spPr>
          <a:xfrm>
            <a:off x="4690131" y="3882276"/>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9B8E69BB-95B7-4991-AB1E-60601FCA1C10}"/>
                  </a:ext>
                </a:extLst>
              </p14:cNvPr>
              <p14:cNvContentPartPr/>
              <p14:nvPr/>
            </p14:nvContentPartPr>
            <p14:xfrm>
              <a:off x="3104640" y="985680"/>
              <a:ext cx="5746320" cy="3128760"/>
            </p14:xfrm>
          </p:contentPart>
        </mc:Choice>
        <mc:Fallback xmlns="">
          <p:pic>
            <p:nvPicPr>
              <p:cNvPr id="4" name="Ink 3">
                <a:extLst>
                  <a:ext uri="{FF2B5EF4-FFF2-40B4-BE49-F238E27FC236}">
                    <a16:creationId xmlns:a16="http://schemas.microsoft.com/office/drawing/2014/main" id="{9B8E69BB-95B7-4991-AB1E-60601FCA1C10}"/>
                  </a:ext>
                </a:extLst>
              </p:cNvPr>
              <p:cNvPicPr/>
              <p:nvPr/>
            </p:nvPicPr>
            <p:blipFill>
              <a:blip r:embed="rId8"/>
              <a:stretch>
                <a:fillRect/>
              </a:stretch>
            </p:blipFill>
            <p:spPr>
              <a:xfrm>
                <a:off x="3095280" y="976320"/>
                <a:ext cx="5765040" cy="3147480"/>
              </a:xfrm>
              <a:prstGeom prst="rect">
                <a:avLst/>
              </a:prstGeom>
            </p:spPr>
          </p:pic>
        </mc:Fallback>
      </mc:AlternateContent>
    </p:spTree>
    <p:extLst>
      <p:ext uri="{BB962C8B-B14F-4D97-AF65-F5344CB8AC3E}">
        <p14:creationId xmlns:p14="http://schemas.microsoft.com/office/powerpoint/2010/main" val="1429722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15D49B70-2381-9B4A-91D9-CB66170ED201}"/>
                  </a:ext>
                </a:extLst>
              </p:cNvPr>
              <p:cNvSpPr>
                <a:spLocks noGrp="1"/>
              </p:cNvSpPr>
              <p:nvPr>
                <p:ph type="body" idx="1"/>
              </p:nvPr>
            </p:nvSpPr>
            <p:spPr/>
            <p:txBody>
              <a:bodyPr/>
              <a:lstStyle/>
              <a:p>
                <a:r>
                  <a:rPr lang="en-US" dirty="0"/>
                  <a:t>Say AdaBoost learned the below classifier at time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=1</m:t>
                    </m:r>
                  </m:oMath>
                </a14:m>
                <a:r>
                  <a:rPr lang="en-US" dirty="0"/>
                  <a:t>.</a:t>
                </a:r>
              </a:p>
              <a:p>
                <a:endParaRPr lang="en-US" dirty="0"/>
              </a:p>
              <a:p>
                <a:endParaRPr lang="en-US" dirty="0"/>
              </a:p>
              <a:p>
                <a:endParaRPr lang="en-US" dirty="0"/>
              </a:p>
              <a:p>
                <a:endParaRPr lang="en-US" dirty="0"/>
              </a:p>
              <a:p>
                <a:endParaRPr lang="en-US" dirty="0"/>
              </a:p>
              <a:p>
                <a:r>
                  <a:rPr lang="en-US" dirty="0"/>
                  <a:t>Which of the following images represent the reweighted points for time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=2</m:t>
                    </m:r>
                  </m:oMath>
                </a14:m>
                <a:r>
                  <a:rPr lang="en-US" dirty="0"/>
                  <a:t>?</a:t>
                </a:r>
              </a:p>
            </p:txBody>
          </p:sp>
        </mc:Choice>
        <mc:Fallback xmlns="">
          <p:sp>
            <p:nvSpPr>
              <p:cNvPr id="6" name="Text Placeholder 5">
                <a:extLst>
                  <a:ext uri="{FF2B5EF4-FFF2-40B4-BE49-F238E27FC236}">
                    <a16:creationId xmlns:a16="http://schemas.microsoft.com/office/drawing/2014/main" id="{15D49B70-2381-9B4A-91D9-CB66170ED201}"/>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4F56319-37E2-9948-8764-EE47071DCFF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60</a:t>
            </a:fld>
            <a:endParaRPr lang="en"/>
          </a:p>
        </p:txBody>
      </p:sp>
      <p:sp>
        <p:nvSpPr>
          <p:cNvPr id="5" name="Title 4">
            <a:extLst>
              <a:ext uri="{FF2B5EF4-FFF2-40B4-BE49-F238E27FC236}">
                <a16:creationId xmlns:a16="http://schemas.microsoft.com/office/drawing/2014/main" id="{9161E1C2-39EE-E74A-A33C-98CD41544B3A}"/>
              </a:ext>
            </a:extLst>
          </p:cNvPr>
          <p:cNvSpPr>
            <a:spLocks noGrp="1"/>
          </p:cNvSpPr>
          <p:nvPr>
            <p:ph type="title"/>
          </p:nvPr>
        </p:nvSpPr>
        <p:spPr/>
        <p:txBody>
          <a:bodyPr/>
          <a:lstStyle/>
          <a:p>
            <a:r>
              <a:rPr lang="en-US" dirty="0"/>
              <a:t>1 min</a:t>
            </a:r>
          </a:p>
        </p:txBody>
      </p:sp>
      <p:pic>
        <p:nvPicPr>
          <p:cNvPr id="1026" name="Picture 2">
            <a:extLst>
              <a:ext uri="{FF2B5EF4-FFF2-40B4-BE49-F238E27FC236}">
                <a16:creationId xmlns:a16="http://schemas.microsoft.com/office/drawing/2014/main" id="{FB1BDC44-6898-F54F-AA1C-2016F66900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79" t="8464" r="58864" b="54007"/>
          <a:stretch/>
        </p:blipFill>
        <p:spPr bwMode="auto">
          <a:xfrm>
            <a:off x="3581401" y="1217683"/>
            <a:ext cx="1524000" cy="1320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C6D6457B-9D80-104F-9732-682E6181F2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185" t="58615" r="58458" b="3856"/>
          <a:stretch/>
        </p:blipFill>
        <p:spPr bwMode="auto">
          <a:xfrm>
            <a:off x="4984738" y="3332374"/>
            <a:ext cx="1524000" cy="13208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644983F0-F249-CE45-9723-13B398DBCD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278" t="58615" r="29365" b="3856"/>
          <a:stretch/>
        </p:blipFill>
        <p:spPr bwMode="auto">
          <a:xfrm>
            <a:off x="3090625" y="3332374"/>
            <a:ext cx="1524000" cy="13208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F3E00704-196C-9046-B5E5-14F384C18F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565" t="60356" r="2078" b="2115"/>
          <a:stretch/>
        </p:blipFill>
        <p:spPr bwMode="auto">
          <a:xfrm>
            <a:off x="6835781" y="3425557"/>
            <a:ext cx="1524000" cy="13208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E7082C7-C4D4-084E-8837-481C9CC488D2}"/>
              </a:ext>
            </a:extLst>
          </p:cNvPr>
          <p:cNvSpPr txBox="1"/>
          <p:nvPr/>
        </p:nvSpPr>
        <p:spPr>
          <a:xfrm>
            <a:off x="3090625" y="4653175"/>
            <a:ext cx="1422108" cy="307777"/>
          </a:xfrm>
          <a:prstGeom prst="rect">
            <a:avLst/>
          </a:prstGeom>
          <a:noFill/>
        </p:spPr>
        <p:txBody>
          <a:bodyPr wrap="square" rtlCol="0">
            <a:spAutoFit/>
          </a:bodyPr>
          <a:lstStyle/>
          <a:p>
            <a:pPr algn="ctr"/>
            <a:r>
              <a:rPr lang="en-US" dirty="0">
                <a:latin typeface="Nunito Sans" pitchFamily="2" charset="77"/>
              </a:rPr>
              <a:t>(A)</a:t>
            </a:r>
          </a:p>
        </p:txBody>
      </p:sp>
      <p:sp>
        <p:nvSpPr>
          <p:cNvPr id="12" name="TextBox 11">
            <a:extLst>
              <a:ext uri="{FF2B5EF4-FFF2-40B4-BE49-F238E27FC236}">
                <a16:creationId xmlns:a16="http://schemas.microsoft.com/office/drawing/2014/main" id="{68739B8B-0646-ED45-A559-CE86F2645F73}"/>
              </a:ext>
            </a:extLst>
          </p:cNvPr>
          <p:cNvSpPr txBox="1"/>
          <p:nvPr/>
        </p:nvSpPr>
        <p:spPr>
          <a:xfrm>
            <a:off x="5014149" y="4653175"/>
            <a:ext cx="1422108" cy="307777"/>
          </a:xfrm>
          <a:prstGeom prst="rect">
            <a:avLst/>
          </a:prstGeom>
          <a:noFill/>
        </p:spPr>
        <p:txBody>
          <a:bodyPr wrap="square" rtlCol="0">
            <a:spAutoFit/>
          </a:bodyPr>
          <a:lstStyle/>
          <a:p>
            <a:pPr algn="ctr"/>
            <a:r>
              <a:rPr lang="en-US" dirty="0">
                <a:latin typeface="Nunito Sans" pitchFamily="2" charset="77"/>
              </a:rPr>
              <a:t>(B)</a:t>
            </a:r>
          </a:p>
        </p:txBody>
      </p:sp>
      <p:sp>
        <p:nvSpPr>
          <p:cNvPr id="13" name="TextBox 12">
            <a:extLst>
              <a:ext uri="{FF2B5EF4-FFF2-40B4-BE49-F238E27FC236}">
                <a16:creationId xmlns:a16="http://schemas.microsoft.com/office/drawing/2014/main" id="{15CADCC7-D9F5-C343-B4B3-7FCA1E4BB97F}"/>
              </a:ext>
            </a:extLst>
          </p:cNvPr>
          <p:cNvSpPr txBox="1"/>
          <p:nvPr/>
        </p:nvSpPr>
        <p:spPr>
          <a:xfrm>
            <a:off x="6937673" y="4685652"/>
            <a:ext cx="1422108" cy="307777"/>
          </a:xfrm>
          <a:prstGeom prst="rect">
            <a:avLst/>
          </a:prstGeom>
          <a:noFill/>
        </p:spPr>
        <p:txBody>
          <a:bodyPr wrap="square" rtlCol="0">
            <a:spAutoFit/>
          </a:bodyPr>
          <a:lstStyle/>
          <a:p>
            <a:pPr algn="ctr"/>
            <a:r>
              <a:rPr lang="en-US" dirty="0">
                <a:latin typeface="Nunito Sans" pitchFamily="2" charset="77"/>
              </a:rPr>
              <a:t>(C)</a:t>
            </a: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6C35687D-4BF5-46EE-817D-3EC45DD4F003}"/>
                  </a:ext>
                </a:extLst>
              </p14:cNvPr>
              <p14:cNvContentPartPr/>
              <p14:nvPr/>
            </p14:nvContentPartPr>
            <p14:xfrm>
              <a:off x="4744080" y="170280"/>
              <a:ext cx="828720" cy="297360"/>
            </p14:xfrm>
          </p:contentPart>
        </mc:Choice>
        <mc:Fallback xmlns="">
          <p:pic>
            <p:nvPicPr>
              <p:cNvPr id="2" name="Ink 1">
                <a:extLst>
                  <a:ext uri="{FF2B5EF4-FFF2-40B4-BE49-F238E27FC236}">
                    <a16:creationId xmlns:a16="http://schemas.microsoft.com/office/drawing/2014/main" id="{6C35687D-4BF5-46EE-817D-3EC45DD4F003}"/>
                  </a:ext>
                </a:extLst>
              </p:cNvPr>
              <p:cNvPicPr/>
              <p:nvPr/>
            </p:nvPicPr>
            <p:blipFill>
              <a:blip r:embed="rId6"/>
              <a:stretch>
                <a:fillRect/>
              </a:stretch>
            </p:blipFill>
            <p:spPr>
              <a:xfrm>
                <a:off x="4082760" y="160920"/>
                <a:ext cx="1860120" cy="48481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3" name="Ink 2">
                <a:extLst>
                  <a:ext uri="{FF2B5EF4-FFF2-40B4-BE49-F238E27FC236}">
                    <a16:creationId xmlns:a16="http://schemas.microsoft.com/office/drawing/2014/main" id="{5C67CBBF-1459-451D-BD4E-C0B53F949A75}"/>
                  </a:ext>
                </a:extLst>
              </p14:cNvPr>
              <p14:cNvContentPartPr/>
              <p14:nvPr/>
            </p14:nvContentPartPr>
            <p14:xfrm>
              <a:off x="4077720" y="1307520"/>
              <a:ext cx="1945440" cy="3778200"/>
            </p14:xfrm>
          </p:contentPart>
        </mc:Choice>
        <mc:Fallback>
          <p:pic>
            <p:nvPicPr>
              <p:cNvPr id="3" name="Ink 2">
                <a:extLst>
                  <a:ext uri="{FF2B5EF4-FFF2-40B4-BE49-F238E27FC236}">
                    <a16:creationId xmlns:a16="http://schemas.microsoft.com/office/drawing/2014/main" id="{5C67CBBF-1459-451D-BD4E-C0B53F949A75}"/>
                  </a:ext>
                </a:extLst>
              </p:cNvPr>
              <p:cNvPicPr/>
              <p:nvPr/>
            </p:nvPicPr>
            <p:blipFill>
              <a:blip r:embed="rId8"/>
              <a:stretch>
                <a:fillRect/>
              </a:stretch>
            </p:blipFill>
            <p:spPr>
              <a:xfrm>
                <a:off x="4068360" y="1298160"/>
                <a:ext cx="1964160" cy="3796920"/>
              </a:xfrm>
              <a:prstGeom prst="rect">
                <a:avLst/>
              </a:prstGeom>
            </p:spPr>
          </p:pic>
        </mc:Fallback>
      </mc:AlternateContent>
    </p:spTree>
    <p:extLst>
      <p:ext uri="{BB962C8B-B14F-4D97-AF65-F5344CB8AC3E}">
        <p14:creationId xmlns:p14="http://schemas.microsoft.com/office/powerpoint/2010/main" val="1931417963"/>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15D49B70-2381-9B4A-91D9-CB66170ED201}"/>
                  </a:ext>
                </a:extLst>
              </p:cNvPr>
              <p:cNvSpPr>
                <a:spLocks noGrp="1"/>
              </p:cNvSpPr>
              <p:nvPr>
                <p:ph type="body" idx="1"/>
              </p:nvPr>
            </p:nvSpPr>
            <p:spPr/>
            <p:txBody>
              <a:bodyPr/>
              <a:lstStyle/>
              <a:p>
                <a:r>
                  <a:rPr lang="en-US" dirty="0"/>
                  <a:t>Say AdaBoost learned the below classifier at time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=2</m:t>
                    </m:r>
                  </m:oMath>
                </a14:m>
                <a:r>
                  <a:rPr lang="en-US" dirty="0"/>
                  <a:t>.</a:t>
                </a:r>
              </a:p>
              <a:p>
                <a:endParaRPr lang="en-US" dirty="0"/>
              </a:p>
              <a:p>
                <a:endParaRPr lang="en-US" dirty="0"/>
              </a:p>
              <a:p>
                <a:endParaRPr lang="en-US" dirty="0"/>
              </a:p>
              <a:p>
                <a:endParaRPr lang="en-US" dirty="0"/>
              </a:p>
              <a:p>
                <a:endParaRPr lang="en-US" dirty="0"/>
              </a:p>
              <a:p>
                <a:r>
                  <a:rPr lang="en-US" dirty="0"/>
                  <a:t>Which of the following images represent the reweighted points for time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=3</m:t>
                    </m:r>
                  </m:oMath>
                </a14:m>
                <a:r>
                  <a:rPr lang="en-US" dirty="0"/>
                  <a:t>?</a:t>
                </a:r>
              </a:p>
            </p:txBody>
          </p:sp>
        </mc:Choice>
        <mc:Fallback xmlns="">
          <p:sp>
            <p:nvSpPr>
              <p:cNvPr id="6" name="Text Placeholder 5">
                <a:extLst>
                  <a:ext uri="{FF2B5EF4-FFF2-40B4-BE49-F238E27FC236}">
                    <a16:creationId xmlns:a16="http://schemas.microsoft.com/office/drawing/2014/main" id="{15D49B70-2381-9B4A-91D9-CB66170ED201}"/>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4F56319-37E2-9948-8764-EE47071DCFF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61</a:t>
            </a:fld>
            <a:endParaRPr lang="en"/>
          </a:p>
        </p:txBody>
      </p:sp>
      <p:sp>
        <p:nvSpPr>
          <p:cNvPr id="5" name="Title 4">
            <a:extLst>
              <a:ext uri="{FF2B5EF4-FFF2-40B4-BE49-F238E27FC236}">
                <a16:creationId xmlns:a16="http://schemas.microsoft.com/office/drawing/2014/main" id="{9161E1C2-39EE-E74A-A33C-98CD41544B3A}"/>
              </a:ext>
            </a:extLst>
          </p:cNvPr>
          <p:cNvSpPr>
            <a:spLocks noGrp="1"/>
          </p:cNvSpPr>
          <p:nvPr>
            <p:ph type="title"/>
          </p:nvPr>
        </p:nvSpPr>
        <p:spPr/>
        <p:txBody>
          <a:bodyPr/>
          <a:lstStyle/>
          <a:p>
            <a:r>
              <a:rPr lang="en-US" dirty="0"/>
              <a:t>1 min</a:t>
            </a:r>
          </a:p>
        </p:txBody>
      </p:sp>
      <p:pic>
        <p:nvPicPr>
          <p:cNvPr id="1026" name="Picture 2">
            <a:extLst>
              <a:ext uri="{FF2B5EF4-FFF2-40B4-BE49-F238E27FC236}">
                <a16:creationId xmlns:a16="http://schemas.microsoft.com/office/drawing/2014/main" id="{FB1BDC44-6898-F54F-AA1C-2016F66900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665" t="8464" r="29978" b="54007"/>
          <a:stretch/>
        </p:blipFill>
        <p:spPr bwMode="auto">
          <a:xfrm>
            <a:off x="3581401" y="1217683"/>
            <a:ext cx="1524000" cy="1320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C6D6457B-9D80-104F-9732-682E6181F2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185" t="58615" r="58458" b="3856"/>
          <a:stretch/>
        </p:blipFill>
        <p:spPr bwMode="auto">
          <a:xfrm>
            <a:off x="4984738" y="3332374"/>
            <a:ext cx="1524000" cy="13208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644983F0-F249-CE45-9723-13B398DBCD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278" t="58615" r="29365" b="3856"/>
          <a:stretch/>
        </p:blipFill>
        <p:spPr bwMode="auto">
          <a:xfrm>
            <a:off x="3090625" y="3332374"/>
            <a:ext cx="1524000" cy="13208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F3E00704-196C-9046-B5E5-14F384C18F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565" t="60356" r="2078" b="2115"/>
          <a:stretch/>
        </p:blipFill>
        <p:spPr bwMode="auto">
          <a:xfrm>
            <a:off x="6835781" y="3425557"/>
            <a:ext cx="1524000" cy="13208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E7082C7-C4D4-084E-8837-481C9CC488D2}"/>
              </a:ext>
            </a:extLst>
          </p:cNvPr>
          <p:cNvSpPr txBox="1"/>
          <p:nvPr/>
        </p:nvSpPr>
        <p:spPr>
          <a:xfrm>
            <a:off x="3090625" y="4653175"/>
            <a:ext cx="1422108" cy="307777"/>
          </a:xfrm>
          <a:prstGeom prst="rect">
            <a:avLst/>
          </a:prstGeom>
          <a:noFill/>
        </p:spPr>
        <p:txBody>
          <a:bodyPr wrap="square" rtlCol="0">
            <a:spAutoFit/>
          </a:bodyPr>
          <a:lstStyle/>
          <a:p>
            <a:pPr algn="ctr"/>
            <a:r>
              <a:rPr lang="en-US" dirty="0">
                <a:latin typeface="Nunito Sans" pitchFamily="2" charset="77"/>
              </a:rPr>
              <a:t>(A)</a:t>
            </a:r>
          </a:p>
        </p:txBody>
      </p:sp>
      <p:sp>
        <p:nvSpPr>
          <p:cNvPr id="12" name="TextBox 11">
            <a:extLst>
              <a:ext uri="{FF2B5EF4-FFF2-40B4-BE49-F238E27FC236}">
                <a16:creationId xmlns:a16="http://schemas.microsoft.com/office/drawing/2014/main" id="{68739B8B-0646-ED45-A559-CE86F2645F73}"/>
              </a:ext>
            </a:extLst>
          </p:cNvPr>
          <p:cNvSpPr txBox="1"/>
          <p:nvPr/>
        </p:nvSpPr>
        <p:spPr>
          <a:xfrm>
            <a:off x="5014149" y="4653175"/>
            <a:ext cx="1422108" cy="307777"/>
          </a:xfrm>
          <a:prstGeom prst="rect">
            <a:avLst/>
          </a:prstGeom>
          <a:noFill/>
        </p:spPr>
        <p:txBody>
          <a:bodyPr wrap="square" rtlCol="0">
            <a:spAutoFit/>
          </a:bodyPr>
          <a:lstStyle/>
          <a:p>
            <a:pPr algn="ctr"/>
            <a:r>
              <a:rPr lang="en-US" dirty="0">
                <a:latin typeface="Nunito Sans" pitchFamily="2" charset="77"/>
              </a:rPr>
              <a:t>(B)</a:t>
            </a:r>
          </a:p>
        </p:txBody>
      </p:sp>
      <p:sp>
        <p:nvSpPr>
          <p:cNvPr id="13" name="TextBox 12">
            <a:extLst>
              <a:ext uri="{FF2B5EF4-FFF2-40B4-BE49-F238E27FC236}">
                <a16:creationId xmlns:a16="http://schemas.microsoft.com/office/drawing/2014/main" id="{15CADCC7-D9F5-C343-B4B3-7FCA1E4BB97F}"/>
              </a:ext>
            </a:extLst>
          </p:cNvPr>
          <p:cNvSpPr txBox="1"/>
          <p:nvPr/>
        </p:nvSpPr>
        <p:spPr>
          <a:xfrm>
            <a:off x="6937673" y="4685652"/>
            <a:ext cx="1422108" cy="307777"/>
          </a:xfrm>
          <a:prstGeom prst="rect">
            <a:avLst/>
          </a:prstGeom>
          <a:noFill/>
        </p:spPr>
        <p:txBody>
          <a:bodyPr wrap="square" rtlCol="0">
            <a:spAutoFit/>
          </a:bodyPr>
          <a:lstStyle/>
          <a:p>
            <a:pPr algn="ctr"/>
            <a:r>
              <a:rPr lang="en-US" dirty="0">
                <a:latin typeface="Nunito Sans" pitchFamily="2" charset="77"/>
              </a:rPr>
              <a:t>(C)</a:t>
            </a:r>
          </a:p>
        </p:txBody>
      </p:sp>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3C89DA09-498E-456B-8FC8-C95B5CCDB990}"/>
                  </a:ext>
                </a:extLst>
              </p14:cNvPr>
              <p14:cNvContentPartPr/>
              <p14:nvPr/>
            </p14:nvContentPartPr>
            <p14:xfrm>
              <a:off x="3514680" y="1186560"/>
              <a:ext cx="2358000" cy="3852720"/>
            </p14:xfrm>
          </p:contentPart>
        </mc:Choice>
        <mc:Fallback>
          <p:pic>
            <p:nvPicPr>
              <p:cNvPr id="3" name="Ink 2">
                <a:extLst>
                  <a:ext uri="{FF2B5EF4-FFF2-40B4-BE49-F238E27FC236}">
                    <a16:creationId xmlns:a16="http://schemas.microsoft.com/office/drawing/2014/main" id="{3C89DA09-498E-456B-8FC8-C95B5CCDB990}"/>
                  </a:ext>
                </a:extLst>
              </p:cNvPr>
              <p:cNvPicPr/>
              <p:nvPr/>
            </p:nvPicPr>
            <p:blipFill>
              <a:blip r:embed="rId6"/>
              <a:stretch>
                <a:fillRect/>
              </a:stretch>
            </p:blipFill>
            <p:spPr>
              <a:xfrm>
                <a:off x="3505320" y="1177200"/>
                <a:ext cx="2376720" cy="3871440"/>
              </a:xfrm>
              <a:prstGeom prst="rect">
                <a:avLst/>
              </a:prstGeom>
            </p:spPr>
          </p:pic>
        </mc:Fallback>
      </mc:AlternateContent>
    </p:spTree>
    <p:extLst>
      <p:ext uri="{BB962C8B-B14F-4D97-AF65-F5344CB8AC3E}">
        <p14:creationId xmlns:p14="http://schemas.microsoft.com/office/powerpoint/2010/main" val="3600357834"/>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15D49B70-2381-9B4A-91D9-CB66170ED201}"/>
                  </a:ext>
                </a:extLst>
              </p:cNvPr>
              <p:cNvSpPr>
                <a:spLocks noGrp="1"/>
              </p:cNvSpPr>
              <p:nvPr>
                <p:ph type="body" idx="1"/>
              </p:nvPr>
            </p:nvSpPr>
            <p:spPr/>
            <p:txBody>
              <a:bodyPr/>
              <a:lstStyle/>
              <a:p>
                <a:r>
                  <a:rPr lang="en-US" dirty="0"/>
                  <a:t>Say AdaBoost learned the below classifier at time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=3</m:t>
                    </m:r>
                  </m:oMath>
                </a14:m>
                <a:r>
                  <a:rPr lang="en-US" dirty="0"/>
                  <a:t>.</a:t>
                </a:r>
              </a:p>
              <a:p>
                <a:endParaRPr lang="en-US" dirty="0"/>
              </a:p>
              <a:p>
                <a:endParaRPr lang="en-US" dirty="0"/>
              </a:p>
              <a:p>
                <a:endParaRPr lang="en-US" dirty="0"/>
              </a:p>
              <a:p>
                <a:endParaRPr lang="en-US" dirty="0"/>
              </a:p>
              <a:p>
                <a:endParaRPr lang="en-US" dirty="0"/>
              </a:p>
              <a:p>
                <a:r>
                  <a:rPr lang="en-US" dirty="0"/>
                  <a:t>Which of the following images represent the reweighted points for time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=4</m:t>
                    </m:r>
                  </m:oMath>
                </a14:m>
                <a:r>
                  <a:rPr lang="en-US" dirty="0"/>
                  <a:t>?</a:t>
                </a:r>
              </a:p>
            </p:txBody>
          </p:sp>
        </mc:Choice>
        <mc:Fallback xmlns="">
          <p:sp>
            <p:nvSpPr>
              <p:cNvPr id="6" name="Text Placeholder 5">
                <a:extLst>
                  <a:ext uri="{FF2B5EF4-FFF2-40B4-BE49-F238E27FC236}">
                    <a16:creationId xmlns:a16="http://schemas.microsoft.com/office/drawing/2014/main" id="{15D49B70-2381-9B4A-91D9-CB66170ED201}"/>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4F56319-37E2-9948-8764-EE47071DCFF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62</a:t>
            </a:fld>
            <a:endParaRPr lang="en"/>
          </a:p>
        </p:txBody>
      </p:sp>
      <p:sp>
        <p:nvSpPr>
          <p:cNvPr id="5" name="Title 4">
            <a:extLst>
              <a:ext uri="{FF2B5EF4-FFF2-40B4-BE49-F238E27FC236}">
                <a16:creationId xmlns:a16="http://schemas.microsoft.com/office/drawing/2014/main" id="{9161E1C2-39EE-E74A-A33C-98CD41544B3A}"/>
              </a:ext>
            </a:extLst>
          </p:cNvPr>
          <p:cNvSpPr>
            <a:spLocks noGrp="1"/>
          </p:cNvSpPr>
          <p:nvPr>
            <p:ph type="title"/>
          </p:nvPr>
        </p:nvSpPr>
        <p:spPr/>
        <p:txBody>
          <a:bodyPr/>
          <a:lstStyle/>
          <a:p>
            <a:r>
              <a:rPr lang="en-US" dirty="0"/>
              <a:t>30 sec</a:t>
            </a:r>
          </a:p>
        </p:txBody>
      </p:sp>
      <p:pic>
        <p:nvPicPr>
          <p:cNvPr id="1026" name="Picture 2">
            <a:extLst>
              <a:ext uri="{FF2B5EF4-FFF2-40B4-BE49-F238E27FC236}">
                <a16:creationId xmlns:a16="http://schemas.microsoft.com/office/drawing/2014/main" id="{FB1BDC44-6898-F54F-AA1C-2016F66900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217" t="8464" r="1426" b="54007"/>
          <a:stretch/>
        </p:blipFill>
        <p:spPr bwMode="auto">
          <a:xfrm>
            <a:off x="3581401" y="1217683"/>
            <a:ext cx="1524000" cy="1320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C6D6457B-9D80-104F-9732-682E6181F2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185" t="58615" r="58458" b="3856"/>
          <a:stretch/>
        </p:blipFill>
        <p:spPr bwMode="auto">
          <a:xfrm>
            <a:off x="4984738" y="3332374"/>
            <a:ext cx="1524000" cy="13208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644983F0-F249-CE45-9723-13B398DBCD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278" t="58615" r="29365" b="3856"/>
          <a:stretch/>
        </p:blipFill>
        <p:spPr bwMode="auto">
          <a:xfrm>
            <a:off x="3090625" y="3332374"/>
            <a:ext cx="1524000" cy="13208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F3E00704-196C-9046-B5E5-14F384C18F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565" t="60356" r="2078" b="2115"/>
          <a:stretch/>
        </p:blipFill>
        <p:spPr bwMode="auto">
          <a:xfrm>
            <a:off x="6835781" y="3425557"/>
            <a:ext cx="1524000" cy="13208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E7082C7-C4D4-084E-8837-481C9CC488D2}"/>
              </a:ext>
            </a:extLst>
          </p:cNvPr>
          <p:cNvSpPr txBox="1"/>
          <p:nvPr/>
        </p:nvSpPr>
        <p:spPr>
          <a:xfrm>
            <a:off x="3090625" y="4653175"/>
            <a:ext cx="1422108" cy="307777"/>
          </a:xfrm>
          <a:prstGeom prst="rect">
            <a:avLst/>
          </a:prstGeom>
          <a:noFill/>
        </p:spPr>
        <p:txBody>
          <a:bodyPr wrap="square" rtlCol="0">
            <a:spAutoFit/>
          </a:bodyPr>
          <a:lstStyle/>
          <a:p>
            <a:pPr algn="ctr"/>
            <a:r>
              <a:rPr lang="en-US" dirty="0">
                <a:latin typeface="Nunito Sans" pitchFamily="2" charset="77"/>
              </a:rPr>
              <a:t>(A)</a:t>
            </a:r>
          </a:p>
        </p:txBody>
      </p:sp>
      <p:sp>
        <p:nvSpPr>
          <p:cNvPr id="12" name="TextBox 11">
            <a:extLst>
              <a:ext uri="{FF2B5EF4-FFF2-40B4-BE49-F238E27FC236}">
                <a16:creationId xmlns:a16="http://schemas.microsoft.com/office/drawing/2014/main" id="{68739B8B-0646-ED45-A559-CE86F2645F73}"/>
              </a:ext>
            </a:extLst>
          </p:cNvPr>
          <p:cNvSpPr txBox="1"/>
          <p:nvPr/>
        </p:nvSpPr>
        <p:spPr>
          <a:xfrm>
            <a:off x="5014149" y="4653175"/>
            <a:ext cx="1422108" cy="307777"/>
          </a:xfrm>
          <a:prstGeom prst="rect">
            <a:avLst/>
          </a:prstGeom>
          <a:noFill/>
        </p:spPr>
        <p:txBody>
          <a:bodyPr wrap="square" rtlCol="0">
            <a:spAutoFit/>
          </a:bodyPr>
          <a:lstStyle/>
          <a:p>
            <a:pPr algn="ctr"/>
            <a:r>
              <a:rPr lang="en-US" dirty="0">
                <a:latin typeface="Nunito Sans" pitchFamily="2" charset="77"/>
              </a:rPr>
              <a:t>(B)</a:t>
            </a:r>
          </a:p>
        </p:txBody>
      </p:sp>
      <p:sp>
        <p:nvSpPr>
          <p:cNvPr id="13" name="TextBox 12">
            <a:extLst>
              <a:ext uri="{FF2B5EF4-FFF2-40B4-BE49-F238E27FC236}">
                <a16:creationId xmlns:a16="http://schemas.microsoft.com/office/drawing/2014/main" id="{15CADCC7-D9F5-C343-B4B3-7FCA1E4BB97F}"/>
              </a:ext>
            </a:extLst>
          </p:cNvPr>
          <p:cNvSpPr txBox="1"/>
          <p:nvPr/>
        </p:nvSpPr>
        <p:spPr>
          <a:xfrm>
            <a:off x="6937673" y="4685652"/>
            <a:ext cx="1422108" cy="307777"/>
          </a:xfrm>
          <a:prstGeom prst="rect">
            <a:avLst/>
          </a:prstGeom>
          <a:noFill/>
        </p:spPr>
        <p:txBody>
          <a:bodyPr wrap="square" rtlCol="0">
            <a:spAutoFit/>
          </a:bodyPr>
          <a:lstStyle/>
          <a:p>
            <a:pPr algn="ctr"/>
            <a:r>
              <a:rPr lang="en-US" dirty="0">
                <a:latin typeface="Nunito Sans" pitchFamily="2" charset="77"/>
              </a:rPr>
              <a:t>(C)</a:t>
            </a:r>
          </a:p>
        </p:txBody>
      </p:sp>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283B613E-6742-47D9-87C7-6615D1F08A09}"/>
                  </a:ext>
                </a:extLst>
              </p14:cNvPr>
              <p14:cNvContentPartPr/>
              <p14:nvPr/>
            </p14:nvContentPartPr>
            <p14:xfrm>
              <a:off x="3517560" y="1355040"/>
              <a:ext cx="4663800" cy="3745080"/>
            </p14:xfrm>
          </p:contentPart>
        </mc:Choice>
        <mc:Fallback>
          <p:pic>
            <p:nvPicPr>
              <p:cNvPr id="3" name="Ink 2">
                <a:extLst>
                  <a:ext uri="{FF2B5EF4-FFF2-40B4-BE49-F238E27FC236}">
                    <a16:creationId xmlns:a16="http://schemas.microsoft.com/office/drawing/2014/main" id="{283B613E-6742-47D9-87C7-6615D1F08A09}"/>
                  </a:ext>
                </a:extLst>
              </p:cNvPr>
              <p:cNvPicPr/>
              <p:nvPr/>
            </p:nvPicPr>
            <p:blipFill>
              <a:blip r:embed="rId6"/>
              <a:stretch>
                <a:fillRect/>
              </a:stretch>
            </p:blipFill>
            <p:spPr>
              <a:xfrm>
                <a:off x="3508200" y="1345680"/>
                <a:ext cx="4682520" cy="3763800"/>
              </a:xfrm>
              <a:prstGeom prst="rect">
                <a:avLst/>
              </a:prstGeom>
            </p:spPr>
          </p:pic>
        </mc:Fallback>
      </mc:AlternateContent>
    </p:spTree>
    <p:extLst>
      <p:ext uri="{BB962C8B-B14F-4D97-AF65-F5344CB8AC3E}">
        <p14:creationId xmlns:p14="http://schemas.microsoft.com/office/powerpoint/2010/main" val="2680887208"/>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993E6D-D595-7A46-B1DC-F746508B8CAB}"/>
              </a:ext>
            </a:extLst>
          </p:cNvPr>
          <p:cNvSpPr>
            <a:spLocks noGrp="1"/>
          </p:cNvSpPr>
          <p:nvPr>
            <p:ph type="title"/>
          </p:nvPr>
        </p:nvSpPr>
        <p:spPr/>
        <p:txBody>
          <a:bodyPr/>
          <a:lstStyle/>
          <a:p>
            <a:r>
              <a:rPr lang="en-US" dirty="0"/>
              <a:t>AdaBoost</a:t>
            </a:r>
            <a:br>
              <a:rPr lang="en-US" dirty="0"/>
            </a:br>
            <a:r>
              <a:rPr lang="en-US" dirty="0"/>
              <a:t>Example</a:t>
            </a:r>
          </a:p>
        </p:txBody>
      </p:sp>
      <p:sp>
        <p:nvSpPr>
          <p:cNvPr id="2" name="Text Placeholder 1">
            <a:extLst>
              <a:ext uri="{FF2B5EF4-FFF2-40B4-BE49-F238E27FC236}">
                <a16:creationId xmlns:a16="http://schemas.microsoft.com/office/drawing/2014/main" id="{B800B39F-30DC-AD4B-9FD3-5294142FECCF}"/>
              </a:ext>
            </a:extLst>
          </p:cNvPr>
          <p:cNvSpPr>
            <a:spLocks noGrp="1"/>
          </p:cNvSpPr>
          <p:nvPr>
            <p:ph type="body" idx="1"/>
          </p:nvPr>
        </p:nvSpPr>
        <p:spPr>
          <a:xfrm>
            <a:off x="3080763" y="307550"/>
            <a:ext cx="5596200" cy="3981000"/>
          </a:xfrm>
        </p:spPr>
        <p:txBody>
          <a:bodyPr/>
          <a:lstStyle/>
          <a:p>
            <a:pPr marL="139700" indent="0">
              <a:buNone/>
            </a:pPr>
            <a:r>
              <a:rPr lang="en-US" dirty="0"/>
              <a:t>You have now worked through a complete example of training AdaBoost!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139700" indent="0">
              <a:buNone/>
            </a:pPr>
            <a:endParaRPr lang="en-US" dirty="0"/>
          </a:p>
          <a:p>
            <a:r>
              <a:rPr lang="en-US" b="1" dirty="0"/>
              <a:t>What about predicting?</a:t>
            </a:r>
          </a:p>
        </p:txBody>
      </p:sp>
      <p:sp>
        <p:nvSpPr>
          <p:cNvPr id="3" name="Slide Number Placeholder 2">
            <a:extLst>
              <a:ext uri="{FF2B5EF4-FFF2-40B4-BE49-F238E27FC236}">
                <a16:creationId xmlns:a16="http://schemas.microsoft.com/office/drawing/2014/main" id="{05B39E80-D70A-3F42-A7C3-B8318E63AE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63</a:t>
            </a:fld>
            <a:endParaRPr lang="en" dirty="0"/>
          </a:p>
        </p:txBody>
      </p:sp>
      <p:grpSp>
        <p:nvGrpSpPr>
          <p:cNvPr id="7" name="Group 6">
            <a:extLst>
              <a:ext uri="{FF2B5EF4-FFF2-40B4-BE49-F238E27FC236}">
                <a16:creationId xmlns:a16="http://schemas.microsoft.com/office/drawing/2014/main" id="{7DBA179F-46F3-6A46-A561-A48C823E43A3}"/>
              </a:ext>
            </a:extLst>
          </p:cNvPr>
          <p:cNvGrpSpPr/>
          <p:nvPr/>
        </p:nvGrpSpPr>
        <p:grpSpPr>
          <a:xfrm>
            <a:off x="2843317" y="988059"/>
            <a:ext cx="6300683" cy="3461791"/>
            <a:chOff x="2819400" y="1095588"/>
            <a:chExt cx="6324600" cy="3557588"/>
          </a:xfrm>
        </p:grpSpPr>
        <p:pic>
          <p:nvPicPr>
            <p:cNvPr id="4098" name="Picture 2">
              <a:extLst>
                <a:ext uri="{FF2B5EF4-FFF2-40B4-BE49-F238E27FC236}">
                  <a16:creationId xmlns:a16="http://schemas.microsoft.com/office/drawing/2014/main" id="{17D587E2-90D8-EA4A-992A-4E3FDE09C6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095588"/>
              <a:ext cx="6324600" cy="355758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02A8FD4-37BC-E24A-9816-90C6CD4F1391}"/>
                    </a:ext>
                  </a:extLst>
                </p:cNvPr>
                <p:cNvSpPr txBox="1"/>
                <p:nvPr/>
              </p:nvSpPr>
              <p:spPr>
                <a:xfrm>
                  <a:off x="3898900" y="2709334"/>
                  <a:ext cx="1566333" cy="53264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a:latin typeface="Cambria Math" panose="02040503050406030204" pitchFamily="18" charset="0"/>
                                  </a:rPr>
                                  <m:t>𝑤</m:t>
                                </m:r>
                              </m:e>
                            </m:acc>
                          </m:e>
                          <m:sub>
                            <m:r>
                              <a:rPr lang="en-US">
                                <a:latin typeface="Cambria Math" panose="02040503050406030204" pitchFamily="18" charset="0"/>
                              </a:rPr>
                              <m:t>1</m:t>
                            </m:r>
                          </m:sub>
                        </m:sSub>
                        <m:r>
                          <a:rPr lang="en-US" b="0" i="0" smtClean="0">
                            <a:latin typeface="Cambria Math" panose="02040503050406030204" pitchFamily="18" charset="0"/>
                          </a:rPr>
                          <m:t>=0.42</m:t>
                        </m:r>
                      </m:oMath>
                    </m:oMathPara>
                  </a14:m>
                  <a:endParaRPr lang="en-US" b="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𝑖</m:t>
                            </m:r>
                            <m:r>
                              <a:rPr lang="en-US" b="0" i="1" smtClean="0">
                                <a:latin typeface="Cambria Math" panose="02040503050406030204" pitchFamily="18" charset="0"/>
                              </a:rPr>
                              <m:t>,2</m:t>
                            </m:r>
                          </m:sub>
                        </m:sSub>
                        <m:r>
                          <a:rPr lang="en-US" b="0" i="1" smtClean="0">
                            <a:latin typeface="Cambria Math" panose="02040503050406030204" pitchFamily="18" charset="0"/>
                          </a:rPr>
                          <m:t>=…</m:t>
                        </m:r>
                      </m:oMath>
                    </m:oMathPara>
                  </a14:m>
                  <a:endParaRPr lang="en-US" dirty="0"/>
                </a:p>
              </p:txBody>
            </p:sp>
          </mc:Choice>
          <mc:Fallback xmlns="">
            <p:sp>
              <p:nvSpPr>
                <p:cNvPr id="5" name="TextBox 4">
                  <a:extLst>
                    <a:ext uri="{FF2B5EF4-FFF2-40B4-BE49-F238E27FC236}">
                      <a16:creationId xmlns:a16="http://schemas.microsoft.com/office/drawing/2014/main" id="{402A8FD4-37BC-E24A-9816-90C6CD4F1391}"/>
                    </a:ext>
                  </a:extLst>
                </p:cNvPr>
                <p:cNvSpPr txBox="1">
                  <a:spLocks noRot="1" noChangeAspect="1" noMove="1" noResize="1" noEditPoints="1" noAdjustHandles="1" noChangeArrowheads="1" noChangeShapeType="1" noTextEdit="1"/>
                </p:cNvSpPr>
                <p:nvPr/>
              </p:nvSpPr>
              <p:spPr>
                <a:xfrm>
                  <a:off x="3898900" y="2709334"/>
                  <a:ext cx="1566333" cy="532646"/>
                </a:xfrm>
                <a:prstGeom prst="rect">
                  <a:avLst/>
                </a:prstGeom>
                <a:blipFill>
                  <a:blip r:embed="rId3"/>
                  <a:stretch>
                    <a:fillRect t="-11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846651E-9A8F-8140-913F-D00822D2A309}"/>
                    </a:ext>
                  </a:extLst>
                </p:cNvPr>
                <p:cNvSpPr txBox="1"/>
                <p:nvPr/>
              </p:nvSpPr>
              <p:spPr>
                <a:xfrm>
                  <a:off x="5683249" y="2709334"/>
                  <a:ext cx="1566333" cy="53264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a:latin typeface="Cambria Math" panose="02040503050406030204" pitchFamily="18" charset="0"/>
                                  </a:rPr>
                                  <m:t>𝑤</m:t>
                                </m:r>
                              </m:e>
                            </m:acc>
                          </m:e>
                          <m:sub>
                            <m:r>
                              <a:rPr lang="en-US" b="0" i="0" smtClean="0">
                                <a:latin typeface="Cambria Math" panose="02040503050406030204" pitchFamily="18" charset="0"/>
                              </a:rPr>
                              <m:t>2</m:t>
                            </m:r>
                          </m:sub>
                        </m:sSub>
                        <m:r>
                          <a:rPr lang="en-US" b="0" i="0" smtClean="0">
                            <a:latin typeface="Cambria Math" panose="02040503050406030204" pitchFamily="18" charset="0"/>
                          </a:rPr>
                          <m:t>=0.65</m:t>
                        </m:r>
                      </m:oMath>
                    </m:oMathPara>
                  </a14:m>
                  <a:endParaRPr lang="en-US" b="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𝑖</m:t>
                            </m:r>
                            <m:r>
                              <a:rPr lang="en-US" b="0" i="1" smtClean="0">
                                <a:latin typeface="Cambria Math" panose="02040503050406030204" pitchFamily="18" charset="0"/>
                              </a:rPr>
                              <m:t>,3</m:t>
                            </m:r>
                          </m:sub>
                        </m:sSub>
                        <m:r>
                          <a:rPr lang="en-US" b="0" i="1" smtClean="0">
                            <a:latin typeface="Cambria Math" panose="02040503050406030204" pitchFamily="18" charset="0"/>
                          </a:rPr>
                          <m:t>=…</m:t>
                        </m:r>
                      </m:oMath>
                    </m:oMathPara>
                  </a14:m>
                  <a:endParaRPr lang="en-US" dirty="0"/>
                </a:p>
              </p:txBody>
            </p:sp>
          </mc:Choice>
          <mc:Fallback xmlns="">
            <p:sp>
              <p:nvSpPr>
                <p:cNvPr id="8" name="TextBox 7">
                  <a:extLst>
                    <a:ext uri="{FF2B5EF4-FFF2-40B4-BE49-F238E27FC236}">
                      <a16:creationId xmlns:a16="http://schemas.microsoft.com/office/drawing/2014/main" id="{3846651E-9A8F-8140-913F-D00822D2A309}"/>
                    </a:ext>
                  </a:extLst>
                </p:cNvPr>
                <p:cNvSpPr txBox="1">
                  <a:spLocks noRot="1" noChangeAspect="1" noMove="1" noResize="1" noEditPoints="1" noAdjustHandles="1" noChangeArrowheads="1" noChangeShapeType="1" noTextEdit="1"/>
                </p:cNvSpPr>
                <p:nvPr/>
              </p:nvSpPr>
              <p:spPr>
                <a:xfrm>
                  <a:off x="5683249" y="2709334"/>
                  <a:ext cx="1566333" cy="532646"/>
                </a:xfrm>
                <a:prstGeom prst="rect">
                  <a:avLst/>
                </a:prstGeom>
                <a:blipFill>
                  <a:blip r:embed="rId4"/>
                  <a:stretch>
                    <a:fillRect t="-11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4D89992-D847-0C49-A0F3-2D0DFF2E4183}"/>
                    </a:ext>
                  </a:extLst>
                </p:cNvPr>
                <p:cNvSpPr txBox="1"/>
                <p:nvPr/>
              </p:nvSpPr>
              <p:spPr>
                <a:xfrm>
                  <a:off x="7467598" y="2710729"/>
                  <a:ext cx="1566333" cy="53264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a:latin typeface="Cambria Math" panose="02040503050406030204" pitchFamily="18" charset="0"/>
                                  </a:rPr>
                                  <m:t>𝑤</m:t>
                                </m:r>
                              </m:e>
                            </m:acc>
                          </m:e>
                          <m:sub>
                            <m:r>
                              <a:rPr lang="en-US" b="0" i="0" smtClean="0">
                                <a:latin typeface="Cambria Math" panose="02040503050406030204" pitchFamily="18" charset="0"/>
                              </a:rPr>
                              <m:t>3</m:t>
                            </m:r>
                          </m:sub>
                        </m:sSub>
                        <m:r>
                          <a:rPr lang="en-US" b="0" i="0" smtClean="0">
                            <a:latin typeface="Cambria Math" panose="02040503050406030204" pitchFamily="18" charset="0"/>
                          </a:rPr>
                          <m:t>=0.92</m:t>
                        </m:r>
                      </m:oMath>
                    </m:oMathPara>
                  </a14:m>
                  <a:endParaRPr lang="en-US" b="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𝑖</m:t>
                            </m:r>
                            <m:r>
                              <a:rPr lang="en-US" b="0" i="1" smtClean="0">
                                <a:latin typeface="Cambria Math" panose="02040503050406030204" pitchFamily="18" charset="0"/>
                              </a:rPr>
                              <m:t>,4</m:t>
                            </m:r>
                          </m:sub>
                        </m:sSub>
                        <m:r>
                          <a:rPr lang="en-US" b="0" i="1" smtClean="0">
                            <a:latin typeface="Cambria Math" panose="02040503050406030204" pitchFamily="18" charset="0"/>
                          </a:rPr>
                          <m:t>=…</m:t>
                        </m:r>
                      </m:oMath>
                    </m:oMathPara>
                  </a14:m>
                  <a:endParaRPr lang="en-US" dirty="0"/>
                </a:p>
              </p:txBody>
            </p:sp>
          </mc:Choice>
          <mc:Fallback xmlns="">
            <p:sp>
              <p:nvSpPr>
                <p:cNvPr id="9" name="TextBox 8">
                  <a:extLst>
                    <a:ext uri="{FF2B5EF4-FFF2-40B4-BE49-F238E27FC236}">
                      <a16:creationId xmlns:a16="http://schemas.microsoft.com/office/drawing/2014/main" id="{74D89992-D847-0C49-A0F3-2D0DFF2E4183}"/>
                    </a:ext>
                  </a:extLst>
                </p:cNvPr>
                <p:cNvSpPr txBox="1">
                  <a:spLocks noRot="1" noChangeAspect="1" noMove="1" noResize="1" noEditPoints="1" noAdjustHandles="1" noChangeArrowheads="1" noChangeShapeType="1" noTextEdit="1"/>
                </p:cNvSpPr>
                <p:nvPr/>
              </p:nvSpPr>
              <p:spPr>
                <a:xfrm>
                  <a:off x="7467598" y="2710729"/>
                  <a:ext cx="1566333" cy="532646"/>
                </a:xfrm>
                <a:prstGeom prst="rect">
                  <a:avLst/>
                </a:prstGeom>
                <a:blipFill>
                  <a:blip r:embed="rId5"/>
                  <a:stretch>
                    <a:fillRect t="-1149"/>
                  </a:stretch>
                </a:blipFill>
              </p:spPr>
              <p:txBody>
                <a:bodyPr/>
                <a:lstStyle/>
                <a:p>
                  <a:r>
                    <a:rPr lang="en-US">
                      <a:noFill/>
                    </a:rPr>
                    <a:t> </a:t>
                  </a:r>
                </a:p>
              </p:txBody>
            </p:sp>
          </mc:Fallback>
        </mc:AlternateContent>
      </p:grpSp>
      <p:sp>
        <p:nvSpPr>
          <p:cNvPr id="10" name="Rectangle 9">
            <a:extLst>
              <a:ext uri="{FF2B5EF4-FFF2-40B4-BE49-F238E27FC236}">
                <a16:creationId xmlns:a16="http://schemas.microsoft.com/office/drawing/2014/main" id="{19795363-B735-D24D-9FC0-1B407C91A2FE}"/>
              </a:ext>
            </a:extLst>
          </p:cNvPr>
          <p:cNvSpPr/>
          <p:nvPr/>
        </p:nvSpPr>
        <p:spPr>
          <a:xfrm>
            <a:off x="3826016" y="3023526"/>
            <a:ext cx="5317984" cy="1295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E4C9D4A0-603A-449A-9FCA-0096D1EAF3F4}"/>
                  </a:ext>
                </a:extLst>
              </p14:cNvPr>
              <p14:cNvContentPartPr/>
              <p14:nvPr/>
            </p14:nvContentPartPr>
            <p14:xfrm>
              <a:off x="4007160" y="2598840"/>
              <a:ext cx="3725280" cy="451440"/>
            </p14:xfrm>
          </p:contentPart>
        </mc:Choice>
        <mc:Fallback xmlns="">
          <p:pic>
            <p:nvPicPr>
              <p:cNvPr id="6" name="Ink 5">
                <a:extLst>
                  <a:ext uri="{FF2B5EF4-FFF2-40B4-BE49-F238E27FC236}">
                    <a16:creationId xmlns:a16="http://schemas.microsoft.com/office/drawing/2014/main" id="{E4C9D4A0-603A-449A-9FCA-0096D1EAF3F4}"/>
                  </a:ext>
                </a:extLst>
              </p:cNvPr>
              <p:cNvPicPr/>
              <p:nvPr/>
            </p:nvPicPr>
            <p:blipFill>
              <a:blip r:embed="rId7"/>
              <a:stretch>
                <a:fillRect/>
              </a:stretch>
            </p:blipFill>
            <p:spPr>
              <a:xfrm>
                <a:off x="3997800" y="2589480"/>
                <a:ext cx="3744000" cy="4701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1" name="Ink 10">
                <a:extLst>
                  <a:ext uri="{FF2B5EF4-FFF2-40B4-BE49-F238E27FC236}">
                    <a16:creationId xmlns:a16="http://schemas.microsoft.com/office/drawing/2014/main" id="{C977B554-D54D-4C14-A9D1-4E67EBBFDB51}"/>
                  </a:ext>
                </a:extLst>
              </p14:cNvPr>
              <p14:cNvContentPartPr/>
              <p14:nvPr/>
            </p14:nvContentPartPr>
            <p14:xfrm>
              <a:off x="4283280" y="866520"/>
              <a:ext cx="4290480" cy="2303280"/>
            </p14:xfrm>
          </p:contentPart>
        </mc:Choice>
        <mc:Fallback>
          <p:pic>
            <p:nvPicPr>
              <p:cNvPr id="11" name="Ink 10">
                <a:extLst>
                  <a:ext uri="{FF2B5EF4-FFF2-40B4-BE49-F238E27FC236}">
                    <a16:creationId xmlns:a16="http://schemas.microsoft.com/office/drawing/2014/main" id="{C977B554-D54D-4C14-A9D1-4E67EBBFDB51}"/>
                  </a:ext>
                </a:extLst>
              </p:cNvPr>
              <p:cNvPicPr/>
              <p:nvPr/>
            </p:nvPicPr>
            <p:blipFill>
              <a:blip r:embed="rId9"/>
              <a:stretch>
                <a:fillRect/>
              </a:stretch>
            </p:blipFill>
            <p:spPr>
              <a:xfrm>
                <a:off x="4273920" y="857160"/>
                <a:ext cx="4309200" cy="2322000"/>
              </a:xfrm>
              <a:prstGeom prst="rect">
                <a:avLst/>
              </a:prstGeom>
            </p:spPr>
          </p:pic>
        </mc:Fallback>
      </mc:AlternateContent>
    </p:spTree>
    <p:extLst>
      <p:ext uri="{BB962C8B-B14F-4D97-AF65-F5344CB8AC3E}">
        <p14:creationId xmlns:p14="http://schemas.microsoft.com/office/powerpoint/2010/main" val="30155508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F51079-2E71-624B-9623-5BE2C1EAE17D}"/>
              </a:ext>
            </a:extLst>
          </p:cNvPr>
          <p:cNvSpPr>
            <a:spLocks noGrp="1"/>
          </p:cNvSpPr>
          <p:nvPr>
            <p:ph type="body" idx="1"/>
          </p:nvPr>
        </p:nvSpPr>
        <p:spPr/>
        <p:txBody>
          <a:bodyPr/>
          <a:lstStyle/>
          <a:p>
            <a:r>
              <a:rPr lang="en-US" dirty="0"/>
              <a:t>Consider the following ensemble and weights from the AdaBoost example we’ve been working through.</a:t>
            </a:r>
          </a:p>
          <a:p>
            <a:endParaRPr lang="en-US" dirty="0"/>
          </a:p>
          <a:p>
            <a:endParaRPr lang="en-US" dirty="0"/>
          </a:p>
          <a:p>
            <a:endParaRPr lang="en-US" dirty="0"/>
          </a:p>
          <a:p>
            <a:endParaRPr lang="en-US" dirty="0"/>
          </a:p>
          <a:p>
            <a:endParaRPr lang="en-US" dirty="0"/>
          </a:p>
          <a:p>
            <a:r>
              <a:rPr lang="en-US" dirty="0"/>
              <a:t>Which of the following is the final decision boundary?</a:t>
            </a:r>
          </a:p>
        </p:txBody>
      </p:sp>
      <p:sp>
        <p:nvSpPr>
          <p:cNvPr id="3" name="Slide Number Placeholder 2">
            <a:extLst>
              <a:ext uri="{FF2B5EF4-FFF2-40B4-BE49-F238E27FC236}">
                <a16:creationId xmlns:a16="http://schemas.microsoft.com/office/drawing/2014/main" id="{41E221CF-B0FB-A846-93CF-F60756D1B0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64</a:t>
            </a:fld>
            <a:endParaRPr lang="en" dirty="0"/>
          </a:p>
        </p:txBody>
      </p:sp>
      <p:sp>
        <p:nvSpPr>
          <p:cNvPr id="4" name="Title 3">
            <a:extLst>
              <a:ext uri="{FF2B5EF4-FFF2-40B4-BE49-F238E27FC236}">
                <a16:creationId xmlns:a16="http://schemas.microsoft.com/office/drawing/2014/main" id="{1CCD58CD-5ED9-7A4E-A685-30A86D04D962}"/>
              </a:ext>
            </a:extLst>
          </p:cNvPr>
          <p:cNvSpPr>
            <a:spLocks noGrp="1"/>
          </p:cNvSpPr>
          <p:nvPr>
            <p:ph type="title"/>
          </p:nvPr>
        </p:nvSpPr>
        <p:spPr/>
        <p:txBody>
          <a:bodyPr/>
          <a:lstStyle/>
          <a:p>
            <a:r>
              <a:rPr lang="en-US" dirty="0"/>
              <a:t>1 min</a:t>
            </a:r>
          </a:p>
        </p:txBody>
      </p:sp>
      <p:pic>
        <p:nvPicPr>
          <p:cNvPr id="5122" name="Picture 2">
            <a:extLst>
              <a:ext uri="{FF2B5EF4-FFF2-40B4-BE49-F238E27FC236}">
                <a16:creationId xmlns:a16="http://schemas.microsoft.com/office/drawing/2014/main" id="{1EB81365-92BF-414D-9E2A-79F753E989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258" b="45663"/>
          <a:stretch/>
        </p:blipFill>
        <p:spPr bwMode="auto">
          <a:xfrm>
            <a:off x="2798391" y="1249424"/>
            <a:ext cx="6180667" cy="15324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hart, scatter chart&#10;&#10;Description automatically generated">
            <a:extLst>
              <a:ext uri="{FF2B5EF4-FFF2-40B4-BE49-F238E27FC236}">
                <a16:creationId xmlns:a16="http://schemas.microsoft.com/office/drawing/2014/main" id="{414A570A-EA52-6340-A5EE-EA736DA40EAD}"/>
              </a:ext>
            </a:extLst>
          </p:cNvPr>
          <p:cNvPicPr>
            <a:picLocks noChangeAspect="1"/>
          </p:cNvPicPr>
          <p:nvPr/>
        </p:nvPicPr>
        <p:blipFill>
          <a:blip r:embed="rId3"/>
          <a:stretch>
            <a:fillRect/>
          </a:stretch>
        </p:blipFill>
        <p:spPr>
          <a:xfrm>
            <a:off x="7466325" y="3325412"/>
            <a:ext cx="1220500" cy="1083365"/>
          </a:xfrm>
          <a:prstGeom prst="rect">
            <a:avLst/>
          </a:prstGeom>
        </p:spPr>
      </p:pic>
      <p:pic>
        <p:nvPicPr>
          <p:cNvPr id="9" name="Picture 8" descr="Chart, scatter chart&#10;&#10;Description automatically generated">
            <a:extLst>
              <a:ext uri="{FF2B5EF4-FFF2-40B4-BE49-F238E27FC236}">
                <a16:creationId xmlns:a16="http://schemas.microsoft.com/office/drawing/2014/main" id="{24FA813B-8AA5-2C4A-8F18-8FF60CA95FBF}"/>
              </a:ext>
            </a:extLst>
          </p:cNvPr>
          <p:cNvPicPr>
            <a:picLocks noChangeAspect="1"/>
          </p:cNvPicPr>
          <p:nvPr/>
        </p:nvPicPr>
        <p:blipFill>
          <a:blip r:embed="rId4"/>
          <a:stretch>
            <a:fillRect/>
          </a:stretch>
        </p:blipFill>
        <p:spPr>
          <a:xfrm>
            <a:off x="2928126" y="3397765"/>
            <a:ext cx="1220500" cy="1083365"/>
          </a:xfrm>
          <a:prstGeom prst="rect">
            <a:avLst/>
          </a:prstGeom>
        </p:spPr>
      </p:pic>
      <p:pic>
        <p:nvPicPr>
          <p:cNvPr id="11" name="Picture 10" descr="Chart, scatter chart&#10;&#10;Description automatically generated">
            <a:extLst>
              <a:ext uri="{FF2B5EF4-FFF2-40B4-BE49-F238E27FC236}">
                <a16:creationId xmlns:a16="http://schemas.microsoft.com/office/drawing/2014/main" id="{E11B0EA1-558B-D941-9E42-219A4A954093}"/>
              </a:ext>
            </a:extLst>
          </p:cNvPr>
          <p:cNvPicPr>
            <a:picLocks noChangeAspect="1"/>
          </p:cNvPicPr>
          <p:nvPr/>
        </p:nvPicPr>
        <p:blipFill>
          <a:blip r:embed="rId5"/>
          <a:stretch>
            <a:fillRect/>
          </a:stretch>
        </p:blipFill>
        <p:spPr>
          <a:xfrm>
            <a:off x="4440859" y="3352393"/>
            <a:ext cx="1220500" cy="1083365"/>
          </a:xfrm>
          <a:prstGeom prst="rect">
            <a:avLst/>
          </a:prstGeom>
        </p:spPr>
      </p:pic>
      <p:pic>
        <p:nvPicPr>
          <p:cNvPr id="13" name="Picture 12" descr="Chart, scatter chart&#10;&#10;Description automatically generated">
            <a:extLst>
              <a:ext uri="{FF2B5EF4-FFF2-40B4-BE49-F238E27FC236}">
                <a16:creationId xmlns:a16="http://schemas.microsoft.com/office/drawing/2014/main" id="{1F526A29-8DF8-9548-933B-8FFC7A684A5B}"/>
              </a:ext>
            </a:extLst>
          </p:cNvPr>
          <p:cNvPicPr>
            <a:picLocks noChangeAspect="1"/>
          </p:cNvPicPr>
          <p:nvPr/>
        </p:nvPicPr>
        <p:blipFill>
          <a:blip r:embed="rId6">
            <a:alphaModFix/>
          </a:blip>
          <a:stretch>
            <a:fillRect/>
          </a:stretch>
        </p:blipFill>
        <p:spPr>
          <a:xfrm>
            <a:off x="5953592" y="3324657"/>
            <a:ext cx="1220500" cy="1083365"/>
          </a:xfrm>
          <a:prstGeom prst="rect">
            <a:avLst/>
          </a:prstGeom>
        </p:spPr>
      </p:pic>
      <p:sp>
        <p:nvSpPr>
          <p:cNvPr id="15" name="TextBox 14">
            <a:extLst>
              <a:ext uri="{FF2B5EF4-FFF2-40B4-BE49-F238E27FC236}">
                <a16:creationId xmlns:a16="http://schemas.microsoft.com/office/drawing/2014/main" id="{61ACE1A2-2950-D34E-BD3B-56885E34CC84}"/>
              </a:ext>
            </a:extLst>
          </p:cNvPr>
          <p:cNvSpPr txBox="1"/>
          <p:nvPr/>
        </p:nvSpPr>
        <p:spPr>
          <a:xfrm>
            <a:off x="2928126" y="4442074"/>
            <a:ext cx="1220500" cy="307777"/>
          </a:xfrm>
          <a:prstGeom prst="rect">
            <a:avLst/>
          </a:prstGeom>
          <a:noFill/>
        </p:spPr>
        <p:txBody>
          <a:bodyPr wrap="square" rtlCol="0">
            <a:spAutoFit/>
          </a:bodyPr>
          <a:lstStyle/>
          <a:p>
            <a:pPr algn="ctr"/>
            <a:r>
              <a:rPr lang="en-US" dirty="0">
                <a:latin typeface="Nunito Sans" pitchFamily="2" charset="77"/>
              </a:rPr>
              <a:t>(A)</a:t>
            </a:r>
          </a:p>
        </p:txBody>
      </p:sp>
      <p:sp>
        <p:nvSpPr>
          <p:cNvPr id="16" name="TextBox 15">
            <a:extLst>
              <a:ext uri="{FF2B5EF4-FFF2-40B4-BE49-F238E27FC236}">
                <a16:creationId xmlns:a16="http://schemas.microsoft.com/office/drawing/2014/main" id="{7878F871-CEE8-9440-A4C6-E6E7F91EE851}"/>
              </a:ext>
            </a:extLst>
          </p:cNvPr>
          <p:cNvSpPr txBox="1"/>
          <p:nvPr/>
        </p:nvSpPr>
        <p:spPr>
          <a:xfrm>
            <a:off x="4440859" y="4380085"/>
            <a:ext cx="1220500" cy="307777"/>
          </a:xfrm>
          <a:prstGeom prst="rect">
            <a:avLst/>
          </a:prstGeom>
          <a:noFill/>
        </p:spPr>
        <p:txBody>
          <a:bodyPr wrap="square" rtlCol="0">
            <a:spAutoFit/>
          </a:bodyPr>
          <a:lstStyle/>
          <a:p>
            <a:pPr algn="ctr"/>
            <a:r>
              <a:rPr lang="en-US" dirty="0">
                <a:latin typeface="Nunito Sans" pitchFamily="2" charset="77"/>
              </a:rPr>
              <a:t>(B)</a:t>
            </a:r>
          </a:p>
        </p:txBody>
      </p:sp>
      <p:sp>
        <p:nvSpPr>
          <p:cNvPr id="17" name="TextBox 16">
            <a:extLst>
              <a:ext uri="{FF2B5EF4-FFF2-40B4-BE49-F238E27FC236}">
                <a16:creationId xmlns:a16="http://schemas.microsoft.com/office/drawing/2014/main" id="{B1AF9D44-31A1-294B-AEEA-1211B06E4849}"/>
              </a:ext>
            </a:extLst>
          </p:cNvPr>
          <p:cNvSpPr txBox="1"/>
          <p:nvPr/>
        </p:nvSpPr>
        <p:spPr>
          <a:xfrm>
            <a:off x="5953592" y="4345398"/>
            <a:ext cx="1220500" cy="307777"/>
          </a:xfrm>
          <a:prstGeom prst="rect">
            <a:avLst/>
          </a:prstGeom>
          <a:noFill/>
        </p:spPr>
        <p:txBody>
          <a:bodyPr wrap="square" rtlCol="0">
            <a:spAutoFit/>
          </a:bodyPr>
          <a:lstStyle/>
          <a:p>
            <a:pPr algn="ctr"/>
            <a:r>
              <a:rPr lang="en-US" dirty="0">
                <a:latin typeface="Nunito Sans" pitchFamily="2" charset="77"/>
              </a:rPr>
              <a:t>(C)</a:t>
            </a:r>
          </a:p>
        </p:txBody>
      </p:sp>
      <p:sp>
        <p:nvSpPr>
          <p:cNvPr id="18" name="TextBox 17">
            <a:extLst>
              <a:ext uri="{FF2B5EF4-FFF2-40B4-BE49-F238E27FC236}">
                <a16:creationId xmlns:a16="http://schemas.microsoft.com/office/drawing/2014/main" id="{9BA594F9-F432-4845-92C4-5A4783FD5AC0}"/>
              </a:ext>
            </a:extLst>
          </p:cNvPr>
          <p:cNvSpPr txBox="1"/>
          <p:nvPr/>
        </p:nvSpPr>
        <p:spPr>
          <a:xfrm>
            <a:off x="7466325" y="4322584"/>
            <a:ext cx="1220500" cy="307777"/>
          </a:xfrm>
          <a:prstGeom prst="rect">
            <a:avLst/>
          </a:prstGeom>
          <a:noFill/>
        </p:spPr>
        <p:txBody>
          <a:bodyPr wrap="square" rtlCol="0">
            <a:spAutoFit/>
          </a:bodyPr>
          <a:lstStyle/>
          <a:p>
            <a:pPr algn="ctr"/>
            <a:r>
              <a:rPr lang="en-US" dirty="0">
                <a:latin typeface="Nunito Sans" pitchFamily="2" charset="77"/>
              </a:rPr>
              <a:t>(D)</a:t>
            </a:r>
          </a:p>
        </p:txBody>
      </p:sp>
      <mc:AlternateContent xmlns:mc="http://schemas.openxmlformats.org/markup-compatibility/2006">
        <mc:Choice xmlns:p14="http://schemas.microsoft.com/office/powerpoint/2010/main" Requires="p14">
          <p:contentPart p14:bwMode="auto" r:id="rId7">
            <p14:nvContentPartPr>
              <p14:cNvPr id="5" name="Ink 4">
                <a:extLst>
                  <a:ext uri="{FF2B5EF4-FFF2-40B4-BE49-F238E27FC236}">
                    <a16:creationId xmlns:a16="http://schemas.microsoft.com/office/drawing/2014/main" id="{7CA1B779-08AE-49E2-8E25-6E3081A2B7F1}"/>
                  </a:ext>
                </a:extLst>
              </p14:cNvPr>
              <p14:cNvContentPartPr/>
              <p14:nvPr/>
            </p14:nvContentPartPr>
            <p14:xfrm>
              <a:off x="5936760" y="1636920"/>
              <a:ext cx="9000" cy="24120"/>
            </p14:xfrm>
          </p:contentPart>
        </mc:Choice>
        <mc:Fallback>
          <p:pic>
            <p:nvPicPr>
              <p:cNvPr id="5" name="Ink 4">
                <a:extLst>
                  <a:ext uri="{FF2B5EF4-FFF2-40B4-BE49-F238E27FC236}">
                    <a16:creationId xmlns:a16="http://schemas.microsoft.com/office/drawing/2014/main" id="{7CA1B779-08AE-49E2-8E25-6E3081A2B7F1}"/>
                  </a:ext>
                </a:extLst>
              </p:cNvPr>
              <p:cNvPicPr/>
              <p:nvPr/>
            </p:nvPicPr>
            <p:blipFill>
              <a:blip r:embed="rId8"/>
              <a:stretch>
                <a:fillRect/>
              </a:stretch>
            </p:blipFill>
            <p:spPr>
              <a:xfrm>
                <a:off x="5927400" y="1627560"/>
                <a:ext cx="27720" cy="42840"/>
              </a:xfrm>
              <a:prstGeom prst="rect">
                <a:avLst/>
              </a:prstGeom>
            </p:spPr>
          </p:pic>
        </mc:Fallback>
      </mc:AlternateContent>
    </p:spTree>
    <p:extLst>
      <p:ext uri="{BB962C8B-B14F-4D97-AF65-F5344CB8AC3E}">
        <p14:creationId xmlns:p14="http://schemas.microsoft.com/office/powerpoint/2010/main" val="1113025742"/>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F51079-2E71-624B-9623-5BE2C1EAE17D}"/>
              </a:ext>
            </a:extLst>
          </p:cNvPr>
          <p:cNvSpPr>
            <a:spLocks noGrp="1"/>
          </p:cNvSpPr>
          <p:nvPr>
            <p:ph type="body" idx="1"/>
          </p:nvPr>
        </p:nvSpPr>
        <p:spPr/>
        <p:txBody>
          <a:bodyPr/>
          <a:lstStyle/>
          <a:p>
            <a:r>
              <a:rPr lang="en-US" dirty="0"/>
              <a:t>Consider the following ensemble and weights from the AdaBoost example we’ve been working through.</a:t>
            </a:r>
          </a:p>
          <a:p>
            <a:endParaRPr lang="en-US" dirty="0"/>
          </a:p>
          <a:p>
            <a:endParaRPr lang="en-US" dirty="0"/>
          </a:p>
          <a:p>
            <a:endParaRPr lang="en-US" dirty="0"/>
          </a:p>
          <a:p>
            <a:endParaRPr lang="en-US" dirty="0"/>
          </a:p>
          <a:p>
            <a:endParaRPr lang="en-US" dirty="0"/>
          </a:p>
          <a:p>
            <a:r>
              <a:rPr lang="en-US" dirty="0"/>
              <a:t>Which of the following is the final decision boundary?</a:t>
            </a:r>
          </a:p>
        </p:txBody>
      </p:sp>
      <p:sp>
        <p:nvSpPr>
          <p:cNvPr id="3" name="Slide Number Placeholder 2">
            <a:extLst>
              <a:ext uri="{FF2B5EF4-FFF2-40B4-BE49-F238E27FC236}">
                <a16:creationId xmlns:a16="http://schemas.microsoft.com/office/drawing/2014/main" id="{41E221CF-B0FB-A846-93CF-F60756D1B0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65</a:t>
            </a:fld>
            <a:endParaRPr lang="en" dirty="0"/>
          </a:p>
        </p:txBody>
      </p:sp>
      <p:sp>
        <p:nvSpPr>
          <p:cNvPr id="4" name="Title 3">
            <a:extLst>
              <a:ext uri="{FF2B5EF4-FFF2-40B4-BE49-F238E27FC236}">
                <a16:creationId xmlns:a16="http://schemas.microsoft.com/office/drawing/2014/main" id="{1CCD58CD-5ED9-7A4E-A685-30A86D04D962}"/>
              </a:ext>
            </a:extLst>
          </p:cNvPr>
          <p:cNvSpPr>
            <a:spLocks noGrp="1"/>
          </p:cNvSpPr>
          <p:nvPr>
            <p:ph type="title"/>
          </p:nvPr>
        </p:nvSpPr>
        <p:spPr/>
        <p:txBody>
          <a:bodyPr/>
          <a:lstStyle/>
          <a:p>
            <a:r>
              <a:rPr lang="en-US" dirty="0"/>
              <a:t>2 min</a:t>
            </a:r>
          </a:p>
        </p:txBody>
      </p:sp>
      <p:pic>
        <p:nvPicPr>
          <p:cNvPr id="5122" name="Picture 2">
            <a:extLst>
              <a:ext uri="{FF2B5EF4-FFF2-40B4-BE49-F238E27FC236}">
                <a16:creationId xmlns:a16="http://schemas.microsoft.com/office/drawing/2014/main" id="{1EB81365-92BF-414D-9E2A-79F753E989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258" b="45663"/>
          <a:stretch/>
        </p:blipFill>
        <p:spPr bwMode="auto">
          <a:xfrm>
            <a:off x="2798391" y="1249424"/>
            <a:ext cx="6180667" cy="15324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hart, scatter chart&#10;&#10;Description automatically generated">
            <a:extLst>
              <a:ext uri="{FF2B5EF4-FFF2-40B4-BE49-F238E27FC236}">
                <a16:creationId xmlns:a16="http://schemas.microsoft.com/office/drawing/2014/main" id="{414A570A-EA52-6340-A5EE-EA736DA40EAD}"/>
              </a:ext>
            </a:extLst>
          </p:cNvPr>
          <p:cNvPicPr>
            <a:picLocks noChangeAspect="1"/>
          </p:cNvPicPr>
          <p:nvPr/>
        </p:nvPicPr>
        <p:blipFill>
          <a:blip r:embed="rId3"/>
          <a:stretch>
            <a:fillRect/>
          </a:stretch>
        </p:blipFill>
        <p:spPr>
          <a:xfrm>
            <a:off x="7466325" y="3325412"/>
            <a:ext cx="1220500" cy="1083365"/>
          </a:xfrm>
          <a:prstGeom prst="rect">
            <a:avLst/>
          </a:prstGeom>
        </p:spPr>
      </p:pic>
      <p:pic>
        <p:nvPicPr>
          <p:cNvPr id="9" name="Picture 8" descr="Chart, scatter chart&#10;&#10;Description automatically generated">
            <a:extLst>
              <a:ext uri="{FF2B5EF4-FFF2-40B4-BE49-F238E27FC236}">
                <a16:creationId xmlns:a16="http://schemas.microsoft.com/office/drawing/2014/main" id="{24FA813B-8AA5-2C4A-8F18-8FF60CA95FBF}"/>
              </a:ext>
            </a:extLst>
          </p:cNvPr>
          <p:cNvPicPr>
            <a:picLocks noChangeAspect="1"/>
          </p:cNvPicPr>
          <p:nvPr/>
        </p:nvPicPr>
        <p:blipFill>
          <a:blip r:embed="rId4"/>
          <a:stretch>
            <a:fillRect/>
          </a:stretch>
        </p:blipFill>
        <p:spPr>
          <a:xfrm>
            <a:off x="2928126" y="3397765"/>
            <a:ext cx="1220500" cy="1083365"/>
          </a:xfrm>
          <a:prstGeom prst="rect">
            <a:avLst/>
          </a:prstGeom>
        </p:spPr>
      </p:pic>
      <p:pic>
        <p:nvPicPr>
          <p:cNvPr id="11" name="Picture 10" descr="Chart, scatter chart&#10;&#10;Description automatically generated">
            <a:extLst>
              <a:ext uri="{FF2B5EF4-FFF2-40B4-BE49-F238E27FC236}">
                <a16:creationId xmlns:a16="http://schemas.microsoft.com/office/drawing/2014/main" id="{E11B0EA1-558B-D941-9E42-219A4A954093}"/>
              </a:ext>
            </a:extLst>
          </p:cNvPr>
          <p:cNvPicPr>
            <a:picLocks noChangeAspect="1"/>
          </p:cNvPicPr>
          <p:nvPr/>
        </p:nvPicPr>
        <p:blipFill>
          <a:blip r:embed="rId5"/>
          <a:stretch>
            <a:fillRect/>
          </a:stretch>
        </p:blipFill>
        <p:spPr>
          <a:xfrm>
            <a:off x="4440859" y="3352393"/>
            <a:ext cx="1220500" cy="1083365"/>
          </a:xfrm>
          <a:prstGeom prst="rect">
            <a:avLst/>
          </a:prstGeom>
        </p:spPr>
      </p:pic>
      <p:pic>
        <p:nvPicPr>
          <p:cNvPr id="13" name="Picture 12" descr="Chart, scatter chart&#10;&#10;Description automatically generated">
            <a:extLst>
              <a:ext uri="{FF2B5EF4-FFF2-40B4-BE49-F238E27FC236}">
                <a16:creationId xmlns:a16="http://schemas.microsoft.com/office/drawing/2014/main" id="{1F526A29-8DF8-9548-933B-8FFC7A684A5B}"/>
              </a:ext>
            </a:extLst>
          </p:cNvPr>
          <p:cNvPicPr>
            <a:picLocks noChangeAspect="1"/>
          </p:cNvPicPr>
          <p:nvPr/>
        </p:nvPicPr>
        <p:blipFill>
          <a:blip r:embed="rId6">
            <a:alphaModFix/>
          </a:blip>
          <a:stretch>
            <a:fillRect/>
          </a:stretch>
        </p:blipFill>
        <p:spPr>
          <a:xfrm>
            <a:off x="5953592" y="3324657"/>
            <a:ext cx="1220500" cy="1083365"/>
          </a:xfrm>
          <a:prstGeom prst="rect">
            <a:avLst/>
          </a:prstGeom>
        </p:spPr>
      </p:pic>
      <p:sp>
        <p:nvSpPr>
          <p:cNvPr id="15" name="TextBox 14">
            <a:extLst>
              <a:ext uri="{FF2B5EF4-FFF2-40B4-BE49-F238E27FC236}">
                <a16:creationId xmlns:a16="http://schemas.microsoft.com/office/drawing/2014/main" id="{61ACE1A2-2950-D34E-BD3B-56885E34CC84}"/>
              </a:ext>
            </a:extLst>
          </p:cNvPr>
          <p:cNvSpPr txBox="1"/>
          <p:nvPr/>
        </p:nvSpPr>
        <p:spPr>
          <a:xfrm>
            <a:off x="2928126" y="4442074"/>
            <a:ext cx="1220500" cy="307777"/>
          </a:xfrm>
          <a:prstGeom prst="rect">
            <a:avLst/>
          </a:prstGeom>
          <a:noFill/>
        </p:spPr>
        <p:txBody>
          <a:bodyPr wrap="square" rtlCol="0">
            <a:spAutoFit/>
          </a:bodyPr>
          <a:lstStyle/>
          <a:p>
            <a:pPr algn="ctr"/>
            <a:r>
              <a:rPr lang="en-US" dirty="0">
                <a:latin typeface="Nunito Sans" pitchFamily="2" charset="77"/>
              </a:rPr>
              <a:t>(A)</a:t>
            </a:r>
          </a:p>
        </p:txBody>
      </p:sp>
      <p:sp>
        <p:nvSpPr>
          <p:cNvPr id="16" name="TextBox 15">
            <a:extLst>
              <a:ext uri="{FF2B5EF4-FFF2-40B4-BE49-F238E27FC236}">
                <a16:creationId xmlns:a16="http://schemas.microsoft.com/office/drawing/2014/main" id="{7878F871-CEE8-9440-A4C6-E6E7F91EE851}"/>
              </a:ext>
            </a:extLst>
          </p:cNvPr>
          <p:cNvSpPr txBox="1"/>
          <p:nvPr/>
        </p:nvSpPr>
        <p:spPr>
          <a:xfrm>
            <a:off x="4440859" y="4380085"/>
            <a:ext cx="1220500" cy="307777"/>
          </a:xfrm>
          <a:prstGeom prst="rect">
            <a:avLst/>
          </a:prstGeom>
          <a:noFill/>
        </p:spPr>
        <p:txBody>
          <a:bodyPr wrap="square" rtlCol="0">
            <a:spAutoFit/>
          </a:bodyPr>
          <a:lstStyle/>
          <a:p>
            <a:pPr algn="ctr"/>
            <a:r>
              <a:rPr lang="en-US" dirty="0">
                <a:latin typeface="Nunito Sans" pitchFamily="2" charset="77"/>
              </a:rPr>
              <a:t>(B)</a:t>
            </a:r>
          </a:p>
        </p:txBody>
      </p:sp>
      <p:sp>
        <p:nvSpPr>
          <p:cNvPr id="17" name="TextBox 16">
            <a:extLst>
              <a:ext uri="{FF2B5EF4-FFF2-40B4-BE49-F238E27FC236}">
                <a16:creationId xmlns:a16="http://schemas.microsoft.com/office/drawing/2014/main" id="{B1AF9D44-31A1-294B-AEEA-1211B06E4849}"/>
              </a:ext>
            </a:extLst>
          </p:cNvPr>
          <p:cNvSpPr txBox="1"/>
          <p:nvPr/>
        </p:nvSpPr>
        <p:spPr>
          <a:xfrm>
            <a:off x="5953592" y="4345398"/>
            <a:ext cx="1220500" cy="307777"/>
          </a:xfrm>
          <a:prstGeom prst="rect">
            <a:avLst/>
          </a:prstGeom>
          <a:noFill/>
        </p:spPr>
        <p:txBody>
          <a:bodyPr wrap="square" rtlCol="0">
            <a:spAutoFit/>
          </a:bodyPr>
          <a:lstStyle/>
          <a:p>
            <a:pPr algn="ctr"/>
            <a:r>
              <a:rPr lang="en-US" dirty="0">
                <a:latin typeface="Nunito Sans" pitchFamily="2" charset="77"/>
              </a:rPr>
              <a:t>(C)</a:t>
            </a:r>
          </a:p>
        </p:txBody>
      </p:sp>
      <p:sp>
        <p:nvSpPr>
          <p:cNvPr id="18" name="TextBox 17">
            <a:extLst>
              <a:ext uri="{FF2B5EF4-FFF2-40B4-BE49-F238E27FC236}">
                <a16:creationId xmlns:a16="http://schemas.microsoft.com/office/drawing/2014/main" id="{9BA594F9-F432-4845-92C4-5A4783FD5AC0}"/>
              </a:ext>
            </a:extLst>
          </p:cNvPr>
          <p:cNvSpPr txBox="1"/>
          <p:nvPr/>
        </p:nvSpPr>
        <p:spPr>
          <a:xfrm>
            <a:off x="7466325" y="4322584"/>
            <a:ext cx="1220500" cy="307777"/>
          </a:xfrm>
          <a:prstGeom prst="rect">
            <a:avLst/>
          </a:prstGeom>
          <a:noFill/>
        </p:spPr>
        <p:txBody>
          <a:bodyPr wrap="square" rtlCol="0">
            <a:spAutoFit/>
          </a:bodyPr>
          <a:lstStyle/>
          <a:p>
            <a:pPr algn="ctr"/>
            <a:r>
              <a:rPr lang="en-US" dirty="0">
                <a:latin typeface="Nunito Sans" pitchFamily="2" charset="77"/>
              </a:rPr>
              <a:t>(D)</a:t>
            </a:r>
          </a:p>
        </p:txBody>
      </p:sp>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5A8CCA79-C4BE-4944-BF55-1B505151DE0F}"/>
                  </a:ext>
                </a:extLst>
              </p14:cNvPr>
              <p14:cNvContentPartPr/>
              <p14:nvPr/>
            </p14:nvContentPartPr>
            <p14:xfrm>
              <a:off x="2901960" y="94320"/>
              <a:ext cx="4946400" cy="4562640"/>
            </p14:xfrm>
          </p:contentPart>
        </mc:Choice>
        <mc:Fallback xmlns="">
          <p:pic>
            <p:nvPicPr>
              <p:cNvPr id="5" name="Ink 4">
                <a:extLst>
                  <a:ext uri="{FF2B5EF4-FFF2-40B4-BE49-F238E27FC236}">
                    <a16:creationId xmlns:a16="http://schemas.microsoft.com/office/drawing/2014/main" id="{5A8CCA79-C4BE-4944-BF55-1B505151DE0F}"/>
                  </a:ext>
                </a:extLst>
              </p:cNvPr>
              <p:cNvPicPr/>
              <p:nvPr/>
            </p:nvPicPr>
            <p:blipFill>
              <a:blip r:embed="rId8"/>
              <a:stretch>
                <a:fillRect/>
              </a:stretch>
            </p:blipFill>
            <p:spPr>
              <a:xfrm>
                <a:off x="2892600" y="84960"/>
                <a:ext cx="4965120" cy="45813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6" name="Ink 5">
                <a:extLst>
                  <a:ext uri="{FF2B5EF4-FFF2-40B4-BE49-F238E27FC236}">
                    <a16:creationId xmlns:a16="http://schemas.microsoft.com/office/drawing/2014/main" id="{10CD376E-47C7-442C-8E01-EAC5E972831C}"/>
                  </a:ext>
                </a:extLst>
              </p14:cNvPr>
              <p14:cNvContentPartPr/>
              <p14:nvPr/>
            </p14:nvContentPartPr>
            <p14:xfrm>
              <a:off x="3613680" y="68760"/>
              <a:ext cx="4902840" cy="2725200"/>
            </p14:xfrm>
          </p:contentPart>
        </mc:Choice>
        <mc:Fallback>
          <p:pic>
            <p:nvPicPr>
              <p:cNvPr id="6" name="Ink 5">
                <a:extLst>
                  <a:ext uri="{FF2B5EF4-FFF2-40B4-BE49-F238E27FC236}">
                    <a16:creationId xmlns:a16="http://schemas.microsoft.com/office/drawing/2014/main" id="{10CD376E-47C7-442C-8E01-EAC5E972831C}"/>
                  </a:ext>
                </a:extLst>
              </p:cNvPr>
              <p:cNvPicPr/>
              <p:nvPr/>
            </p:nvPicPr>
            <p:blipFill>
              <a:blip r:embed="rId10"/>
              <a:stretch>
                <a:fillRect/>
              </a:stretch>
            </p:blipFill>
            <p:spPr>
              <a:xfrm>
                <a:off x="3604320" y="59400"/>
                <a:ext cx="4921560" cy="2743920"/>
              </a:xfrm>
              <a:prstGeom prst="rect">
                <a:avLst/>
              </a:prstGeom>
            </p:spPr>
          </p:pic>
        </mc:Fallback>
      </mc:AlternateContent>
    </p:spTree>
    <p:extLst>
      <p:ext uri="{BB962C8B-B14F-4D97-AF65-F5344CB8AC3E}">
        <p14:creationId xmlns:p14="http://schemas.microsoft.com/office/powerpoint/2010/main" val="3833519421"/>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72B4846E-A775-F049-AD93-BBE7515AA4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4354" y="1"/>
            <a:ext cx="4575291" cy="257360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CFBD9A7-568E-4DA3-9BFE-85F4D480E3B8}"/>
                  </a:ext>
                </a:extLst>
              </p:cNvPr>
              <p:cNvSpPr txBox="1"/>
              <p:nvPr/>
            </p:nvSpPr>
            <p:spPr>
              <a:xfrm>
                <a:off x="3078092" y="1155134"/>
                <a:ext cx="1122757" cy="344069"/>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800" i="1" smtClean="0">
                              <a:latin typeface="Cambria Math" panose="02040503050406030204" pitchFamily="18" charset="0"/>
                            </a:rPr>
                          </m:ctrlPr>
                        </m:sSubPr>
                        <m:e>
                          <m:acc>
                            <m:accPr>
                              <m:chr m:val="̂"/>
                              <m:ctrlPr>
                                <a:rPr lang="en-US" sz="800" i="1">
                                  <a:latin typeface="Cambria Math" panose="02040503050406030204" pitchFamily="18" charset="0"/>
                                </a:rPr>
                              </m:ctrlPr>
                            </m:accPr>
                            <m:e>
                              <m:r>
                                <a:rPr lang="en-US" sz="800">
                                  <a:latin typeface="Cambria Math" panose="02040503050406030204" pitchFamily="18" charset="0"/>
                                </a:rPr>
                                <m:t>𝑤</m:t>
                              </m:r>
                            </m:e>
                          </m:acc>
                        </m:e>
                        <m:sub>
                          <m:r>
                            <a:rPr lang="en-US" sz="800">
                              <a:latin typeface="Cambria Math" panose="02040503050406030204" pitchFamily="18" charset="0"/>
                            </a:rPr>
                            <m:t>1</m:t>
                          </m:r>
                        </m:sub>
                      </m:sSub>
                      <m:r>
                        <a:rPr lang="en-US" sz="800" b="0" i="0" smtClean="0">
                          <a:latin typeface="Cambria Math" panose="02040503050406030204" pitchFamily="18" charset="0"/>
                        </a:rPr>
                        <m:t>=0.42</m:t>
                      </m:r>
                    </m:oMath>
                  </m:oMathPara>
                </a14:m>
                <a:endParaRPr lang="en-US" sz="800" b="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800" i="1" smtClean="0">
                              <a:latin typeface="Cambria Math" panose="02040503050406030204" pitchFamily="18" charset="0"/>
                            </a:rPr>
                          </m:ctrlPr>
                        </m:sSubPr>
                        <m:e>
                          <m:r>
                            <a:rPr lang="en-US" sz="800" i="1" smtClean="0">
                              <a:latin typeface="Cambria Math" panose="02040503050406030204" pitchFamily="18" charset="0"/>
                              <a:ea typeface="Cambria Math" panose="02040503050406030204" pitchFamily="18" charset="0"/>
                            </a:rPr>
                            <m:t>𝛼</m:t>
                          </m:r>
                        </m:e>
                        <m:sub>
                          <m:r>
                            <a:rPr lang="en-US" sz="800" b="0" i="1" smtClean="0">
                              <a:latin typeface="Cambria Math" panose="02040503050406030204" pitchFamily="18" charset="0"/>
                            </a:rPr>
                            <m:t>𝑖</m:t>
                          </m:r>
                          <m:r>
                            <a:rPr lang="en-US" sz="800" b="0" i="1" smtClean="0">
                              <a:latin typeface="Cambria Math" panose="02040503050406030204" pitchFamily="18" charset="0"/>
                            </a:rPr>
                            <m:t>,2</m:t>
                          </m:r>
                        </m:sub>
                      </m:sSub>
                      <m:r>
                        <a:rPr lang="en-US" sz="800" b="0" i="1" smtClean="0">
                          <a:latin typeface="Cambria Math" panose="02040503050406030204" pitchFamily="18" charset="0"/>
                        </a:rPr>
                        <m:t>=…</m:t>
                      </m:r>
                    </m:oMath>
                  </m:oMathPara>
                </a14:m>
                <a:endParaRPr lang="en-US" sz="800" dirty="0"/>
              </a:p>
            </p:txBody>
          </p:sp>
        </mc:Choice>
        <mc:Fallback xmlns="">
          <p:sp>
            <p:nvSpPr>
              <p:cNvPr id="13" name="TextBox 12">
                <a:extLst>
                  <a:ext uri="{FF2B5EF4-FFF2-40B4-BE49-F238E27FC236}">
                    <a16:creationId xmlns:a16="http://schemas.microsoft.com/office/drawing/2014/main" id="{6CFBD9A7-568E-4DA3-9BFE-85F4D480E3B8}"/>
                  </a:ext>
                </a:extLst>
              </p:cNvPr>
              <p:cNvSpPr txBox="1">
                <a:spLocks noRot="1" noChangeAspect="1" noMove="1" noResize="1" noEditPoints="1" noAdjustHandles="1" noChangeArrowheads="1" noChangeShapeType="1" noTextEdit="1"/>
              </p:cNvSpPr>
              <p:nvPr/>
            </p:nvSpPr>
            <p:spPr>
              <a:xfrm>
                <a:off x="3078092" y="1155134"/>
                <a:ext cx="1122757" cy="34406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975A574-3D2D-4C89-8A06-1FDEC46BAE2F}"/>
                  </a:ext>
                </a:extLst>
              </p:cNvPr>
              <p:cNvSpPr txBox="1"/>
              <p:nvPr/>
            </p:nvSpPr>
            <p:spPr>
              <a:xfrm>
                <a:off x="4407489" y="1197428"/>
                <a:ext cx="1122757" cy="344069"/>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800" i="1" smtClean="0">
                              <a:latin typeface="Cambria Math" panose="02040503050406030204" pitchFamily="18" charset="0"/>
                            </a:rPr>
                          </m:ctrlPr>
                        </m:sSubPr>
                        <m:e>
                          <m:acc>
                            <m:accPr>
                              <m:chr m:val="̂"/>
                              <m:ctrlPr>
                                <a:rPr lang="en-US" sz="800" i="1">
                                  <a:latin typeface="Cambria Math" panose="02040503050406030204" pitchFamily="18" charset="0"/>
                                </a:rPr>
                              </m:ctrlPr>
                            </m:accPr>
                            <m:e>
                              <m:r>
                                <a:rPr lang="en-US" sz="800">
                                  <a:latin typeface="Cambria Math" panose="02040503050406030204" pitchFamily="18" charset="0"/>
                                </a:rPr>
                                <m:t>𝑤</m:t>
                              </m:r>
                            </m:e>
                          </m:acc>
                        </m:e>
                        <m:sub>
                          <m:r>
                            <a:rPr lang="en-US" sz="800" b="0" i="0" smtClean="0">
                              <a:latin typeface="Cambria Math" panose="02040503050406030204" pitchFamily="18" charset="0"/>
                            </a:rPr>
                            <m:t>2</m:t>
                          </m:r>
                        </m:sub>
                      </m:sSub>
                      <m:r>
                        <a:rPr lang="en-US" sz="800" b="0" i="0" smtClean="0">
                          <a:latin typeface="Cambria Math" panose="02040503050406030204" pitchFamily="18" charset="0"/>
                        </a:rPr>
                        <m:t>=0.65</m:t>
                      </m:r>
                    </m:oMath>
                  </m:oMathPara>
                </a14:m>
                <a:endParaRPr lang="en-US" sz="800" b="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800" i="1" smtClean="0">
                              <a:latin typeface="Cambria Math" panose="02040503050406030204" pitchFamily="18" charset="0"/>
                            </a:rPr>
                          </m:ctrlPr>
                        </m:sSubPr>
                        <m:e>
                          <m:r>
                            <a:rPr lang="en-US" sz="800" i="1" smtClean="0">
                              <a:latin typeface="Cambria Math" panose="02040503050406030204" pitchFamily="18" charset="0"/>
                              <a:ea typeface="Cambria Math" panose="02040503050406030204" pitchFamily="18" charset="0"/>
                            </a:rPr>
                            <m:t>𝛼</m:t>
                          </m:r>
                        </m:e>
                        <m:sub>
                          <m:r>
                            <a:rPr lang="en-US" sz="800" b="0" i="1" smtClean="0">
                              <a:latin typeface="Cambria Math" panose="02040503050406030204" pitchFamily="18" charset="0"/>
                            </a:rPr>
                            <m:t>𝑖</m:t>
                          </m:r>
                          <m:r>
                            <a:rPr lang="en-US" sz="800" b="0" i="1" smtClean="0">
                              <a:latin typeface="Cambria Math" panose="02040503050406030204" pitchFamily="18" charset="0"/>
                            </a:rPr>
                            <m:t>,3</m:t>
                          </m:r>
                        </m:sub>
                      </m:sSub>
                      <m:r>
                        <a:rPr lang="en-US" sz="800" b="0" i="1" smtClean="0">
                          <a:latin typeface="Cambria Math" panose="02040503050406030204" pitchFamily="18" charset="0"/>
                        </a:rPr>
                        <m:t>=…</m:t>
                      </m:r>
                    </m:oMath>
                  </m:oMathPara>
                </a14:m>
                <a:endParaRPr lang="en-US" sz="800" dirty="0"/>
              </a:p>
            </p:txBody>
          </p:sp>
        </mc:Choice>
        <mc:Fallback xmlns="">
          <p:sp>
            <p:nvSpPr>
              <p:cNvPr id="14" name="TextBox 13">
                <a:extLst>
                  <a:ext uri="{FF2B5EF4-FFF2-40B4-BE49-F238E27FC236}">
                    <a16:creationId xmlns:a16="http://schemas.microsoft.com/office/drawing/2014/main" id="{E975A574-3D2D-4C89-8A06-1FDEC46BAE2F}"/>
                  </a:ext>
                </a:extLst>
              </p:cNvPr>
              <p:cNvSpPr txBox="1">
                <a:spLocks noRot="1" noChangeAspect="1" noMove="1" noResize="1" noEditPoints="1" noAdjustHandles="1" noChangeArrowheads="1" noChangeShapeType="1" noTextEdit="1"/>
              </p:cNvSpPr>
              <p:nvPr/>
            </p:nvSpPr>
            <p:spPr>
              <a:xfrm>
                <a:off x="4407489" y="1197428"/>
                <a:ext cx="1122757" cy="34406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A751B5B-065F-4BD1-A1A5-DCC59872BE11}"/>
                  </a:ext>
                </a:extLst>
              </p:cNvPr>
              <p:cNvSpPr txBox="1"/>
              <p:nvPr/>
            </p:nvSpPr>
            <p:spPr>
              <a:xfrm>
                <a:off x="5670116" y="1179232"/>
                <a:ext cx="1122757" cy="344069"/>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800" i="1" smtClean="0">
                              <a:latin typeface="Cambria Math" panose="02040503050406030204" pitchFamily="18" charset="0"/>
                            </a:rPr>
                          </m:ctrlPr>
                        </m:sSubPr>
                        <m:e>
                          <m:acc>
                            <m:accPr>
                              <m:chr m:val="̂"/>
                              <m:ctrlPr>
                                <a:rPr lang="en-US" sz="800" i="1">
                                  <a:latin typeface="Cambria Math" panose="02040503050406030204" pitchFamily="18" charset="0"/>
                                </a:rPr>
                              </m:ctrlPr>
                            </m:accPr>
                            <m:e>
                              <m:r>
                                <a:rPr lang="en-US" sz="800">
                                  <a:latin typeface="Cambria Math" panose="02040503050406030204" pitchFamily="18" charset="0"/>
                                </a:rPr>
                                <m:t>𝑤</m:t>
                              </m:r>
                            </m:e>
                          </m:acc>
                        </m:e>
                        <m:sub>
                          <m:r>
                            <a:rPr lang="en-US" sz="800" b="0" i="0" smtClean="0">
                              <a:latin typeface="Cambria Math" panose="02040503050406030204" pitchFamily="18" charset="0"/>
                            </a:rPr>
                            <m:t>3</m:t>
                          </m:r>
                        </m:sub>
                      </m:sSub>
                      <m:r>
                        <a:rPr lang="en-US" sz="800" b="0" i="0" smtClean="0">
                          <a:latin typeface="Cambria Math" panose="02040503050406030204" pitchFamily="18" charset="0"/>
                        </a:rPr>
                        <m:t>=0.92</m:t>
                      </m:r>
                    </m:oMath>
                  </m:oMathPara>
                </a14:m>
                <a:endParaRPr lang="en-US" sz="800" b="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800" i="1" smtClean="0">
                              <a:latin typeface="Cambria Math" panose="02040503050406030204" pitchFamily="18" charset="0"/>
                            </a:rPr>
                          </m:ctrlPr>
                        </m:sSubPr>
                        <m:e>
                          <m:r>
                            <a:rPr lang="en-US" sz="800" i="1" smtClean="0">
                              <a:latin typeface="Cambria Math" panose="02040503050406030204" pitchFamily="18" charset="0"/>
                              <a:ea typeface="Cambria Math" panose="02040503050406030204" pitchFamily="18" charset="0"/>
                            </a:rPr>
                            <m:t>𝛼</m:t>
                          </m:r>
                        </m:e>
                        <m:sub>
                          <m:r>
                            <a:rPr lang="en-US" sz="800" b="0" i="1" smtClean="0">
                              <a:latin typeface="Cambria Math" panose="02040503050406030204" pitchFamily="18" charset="0"/>
                            </a:rPr>
                            <m:t>𝑖</m:t>
                          </m:r>
                          <m:r>
                            <a:rPr lang="en-US" sz="800" b="0" i="1" smtClean="0">
                              <a:latin typeface="Cambria Math" panose="02040503050406030204" pitchFamily="18" charset="0"/>
                            </a:rPr>
                            <m:t>,4</m:t>
                          </m:r>
                        </m:sub>
                      </m:sSub>
                      <m:r>
                        <a:rPr lang="en-US" sz="800" b="0" i="1" smtClean="0">
                          <a:latin typeface="Cambria Math" panose="02040503050406030204" pitchFamily="18" charset="0"/>
                        </a:rPr>
                        <m:t>=…</m:t>
                      </m:r>
                    </m:oMath>
                  </m:oMathPara>
                </a14:m>
                <a:endParaRPr lang="en-US" sz="800" dirty="0"/>
              </a:p>
            </p:txBody>
          </p:sp>
        </mc:Choice>
        <mc:Fallback xmlns="">
          <p:sp>
            <p:nvSpPr>
              <p:cNvPr id="15" name="TextBox 14">
                <a:extLst>
                  <a:ext uri="{FF2B5EF4-FFF2-40B4-BE49-F238E27FC236}">
                    <a16:creationId xmlns:a16="http://schemas.microsoft.com/office/drawing/2014/main" id="{6A751B5B-065F-4BD1-A1A5-DCC59872BE11}"/>
                  </a:ext>
                </a:extLst>
              </p:cNvPr>
              <p:cNvSpPr txBox="1">
                <a:spLocks noRot="1" noChangeAspect="1" noMove="1" noResize="1" noEditPoints="1" noAdjustHandles="1" noChangeArrowheads="1" noChangeShapeType="1" noTextEdit="1"/>
              </p:cNvSpPr>
              <p:nvPr/>
            </p:nvSpPr>
            <p:spPr>
              <a:xfrm>
                <a:off x="5670116" y="1179232"/>
                <a:ext cx="1122757" cy="344069"/>
              </a:xfrm>
              <a:prstGeom prst="rect">
                <a:avLst/>
              </a:prstGeom>
              <a:blipFill>
                <a:blip r:embed="rId5"/>
                <a:stretch>
                  <a:fillRect/>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B85149FB-6E16-AA4A-88B7-AD033031D7D7}"/>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66</a:t>
            </a:fld>
            <a:endParaRPr lang="en" dirty="0"/>
          </a:p>
        </p:txBody>
      </p:sp>
      <p:pic>
        <p:nvPicPr>
          <p:cNvPr id="7172" name="Picture 4">
            <a:extLst>
              <a:ext uri="{FF2B5EF4-FFF2-40B4-BE49-F238E27FC236}">
                <a16:creationId xmlns:a16="http://schemas.microsoft.com/office/drawing/2014/main" id="{4F747296-79CB-B046-BB38-0485E66834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4354" y="2569900"/>
            <a:ext cx="4575291" cy="257360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C13EB60C-43FA-4CD6-82D7-EA1F17143D4E}"/>
                  </a:ext>
                </a:extLst>
              </p14:cNvPr>
              <p14:cNvContentPartPr/>
              <p14:nvPr/>
            </p14:nvContentPartPr>
            <p14:xfrm>
              <a:off x="2999160" y="8640"/>
              <a:ext cx="5299920" cy="1504080"/>
            </p14:xfrm>
          </p:contentPart>
        </mc:Choice>
        <mc:Fallback xmlns="">
          <p:pic>
            <p:nvPicPr>
              <p:cNvPr id="2" name="Ink 1">
                <a:extLst>
                  <a:ext uri="{FF2B5EF4-FFF2-40B4-BE49-F238E27FC236}">
                    <a16:creationId xmlns:a16="http://schemas.microsoft.com/office/drawing/2014/main" id="{C13EB60C-43FA-4CD6-82D7-EA1F17143D4E}"/>
                  </a:ext>
                </a:extLst>
              </p:cNvPr>
              <p:cNvPicPr/>
              <p:nvPr/>
            </p:nvPicPr>
            <p:blipFill>
              <a:blip r:embed="rId8"/>
              <a:stretch>
                <a:fillRect/>
              </a:stretch>
            </p:blipFill>
            <p:spPr>
              <a:xfrm>
                <a:off x="2989800" y="-720"/>
                <a:ext cx="5318640" cy="15228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4" name="Ink 3">
                <a:extLst>
                  <a:ext uri="{FF2B5EF4-FFF2-40B4-BE49-F238E27FC236}">
                    <a16:creationId xmlns:a16="http://schemas.microsoft.com/office/drawing/2014/main" id="{1A6E05BC-F758-4C47-94C3-F98E02AD3F88}"/>
                  </a:ext>
                </a:extLst>
              </p14:cNvPr>
              <p14:cNvContentPartPr/>
              <p14:nvPr/>
            </p14:nvContentPartPr>
            <p14:xfrm>
              <a:off x="2811960" y="3800160"/>
              <a:ext cx="3902400" cy="839520"/>
            </p14:xfrm>
          </p:contentPart>
        </mc:Choice>
        <mc:Fallback>
          <p:pic>
            <p:nvPicPr>
              <p:cNvPr id="4" name="Ink 3">
                <a:extLst>
                  <a:ext uri="{FF2B5EF4-FFF2-40B4-BE49-F238E27FC236}">
                    <a16:creationId xmlns:a16="http://schemas.microsoft.com/office/drawing/2014/main" id="{1A6E05BC-F758-4C47-94C3-F98E02AD3F88}"/>
                  </a:ext>
                </a:extLst>
              </p:cNvPr>
              <p:cNvPicPr/>
              <p:nvPr/>
            </p:nvPicPr>
            <p:blipFill>
              <a:blip r:embed="rId10"/>
              <a:stretch>
                <a:fillRect/>
              </a:stretch>
            </p:blipFill>
            <p:spPr>
              <a:xfrm>
                <a:off x="2802600" y="3790800"/>
                <a:ext cx="3921120" cy="858240"/>
              </a:xfrm>
              <a:prstGeom prst="rect">
                <a:avLst/>
              </a:prstGeom>
            </p:spPr>
          </p:pic>
        </mc:Fallback>
      </mc:AlternateContent>
    </p:spTree>
    <p:extLst>
      <p:ext uri="{BB962C8B-B14F-4D97-AF65-F5344CB8AC3E}">
        <p14:creationId xmlns:p14="http://schemas.microsoft.com/office/powerpoint/2010/main" val="3310057284"/>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DC3629-71B9-A780-AB97-CE695A5FEA3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67</a:t>
            </a:fld>
            <a:endParaRPr lang="en"/>
          </a:p>
        </p:txBody>
      </p:sp>
      <p:pic>
        <p:nvPicPr>
          <p:cNvPr id="1026" name="Picture 2" descr="Video gif. A bulldog with goggles rides a personal watercraft in front of its driver, but their positioning makes it look like the bulldog is steering with human arms.">
            <a:extLst>
              <a:ext uri="{FF2B5EF4-FFF2-40B4-BE49-F238E27FC236}">
                <a16:creationId xmlns:a16="http://schemas.microsoft.com/office/drawing/2014/main" id="{AFB2C57B-BF20-C54B-C949-56E232754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5967" y="889254"/>
            <a:ext cx="5634567" cy="3042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653991"/>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89D40F-2F04-EC43-8E7D-E4A758AE2EE9}"/>
              </a:ext>
            </a:extLst>
          </p:cNvPr>
          <p:cNvSpPr>
            <a:spLocks noGrp="1"/>
          </p:cNvSpPr>
          <p:nvPr>
            <p:ph type="ctrTitle"/>
          </p:nvPr>
        </p:nvSpPr>
        <p:spPr/>
        <p:txBody>
          <a:bodyPr/>
          <a:lstStyle/>
          <a:p>
            <a:r>
              <a:rPr lang="en-US" dirty="0"/>
              <a:t>AdaBoost Overfitting</a:t>
            </a:r>
          </a:p>
        </p:txBody>
      </p:sp>
      <p:sp>
        <p:nvSpPr>
          <p:cNvPr id="4" name="Subtitle 3">
            <a:extLst>
              <a:ext uri="{FF2B5EF4-FFF2-40B4-BE49-F238E27FC236}">
                <a16:creationId xmlns:a16="http://schemas.microsoft.com/office/drawing/2014/main" id="{8697D57F-9D5A-3442-BF28-69847A480934}"/>
              </a:ext>
            </a:extLst>
          </p:cNvPr>
          <p:cNvSpPr>
            <a:spLocks noGrp="1"/>
          </p:cNvSpPr>
          <p:nvPr>
            <p:ph type="subTitle" idx="1"/>
          </p:nvPr>
        </p:nvSpPr>
        <p:spPr/>
        <p:txBody>
          <a:bodyPr/>
          <a:lstStyle/>
          <a:p>
            <a:endParaRPr lang="en-US"/>
          </a:p>
        </p:txBody>
      </p:sp>
      <p:sp>
        <p:nvSpPr>
          <p:cNvPr id="2" name="Slide Number Placeholder 1">
            <a:extLst>
              <a:ext uri="{FF2B5EF4-FFF2-40B4-BE49-F238E27FC236}">
                <a16:creationId xmlns:a16="http://schemas.microsoft.com/office/drawing/2014/main" id="{67541236-8984-0B48-A4F4-44FFC77A599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68</a:t>
            </a:fld>
            <a:endParaRPr lang="en"/>
          </a:p>
        </p:txBody>
      </p:sp>
    </p:spTree>
    <p:extLst>
      <p:ext uri="{BB962C8B-B14F-4D97-AF65-F5344CB8AC3E}">
        <p14:creationId xmlns:p14="http://schemas.microsoft.com/office/powerpoint/2010/main" val="1276416380"/>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777A8-B926-D54C-A3D1-C6AE266957FB}"/>
              </a:ext>
            </a:extLst>
          </p:cNvPr>
          <p:cNvSpPr>
            <a:spLocks noGrp="1"/>
          </p:cNvSpPr>
          <p:nvPr>
            <p:ph type="title"/>
          </p:nvPr>
        </p:nvSpPr>
        <p:spPr/>
        <p:txBody>
          <a:bodyPr/>
          <a:lstStyle/>
          <a:p>
            <a:r>
              <a:rPr lang="en-US" dirty="0"/>
              <a:t>AdaBoost</a:t>
            </a:r>
            <a:br>
              <a:rPr lang="en-US" dirty="0"/>
            </a:br>
            <a:r>
              <a:rPr lang="en-US" dirty="0"/>
              <a:t>Ada Glance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9F14153-5FFD-2E44-BFAF-858C3BD09002}"/>
                  </a:ext>
                </a:extLst>
              </p:cNvPr>
              <p:cNvSpPr>
                <a:spLocks noGrp="1"/>
              </p:cNvSpPr>
              <p:nvPr>
                <p:ph type="body" idx="1"/>
              </p:nvPr>
            </p:nvSpPr>
            <p:spPr/>
            <p:txBody>
              <a:bodyPr/>
              <a:lstStyle/>
              <a:p>
                <a:pPr marL="139700" indent="0">
                  <a:buNone/>
                </a:pPr>
                <a:r>
                  <a:rPr lang="en-US" sz="1800" b="1" dirty="0"/>
                  <a:t>Train</a:t>
                </a:r>
                <a:endParaRPr lang="en-US" sz="1800" dirty="0"/>
              </a:p>
              <a:p>
                <a:pPr marL="596900" lvl="1" indent="0">
                  <a:buNone/>
                </a:pPr>
                <a:r>
                  <a:rPr lang="en-US" sz="1800" dirty="0"/>
                  <a:t>for </a:t>
                </a:r>
                <a14:m>
                  <m:oMath xmlns:m="http://schemas.openxmlformats.org/officeDocument/2006/math">
                    <m:r>
                      <a:rPr lang="en-US" sz="1800" b="0" i="1" smtClean="0">
                        <a:latin typeface="Cambria Math" panose="02040503050406030204" pitchFamily="18" charset="0"/>
                      </a:rPr>
                      <m:t>𝑡</m:t>
                    </m:r>
                  </m:oMath>
                </a14:m>
                <a:r>
                  <a:rPr lang="en-US" sz="1800" dirty="0"/>
                  <a:t> in </a:t>
                </a:r>
                <a14:m>
                  <m:oMath xmlns:m="http://schemas.openxmlformats.org/officeDocument/2006/math">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1, 2, …, </m:t>
                        </m:r>
                        <m:r>
                          <a:rPr lang="en-US" sz="1800" b="0" i="1" smtClean="0">
                            <a:latin typeface="Cambria Math" panose="02040503050406030204" pitchFamily="18" charset="0"/>
                          </a:rPr>
                          <m:t>𝑇</m:t>
                        </m:r>
                      </m:e>
                    </m:d>
                  </m:oMath>
                </a14:m>
                <a:r>
                  <a:rPr lang="en-US" sz="1800" dirty="0"/>
                  <a:t>:</a:t>
                </a:r>
              </a:p>
              <a:p>
                <a:pPr lvl="2">
                  <a:buClr>
                    <a:schemeClr val="bg2"/>
                  </a:buClr>
                </a:pPr>
                <a:r>
                  <a:rPr lang="en-US" sz="1800" dirty="0"/>
                  <a:t>Learn </a:t>
                </a:r>
                <a14:m>
                  <m:oMath xmlns:m="http://schemas.openxmlformats.org/officeDocument/2006/math">
                    <m:sSub>
                      <m:sSubPr>
                        <m:ctrlPr>
                          <a:rPr lang="en-US" sz="1800" b="0" i="1" dirty="0" smtClean="0">
                            <a:latin typeface="Cambria Math" panose="02040503050406030204" pitchFamily="18" charset="0"/>
                          </a:rPr>
                        </m:ctrlPr>
                      </m:sSubPr>
                      <m:e>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𝑓</m:t>
                            </m:r>
                          </m:e>
                        </m:acc>
                      </m:e>
                      <m:sub>
                        <m:r>
                          <a:rPr lang="en-US" sz="1800" b="0" i="1" dirty="0" smtClean="0">
                            <a:latin typeface="Cambria Math" panose="02040503050406030204" pitchFamily="18" charset="0"/>
                          </a:rPr>
                          <m:t>𝑡</m:t>
                        </m:r>
                      </m:sub>
                    </m:sSub>
                    <m:d>
                      <m:dPr>
                        <m:ctrlPr>
                          <a:rPr lang="en-US" sz="1800" b="0" i="1" dirty="0" smtClean="0">
                            <a:latin typeface="Cambria Math" panose="02040503050406030204" pitchFamily="18" charset="0"/>
                          </a:rPr>
                        </m:ctrlPr>
                      </m:dPr>
                      <m:e>
                        <m:r>
                          <a:rPr lang="en-US" sz="1800" b="0" i="1" dirty="0" smtClean="0">
                            <a:latin typeface="Cambria Math" panose="02040503050406030204" pitchFamily="18" charset="0"/>
                          </a:rPr>
                          <m:t>𝑥</m:t>
                        </m:r>
                      </m:e>
                    </m:d>
                  </m:oMath>
                </a14:m>
                <a:r>
                  <a:rPr lang="en-US" sz="1800" dirty="0"/>
                  <a:t> based on data weights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𝛼</m:t>
                        </m:r>
                      </m:e>
                      <m:sub>
                        <m:r>
                          <a:rPr lang="en-US" sz="1800" b="0" i="1" smtClean="0">
                            <a:latin typeface="Cambria Math" panose="02040503050406030204" pitchFamily="18" charset="0"/>
                          </a:rPr>
                          <m:t>𝑖</m:t>
                        </m:r>
                        <m:r>
                          <a:rPr lang="en-US" sz="1800" b="0" i="1" smtClean="0">
                            <a:latin typeface="Cambria Math" panose="02040503050406030204" pitchFamily="18" charset="0"/>
                          </a:rPr>
                          <m:t>,</m:t>
                        </m:r>
                        <m:r>
                          <a:rPr lang="en-US" sz="1800" b="0" i="1" smtClean="0">
                            <a:latin typeface="Cambria Math" panose="02040503050406030204" pitchFamily="18" charset="0"/>
                          </a:rPr>
                          <m:t>𝑡</m:t>
                        </m:r>
                      </m:sub>
                    </m:sSub>
                  </m:oMath>
                </a14:m>
                <a:endParaRPr lang="en-US" sz="1800" dirty="0"/>
              </a:p>
              <a:p>
                <a:pPr lvl="2">
                  <a:buClr>
                    <a:schemeClr val="bg2"/>
                  </a:buClr>
                </a:pPr>
                <a:r>
                  <a:rPr lang="en-US" sz="1800" dirty="0"/>
                  <a:t>Compute model weight </a:t>
                </a:r>
                <a14:m>
                  <m:oMath xmlns:m="http://schemas.openxmlformats.org/officeDocument/2006/math">
                    <m:sSub>
                      <m:sSubPr>
                        <m:ctrlPr>
                          <a:rPr lang="en-US" sz="1800" b="0" i="1" dirty="0" smtClean="0">
                            <a:latin typeface="Cambria Math" panose="02040503050406030204" pitchFamily="18" charset="0"/>
                          </a:rPr>
                        </m:ctrlPr>
                      </m:sSubPr>
                      <m:e>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𝑤</m:t>
                            </m:r>
                          </m:e>
                        </m:acc>
                      </m:e>
                      <m:sub>
                        <m:r>
                          <a:rPr lang="en-US" sz="1800" b="0" i="1" dirty="0" smtClean="0">
                            <a:latin typeface="Cambria Math" panose="02040503050406030204" pitchFamily="18" charset="0"/>
                          </a:rPr>
                          <m:t>𝑡</m:t>
                        </m:r>
                      </m:sub>
                    </m:sSub>
                  </m:oMath>
                </a14:m>
                <a:endParaRPr lang="en-US" sz="1800" dirty="0"/>
              </a:p>
              <a:p>
                <a:pPr lvl="2">
                  <a:buClr>
                    <a:schemeClr val="bg2"/>
                  </a:buClr>
                </a:pPr>
                <a:r>
                  <a:rPr lang="en-US" sz="1800" dirty="0"/>
                  <a:t>Compute data weights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𝛼</m:t>
                        </m:r>
                      </m:e>
                      <m:sub>
                        <m:r>
                          <a:rPr lang="en-US" sz="1800" b="0" i="1" smtClean="0">
                            <a:latin typeface="Cambria Math" panose="02040503050406030204" pitchFamily="18" charset="0"/>
                          </a:rPr>
                          <m:t>𝑖</m:t>
                        </m:r>
                        <m:r>
                          <a:rPr lang="en-US" sz="1800" b="0" i="1" smtClean="0">
                            <a:latin typeface="Cambria Math" panose="02040503050406030204" pitchFamily="18" charset="0"/>
                          </a:rPr>
                          <m:t>,</m:t>
                        </m:r>
                        <m:r>
                          <a:rPr lang="en-US" sz="1800" b="0" i="1" smtClean="0">
                            <a:latin typeface="Cambria Math" panose="02040503050406030204" pitchFamily="18" charset="0"/>
                          </a:rPr>
                          <m:t>𝑡</m:t>
                        </m:r>
                        <m:r>
                          <a:rPr lang="en-US" sz="1800" b="0" i="1" smtClean="0">
                            <a:latin typeface="Cambria Math" panose="02040503050406030204" pitchFamily="18" charset="0"/>
                          </a:rPr>
                          <m:t>+1</m:t>
                        </m:r>
                      </m:sub>
                    </m:sSub>
                  </m:oMath>
                </a14:m>
                <a:endParaRPr lang="en-US" sz="1800" dirty="0"/>
              </a:p>
              <a:p>
                <a:pPr marL="139700" indent="0">
                  <a:buNone/>
                </a:pPr>
                <a:endParaRPr lang="en-US" sz="1800" dirty="0"/>
              </a:p>
              <a:p>
                <a:pPr marL="139700" indent="0">
                  <a:buNone/>
                </a:pPr>
                <a:endParaRPr lang="en-US" sz="1800" b="1" dirty="0"/>
              </a:p>
              <a:p>
                <a:pPr marL="139700" indent="0">
                  <a:buNone/>
                </a:pPr>
                <a:endParaRPr lang="en-US" sz="1800" b="1" dirty="0"/>
              </a:p>
              <a:p>
                <a:pPr marL="139700" indent="0">
                  <a:buNone/>
                </a:pPr>
                <a:r>
                  <a:rPr lang="en-US" sz="1800" b="1" dirty="0"/>
                  <a:t>Predict</a:t>
                </a:r>
              </a:p>
              <a:p>
                <a:pPr marL="139700" indent="0">
                  <a:buNone/>
                </a:pPr>
                <a14:m>
                  <m:oMathPara xmlns:m="http://schemas.openxmlformats.org/officeDocument/2006/math">
                    <m:oMathParaPr>
                      <m:jc m:val="centerGroup"/>
                    </m:oMathParaPr>
                    <m:oMath xmlns:m="http://schemas.openxmlformats.org/officeDocument/2006/math">
                      <m:acc>
                        <m:accPr>
                          <m:chr m:val="̂"/>
                          <m:ctrlPr>
                            <a:rPr lang="en-US" sz="1800" i="1">
                              <a:latin typeface="Cambria Math" panose="02040503050406030204" pitchFamily="18" charset="0"/>
                            </a:rPr>
                          </m:ctrlPr>
                        </m:accPr>
                        <m:e>
                          <m:r>
                            <a:rPr lang="en-US" sz="1800" i="1">
                              <a:latin typeface="Cambria Math" panose="02040503050406030204" pitchFamily="18" charset="0"/>
                            </a:rPr>
                            <m:t>𝑦</m:t>
                          </m:r>
                        </m:e>
                      </m:acc>
                      <m:r>
                        <a:rPr lang="en-US" sz="1800" i="1" dirty="0">
                          <a:latin typeface="Cambria Math" panose="02040503050406030204" pitchFamily="18" charset="0"/>
                        </a:rPr>
                        <m:t>=</m:t>
                      </m:r>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𝐹</m:t>
                          </m:r>
                        </m:e>
                      </m:acc>
                      <m:r>
                        <a:rPr lang="en-US" sz="1800" i="1" dirty="0">
                          <a:latin typeface="Cambria Math" panose="02040503050406030204" pitchFamily="18" charset="0"/>
                        </a:rPr>
                        <m:t>(</m:t>
                      </m:r>
                      <m:r>
                        <a:rPr lang="en-US" sz="1800" i="1" dirty="0">
                          <a:latin typeface="Cambria Math" panose="02040503050406030204" pitchFamily="18" charset="0"/>
                        </a:rPr>
                        <m:t>𝑥</m:t>
                      </m:r>
                      <m:r>
                        <a:rPr lang="en-US" sz="1800" i="1" dirty="0">
                          <a:latin typeface="Cambria Math" panose="02040503050406030204" pitchFamily="18" charset="0"/>
                        </a:rPr>
                        <m:t>)=</m:t>
                      </m:r>
                      <m:r>
                        <a:rPr lang="en-US" sz="1800" i="1" dirty="0">
                          <a:latin typeface="Cambria Math" panose="02040503050406030204" pitchFamily="18" charset="0"/>
                        </a:rPr>
                        <m:t>𝑠𝑖𝑔𝑛</m:t>
                      </m:r>
                      <m:d>
                        <m:dPr>
                          <m:ctrlPr>
                            <a:rPr lang="en-US" sz="1800" i="1" dirty="0">
                              <a:latin typeface="Cambria Math" panose="02040503050406030204" pitchFamily="18" charset="0"/>
                            </a:rPr>
                          </m:ctrlPr>
                        </m:dPr>
                        <m:e>
                          <m:nary>
                            <m:naryPr>
                              <m:chr m:val="∑"/>
                              <m:ctrlPr>
                                <a:rPr lang="en-US" sz="1800" i="1" dirty="0">
                                  <a:latin typeface="Cambria Math" panose="02040503050406030204" pitchFamily="18" charset="0"/>
                                </a:rPr>
                              </m:ctrlPr>
                            </m:naryPr>
                            <m:sub>
                              <m:r>
                                <m:rPr>
                                  <m:brk m:alnAt="23"/>
                                </m:rPr>
                                <a:rPr lang="en-US" sz="1800" i="1" dirty="0">
                                  <a:latin typeface="Cambria Math" panose="02040503050406030204" pitchFamily="18" charset="0"/>
                                </a:rPr>
                                <m:t>𝑡</m:t>
                              </m:r>
                              <m:r>
                                <a:rPr lang="en-US" sz="1800" i="1" dirty="0">
                                  <a:latin typeface="Cambria Math" panose="02040503050406030204" pitchFamily="18" charset="0"/>
                                </a:rPr>
                                <m:t>=1</m:t>
                              </m:r>
                            </m:sub>
                            <m:sup>
                              <m:r>
                                <a:rPr lang="en-US" sz="1800" i="1" dirty="0">
                                  <a:latin typeface="Cambria Math" panose="02040503050406030204" pitchFamily="18" charset="0"/>
                                </a:rPr>
                                <m:t>𝑇</m:t>
                              </m:r>
                            </m:sup>
                            <m:e>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𝑤</m:t>
                                      </m:r>
                                    </m:e>
                                  </m:acc>
                                </m:e>
                                <m:sub>
                                  <m:r>
                                    <a:rPr lang="en-US" sz="1800" i="1" dirty="0">
                                      <a:latin typeface="Cambria Math" panose="02040503050406030204" pitchFamily="18" charset="0"/>
                                    </a:rPr>
                                    <m:t>𝑡</m:t>
                                  </m:r>
                                </m:sub>
                              </m:sSub>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𝑓</m:t>
                                      </m:r>
                                    </m:e>
                                  </m:acc>
                                </m:e>
                                <m:sub>
                                  <m:r>
                                    <a:rPr lang="en-US" sz="1800" i="1" dirty="0">
                                      <a:latin typeface="Cambria Math" panose="02040503050406030204" pitchFamily="18" charset="0"/>
                                    </a:rPr>
                                    <m:t>𝑡</m:t>
                                  </m:r>
                                </m:sub>
                              </m:sSub>
                              <m:r>
                                <a:rPr lang="en-US" sz="1800" i="1" dirty="0">
                                  <a:latin typeface="Cambria Math" panose="02040503050406030204" pitchFamily="18" charset="0"/>
                                </a:rPr>
                                <m:t>(</m:t>
                              </m:r>
                              <m:r>
                                <a:rPr lang="en-US" sz="1800" i="1" dirty="0">
                                  <a:latin typeface="Cambria Math" panose="02040503050406030204" pitchFamily="18" charset="0"/>
                                </a:rPr>
                                <m:t>𝑥</m:t>
                              </m:r>
                              <m:r>
                                <a:rPr lang="en-US" sz="1800" i="1" dirty="0">
                                  <a:latin typeface="Cambria Math" panose="02040503050406030204" pitchFamily="18" charset="0"/>
                                </a:rPr>
                                <m:t>) </m:t>
                              </m:r>
                            </m:e>
                          </m:nary>
                        </m:e>
                      </m:d>
                    </m:oMath>
                  </m:oMathPara>
                </a14:m>
                <a:endParaRPr lang="en-US" sz="1800" dirty="0"/>
              </a:p>
              <a:p>
                <a:pPr marL="139700" indent="0">
                  <a:buNone/>
                </a:pPr>
                <a:endParaRPr lang="en-US" sz="1800" b="1" dirty="0"/>
              </a:p>
              <a:p>
                <a:pPr marL="139700" indent="0">
                  <a:buNone/>
                </a:pPr>
                <a:r>
                  <a:rPr lang="en-US" sz="1800" dirty="0"/>
                  <a:t>		</a:t>
                </a:r>
              </a:p>
            </p:txBody>
          </p:sp>
        </mc:Choice>
        <mc:Fallback xmlns="">
          <p:sp>
            <p:nvSpPr>
              <p:cNvPr id="3" name="Text Placeholder 2">
                <a:extLst>
                  <a:ext uri="{FF2B5EF4-FFF2-40B4-BE49-F238E27FC236}">
                    <a16:creationId xmlns:a16="http://schemas.microsoft.com/office/drawing/2014/main" id="{49F14153-5FFD-2E44-BFAF-858C3BD09002}"/>
                  </a:ext>
                </a:extLst>
              </p:cNvPr>
              <p:cNvSpPr>
                <a:spLocks noGrp="1" noRot="1" noChangeAspect="1" noMove="1" noResize="1" noEditPoints="1" noAdjustHandles="1" noChangeArrowheads="1" noChangeShapeType="1" noTextEdit="1"/>
              </p:cNvSpPr>
              <p:nvPr>
                <p:ph type="body" idx="1"/>
              </p:nvPr>
            </p:nvSpPr>
            <p:spPr>
              <a:blipFill>
                <a:blip r:embed="rId3"/>
                <a:stretch>
                  <a:fillRect b="-4076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224E35F-5D2A-774F-A33D-89ED3B78E9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69</a:t>
            </a:fld>
            <a:endParaRPr lang="en"/>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6EDEF1D-DB69-FE47-B3CD-72D206C6594B}"/>
                  </a:ext>
                </a:extLst>
              </p:cNvPr>
              <p:cNvSpPr/>
              <p:nvPr/>
            </p:nvSpPr>
            <p:spPr>
              <a:xfrm>
                <a:off x="3135086" y="2432065"/>
                <a:ext cx="3515669" cy="878446"/>
              </a:xfrm>
              <a:prstGeom prst="rect">
                <a:avLst/>
              </a:prstGeom>
              <a:ln>
                <a:solidFill>
                  <a:srgbClr val="95698A"/>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𝛼</m:t>
                          </m:r>
                        </m:e>
                        <m:sub>
                          <m:r>
                            <a:rPr lang="en-US" sz="1600" i="1">
                              <a:solidFill>
                                <a:srgbClr val="95698A"/>
                              </a:solidFill>
                              <a:latin typeface="Cambria Math" panose="02040503050406030204" pitchFamily="18" charset="0"/>
                            </a:rPr>
                            <m:t>𝑖</m:t>
                          </m:r>
                          <m:r>
                            <a:rPr lang="en-US" sz="1600" b="0" i="1" smtClean="0">
                              <a:solidFill>
                                <a:srgbClr val="95698A"/>
                              </a:solidFill>
                              <a:latin typeface="Cambria Math" panose="02040503050406030204" pitchFamily="18" charset="0"/>
                            </a:rPr>
                            <m:t>,</m:t>
                          </m:r>
                          <m:r>
                            <a:rPr lang="en-US" sz="1600" b="0" i="1" smtClean="0">
                              <a:solidFill>
                                <a:srgbClr val="95698A"/>
                              </a:solidFill>
                              <a:latin typeface="Cambria Math" panose="02040503050406030204" pitchFamily="18" charset="0"/>
                            </a:rPr>
                            <m:t>𝑡</m:t>
                          </m:r>
                          <m:r>
                            <a:rPr lang="en-US" sz="1600" b="0" i="1" smtClean="0">
                              <a:solidFill>
                                <a:srgbClr val="95698A"/>
                              </a:solidFill>
                              <a:latin typeface="Cambria Math" panose="02040503050406030204" pitchFamily="18" charset="0"/>
                            </a:rPr>
                            <m:t>+1</m:t>
                          </m:r>
                        </m:sub>
                      </m:sSub>
                      <m:r>
                        <a:rPr lang="en-US" sz="1600" i="1">
                          <a:solidFill>
                            <a:srgbClr val="95698A"/>
                          </a:solidFill>
                          <a:latin typeface="Cambria Math" panose="02040503050406030204" pitchFamily="18" charset="0"/>
                        </a:rPr>
                        <m:t>←</m:t>
                      </m:r>
                      <m:d>
                        <m:dPr>
                          <m:begChr m:val="{"/>
                          <m:endChr m:val=""/>
                          <m:ctrlPr>
                            <a:rPr lang="en-US" sz="1600" i="1">
                              <a:solidFill>
                                <a:srgbClr val="95698A"/>
                              </a:solidFill>
                              <a:latin typeface="Cambria Math" panose="02040503050406030204" pitchFamily="18" charset="0"/>
                            </a:rPr>
                          </m:ctrlPr>
                        </m:dPr>
                        <m:e>
                          <m:eqArr>
                            <m:eqArrPr>
                              <m:ctrlPr>
                                <a:rPr lang="en-US" sz="1600" i="1">
                                  <a:solidFill>
                                    <a:srgbClr val="95698A"/>
                                  </a:solidFill>
                                  <a:latin typeface="Cambria Math" panose="02040503050406030204" pitchFamily="18" charset="0"/>
                                </a:rPr>
                              </m:ctrlPr>
                            </m:eqArrPr>
                            <m:e>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𝛼</m:t>
                                  </m:r>
                                </m:e>
                                <m:sub>
                                  <m:r>
                                    <a:rPr lang="en-US" sz="1600" i="1">
                                      <a:solidFill>
                                        <a:srgbClr val="95698A"/>
                                      </a:solidFill>
                                      <a:latin typeface="Cambria Math" panose="02040503050406030204" pitchFamily="18" charset="0"/>
                                    </a:rPr>
                                    <m:t>𝑖</m:t>
                                  </m:r>
                                  <m:r>
                                    <a:rPr lang="en-US" sz="1600" b="0" i="1" smtClean="0">
                                      <a:solidFill>
                                        <a:srgbClr val="95698A"/>
                                      </a:solidFill>
                                      <a:latin typeface="Cambria Math" panose="02040503050406030204" pitchFamily="18" charset="0"/>
                                    </a:rPr>
                                    <m:t>,</m:t>
                                  </m:r>
                                  <m:r>
                                    <a:rPr lang="en-US" sz="1600" b="0" i="1" smtClean="0">
                                      <a:solidFill>
                                        <a:srgbClr val="95698A"/>
                                      </a:solidFill>
                                      <a:latin typeface="Cambria Math" panose="02040503050406030204" pitchFamily="18" charset="0"/>
                                    </a:rPr>
                                    <m:t>𝑡</m:t>
                                  </m:r>
                                </m:sub>
                              </m:sSub>
                              <m:sSup>
                                <m:sSupPr>
                                  <m:ctrlPr>
                                    <a:rPr lang="en-US" sz="1600" i="1">
                                      <a:solidFill>
                                        <a:srgbClr val="95698A"/>
                                      </a:solidFill>
                                      <a:latin typeface="Cambria Math" panose="02040503050406030204" pitchFamily="18" charset="0"/>
                                    </a:rPr>
                                  </m:ctrlPr>
                                </m:sSupPr>
                                <m:e>
                                  <m:r>
                                    <a:rPr lang="en-US" sz="1600" i="1">
                                      <a:solidFill>
                                        <a:srgbClr val="95698A"/>
                                      </a:solidFill>
                                      <a:latin typeface="Cambria Math" panose="02040503050406030204" pitchFamily="18" charset="0"/>
                                    </a:rPr>
                                    <m:t>𝑒</m:t>
                                  </m:r>
                                </m:e>
                                <m:sup>
                                  <m:r>
                                    <a:rPr lang="en-US" sz="1600" i="1">
                                      <a:solidFill>
                                        <a:srgbClr val="95698A"/>
                                      </a:solidFill>
                                      <a:latin typeface="Cambria Math" panose="02040503050406030204" pitchFamily="18" charset="0"/>
                                    </a:rPr>
                                    <m:t>−</m:t>
                                  </m:r>
                                  <m:sSub>
                                    <m:sSubPr>
                                      <m:ctrlPr>
                                        <a:rPr lang="en-US" sz="1600" i="1">
                                          <a:solidFill>
                                            <a:srgbClr val="95698A"/>
                                          </a:solidFill>
                                          <a:latin typeface="Cambria Math" panose="02040503050406030204" pitchFamily="18" charset="0"/>
                                        </a:rPr>
                                      </m:ctrlPr>
                                    </m:sSubPr>
                                    <m:e>
                                      <m:acc>
                                        <m:accPr>
                                          <m:chr m:val="̂"/>
                                          <m:ctrlPr>
                                            <a:rPr lang="en-US" sz="1600" i="1">
                                              <a:solidFill>
                                                <a:srgbClr val="95698A"/>
                                              </a:solidFill>
                                              <a:latin typeface="Cambria Math" panose="02040503050406030204" pitchFamily="18" charset="0"/>
                                            </a:rPr>
                                          </m:ctrlPr>
                                        </m:accPr>
                                        <m:e>
                                          <m:r>
                                            <a:rPr lang="en-US" sz="1600" i="1">
                                              <a:solidFill>
                                                <a:srgbClr val="95698A"/>
                                              </a:solidFill>
                                              <a:latin typeface="Cambria Math" panose="02040503050406030204" pitchFamily="18" charset="0"/>
                                            </a:rPr>
                                            <m:t>𝑤</m:t>
                                          </m:r>
                                        </m:e>
                                      </m:acc>
                                    </m:e>
                                    <m:sub>
                                      <m:r>
                                        <a:rPr lang="en-US" sz="1600" i="1">
                                          <a:solidFill>
                                            <a:srgbClr val="95698A"/>
                                          </a:solidFill>
                                          <a:latin typeface="Cambria Math" panose="02040503050406030204" pitchFamily="18" charset="0"/>
                                        </a:rPr>
                                        <m:t>𝑡</m:t>
                                      </m:r>
                                    </m:sub>
                                  </m:sSub>
                                </m:sup>
                              </m:sSup>
                              <m:r>
                                <a:rPr lang="en-US" sz="1600" i="1">
                                  <a:solidFill>
                                    <a:srgbClr val="95698A"/>
                                  </a:solidFill>
                                  <a:latin typeface="Cambria Math" panose="02040503050406030204" pitchFamily="18" charset="0"/>
                                </a:rPr>
                                <m:t>,  </m:t>
                              </m:r>
                              <m:r>
                                <m:rPr>
                                  <m:sty m:val="p"/>
                                </m:rPr>
                                <a:rPr lang="en-US" sz="1600" i="0">
                                  <a:solidFill>
                                    <a:srgbClr val="95698A"/>
                                  </a:solidFill>
                                  <a:latin typeface="Cambria Math" panose="02040503050406030204" pitchFamily="18" charset="0"/>
                                </a:rPr>
                                <m:t>if</m:t>
                              </m:r>
                              <m:r>
                                <a:rPr lang="en-US" sz="1600" i="1">
                                  <a:solidFill>
                                    <a:srgbClr val="95698A"/>
                                  </a:solidFill>
                                  <a:latin typeface="Cambria Math" panose="02040503050406030204" pitchFamily="18" charset="0"/>
                                </a:rPr>
                                <m:t> </m:t>
                              </m:r>
                              <m:sSub>
                                <m:sSubPr>
                                  <m:ctrlPr>
                                    <a:rPr lang="en-US" sz="1600" i="1">
                                      <a:solidFill>
                                        <a:srgbClr val="95698A"/>
                                      </a:solidFill>
                                      <a:latin typeface="Cambria Math" panose="02040503050406030204" pitchFamily="18" charset="0"/>
                                    </a:rPr>
                                  </m:ctrlPr>
                                </m:sSubPr>
                                <m:e>
                                  <m:acc>
                                    <m:accPr>
                                      <m:chr m:val="̂"/>
                                      <m:ctrlPr>
                                        <a:rPr lang="en-US" sz="1600" i="1">
                                          <a:solidFill>
                                            <a:srgbClr val="95698A"/>
                                          </a:solidFill>
                                          <a:latin typeface="Cambria Math" panose="02040503050406030204" pitchFamily="18" charset="0"/>
                                        </a:rPr>
                                      </m:ctrlPr>
                                    </m:accPr>
                                    <m:e>
                                      <m:r>
                                        <a:rPr lang="en-US" sz="1600" i="1">
                                          <a:solidFill>
                                            <a:srgbClr val="95698A"/>
                                          </a:solidFill>
                                          <a:latin typeface="Cambria Math" panose="02040503050406030204" pitchFamily="18" charset="0"/>
                                        </a:rPr>
                                        <m:t>𝑓</m:t>
                                      </m:r>
                                    </m:e>
                                  </m:acc>
                                </m:e>
                                <m:sub>
                                  <m:r>
                                    <a:rPr lang="en-US" sz="1600" i="1">
                                      <a:solidFill>
                                        <a:srgbClr val="95698A"/>
                                      </a:solidFill>
                                      <a:latin typeface="Cambria Math" panose="02040503050406030204" pitchFamily="18" charset="0"/>
                                    </a:rPr>
                                    <m:t>𝑡</m:t>
                                  </m:r>
                                </m:sub>
                              </m:sSub>
                              <m:d>
                                <m:dPr>
                                  <m:ctrlPr>
                                    <a:rPr lang="en-US" sz="1600" i="1">
                                      <a:solidFill>
                                        <a:srgbClr val="95698A"/>
                                      </a:solidFill>
                                      <a:latin typeface="Cambria Math" panose="02040503050406030204" pitchFamily="18" charset="0"/>
                                    </a:rPr>
                                  </m:ctrlPr>
                                </m:dPr>
                                <m:e>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𝑥</m:t>
                                      </m:r>
                                    </m:e>
                                    <m:sub>
                                      <m:r>
                                        <a:rPr lang="en-US" sz="1600" i="1">
                                          <a:solidFill>
                                            <a:srgbClr val="95698A"/>
                                          </a:solidFill>
                                          <a:latin typeface="Cambria Math" panose="02040503050406030204" pitchFamily="18" charset="0"/>
                                        </a:rPr>
                                        <m:t>𝑖</m:t>
                                      </m:r>
                                    </m:sub>
                                  </m:sSub>
                                </m:e>
                              </m:d>
                              <m:r>
                                <a:rPr lang="en-US" sz="1600" i="1">
                                  <a:solidFill>
                                    <a:srgbClr val="95698A"/>
                                  </a:solidFill>
                                  <a:latin typeface="Cambria Math" panose="02040503050406030204" pitchFamily="18" charset="0"/>
                                </a:rPr>
                                <m:t>=</m:t>
                              </m:r>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𝑦</m:t>
                                  </m:r>
                                </m:e>
                                <m:sub>
                                  <m:r>
                                    <a:rPr lang="en-US" sz="1600" i="1">
                                      <a:solidFill>
                                        <a:srgbClr val="95698A"/>
                                      </a:solidFill>
                                      <a:latin typeface="Cambria Math" panose="02040503050406030204" pitchFamily="18" charset="0"/>
                                    </a:rPr>
                                    <m:t>𝑖</m:t>
                                  </m:r>
                                </m:sub>
                              </m:sSub>
                            </m:e>
                            <m:e>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𝛼</m:t>
                                  </m:r>
                                </m:e>
                                <m:sub>
                                  <m:r>
                                    <a:rPr lang="en-US" sz="1600" i="1">
                                      <a:solidFill>
                                        <a:srgbClr val="95698A"/>
                                      </a:solidFill>
                                      <a:latin typeface="Cambria Math" panose="02040503050406030204" pitchFamily="18" charset="0"/>
                                    </a:rPr>
                                    <m:t>𝑖</m:t>
                                  </m:r>
                                  <m:r>
                                    <a:rPr lang="en-US" sz="1600" b="0" i="1" smtClean="0">
                                      <a:solidFill>
                                        <a:srgbClr val="95698A"/>
                                      </a:solidFill>
                                      <a:latin typeface="Cambria Math" panose="02040503050406030204" pitchFamily="18" charset="0"/>
                                    </a:rPr>
                                    <m:t>,</m:t>
                                  </m:r>
                                  <m:r>
                                    <a:rPr lang="en-US" sz="1600" b="0" i="1" smtClean="0">
                                      <a:solidFill>
                                        <a:srgbClr val="95698A"/>
                                      </a:solidFill>
                                      <a:latin typeface="Cambria Math" panose="02040503050406030204" pitchFamily="18" charset="0"/>
                                    </a:rPr>
                                    <m:t>𝑡</m:t>
                                  </m:r>
                                </m:sub>
                              </m:sSub>
                              <m:sSup>
                                <m:sSupPr>
                                  <m:ctrlPr>
                                    <a:rPr lang="en-US" sz="1600" i="1">
                                      <a:solidFill>
                                        <a:srgbClr val="95698A"/>
                                      </a:solidFill>
                                      <a:latin typeface="Cambria Math" panose="02040503050406030204" pitchFamily="18" charset="0"/>
                                    </a:rPr>
                                  </m:ctrlPr>
                                </m:sSupPr>
                                <m:e>
                                  <m:r>
                                    <a:rPr lang="en-US" sz="1600" i="1">
                                      <a:solidFill>
                                        <a:srgbClr val="95698A"/>
                                      </a:solidFill>
                                      <a:latin typeface="Cambria Math" panose="02040503050406030204" pitchFamily="18" charset="0"/>
                                    </a:rPr>
                                    <m:t>𝑒</m:t>
                                  </m:r>
                                </m:e>
                                <m:sup>
                                  <m:sSub>
                                    <m:sSubPr>
                                      <m:ctrlPr>
                                        <a:rPr lang="en-US" sz="1600" i="1" dirty="0">
                                          <a:solidFill>
                                            <a:srgbClr val="95698A"/>
                                          </a:solidFill>
                                          <a:latin typeface="Cambria Math" panose="02040503050406030204" pitchFamily="18" charset="0"/>
                                        </a:rPr>
                                      </m:ctrlPr>
                                    </m:sSubPr>
                                    <m:e>
                                      <m:acc>
                                        <m:accPr>
                                          <m:chr m:val="̂"/>
                                          <m:ctrlPr>
                                            <a:rPr lang="en-US" sz="1600" i="1">
                                              <a:solidFill>
                                                <a:srgbClr val="95698A"/>
                                              </a:solidFill>
                                              <a:latin typeface="Cambria Math" panose="02040503050406030204" pitchFamily="18" charset="0"/>
                                            </a:rPr>
                                          </m:ctrlPr>
                                        </m:accPr>
                                        <m:e>
                                          <m:r>
                                            <a:rPr lang="en-US" sz="1600" i="1">
                                              <a:solidFill>
                                                <a:srgbClr val="95698A"/>
                                              </a:solidFill>
                                              <a:latin typeface="Cambria Math" panose="02040503050406030204" pitchFamily="18" charset="0"/>
                                            </a:rPr>
                                            <m:t>𝑤</m:t>
                                          </m:r>
                                        </m:e>
                                      </m:acc>
                                    </m:e>
                                    <m:sub>
                                      <m:r>
                                        <a:rPr lang="en-US" sz="1600" i="1" dirty="0">
                                          <a:solidFill>
                                            <a:srgbClr val="95698A"/>
                                          </a:solidFill>
                                          <a:latin typeface="Cambria Math" panose="02040503050406030204" pitchFamily="18" charset="0"/>
                                        </a:rPr>
                                        <m:t>𝑡</m:t>
                                      </m:r>
                                    </m:sub>
                                  </m:sSub>
                                </m:sup>
                              </m:sSup>
                              <m:r>
                                <a:rPr lang="en-US" sz="1600" i="1">
                                  <a:solidFill>
                                    <a:srgbClr val="95698A"/>
                                  </a:solidFill>
                                  <a:latin typeface="Cambria Math" panose="02040503050406030204" pitchFamily="18" charset="0"/>
                                </a:rPr>
                                <m:t>,     </m:t>
                              </m:r>
                              <m:r>
                                <m:rPr>
                                  <m:sty m:val="p"/>
                                </m:rPr>
                                <a:rPr lang="en-US" sz="1600" i="0">
                                  <a:solidFill>
                                    <a:srgbClr val="95698A"/>
                                  </a:solidFill>
                                  <a:latin typeface="Cambria Math" panose="02040503050406030204" pitchFamily="18" charset="0"/>
                                </a:rPr>
                                <m:t>if</m:t>
                              </m:r>
                              <m:r>
                                <a:rPr lang="en-US" sz="1600" i="1">
                                  <a:solidFill>
                                    <a:srgbClr val="95698A"/>
                                  </a:solidFill>
                                  <a:latin typeface="Cambria Math" panose="02040503050406030204" pitchFamily="18" charset="0"/>
                                </a:rPr>
                                <m:t> </m:t>
                              </m:r>
                              <m:sSub>
                                <m:sSubPr>
                                  <m:ctrlPr>
                                    <a:rPr lang="en-US" sz="1600" i="1">
                                      <a:solidFill>
                                        <a:srgbClr val="95698A"/>
                                      </a:solidFill>
                                      <a:latin typeface="Cambria Math" panose="02040503050406030204" pitchFamily="18" charset="0"/>
                                    </a:rPr>
                                  </m:ctrlPr>
                                </m:sSubPr>
                                <m:e>
                                  <m:acc>
                                    <m:accPr>
                                      <m:chr m:val="̂"/>
                                      <m:ctrlPr>
                                        <a:rPr lang="en-US" sz="1600" i="1">
                                          <a:solidFill>
                                            <a:srgbClr val="95698A"/>
                                          </a:solidFill>
                                          <a:latin typeface="Cambria Math" panose="02040503050406030204" pitchFamily="18" charset="0"/>
                                        </a:rPr>
                                      </m:ctrlPr>
                                    </m:accPr>
                                    <m:e>
                                      <m:r>
                                        <a:rPr lang="en-US" sz="1600" i="1">
                                          <a:solidFill>
                                            <a:srgbClr val="95698A"/>
                                          </a:solidFill>
                                          <a:latin typeface="Cambria Math" panose="02040503050406030204" pitchFamily="18" charset="0"/>
                                        </a:rPr>
                                        <m:t>𝑓</m:t>
                                      </m:r>
                                    </m:e>
                                  </m:acc>
                                </m:e>
                                <m:sub>
                                  <m:r>
                                    <a:rPr lang="en-US" sz="1600" i="1">
                                      <a:solidFill>
                                        <a:srgbClr val="95698A"/>
                                      </a:solidFill>
                                      <a:latin typeface="Cambria Math" panose="02040503050406030204" pitchFamily="18" charset="0"/>
                                    </a:rPr>
                                    <m:t>𝑡</m:t>
                                  </m:r>
                                </m:sub>
                              </m:sSub>
                              <m:d>
                                <m:dPr>
                                  <m:ctrlPr>
                                    <a:rPr lang="en-US" sz="1600" i="1">
                                      <a:solidFill>
                                        <a:srgbClr val="95698A"/>
                                      </a:solidFill>
                                      <a:latin typeface="Cambria Math" panose="02040503050406030204" pitchFamily="18" charset="0"/>
                                    </a:rPr>
                                  </m:ctrlPr>
                                </m:dPr>
                                <m:e>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𝑥</m:t>
                                      </m:r>
                                    </m:e>
                                    <m:sub>
                                      <m:r>
                                        <a:rPr lang="en-US" sz="1600" i="1">
                                          <a:solidFill>
                                            <a:srgbClr val="95698A"/>
                                          </a:solidFill>
                                          <a:latin typeface="Cambria Math" panose="02040503050406030204" pitchFamily="18" charset="0"/>
                                        </a:rPr>
                                        <m:t>𝑖</m:t>
                                      </m:r>
                                    </m:sub>
                                  </m:sSub>
                                </m:e>
                              </m:d>
                              <m:r>
                                <a:rPr lang="en-US" sz="1600" i="1">
                                  <a:solidFill>
                                    <a:srgbClr val="95698A"/>
                                  </a:solidFill>
                                  <a:latin typeface="Cambria Math" panose="02040503050406030204" pitchFamily="18" charset="0"/>
                                </a:rPr>
                                <m:t>≠</m:t>
                              </m:r>
                              <m:sSub>
                                <m:sSubPr>
                                  <m:ctrlPr>
                                    <a:rPr lang="en-US" sz="1600" i="1">
                                      <a:solidFill>
                                        <a:srgbClr val="95698A"/>
                                      </a:solidFill>
                                      <a:latin typeface="Cambria Math" panose="02040503050406030204" pitchFamily="18" charset="0"/>
                                    </a:rPr>
                                  </m:ctrlPr>
                                </m:sSubPr>
                                <m:e>
                                  <m:r>
                                    <a:rPr lang="en-US" sz="1600" i="1">
                                      <a:solidFill>
                                        <a:srgbClr val="95698A"/>
                                      </a:solidFill>
                                      <a:latin typeface="Cambria Math" panose="02040503050406030204" pitchFamily="18" charset="0"/>
                                    </a:rPr>
                                    <m:t>𝑦</m:t>
                                  </m:r>
                                </m:e>
                                <m:sub>
                                  <m:r>
                                    <a:rPr lang="en-US" sz="1600" i="1">
                                      <a:solidFill>
                                        <a:srgbClr val="95698A"/>
                                      </a:solidFill>
                                      <a:latin typeface="Cambria Math" panose="02040503050406030204" pitchFamily="18" charset="0"/>
                                    </a:rPr>
                                    <m:t>𝑖</m:t>
                                  </m:r>
                                </m:sub>
                              </m:sSub>
                              <m:r>
                                <a:rPr lang="en-US" sz="1600" i="1">
                                  <a:solidFill>
                                    <a:srgbClr val="95698A"/>
                                  </a:solidFill>
                                  <a:latin typeface="Cambria Math" panose="02040503050406030204" pitchFamily="18" charset="0"/>
                                </a:rPr>
                                <m:t> </m:t>
                              </m:r>
                            </m:e>
                          </m:eqArr>
                        </m:e>
                      </m:d>
                    </m:oMath>
                  </m:oMathPara>
                </a14:m>
                <a:endParaRPr lang="en-US" sz="1600" dirty="0">
                  <a:solidFill>
                    <a:srgbClr val="95698A"/>
                  </a:solidFill>
                </a:endParaRPr>
              </a:p>
            </p:txBody>
          </p:sp>
        </mc:Choice>
        <mc:Fallback xmlns="">
          <p:sp>
            <p:nvSpPr>
              <p:cNvPr id="5" name="Rectangle 4">
                <a:extLst>
                  <a:ext uri="{FF2B5EF4-FFF2-40B4-BE49-F238E27FC236}">
                    <a16:creationId xmlns:a16="http://schemas.microsoft.com/office/drawing/2014/main" id="{86EDEF1D-DB69-FE47-B3CD-72D206C6594B}"/>
                  </a:ext>
                </a:extLst>
              </p:cNvPr>
              <p:cNvSpPr>
                <a:spLocks noRot="1" noChangeAspect="1" noMove="1" noResize="1" noEditPoints="1" noAdjustHandles="1" noChangeArrowheads="1" noChangeShapeType="1" noTextEdit="1"/>
              </p:cNvSpPr>
              <p:nvPr/>
            </p:nvSpPr>
            <p:spPr>
              <a:xfrm>
                <a:off x="3135086" y="2432065"/>
                <a:ext cx="3515669" cy="878446"/>
              </a:xfrm>
              <a:prstGeom prst="rect">
                <a:avLst/>
              </a:prstGeom>
              <a:blipFill>
                <a:blip r:embed="rId4"/>
                <a:stretch>
                  <a:fillRect l="-16129" t="-200000" b="-284507"/>
                </a:stretch>
              </a:blipFill>
              <a:ln>
                <a:solidFill>
                  <a:srgbClr val="95698A"/>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2FE1E96E-803D-224A-94EE-43B3962E5B90}"/>
                  </a:ext>
                </a:extLst>
              </p:cNvPr>
              <p:cNvSpPr/>
              <p:nvPr/>
            </p:nvSpPr>
            <p:spPr>
              <a:xfrm>
                <a:off x="5608092" y="241819"/>
                <a:ext cx="3396920" cy="667362"/>
              </a:xfrm>
              <a:prstGeom prst="rect">
                <a:avLst/>
              </a:prstGeom>
              <a:ln>
                <a:solidFill>
                  <a:srgbClr val="6093C5"/>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dirty="0" smtClean="0">
                              <a:solidFill>
                                <a:srgbClr val="6093C5"/>
                              </a:solidFill>
                              <a:latin typeface="Cambria Math" panose="02040503050406030204" pitchFamily="18" charset="0"/>
                            </a:rPr>
                          </m:ctrlPr>
                        </m:sSubPr>
                        <m:e>
                          <m:acc>
                            <m:accPr>
                              <m:chr m:val="̂"/>
                              <m:ctrlPr>
                                <a:rPr lang="en-US" sz="1600" i="1">
                                  <a:solidFill>
                                    <a:srgbClr val="6093C5"/>
                                  </a:solidFill>
                                  <a:latin typeface="Cambria Math" panose="02040503050406030204" pitchFamily="18" charset="0"/>
                                </a:rPr>
                              </m:ctrlPr>
                            </m:accPr>
                            <m:e>
                              <m:r>
                                <a:rPr lang="en-US" sz="1600" i="1">
                                  <a:solidFill>
                                    <a:srgbClr val="6093C5"/>
                                  </a:solidFill>
                                  <a:latin typeface="Cambria Math" panose="02040503050406030204" pitchFamily="18" charset="0"/>
                                </a:rPr>
                                <m:t>𝑤</m:t>
                              </m:r>
                            </m:e>
                          </m:acc>
                        </m:e>
                        <m:sub>
                          <m:r>
                            <a:rPr lang="en-US" sz="1600" i="1" dirty="0">
                              <a:solidFill>
                                <a:srgbClr val="6093C5"/>
                              </a:solidFill>
                              <a:latin typeface="Cambria Math" panose="02040503050406030204" pitchFamily="18" charset="0"/>
                            </a:rPr>
                            <m:t>𝑡</m:t>
                          </m:r>
                        </m:sub>
                      </m:sSub>
                      <m:r>
                        <a:rPr lang="en-US" sz="1600" i="1" dirty="0">
                          <a:solidFill>
                            <a:srgbClr val="6093C5"/>
                          </a:solidFill>
                          <a:latin typeface="Cambria Math" panose="02040503050406030204" pitchFamily="18" charset="0"/>
                        </a:rPr>
                        <m:t>=</m:t>
                      </m:r>
                      <m:f>
                        <m:fPr>
                          <m:ctrlPr>
                            <a:rPr lang="en-US" sz="1600" i="1" dirty="0">
                              <a:solidFill>
                                <a:srgbClr val="6093C5"/>
                              </a:solidFill>
                              <a:latin typeface="Cambria Math" panose="02040503050406030204" pitchFamily="18" charset="0"/>
                            </a:rPr>
                          </m:ctrlPr>
                        </m:fPr>
                        <m:num>
                          <m:r>
                            <a:rPr lang="en-US" sz="1600" i="1" dirty="0">
                              <a:solidFill>
                                <a:srgbClr val="6093C5"/>
                              </a:solidFill>
                              <a:latin typeface="Cambria Math" panose="02040503050406030204" pitchFamily="18" charset="0"/>
                            </a:rPr>
                            <m:t>1</m:t>
                          </m:r>
                        </m:num>
                        <m:den>
                          <m:r>
                            <a:rPr lang="en-US" sz="1600" i="1" dirty="0">
                              <a:solidFill>
                                <a:srgbClr val="6093C5"/>
                              </a:solidFill>
                              <a:latin typeface="Cambria Math" panose="02040503050406030204" pitchFamily="18" charset="0"/>
                            </a:rPr>
                            <m:t>2</m:t>
                          </m:r>
                        </m:den>
                      </m:f>
                      <m:func>
                        <m:funcPr>
                          <m:ctrlPr>
                            <a:rPr lang="en-US" sz="1600" i="1" dirty="0">
                              <a:solidFill>
                                <a:srgbClr val="6093C5"/>
                              </a:solidFill>
                              <a:latin typeface="Cambria Math" panose="02040503050406030204" pitchFamily="18" charset="0"/>
                            </a:rPr>
                          </m:ctrlPr>
                        </m:funcPr>
                        <m:fName>
                          <m:r>
                            <m:rPr>
                              <m:sty m:val="p"/>
                            </m:rPr>
                            <a:rPr lang="en-US" sz="1600" dirty="0">
                              <a:solidFill>
                                <a:srgbClr val="6093C5"/>
                              </a:solidFill>
                              <a:latin typeface="Cambria Math" panose="02040503050406030204" pitchFamily="18" charset="0"/>
                            </a:rPr>
                            <m:t>ln</m:t>
                          </m:r>
                        </m:fName>
                        <m:e>
                          <m:d>
                            <m:dPr>
                              <m:ctrlPr>
                                <a:rPr lang="en-US" sz="1600" i="1" dirty="0">
                                  <a:solidFill>
                                    <a:srgbClr val="6093C5"/>
                                  </a:solidFill>
                                  <a:latin typeface="Cambria Math" panose="02040503050406030204" pitchFamily="18" charset="0"/>
                                </a:rPr>
                              </m:ctrlPr>
                            </m:dPr>
                            <m:e>
                              <m:f>
                                <m:fPr>
                                  <m:ctrlPr>
                                    <a:rPr lang="en-US" sz="1600" i="1" dirty="0">
                                      <a:solidFill>
                                        <a:srgbClr val="6093C5"/>
                                      </a:solidFill>
                                      <a:latin typeface="Cambria Math" panose="02040503050406030204" pitchFamily="18" charset="0"/>
                                    </a:rPr>
                                  </m:ctrlPr>
                                </m:fPr>
                                <m:num>
                                  <m:r>
                                    <a:rPr lang="en-US" sz="1600" i="1" dirty="0">
                                      <a:solidFill>
                                        <a:srgbClr val="6093C5"/>
                                      </a:solidFill>
                                      <a:latin typeface="Cambria Math" panose="02040503050406030204" pitchFamily="18" charset="0"/>
                                    </a:rPr>
                                    <m:t>1−</m:t>
                                  </m:r>
                                  <m:r>
                                    <a:rPr lang="en-US" sz="1600" i="1" dirty="0">
                                      <a:solidFill>
                                        <a:srgbClr val="6093C5"/>
                                      </a:solidFill>
                                      <a:latin typeface="Cambria Math" panose="02040503050406030204" pitchFamily="18" charset="0"/>
                                    </a:rPr>
                                    <m:t>𝑊𝑒𝑖𝑔h𝑡𝑒𝑑𝐸𝑟𝑟𝑜𝑟</m:t>
                                  </m:r>
                                  <m:d>
                                    <m:dPr>
                                      <m:ctrlPr>
                                        <a:rPr lang="en-US" sz="1600" i="1" dirty="0">
                                          <a:solidFill>
                                            <a:srgbClr val="6093C5"/>
                                          </a:solidFill>
                                          <a:latin typeface="Cambria Math" panose="02040503050406030204" pitchFamily="18" charset="0"/>
                                        </a:rPr>
                                      </m:ctrlPr>
                                    </m:dPr>
                                    <m:e>
                                      <m:sSub>
                                        <m:sSubPr>
                                          <m:ctrlPr>
                                            <a:rPr lang="en-US" sz="1600" b="1" i="1" dirty="0">
                                              <a:solidFill>
                                                <a:srgbClr val="6093C5"/>
                                              </a:solidFill>
                                              <a:latin typeface="Cambria Math" panose="02040503050406030204" pitchFamily="18" charset="0"/>
                                            </a:rPr>
                                          </m:ctrlPr>
                                        </m:sSubPr>
                                        <m:e>
                                          <m:acc>
                                            <m:accPr>
                                              <m:chr m:val="̂"/>
                                              <m:ctrlPr>
                                                <a:rPr lang="en-US" sz="1600" i="1" dirty="0">
                                                  <a:solidFill>
                                                    <a:srgbClr val="6093C5"/>
                                                  </a:solidFill>
                                                  <a:latin typeface="Cambria Math" panose="02040503050406030204" pitchFamily="18" charset="0"/>
                                                </a:rPr>
                                              </m:ctrlPr>
                                            </m:accPr>
                                            <m:e>
                                              <m:r>
                                                <a:rPr lang="en-US" sz="1600" i="1" dirty="0">
                                                  <a:solidFill>
                                                    <a:srgbClr val="6093C5"/>
                                                  </a:solidFill>
                                                  <a:latin typeface="Cambria Math" panose="02040503050406030204" pitchFamily="18" charset="0"/>
                                                </a:rPr>
                                                <m:t>𝑓</m:t>
                                              </m:r>
                                            </m:e>
                                          </m:acc>
                                        </m:e>
                                        <m:sub>
                                          <m:r>
                                            <a:rPr lang="en-US" sz="1600" i="1" dirty="0">
                                              <a:solidFill>
                                                <a:srgbClr val="6093C5"/>
                                              </a:solidFill>
                                              <a:latin typeface="Cambria Math" panose="02040503050406030204" pitchFamily="18" charset="0"/>
                                            </a:rPr>
                                            <m:t>𝑡</m:t>
                                          </m:r>
                                        </m:sub>
                                      </m:sSub>
                                    </m:e>
                                  </m:d>
                                </m:num>
                                <m:den>
                                  <m:r>
                                    <a:rPr lang="en-US" sz="1600" i="1" dirty="0">
                                      <a:solidFill>
                                        <a:srgbClr val="6093C5"/>
                                      </a:solidFill>
                                      <a:latin typeface="Cambria Math" panose="02040503050406030204" pitchFamily="18" charset="0"/>
                                    </a:rPr>
                                    <m:t>𝑊𝑒𝑖𝑔h𝑡𝑒𝑑𝐸𝑟𝑟𝑜𝑟</m:t>
                                  </m:r>
                                  <m:r>
                                    <a:rPr lang="en-US" sz="1600" i="1" dirty="0">
                                      <a:solidFill>
                                        <a:srgbClr val="6093C5"/>
                                      </a:solidFill>
                                      <a:latin typeface="Cambria Math" panose="02040503050406030204" pitchFamily="18" charset="0"/>
                                    </a:rPr>
                                    <m:t>(</m:t>
                                  </m:r>
                                  <m:sSub>
                                    <m:sSubPr>
                                      <m:ctrlPr>
                                        <a:rPr lang="en-US" sz="1600" i="1" dirty="0">
                                          <a:solidFill>
                                            <a:srgbClr val="6093C5"/>
                                          </a:solidFill>
                                          <a:latin typeface="Cambria Math" panose="02040503050406030204" pitchFamily="18" charset="0"/>
                                        </a:rPr>
                                      </m:ctrlPr>
                                    </m:sSubPr>
                                    <m:e>
                                      <m:acc>
                                        <m:accPr>
                                          <m:chr m:val="̂"/>
                                          <m:ctrlPr>
                                            <a:rPr lang="en-US" sz="1600" i="1" dirty="0">
                                              <a:solidFill>
                                                <a:srgbClr val="6093C5"/>
                                              </a:solidFill>
                                              <a:latin typeface="Cambria Math" panose="02040503050406030204" pitchFamily="18" charset="0"/>
                                            </a:rPr>
                                          </m:ctrlPr>
                                        </m:accPr>
                                        <m:e>
                                          <m:r>
                                            <a:rPr lang="en-US" sz="1600" i="1" dirty="0">
                                              <a:solidFill>
                                                <a:srgbClr val="6093C5"/>
                                              </a:solidFill>
                                              <a:latin typeface="Cambria Math" panose="02040503050406030204" pitchFamily="18" charset="0"/>
                                            </a:rPr>
                                            <m:t>𝑓</m:t>
                                          </m:r>
                                        </m:e>
                                      </m:acc>
                                    </m:e>
                                    <m:sub>
                                      <m:r>
                                        <a:rPr lang="en-US" sz="1600" i="1" dirty="0">
                                          <a:solidFill>
                                            <a:srgbClr val="6093C5"/>
                                          </a:solidFill>
                                          <a:latin typeface="Cambria Math" panose="02040503050406030204" pitchFamily="18" charset="0"/>
                                        </a:rPr>
                                        <m:t>𝑡</m:t>
                                      </m:r>
                                    </m:sub>
                                  </m:sSub>
                                  <m:r>
                                    <a:rPr lang="en-US" sz="1600" i="1" dirty="0">
                                      <a:solidFill>
                                        <a:srgbClr val="6093C5"/>
                                      </a:solidFill>
                                      <a:latin typeface="Cambria Math" panose="02040503050406030204" pitchFamily="18" charset="0"/>
                                    </a:rPr>
                                    <m:t>)</m:t>
                                  </m:r>
                                </m:den>
                              </m:f>
                            </m:e>
                          </m:d>
                        </m:e>
                      </m:func>
                    </m:oMath>
                  </m:oMathPara>
                </a14:m>
                <a:endParaRPr lang="en-US" sz="1600" dirty="0">
                  <a:solidFill>
                    <a:srgbClr val="6093C5"/>
                  </a:solidFill>
                </a:endParaRPr>
              </a:p>
            </p:txBody>
          </p:sp>
        </mc:Choice>
        <mc:Fallback xmlns="">
          <p:sp>
            <p:nvSpPr>
              <p:cNvPr id="6" name="Rectangle 5">
                <a:extLst>
                  <a:ext uri="{FF2B5EF4-FFF2-40B4-BE49-F238E27FC236}">
                    <a16:creationId xmlns:a16="http://schemas.microsoft.com/office/drawing/2014/main" id="{2FE1E96E-803D-224A-94EE-43B3962E5B90}"/>
                  </a:ext>
                </a:extLst>
              </p:cNvPr>
              <p:cNvSpPr>
                <a:spLocks noRot="1" noChangeAspect="1" noMove="1" noResize="1" noEditPoints="1" noAdjustHandles="1" noChangeArrowheads="1" noChangeShapeType="1" noTextEdit="1"/>
              </p:cNvSpPr>
              <p:nvPr/>
            </p:nvSpPr>
            <p:spPr>
              <a:xfrm>
                <a:off x="5608092" y="241819"/>
                <a:ext cx="3396920" cy="667362"/>
              </a:xfrm>
              <a:prstGeom prst="rect">
                <a:avLst/>
              </a:prstGeom>
              <a:blipFill>
                <a:blip r:embed="rId5"/>
                <a:stretch>
                  <a:fillRect b="-5556"/>
                </a:stretch>
              </a:blipFill>
              <a:ln>
                <a:solidFill>
                  <a:srgbClr val="6093C5"/>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5D51DFA4-236E-EB47-9580-345BE3B55880}"/>
                  </a:ext>
                </a:extLst>
              </p:cNvPr>
              <p:cNvSpPr/>
              <p:nvPr/>
            </p:nvSpPr>
            <p:spPr>
              <a:xfrm>
                <a:off x="6939563" y="2571750"/>
                <a:ext cx="1906356" cy="599075"/>
              </a:xfrm>
              <a:prstGeom prst="rect">
                <a:avLst/>
              </a:prstGeom>
              <a:ln>
                <a:solidFill>
                  <a:schemeClr val="accent3"/>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chemeClr val="accent3"/>
                              </a:solidFill>
                              <a:latin typeface="Cambria Math" panose="02040503050406030204" pitchFamily="18" charset="0"/>
                            </a:rPr>
                          </m:ctrlPr>
                        </m:sSubPr>
                        <m:e>
                          <m:r>
                            <a:rPr lang="en-US" sz="1600" i="1">
                              <a:solidFill>
                                <a:schemeClr val="accent3"/>
                              </a:solidFill>
                              <a:latin typeface="Cambria Math" panose="02040503050406030204" pitchFamily="18" charset="0"/>
                            </a:rPr>
                            <m:t>𝛼</m:t>
                          </m:r>
                        </m:e>
                        <m:sub>
                          <m:r>
                            <a:rPr lang="en-US" sz="1600" i="1">
                              <a:solidFill>
                                <a:schemeClr val="accent3"/>
                              </a:solidFill>
                              <a:latin typeface="Cambria Math" panose="02040503050406030204" pitchFamily="18" charset="0"/>
                            </a:rPr>
                            <m:t>𝑖</m:t>
                          </m:r>
                          <m:r>
                            <a:rPr lang="en-US" sz="1600" b="0" i="1" smtClean="0">
                              <a:solidFill>
                                <a:schemeClr val="accent3"/>
                              </a:solidFill>
                              <a:latin typeface="Cambria Math" panose="02040503050406030204" pitchFamily="18" charset="0"/>
                            </a:rPr>
                            <m:t>,</m:t>
                          </m:r>
                          <m:r>
                            <a:rPr lang="en-US" sz="1600" b="0" i="1" smtClean="0">
                              <a:solidFill>
                                <a:schemeClr val="accent3"/>
                              </a:solidFill>
                              <a:latin typeface="Cambria Math" panose="02040503050406030204" pitchFamily="18" charset="0"/>
                            </a:rPr>
                            <m:t>𝑡</m:t>
                          </m:r>
                          <m:r>
                            <a:rPr lang="en-US" sz="1600" b="0" i="1" smtClean="0">
                              <a:solidFill>
                                <a:schemeClr val="accent3"/>
                              </a:solidFill>
                              <a:latin typeface="Cambria Math" panose="02040503050406030204" pitchFamily="18" charset="0"/>
                            </a:rPr>
                            <m:t>+!</m:t>
                          </m:r>
                        </m:sub>
                      </m:sSub>
                      <m:r>
                        <a:rPr lang="en-US" sz="1600" i="1">
                          <a:solidFill>
                            <a:schemeClr val="accent3"/>
                          </a:solidFill>
                          <a:latin typeface="Cambria Math" panose="02040503050406030204" pitchFamily="18" charset="0"/>
                        </a:rPr>
                        <m:t>←</m:t>
                      </m:r>
                      <m:f>
                        <m:fPr>
                          <m:ctrlPr>
                            <a:rPr lang="en-US" sz="1600" i="1">
                              <a:solidFill>
                                <a:schemeClr val="accent3"/>
                              </a:solidFill>
                              <a:latin typeface="Cambria Math" panose="02040503050406030204" pitchFamily="18" charset="0"/>
                            </a:rPr>
                          </m:ctrlPr>
                        </m:fPr>
                        <m:num>
                          <m:sSub>
                            <m:sSubPr>
                              <m:ctrlPr>
                                <a:rPr lang="en-US" sz="1600" i="1">
                                  <a:solidFill>
                                    <a:schemeClr val="accent3"/>
                                  </a:solidFill>
                                  <a:latin typeface="Cambria Math" panose="02040503050406030204" pitchFamily="18" charset="0"/>
                                </a:rPr>
                              </m:ctrlPr>
                            </m:sSubPr>
                            <m:e>
                              <m:r>
                                <a:rPr lang="en-US" sz="1600" i="1">
                                  <a:solidFill>
                                    <a:schemeClr val="accent3"/>
                                  </a:solidFill>
                                  <a:latin typeface="Cambria Math" panose="02040503050406030204" pitchFamily="18" charset="0"/>
                                </a:rPr>
                                <m:t>𝛼</m:t>
                              </m:r>
                            </m:e>
                            <m:sub>
                              <m:r>
                                <a:rPr lang="en-US" sz="1600" i="1">
                                  <a:solidFill>
                                    <a:schemeClr val="accent3"/>
                                  </a:solidFill>
                                  <a:latin typeface="Cambria Math" panose="02040503050406030204" pitchFamily="18" charset="0"/>
                                </a:rPr>
                                <m:t>𝑖</m:t>
                              </m:r>
                              <m:r>
                                <a:rPr lang="en-US" sz="1600" b="0" i="1" smtClean="0">
                                  <a:solidFill>
                                    <a:schemeClr val="accent3"/>
                                  </a:solidFill>
                                  <a:latin typeface="Cambria Math" panose="02040503050406030204" pitchFamily="18" charset="0"/>
                                </a:rPr>
                                <m:t>,</m:t>
                              </m:r>
                              <m:r>
                                <a:rPr lang="en-US" sz="1600" b="0" i="1" smtClean="0">
                                  <a:solidFill>
                                    <a:schemeClr val="accent3"/>
                                  </a:solidFill>
                                  <a:latin typeface="Cambria Math" panose="02040503050406030204" pitchFamily="18" charset="0"/>
                                </a:rPr>
                                <m:t>𝑡</m:t>
                              </m:r>
                              <m:r>
                                <a:rPr lang="en-US" sz="1600" b="0" i="1" smtClean="0">
                                  <a:solidFill>
                                    <a:schemeClr val="accent3"/>
                                  </a:solidFill>
                                  <a:latin typeface="Cambria Math" panose="02040503050406030204" pitchFamily="18" charset="0"/>
                                </a:rPr>
                                <m:t>+1</m:t>
                              </m:r>
                            </m:sub>
                          </m:sSub>
                        </m:num>
                        <m:den>
                          <m:nary>
                            <m:naryPr>
                              <m:chr m:val="∑"/>
                              <m:ctrlPr>
                                <a:rPr lang="en-US" sz="1600" i="1">
                                  <a:solidFill>
                                    <a:schemeClr val="accent3"/>
                                  </a:solidFill>
                                  <a:latin typeface="Cambria Math" panose="02040503050406030204" pitchFamily="18" charset="0"/>
                                </a:rPr>
                              </m:ctrlPr>
                            </m:naryPr>
                            <m:sub>
                              <m:r>
                                <m:rPr>
                                  <m:brk m:alnAt="23"/>
                                </m:rPr>
                                <a:rPr lang="en-US" sz="1600" i="1">
                                  <a:solidFill>
                                    <a:schemeClr val="accent3"/>
                                  </a:solidFill>
                                  <a:latin typeface="Cambria Math" panose="02040503050406030204" pitchFamily="18" charset="0"/>
                                </a:rPr>
                                <m:t>𝑗</m:t>
                              </m:r>
                              <m:r>
                                <a:rPr lang="en-US" sz="1600" i="1">
                                  <a:solidFill>
                                    <a:schemeClr val="accent3"/>
                                  </a:solidFill>
                                  <a:latin typeface="Cambria Math" panose="02040503050406030204" pitchFamily="18" charset="0"/>
                                </a:rPr>
                                <m:t>=1</m:t>
                              </m:r>
                            </m:sub>
                            <m:sup>
                              <m:r>
                                <a:rPr lang="en-US" sz="1600" i="1">
                                  <a:solidFill>
                                    <a:schemeClr val="accent3"/>
                                  </a:solidFill>
                                  <a:latin typeface="Cambria Math" panose="02040503050406030204" pitchFamily="18" charset="0"/>
                                </a:rPr>
                                <m:t>𝑛</m:t>
                              </m:r>
                            </m:sup>
                            <m:e>
                              <m:sSub>
                                <m:sSubPr>
                                  <m:ctrlPr>
                                    <a:rPr lang="en-US" sz="1600" i="1">
                                      <a:solidFill>
                                        <a:schemeClr val="accent3"/>
                                      </a:solidFill>
                                      <a:latin typeface="Cambria Math" panose="02040503050406030204" pitchFamily="18" charset="0"/>
                                    </a:rPr>
                                  </m:ctrlPr>
                                </m:sSubPr>
                                <m:e>
                                  <m:r>
                                    <a:rPr lang="en-US" sz="1600" i="1">
                                      <a:solidFill>
                                        <a:schemeClr val="accent3"/>
                                      </a:solidFill>
                                      <a:latin typeface="Cambria Math" panose="02040503050406030204" pitchFamily="18" charset="0"/>
                                    </a:rPr>
                                    <m:t>𝛼</m:t>
                                  </m:r>
                                </m:e>
                                <m:sub>
                                  <m:r>
                                    <a:rPr lang="en-US" sz="1600" i="1">
                                      <a:solidFill>
                                        <a:schemeClr val="accent3"/>
                                      </a:solidFill>
                                      <a:latin typeface="Cambria Math" panose="02040503050406030204" pitchFamily="18" charset="0"/>
                                    </a:rPr>
                                    <m:t>𝑗</m:t>
                                  </m:r>
                                  <m:r>
                                    <a:rPr lang="en-US" sz="1600" b="0" i="1" smtClean="0">
                                      <a:solidFill>
                                        <a:schemeClr val="accent3"/>
                                      </a:solidFill>
                                      <a:latin typeface="Cambria Math" panose="02040503050406030204" pitchFamily="18" charset="0"/>
                                    </a:rPr>
                                    <m:t>,</m:t>
                                  </m:r>
                                  <m:r>
                                    <a:rPr lang="en-US" sz="1600" b="0" i="1" smtClean="0">
                                      <a:solidFill>
                                        <a:schemeClr val="accent3"/>
                                      </a:solidFill>
                                      <a:latin typeface="Cambria Math" panose="02040503050406030204" pitchFamily="18" charset="0"/>
                                    </a:rPr>
                                    <m:t>𝑡</m:t>
                                  </m:r>
                                  <m:r>
                                    <a:rPr lang="en-US" sz="1600" b="0" i="1" smtClean="0">
                                      <a:solidFill>
                                        <a:schemeClr val="accent3"/>
                                      </a:solidFill>
                                      <a:latin typeface="Cambria Math" panose="02040503050406030204" pitchFamily="18" charset="0"/>
                                    </a:rPr>
                                    <m:t>+1</m:t>
                                  </m:r>
                                </m:sub>
                              </m:sSub>
                            </m:e>
                          </m:nary>
                        </m:den>
                      </m:f>
                    </m:oMath>
                  </m:oMathPara>
                </a14:m>
                <a:endParaRPr lang="en-US" sz="1600" dirty="0">
                  <a:solidFill>
                    <a:schemeClr val="accent3"/>
                  </a:solidFill>
                </a:endParaRPr>
              </a:p>
            </p:txBody>
          </p:sp>
        </mc:Choice>
        <mc:Fallback xmlns="">
          <p:sp>
            <p:nvSpPr>
              <p:cNvPr id="7" name="Rectangle 6">
                <a:extLst>
                  <a:ext uri="{FF2B5EF4-FFF2-40B4-BE49-F238E27FC236}">
                    <a16:creationId xmlns:a16="http://schemas.microsoft.com/office/drawing/2014/main" id="{5D51DFA4-236E-EB47-9580-345BE3B55880}"/>
                  </a:ext>
                </a:extLst>
              </p:cNvPr>
              <p:cNvSpPr>
                <a:spLocks noRot="1" noChangeAspect="1" noMove="1" noResize="1" noEditPoints="1" noAdjustHandles="1" noChangeArrowheads="1" noChangeShapeType="1" noTextEdit="1"/>
              </p:cNvSpPr>
              <p:nvPr/>
            </p:nvSpPr>
            <p:spPr>
              <a:xfrm>
                <a:off x="6939563" y="2571750"/>
                <a:ext cx="1906356" cy="599075"/>
              </a:xfrm>
              <a:prstGeom prst="rect">
                <a:avLst/>
              </a:prstGeom>
              <a:blipFill>
                <a:blip r:embed="rId6"/>
                <a:stretch>
                  <a:fillRect t="-24490" b="-91837"/>
                </a:stretch>
              </a:blipFill>
              <a:ln>
                <a:solidFill>
                  <a:schemeClr val="accent3"/>
                </a:solidFill>
              </a:ln>
            </p:spPr>
            <p:txBody>
              <a:bodyPr/>
              <a:lstStyle/>
              <a:p>
                <a:r>
                  <a:rPr lang="en-US">
                    <a:noFill/>
                  </a:rPr>
                  <a:t> </a:t>
                </a:r>
              </a:p>
            </p:txBody>
          </p:sp>
        </mc:Fallback>
      </mc:AlternateContent>
    </p:spTree>
    <p:extLst>
      <p:ext uri="{BB962C8B-B14F-4D97-AF65-F5344CB8AC3E}">
        <p14:creationId xmlns:p14="http://schemas.microsoft.com/office/powerpoint/2010/main" val="206098137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90" y="359002"/>
            <a:ext cx="2046300" cy="3981000"/>
          </a:xfrm>
        </p:spPr>
        <p:txBody>
          <a:bodyPr>
            <a:normAutofit/>
          </a:bodyPr>
          <a:lstStyle/>
          <a:p>
            <a:r>
              <a:rPr lang="en-US" dirty="0"/>
              <a:t>Predicting probabilities</a:t>
            </a:r>
          </a:p>
        </p:txBody>
      </p:sp>
      <p:sp>
        <p:nvSpPr>
          <p:cNvPr id="9" name="Rectangle 8"/>
          <p:cNvSpPr/>
          <p:nvPr/>
        </p:nvSpPr>
        <p:spPr>
          <a:xfrm>
            <a:off x="4923323" y="113528"/>
            <a:ext cx="1398814" cy="667322"/>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Root</a:t>
            </a:r>
          </a:p>
          <a:p>
            <a:pPr algn="ctr"/>
            <a:r>
              <a:rPr lang="en-US" sz="1800" dirty="0">
                <a:solidFill>
                  <a:schemeClr val="accent3">
                    <a:lumMod val="75000"/>
                  </a:schemeClr>
                </a:solidFill>
                <a:latin typeface="Nunito Sans" pitchFamily="2" charset="77"/>
                <a:ea typeface="Museo Sans 300" charset="0"/>
                <a:cs typeface="Museo Sans 300" charset="0"/>
              </a:rPr>
              <a:t>18</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12</a:t>
            </a:r>
            <a:endParaRPr lang="en-US" sz="1800" dirty="0">
              <a:solidFill>
                <a:schemeClr val="accent1"/>
              </a:solidFill>
              <a:latin typeface="Nunito Sans" pitchFamily="2" charset="77"/>
              <a:ea typeface="Museo Sans 300" charset="0"/>
              <a:cs typeface="Museo Sans 300" charset="0"/>
            </a:endParaRPr>
          </a:p>
        </p:txBody>
      </p:sp>
      <p:sp>
        <p:nvSpPr>
          <p:cNvPr id="21" name="Rectangle 20"/>
          <p:cNvSpPr/>
          <p:nvPr/>
        </p:nvSpPr>
        <p:spPr>
          <a:xfrm>
            <a:off x="3177934" y="1905815"/>
            <a:ext cx="1109821" cy="66732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excellent</a:t>
            </a:r>
          </a:p>
          <a:p>
            <a:pPr algn="ctr"/>
            <a:r>
              <a:rPr lang="en-US" sz="1800" dirty="0">
                <a:solidFill>
                  <a:schemeClr val="accent3">
                    <a:lumMod val="75000"/>
                  </a:schemeClr>
                </a:solidFill>
                <a:latin typeface="Nunito Sans" pitchFamily="2" charset="77"/>
                <a:ea typeface="Museo Sans 300" charset="0"/>
                <a:cs typeface="Museo Sans 300" charset="0"/>
              </a:rPr>
              <a:t>9</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2</a:t>
            </a:r>
            <a:endParaRPr lang="en-US" sz="1800" dirty="0">
              <a:solidFill>
                <a:schemeClr val="accent1"/>
              </a:solidFill>
              <a:latin typeface="Nunito Sans" pitchFamily="2" charset="77"/>
              <a:ea typeface="Museo Sans 300" charset="0"/>
              <a:cs typeface="Museo Sans 300" charset="0"/>
            </a:endParaRPr>
          </a:p>
        </p:txBody>
      </p:sp>
      <p:sp>
        <p:nvSpPr>
          <p:cNvPr id="22" name="Rectangle 21"/>
          <p:cNvSpPr/>
          <p:nvPr/>
        </p:nvSpPr>
        <p:spPr>
          <a:xfrm>
            <a:off x="5078556" y="1918829"/>
            <a:ext cx="1096177" cy="66732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fair</a:t>
            </a:r>
          </a:p>
          <a:p>
            <a:pPr algn="ctr"/>
            <a:r>
              <a:rPr lang="en-US" sz="1800" dirty="0">
                <a:solidFill>
                  <a:schemeClr val="accent3">
                    <a:lumMod val="75000"/>
                  </a:schemeClr>
                </a:solidFill>
                <a:latin typeface="Nunito Sans" pitchFamily="2" charset="77"/>
                <a:ea typeface="Museo Sans 300" charset="0"/>
                <a:cs typeface="Museo Sans 300" charset="0"/>
              </a:rPr>
              <a:t>6</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9</a:t>
            </a:r>
            <a:endParaRPr lang="en-US" sz="1800" dirty="0">
              <a:solidFill>
                <a:schemeClr val="accent1"/>
              </a:solidFill>
              <a:latin typeface="Nunito Sans" pitchFamily="2" charset="77"/>
              <a:ea typeface="Museo Sans 300" charset="0"/>
              <a:cs typeface="Museo Sans 300" charset="0"/>
            </a:endParaRPr>
          </a:p>
          <a:p>
            <a:pPr>
              <a:lnSpc>
                <a:spcPct val="150000"/>
              </a:lnSpc>
            </a:pPr>
            <a:endParaRPr lang="en-US" sz="1050" dirty="0">
              <a:solidFill>
                <a:schemeClr val="accent3">
                  <a:lumMod val="75000"/>
                </a:schemeClr>
              </a:solidFill>
              <a:latin typeface="Nunito Sans" pitchFamily="2" charset="77"/>
              <a:ea typeface="Museo Sans 300" charset="0"/>
              <a:cs typeface="Museo Sans 300" charset="0"/>
            </a:endParaRPr>
          </a:p>
        </p:txBody>
      </p:sp>
      <p:sp>
        <p:nvSpPr>
          <p:cNvPr id="23" name="Rectangle 22"/>
          <p:cNvSpPr/>
          <p:nvPr/>
        </p:nvSpPr>
        <p:spPr>
          <a:xfrm>
            <a:off x="6966010" y="1939424"/>
            <a:ext cx="1093850" cy="66732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poor</a:t>
            </a:r>
          </a:p>
          <a:p>
            <a:pPr algn="ctr"/>
            <a:r>
              <a:rPr lang="en-US" sz="1800" dirty="0">
                <a:solidFill>
                  <a:schemeClr val="accent3">
                    <a:lumMod val="75000"/>
                  </a:schemeClr>
                </a:solidFill>
                <a:latin typeface="Nunito Sans" pitchFamily="2" charset="77"/>
                <a:ea typeface="Museo Sans 300" charset="0"/>
                <a:cs typeface="Museo Sans 300" charset="0"/>
              </a:rPr>
              <a:t>3   </a:t>
            </a:r>
            <a:r>
              <a:rPr lang="en-US" sz="1800" dirty="0">
                <a:solidFill>
                  <a:schemeClr val="accent4"/>
                </a:solidFill>
                <a:latin typeface="Nunito Sans" pitchFamily="2" charset="77"/>
                <a:ea typeface="Museo Sans 300" charset="0"/>
                <a:cs typeface="Museo Sans 300" charset="0"/>
              </a:rPr>
              <a:t>1</a:t>
            </a:r>
            <a:endParaRPr lang="en-US" sz="1800" dirty="0">
              <a:solidFill>
                <a:schemeClr val="accent1"/>
              </a:solidFill>
              <a:latin typeface="Nunito Sans" pitchFamily="2" charset="77"/>
              <a:ea typeface="Museo Sans 300" charset="0"/>
              <a:cs typeface="Museo Sans 300" charset="0"/>
            </a:endParaRPr>
          </a:p>
        </p:txBody>
      </p:sp>
      <p:sp>
        <p:nvSpPr>
          <p:cNvPr id="33" name="Rectangle 32"/>
          <p:cNvSpPr/>
          <p:nvPr/>
        </p:nvSpPr>
        <p:spPr>
          <a:xfrm>
            <a:off x="2668124" y="673787"/>
            <a:ext cx="1547218" cy="669414"/>
          </a:xfrm>
          <a:prstGeom prst="rect">
            <a:avLst/>
          </a:prstGeom>
        </p:spPr>
        <p:txBody>
          <a:bodyPr wrap="none">
            <a:spAutoFit/>
          </a:bodyPr>
          <a:lstStyle/>
          <a:p>
            <a:r>
              <a:rPr lang="en-US" sz="1875" dirty="0">
                <a:solidFill>
                  <a:schemeClr val="accent6"/>
                </a:solidFill>
                <a:latin typeface="Nunito Sans" pitchFamily="2" charset="77"/>
                <a:ea typeface="Museo Sans 300" charset="0"/>
                <a:cs typeface="Museo Sans 300" charset="0"/>
              </a:rPr>
              <a:t>Loan status: </a:t>
            </a:r>
          </a:p>
          <a:p>
            <a:r>
              <a:rPr lang="en-US" sz="1875" dirty="0">
                <a:solidFill>
                  <a:schemeClr val="accent3">
                    <a:lumMod val="75000"/>
                  </a:schemeClr>
                </a:solidFill>
                <a:latin typeface="Nunito Sans" pitchFamily="2" charset="77"/>
                <a:ea typeface="Museo Sans 300" charset="0"/>
                <a:cs typeface="Museo Sans 300" charset="0"/>
              </a:rPr>
              <a:t>Safe </a:t>
            </a:r>
            <a:r>
              <a:rPr lang="en-US" sz="1875" dirty="0">
                <a:solidFill>
                  <a:schemeClr val="accent4"/>
                </a:solidFill>
                <a:latin typeface="Nunito Sans" pitchFamily="2" charset="77"/>
                <a:ea typeface="Museo Sans 300" charset="0"/>
                <a:cs typeface="Museo Sans 300" charset="0"/>
              </a:rPr>
              <a:t>Risky</a:t>
            </a:r>
            <a:endParaRPr lang="en-US" sz="1875" dirty="0">
              <a:solidFill>
                <a:schemeClr val="accent1"/>
              </a:solidFill>
              <a:latin typeface="Nunito Sans" pitchFamily="2" charset="77"/>
              <a:ea typeface="Museo Sans 300" charset="0"/>
              <a:cs typeface="Museo Sans 300" charset="0"/>
            </a:endParaRPr>
          </a:p>
        </p:txBody>
      </p:sp>
      <p:cxnSp>
        <p:nvCxnSpPr>
          <p:cNvPr id="26" name="Straight Arrow Connector 25"/>
          <p:cNvCxnSpPr>
            <a:cxnSpLocks/>
            <a:stCxn id="9" idx="2"/>
            <a:endCxn id="39" idx="0"/>
          </p:cNvCxnSpPr>
          <p:nvPr/>
        </p:nvCxnSpPr>
        <p:spPr>
          <a:xfrm>
            <a:off x="5622730" y="780850"/>
            <a:ext cx="4874" cy="218446"/>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27" name="Elbow Connector 26"/>
          <p:cNvCxnSpPr>
            <a:cxnSpLocks/>
            <a:stCxn id="39" idx="1"/>
            <a:endCxn id="21" idx="0"/>
          </p:cNvCxnSpPr>
          <p:nvPr/>
        </p:nvCxnSpPr>
        <p:spPr>
          <a:xfrm rot="10800000" flipV="1">
            <a:off x="3732845" y="1343201"/>
            <a:ext cx="940480" cy="562614"/>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 name="Elbow Connector 27"/>
          <p:cNvCxnSpPr>
            <a:cxnSpLocks/>
            <a:stCxn id="39" idx="3"/>
            <a:endCxn id="23" idx="0"/>
          </p:cNvCxnSpPr>
          <p:nvPr/>
        </p:nvCxnSpPr>
        <p:spPr>
          <a:xfrm>
            <a:off x="6581883" y="1343201"/>
            <a:ext cx="931052" cy="596223"/>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cxnSpLocks/>
            <a:stCxn id="39" idx="2"/>
            <a:endCxn id="22" idx="0"/>
          </p:cNvCxnSpPr>
          <p:nvPr/>
        </p:nvCxnSpPr>
        <p:spPr>
          <a:xfrm flipH="1">
            <a:off x="5626645" y="1687105"/>
            <a:ext cx="959" cy="231724"/>
          </a:xfrm>
          <a:prstGeom prst="straightConnector1">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sp>
        <p:nvSpPr>
          <p:cNvPr id="39" name="Diamond 38"/>
          <p:cNvSpPr/>
          <p:nvPr/>
        </p:nvSpPr>
        <p:spPr>
          <a:xfrm>
            <a:off x="4673325" y="999296"/>
            <a:ext cx="1908558" cy="68780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650" dirty="0">
                <a:solidFill>
                  <a:schemeClr val="accent6"/>
                </a:solidFill>
                <a:latin typeface="Nunito Sans" pitchFamily="2" charset="77"/>
                <a:ea typeface="Museo Sans 300" charset="0"/>
                <a:cs typeface="Museo Sans 300" charset="0"/>
              </a:rPr>
              <a:t>Credit?</a:t>
            </a:r>
          </a:p>
        </p:txBody>
      </p:sp>
      <p:cxnSp>
        <p:nvCxnSpPr>
          <p:cNvPr id="30" name="Straight Arrow Connector 29"/>
          <p:cNvCxnSpPr>
            <a:cxnSpLocks/>
            <a:stCxn id="21" idx="2"/>
          </p:cNvCxnSpPr>
          <p:nvPr/>
        </p:nvCxnSpPr>
        <p:spPr>
          <a:xfrm flipH="1">
            <a:off x="3732844" y="2573137"/>
            <a:ext cx="1" cy="495596"/>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31" name="Rounded Rectangle 30"/>
          <p:cNvSpPr/>
          <p:nvPr/>
        </p:nvSpPr>
        <p:spPr>
          <a:xfrm>
            <a:off x="3177934" y="3052503"/>
            <a:ext cx="1109821" cy="519351"/>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800" dirty="0">
                <a:latin typeface="Nunito Sans" pitchFamily="2" charset="77"/>
                <a:ea typeface="Museo Sans 300" charset="0"/>
                <a:cs typeface="Museo Sans 300" charset="0"/>
              </a:rPr>
              <a:t>Safe</a:t>
            </a:r>
          </a:p>
        </p:txBody>
      </p:sp>
      <p:cxnSp>
        <p:nvCxnSpPr>
          <p:cNvPr id="32" name="Straight Arrow Connector 31"/>
          <p:cNvCxnSpPr>
            <a:cxnSpLocks/>
            <a:stCxn id="22" idx="2"/>
            <a:endCxn id="36" idx="0"/>
          </p:cNvCxnSpPr>
          <p:nvPr/>
        </p:nvCxnSpPr>
        <p:spPr>
          <a:xfrm>
            <a:off x="5626645" y="2586151"/>
            <a:ext cx="6822" cy="466352"/>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36" name="Rounded Rectangle 35"/>
          <p:cNvSpPr/>
          <p:nvPr/>
        </p:nvSpPr>
        <p:spPr>
          <a:xfrm>
            <a:off x="5078556" y="3052503"/>
            <a:ext cx="1109821" cy="519351"/>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800" dirty="0">
                <a:latin typeface="Nunito Sans" pitchFamily="2" charset="77"/>
                <a:ea typeface="Museo Sans 300" charset="0"/>
                <a:cs typeface="Museo Sans 300" charset="0"/>
              </a:rPr>
              <a:t>Risky</a:t>
            </a:r>
          </a:p>
        </p:txBody>
      </p:sp>
      <p:cxnSp>
        <p:nvCxnSpPr>
          <p:cNvPr id="40" name="Straight Arrow Connector 39"/>
          <p:cNvCxnSpPr>
            <a:cxnSpLocks/>
          </p:cNvCxnSpPr>
          <p:nvPr/>
        </p:nvCxnSpPr>
        <p:spPr>
          <a:xfrm>
            <a:off x="7514099" y="2611180"/>
            <a:ext cx="6822" cy="482582"/>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6174733" y="3745033"/>
            <a:ext cx="1965657" cy="1862048"/>
          </a:xfrm>
          <a:prstGeom prst="rect">
            <a:avLst/>
          </a:prstGeom>
          <a:ln w="25400">
            <a:solidFill>
              <a:schemeClr val="accent1"/>
            </a:solidFill>
          </a:ln>
        </p:spPr>
        <p:txBody>
          <a:bodyPr wrap="square">
            <a:spAutoFit/>
          </a:bodyPr>
          <a:lstStyle/>
          <a:p>
            <a:r>
              <a:rPr lang="en-US" sz="2100" dirty="0">
                <a:solidFill>
                  <a:schemeClr val="accent6"/>
                </a:solidFill>
                <a:latin typeface="Nunito Sans" pitchFamily="2" charset="77"/>
                <a:ea typeface="Museo Sans 300" charset="0"/>
                <a:cs typeface="Museo Sans 300" charset="0"/>
              </a:rPr>
              <a:t>P(y = </a:t>
            </a:r>
            <a:r>
              <a:rPr lang="en-US" sz="2100" dirty="0">
                <a:solidFill>
                  <a:schemeClr val="accent3">
                    <a:lumMod val="75000"/>
                  </a:schemeClr>
                </a:solidFill>
                <a:latin typeface="Nunito Sans" pitchFamily="2" charset="77"/>
                <a:ea typeface="Museo Sans 300" charset="0"/>
                <a:cs typeface="Museo Sans 300" charset="0"/>
              </a:rPr>
              <a:t>Safe</a:t>
            </a:r>
            <a:r>
              <a:rPr lang="en-US" sz="2100" dirty="0">
                <a:solidFill>
                  <a:schemeClr val="accent6"/>
                </a:solidFill>
                <a:latin typeface="Nunito Sans" pitchFamily="2" charset="77"/>
                <a:ea typeface="Museo Sans 300" charset="0"/>
                <a:cs typeface="Museo Sans 300" charset="0"/>
              </a:rPr>
              <a:t> | </a:t>
            </a:r>
            <a:r>
              <a:rPr lang="en-US" sz="2100" dirty="0">
                <a:solidFill>
                  <a:schemeClr val="accent6"/>
                </a:solidFill>
                <a:latin typeface="Nunito Sans" pitchFamily="2" charset="77"/>
                <a:ea typeface="Museo Sans 300" charset="0"/>
                <a:cs typeface="Museo Sans 700"/>
              </a:rPr>
              <a:t>x</a:t>
            </a:r>
            <a:r>
              <a:rPr lang="en-US" sz="2100" dirty="0">
                <a:solidFill>
                  <a:schemeClr val="accent6"/>
                </a:solidFill>
                <a:latin typeface="Nunito Sans" pitchFamily="2" charset="77"/>
                <a:ea typeface="Museo Sans 300" charset="0"/>
                <a:cs typeface="Museo Sans 300" charset="0"/>
              </a:rPr>
              <a:t>)</a:t>
            </a:r>
          </a:p>
          <a:p>
            <a:r>
              <a:rPr lang="en-US" sz="1000" dirty="0">
                <a:solidFill>
                  <a:schemeClr val="accent6"/>
                </a:solidFill>
                <a:latin typeface="Nunito Sans" pitchFamily="2" charset="77"/>
                <a:ea typeface="Museo Sans 300" charset="0"/>
                <a:cs typeface="Museo Sans 300" charset="0"/>
              </a:rPr>
              <a:t> </a:t>
            </a:r>
            <a:endParaRPr lang="en-US" sz="2100" dirty="0">
              <a:solidFill>
                <a:schemeClr val="accent6"/>
              </a:solidFill>
              <a:latin typeface="Nunito Sans" pitchFamily="2" charset="77"/>
              <a:ea typeface="Museo Sans 300" charset="0"/>
              <a:cs typeface="Museo Sans 300" charset="0"/>
            </a:endParaRPr>
          </a:p>
          <a:p>
            <a:r>
              <a:rPr lang="en-US" sz="2100" dirty="0">
                <a:solidFill>
                  <a:schemeClr val="accent6"/>
                </a:solidFill>
                <a:latin typeface="Nunito Sans" pitchFamily="2" charset="77"/>
                <a:ea typeface="Museo Sans 300" charset="0"/>
                <a:cs typeface="Museo Sans 300" charset="0"/>
              </a:rPr>
              <a:t>    =  </a:t>
            </a:r>
            <a:r>
              <a:rPr lang="en-US" sz="2100" u="sng" dirty="0">
                <a:solidFill>
                  <a:schemeClr val="accent6"/>
                </a:solidFill>
                <a:latin typeface="Nunito Sans" pitchFamily="2" charset="77"/>
                <a:ea typeface="Museo Sans 300" charset="0"/>
                <a:cs typeface="Museo Sans 300" charset="0"/>
              </a:rPr>
              <a:t>    </a:t>
            </a:r>
            <a:r>
              <a:rPr lang="en-US" sz="2100" u="sng" dirty="0">
                <a:solidFill>
                  <a:schemeClr val="accent3">
                    <a:lumMod val="75000"/>
                  </a:schemeClr>
                </a:solidFill>
                <a:latin typeface="Nunito Sans" pitchFamily="2" charset="77"/>
                <a:ea typeface="Museo Sans 300" charset="0"/>
                <a:cs typeface="Museo Sans 300" charset="0"/>
              </a:rPr>
              <a:t>3</a:t>
            </a:r>
            <a:r>
              <a:rPr lang="is-IS" sz="2100" u="sng" dirty="0">
                <a:solidFill>
                  <a:schemeClr val="accent6"/>
                </a:solidFill>
                <a:latin typeface="Nunito Sans" pitchFamily="2" charset="77"/>
                <a:ea typeface="Museo Sans 300" charset="0"/>
                <a:cs typeface="Museo Sans 300" charset="0"/>
              </a:rPr>
              <a:t>	 </a:t>
            </a:r>
            <a:r>
              <a:rPr lang="is-IS" sz="2100" dirty="0">
                <a:solidFill>
                  <a:schemeClr val="accent6"/>
                </a:solidFill>
                <a:latin typeface="Nunito Sans" pitchFamily="2" charset="77"/>
                <a:ea typeface="Museo Sans 300" charset="0"/>
                <a:cs typeface="Museo Sans 300" charset="0"/>
              </a:rPr>
              <a:t>  = 0.75</a:t>
            </a:r>
          </a:p>
          <a:p>
            <a:r>
              <a:rPr lang="en-US" sz="2100" dirty="0">
                <a:solidFill>
                  <a:schemeClr val="accent3">
                    <a:lumMod val="75000"/>
                  </a:schemeClr>
                </a:solidFill>
                <a:latin typeface="Nunito Sans" pitchFamily="2" charset="77"/>
                <a:ea typeface="Museo Sans 300" charset="0"/>
                <a:cs typeface="Museo Sans 300" charset="0"/>
              </a:rPr>
              <a:t>          3</a:t>
            </a:r>
            <a:r>
              <a:rPr lang="en-US" sz="2100" dirty="0">
                <a:solidFill>
                  <a:schemeClr val="accent6"/>
                </a:solidFill>
                <a:latin typeface="Nunito Sans" pitchFamily="2" charset="77"/>
                <a:ea typeface="Museo Sans 300" charset="0"/>
                <a:cs typeface="Museo Sans 300" charset="0"/>
              </a:rPr>
              <a:t> + </a:t>
            </a:r>
            <a:r>
              <a:rPr lang="en-US" sz="2100" dirty="0">
                <a:solidFill>
                  <a:schemeClr val="accent4"/>
                </a:solidFill>
                <a:latin typeface="Nunito Sans" pitchFamily="2" charset="77"/>
                <a:ea typeface="Museo Sans 300" charset="0"/>
                <a:cs typeface="Museo Sans 300" charset="0"/>
              </a:rPr>
              <a:t>1</a:t>
            </a:r>
            <a:endParaRPr lang="en-US" sz="2100" dirty="0">
              <a:solidFill>
                <a:schemeClr val="accent1"/>
              </a:solidFill>
              <a:latin typeface="Nunito Sans" pitchFamily="2" charset="77"/>
              <a:ea typeface="Museo Sans 300" charset="0"/>
              <a:cs typeface="Museo Sans 300" charset="0"/>
            </a:endParaRPr>
          </a:p>
        </p:txBody>
      </p:sp>
      <p:sp>
        <p:nvSpPr>
          <p:cNvPr id="29" name="Rounded Rectangle 28"/>
          <p:cNvSpPr/>
          <p:nvPr/>
        </p:nvSpPr>
        <p:spPr>
          <a:xfrm>
            <a:off x="6975535" y="3073866"/>
            <a:ext cx="1109821" cy="519351"/>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800" dirty="0">
                <a:latin typeface="Nunito Sans" pitchFamily="2" charset="77"/>
                <a:ea typeface="Museo Sans 300" charset="0"/>
                <a:cs typeface="Museo Sans 300" charset="0"/>
              </a:rPr>
              <a:t>Safe</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BED1C8C4-A383-472B-9A87-0928532A25D6}"/>
                  </a:ext>
                </a:extLst>
              </p14:cNvPr>
              <p14:cNvContentPartPr/>
              <p14:nvPr/>
            </p14:nvContentPartPr>
            <p14:xfrm>
              <a:off x="6635160" y="1176840"/>
              <a:ext cx="2069640" cy="3428280"/>
            </p14:xfrm>
          </p:contentPart>
        </mc:Choice>
        <mc:Fallback xmlns="">
          <p:pic>
            <p:nvPicPr>
              <p:cNvPr id="3" name="Ink 2">
                <a:extLst>
                  <a:ext uri="{FF2B5EF4-FFF2-40B4-BE49-F238E27FC236}">
                    <a16:creationId xmlns:a16="http://schemas.microsoft.com/office/drawing/2014/main" id="{BED1C8C4-A383-472B-9A87-0928532A25D6}"/>
                  </a:ext>
                </a:extLst>
              </p:cNvPr>
              <p:cNvPicPr/>
              <p:nvPr/>
            </p:nvPicPr>
            <p:blipFill>
              <a:blip r:embed="rId4"/>
              <a:stretch>
                <a:fillRect/>
              </a:stretch>
            </p:blipFill>
            <p:spPr>
              <a:xfrm>
                <a:off x="6625800" y="1167480"/>
                <a:ext cx="2088360" cy="3447000"/>
              </a:xfrm>
              <a:prstGeom prst="rect">
                <a:avLst/>
              </a:prstGeom>
            </p:spPr>
          </p:pic>
        </mc:Fallback>
      </mc:AlternateContent>
    </p:spTree>
    <p:extLst>
      <p:ext uri="{BB962C8B-B14F-4D97-AF65-F5344CB8AC3E}">
        <p14:creationId xmlns:p14="http://schemas.microsoft.com/office/powerpoint/2010/main" val="1685301973"/>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729103C-CD4B-DE45-B44C-2BA8C93D9283}"/>
                  </a:ext>
                </a:extLst>
              </p:cNvPr>
              <p:cNvSpPr>
                <a:spLocks noGrp="1"/>
              </p:cNvSpPr>
              <p:nvPr>
                <p:ph type="title"/>
              </p:nvPr>
            </p:nvSpPr>
            <p:spPr/>
            <p:txBody>
              <a:bodyPr/>
              <a:lstStyle/>
              <a:p>
                <a:r>
                  <a:rPr lang="en-US" dirty="0"/>
                  <a:t>AdaBoost when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=30</m:t>
                    </m:r>
                  </m:oMath>
                </a14:m>
                <a:endParaRPr lang="en-US" dirty="0"/>
              </a:p>
            </p:txBody>
          </p:sp>
        </mc:Choice>
        <mc:Fallback xmlns="">
          <p:sp>
            <p:nvSpPr>
              <p:cNvPr id="2" name="Title 1">
                <a:extLst>
                  <a:ext uri="{FF2B5EF4-FFF2-40B4-BE49-F238E27FC236}">
                    <a16:creationId xmlns:a16="http://schemas.microsoft.com/office/drawing/2014/main" id="{3729103C-CD4B-DE45-B44C-2BA8C93D9283}"/>
                  </a:ext>
                </a:extLst>
              </p:cNvPr>
              <p:cNvSpPr>
                <a:spLocks noGrp="1" noRot="1" noChangeAspect="1" noMove="1" noResize="1" noEditPoints="1" noAdjustHandles="1" noChangeArrowheads="1" noChangeShapeType="1" noTextEdit="1"/>
              </p:cNvSpPr>
              <p:nvPr>
                <p:ph type="title"/>
              </p:nvPr>
            </p:nvSpPr>
            <p:spPr>
              <a:blipFill>
                <a:blip r:embed="rId2"/>
                <a:stretch>
                  <a:fillRect l="-3681"/>
                </a:stretch>
              </a:blipFill>
            </p:spPr>
            <p:txBody>
              <a:bodyPr/>
              <a:lstStyle/>
              <a:p>
                <a:r>
                  <a:rPr lang="en-US">
                    <a:noFill/>
                  </a:rPr>
                  <a:t> </a:t>
                </a:r>
              </a:p>
            </p:txBody>
          </p:sp>
        </mc:Fallback>
      </mc:AlternateContent>
      <p:sp>
        <p:nvSpPr>
          <p:cNvPr id="3" name="Text Placeholder 2">
            <a:extLst>
              <a:ext uri="{FF2B5EF4-FFF2-40B4-BE49-F238E27FC236}">
                <a16:creationId xmlns:a16="http://schemas.microsoft.com/office/drawing/2014/main" id="{A57D12CA-9D69-9D49-AE20-A171252AADDA}"/>
              </a:ext>
            </a:extLst>
          </p:cNvPr>
          <p:cNvSpPr>
            <a:spLocks noGrp="1"/>
          </p:cNvSpPr>
          <p:nvPr>
            <p:ph type="body" idx="1"/>
          </p:nvPr>
        </p:nvSpPr>
        <p:spPr/>
        <p:txBody>
          <a:bodyPr/>
          <a:lstStyle/>
          <a:p>
            <a:pPr marL="139700" indent="0">
              <a:buNone/>
            </a:pPr>
            <a:r>
              <a:rPr lang="en-US" dirty="0"/>
              <a:t>Can eventually get 0 training error with a set of weak learners!</a:t>
            </a:r>
          </a:p>
          <a:p>
            <a:pPr marL="139700" indent="0">
              <a:buNone/>
            </a:pPr>
            <a:r>
              <a:rPr lang="en-US" dirty="0"/>
              <a:t>This is most likely overfit</a:t>
            </a:r>
          </a:p>
        </p:txBody>
      </p:sp>
      <p:sp>
        <p:nvSpPr>
          <p:cNvPr id="4" name="Slide Number Placeholder 3">
            <a:extLst>
              <a:ext uri="{FF2B5EF4-FFF2-40B4-BE49-F238E27FC236}">
                <a16:creationId xmlns:a16="http://schemas.microsoft.com/office/drawing/2014/main" id="{ADD46EBF-DFF3-604D-A1C0-8AE545B5942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70</a:t>
            </a:fld>
            <a:endParaRPr lang="en"/>
          </a:p>
        </p:txBody>
      </p:sp>
      <p:pic>
        <p:nvPicPr>
          <p:cNvPr id="6" name="Picture 5">
            <a:extLst>
              <a:ext uri="{FF2B5EF4-FFF2-40B4-BE49-F238E27FC236}">
                <a16:creationId xmlns:a16="http://schemas.microsoft.com/office/drawing/2014/main" id="{A7421B94-2B5B-CE4D-9565-08084B6AFAB8}"/>
              </a:ext>
            </a:extLst>
          </p:cNvPr>
          <p:cNvPicPr>
            <a:picLocks noChangeAspect="1"/>
          </p:cNvPicPr>
          <p:nvPr/>
        </p:nvPicPr>
        <p:blipFill>
          <a:blip r:embed="rId3"/>
          <a:stretch>
            <a:fillRect/>
          </a:stretch>
        </p:blipFill>
        <p:spPr>
          <a:xfrm>
            <a:off x="3768991" y="1573349"/>
            <a:ext cx="4015578" cy="3176502"/>
          </a:xfrm>
          <a:prstGeom prst="rect">
            <a:avLst/>
          </a:prstGeom>
        </p:spPr>
      </p:pic>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CEA39D8C-C87A-4F65-A6C7-CC923F0F7B28}"/>
                  </a:ext>
                </a:extLst>
              </p14:cNvPr>
              <p14:cNvContentPartPr/>
              <p14:nvPr/>
            </p14:nvContentPartPr>
            <p14:xfrm>
              <a:off x="5226480" y="2939760"/>
              <a:ext cx="1476720" cy="1875960"/>
            </p14:xfrm>
          </p:contentPart>
        </mc:Choice>
        <mc:Fallback>
          <p:pic>
            <p:nvPicPr>
              <p:cNvPr id="5" name="Ink 4">
                <a:extLst>
                  <a:ext uri="{FF2B5EF4-FFF2-40B4-BE49-F238E27FC236}">
                    <a16:creationId xmlns:a16="http://schemas.microsoft.com/office/drawing/2014/main" id="{CEA39D8C-C87A-4F65-A6C7-CC923F0F7B28}"/>
                  </a:ext>
                </a:extLst>
              </p:cNvPr>
              <p:cNvPicPr/>
              <p:nvPr/>
            </p:nvPicPr>
            <p:blipFill>
              <a:blip r:embed="rId5"/>
              <a:stretch>
                <a:fillRect/>
              </a:stretch>
            </p:blipFill>
            <p:spPr>
              <a:xfrm>
                <a:off x="5217120" y="2930400"/>
                <a:ext cx="1495440" cy="1894680"/>
              </a:xfrm>
              <a:prstGeom prst="rect">
                <a:avLst/>
              </a:prstGeom>
            </p:spPr>
          </p:pic>
        </mc:Fallback>
      </mc:AlternateContent>
    </p:spTree>
    <p:extLst>
      <p:ext uri="{BB962C8B-B14F-4D97-AF65-F5344CB8AC3E}">
        <p14:creationId xmlns:p14="http://schemas.microsoft.com/office/powerpoint/2010/main" val="4142624201"/>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0B998-925C-2046-85D1-A784542340A4}"/>
              </a:ext>
            </a:extLst>
          </p:cNvPr>
          <p:cNvSpPr>
            <a:spLocks noGrp="1"/>
          </p:cNvSpPr>
          <p:nvPr>
            <p:ph type="title"/>
          </p:nvPr>
        </p:nvSpPr>
        <p:spPr/>
        <p:txBody>
          <a:bodyPr/>
          <a:lstStyle/>
          <a:p>
            <a:r>
              <a:rPr lang="en-US" dirty="0"/>
              <a:t>AdaBoost Theorem</a:t>
            </a:r>
          </a:p>
        </p:txBody>
      </p:sp>
      <p:sp>
        <p:nvSpPr>
          <p:cNvPr id="3" name="Text Placeholder 2">
            <a:extLst>
              <a:ext uri="{FF2B5EF4-FFF2-40B4-BE49-F238E27FC236}">
                <a16:creationId xmlns:a16="http://schemas.microsoft.com/office/drawing/2014/main" id="{18584162-ACDD-B549-A987-86B611F39E32}"/>
              </a:ext>
            </a:extLst>
          </p:cNvPr>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139700" indent="0">
              <a:buNone/>
            </a:pPr>
            <a:endParaRPr lang="en-US" dirty="0"/>
          </a:p>
          <a:p>
            <a:pPr marL="139700" indent="0">
              <a:buNone/>
            </a:pPr>
            <a:r>
              <a:rPr lang="en-US" dirty="0"/>
              <a:t>Technical condition: The weak learner can do at least slightly better than complete random guessing </a:t>
            </a:r>
          </a:p>
          <a:p>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C5DF3ED4-AA94-974C-A9CE-F6CEAD58E48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71</a:t>
            </a:fld>
            <a:endParaRPr lang="en"/>
          </a:p>
        </p:txBody>
      </p:sp>
      <p:pic>
        <p:nvPicPr>
          <p:cNvPr id="5" name="Picture 4">
            <a:extLst>
              <a:ext uri="{FF2B5EF4-FFF2-40B4-BE49-F238E27FC236}">
                <a16:creationId xmlns:a16="http://schemas.microsoft.com/office/drawing/2014/main" id="{C9A44DDC-537F-D14C-8D9D-E613DA58A83F}"/>
              </a:ext>
            </a:extLst>
          </p:cNvPr>
          <p:cNvPicPr>
            <a:picLocks noChangeAspect="1"/>
          </p:cNvPicPr>
          <p:nvPr/>
        </p:nvPicPr>
        <p:blipFill>
          <a:blip r:embed="rId2"/>
          <a:stretch>
            <a:fillRect/>
          </a:stretch>
        </p:blipFill>
        <p:spPr>
          <a:xfrm>
            <a:off x="3090625" y="587000"/>
            <a:ext cx="5596200" cy="2479329"/>
          </a:xfrm>
          <a:prstGeom prst="rect">
            <a:avLst/>
          </a:prstGeom>
        </p:spPr>
      </p:pic>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48C228A2-979A-44BF-BC4F-F8C3CA438339}"/>
                  </a:ext>
                </a:extLst>
              </p14:cNvPr>
              <p14:cNvContentPartPr/>
              <p14:nvPr/>
            </p14:nvContentPartPr>
            <p14:xfrm>
              <a:off x="3199320" y="965520"/>
              <a:ext cx="2500920" cy="1782720"/>
            </p14:xfrm>
          </p:contentPart>
        </mc:Choice>
        <mc:Fallback>
          <p:pic>
            <p:nvPicPr>
              <p:cNvPr id="6" name="Ink 5">
                <a:extLst>
                  <a:ext uri="{FF2B5EF4-FFF2-40B4-BE49-F238E27FC236}">
                    <a16:creationId xmlns:a16="http://schemas.microsoft.com/office/drawing/2014/main" id="{48C228A2-979A-44BF-BC4F-F8C3CA438339}"/>
                  </a:ext>
                </a:extLst>
              </p:cNvPr>
              <p:cNvPicPr/>
              <p:nvPr/>
            </p:nvPicPr>
            <p:blipFill>
              <a:blip r:embed="rId4"/>
              <a:stretch>
                <a:fillRect/>
              </a:stretch>
            </p:blipFill>
            <p:spPr>
              <a:xfrm>
                <a:off x="3189960" y="956160"/>
                <a:ext cx="2519640" cy="1801440"/>
              </a:xfrm>
              <a:prstGeom prst="rect">
                <a:avLst/>
              </a:prstGeom>
            </p:spPr>
          </p:pic>
        </mc:Fallback>
      </mc:AlternateContent>
    </p:spTree>
    <p:extLst>
      <p:ext uri="{BB962C8B-B14F-4D97-AF65-F5344CB8AC3E}">
        <p14:creationId xmlns:p14="http://schemas.microsoft.com/office/powerpoint/2010/main" val="39988696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10AB-A425-504C-A9BB-8EB00D15D10F}"/>
              </a:ext>
            </a:extLst>
          </p:cNvPr>
          <p:cNvSpPr>
            <a:spLocks noGrp="1"/>
          </p:cNvSpPr>
          <p:nvPr>
            <p:ph type="title"/>
          </p:nvPr>
        </p:nvSpPr>
        <p:spPr/>
        <p:txBody>
          <a:bodyPr/>
          <a:lstStyle/>
          <a:p>
            <a:r>
              <a:rPr lang="en-US" dirty="0"/>
              <a:t>Compare</a:t>
            </a:r>
          </a:p>
        </p:txBody>
      </p:sp>
      <p:sp>
        <p:nvSpPr>
          <p:cNvPr id="3" name="Text Placeholder 2">
            <a:extLst>
              <a:ext uri="{FF2B5EF4-FFF2-40B4-BE49-F238E27FC236}">
                <a16:creationId xmlns:a16="http://schemas.microsoft.com/office/drawing/2014/main" id="{7BD663BE-103D-A646-A38D-1FFBE19B6519}"/>
              </a:ext>
            </a:extLst>
          </p:cNvPr>
          <p:cNvSpPr>
            <a:spLocks noGrp="1"/>
          </p:cNvSpPr>
          <p:nvPr>
            <p:ph type="body" idx="1"/>
          </p:nvPr>
        </p:nvSpPr>
        <p:spPr>
          <a:xfrm>
            <a:off x="3090626" y="260707"/>
            <a:ext cx="5596200" cy="3981000"/>
          </a:xfrm>
        </p:spPr>
        <p:txBody>
          <a:bodyPr/>
          <a:lstStyle/>
          <a:p>
            <a:pPr marL="139700" indent="0">
              <a:buNone/>
            </a:pPr>
            <a:r>
              <a:rPr lang="en-US" dirty="0"/>
              <a:t>Decision Tree</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br>
              <a:rPr lang="en-US" dirty="0"/>
            </a:br>
            <a:br>
              <a:rPr lang="en-US" dirty="0"/>
            </a:br>
            <a:r>
              <a:rPr lang="en-US" dirty="0"/>
              <a:t>AdaBoost</a:t>
            </a:r>
          </a:p>
        </p:txBody>
      </p:sp>
      <p:sp>
        <p:nvSpPr>
          <p:cNvPr id="4" name="Slide Number Placeholder 3">
            <a:extLst>
              <a:ext uri="{FF2B5EF4-FFF2-40B4-BE49-F238E27FC236}">
                <a16:creationId xmlns:a16="http://schemas.microsoft.com/office/drawing/2014/main" id="{A55B7CCA-64B1-DB4C-AF09-BE77F44FC88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72</a:t>
            </a:fld>
            <a:endParaRPr lang="en"/>
          </a:p>
        </p:txBody>
      </p:sp>
      <p:pic>
        <p:nvPicPr>
          <p:cNvPr id="5" name="Picture 4">
            <a:extLst>
              <a:ext uri="{FF2B5EF4-FFF2-40B4-BE49-F238E27FC236}">
                <a16:creationId xmlns:a16="http://schemas.microsoft.com/office/drawing/2014/main" id="{C1103AAC-FF0F-E449-8DC8-D398E25A3588}"/>
              </a:ext>
            </a:extLst>
          </p:cNvPr>
          <p:cNvPicPr>
            <a:picLocks noChangeAspect="1"/>
          </p:cNvPicPr>
          <p:nvPr/>
        </p:nvPicPr>
        <p:blipFill>
          <a:blip r:embed="rId3"/>
          <a:stretch>
            <a:fillRect/>
          </a:stretch>
        </p:blipFill>
        <p:spPr>
          <a:xfrm>
            <a:off x="3090625" y="596557"/>
            <a:ext cx="5596201" cy="2106590"/>
          </a:xfrm>
          <a:prstGeom prst="rect">
            <a:avLst/>
          </a:prstGeom>
        </p:spPr>
      </p:pic>
      <p:pic>
        <p:nvPicPr>
          <p:cNvPr id="6" name="Picture 5">
            <a:extLst>
              <a:ext uri="{FF2B5EF4-FFF2-40B4-BE49-F238E27FC236}">
                <a16:creationId xmlns:a16="http://schemas.microsoft.com/office/drawing/2014/main" id="{B3FC3365-A901-EE4B-8FF6-31B8B83D9F64}"/>
              </a:ext>
            </a:extLst>
          </p:cNvPr>
          <p:cNvPicPr>
            <a:picLocks noChangeAspect="1"/>
          </p:cNvPicPr>
          <p:nvPr/>
        </p:nvPicPr>
        <p:blipFill rotWithShape="1">
          <a:blip r:embed="rId4"/>
          <a:srcRect t="25695"/>
          <a:stretch/>
        </p:blipFill>
        <p:spPr>
          <a:xfrm>
            <a:off x="2752567" y="3211291"/>
            <a:ext cx="6875768" cy="1656520"/>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846BED56-D0EC-493B-8792-829E99362344}"/>
                  </a:ext>
                </a:extLst>
              </p14:cNvPr>
              <p14:cNvContentPartPr/>
              <p14:nvPr/>
            </p14:nvContentPartPr>
            <p14:xfrm>
              <a:off x="4453560" y="70920"/>
              <a:ext cx="4079880" cy="5005440"/>
            </p14:xfrm>
          </p:contentPart>
        </mc:Choice>
        <mc:Fallback xmlns="">
          <p:pic>
            <p:nvPicPr>
              <p:cNvPr id="7" name="Ink 6">
                <a:extLst>
                  <a:ext uri="{FF2B5EF4-FFF2-40B4-BE49-F238E27FC236}">
                    <a16:creationId xmlns:a16="http://schemas.microsoft.com/office/drawing/2014/main" id="{846BED56-D0EC-493B-8792-829E99362344}"/>
                  </a:ext>
                </a:extLst>
              </p:cNvPr>
              <p:cNvPicPr/>
              <p:nvPr/>
            </p:nvPicPr>
            <p:blipFill>
              <a:blip r:embed="rId6"/>
              <a:stretch>
                <a:fillRect/>
              </a:stretch>
            </p:blipFill>
            <p:spPr>
              <a:xfrm>
                <a:off x="4444200" y="61560"/>
                <a:ext cx="4098600" cy="50241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8" name="Ink 7">
                <a:extLst>
                  <a:ext uri="{FF2B5EF4-FFF2-40B4-BE49-F238E27FC236}">
                    <a16:creationId xmlns:a16="http://schemas.microsoft.com/office/drawing/2014/main" id="{5DBB80C6-DE2D-4CF4-9BC8-7C7F63D20779}"/>
                  </a:ext>
                </a:extLst>
              </p14:cNvPr>
              <p14:cNvContentPartPr/>
              <p14:nvPr/>
            </p14:nvContentPartPr>
            <p14:xfrm>
              <a:off x="2862360" y="765000"/>
              <a:ext cx="4113000" cy="4182840"/>
            </p14:xfrm>
          </p:contentPart>
        </mc:Choice>
        <mc:Fallback>
          <p:pic>
            <p:nvPicPr>
              <p:cNvPr id="8" name="Ink 7">
                <a:extLst>
                  <a:ext uri="{FF2B5EF4-FFF2-40B4-BE49-F238E27FC236}">
                    <a16:creationId xmlns:a16="http://schemas.microsoft.com/office/drawing/2014/main" id="{5DBB80C6-DE2D-4CF4-9BC8-7C7F63D20779}"/>
                  </a:ext>
                </a:extLst>
              </p:cNvPr>
              <p:cNvPicPr/>
              <p:nvPr/>
            </p:nvPicPr>
            <p:blipFill>
              <a:blip r:embed="rId8"/>
              <a:stretch>
                <a:fillRect/>
              </a:stretch>
            </p:blipFill>
            <p:spPr>
              <a:xfrm>
                <a:off x="2853000" y="755640"/>
                <a:ext cx="4131720" cy="4201560"/>
              </a:xfrm>
              <a:prstGeom prst="rect">
                <a:avLst/>
              </a:prstGeom>
            </p:spPr>
          </p:pic>
        </mc:Fallback>
      </mc:AlternateContent>
    </p:spTree>
    <p:extLst>
      <p:ext uri="{BB962C8B-B14F-4D97-AF65-F5344CB8AC3E}">
        <p14:creationId xmlns:p14="http://schemas.microsoft.com/office/powerpoint/2010/main" val="11915157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B4851-5505-9F4A-869D-0BF297560C6B}"/>
              </a:ext>
            </a:extLst>
          </p:cNvPr>
          <p:cNvSpPr>
            <a:spLocks noGrp="1"/>
          </p:cNvSpPr>
          <p:nvPr>
            <p:ph type="title"/>
          </p:nvPr>
        </p:nvSpPr>
        <p:spPr/>
        <p:txBody>
          <a:bodyPr/>
          <a:lstStyle/>
          <a:p>
            <a:r>
              <a:rPr lang="en-US" dirty="0"/>
              <a:t>Overfitting?</a:t>
            </a:r>
          </a:p>
        </p:txBody>
      </p:sp>
      <p:sp>
        <p:nvSpPr>
          <p:cNvPr id="3" name="Text Placeholder 2">
            <a:extLst>
              <a:ext uri="{FF2B5EF4-FFF2-40B4-BE49-F238E27FC236}">
                <a16:creationId xmlns:a16="http://schemas.microsoft.com/office/drawing/2014/main" id="{C016102A-A300-FB4A-B95D-CFCDC8530213}"/>
              </a:ext>
            </a:extLst>
          </p:cNvPr>
          <p:cNvSpPr>
            <a:spLocks noGrp="1"/>
          </p:cNvSpPr>
          <p:nvPr>
            <p:ph type="body" idx="1"/>
          </p:nvPr>
        </p:nvSpPr>
        <p:spPr>
          <a:xfrm>
            <a:off x="3090625" y="222057"/>
            <a:ext cx="5596200" cy="3981000"/>
          </a:xfrm>
        </p:spPr>
        <p:txBody>
          <a:bodyPr/>
          <a:lstStyle/>
          <a:p>
            <a:pPr marL="139700" indent="0">
              <a:buNone/>
            </a:pPr>
            <a:r>
              <a:rPr lang="en-US" dirty="0"/>
              <a:t>Boosting tends to be robust to overfitting</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br>
              <a:rPr lang="en-US" dirty="0"/>
            </a:br>
            <a:r>
              <a:rPr lang="en-US" dirty="0"/>
              <a:t>But will eventually overfit</a:t>
            </a:r>
          </a:p>
        </p:txBody>
      </p:sp>
      <p:sp>
        <p:nvSpPr>
          <p:cNvPr id="4" name="Slide Number Placeholder 3">
            <a:extLst>
              <a:ext uri="{FF2B5EF4-FFF2-40B4-BE49-F238E27FC236}">
                <a16:creationId xmlns:a16="http://schemas.microsoft.com/office/drawing/2014/main" id="{68417F0D-36CA-BF46-B1ED-D6494F0C06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73</a:t>
            </a:fld>
            <a:endParaRPr lang="en"/>
          </a:p>
        </p:txBody>
      </p:sp>
      <p:pic>
        <p:nvPicPr>
          <p:cNvPr id="5" name="Picture 4">
            <a:extLst>
              <a:ext uri="{FF2B5EF4-FFF2-40B4-BE49-F238E27FC236}">
                <a16:creationId xmlns:a16="http://schemas.microsoft.com/office/drawing/2014/main" id="{7689380C-B720-304C-B4F6-FBA868704531}"/>
              </a:ext>
            </a:extLst>
          </p:cNvPr>
          <p:cNvPicPr>
            <a:picLocks noChangeAspect="1"/>
          </p:cNvPicPr>
          <p:nvPr/>
        </p:nvPicPr>
        <p:blipFill>
          <a:blip r:embed="rId3"/>
          <a:stretch>
            <a:fillRect/>
          </a:stretch>
        </p:blipFill>
        <p:spPr>
          <a:xfrm>
            <a:off x="3090625" y="619329"/>
            <a:ext cx="4341526" cy="2170763"/>
          </a:xfrm>
          <a:prstGeom prst="rect">
            <a:avLst/>
          </a:prstGeom>
        </p:spPr>
      </p:pic>
      <p:pic>
        <p:nvPicPr>
          <p:cNvPr id="6" name="Picture 5">
            <a:extLst>
              <a:ext uri="{FF2B5EF4-FFF2-40B4-BE49-F238E27FC236}">
                <a16:creationId xmlns:a16="http://schemas.microsoft.com/office/drawing/2014/main" id="{39D988B7-22E3-2C44-8EBD-F5CAD64983FA}"/>
              </a:ext>
            </a:extLst>
          </p:cNvPr>
          <p:cNvPicPr>
            <a:picLocks noChangeAspect="1"/>
          </p:cNvPicPr>
          <p:nvPr/>
        </p:nvPicPr>
        <p:blipFill>
          <a:blip r:embed="rId4"/>
          <a:stretch>
            <a:fillRect/>
          </a:stretch>
        </p:blipFill>
        <p:spPr>
          <a:xfrm>
            <a:off x="3210547" y="3187364"/>
            <a:ext cx="3452582" cy="1720594"/>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3C2873AF-7639-40CE-A2FE-803FED374907}"/>
                  </a:ext>
                </a:extLst>
              </p14:cNvPr>
              <p14:cNvContentPartPr/>
              <p14:nvPr/>
            </p14:nvContentPartPr>
            <p14:xfrm>
              <a:off x="3650400" y="3126600"/>
              <a:ext cx="2280960" cy="473760"/>
            </p14:xfrm>
          </p:contentPart>
        </mc:Choice>
        <mc:Fallback xmlns="">
          <p:pic>
            <p:nvPicPr>
              <p:cNvPr id="7" name="Ink 6">
                <a:extLst>
                  <a:ext uri="{FF2B5EF4-FFF2-40B4-BE49-F238E27FC236}">
                    <a16:creationId xmlns:a16="http://schemas.microsoft.com/office/drawing/2014/main" id="{3C2873AF-7639-40CE-A2FE-803FED374907}"/>
                  </a:ext>
                </a:extLst>
              </p:cNvPr>
              <p:cNvPicPr/>
              <p:nvPr/>
            </p:nvPicPr>
            <p:blipFill>
              <a:blip r:embed="rId6"/>
              <a:stretch>
                <a:fillRect/>
              </a:stretch>
            </p:blipFill>
            <p:spPr>
              <a:xfrm>
                <a:off x="3641040" y="3117240"/>
                <a:ext cx="2299680" cy="4924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8" name="Ink 7">
                <a:extLst>
                  <a:ext uri="{FF2B5EF4-FFF2-40B4-BE49-F238E27FC236}">
                    <a16:creationId xmlns:a16="http://schemas.microsoft.com/office/drawing/2014/main" id="{DED97EB6-5D5F-49F2-9D97-EEAD85A7948D}"/>
                  </a:ext>
                </a:extLst>
              </p14:cNvPr>
              <p14:cNvContentPartPr/>
              <p14:nvPr/>
            </p14:nvContentPartPr>
            <p14:xfrm>
              <a:off x="3710880" y="1147680"/>
              <a:ext cx="3054960" cy="3792240"/>
            </p14:xfrm>
          </p:contentPart>
        </mc:Choice>
        <mc:Fallback>
          <p:pic>
            <p:nvPicPr>
              <p:cNvPr id="8" name="Ink 7">
                <a:extLst>
                  <a:ext uri="{FF2B5EF4-FFF2-40B4-BE49-F238E27FC236}">
                    <a16:creationId xmlns:a16="http://schemas.microsoft.com/office/drawing/2014/main" id="{DED97EB6-5D5F-49F2-9D97-EEAD85A7948D}"/>
                  </a:ext>
                </a:extLst>
              </p:cNvPr>
              <p:cNvPicPr/>
              <p:nvPr/>
            </p:nvPicPr>
            <p:blipFill>
              <a:blip r:embed="rId8"/>
              <a:stretch>
                <a:fillRect/>
              </a:stretch>
            </p:blipFill>
            <p:spPr>
              <a:xfrm>
                <a:off x="3701520" y="1138320"/>
                <a:ext cx="3073680" cy="3810960"/>
              </a:xfrm>
              <a:prstGeom prst="rect">
                <a:avLst/>
              </a:prstGeom>
            </p:spPr>
          </p:pic>
        </mc:Fallback>
      </mc:AlternateContent>
    </p:spTree>
    <p:extLst>
      <p:ext uri="{BB962C8B-B14F-4D97-AF65-F5344CB8AC3E}">
        <p14:creationId xmlns:p14="http://schemas.microsoft.com/office/powerpoint/2010/main" val="4291187436"/>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BF57A31-A5AC-2442-9139-D5ACE392DE5E}"/>
                  </a:ext>
                </a:extLst>
              </p:cNvPr>
              <p:cNvSpPr>
                <a:spLocks noGrp="1"/>
              </p:cNvSpPr>
              <p:nvPr>
                <p:ph type="title"/>
              </p:nvPr>
            </p:nvSpPr>
            <p:spPr/>
            <p:txBody>
              <a:bodyPr/>
              <a:lstStyle/>
              <a:p>
                <a:r>
                  <a:rPr lang="en-US" dirty="0"/>
                  <a:t>Choose </a:t>
                </a:r>
                <a14:m>
                  <m:oMath xmlns:m="http://schemas.openxmlformats.org/officeDocument/2006/math">
                    <m:r>
                      <a:rPr lang="en-US" b="0" i="1" smtClean="0">
                        <a:latin typeface="Cambria Math" panose="02040503050406030204" pitchFamily="18" charset="0"/>
                      </a:rPr>
                      <m:t>𝑇</m:t>
                    </m:r>
                  </m:oMath>
                </a14:m>
                <a:r>
                  <a:rPr lang="en-US" dirty="0"/>
                  <a:t>?</a:t>
                </a:r>
              </a:p>
            </p:txBody>
          </p:sp>
        </mc:Choice>
        <mc:Fallback xmlns="">
          <p:sp>
            <p:nvSpPr>
              <p:cNvPr id="2" name="Title 1">
                <a:extLst>
                  <a:ext uri="{FF2B5EF4-FFF2-40B4-BE49-F238E27FC236}">
                    <a16:creationId xmlns:a16="http://schemas.microsoft.com/office/drawing/2014/main" id="{BBF57A31-A5AC-2442-9139-D5ACE392DE5E}"/>
                  </a:ext>
                </a:extLst>
              </p:cNvPr>
              <p:cNvSpPr>
                <a:spLocks noGrp="1" noRot="1" noChangeAspect="1" noMove="1" noResize="1" noEditPoints="1" noAdjustHandles="1" noChangeArrowheads="1" noChangeShapeType="1" noTextEdit="1"/>
              </p:cNvSpPr>
              <p:nvPr>
                <p:ph type="title"/>
              </p:nvPr>
            </p:nvSpPr>
            <p:spPr>
              <a:blipFill>
                <a:blip r:embed="rId2"/>
                <a:stretch>
                  <a:fillRect l="-36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200AB29A-E1D6-324E-AA8B-F681A1B9650F}"/>
                  </a:ext>
                </a:extLst>
              </p:cNvPr>
              <p:cNvSpPr>
                <a:spLocks noGrp="1"/>
              </p:cNvSpPr>
              <p:nvPr>
                <p:ph type="body" idx="1"/>
              </p:nvPr>
            </p:nvSpPr>
            <p:spPr/>
            <p:txBody>
              <a:bodyPr/>
              <a:lstStyle/>
              <a:p>
                <a:pPr marL="139700" indent="0">
                  <a:buNone/>
                </a:pPr>
                <a:r>
                  <a:rPr lang="en-US" dirty="0"/>
                  <a:t>How do you end up choosing the number of trees </a:t>
                </a:r>
                <a14:m>
                  <m:oMath xmlns:m="http://schemas.openxmlformats.org/officeDocument/2006/math">
                    <m:r>
                      <a:rPr lang="en-US" b="0" i="1" smtClean="0">
                        <a:latin typeface="Cambria Math" panose="02040503050406030204" pitchFamily="18" charset="0"/>
                      </a:rPr>
                      <m:t>𝑇</m:t>
                    </m:r>
                  </m:oMath>
                </a14:m>
                <a:r>
                  <a:rPr lang="en-US" dirty="0"/>
                  <a:t> for boosting?</a:t>
                </a:r>
              </a:p>
              <a:p>
                <a:pPr marL="139700" indent="0">
                  <a:buNone/>
                </a:pPr>
                <a:endParaRPr lang="en-US" dirty="0"/>
              </a:p>
              <a:p>
                <a:pPr marL="139700" indent="0">
                  <a:buNone/>
                </a:pPr>
                <a:r>
                  <a:rPr lang="en-US" dirty="0"/>
                  <a:t>Like always </a:t>
                </a:r>
              </a:p>
              <a:p>
                <a:r>
                  <a:rPr lang="en-US" dirty="0"/>
                  <a:t>Find </a:t>
                </a:r>
                <a14:m>
                  <m:oMath xmlns:m="http://schemas.openxmlformats.org/officeDocument/2006/math">
                    <m:r>
                      <a:rPr lang="en-US" b="0" i="1" smtClean="0">
                        <a:latin typeface="Cambria Math" panose="02040503050406030204" pitchFamily="18" charset="0"/>
                      </a:rPr>
                      <m:t>𝑇</m:t>
                    </m:r>
                  </m:oMath>
                </a14:m>
                <a:r>
                  <a:rPr lang="en-US" dirty="0"/>
                  <a:t> that minimizes validation error</a:t>
                </a:r>
              </a:p>
              <a:p>
                <a:r>
                  <a:rPr lang="en-US" dirty="0"/>
                  <a:t>Do cross validation</a:t>
                </a:r>
              </a:p>
              <a:p>
                <a:endParaRPr lang="en-US" dirty="0"/>
              </a:p>
              <a:p>
                <a:pPr marL="139700" indent="0">
                  <a:buNone/>
                </a:pPr>
                <a:r>
                  <a:rPr lang="en-US" dirty="0"/>
                  <a:t>You </a:t>
                </a:r>
                <a:r>
                  <a:rPr lang="en-US" b="1" dirty="0"/>
                  <a:t>can’t</a:t>
                </a:r>
                <a:endParaRPr lang="en-US" dirty="0"/>
              </a:p>
              <a:p>
                <a:r>
                  <a:rPr lang="en-US" dirty="0"/>
                  <a:t>Find </a:t>
                </a:r>
                <a14:m>
                  <m:oMath xmlns:m="http://schemas.openxmlformats.org/officeDocument/2006/math">
                    <m:r>
                      <a:rPr lang="en-US" b="0" i="1" smtClean="0">
                        <a:latin typeface="Cambria Math" panose="02040503050406030204" pitchFamily="18" charset="0"/>
                      </a:rPr>
                      <m:t>𝑇</m:t>
                    </m:r>
                  </m:oMath>
                </a14:m>
                <a:r>
                  <a:rPr lang="en-US" dirty="0"/>
                  <a:t> that minimizes training error</a:t>
                </a:r>
              </a:p>
              <a:p>
                <a:r>
                  <a:rPr lang="en-US" dirty="0"/>
                  <a:t>Find </a:t>
                </a:r>
                <a14:m>
                  <m:oMath xmlns:m="http://schemas.openxmlformats.org/officeDocument/2006/math">
                    <m:r>
                      <a:rPr lang="en-US" b="0" i="1" smtClean="0">
                        <a:latin typeface="Cambria Math" panose="02040503050406030204" pitchFamily="18" charset="0"/>
                      </a:rPr>
                      <m:t>𝑇</m:t>
                    </m:r>
                  </m:oMath>
                </a14:m>
                <a:r>
                  <a:rPr lang="en-US" dirty="0"/>
                  <a:t> that minimizes test error</a:t>
                </a:r>
              </a:p>
            </p:txBody>
          </p:sp>
        </mc:Choice>
        <mc:Fallback xmlns="">
          <p:sp>
            <p:nvSpPr>
              <p:cNvPr id="3" name="Text Placeholder 2">
                <a:extLst>
                  <a:ext uri="{FF2B5EF4-FFF2-40B4-BE49-F238E27FC236}">
                    <a16:creationId xmlns:a16="http://schemas.microsoft.com/office/drawing/2014/main" id="{200AB29A-E1D6-324E-AA8B-F681A1B9650F}"/>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C8EE58A-2B50-C046-995D-31A313F954B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74</a:t>
            </a:fld>
            <a:endParaRPr lang="en"/>
          </a:p>
        </p:txBody>
      </p:sp>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A69BDF58-E3E8-491A-8AAE-000A9C6CE31E}"/>
                  </a:ext>
                </a:extLst>
              </p14:cNvPr>
              <p14:cNvContentPartPr/>
              <p14:nvPr/>
            </p14:nvContentPartPr>
            <p14:xfrm>
              <a:off x="3523320" y="1923120"/>
              <a:ext cx="3060720" cy="1762200"/>
            </p14:xfrm>
          </p:contentPart>
        </mc:Choice>
        <mc:Fallback>
          <p:pic>
            <p:nvPicPr>
              <p:cNvPr id="5" name="Ink 4">
                <a:extLst>
                  <a:ext uri="{FF2B5EF4-FFF2-40B4-BE49-F238E27FC236}">
                    <a16:creationId xmlns:a16="http://schemas.microsoft.com/office/drawing/2014/main" id="{A69BDF58-E3E8-491A-8AAE-000A9C6CE31E}"/>
                  </a:ext>
                </a:extLst>
              </p:cNvPr>
              <p:cNvPicPr/>
              <p:nvPr/>
            </p:nvPicPr>
            <p:blipFill>
              <a:blip r:embed="rId5"/>
              <a:stretch>
                <a:fillRect/>
              </a:stretch>
            </p:blipFill>
            <p:spPr>
              <a:xfrm>
                <a:off x="3513960" y="1913760"/>
                <a:ext cx="3079440" cy="1780920"/>
              </a:xfrm>
              <a:prstGeom prst="rect">
                <a:avLst/>
              </a:prstGeom>
            </p:spPr>
          </p:pic>
        </mc:Fallback>
      </mc:AlternateContent>
    </p:spTree>
    <p:extLst>
      <p:ext uri="{BB962C8B-B14F-4D97-AF65-F5344CB8AC3E}">
        <p14:creationId xmlns:p14="http://schemas.microsoft.com/office/powerpoint/2010/main" val="3454232592"/>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3C35-08F6-C24A-A322-0EBAC15302A8}"/>
              </a:ext>
            </a:extLst>
          </p:cNvPr>
          <p:cNvSpPr>
            <a:spLocks noGrp="1"/>
          </p:cNvSpPr>
          <p:nvPr>
            <p:ph type="title"/>
          </p:nvPr>
        </p:nvSpPr>
        <p:spPr/>
        <p:txBody>
          <a:bodyPr/>
          <a:lstStyle/>
          <a:p>
            <a:r>
              <a:rPr lang="en-US" dirty="0"/>
              <a:t>Application</a:t>
            </a:r>
          </a:p>
        </p:txBody>
      </p:sp>
      <p:sp>
        <p:nvSpPr>
          <p:cNvPr id="3" name="Text Placeholder 2">
            <a:extLst>
              <a:ext uri="{FF2B5EF4-FFF2-40B4-BE49-F238E27FC236}">
                <a16:creationId xmlns:a16="http://schemas.microsoft.com/office/drawing/2014/main" id="{84C50AA0-23E7-144E-8A9A-101DC3A0E5FC}"/>
              </a:ext>
            </a:extLst>
          </p:cNvPr>
          <p:cNvSpPr>
            <a:spLocks noGrp="1"/>
          </p:cNvSpPr>
          <p:nvPr>
            <p:ph type="body" idx="1"/>
          </p:nvPr>
        </p:nvSpPr>
        <p:spPr/>
        <p:txBody>
          <a:bodyPr/>
          <a:lstStyle/>
          <a:p>
            <a:r>
              <a:rPr lang="en-US" dirty="0"/>
              <a:t>Boosting, AdaBoost and other variants like gradient boosting, are some of the most successful models to date.</a:t>
            </a:r>
          </a:p>
          <a:p>
            <a:r>
              <a:rPr lang="en-US" dirty="0"/>
              <a:t>They are extremely useful in computer vision</a:t>
            </a:r>
          </a:p>
          <a:p>
            <a:pPr lvl="1"/>
            <a:r>
              <a:rPr lang="en-US" dirty="0"/>
              <a:t>The standard for face detection</a:t>
            </a:r>
          </a:p>
          <a:p>
            <a:r>
              <a:rPr lang="en-US" dirty="0"/>
              <a:t>Used by most winners of ML competitions (</a:t>
            </a:r>
            <a:r>
              <a:rPr lang="en-US" sz="1200" dirty="0"/>
              <a:t>Kaggle, KDD Cup, …)</a:t>
            </a:r>
          </a:p>
          <a:p>
            <a:r>
              <a:rPr lang="en-US" dirty="0"/>
              <a:t>Most industry ML systems use a model ensembles</a:t>
            </a:r>
          </a:p>
          <a:p>
            <a:pPr lvl="1"/>
            <a:r>
              <a:rPr lang="en-US" dirty="0"/>
              <a:t>Some with boosting, some with bagging </a:t>
            </a:r>
          </a:p>
          <a:p>
            <a:pPr lvl="1"/>
            <a:r>
              <a:rPr lang="en-US" dirty="0"/>
              <a:t>Many times just use 6 different types of models and hand specify their weights.</a:t>
            </a:r>
          </a:p>
        </p:txBody>
      </p:sp>
      <p:sp>
        <p:nvSpPr>
          <p:cNvPr id="4" name="Slide Number Placeholder 3">
            <a:extLst>
              <a:ext uri="{FF2B5EF4-FFF2-40B4-BE49-F238E27FC236}">
                <a16:creationId xmlns:a16="http://schemas.microsoft.com/office/drawing/2014/main" id="{2D36215A-7A70-1949-86BD-2EAD6888A8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75</a:t>
            </a:fld>
            <a:endParaRPr lang="en"/>
          </a:p>
        </p:txBody>
      </p:sp>
      <mc:AlternateContent xmlns:mc="http://schemas.openxmlformats.org/markup-compatibility/2006">
        <mc:Choice xmlns:p14="http://schemas.microsoft.com/office/powerpoint/2010/main" Requires="p14">
          <p:contentPart p14:bwMode="auto" r:id="rId2">
            <p14:nvContentPartPr>
              <p14:cNvPr id="5" name="Ink 4">
                <a:extLst>
                  <a:ext uri="{FF2B5EF4-FFF2-40B4-BE49-F238E27FC236}">
                    <a16:creationId xmlns:a16="http://schemas.microsoft.com/office/drawing/2014/main" id="{3412D745-4186-4238-9207-A0CD76C54366}"/>
                  </a:ext>
                </a:extLst>
              </p14:cNvPr>
              <p14:cNvContentPartPr/>
              <p14:nvPr/>
            </p14:nvContentPartPr>
            <p14:xfrm>
              <a:off x="4138560" y="1246680"/>
              <a:ext cx="3475080" cy="2055960"/>
            </p14:xfrm>
          </p:contentPart>
        </mc:Choice>
        <mc:Fallback>
          <p:pic>
            <p:nvPicPr>
              <p:cNvPr id="5" name="Ink 4">
                <a:extLst>
                  <a:ext uri="{FF2B5EF4-FFF2-40B4-BE49-F238E27FC236}">
                    <a16:creationId xmlns:a16="http://schemas.microsoft.com/office/drawing/2014/main" id="{3412D745-4186-4238-9207-A0CD76C54366}"/>
                  </a:ext>
                </a:extLst>
              </p:cNvPr>
              <p:cNvPicPr/>
              <p:nvPr/>
            </p:nvPicPr>
            <p:blipFill>
              <a:blip r:embed="rId3"/>
              <a:stretch>
                <a:fillRect/>
              </a:stretch>
            </p:blipFill>
            <p:spPr>
              <a:xfrm>
                <a:off x="4129200" y="1237320"/>
                <a:ext cx="3493800" cy="2074680"/>
              </a:xfrm>
              <a:prstGeom prst="rect">
                <a:avLst/>
              </a:prstGeom>
            </p:spPr>
          </p:pic>
        </mc:Fallback>
      </mc:AlternateContent>
    </p:spTree>
    <p:extLst>
      <p:ext uri="{BB962C8B-B14F-4D97-AF65-F5344CB8AC3E}">
        <p14:creationId xmlns:p14="http://schemas.microsoft.com/office/powerpoint/2010/main" val="39779718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F018A-B4C2-194B-B928-5F05D22BA423}"/>
              </a:ext>
            </a:extLst>
          </p:cNvPr>
          <p:cNvSpPr>
            <a:spLocks noGrp="1"/>
          </p:cNvSpPr>
          <p:nvPr>
            <p:ph type="title"/>
          </p:nvPr>
        </p:nvSpPr>
        <p:spPr/>
        <p:txBody>
          <a:bodyPr/>
          <a:lstStyle/>
          <a:p>
            <a:r>
              <a:rPr lang="en-US" dirty="0"/>
              <a:t>AdaBoost Overview</a:t>
            </a:r>
          </a:p>
        </p:txBody>
      </p:sp>
      <p:sp>
        <p:nvSpPr>
          <p:cNvPr id="3" name="Text Placeholder 2">
            <a:extLst>
              <a:ext uri="{FF2B5EF4-FFF2-40B4-BE49-F238E27FC236}">
                <a16:creationId xmlns:a16="http://schemas.microsoft.com/office/drawing/2014/main" id="{462B98FA-8A33-6B46-BDAF-B13920297A60}"/>
              </a:ext>
            </a:extLst>
          </p:cNvPr>
          <p:cNvSpPr>
            <a:spLocks noGrp="1"/>
          </p:cNvSpPr>
          <p:nvPr>
            <p:ph type="body" idx="1"/>
          </p:nvPr>
        </p:nvSpPr>
        <p:spPr/>
        <p:txBody>
          <a:bodyPr/>
          <a:lstStyle/>
          <a:p>
            <a:r>
              <a:rPr lang="en-US" b="1" dirty="0"/>
              <a:t>Powerful! </a:t>
            </a:r>
            <a:r>
              <a:rPr lang="en-US" dirty="0"/>
              <a:t>One of the most powerful set of models for many real world datasets.</a:t>
            </a:r>
          </a:p>
          <a:p>
            <a:pPr lvl="1"/>
            <a:r>
              <a:rPr lang="en-US" dirty="0"/>
              <a:t>Typically does better than random forest with the same number of trees.</a:t>
            </a:r>
          </a:p>
          <a:p>
            <a:r>
              <a:rPr lang="en-US" b="1" dirty="0"/>
              <a:t>Higher Maintenance: </a:t>
            </a:r>
            <a:r>
              <a:rPr lang="en-US" dirty="0"/>
              <a:t>You do have to tune hyper-parameters</a:t>
            </a:r>
          </a:p>
          <a:p>
            <a:pPr lvl="1"/>
            <a:r>
              <a:rPr lang="en-US" dirty="0"/>
              <a:t>AdaBoost: Number of trees is technically important, but the model tends to be robust to overfitting in practice.</a:t>
            </a:r>
          </a:p>
          <a:p>
            <a:pPr lvl="1"/>
            <a:r>
              <a:rPr lang="en-US" dirty="0"/>
              <a:t>Gradient Boosting: MANY hyper-parameters (all important)</a:t>
            </a:r>
          </a:p>
          <a:p>
            <a:r>
              <a:rPr lang="en-US" b="1" dirty="0"/>
              <a:t>Expensive: </a:t>
            </a:r>
            <a:r>
              <a:rPr lang="en-US" dirty="0"/>
              <a:t>Boosting is inherently sequential which means its slow to learn ensembles with many trees.</a:t>
            </a:r>
          </a:p>
          <a:p>
            <a:pPr lvl="1"/>
            <a:r>
              <a:rPr lang="en-US" dirty="0"/>
              <a:t>Can be made faster with optimized software like </a:t>
            </a:r>
            <a:r>
              <a:rPr lang="en-US" dirty="0" err="1"/>
              <a:t>XGBoost</a:t>
            </a:r>
            <a:r>
              <a:rPr lang="en-US" dirty="0"/>
              <a:t> (UW)</a:t>
            </a:r>
          </a:p>
        </p:txBody>
      </p:sp>
      <p:sp>
        <p:nvSpPr>
          <p:cNvPr id="4" name="Slide Number Placeholder 3">
            <a:extLst>
              <a:ext uri="{FF2B5EF4-FFF2-40B4-BE49-F238E27FC236}">
                <a16:creationId xmlns:a16="http://schemas.microsoft.com/office/drawing/2014/main" id="{F6398339-987E-3545-9ECB-04C867944B1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76</a:t>
            </a:fld>
            <a:endParaRPr lang="en"/>
          </a:p>
        </p:txBody>
      </p:sp>
      <mc:AlternateContent xmlns:mc="http://schemas.openxmlformats.org/markup-compatibility/2006">
        <mc:Choice xmlns:p14="http://schemas.microsoft.com/office/powerpoint/2010/main" Requires="p14">
          <p:contentPart p14:bwMode="auto" r:id="rId2">
            <p14:nvContentPartPr>
              <p14:cNvPr id="5" name="Ink 4">
                <a:extLst>
                  <a:ext uri="{FF2B5EF4-FFF2-40B4-BE49-F238E27FC236}">
                    <a16:creationId xmlns:a16="http://schemas.microsoft.com/office/drawing/2014/main" id="{2D2F7B31-A3A2-48E0-8653-666B261EF608}"/>
                  </a:ext>
                </a:extLst>
              </p14:cNvPr>
              <p14:cNvContentPartPr/>
              <p14:nvPr/>
            </p14:nvContentPartPr>
            <p14:xfrm>
              <a:off x="4016520" y="2739960"/>
              <a:ext cx="3949560" cy="1434600"/>
            </p14:xfrm>
          </p:contentPart>
        </mc:Choice>
        <mc:Fallback>
          <p:pic>
            <p:nvPicPr>
              <p:cNvPr id="5" name="Ink 4">
                <a:extLst>
                  <a:ext uri="{FF2B5EF4-FFF2-40B4-BE49-F238E27FC236}">
                    <a16:creationId xmlns:a16="http://schemas.microsoft.com/office/drawing/2014/main" id="{2D2F7B31-A3A2-48E0-8653-666B261EF608}"/>
                  </a:ext>
                </a:extLst>
              </p:cNvPr>
              <p:cNvPicPr/>
              <p:nvPr/>
            </p:nvPicPr>
            <p:blipFill>
              <a:blip r:embed="rId3"/>
              <a:stretch>
                <a:fillRect/>
              </a:stretch>
            </p:blipFill>
            <p:spPr>
              <a:xfrm>
                <a:off x="4007160" y="2730600"/>
                <a:ext cx="3968280" cy="1453320"/>
              </a:xfrm>
              <a:prstGeom prst="rect">
                <a:avLst/>
              </a:prstGeom>
            </p:spPr>
          </p:pic>
        </mc:Fallback>
      </mc:AlternateContent>
    </p:spTree>
    <p:extLst>
      <p:ext uri="{BB962C8B-B14F-4D97-AF65-F5344CB8AC3E}">
        <p14:creationId xmlns:p14="http://schemas.microsoft.com/office/powerpoint/2010/main" val="1244447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8425-0DF3-D64E-86B4-4E10B42AAC1E}"/>
              </a:ext>
            </a:extLst>
          </p:cNvPr>
          <p:cNvSpPr>
            <a:spLocks noGrp="1"/>
          </p:cNvSpPr>
          <p:nvPr>
            <p:ph type="title"/>
          </p:nvPr>
        </p:nvSpPr>
        <p:spPr/>
        <p:txBody>
          <a:bodyPr/>
          <a:lstStyle/>
          <a:p>
            <a:r>
              <a:rPr lang="en-US" dirty="0"/>
              <a:t>Recap</a:t>
            </a:r>
          </a:p>
        </p:txBody>
      </p:sp>
      <p:sp>
        <p:nvSpPr>
          <p:cNvPr id="3" name="Text Placeholder 2">
            <a:extLst>
              <a:ext uri="{FF2B5EF4-FFF2-40B4-BE49-F238E27FC236}">
                <a16:creationId xmlns:a16="http://schemas.microsoft.com/office/drawing/2014/main" id="{02657BDE-7BF3-BF4E-9E0C-0ECCD3FD4F24}"/>
              </a:ext>
            </a:extLst>
          </p:cNvPr>
          <p:cNvSpPr>
            <a:spLocks noGrp="1"/>
          </p:cNvSpPr>
          <p:nvPr>
            <p:ph type="body" idx="1"/>
          </p:nvPr>
        </p:nvSpPr>
        <p:spPr/>
        <p:txBody>
          <a:bodyPr/>
          <a:lstStyle/>
          <a:p>
            <a:pPr marL="139700" indent="0">
              <a:buNone/>
            </a:pPr>
            <a:r>
              <a:rPr lang="en-US" b="1" dirty="0"/>
              <a:t>Theme</a:t>
            </a:r>
            <a:r>
              <a:rPr lang="en-US" dirty="0"/>
              <a:t>: Compare two different ways of making ensembles</a:t>
            </a:r>
          </a:p>
          <a:p>
            <a:pPr marL="139700" indent="0">
              <a:buNone/>
            </a:pPr>
            <a:r>
              <a:rPr lang="en-US" b="1" dirty="0"/>
              <a:t>Ideas:</a:t>
            </a:r>
          </a:p>
          <a:p>
            <a:r>
              <a:rPr lang="en-US" dirty="0"/>
              <a:t>Describe what an ensemble model is </a:t>
            </a:r>
          </a:p>
          <a:p>
            <a:r>
              <a:rPr lang="en-US" dirty="0"/>
              <a:t>Explain what a random forest is and why adding trees improves accuracy.</a:t>
            </a:r>
          </a:p>
          <a:p>
            <a:r>
              <a:rPr lang="en-US" dirty="0"/>
              <a:t>Formalize how AdaBoost combines weighted votes from simple classifiers (weak learners) and how those classifiers are learned. </a:t>
            </a:r>
          </a:p>
          <a:p>
            <a:r>
              <a:rPr lang="en-US" dirty="0"/>
              <a:t>Compare/contrast bagging and boosting.</a:t>
            </a:r>
          </a:p>
          <a:p>
            <a:r>
              <a:rPr lang="en-US" dirty="0"/>
              <a:t>Describe the steps of the AdaBoost algorithm.</a:t>
            </a:r>
          </a:p>
          <a:p>
            <a:endParaRPr lang="en-US" dirty="0"/>
          </a:p>
        </p:txBody>
      </p:sp>
      <p:sp>
        <p:nvSpPr>
          <p:cNvPr id="4" name="Slide Number Placeholder 3">
            <a:extLst>
              <a:ext uri="{FF2B5EF4-FFF2-40B4-BE49-F238E27FC236}">
                <a16:creationId xmlns:a16="http://schemas.microsoft.com/office/drawing/2014/main" id="{35758B38-D569-E04A-8B9B-B755E637B5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77</a:t>
            </a:fld>
            <a:endParaRPr lang="en"/>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891193EC-E495-4766-ABC2-225FA6A04571}"/>
                  </a:ext>
                </a:extLst>
              </p14:cNvPr>
              <p14:cNvContentPartPr/>
              <p14:nvPr/>
            </p14:nvContentPartPr>
            <p14:xfrm>
              <a:off x="3551760" y="996120"/>
              <a:ext cx="4865760" cy="2739960"/>
            </p14:xfrm>
          </p:contentPart>
        </mc:Choice>
        <mc:Fallback>
          <p:pic>
            <p:nvPicPr>
              <p:cNvPr id="5" name="Ink 4">
                <a:extLst>
                  <a:ext uri="{FF2B5EF4-FFF2-40B4-BE49-F238E27FC236}">
                    <a16:creationId xmlns:a16="http://schemas.microsoft.com/office/drawing/2014/main" id="{891193EC-E495-4766-ABC2-225FA6A04571}"/>
                  </a:ext>
                </a:extLst>
              </p:cNvPr>
              <p:cNvPicPr/>
              <p:nvPr/>
            </p:nvPicPr>
            <p:blipFill>
              <a:blip r:embed="rId4"/>
              <a:stretch>
                <a:fillRect/>
              </a:stretch>
            </p:blipFill>
            <p:spPr>
              <a:xfrm>
                <a:off x="3542400" y="986760"/>
                <a:ext cx="4884480" cy="2758680"/>
              </a:xfrm>
              <a:prstGeom prst="rect">
                <a:avLst/>
              </a:prstGeom>
            </p:spPr>
          </p:pic>
        </mc:Fallback>
      </mc:AlternateContent>
    </p:spTree>
    <p:extLst>
      <p:ext uri="{BB962C8B-B14F-4D97-AF65-F5344CB8AC3E}">
        <p14:creationId xmlns:p14="http://schemas.microsoft.com/office/powerpoint/2010/main" val="112067578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Probabilities (Depth 1)</a:t>
            </a:r>
          </a:p>
        </p:txBody>
      </p:sp>
      <p:pic>
        <p:nvPicPr>
          <p:cNvPr id="4" name="Picture 3">
            <a:extLst>
              <a:ext uri="{FF2B5EF4-FFF2-40B4-BE49-F238E27FC236}">
                <a16:creationId xmlns:a16="http://schemas.microsoft.com/office/drawing/2014/main" id="{06ACF75D-7C35-41A5-835D-4E0030963916}"/>
              </a:ext>
            </a:extLst>
          </p:cNvPr>
          <p:cNvPicPr>
            <a:picLocks noChangeAspect="1"/>
          </p:cNvPicPr>
          <p:nvPr/>
        </p:nvPicPr>
        <p:blipFill>
          <a:blip r:embed="rId3"/>
          <a:stretch>
            <a:fillRect/>
          </a:stretch>
        </p:blipFill>
        <p:spPr>
          <a:xfrm>
            <a:off x="6247410" y="2625969"/>
            <a:ext cx="2896590" cy="2437814"/>
          </a:xfrm>
          <a:prstGeom prst="rect">
            <a:avLst/>
          </a:prstGeom>
        </p:spPr>
      </p:pic>
      <p:pic>
        <p:nvPicPr>
          <p:cNvPr id="7" name="Picture 6">
            <a:extLst>
              <a:ext uri="{FF2B5EF4-FFF2-40B4-BE49-F238E27FC236}">
                <a16:creationId xmlns:a16="http://schemas.microsoft.com/office/drawing/2014/main" id="{C59374E2-92EE-4B68-A783-A7104165D6B8}"/>
              </a:ext>
            </a:extLst>
          </p:cNvPr>
          <p:cNvPicPr>
            <a:picLocks noChangeAspect="1"/>
          </p:cNvPicPr>
          <p:nvPr/>
        </p:nvPicPr>
        <p:blipFill>
          <a:blip r:embed="rId4"/>
          <a:stretch>
            <a:fillRect/>
          </a:stretch>
        </p:blipFill>
        <p:spPr>
          <a:xfrm>
            <a:off x="2747888" y="203689"/>
            <a:ext cx="4119527" cy="2571750"/>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2B52611C-FAAF-41E2-B9F2-9224FF1B61C8}"/>
                  </a:ext>
                </a:extLst>
              </p14:cNvPr>
              <p14:cNvContentPartPr/>
              <p14:nvPr/>
            </p14:nvContentPartPr>
            <p14:xfrm>
              <a:off x="2821680" y="799560"/>
              <a:ext cx="6375600" cy="4284000"/>
            </p14:xfrm>
          </p:contentPart>
        </mc:Choice>
        <mc:Fallback xmlns="">
          <p:pic>
            <p:nvPicPr>
              <p:cNvPr id="3" name="Ink 2">
                <a:extLst>
                  <a:ext uri="{FF2B5EF4-FFF2-40B4-BE49-F238E27FC236}">
                    <a16:creationId xmlns:a16="http://schemas.microsoft.com/office/drawing/2014/main" id="{2B52611C-FAAF-41E2-B9F2-9224FF1B61C8}"/>
                  </a:ext>
                </a:extLst>
              </p:cNvPr>
              <p:cNvPicPr/>
              <p:nvPr/>
            </p:nvPicPr>
            <p:blipFill>
              <a:blip r:embed="rId6"/>
              <a:stretch>
                <a:fillRect/>
              </a:stretch>
            </p:blipFill>
            <p:spPr>
              <a:xfrm>
                <a:off x="2812320" y="790200"/>
                <a:ext cx="6394320" cy="4302720"/>
              </a:xfrm>
              <a:prstGeom prst="rect">
                <a:avLst/>
              </a:prstGeom>
            </p:spPr>
          </p:pic>
        </mc:Fallback>
      </mc:AlternateContent>
    </p:spTree>
    <p:extLst>
      <p:ext uri="{BB962C8B-B14F-4D97-AF65-F5344CB8AC3E}">
        <p14:creationId xmlns:p14="http://schemas.microsoft.com/office/powerpoint/2010/main" val="290864101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Depth 2</a:t>
            </a:r>
          </a:p>
        </p:txBody>
      </p:sp>
      <p:pic>
        <p:nvPicPr>
          <p:cNvPr id="8" name="Picture 7">
            <a:extLst>
              <a:ext uri="{FF2B5EF4-FFF2-40B4-BE49-F238E27FC236}">
                <a16:creationId xmlns:a16="http://schemas.microsoft.com/office/drawing/2014/main" id="{74BC03A2-3D04-43AE-A6A3-571910FCDC7E}"/>
              </a:ext>
            </a:extLst>
          </p:cNvPr>
          <p:cNvPicPr>
            <a:picLocks noChangeAspect="1"/>
          </p:cNvPicPr>
          <p:nvPr/>
        </p:nvPicPr>
        <p:blipFill rotWithShape="1">
          <a:blip r:embed="rId3"/>
          <a:srcRect l="38755"/>
          <a:stretch/>
        </p:blipFill>
        <p:spPr>
          <a:xfrm>
            <a:off x="6030489" y="2723289"/>
            <a:ext cx="3016583" cy="2420211"/>
          </a:xfrm>
          <a:prstGeom prst="rect">
            <a:avLst/>
          </a:prstGeom>
        </p:spPr>
      </p:pic>
      <p:pic>
        <p:nvPicPr>
          <p:cNvPr id="5" name="Picture 4">
            <a:extLst>
              <a:ext uri="{FF2B5EF4-FFF2-40B4-BE49-F238E27FC236}">
                <a16:creationId xmlns:a16="http://schemas.microsoft.com/office/drawing/2014/main" id="{3B811D43-C08F-4C7E-8E87-1C69B1A8DDF1}"/>
              </a:ext>
            </a:extLst>
          </p:cNvPr>
          <p:cNvPicPr>
            <a:picLocks noChangeAspect="1"/>
          </p:cNvPicPr>
          <p:nvPr/>
        </p:nvPicPr>
        <p:blipFill>
          <a:blip r:embed="rId4"/>
          <a:stretch>
            <a:fillRect/>
          </a:stretch>
        </p:blipFill>
        <p:spPr>
          <a:xfrm>
            <a:off x="2834399" y="32825"/>
            <a:ext cx="3697536" cy="2690464"/>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B4DA90EF-A98E-48AD-A2F4-18B06FF5C9E8}"/>
                  </a:ext>
                </a:extLst>
              </p14:cNvPr>
              <p14:cNvContentPartPr/>
              <p14:nvPr/>
            </p14:nvContentPartPr>
            <p14:xfrm>
              <a:off x="3927600" y="505800"/>
              <a:ext cx="5046480" cy="4588920"/>
            </p14:xfrm>
          </p:contentPart>
        </mc:Choice>
        <mc:Fallback xmlns="">
          <p:pic>
            <p:nvPicPr>
              <p:cNvPr id="3" name="Ink 2">
                <a:extLst>
                  <a:ext uri="{FF2B5EF4-FFF2-40B4-BE49-F238E27FC236}">
                    <a16:creationId xmlns:a16="http://schemas.microsoft.com/office/drawing/2014/main" id="{B4DA90EF-A98E-48AD-A2F4-18B06FF5C9E8}"/>
                  </a:ext>
                </a:extLst>
              </p:cNvPr>
              <p:cNvPicPr/>
              <p:nvPr/>
            </p:nvPicPr>
            <p:blipFill>
              <a:blip r:embed="rId6"/>
              <a:stretch>
                <a:fillRect/>
              </a:stretch>
            </p:blipFill>
            <p:spPr>
              <a:xfrm>
                <a:off x="3918240" y="496440"/>
                <a:ext cx="5065200" cy="4607640"/>
              </a:xfrm>
              <a:prstGeom prst="rect">
                <a:avLst/>
              </a:prstGeom>
            </p:spPr>
          </p:pic>
        </mc:Fallback>
      </mc:AlternateContent>
    </p:spTree>
    <p:extLst>
      <p:ext uri="{BB962C8B-B14F-4D97-AF65-F5344CB8AC3E}">
        <p14:creationId xmlns:p14="http://schemas.microsoft.com/office/powerpoint/2010/main" val="2736831788"/>
      </p:ext>
    </p:extLst>
  </p:cSld>
  <p:clrMapOvr>
    <a:masterClrMapping/>
  </p:clrMapOvr>
  <p:transition spd="slow">
    <p:push dir="u"/>
  </p:transition>
</p:sld>
</file>

<file path=ppt/theme/theme1.xml><?xml version="1.0" encoding="utf-8"?>
<a:theme xmlns:a="http://schemas.openxmlformats.org/drawingml/2006/main" name="SlideMaster">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lideMaster" id="{6892CB92-2140-4825-AC64-EAFCBE3C90F5}" vid="{77F8CD81-5FBC-4318-813D-3CE9F874004C}"/>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SlideMaster</Template>
  <TotalTime>10514</TotalTime>
  <Words>5949</Words>
  <Application>Microsoft Office PowerPoint</Application>
  <PresentationFormat>On-screen Show (16:9)</PresentationFormat>
  <Paragraphs>1026</Paragraphs>
  <Slides>77</Slides>
  <Notes>43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77</vt:i4>
      </vt:variant>
    </vt:vector>
  </HeadingPairs>
  <TitlesOfParts>
    <vt:vector size="85" baseType="lpstr">
      <vt:lpstr>Calibri</vt:lpstr>
      <vt:lpstr>Proxima Nova</vt:lpstr>
      <vt:lpstr>Nunito Sans</vt:lpstr>
      <vt:lpstr>Open Sans</vt:lpstr>
      <vt:lpstr>Arial</vt:lpstr>
      <vt:lpstr>Georgia</vt:lpstr>
      <vt:lpstr>Cambria Math</vt:lpstr>
      <vt:lpstr>SlideMaster</vt:lpstr>
      <vt:lpstr>CSE/STAT 416 Ensemble Methods  Tanmay Shah Paul G. Allen School of Computer Science &amp; Engineering University of Washington  April 26 , 2024</vt:lpstr>
      <vt:lpstr>Decision Trees Recap</vt:lpstr>
      <vt:lpstr>Roadmap  So Far</vt:lpstr>
      <vt:lpstr>ML Pipeline</vt:lpstr>
      <vt:lpstr>Decision Trees</vt:lpstr>
      <vt:lpstr>Best threshold?</vt:lpstr>
      <vt:lpstr>Predicting probabilities</vt:lpstr>
      <vt:lpstr>Probabilities (Depth 1)</vt:lpstr>
      <vt:lpstr>Depth 2</vt:lpstr>
      <vt:lpstr>Compare Decision Boundaries</vt:lpstr>
      <vt:lpstr>Overfitting</vt:lpstr>
      <vt:lpstr>In Practice</vt:lpstr>
      <vt:lpstr>Predicting probabilities</vt:lpstr>
      <vt:lpstr>Early Stopping</vt:lpstr>
      <vt:lpstr>Decision Tree Overview</vt:lpstr>
      <vt:lpstr>Random Forests</vt:lpstr>
      <vt:lpstr>ML Pipeline</vt:lpstr>
      <vt:lpstr>Ensemble Method</vt:lpstr>
      <vt:lpstr>Overview</vt:lpstr>
      <vt:lpstr>Training Trees</vt:lpstr>
      <vt:lpstr>Details</vt:lpstr>
      <vt:lpstr>Random Forest Algorithm</vt:lpstr>
      <vt:lpstr>Application</vt:lpstr>
      <vt:lpstr>Random Forest Overview</vt:lpstr>
      <vt:lpstr>PowerPoint Presentation</vt:lpstr>
      <vt:lpstr>Types of Features</vt:lpstr>
      <vt:lpstr>Data Encodings</vt:lpstr>
      <vt:lpstr>Decision Trees</vt:lpstr>
      <vt:lpstr>Pros/Cons Decision Tree</vt:lpstr>
      <vt:lpstr>Training Trees</vt:lpstr>
      <vt:lpstr>Practical Details</vt:lpstr>
      <vt:lpstr>1 min</vt:lpstr>
      <vt:lpstr>2 min</vt:lpstr>
      <vt:lpstr>PowerPoint Presentation</vt:lpstr>
      <vt:lpstr>AdaBoost</vt:lpstr>
      <vt:lpstr>Background</vt:lpstr>
      <vt:lpstr>AdaBoost Overview</vt:lpstr>
      <vt:lpstr>2 min sli.do   #cs416</vt:lpstr>
      <vt:lpstr>Training AdaBoost</vt:lpstr>
      <vt:lpstr>Boosting (AdaBoost) vs. Bagging (Random Forrest)</vt:lpstr>
      <vt:lpstr>AdaBoost Ada Glance</vt:lpstr>
      <vt:lpstr>Weighted Data α_i</vt:lpstr>
      <vt:lpstr>Learning w/ Weighted Data</vt:lpstr>
      <vt:lpstr>Learning w/ Weighted Data</vt:lpstr>
      <vt:lpstr>2 min</vt:lpstr>
      <vt:lpstr>0 min</vt:lpstr>
      <vt:lpstr>Real Valued Features</vt:lpstr>
      <vt:lpstr>PowerPoint Presentation</vt:lpstr>
      <vt:lpstr>AdaBoost Ada Glance</vt:lpstr>
      <vt:lpstr>Model Weights w ̂_t</vt:lpstr>
      <vt:lpstr>Computing α_(i,t+1)</vt:lpstr>
      <vt:lpstr>AdaBoost Ada Glance</vt:lpstr>
      <vt:lpstr>Normalizing α_(i,t)</vt:lpstr>
      <vt:lpstr>AdaBoost Ada Glance</vt:lpstr>
      <vt:lpstr>Visualizing AdaBoost</vt:lpstr>
      <vt:lpstr>t=1  Learn a Classifier</vt:lpstr>
      <vt:lpstr>t=1  Update Data  Weights</vt:lpstr>
      <vt:lpstr>t=2  Learn a Classifier</vt:lpstr>
      <vt:lpstr>AdaBoost Ensemble</vt:lpstr>
      <vt:lpstr>1 min</vt:lpstr>
      <vt:lpstr>1 min</vt:lpstr>
      <vt:lpstr>30 sec</vt:lpstr>
      <vt:lpstr>AdaBoost Example</vt:lpstr>
      <vt:lpstr>1 min</vt:lpstr>
      <vt:lpstr>2 min</vt:lpstr>
      <vt:lpstr>PowerPoint Presentation</vt:lpstr>
      <vt:lpstr>PowerPoint Presentation</vt:lpstr>
      <vt:lpstr>AdaBoost Overfitting</vt:lpstr>
      <vt:lpstr>AdaBoost Ada Glance</vt:lpstr>
      <vt:lpstr>AdaBoost when t=30</vt:lpstr>
      <vt:lpstr>AdaBoost Theorem</vt:lpstr>
      <vt:lpstr>Compare</vt:lpstr>
      <vt:lpstr>Overfitting?</vt:lpstr>
      <vt:lpstr>Choose T?</vt:lpstr>
      <vt:lpstr>Application</vt:lpstr>
      <vt:lpstr>AdaBoost Overview</vt:lpstr>
      <vt:lpstr>Recap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(OR SLIDEDOC) TITLE</dc:title>
  <dc:creator>hschafer</dc:creator>
  <cp:lastModifiedBy>cse-loaner</cp:lastModifiedBy>
  <cp:revision>317</cp:revision>
  <cp:lastPrinted>2019-07-17T16:00:54Z</cp:lastPrinted>
  <dcterms:modified xsi:type="dcterms:W3CDTF">2024-04-29T02:52:34Z</dcterms:modified>
</cp:coreProperties>
</file>